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25/09/2022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25/09/2022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a:bodyPr>
          <a:lstStyle/>
          <a:p>
            <a:r>
              <a:rPr lang="es-PE" sz="4800" b="1" dirty="0">
                <a:solidFill>
                  <a:schemeClr val="tx2"/>
                </a:solidFill>
              </a:rPr>
              <a:t>DISPLAY  DE 7 SEGMENTOS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838201" y="365125"/>
            <a:ext cx="5393360" cy="1325563"/>
          </a:xfrm>
        </p:spPr>
        <p:txBody>
          <a:bodyPr>
            <a:normAutofit/>
          </a:bodyPr>
          <a:lstStyle/>
          <a:p>
            <a:r>
              <a:rPr lang="es-PE" b="1"/>
              <a:t>MATERIALES</a:t>
            </a:r>
          </a:p>
        </p:txBody>
      </p:sp>
      <p:sp>
        <p:nvSpPr>
          <p:cNvPr id="3099" name="Freeform: Shape 3098">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dirty="0"/>
          </a:p>
        </p:txBody>
      </p:sp>
      <p:sp>
        <p:nvSpPr>
          <p:cNvPr id="3101" name="Freeform: Shape 3100">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838200" y="1825625"/>
            <a:ext cx="5393361" cy="4351338"/>
          </a:xfrm>
        </p:spPr>
        <p:txBody>
          <a:bodyPr>
            <a:normAutofit/>
          </a:bodyPr>
          <a:lstStyle/>
          <a:p>
            <a:r>
              <a:rPr lang="es-PE"/>
              <a:t>PLACA DE PRUEBAS</a:t>
            </a:r>
          </a:p>
          <a:p>
            <a:r>
              <a:rPr lang="es-PE"/>
              <a:t>ARDUINO UNO</a:t>
            </a:r>
          </a:p>
          <a:p>
            <a:r>
              <a:rPr lang="es-PE"/>
              <a:t>DISPLAY 7 SEGMENTOS</a:t>
            </a:r>
          </a:p>
          <a:p>
            <a:r>
              <a:rPr lang="es-PE"/>
              <a:t>CABLES</a:t>
            </a:r>
          </a:p>
        </p:txBody>
      </p:sp>
      <p:pic>
        <p:nvPicPr>
          <p:cNvPr id="1026" name="Picture 2" descr="Display de 7 segmentos un dígito ánodo/cátodo común – Novatronic">
            <a:extLst>
              <a:ext uri="{FF2B5EF4-FFF2-40B4-BE49-F238E27FC236}">
                <a16:creationId xmlns:a16="http://schemas.microsoft.com/office/drawing/2014/main" id="{8EC25907-722B-EA7F-B5BB-188A7E8C9D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6774" y="880072"/>
            <a:ext cx="2533422" cy="25334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4" descr="13 proyectos asombrosos con Arduino para ponerte a prueba y pasar un gran  rato">
            <a:extLst>
              <a:ext uri="{FF2B5EF4-FFF2-40B4-BE49-F238E27FC236}">
                <a16:creationId xmlns:a16="http://schemas.microsoft.com/office/drawing/2014/main" id="{E2364F96-035B-98F5-28CC-A5B6F0F987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79313" y="869076"/>
            <a:ext cx="2548728" cy="1803225"/>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37" r="7906" b="-4"/>
          <a:stretch/>
        </p:blipFill>
        <p:spPr bwMode="auto">
          <a:xfrm>
            <a:off x="6706774" y="3773021"/>
            <a:ext cx="2552700" cy="225518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Cable arduino M-H 20cm (40 unidades) (ref: 0021) – electronperdido.com">
            <a:extLst>
              <a:ext uri="{FF2B5EF4-FFF2-40B4-BE49-F238E27FC236}">
                <a16:creationId xmlns:a16="http://schemas.microsoft.com/office/drawing/2014/main" id="{989E5FCC-559B-4F5E-AB7C-960B28F315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 b="8448"/>
          <a:stretch/>
        </p:blipFill>
        <p:spPr bwMode="auto">
          <a:xfrm>
            <a:off x="9473872" y="3319758"/>
            <a:ext cx="2533423" cy="231928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3103" name="Freeform: Shape 3102">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05" name="Freeform: Shape 3104">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4797501" y="329184"/>
            <a:ext cx="6755626" cy="1783080"/>
          </a:xfrm>
        </p:spPr>
        <p:txBody>
          <a:bodyPr anchor="b">
            <a:normAutofit/>
          </a:bodyPr>
          <a:lstStyle/>
          <a:p>
            <a:r>
              <a:rPr lang="es-PE" sz="5400" b="1">
                <a:latin typeface="+mn-lt"/>
              </a:rPr>
              <a:t>DISPLAY 7 SEGMENTOS</a:t>
            </a:r>
          </a:p>
        </p:txBody>
      </p:sp>
      <p:pic>
        <p:nvPicPr>
          <p:cNvPr id="2054" name="Picture 6" descr="Electrónica Y Programación: Conexion Display 7 segmentos">
            <a:extLst>
              <a:ext uri="{FF2B5EF4-FFF2-40B4-BE49-F238E27FC236}">
                <a16:creationId xmlns:a16="http://schemas.microsoft.com/office/drawing/2014/main" id="{0DC2BA2A-D900-11D1-CFC5-0411211E85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1178" y="0"/>
            <a:ext cx="1831939" cy="3907536"/>
          </a:xfrm>
          <a:prstGeom prst="rect">
            <a:avLst/>
          </a:prstGeom>
          <a:noFill/>
          <a:extLst>
            <a:ext uri="{909E8E84-426E-40DD-AFC4-6F175D3DCCD1}">
              <a14:hiddenFill xmlns:a14="http://schemas.microsoft.com/office/drawing/2010/main">
                <a:solidFill>
                  <a:srgbClr val="FFFFFF"/>
                </a:solidFill>
              </a14:hiddenFill>
            </a:ext>
          </a:extLst>
        </p:spPr>
      </p:pic>
      <p:sp>
        <p:nvSpPr>
          <p:cNvPr id="206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Display de 7 segmentos (como se usa) - Ingeniería Mecafenix">
            <a:extLst>
              <a:ext uri="{FF2B5EF4-FFF2-40B4-BE49-F238E27FC236}">
                <a16:creationId xmlns:a16="http://schemas.microsoft.com/office/drawing/2014/main" id="{C37F9706-D5B4-C3C2-36C0-F62A8947D2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331"/>
          <a:stretch/>
        </p:blipFill>
        <p:spPr bwMode="auto">
          <a:xfrm>
            <a:off x="367945" y="4149598"/>
            <a:ext cx="3900118" cy="209880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4797494" y="2706624"/>
            <a:ext cx="6755626" cy="3483864"/>
          </a:xfrm>
        </p:spPr>
        <p:txBody>
          <a:bodyPr>
            <a:normAutofit/>
          </a:bodyPr>
          <a:lstStyle/>
          <a:p>
            <a:r>
              <a:rPr lang="es-ES" sz="1700" b="0" i="0">
                <a:effectLst/>
                <a:latin typeface="Roboto" panose="02000000000000000000" pitchFamily="2" charset="0"/>
              </a:rPr>
              <a:t>El display 7 Segmentos es un dispositivo opto-electrónico que permite visualizar números del 0 al 9. Existen dos tipos de display, de cátodo común y de ánodo común. Este tipo de elemento de salida digital o display, se utilizaba en los primeros dispositivos electrónicos de la década de los 70’s y 80’s. Hoy en día es muy utilizado en en proyectos educativos o en sistemas vintage. También debido a su facilidad de uso, mantenimiento y costo, son utilizados en relojes gigantes o incluso como marcadores en algunos tipos de canchas deportivas.</a:t>
            </a:r>
          </a:p>
          <a:p>
            <a:r>
              <a:rPr lang="es-ES" sz="1700" b="0" i="0">
                <a:effectLst/>
                <a:latin typeface="Roboto" panose="02000000000000000000" pitchFamily="2" charset="0"/>
              </a:rPr>
              <a:t>Es importante mencionar que los display de 7 segmentos, dado que están construidos con diodos LED, requieren una corriente máxima. En otras palabras se requiere colocar una resistencia para limitar la corriente. Dicha resistencia depende de la corriente que se quiera suministrar al LED así como de la caída de voltaje. </a:t>
            </a:r>
          </a:p>
        </p:txBody>
      </p:sp>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3" name="Rectangle 31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30936" y="457200"/>
            <a:ext cx="4343400" cy="1929384"/>
          </a:xfrm>
        </p:spPr>
        <p:txBody>
          <a:bodyPr anchor="ctr">
            <a:normAutofit/>
          </a:bodyPr>
          <a:lstStyle/>
          <a:p>
            <a:r>
              <a:rPr lang="es-ES" b="1">
                <a:latin typeface="+mn-lt"/>
              </a:rPr>
              <a:t>Display 7 segmentos cátodo común</a:t>
            </a:r>
            <a:endParaRPr lang="es-PE" b="1">
              <a:latin typeface="+mn-lt"/>
            </a:endParaRPr>
          </a:p>
        </p:txBody>
      </p:sp>
      <p:sp>
        <p:nvSpPr>
          <p:cNvPr id="31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5541263" y="457200"/>
            <a:ext cx="6007608" cy="1929384"/>
          </a:xfrm>
        </p:spPr>
        <p:txBody>
          <a:bodyPr anchor="ctr">
            <a:normAutofit/>
          </a:bodyPr>
          <a:lstStyle/>
          <a:p>
            <a:r>
              <a:rPr lang="es-ES" sz="2000" i="0" dirty="0">
                <a:effectLst/>
                <a:latin typeface="Helvetica Neue"/>
              </a:rPr>
              <a:t>El </a:t>
            </a:r>
            <a:r>
              <a:rPr lang="es-ES" sz="2000" i="0" dirty="0" err="1">
                <a:effectLst/>
                <a:latin typeface="Helvetica Neue"/>
              </a:rPr>
              <a:t>display</a:t>
            </a:r>
            <a:r>
              <a:rPr lang="es-ES" sz="2000" i="0" dirty="0">
                <a:effectLst/>
                <a:latin typeface="Helvetica Neue"/>
              </a:rPr>
              <a:t> cátodo común es aquel que tiene el pin común conectado a los negativos de los </a:t>
            </a:r>
            <a:r>
              <a:rPr lang="es-ES" sz="2000" i="0" dirty="0" err="1">
                <a:effectLst/>
                <a:latin typeface="Helvetica Neue"/>
              </a:rPr>
              <a:t>LED’s</a:t>
            </a:r>
            <a:r>
              <a:rPr lang="es-ES" sz="2000" i="0" dirty="0">
                <a:effectLst/>
                <a:latin typeface="Helvetica Neue"/>
              </a:rPr>
              <a:t> (cátodo). Esto significa que este tipo de </a:t>
            </a:r>
            <a:r>
              <a:rPr lang="es-ES" sz="2000" i="0" dirty="0" err="1">
                <a:effectLst/>
                <a:latin typeface="Helvetica Neue"/>
              </a:rPr>
              <a:t>display</a:t>
            </a:r>
            <a:r>
              <a:rPr lang="es-ES" sz="2000" i="0" dirty="0">
                <a:effectLst/>
                <a:latin typeface="Helvetica Neue"/>
              </a:rPr>
              <a:t> se «controla» con ‘1’ s lógicos o con voltaje positivo. El arreglo para un </a:t>
            </a:r>
            <a:r>
              <a:rPr lang="es-ES" sz="2000" i="0" dirty="0" err="1">
                <a:effectLst/>
                <a:latin typeface="Helvetica Neue"/>
              </a:rPr>
              <a:t>display</a:t>
            </a:r>
            <a:r>
              <a:rPr lang="es-ES" sz="2000" i="0" dirty="0">
                <a:effectLst/>
                <a:latin typeface="Helvetica Neue"/>
              </a:rPr>
              <a:t> de cátodo común seria el siguiente:</a:t>
            </a:r>
          </a:p>
        </p:txBody>
      </p:sp>
      <p:pic>
        <p:nvPicPr>
          <p:cNvPr id="5" name="Imagen 4">
            <a:extLst>
              <a:ext uri="{FF2B5EF4-FFF2-40B4-BE49-F238E27FC236}">
                <a16:creationId xmlns:a16="http://schemas.microsoft.com/office/drawing/2014/main" id="{5DE14033-EB47-BE70-D7DC-8EEC674447B8}"/>
              </a:ext>
            </a:extLst>
          </p:cNvPr>
          <p:cNvPicPr>
            <a:picLocks noChangeAspect="1"/>
          </p:cNvPicPr>
          <p:nvPr/>
        </p:nvPicPr>
        <p:blipFill>
          <a:blip r:embed="rId2"/>
          <a:stretch>
            <a:fillRect/>
          </a:stretch>
        </p:blipFill>
        <p:spPr>
          <a:xfrm>
            <a:off x="2138107" y="2569464"/>
            <a:ext cx="2124585" cy="3678936"/>
          </a:xfrm>
          <a:prstGeom prst="rect">
            <a:avLst/>
          </a:prstGeom>
        </p:spPr>
      </p:pic>
      <p:pic>
        <p:nvPicPr>
          <p:cNvPr id="7" name="Imagen 6">
            <a:extLst>
              <a:ext uri="{FF2B5EF4-FFF2-40B4-BE49-F238E27FC236}">
                <a16:creationId xmlns:a16="http://schemas.microsoft.com/office/drawing/2014/main" id="{8FE6F0AE-1415-8B88-2676-7ECCC3E8DB10}"/>
              </a:ext>
            </a:extLst>
          </p:cNvPr>
          <p:cNvPicPr>
            <a:picLocks noChangeAspect="1"/>
          </p:cNvPicPr>
          <p:nvPr/>
        </p:nvPicPr>
        <p:blipFill>
          <a:blip r:embed="rId3"/>
          <a:stretch>
            <a:fillRect/>
          </a:stretch>
        </p:blipFill>
        <p:spPr>
          <a:xfrm>
            <a:off x="5967165" y="2311988"/>
            <a:ext cx="4236250" cy="4193887"/>
          </a:xfrm>
          <a:prstGeom prst="rect">
            <a:avLst/>
          </a:prstGeom>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239</Words>
  <Application>Microsoft Office PowerPoint</Application>
  <PresentationFormat>Panorámica</PresentationFormat>
  <Paragraphs>13</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Helvetica Neue</vt:lpstr>
      <vt:lpstr>Roboto</vt:lpstr>
      <vt:lpstr>Tema de Office</vt:lpstr>
      <vt:lpstr>DISPLAY  DE 7 SEGMENTOS CON ARDUINO</vt:lpstr>
      <vt:lpstr>MATERIALES</vt:lpstr>
      <vt:lpstr>DISPLAY 7 SEGMENTOS</vt:lpstr>
      <vt:lpstr>Display 7 segmentos cátodo común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6</cp:revision>
  <dcterms:created xsi:type="dcterms:W3CDTF">2022-01-21T21:27:20Z</dcterms:created>
  <dcterms:modified xsi:type="dcterms:W3CDTF">2022-09-26T04:20:42Z</dcterms:modified>
</cp:coreProperties>
</file>