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3/10/2022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SENSOR FLEX 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1EE285D5-8110-4AE6-AF36-F83E457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64408"/>
            <a:ext cx="4399872" cy="1642533"/>
          </a:xfrm>
        </p:spPr>
        <p:txBody>
          <a:bodyPr anchor="b">
            <a:normAutofit/>
          </a:bodyPr>
          <a:lstStyle/>
          <a:p>
            <a:r>
              <a:rPr lang="es-PE" sz="5400" b="1"/>
              <a:t>MATERIALES</a:t>
            </a:r>
          </a:p>
        </p:txBody>
      </p:sp>
      <p:sp>
        <p:nvSpPr>
          <p:cNvPr id="310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5780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9" y="2741264"/>
            <a:ext cx="4404039" cy="3386399"/>
          </a:xfrm>
        </p:spPr>
        <p:txBody>
          <a:bodyPr>
            <a:normAutofit/>
          </a:bodyPr>
          <a:lstStyle/>
          <a:p>
            <a:r>
              <a:rPr lang="es-PE" sz="2200" dirty="0"/>
              <a:t>SENSOR FLEX</a:t>
            </a:r>
          </a:p>
          <a:p>
            <a:r>
              <a:rPr lang="es-PE" sz="2200" dirty="0"/>
              <a:t>RESISTENCIA</a:t>
            </a:r>
          </a:p>
          <a:p>
            <a:r>
              <a:rPr lang="es-PE" sz="2200" dirty="0"/>
              <a:t>SERVOMOTOR</a:t>
            </a:r>
          </a:p>
          <a:p>
            <a:r>
              <a:rPr lang="es-PE" sz="2200" dirty="0"/>
              <a:t>ARDUINO UNO</a:t>
            </a:r>
          </a:p>
          <a:p>
            <a:r>
              <a:rPr lang="es-PE" sz="2200" dirty="0"/>
              <a:t>PROTOBIARD</a:t>
            </a:r>
          </a:p>
        </p:txBody>
      </p:sp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5" r="9899" b="1"/>
          <a:stretch/>
        </p:blipFill>
        <p:spPr bwMode="auto">
          <a:xfrm>
            <a:off x="5376648" y="448967"/>
            <a:ext cx="2800021" cy="2607952"/>
          </a:xfrm>
          <a:custGeom>
            <a:avLst/>
            <a:gdLst/>
            <a:ahLst/>
            <a:cxnLst/>
            <a:rect l="l" t="t" r="r" b="b"/>
            <a:pathLst>
              <a:path w="2800021" h="2607952">
                <a:moveTo>
                  <a:pt x="1896921" y="1283"/>
                </a:moveTo>
                <a:cubicBezTo>
                  <a:pt x="1964079" y="3763"/>
                  <a:pt x="2031133" y="9836"/>
                  <a:pt x="2097856" y="19493"/>
                </a:cubicBezTo>
                <a:cubicBezTo>
                  <a:pt x="2197875" y="35580"/>
                  <a:pt x="2298741" y="25628"/>
                  <a:pt x="2399244" y="18812"/>
                </a:cubicBezTo>
                <a:cubicBezTo>
                  <a:pt x="2520913" y="10497"/>
                  <a:pt x="2642460" y="5999"/>
                  <a:pt x="2764369" y="19631"/>
                </a:cubicBezTo>
                <a:lnTo>
                  <a:pt x="2781331" y="20066"/>
                </a:lnTo>
                <a:lnTo>
                  <a:pt x="2771027" y="223244"/>
                </a:lnTo>
                <a:cubicBezTo>
                  <a:pt x="2770027" y="306498"/>
                  <a:pt x="2772785" y="389724"/>
                  <a:pt x="2780906" y="472842"/>
                </a:cubicBezTo>
                <a:cubicBezTo>
                  <a:pt x="2793852" y="625932"/>
                  <a:pt x="2795719" y="779623"/>
                  <a:pt x="2786483" y="932933"/>
                </a:cubicBezTo>
                <a:cubicBezTo>
                  <a:pt x="2780058" y="1071462"/>
                  <a:pt x="2764299" y="1209772"/>
                  <a:pt x="2777754" y="1348629"/>
                </a:cubicBezTo>
                <a:cubicBezTo>
                  <a:pt x="2782361" y="1396405"/>
                  <a:pt x="2793512" y="1443308"/>
                  <a:pt x="2796058" y="1491412"/>
                </a:cubicBezTo>
                <a:cubicBezTo>
                  <a:pt x="2808180" y="1716767"/>
                  <a:pt x="2789997" y="1941359"/>
                  <a:pt x="2775088" y="2165950"/>
                </a:cubicBezTo>
                <a:cubicBezTo>
                  <a:pt x="2769633" y="2247759"/>
                  <a:pt x="2762966" y="2329567"/>
                  <a:pt x="2777876" y="2411376"/>
                </a:cubicBezTo>
                <a:cubicBezTo>
                  <a:pt x="2783785" y="2445894"/>
                  <a:pt x="2787349" y="2480670"/>
                  <a:pt x="2788562" y="2515512"/>
                </a:cubicBezTo>
                <a:lnTo>
                  <a:pt x="2785862" y="2598193"/>
                </a:lnTo>
                <a:lnTo>
                  <a:pt x="2765823" y="2598670"/>
                </a:lnTo>
                <a:cubicBezTo>
                  <a:pt x="2658539" y="2600165"/>
                  <a:pt x="2550823" y="2613972"/>
                  <a:pt x="2444081" y="2598670"/>
                </a:cubicBezTo>
                <a:cubicBezTo>
                  <a:pt x="2255735" y="2573645"/>
                  <a:pt x="2065408" y="2570205"/>
                  <a:pt x="1876379" y="2588429"/>
                </a:cubicBezTo>
                <a:cubicBezTo>
                  <a:pt x="1663187" y="2606148"/>
                  <a:pt x="1449075" y="2607414"/>
                  <a:pt x="1235711" y="2592226"/>
                </a:cubicBezTo>
                <a:cubicBezTo>
                  <a:pt x="1077655" y="2581411"/>
                  <a:pt x="919274" y="2573358"/>
                  <a:pt x="760677" y="2583023"/>
                </a:cubicBezTo>
                <a:cubicBezTo>
                  <a:pt x="699945" y="2586819"/>
                  <a:pt x="640728" y="2603387"/>
                  <a:pt x="580211" y="2605228"/>
                </a:cubicBezTo>
                <a:cubicBezTo>
                  <a:pt x="409739" y="2610520"/>
                  <a:pt x="239309" y="2608104"/>
                  <a:pt x="68912" y="2597979"/>
                </a:cubicBezTo>
                <a:lnTo>
                  <a:pt x="9851" y="2595036"/>
                </a:lnTo>
                <a:lnTo>
                  <a:pt x="14918" y="2533474"/>
                </a:lnTo>
                <a:cubicBezTo>
                  <a:pt x="24226" y="2470964"/>
                  <a:pt x="33057" y="2409078"/>
                  <a:pt x="21123" y="2345943"/>
                </a:cubicBezTo>
                <a:cubicBezTo>
                  <a:pt x="15873" y="2318439"/>
                  <a:pt x="11935" y="2290684"/>
                  <a:pt x="9189" y="2262929"/>
                </a:cubicBezTo>
                <a:cubicBezTo>
                  <a:pt x="3723" y="2192068"/>
                  <a:pt x="5681" y="2120806"/>
                  <a:pt x="15036" y="2050394"/>
                </a:cubicBezTo>
                <a:cubicBezTo>
                  <a:pt x="23988" y="1968631"/>
                  <a:pt x="9428" y="1886367"/>
                  <a:pt x="21362" y="1804853"/>
                </a:cubicBezTo>
                <a:cubicBezTo>
                  <a:pt x="29835" y="1739206"/>
                  <a:pt x="30157" y="1672681"/>
                  <a:pt x="22317" y="1606945"/>
                </a:cubicBezTo>
                <a:cubicBezTo>
                  <a:pt x="8211" y="1482675"/>
                  <a:pt x="9093" y="1357041"/>
                  <a:pt x="24942" y="1233009"/>
                </a:cubicBezTo>
                <a:cubicBezTo>
                  <a:pt x="34728" y="1160621"/>
                  <a:pt x="40337" y="1086110"/>
                  <a:pt x="22794" y="1015097"/>
                </a:cubicBezTo>
                <a:cubicBezTo>
                  <a:pt x="-18498" y="848195"/>
                  <a:pt x="5610" y="681043"/>
                  <a:pt x="22794" y="515015"/>
                </a:cubicBezTo>
                <a:cubicBezTo>
                  <a:pt x="33236" y="425851"/>
                  <a:pt x="33475" y="335698"/>
                  <a:pt x="23510" y="246472"/>
                </a:cubicBezTo>
                <a:cubicBezTo>
                  <a:pt x="14667" y="180579"/>
                  <a:pt x="9392" y="114270"/>
                  <a:pt x="7698" y="47862"/>
                </a:cubicBezTo>
                <a:lnTo>
                  <a:pt x="8577" y="16981"/>
                </a:lnTo>
                <a:lnTo>
                  <a:pt x="105876" y="19483"/>
                </a:lnTo>
                <a:cubicBezTo>
                  <a:pt x="269744" y="18941"/>
                  <a:pt x="433357" y="6953"/>
                  <a:pt x="596356" y="8998"/>
                </a:cubicBezTo>
                <a:cubicBezTo>
                  <a:pt x="687063" y="10088"/>
                  <a:pt x="777528" y="30535"/>
                  <a:pt x="868476" y="26719"/>
                </a:cubicBezTo>
                <a:cubicBezTo>
                  <a:pt x="1144104" y="15541"/>
                  <a:pt x="1419853" y="19221"/>
                  <a:pt x="1695360" y="4635"/>
                </a:cubicBezTo>
                <a:cubicBezTo>
                  <a:pt x="1762501" y="-82"/>
                  <a:pt x="1829763" y="-1196"/>
                  <a:pt x="1896921" y="12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 Servo SG90 1.5Kg">
            <a:extLst>
              <a:ext uri="{FF2B5EF4-FFF2-40B4-BE49-F238E27FC236}">
                <a16:creationId xmlns:a16="http://schemas.microsoft.com/office/drawing/2014/main" id="{A1501278-D878-78CB-BA32-8C3D0FDA7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" r="2332" b="6"/>
          <a:stretch/>
        </p:blipFill>
        <p:spPr bwMode="auto">
          <a:xfrm>
            <a:off x="5371395" y="3215684"/>
            <a:ext cx="2809123" cy="3034623"/>
          </a:xfrm>
          <a:custGeom>
            <a:avLst/>
            <a:gdLst/>
            <a:ahLst/>
            <a:cxnLst/>
            <a:rect l="l" t="t" r="r" b="b"/>
            <a:pathLst>
              <a:path w="2809123" h="3034623">
                <a:moveTo>
                  <a:pt x="909359" y="1412"/>
                </a:moveTo>
                <a:cubicBezTo>
                  <a:pt x="958144" y="-855"/>
                  <a:pt x="1007041" y="-392"/>
                  <a:pt x="1055844" y="2812"/>
                </a:cubicBezTo>
                <a:cubicBezTo>
                  <a:pt x="1188892" y="11671"/>
                  <a:pt x="1321724" y="23752"/>
                  <a:pt x="1455098" y="27433"/>
                </a:cubicBezTo>
                <a:cubicBezTo>
                  <a:pt x="1585007" y="30886"/>
                  <a:pt x="1714916" y="19724"/>
                  <a:pt x="1844174" y="11211"/>
                </a:cubicBezTo>
                <a:cubicBezTo>
                  <a:pt x="2032760" y="-1215"/>
                  <a:pt x="2221452" y="7644"/>
                  <a:pt x="2410145" y="15353"/>
                </a:cubicBezTo>
                <a:cubicBezTo>
                  <a:pt x="2481555" y="18287"/>
                  <a:pt x="2552964" y="17014"/>
                  <a:pt x="2624374" y="15060"/>
                </a:cubicBezTo>
                <a:lnTo>
                  <a:pt x="2784992" y="11774"/>
                </a:lnTo>
                <a:lnTo>
                  <a:pt x="2785432" y="38761"/>
                </a:lnTo>
                <a:cubicBezTo>
                  <a:pt x="2800584" y="206742"/>
                  <a:pt x="2808948" y="374831"/>
                  <a:pt x="2808827" y="543247"/>
                </a:cubicBezTo>
                <a:cubicBezTo>
                  <a:pt x="2810305" y="612173"/>
                  <a:pt x="2806257" y="681111"/>
                  <a:pt x="2796705" y="749514"/>
                </a:cubicBezTo>
                <a:cubicBezTo>
                  <a:pt x="2780583" y="847684"/>
                  <a:pt x="2768461" y="946836"/>
                  <a:pt x="2778522" y="1046533"/>
                </a:cubicBezTo>
                <a:cubicBezTo>
                  <a:pt x="2785553" y="1115252"/>
                  <a:pt x="2789675" y="1183862"/>
                  <a:pt x="2789432" y="1252908"/>
                </a:cubicBezTo>
                <a:cubicBezTo>
                  <a:pt x="2789432" y="1411618"/>
                  <a:pt x="2787978" y="1570434"/>
                  <a:pt x="2791008" y="1729144"/>
                </a:cubicBezTo>
                <a:cubicBezTo>
                  <a:pt x="2793675" y="1870399"/>
                  <a:pt x="2799493" y="2011110"/>
                  <a:pt x="2784826" y="2152475"/>
                </a:cubicBezTo>
                <a:cubicBezTo>
                  <a:pt x="2763249" y="2361141"/>
                  <a:pt x="2770159" y="2570898"/>
                  <a:pt x="2772704" y="2780218"/>
                </a:cubicBezTo>
                <a:lnTo>
                  <a:pt x="2785201" y="3024103"/>
                </a:lnTo>
                <a:lnTo>
                  <a:pt x="2729575" y="3019707"/>
                </a:lnTo>
                <a:cubicBezTo>
                  <a:pt x="2664468" y="3010397"/>
                  <a:pt x="2600011" y="3001566"/>
                  <a:pt x="2534253" y="3013501"/>
                </a:cubicBezTo>
                <a:cubicBezTo>
                  <a:pt x="2505606" y="3018752"/>
                  <a:pt x="2476698" y="3022690"/>
                  <a:pt x="2447790" y="3025435"/>
                </a:cubicBezTo>
                <a:cubicBezTo>
                  <a:pt x="2373985" y="3030901"/>
                  <a:pt x="2299762" y="3028945"/>
                  <a:pt x="2226426" y="3019587"/>
                </a:cubicBezTo>
                <a:cubicBezTo>
                  <a:pt x="2141266" y="3010636"/>
                  <a:pt x="2055584" y="3025196"/>
                  <a:pt x="1970684" y="3013262"/>
                </a:cubicBezTo>
                <a:cubicBezTo>
                  <a:pt x="1902309" y="3004788"/>
                  <a:pt x="1833021" y="3004466"/>
                  <a:pt x="1764554" y="3012307"/>
                </a:cubicBezTo>
                <a:cubicBezTo>
                  <a:pt x="1635120" y="3026413"/>
                  <a:pt x="1504268" y="3025530"/>
                  <a:pt x="1375082" y="3009682"/>
                </a:cubicBezTo>
                <a:cubicBezTo>
                  <a:pt x="1299687" y="2999895"/>
                  <a:pt x="1222081" y="2994286"/>
                  <a:pt x="1148118" y="3011830"/>
                </a:cubicBezTo>
                <a:cubicBezTo>
                  <a:pt x="974281" y="3053123"/>
                  <a:pt x="800184" y="3029015"/>
                  <a:pt x="627259" y="3011830"/>
                </a:cubicBezTo>
                <a:cubicBezTo>
                  <a:pt x="534391" y="3001387"/>
                  <a:pt x="440493" y="3001148"/>
                  <a:pt x="347559" y="3011113"/>
                </a:cubicBezTo>
                <a:cubicBezTo>
                  <a:pt x="278929" y="3019957"/>
                  <a:pt x="209866" y="3025232"/>
                  <a:pt x="140699" y="3026927"/>
                </a:cubicBezTo>
                <a:lnTo>
                  <a:pt x="44501" y="3024299"/>
                </a:lnTo>
                <a:lnTo>
                  <a:pt x="26973" y="2893528"/>
                </a:lnTo>
                <a:cubicBezTo>
                  <a:pt x="-4174" y="2764506"/>
                  <a:pt x="-10619" y="2635110"/>
                  <a:pt x="19693" y="2504963"/>
                </a:cubicBezTo>
                <a:cubicBezTo>
                  <a:pt x="48311" y="2384006"/>
                  <a:pt x="46914" y="2257385"/>
                  <a:pt x="15637" y="2137152"/>
                </a:cubicBezTo>
                <a:cubicBezTo>
                  <a:pt x="8714" y="2106022"/>
                  <a:pt x="4478" y="2074304"/>
                  <a:pt x="2986" y="2042386"/>
                </a:cubicBezTo>
                <a:cubicBezTo>
                  <a:pt x="-6442" y="1925867"/>
                  <a:pt x="9430" y="1810973"/>
                  <a:pt x="22676" y="1695829"/>
                </a:cubicBezTo>
                <a:cubicBezTo>
                  <a:pt x="31508" y="1622442"/>
                  <a:pt x="44993" y="1548304"/>
                  <a:pt x="22676" y="1475668"/>
                </a:cubicBezTo>
                <a:cubicBezTo>
                  <a:pt x="7389" y="1425047"/>
                  <a:pt x="3989" y="1371313"/>
                  <a:pt x="12773" y="1319017"/>
                </a:cubicBezTo>
                <a:cubicBezTo>
                  <a:pt x="27582" y="1226202"/>
                  <a:pt x="30672" y="1131749"/>
                  <a:pt x="21961" y="1038096"/>
                </a:cubicBezTo>
                <a:cubicBezTo>
                  <a:pt x="16209" y="976348"/>
                  <a:pt x="17092" y="914112"/>
                  <a:pt x="24587" y="852564"/>
                </a:cubicBezTo>
                <a:cubicBezTo>
                  <a:pt x="34491" y="769801"/>
                  <a:pt x="49886" y="685536"/>
                  <a:pt x="31150" y="602524"/>
                </a:cubicBezTo>
                <a:cubicBezTo>
                  <a:pt x="1315" y="470626"/>
                  <a:pt x="7282" y="338854"/>
                  <a:pt x="19217" y="205958"/>
                </a:cubicBezTo>
                <a:cubicBezTo>
                  <a:pt x="23692" y="156512"/>
                  <a:pt x="28406" y="106785"/>
                  <a:pt x="29763" y="56918"/>
                </a:cubicBezTo>
                <a:lnTo>
                  <a:pt x="29335" y="22484"/>
                </a:lnTo>
                <a:lnTo>
                  <a:pt x="182423" y="11326"/>
                </a:lnTo>
                <a:cubicBezTo>
                  <a:pt x="307134" y="-180"/>
                  <a:pt x="431415" y="11326"/>
                  <a:pt x="556126" y="18689"/>
                </a:cubicBezTo>
                <a:cubicBezTo>
                  <a:pt x="625195" y="22602"/>
                  <a:pt x="694588" y="27319"/>
                  <a:pt x="763549" y="16388"/>
                </a:cubicBezTo>
                <a:cubicBezTo>
                  <a:pt x="811902" y="8674"/>
                  <a:pt x="860574" y="3678"/>
                  <a:pt x="909359" y="141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UNO R3 (พร้อมสาย USB ) ATMEGA328P DIP28 ATMEGA16U2 - ขาย Arduino  อุปกรณ์ฯ ,ESR meter 18650 : Inspired by LnwShop.com">
            <a:extLst>
              <a:ext uri="{FF2B5EF4-FFF2-40B4-BE49-F238E27FC236}">
                <a16:creationId xmlns:a16="http://schemas.microsoft.com/office/drawing/2014/main" id="{E7D52AB3-E63D-63FA-CD61-76F8EBCDD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" r="-1" b="-1"/>
          <a:stretch/>
        </p:blipFill>
        <p:spPr bwMode="auto">
          <a:xfrm>
            <a:off x="8344949" y="453323"/>
            <a:ext cx="3451906" cy="3553662"/>
          </a:xfrm>
          <a:custGeom>
            <a:avLst/>
            <a:gdLst/>
            <a:ahLst/>
            <a:cxnLst/>
            <a:rect l="l" t="t" r="r" b="b"/>
            <a:pathLst>
              <a:path w="3451906" h="3553662">
                <a:moveTo>
                  <a:pt x="723689" y="906"/>
                </a:moveTo>
                <a:cubicBezTo>
                  <a:pt x="772066" y="2729"/>
                  <a:pt x="820443" y="7023"/>
                  <a:pt x="868820" y="11181"/>
                </a:cubicBezTo>
                <a:cubicBezTo>
                  <a:pt x="1039107" y="26039"/>
                  <a:pt x="1209273" y="19359"/>
                  <a:pt x="1379198" y="8454"/>
                </a:cubicBezTo>
                <a:cubicBezTo>
                  <a:pt x="1496186" y="1474"/>
                  <a:pt x="1613486" y="5305"/>
                  <a:pt x="1729930" y="19904"/>
                </a:cubicBezTo>
                <a:lnTo>
                  <a:pt x="1770732" y="22354"/>
                </a:lnTo>
                <a:lnTo>
                  <a:pt x="1793470" y="25525"/>
                </a:lnTo>
                <a:lnTo>
                  <a:pt x="1895014" y="29765"/>
                </a:lnTo>
                <a:lnTo>
                  <a:pt x="1895984" y="30265"/>
                </a:lnTo>
                <a:lnTo>
                  <a:pt x="1908078" y="30265"/>
                </a:lnTo>
                <a:lnTo>
                  <a:pt x="1909048" y="29667"/>
                </a:lnTo>
                <a:lnTo>
                  <a:pt x="2008240" y="25525"/>
                </a:lnTo>
                <a:lnTo>
                  <a:pt x="2081672" y="15283"/>
                </a:lnTo>
                <a:lnTo>
                  <a:pt x="2184918" y="9562"/>
                </a:lnTo>
                <a:cubicBezTo>
                  <a:pt x="2268544" y="8356"/>
                  <a:pt x="2352209" y="10573"/>
                  <a:pt x="2435750" y="16224"/>
                </a:cubicBezTo>
                <a:cubicBezTo>
                  <a:pt x="2589588" y="24540"/>
                  <a:pt x="2743185" y="15952"/>
                  <a:pt x="2896904" y="5864"/>
                </a:cubicBezTo>
                <a:cubicBezTo>
                  <a:pt x="2988276" y="-133"/>
                  <a:pt x="3079618" y="1639"/>
                  <a:pt x="3170959" y="5268"/>
                </a:cubicBezTo>
                <a:lnTo>
                  <a:pt x="3437940" y="15543"/>
                </a:lnTo>
                <a:lnTo>
                  <a:pt x="3440062" y="77084"/>
                </a:lnTo>
                <a:cubicBezTo>
                  <a:pt x="3439759" y="207598"/>
                  <a:pt x="3426999" y="337557"/>
                  <a:pt x="3419542" y="467764"/>
                </a:cubicBezTo>
                <a:cubicBezTo>
                  <a:pt x="3416314" y="527314"/>
                  <a:pt x="3411472" y="587156"/>
                  <a:pt x="3410666" y="646723"/>
                </a:cubicBezTo>
                <a:cubicBezTo>
                  <a:pt x="3409858" y="706293"/>
                  <a:pt x="3413086" y="765586"/>
                  <a:pt x="3425999" y="824040"/>
                </a:cubicBezTo>
                <a:cubicBezTo>
                  <a:pt x="3458153" y="973974"/>
                  <a:pt x="3447305" y="1120693"/>
                  <a:pt x="3425999" y="1269168"/>
                </a:cubicBezTo>
                <a:cubicBezTo>
                  <a:pt x="3415281" y="1344279"/>
                  <a:pt x="3402111" y="1421878"/>
                  <a:pt x="3425353" y="1494944"/>
                </a:cubicBezTo>
                <a:cubicBezTo>
                  <a:pt x="3464867" y="1616236"/>
                  <a:pt x="3452342" y="1736506"/>
                  <a:pt x="3438266" y="1858381"/>
                </a:cubicBezTo>
                <a:cubicBezTo>
                  <a:pt x="3429228" y="1937294"/>
                  <a:pt x="3419930" y="2017084"/>
                  <a:pt x="3430518" y="2095996"/>
                </a:cubicBezTo>
                <a:cubicBezTo>
                  <a:pt x="3446660" y="2216411"/>
                  <a:pt x="3439170" y="2335949"/>
                  <a:pt x="3431293" y="2456072"/>
                </a:cubicBezTo>
                <a:cubicBezTo>
                  <a:pt x="3426129" y="2537469"/>
                  <a:pt x="3413086" y="2619889"/>
                  <a:pt x="3430002" y="2700556"/>
                </a:cubicBezTo>
                <a:cubicBezTo>
                  <a:pt x="3441812" y="2765790"/>
                  <a:pt x="3444254" y="2832749"/>
                  <a:pt x="3437233" y="2898861"/>
                </a:cubicBezTo>
                <a:cubicBezTo>
                  <a:pt x="3429485" y="3003493"/>
                  <a:pt x="3415798" y="3108125"/>
                  <a:pt x="3435297" y="3213050"/>
                </a:cubicBezTo>
                <a:cubicBezTo>
                  <a:pt x="3445497" y="3268582"/>
                  <a:pt x="3441754" y="3324843"/>
                  <a:pt x="3438137" y="3380812"/>
                </a:cubicBezTo>
                <a:lnTo>
                  <a:pt x="3429447" y="3533975"/>
                </a:lnTo>
                <a:lnTo>
                  <a:pt x="3428457" y="3533971"/>
                </a:lnTo>
                <a:cubicBezTo>
                  <a:pt x="3362736" y="3534214"/>
                  <a:pt x="3297429" y="3530092"/>
                  <a:pt x="3232020" y="3523062"/>
                </a:cubicBezTo>
                <a:cubicBezTo>
                  <a:pt x="3137124" y="3513000"/>
                  <a:pt x="3042746" y="3525122"/>
                  <a:pt x="2949304" y="3541245"/>
                </a:cubicBezTo>
                <a:cubicBezTo>
                  <a:pt x="2884196" y="3550796"/>
                  <a:pt x="2818577" y="3554844"/>
                  <a:pt x="2752970" y="3553366"/>
                </a:cubicBezTo>
                <a:cubicBezTo>
                  <a:pt x="2592664" y="3553487"/>
                  <a:pt x="2432670" y="3545124"/>
                  <a:pt x="2272778" y="3529971"/>
                </a:cubicBezTo>
                <a:cubicBezTo>
                  <a:pt x="2213920" y="3526298"/>
                  <a:pt x="2154916" y="3527959"/>
                  <a:pt x="2096275" y="3534941"/>
                </a:cubicBezTo>
                <a:cubicBezTo>
                  <a:pt x="2030066" y="3541923"/>
                  <a:pt x="1963369" y="3539486"/>
                  <a:pt x="1897658" y="3527668"/>
                </a:cubicBezTo>
                <a:cubicBezTo>
                  <a:pt x="1858723" y="3520213"/>
                  <a:pt x="1819789" y="3518153"/>
                  <a:pt x="1780854" y="3518637"/>
                </a:cubicBezTo>
                <a:cubicBezTo>
                  <a:pt x="1741920" y="3519123"/>
                  <a:pt x="1702985" y="3522153"/>
                  <a:pt x="1664051" y="3524880"/>
                </a:cubicBezTo>
                <a:cubicBezTo>
                  <a:pt x="1450275" y="3539790"/>
                  <a:pt x="1236498" y="3557973"/>
                  <a:pt x="1021996" y="3545850"/>
                </a:cubicBezTo>
                <a:cubicBezTo>
                  <a:pt x="976208" y="3543304"/>
                  <a:pt x="931564" y="3532154"/>
                  <a:pt x="886089" y="3527546"/>
                </a:cubicBezTo>
                <a:cubicBezTo>
                  <a:pt x="753918" y="3514091"/>
                  <a:pt x="622269" y="3529851"/>
                  <a:pt x="490410" y="3536275"/>
                </a:cubicBezTo>
                <a:cubicBezTo>
                  <a:pt x="344484" y="3545511"/>
                  <a:pt x="198194" y="3543645"/>
                  <a:pt x="52476" y="3530699"/>
                </a:cubicBezTo>
                <a:lnTo>
                  <a:pt x="16096" y="3528137"/>
                </a:lnTo>
                <a:lnTo>
                  <a:pt x="13820" y="3457111"/>
                </a:lnTo>
                <a:cubicBezTo>
                  <a:pt x="6425" y="3369848"/>
                  <a:pt x="-1454" y="3282586"/>
                  <a:pt x="8728" y="3195323"/>
                </a:cubicBezTo>
                <a:cubicBezTo>
                  <a:pt x="18037" y="3120746"/>
                  <a:pt x="19541" y="3045559"/>
                  <a:pt x="13214" y="2970732"/>
                </a:cubicBezTo>
                <a:cubicBezTo>
                  <a:pt x="6911" y="2888880"/>
                  <a:pt x="6911" y="2806721"/>
                  <a:pt x="13214" y="2724870"/>
                </a:cubicBezTo>
                <a:cubicBezTo>
                  <a:pt x="18062" y="2646442"/>
                  <a:pt x="26184" y="2567797"/>
                  <a:pt x="17457" y="2489589"/>
                </a:cubicBezTo>
                <a:cubicBezTo>
                  <a:pt x="5335" y="2379639"/>
                  <a:pt x="9335" y="2270015"/>
                  <a:pt x="16729" y="2160282"/>
                </a:cubicBezTo>
                <a:cubicBezTo>
                  <a:pt x="22790" y="2069639"/>
                  <a:pt x="31640" y="1978667"/>
                  <a:pt x="17335" y="1888460"/>
                </a:cubicBezTo>
                <a:cubicBezTo>
                  <a:pt x="159" y="1768104"/>
                  <a:pt x="-4267" y="1646557"/>
                  <a:pt x="4122" y="1525448"/>
                </a:cubicBezTo>
                <a:cubicBezTo>
                  <a:pt x="17093" y="1276969"/>
                  <a:pt x="13820" y="1028271"/>
                  <a:pt x="23760" y="779682"/>
                </a:cubicBezTo>
                <a:cubicBezTo>
                  <a:pt x="27153" y="697655"/>
                  <a:pt x="8971" y="616065"/>
                  <a:pt x="8002" y="534256"/>
                </a:cubicBezTo>
                <a:cubicBezTo>
                  <a:pt x="6790" y="436250"/>
                  <a:pt x="11124" y="337998"/>
                  <a:pt x="14291" y="239596"/>
                </a:cubicBezTo>
                <a:lnTo>
                  <a:pt x="13744" y="13183"/>
                </a:lnTo>
                <a:lnTo>
                  <a:pt x="56934" y="10499"/>
                </a:lnTo>
                <a:cubicBezTo>
                  <a:pt x="147688" y="3411"/>
                  <a:pt x="238784" y="3411"/>
                  <a:pt x="329538" y="10499"/>
                </a:cubicBezTo>
                <a:cubicBezTo>
                  <a:pt x="412505" y="17614"/>
                  <a:pt x="495870" y="15924"/>
                  <a:pt x="578558" y="5455"/>
                </a:cubicBezTo>
                <a:cubicBezTo>
                  <a:pt x="626936" y="-270"/>
                  <a:pt x="675313" y="-917"/>
                  <a:pt x="723689" y="90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sor Flex 2.2&quot;">
            <a:extLst>
              <a:ext uri="{FF2B5EF4-FFF2-40B4-BE49-F238E27FC236}">
                <a16:creationId xmlns:a16="http://schemas.microsoft.com/office/drawing/2014/main" id="{3065DF7D-252D-3B1F-9F4A-4C587DB44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6" r="-2" b="18117"/>
          <a:stretch/>
        </p:blipFill>
        <p:spPr bwMode="auto">
          <a:xfrm>
            <a:off x="8104789" y="4171427"/>
            <a:ext cx="3680623" cy="2233250"/>
          </a:xfrm>
          <a:custGeom>
            <a:avLst/>
            <a:gdLst/>
            <a:ahLst/>
            <a:cxnLst/>
            <a:rect l="l" t="t" r="r" b="b"/>
            <a:pathLst>
              <a:path w="3434858" h="2084130">
                <a:moveTo>
                  <a:pt x="1225971" y="1141"/>
                </a:moveTo>
                <a:cubicBezTo>
                  <a:pt x="1283624" y="3345"/>
                  <a:pt x="1341187" y="8746"/>
                  <a:pt x="1398467" y="17334"/>
                </a:cubicBezTo>
                <a:cubicBezTo>
                  <a:pt x="1484331" y="31639"/>
                  <a:pt x="1570921" y="22789"/>
                  <a:pt x="1657200" y="16728"/>
                </a:cubicBezTo>
                <a:cubicBezTo>
                  <a:pt x="1761649" y="9334"/>
                  <a:pt x="1865993" y="5334"/>
                  <a:pt x="1970648" y="17456"/>
                </a:cubicBezTo>
                <a:cubicBezTo>
                  <a:pt x="2045091" y="26183"/>
                  <a:pt x="2119948" y="18061"/>
                  <a:pt x="2194600" y="13213"/>
                </a:cubicBezTo>
                <a:cubicBezTo>
                  <a:pt x="2272509" y="6910"/>
                  <a:pt x="2350711" y="6910"/>
                  <a:pt x="2428622" y="13213"/>
                </a:cubicBezTo>
                <a:cubicBezTo>
                  <a:pt x="2499846" y="19540"/>
                  <a:pt x="2571412" y="18037"/>
                  <a:pt x="2642398" y="8727"/>
                </a:cubicBezTo>
                <a:cubicBezTo>
                  <a:pt x="2725458" y="-1455"/>
                  <a:pt x="2808518" y="6424"/>
                  <a:pt x="2891579" y="13819"/>
                </a:cubicBezTo>
                <a:cubicBezTo>
                  <a:pt x="3037765" y="27031"/>
                  <a:pt x="3183847" y="21092"/>
                  <a:pt x="3329721" y="11394"/>
                </a:cubicBezTo>
                <a:lnTo>
                  <a:pt x="3422995" y="10092"/>
                </a:lnTo>
                <a:lnTo>
                  <a:pt x="3423106" y="30386"/>
                </a:lnTo>
                <a:cubicBezTo>
                  <a:pt x="3435867" y="237971"/>
                  <a:pt x="3438238" y="446198"/>
                  <a:pt x="3430208" y="654090"/>
                </a:cubicBezTo>
                <a:cubicBezTo>
                  <a:pt x="3423106" y="827990"/>
                  <a:pt x="3429304" y="1002474"/>
                  <a:pt x="3417295" y="1176228"/>
                </a:cubicBezTo>
                <a:cubicBezTo>
                  <a:pt x="3411355" y="1261425"/>
                  <a:pt x="3404770" y="1348083"/>
                  <a:pt x="3419490" y="1431526"/>
                </a:cubicBezTo>
                <a:cubicBezTo>
                  <a:pt x="3444413" y="1572253"/>
                  <a:pt x="3430724" y="1710643"/>
                  <a:pt x="3415229" y="1849910"/>
                </a:cubicBezTo>
                <a:cubicBezTo>
                  <a:pt x="3410101" y="1894678"/>
                  <a:pt x="3408864" y="1939801"/>
                  <a:pt x="3411481" y="1984635"/>
                </a:cubicBezTo>
                <a:lnTo>
                  <a:pt x="3420281" y="2045052"/>
                </a:lnTo>
                <a:lnTo>
                  <a:pt x="3334389" y="2032837"/>
                </a:lnTo>
                <a:cubicBezTo>
                  <a:pt x="3297879" y="2029644"/>
                  <a:pt x="3261227" y="2028419"/>
                  <a:pt x="3224622" y="2029160"/>
                </a:cubicBezTo>
                <a:cubicBezTo>
                  <a:pt x="3151412" y="2030641"/>
                  <a:pt x="3078391" y="2039983"/>
                  <a:pt x="3007079" y="2057157"/>
                </a:cubicBezTo>
                <a:cubicBezTo>
                  <a:pt x="2872697" y="2088306"/>
                  <a:pt x="2737925" y="2094750"/>
                  <a:pt x="2602371" y="2064436"/>
                </a:cubicBezTo>
                <a:cubicBezTo>
                  <a:pt x="2476389" y="2035818"/>
                  <a:pt x="2344507" y="2037215"/>
                  <a:pt x="2219280" y="2068494"/>
                </a:cubicBezTo>
                <a:cubicBezTo>
                  <a:pt x="2186857" y="2075416"/>
                  <a:pt x="2153821" y="2079653"/>
                  <a:pt x="2120577" y="2081145"/>
                </a:cubicBezTo>
                <a:cubicBezTo>
                  <a:pt x="1999217" y="2090573"/>
                  <a:pt x="1879549" y="2074701"/>
                  <a:pt x="1759622" y="2061453"/>
                </a:cubicBezTo>
                <a:cubicBezTo>
                  <a:pt x="1683186" y="2052622"/>
                  <a:pt x="1605969" y="2039136"/>
                  <a:pt x="1530313" y="2061453"/>
                </a:cubicBezTo>
                <a:cubicBezTo>
                  <a:pt x="1477590" y="2076742"/>
                  <a:pt x="1421623" y="2080142"/>
                  <a:pt x="1367155" y="2071358"/>
                </a:cubicBezTo>
                <a:cubicBezTo>
                  <a:pt x="1270484" y="2056548"/>
                  <a:pt x="1172107" y="2053457"/>
                  <a:pt x="1074563" y="2062169"/>
                </a:cubicBezTo>
                <a:cubicBezTo>
                  <a:pt x="1010251" y="2067921"/>
                  <a:pt x="945429" y="2067038"/>
                  <a:pt x="881325" y="2059543"/>
                </a:cubicBezTo>
                <a:cubicBezTo>
                  <a:pt x="795121" y="2049639"/>
                  <a:pt x="707357" y="2034243"/>
                  <a:pt x="620895" y="2052980"/>
                </a:cubicBezTo>
                <a:cubicBezTo>
                  <a:pt x="483518" y="2082816"/>
                  <a:pt x="346272" y="2076848"/>
                  <a:pt x="207854" y="2064914"/>
                </a:cubicBezTo>
                <a:cubicBezTo>
                  <a:pt x="156354" y="2060439"/>
                  <a:pt x="104562" y="2055725"/>
                  <a:pt x="52622" y="2054367"/>
                </a:cubicBezTo>
                <a:lnTo>
                  <a:pt x="12047" y="2054851"/>
                </a:lnTo>
                <a:lnTo>
                  <a:pt x="2957" y="1815310"/>
                </a:lnTo>
                <a:cubicBezTo>
                  <a:pt x="-270" y="1732929"/>
                  <a:pt x="-1846" y="1650548"/>
                  <a:pt x="3487" y="1568139"/>
                </a:cubicBezTo>
                <a:cubicBezTo>
                  <a:pt x="12457" y="1429500"/>
                  <a:pt x="20094" y="1290971"/>
                  <a:pt x="12700" y="1152224"/>
                </a:cubicBezTo>
                <a:cubicBezTo>
                  <a:pt x="7675" y="1076879"/>
                  <a:pt x="5703" y="1001421"/>
                  <a:pt x="6775" y="925999"/>
                </a:cubicBezTo>
                <a:lnTo>
                  <a:pt x="11863" y="832882"/>
                </a:lnTo>
                <a:lnTo>
                  <a:pt x="20970" y="766654"/>
                </a:lnTo>
                <a:lnTo>
                  <a:pt x="24654" y="677192"/>
                </a:lnTo>
                <a:lnTo>
                  <a:pt x="25185" y="676317"/>
                </a:lnTo>
                <a:lnTo>
                  <a:pt x="25185" y="665409"/>
                </a:lnTo>
                <a:lnTo>
                  <a:pt x="24741" y="664535"/>
                </a:lnTo>
                <a:lnTo>
                  <a:pt x="20970" y="572951"/>
                </a:lnTo>
                <a:lnTo>
                  <a:pt x="18150" y="552445"/>
                </a:lnTo>
                <a:lnTo>
                  <a:pt x="15972" y="515645"/>
                </a:lnTo>
                <a:cubicBezTo>
                  <a:pt x="2990" y="410624"/>
                  <a:pt x="-416" y="304831"/>
                  <a:pt x="5790" y="199319"/>
                </a:cubicBezTo>
                <a:lnTo>
                  <a:pt x="13901" y="9025"/>
                </a:lnTo>
                <a:lnTo>
                  <a:pt x="109477" y="8001"/>
                </a:lnTo>
                <a:cubicBezTo>
                  <a:pt x="187346" y="8970"/>
                  <a:pt x="265007" y="27152"/>
                  <a:pt x="343084" y="23759"/>
                </a:cubicBezTo>
                <a:cubicBezTo>
                  <a:pt x="579702" y="13819"/>
                  <a:pt x="816423" y="17092"/>
                  <a:pt x="1052937" y="4121"/>
                </a:cubicBezTo>
                <a:cubicBezTo>
                  <a:pt x="1110576" y="-73"/>
                  <a:pt x="1168318" y="-1064"/>
                  <a:pt x="1225971" y="114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C7F0F-8AEE-4DA7-84A9-5A9F8449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PE" sz="4800" b="1"/>
              <a:t>SENSOR FLEX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4A820-E069-4E4B-9888-E4B69D78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231" y="502919"/>
            <a:ext cx="7168659" cy="2266914"/>
          </a:xfrm>
        </p:spPr>
        <p:txBody>
          <a:bodyPr anchor="ctr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Este sensor de unos 8cm de largo aumenta su resistencia al ser flexionado y es perfecto para entornos donde se necesita este tipo de sensores como por ejemplo en guantes inteligentes. Es una tecnología patentada por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Spectra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Symbol y fue utilizado en </a:t>
            </a:r>
            <a:r>
              <a:rPr lang="es-ES" sz="16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16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es-ES" sz="16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s-ES" sz="16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de Nintendo.</a:t>
            </a:r>
          </a:p>
          <a:p>
            <a:pPr marL="0" indent="0" algn="just">
              <a:buNone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El conector tiene un espaciado de 0.1 pulgadas por lo que se puede conectar directamente a una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protoboard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. Hay que tener en cuenta que no se debe flexionar demasiado su base ya que se recomienda hacerlo únicamente a partir de su superficie útil de trabajo para que no sufra daños.</a:t>
            </a:r>
          </a:p>
          <a:p>
            <a:pPr algn="just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Medición de desplazamiento de ángulo</a:t>
            </a:r>
          </a:p>
          <a:p>
            <a:pPr algn="just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Dobla y flexiona físicamente con dispositivo de movimiento.</a:t>
            </a:r>
            <a:endParaRPr lang="es-P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Tutorial: Aprender a usar un sensor Flex con Arduino ~ LuneGate">
            <a:extLst>
              <a:ext uri="{FF2B5EF4-FFF2-40B4-BE49-F238E27FC236}">
                <a16:creationId xmlns:a16="http://schemas.microsoft.com/office/drawing/2014/main" id="{DCED0BB8-5CF6-F2C2-1C46-3172FAF1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3570" y="3474518"/>
            <a:ext cx="6521411" cy="278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wer Glove - Wikipedia, la enciclopedia libre">
            <a:extLst>
              <a:ext uri="{FF2B5EF4-FFF2-40B4-BE49-F238E27FC236}">
                <a16:creationId xmlns:a16="http://schemas.microsoft.com/office/drawing/2014/main" id="{10D5FE22-54A0-371E-72F8-6F58F162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1" y="2197418"/>
            <a:ext cx="31337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Flex (bend) sensor! « Adafruit Industries – Makers, hackers, artists,  designers and engineers!">
            <a:extLst>
              <a:ext uri="{FF2B5EF4-FFF2-40B4-BE49-F238E27FC236}">
                <a16:creationId xmlns:a16="http://schemas.microsoft.com/office/drawing/2014/main" id="{5366AE63-1344-F1C4-CCA3-FDA6C7876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2" r="-2" b="9242"/>
          <a:stretch/>
        </p:blipFill>
        <p:spPr bwMode="auto">
          <a:xfrm>
            <a:off x="321730" y="321732"/>
            <a:ext cx="5674897" cy="30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o Hacer Un Guante Con Sensores Flex Y Conexión Para Android : 9 Steps -  Instructables">
            <a:extLst>
              <a:ext uri="{FF2B5EF4-FFF2-40B4-BE49-F238E27FC236}">
                <a16:creationId xmlns:a16="http://schemas.microsoft.com/office/drawing/2014/main" id="{62A85C71-29D6-E1E0-74B1-BB3190971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7" b="9204"/>
          <a:stretch/>
        </p:blipFill>
        <p:spPr bwMode="auto">
          <a:xfrm>
            <a:off x="321730" y="3510853"/>
            <a:ext cx="5674897" cy="278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ómputo Integrado: Uso de Flex Sensor con Arduino">
            <a:extLst>
              <a:ext uri="{FF2B5EF4-FFF2-40B4-BE49-F238E27FC236}">
                <a16:creationId xmlns:a16="http://schemas.microsoft.com/office/drawing/2014/main" id="{5A0CC662-2D91-79B8-3BD1-39A7C6F19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" r="22436" b="-1"/>
          <a:stretch/>
        </p:blipFill>
        <p:spPr bwMode="auto">
          <a:xfrm>
            <a:off x="6195373" y="321733"/>
            <a:ext cx="5674897" cy="59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C528157-905D-F527-1F64-8AC59E4B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05" y="281668"/>
            <a:ext cx="8785589" cy="23281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EB0F1E-B8E8-3A67-255A-72C3704D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643" y="3009389"/>
            <a:ext cx="4172712" cy="32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1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133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SENSOR FLEX CON ARDUINO</vt:lpstr>
      <vt:lpstr>MATERIALES</vt:lpstr>
      <vt:lpstr>SENSOR FLEX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3</cp:revision>
  <dcterms:created xsi:type="dcterms:W3CDTF">2022-01-21T21:27:20Z</dcterms:created>
  <dcterms:modified xsi:type="dcterms:W3CDTF">2022-10-03T23:46:08Z</dcterms:modified>
</cp:coreProperties>
</file>