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330B0-7D6E-41C3-8988-DDC5AE962F6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4DAA202-2321-4393-B100-4DFCF2B73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5593FFED-418C-4AA4-8BF4-8E7A43C9CD28}"/>
              </a:ext>
            </a:extLst>
          </p:cNvPr>
          <p:cNvSpPr>
            <a:spLocks noGrp="1"/>
          </p:cNvSpPr>
          <p:nvPr>
            <p:ph type="dt" sz="half" idx="10"/>
          </p:nvPr>
        </p:nvSpPr>
        <p:spPr/>
        <p:txBody>
          <a:bodyPr/>
          <a:lstStyle/>
          <a:p>
            <a:fld id="{1F674484-D573-4EFE-9F51-E78A475F9D7E}" type="datetimeFigureOut">
              <a:rPr lang="es-PE" smtClean="0"/>
              <a:t>22/10/2022</a:t>
            </a:fld>
            <a:endParaRPr lang="es-PE"/>
          </a:p>
        </p:txBody>
      </p:sp>
      <p:sp>
        <p:nvSpPr>
          <p:cNvPr id="5" name="Marcador de pie de página 4">
            <a:extLst>
              <a:ext uri="{FF2B5EF4-FFF2-40B4-BE49-F238E27FC236}">
                <a16:creationId xmlns:a16="http://schemas.microsoft.com/office/drawing/2014/main" id="{A1A57A81-2CDC-4A88-9AB6-2D4EC2A42A5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47F044C-E357-4174-877E-F33FA3E8F48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406141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1EE01-4AF2-4673-B35F-03B4372467B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E6BA965-D6F4-4841-A9BE-78D220BE3BE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3335D5B-E494-4523-89CC-265A63DA1B68}"/>
              </a:ext>
            </a:extLst>
          </p:cNvPr>
          <p:cNvSpPr>
            <a:spLocks noGrp="1"/>
          </p:cNvSpPr>
          <p:nvPr>
            <p:ph type="dt" sz="half" idx="10"/>
          </p:nvPr>
        </p:nvSpPr>
        <p:spPr/>
        <p:txBody>
          <a:bodyPr/>
          <a:lstStyle/>
          <a:p>
            <a:fld id="{1F674484-D573-4EFE-9F51-E78A475F9D7E}" type="datetimeFigureOut">
              <a:rPr lang="es-PE" smtClean="0"/>
              <a:t>22/10/2022</a:t>
            </a:fld>
            <a:endParaRPr lang="es-PE"/>
          </a:p>
        </p:txBody>
      </p:sp>
      <p:sp>
        <p:nvSpPr>
          <p:cNvPr id="5" name="Marcador de pie de página 4">
            <a:extLst>
              <a:ext uri="{FF2B5EF4-FFF2-40B4-BE49-F238E27FC236}">
                <a16:creationId xmlns:a16="http://schemas.microsoft.com/office/drawing/2014/main" id="{64EF659A-49B0-4CC8-B910-F38D87CB11F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7E4D7C8-566E-4553-8702-50E5E4167B5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8788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D3A8AF-98DA-41DD-8D18-B9A85EFB7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85F0A27-9BCF-4A6E-A336-8BDFBE49EC4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5B2DB96-A213-42A8-B301-B6F2113B0157}"/>
              </a:ext>
            </a:extLst>
          </p:cNvPr>
          <p:cNvSpPr>
            <a:spLocks noGrp="1"/>
          </p:cNvSpPr>
          <p:nvPr>
            <p:ph type="dt" sz="half" idx="10"/>
          </p:nvPr>
        </p:nvSpPr>
        <p:spPr/>
        <p:txBody>
          <a:bodyPr/>
          <a:lstStyle/>
          <a:p>
            <a:fld id="{1F674484-D573-4EFE-9F51-E78A475F9D7E}" type="datetimeFigureOut">
              <a:rPr lang="es-PE" smtClean="0"/>
              <a:t>22/10/2022</a:t>
            </a:fld>
            <a:endParaRPr lang="es-PE"/>
          </a:p>
        </p:txBody>
      </p:sp>
      <p:sp>
        <p:nvSpPr>
          <p:cNvPr id="5" name="Marcador de pie de página 4">
            <a:extLst>
              <a:ext uri="{FF2B5EF4-FFF2-40B4-BE49-F238E27FC236}">
                <a16:creationId xmlns:a16="http://schemas.microsoft.com/office/drawing/2014/main" id="{7CBF961C-3C08-44C0-8FA5-EBC8BEAC30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4116CD5-A2C8-4882-939A-AC01B0EA9CA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7001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90092-952F-4B06-813A-86926B0AC84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38CBD3B-4BC8-4A89-8D04-990803577B7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6BE8195-4E9C-4167-9784-40C5E1DA20C5}"/>
              </a:ext>
            </a:extLst>
          </p:cNvPr>
          <p:cNvSpPr>
            <a:spLocks noGrp="1"/>
          </p:cNvSpPr>
          <p:nvPr>
            <p:ph type="dt" sz="half" idx="10"/>
          </p:nvPr>
        </p:nvSpPr>
        <p:spPr/>
        <p:txBody>
          <a:bodyPr/>
          <a:lstStyle/>
          <a:p>
            <a:fld id="{1F674484-D573-4EFE-9F51-E78A475F9D7E}" type="datetimeFigureOut">
              <a:rPr lang="es-PE" smtClean="0"/>
              <a:t>22/10/2022</a:t>
            </a:fld>
            <a:endParaRPr lang="es-PE"/>
          </a:p>
        </p:txBody>
      </p:sp>
      <p:sp>
        <p:nvSpPr>
          <p:cNvPr id="5" name="Marcador de pie de página 4">
            <a:extLst>
              <a:ext uri="{FF2B5EF4-FFF2-40B4-BE49-F238E27FC236}">
                <a16:creationId xmlns:a16="http://schemas.microsoft.com/office/drawing/2014/main" id="{1E82DD7A-7D4E-4A43-99D9-C28C1D7530A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AE71527-5B6C-425B-A5E2-636AA12F955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4671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C01B8-0949-4C72-B719-4D29FB5E2A4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7B598F9-0D7B-4E15-8855-B3EC1C26A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C5352D3-3559-4739-A4B0-84FCCF425D33}"/>
              </a:ext>
            </a:extLst>
          </p:cNvPr>
          <p:cNvSpPr>
            <a:spLocks noGrp="1"/>
          </p:cNvSpPr>
          <p:nvPr>
            <p:ph type="dt" sz="half" idx="10"/>
          </p:nvPr>
        </p:nvSpPr>
        <p:spPr/>
        <p:txBody>
          <a:bodyPr/>
          <a:lstStyle/>
          <a:p>
            <a:fld id="{1F674484-D573-4EFE-9F51-E78A475F9D7E}" type="datetimeFigureOut">
              <a:rPr lang="es-PE" smtClean="0"/>
              <a:t>22/10/2022</a:t>
            </a:fld>
            <a:endParaRPr lang="es-PE"/>
          </a:p>
        </p:txBody>
      </p:sp>
      <p:sp>
        <p:nvSpPr>
          <p:cNvPr id="5" name="Marcador de pie de página 4">
            <a:extLst>
              <a:ext uri="{FF2B5EF4-FFF2-40B4-BE49-F238E27FC236}">
                <a16:creationId xmlns:a16="http://schemas.microsoft.com/office/drawing/2014/main" id="{CFEB81F8-A6F5-4C68-97EC-0603FACDB8E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D9DFA63-7CB5-4CE0-A390-2292DCC8DD3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11865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F29E0-1F3B-470B-B6AB-5595B36C93C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2150D87-B971-4ABA-9AC6-C7BE9A69799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10E7B905-7658-40BF-B7FC-88501E890FF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FDEA697-4B9D-4FEB-B51F-8C8A1783FE21}"/>
              </a:ext>
            </a:extLst>
          </p:cNvPr>
          <p:cNvSpPr>
            <a:spLocks noGrp="1"/>
          </p:cNvSpPr>
          <p:nvPr>
            <p:ph type="dt" sz="half" idx="10"/>
          </p:nvPr>
        </p:nvSpPr>
        <p:spPr/>
        <p:txBody>
          <a:bodyPr/>
          <a:lstStyle/>
          <a:p>
            <a:fld id="{1F674484-D573-4EFE-9F51-E78A475F9D7E}" type="datetimeFigureOut">
              <a:rPr lang="es-PE" smtClean="0"/>
              <a:t>22/10/2022</a:t>
            </a:fld>
            <a:endParaRPr lang="es-PE"/>
          </a:p>
        </p:txBody>
      </p:sp>
      <p:sp>
        <p:nvSpPr>
          <p:cNvPr id="6" name="Marcador de pie de página 5">
            <a:extLst>
              <a:ext uri="{FF2B5EF4-FFF2-40B4-BE49-F238E27FC236}">
                <a16:creationId xmlns:a16="http://schemas.microsoft.com/office/drawing/2014/main" id="{711203AC-2C09-4732-A8E9-8A0889AD221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6C5C955-BCA2-4050-93D4-C26A63DC095C}"/>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278864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90F35-E230-4417-9E3B-5D8E1DCD43C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F4DCC90-5328-4EEB-BFD0-46EEDCD7C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8EAC4F-5D12-4886-B359-B1110C5D6A0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33A3733A-FEDF-4955-A7E7-C9124A7E2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481B94-360B-4701-8D1B-412EF1A6344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7041A77D-F82B-424A-9B3C-FD63E0EAAC6E}"/>
              </a:ext>
            </a:extLst>
          </p:cNvPr>
          <p:cNvSpPr>
            <a:spLocks noGrp="1"/>
          </p:cNvSpPr>
          <p:nvPr>
            <p:ph type="dt" sz="half" idx="10"/>
          </p:nvPr>
        </p:nvSpPr>
        <p:spPr/>
        <p:txBody>
          <a:bodyPr/>
          <a:lstStyle/>
          <a:p>
            <a:fld id="{1F674484-D573-4EFE-9F51-E78A475F9D7E}" type="datetimeFigureOut">
              <a:rPr lang="es-PE" smtClean="0"/>
              <a:t>22/10/2022</a:t>
            </a:fld>
            <a:endParaRPr lang="es-PE"/>
          </a:p>
        </p:txBody>
      </p:sp>
      <p:sp>
        <p:nvSpPr>
          <p:cNvPr id="8" name="Marcador de pie de página 7">
            <a:extLst>
              <a:ext uri="{FF2B5EF4-FFF2-40B4-BE49-F238E27FC236}">
                <a16:creationId xmlns:a16="http://schemas.microsoft.com/office/drawing/2014/main" id="{456E36FF-EDFF-4BE5-89B0-B1183A24EA3F}"/>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4BCC563-0216-4069-9718-DF445876430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87228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F9B77-1115-4390-82C3-714B1FD1138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BDA761F6-335D-4816-9530-B1BDA6C9C466}"/>
              </a:ext>
            </a:extLst>
          </p:cNvPr>
          <p:cNvSpPr>
            <a:spLocks noGrp="1"/>
          </p:cNvSpPr>
          <p:nvPr>
            <p:ph type="dt" sz="half" idx="10"/>
          </p:nvPr>
        </p:nvSpPr>
        <p:spPr/>
        <p:txBody>
          <a:bodyPr/>
          <a:lstStyle/>
          <a:p>
            <a:fld id="{1F674484-D573-4EFE-9F51-E78A475F9D7E}" type="datetimeFigureOut">
              <a:rPr lang="es-PE" smtClean="0"/>
              <a:t>22/10/2022</a:t>
            </a:fld>
            <a:endParaRPr lang="es-PE"/>
          </a:p>
        </p:txBody>
      </p:sp>
      <p:sp>
        <p:nvSpPr>
          <p:cNvPr id="4" name="Marcador de pie de página 3">
            <a:extLst>
              <a:ext uri="{FF2B5EF4-FFF2-40B4-BE49-F238E27FC236}">
                <a16:creationId xmlns:a16="http://schemas.microsoft.com/office/drawing/2014/main" id="{851FFAD9-2610-4A70-B21F-E23316AE4C77}"/>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6C9FC291-BAAD-4A4B-B803-19CC51F59546}"/>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7047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6DDA16-FA70-46E7-AE8B-7E3C001C8E1F}"/>
              </a:ext>
            </a:extLst>
          </p:cNvPr>
          <p:cNvSpPr>
            <a:spLocks noGrp="1"/>
          </p:cNvSpPr>
          <p:nvPr>
            <p:ph type="dt" sz="half" idx="10"/>
          </p:nvPr>
        </p:nvSpPr>
        <p:spPr/>
        <p:txBody>
          <a:bodyPr/>
          <a:lstStyle/>
          <a:p>
            <a:fld id="{1F674484-D573-4EFE-9F51-E78A475F9D7E}" type="datetimeFigureOut">
              <a:rPr lang="es-PE" smtClean="0"/>
              <a:t>22/10/2022</a:t>
            </a:fld>
            <a:endParaRPr lang="es-PE"/>
          </a:p>
        </p:txBody>
      </p:sp>
      <p:sp>
        <p:nvSpPr>
          <p:cNvPr id="3" name="Marcador de pie de página 2">
            <a:extLst>
              <a:ext uri="{FF2B5EF4-FFF2-40B4-BE49-F238E27FC236}">
                <a16:creationId xmlns:a16="http://schemas.microsoft.com/office/drawing/2014/main" id="{45FC066D-4D50-45AC-9A84-0C3929E51CB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5483B1C0-818E-4130-98EA-6DE05DD19EDE}"/>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39925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672F6-209C-4C75-BA3B-AB4D4A84956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7CAA3AF-4819-4744-B88D-AFE06F0EC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A385A5E2-2E69-4BF3-B9C3-D6DF22462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DE8627-8848-421A-9086-996CB679DE41}"/>
              </a:ext>
            </a:extLst>
          </p:cNvPr>
          <p:cNvSpPr>
            <a:spLocks noGrp="1"/>
          </p:cNvSpPr>
          <p:nvPr>
            <p:ph type="dt" sz="half" idx="10"/>
          </p:nvPr>
        </p:nvSpPr>
        <p:spPr/>
        <p:txBody>
          <a:bodyPr/>
          <a:lstStyle/>
          <a:p>
            <a:fld id="{1F674484-D573-4EFE-9F51-E78A475F9D7E}" type="datetimeFigureOut">
              <a:rPr lang="es-PE" smtClean="0"/>
              <a:t>22/10/2022</a:t>
            </a:fld>
            <a:endParaRPr lang="es-PE"/>
          </a:p>
        </p:txBody>
      </p:sp>
      <p:sp>
        <p:nvSpPr>
          <p:cNvPr id="6" name="Marcador de pie de página 5">
            <a:extLst>
              <a:ext uri="{FF2B5EF4-FFF2-40B4-BE49-F238E27FC236}">
                <a16:creationId xmlns:a16="http://schemas.microsoft.com/office/drawing/2014/main" id="{70BA2E61-89B8-4779-84D0-821203EA6AE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D326292-8DC6-43CE-B24D-3166A349F289}"/>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143821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F628A-522A-4E4D-9907-8293924996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90A23E36-2FB9-4D40-923F-840D61B34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AFD36631-7DD1-43FC-AF05-316B53CB5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3390FC-6C71-4ACD-B8F4-FF734924784B}"/>
              </a:ext>
            </a:extLst>
          </p:cNvPr>
          <p:cNvSpPr>
            <a:spLocks noGrp="1"/>
          </p:cNvSpPr>
          <p:nvPr>
            <p:ph type="dt" sz="half" idx="10"/>
          </p:nvPr>
        </p:nvSpPr>
        <p:spPr/>
        <p:txBody>
          <a:bodyPr/>
          <a:lstStyle/>
          <a:p>
            <a:fld id="{1F674484-D573-4EFE-9F51-E78A475F9D7E}" type="datetimeFigureOut">
              <a:rPr lang="es-PE" smtClean="0"/>
              <a:t>22/10/2022</a:t>
            </a:fld>
            <a:endParaRPr lang="es-PE"/>
          </a:p>
        </p:txBody>
      </p:sp>
      <p:sp>
        <p:nvSpPr>
          <p:cNvPr id="6" name="Marcador de pie de página 5">
            <a:extLst>
              <a:ext uri="{FF2B5EF4-FFF2-40B4-BE49-F238E27FC236}">
                <a16:creationId xmlns:a16="http://schemas.microsoft.com/office/drawing/2014/main" id="{B8D84361-84CE-4733-B3DB-5D552A3BFC3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445B3B9-49F0-4948-92F4-EF94F069BCD3}"/>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94112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E2FB26E-647F-4DAB-8068-AA8C46E2D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80FDA3D-425F-45AE-B23C-B35F36E04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4D547DC-75FF-4304-A5BA-4B83A6912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74484-D573-4EFE-9F51-E78A475F9D7E}" type="datetimeFigureOut">
              <a:rPr lang="es-PE" smtClean="0"/>
              <a:t>22/10/2022</a:t>
            </a:fld>
            <a:endParaRPr lang="es-PE"/>
          </a:p>
        </p:txBody>
      </p:sp>
      <p:sp>
        <p:nvSpPr>
          <p:cNvPr id="5" name="Marcador de pie de página 4">
            <a:extLst>
              <a:ext uri="{FF2B5EF4-FFF2-40B4-BE49-F238E27FC236}">
                <a16:creationId xmlns:a16="http://schemas.microsoft.com/office/drawing/2014/main" id="{92E5A783-A230-477C-A36E-A5DD7E9B3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4A6501B2-AB2F-48A0-B499-73AD129D6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D0539-925C-49C4-9D05-3461D06FFB08}" type="slidenum">
              <a:rPr lang="es-PE" smtClean="0"/>
              <a:t>‹Nº›</a:t>
            </a:fld>
            <a:endParaRPr lang="es-PE"/>
          </a:p>
        </p:txBody>
      </p:sp>
    </p:spTree>
    <p:extLst>
      <p:ext uri="{BB962C8B-B14F-4D97-AF65-F5344CB8AC3E}">
        <p14:creationId xmlns:p14="http://schemas.microsoft.com/office/powerpoint/2010/main" val="29003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249828-E021-4585-99EA-F53222F733C9}"/>
              </a:ext>
            </a:extLst>
          </p:cNvPr>
          <p:cNvSpPr>
            <a:spLocks noGrp="1"/>
          </p:cNvSpPr>
          <p:nvPr>
            <p:ph type="ctrTitle"/>
          </p:nvPr>
        </p:nvSpPr>
        <p:spPr>
          <a:xfrm>
            <a:off x="755903" y="3399769"/>
            <a:ext cx="10640754" cy="775845"/>
          </a:xfrm>
        </p:spPr>
        <p:txBody>
          <a:bodyPr anchor="b">
            <a:normAutofit/>
          </a:bodyPr>
          <a:lstStyle/>
          <a:p>
            <a:r>
              <a:rPr lang="es-PE" sz="4800" b="1" dirty="0">
                <a:solidFill>
                  <a:schemeClr val="tx2"/>
                </a:solidFill>
              </a:rPr>
              <a:t>SENSOR DE INCLINACION CON ARDUINO</a:t>
            </a:r>
          </a:p>
        </p:txBody>
      </p:sp>
      <p:sp>
        <p:nvSpPr>
          <p:cNvPr id="3" name="Subtítulo 2">
            <a:extLst>
              <a:ext uri="{FF2B5EF4-FFF2-40B4-BE49-F238E27FC236}">
                <a16:creationId xmlns:a16="http://schemas.microsoft.com/office/drawing/2014/main" id="{D6D3699D-DC69-4788-9001-0395E81C9EB3}"/>
              </a:ext>
            </a:extLst>
          </p:cNvPr>
          <p:cNvSpPr>
            <a:spLocks noGrp="1"/>
          </p:cNvSpPr>
          <p:nvPr>
            <p:ph type="subTitle" idx="1"/>
          </p:nvPr>
        </p:nvSpPr>
        <p:spPr>
          <a:xfrm>
            <a:off x="1514121" y="4171528"/>
            <a:ext cx="9163757" cy="775845"/>
          </a:xfrm>
        </p:spPr>
        <p:txBody>
          <a:bodyPr anchor="ctr">
            <a:normAutofit fontScale="62500" lnSpcReduction="20000"/>
          </a:bodyPr>
          <a:lstStyle/>
          <a:p>
            <a:endParaRPr lang="es-PE" sz="2000">
              <a:solidFill>
                <a:schemeClr val="tx2"/>
              </a:solidFill>
            </a:endParaRPr>
          </a:p>
          <a:p>
            <a:r>
              <a:rPr lang="es-PE" sz="5100">
                <a:solidFill>
                  <a:schemeClr val="tx2"/>
                </a:solidFill>
              </a:rPr>
              <a:t>@danite.dev</a:t>
            </a:r>
            <a:endParaRPr lang="es-PE" sz="5100" dirty="0">
              <a:solidFill>
                <a:schemeClr val="tx2"/>
              </a:solidFill>
            </a:endParaRP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Arduino logo by Jugulaire | Arduino logo, Arduino programming, Arduino">
            <a:extLst>
              <a:ext uri="{FF2B5EF4-FFF2-40B4-BE49-F238E27FC236}">
                <a16:creationId xmlns:a16="http://schemas.microsoft.com/office/drawing/2014/main" id="{BD62754F-8454-49FB-8E15-EA54CDE16E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7895" y="320231"/>
            <a:ext cx="2954757"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Imagen 6" descr="Logotipo, nombre de la empresa&#10;&#10;Descripción generada automáticamente">
            <a:extLst>
              <a:ext uri="{FF2B5EF4-FFF2-40B4-BE49-F238E27FC236}">
                <a16:creationId xmlns:a16="http://schemas.microsoft.com/office/drawing/2014/main" id="{1E1E5BF5-4C50-4A5D-8EB4-0FAB95060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958" y="4947373"/>
            <a:ext cx="1373778" cy="1373778"/>
          </a:xfrm>
          <a:prstGeom prst="rect">
            <a:avLst/>
          </a:prstGeom>
        </p:spPr>
      </p:pic>
      <p:sp>
        <p:nvSpPr>
          <p:cNvPr id="9" name="AutoShape 10" descr="TikTok Logo - LOGOS de MARCAS">
            <a:extLst>
              <a:ext uri="{FF2B5EF4-FFF2-40B4-BE49-F238E27FC236}">
                <a16:creationId xmlns:a16="http://schemas.microsoft.com/office/drawing/2014/main" id="{5AC91461-F6F5-4B32-A283-29A3EAF856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275395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48" name="Rectangle 313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F5C1CE-7CA7-4C2B-9A7D-02AA1AF99CA8}"/>
              </a:ext>
            </a:extLst>
          </p:cNvPr>
          <p:cNvSpPr>
            <a:spLocks noGrp="1"/>
          </p:cNvSpPr>
          <p:nvPr>
            <p:ph type="title"/>
          </p:nvPr>
        </p:nvSpPr>
        <p:spPr>
          <a:xfrm>
            <a:off x="1000452" y="1522604"/>
            <a:ext cx="3150129" cy="1544422"/>
          </a:xfrm>
        </p:spPr>
        <p:txBody>
          <a:bodyPr anchor="b">
            <a:normAutofit/>
          </a:bodyPr>
          <a:lstStyle/>
          <a:p>
            <a:r>
              <a:rPr lang="es-PE" sz="4000" b="1"/>
              <a:t>MATERIALES</a:t>
            </a:r>
          </a:p>
        </p:txBody>
      </p:sp>
      <p:grpSp>
        <p:nvGrpSpPr>
          <p:cNvPr id="3149" name="Group 3139">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141"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150"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7B20CA3D-5859-4634-8D60-A47B6A618198}"/>
              </a:ext>
            </a:extLst>
          </p:cNvPr>
          <p:cNvSpPr>
            <a:spLocks noGrp="1"/>
          </p:cNvSpPr>
          <p:nvPr>
            <p:ph idx="1"/>
          </p:nvPr>
        </p:nvSpPr>
        <p:spPr>
          <a:xfrm>
            <a:off x="1000450" y="3067026"/>
            <a:ext cx="3150131" cy="3272324"/>
          </a:xfrm>
        </p:spPr>
        <p:txBody>
          <a:bodyPr anchor="t">
            <a:normAutofit/>
          </a:bodyPr>
          <a:lstStyle/>
          <a:p>
            <a:r>
              <a:rPr lang="es-PE" sz="2000"/>
              <a:t>SENSOR DE INCLINACION SW200D</a:t>
            </a:r>
          </a:p>
          <a:p>
            <a:r>
              <a:rPr lang="es-PE" sz="2000"/>
              <a:t>LED</a:t>
            </a:r>
          </a:p>
          <a:p>
            <a:r>
              <a:rPr lang="es-PE" sz="2000"/>
              <a:t>ARDUINO UNO</a:t>
            </a:r>
          </a:p>
          <a:p>
            <a:r>
              <a:rPr lang="es-PE" sz="2000"/>
              <a:t>PROTOBIARD</a:t>
            </a:r>
          </a:p>
          <a:p>
            <a:r>
              <a:rPr lang="es-PE" sz="2000"/>
              <a:t>BUZZER</a:t>
            </a:r>
          </a:p>
        </p:txBody>
      </p:sp>
      <p:pic>
        <p:nvPicPr>
          <p:cNvPr id="3076" name="Picture 4" descr="Qué es una protoboard y cómo se usa? Eléctronica">
            <a:extLst>
              <a:ext uri="{FF2B5EF4-FFF2-40B4-BE49-F238E27FC236}">
                <a16:creationId xmlns:a16="http://schemas.microsoft.com/office/drawing/2014/main" id="{F90BEE5F-5974-475B-B600-9C25AFD582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49" r="8723" b="1"/>
          <a:stretch/>
        </p:blipFill>
        <p:spPr bwMode="auto">
          <a:xfrm>
            <a:off x="4601056" y="10"/>
            <a:ext cx="3749040" cy="338327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W-200D TILT SWITCH (10pcs/Lot) - SAI SAC">
            <a:extLst>
              <a:ext uri="{FF2B5EF4-FFF2-40B4-BE49-F238E27FC236}">
                <a16:creationId xmlns:a16="http://schemas.microsoft.com/office/drawing/2014/main" id="{7D7FB999-0241-FDDB-A1D6-FAF11A3722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25" r="4" b="3735"/>
          <a:stretch/>
        </p:blipFill>
        <p:spPr bwMode="auto">
          <a:xfrm>
            <a:off x="8442960" y="10"/>
            <a:ext cx="3749040" cy="33832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rduino UNO R3 (พร้อมสาย USB ) ATMEGA328P DIP28 ATMEGA16U2 - ขาย Arduino  อุปกรณ์ฯ ,ESR meter 18650 : Inspired by LnwShop.com">
            <a:extLst>
              <a:ext uri="{FF2B5EF4-FFF2-40B4-BE49-F238E27FC236}">
                <a16:creationId xmlns:a16="http://schemas.microsoft.com/office/drawing/2014/main" id="{E7D52AB3-E63D-63FA-CD61-76F8EBCDD37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478" b="4565"/>
          <a:stretch/>
        </p:blipFill>
        <p:spPr bwMode="auto">
          <a:xfrm>
            <a:off x="4601056" y="3474722"/>
            <a:ext cx="3749040" cy="33832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ed 5mm Difuso Rojo/Amarillo/ Verde/Azul/Blanco - UNIT Electronics">
            <a:extLst>
              <a:ext uri="{FF2B5EF4-FFF2-40B4-BE49-F238E27FC236}">
                <a16:creationId xmlns:a16="http://schemas.microsoft.com/office/drawing/2014/main" id="{D0AAE255-7AEE-D2DA-AAEE-5C267E988C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 b="9760"/>
          <a:stretch/>
        </p:blipFill>
        <p:spPr bwMode="auto">
          <a:xfrm>
            <a:off x="8442960" y="3474719"/>
            <a:ext cx="3749040" cy="338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11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9" name="Rectangle 3114">
            <a:extLst>
              <a:ext uri="{FF2B5EF4-FFF2-40B4-BE49-F238E27FC236}">
                <a16:creationId xmlns:a16="http://schemas.microsoft.com/office/drawing/2014/main" id="{959C6B72-F8E6-4281-8F3E-93FC0DC98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5DC7F0F-8AEE-4DA7-84A9-5A9F8449CF35}"/>
              </a:ext>
            </a:extLst>
          </p:cNvPr>
          <p:cNvSpPr>
            <a:spLocks noGrp="1"/>
          </p:cNvSpPr>
          <p:nvPr>
            <p:ph type="title"/>
          </p:nvPr>
        </p:nvSpPr>
        <p:spPr>
          <a:xfrm>
            <a:off x="612648" y="365125"/>
            <a:ext cx="5295015" cy="2063808"/>
          </a:xfrm>
        </p:spPr>
        <p:txBody>
          <a:bodyPr anchor="b">
            <a:normAutofit/>
          </a:bodyPr>
          <a:lstStyle/>
          <a:p>
            <a:r>
              <a:rPr lang="es-PE" sz="5000" b="1"/>
              <a:t>SENSOR DE INCLINACION - TILT</a:t>
            </a:r>
          </a:p>
        </p:txBody>
      </p:sp>
      <p:pic>
        <p:nvPicPr>
          <p:cNvPr id="6" name="Picture 2" descr="SW-200D TILT SWITCH (10pcs/Lot) - SAI SAC">
            <a:extLst>
              <a:ext uri="{FF2B5EF4-FFF2-40B4-BE49-F238E27FC236}">
                <a16:creationId xmlns:a16="http://schemas.microsoft.com/office/drawing/2014/main" id="{E6059ABA-4B1A-C941-D214-DBA23DAE8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25" r="4" b="3735"/>
          <a:stretch/>
        </p:blipFill>
        <p:spPr bwMode="auto">
          <a:xfrm>
            <a:off x="6587276" y="365125"/>
            <a:ext cx="2431817" cy="219456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ilt sensors | Tienda y Tutoriales Arduino">
            <a:extLst>
              <a:ext uri="{FF2B5EF4-FFF2-40B4-BE49-F238E27FC236}">
                <a16:creationId xmlns:a16="http://schemas.microsoft.com/office/drawing/2014/main" id="{60622435-A9F7-2EF4-F94D-4024DA88E2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7394" y="744427"/>
            <a:ext cx="2540538" cy="1435956"/>
          </a:xfrm>
          <a:prstGeom prst="rect">
            <a:avLst/>
          </a:prstGeom>
          <a:noFill/>
          <a:extLst>
            <a:ext uri="{909E8E84-426E-40DD-AFC4-6F175D3DCCD1}">
              <a14:hiddenFill xmlns:a14="http://schemas.microsoft.com/office/drawing/2010/main">
                <a:solidFill>
                  <a:srgbClr val="FFFFFF"/>
                </a:solidFill>
              </a14:hiddenFill>
            </a:ext>
          </a:extLst>
        </p:spPr>
      </p:pic>
      <p:sp>
        <p:nvSpPr>
          <p:cNvPr id="3120" name="sketch line">
            <a:extLst>
              <a:ext uri="{FF2B5EF4-FFF2-40B4-BE49-F238E27FC236}">
                <a16:creationId xmlns:a16="http://schemas.microsoft.com/office/drawing/2014/main" id="{490234EE-E0D8-4805-9227-CCEAC6016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214A820-E069-4E4B-9888-E4B69D782395}"/>
              </a:ext>
            </a:extLst>
          </p:cNvPr>
          <p:cNvSpPr>
            <a:spLocks noGrp="1"/>
          </p:cNvSpPr>
          <p:nvPr>
            <p:ph idx="1"/>
          </p:nvPr>
        </p:nvSpPr>
        <p:spPr>
          <a:xfrm>
            <a:off x="612648" y="2908005"/>
            <a:ext cx="5295015" cy="3268957"/>
          </a:xfrm>
        </p:spPr>
        <p:txBody>
          <a:bodyPr>
            <a:noAutofit/>
          </a:bodyPr>
          <a:lstStyle/>
          <a:p>
            <a:pPr algn="just"/>
            <a:r>
              <a:rPr lang="es-ES" sz="1400" b="0" i="0" dirty="0">
                <a:effectLst/>
                <a:latin typeface="Arial" panose="020B0604020202020204" pitchFamily="34" charset="0"/>
                <a:cs typeface="Arial" panose="020B0604020202020204" pitchFamily="34" charset="0"/>
              </a:rPr>
              <a:t>Un sensor de inclinación es un dispositivo que proporciona una señal digital en caso de que su inclinación supere un umbral. Este tipo de sensor no permite saber el grado de inclinación del dispositivo, simplemente actúa como un sensor que se cierra a partir de una cierta inclinación.</a:t>
            </a:r>
          </a:p>
          <a:p>
            <a:pPr algn="just"/>
            <a:r>
              <a:rPr lang="es-ES" sz="1400" b="0" i="0" dirty="0">
                <a:effectLst/>
                <a:latin typeface="Arial" panose="020B0604020202020204" pitchFamily="34" charset="0"/>
                <a:cs typeface="Arial" panose="020B0604020202020204" pitchFamily="34" charset="0"/>
              </a:rPr>
              <a:t>Antiguamente estos sensores se constituían ubicando una gota de mercurio en el interior de una ampolla de vidrio, en cuyo interior se alojaban dos conductores. A partir de cierta inclinación la gota de mercurio se desplazaba, cerrando el contacto entre ambos conductores.</a:t>
            </a:r>
          </a:p>
          <a:p>
            <a:pPr algn="just"/>
            <a:r>
              <a:rPr lang="es-ES" sz="1400" b="0" i="0" dirty="0">
                <a:effectLst/>
                <a:latin typeface="Arial" panose="020B0604020202020204" pitchFamily="34" charset="0"/>
                <a:cs typeface="Arial" panose="020B0604020202020204" pitchFamily="34" charset="0"/>
              </a:rPr>
              <a:t>En la actualidad, por motivos medioambientales, casi todos los sensores de mercurio han sido desplazados por sensores Tilt de doble esfera. Se dispone de un cilindro cuya pared constituye un contacto eléctrico, mientras que el otro contacto esta localizado en el centro de la base. Al inclinar lo suficiente el dispositivo ambas esferas constituyen un puente entre ambos contactos, cerrando el circuito.</a:t>
            </a:r>
          </a:p>
        </p:txBody>
      </p:sp>
      <p:pic>
        <p:nvPicPr>
          <p:cNvPr id="5" name="Imagen 4">
            <a:extLst>
              <a:ext uri="{FF2B5EF4-FFF2-40B4-BE49-F238E27FC236}">
                <a16:creationId xmlns:a16="http://schemas.microsoft.com/office/drawing/2014/main" id="{1D31EE02-FA71-F7F1-97E5-C25CC935C020}"/>
              </a:ext>
            </a:extLst>
          </p:cNvPr>
          <p:cNvPicPr>
            <a:picLocks noChangeAspect="1"/>
          </p:cNvPicPr>
          <p:nvPr/>
        </p:nvPicPr>
        <p:blipFill>
          <a:blip r:embed="rId4"/>
          <a:stretch>
            <a:fillRect/>
          </a:stretch>
        </p:blipFill>
        <p:spPr>
          <a:xfrm>
            <a:off x="6532916" y="3631023"/>
            <a:ext cx="5295016" cy="1681167"/>
          </a:xfrm>
          <a:prstGeom prst="rect">
            <a:avLst/>
          </a:prstGeom>
        </p:spPr>
      </p:pic>
    </p:spTree>
    <p:extLst>
      <p:ext uri="{BB962C8B-B14F-4D97-AF65-F5344CB8AC3E}">
        <p14:creationId xmlns:p14="http://schemas.microsoft.com/office/powerpoint/2010/main" val="320956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B78D04F-9EDE-F97F-E874-FF6EDD3D85C4}"/>
              </a:ext>
            </a:extLst>
          </p:cNvPr>
          <p:cNvPicPr>
            <a:picLocks noChangeAspect="1"/>
          </p:cNvPicPr>
          <p:nvPr/>
        </p:nvPicPr>
        <p:blipFill>
          <a:blip r:embed="rId2"/>
          <a:stretch>
            <a:fillRect/>
          </a:stretch>
        </p:blipFill>
        <p:spPr>
          <a:xfrm>
            <a:off x="1501231" y="0"/>
            <a:ext cx="9189538" cy="6858000"/>
          </a:xfrm>
          <a:prstGeom prst="rect">
            <a:avLst/>
          </a:prstGeom>
        </p:spPr>
      </p:pic>
    </p:spTree>
    <p:extLst>
      <p:ext uri="{BB962C8B-B14F-4D97-AF65-F5344CB8AC3E}">
        <p14:creationId xmlns:p14="http://schemas.microsoft.com/office/powerpoint/2010/main" val="241687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argar código de placa e IDE de Arduino">
            <a:extLst>
              <a:ext uri="{FF2B5EF4-FFF2-40B4-BE49-F238E27FC236}">
                <a16:creationId xmlns:a16="http://schemas.microsoft.com/office/drawing/2014/main" id="{E6978CB0-E7F0-4DE7-A7B5-E832192205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10648" y="1857375"/>
            <a:ext cx="3607924" cy="298555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TinkerCAD: es una sencilla aplicación en línea de diseño e impresión 3D |  Universo Abierto">
            <a:extLst>
              <a:ext uri="{FF2B5EF4-FFF2-40B4-BE49-F238E27FC236}">
                <a16:creationId xmlns:a16="http://schemas.microsoft.com/office/drawing/2014/main" id="{16A36954-E4D3-4A75-83CB-B0C61A31A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100" y="2664353"/>
            <a:ext cx="41910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9160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190</Words>
  <Application>Microsoft Office PowerPoint</Application>
  <PresentationFormat>Panorámica</PresentationFormat>
  <Paragraphs>13</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SENSOR DE INCLINACION CON ARDUINO</vt:lpstr>
      <vt:lpstr>MATERIALES</vt:lpstr>
      <vt:lpstr>SENSOR DE INCLINACION - TILT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 EN ARDUINO</dc:title>
  <dc:creator>Jose Luis Ochoa  Enciso</dc:creator>
  <cp:lastModifiedBy>Jose Luis Ochoa  Enciso</cp:lastModifiedBy>
  <cp:revision>5</cp:revision>
  <dcterms:created xsi:type="dcterms:W3CDTF">2022-01-21T21:27:20Z</dcterms:created>
  <dcterms:modified xsi:type="dcterms:W3CDTF">2022-10-22T21:27:27Z</dcterms:modified>
</cp:coreProperties>
</file>