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330B0-7D6E-41C3-8988-DDC5AE96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DAA202-2321-4393-B100-4DFCF2B73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93FFED-418C-4AA4-8BF4-8E7A43C9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27/01/2022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A57A81-2CDC-4A88-9AB6-2D4EC2A4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7F044C-E357-4174-877E-F33FA3E8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141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1EE01-4AF2-4673-B35F-03B43724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6BA965-D6F4-4841-A9BE-78D220BE3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335D5B-E494-4523-89CC-265A63DA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27/01/2022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EF659A-49B0-4CC8-B910-F38D87CB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E4D7C8-566E-4553-8702-50E5E416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88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D3A8AF-98DA-41DD-8D18-B9A85EFB7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5F0A27-9BCF-4A6E-A336-8BDFBE49E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B2DB96-A213-42A8-B301-B6F2113B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27/01/2022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BF961C-3C08-44C0-8FA5-EBC8BEAC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116CD5-A2C8-4882-939A-AC01B0EA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001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90092-952F-4B06-813A-86926B0A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8CBD3B-4BC8-4A89-8D04-990803577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BE8195-4E9C-4167-9784-40C5E1DA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27/01/2022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82DD7A-7D4E-4A43-99D9-C28C1D75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E71527-5B6C-425B-A5E2-636AA12F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671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C01B8-0949-4C72-B719-4D29FB5E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B598F9-0D7B-4E15-8855-B3EC1C26A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352D3-3559-4739-A4B0-84FCCF42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27/01/2022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EB81F8-A6F5-4C68-97EC-0603FACD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9DFA63-7CB5-4CE0-A390-2292DCC8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865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F29E0-1F3B-470B-B6AB-5595B36C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150D87-B971-4ABA-9AC6-C7BE9A697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E7B905-7658-40BF-B7FC-88501E890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DEA697-4B9D-4FEB-B51F-8C8A1783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27/01/2022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1203AC-2C09-4732-A8E9-8A0889AD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C5C955-BCA2-4050-93D4-C26A63DC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864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90F35-E230-4417-9E3B-5D8E1DCD4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4DCC90-5328-4EEB-BFD0-46EEDCD7C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8EAC4F-5D12-4886-B359-B1110C5D6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A3733A-FEDF-4955-A7E7-C9124A7E2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481B94-360B-4701-8D1B-412EF1A63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041A77D-F82B-424A-9B3C-FD63E0EA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27/01/2022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6E36FF-EDFF-4BE5-89B0-B1183A24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BCC563-0216-4069-9718-DF445876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228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F9B77-1115-4390-82C3-714B1FD1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A761F6-335D-4816-9530-B1BDA6C9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27/01/2022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51FFAD9-2610-4A70-B21F-E23316AE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9FC291-BAAD-4A4B-B803-19CC51F5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47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36DDA16-FA70-46E7-AE8B-7E3C001C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27/01/2022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FC066D-4D50-45AC-9A84-0C3929E5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83B1C0-818E-4130-98EA-6DE05DD1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925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672F6-209C-4C75-BA3B-AB4D4A84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CAA3AF-4819-4744-B88D-AFE06F0EC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85A5E2-2E69-4BF3-B9C3-D6DF22462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DE8627-8848-421A-9086-996CB679D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27/01/2022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BA2E61-89B8-4779-84D0-821203EA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326292-8DC6-43CE-B24D-3166A349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821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F628A-522A-4E4D-9907-82939249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0A23E36-2FB9-4D40-923F-840D61B34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D36631-7DD1-43FC-AF05-316B53CB5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3390FC-6C71-4ACD-B8F4-FF734924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27/01/2022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D84361-84CE-4733-B3DB-5D552A3B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45B3B9-49F0-4948-92F4-EF94F069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112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E2FB26E-647F-4DAB-8068-AA8C46E2D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0FDA3D-425F-45AE-B23C-B35F36E04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D547DC-75FF-4304-A5BA-4B83A6912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4484-D573-4EFE-9F51-E78A475F9D7E}" type="datetimeFigureOut">
              <a:rPr lang="es-PE" smtClean="0"/>
              <a:t>27/01/2022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E5A783-A230-477C-A36E-A5DD7E9B3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6501B2-AB2F-48A0-B499-73AD129D6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03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249828-E021-4585-99EA-F53222F73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es-PE" sz="4800" b="1" dirty="0">
                <a:solidFill>
                  <a:schemeClr val="tx2"/>
                </a:solidFill>
              </a:rPr>
              <a:t>PULSADOR EN ARDUINO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D3699D-DC69-4788-9001-0395E81C9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775845"/>
          </a:xfrm>
        </p:spPr>
        <p:txBody>
          <a:bodyPr anchor="ctr">
            <a:normAutofit fontScale="62500" lnSpcReduction="20000"/>
          </a:bodyPr>
          <a:lstStyle/>
          <a:p>
            <a:endParaRPr lang="es-PE" sz="2000">
              <a:solidFill>
                <a:schemeClr val="tx2"/>
              </a:solidFill>
            </a:endParaRPr>
          </a:p>
          <a:p>
            <a:r>
              <a:rPr lang="es-PE" sz="5100">
                <a:solidFill>
                  <a:schemeClr val="tx2"/>
                </a:solidFill>
              </a:rPr>
              <a:t>@danite.dev</a:t>
            </a:r>
            <a:endParaRPr lang="es-PE" sz="5100" dirty="0">
              <a:solidFill>
                <a:schemeClr val="tx2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Arduino logo by Jugulaire | Arduino logo, Arduino programming, Arduino">
            <a:extLst>
              <a:ext uri="{FF2B5EF4-FFF2-40B4-BE49-F238E27FC236}">
                <a16:creationId xmlns:a16="http://schemas.microsoft.com/office/drawing/2014/main" id="{BD62754F-8454-49FB-8E15-EA54CDE16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7895" y="320231"/>
            <a:ext cx="2954757" cy="28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E1E5BF5-4C50-4A5D-8EB4-0FAB95060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58" y="4947373"/>
            <a:ext cx="1373778" cy="1373778"/>
          </a:xfrm>
          <a:prstGeom prst="rect">
            <a:avLst/>
          </a:prstGeom>
        </p:spPr>
      </p:pic>
      <p:sp>
        <p:nvSpPr>
          <p:cNvPr id="9" name="AutoShape 10" descr="TikTok Logo - LOGOS de MARCAS">
            <a:extLst>
              <a:ext uri="{FF2B5EF4-FFF2-40B4-BE49-F238E27FC236}">
                <a16:creationId xmlns:a16="http://schemas.microsoft.com/office/drawing/2014/main" id="{5AC91461-F6F5-4B32-A283-29A3EAF856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395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0" name="Rectangle 191">
            <a:extLst>
              <a:ext uri="{FF2B5EF4-FFF2-40B4-BE49-F238E27FC236}">
                <a16:creationId xmlns:a16="http://schemas.microsoft.com/office/drawing/2014/main" id="{9CCE8A2E-61E7-4667-90A8-34285A8C40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1" name="Rectangle 192">
            <a:extLst>
              <a:ext uri="{FF2B5EF4-FFF2-40B4-BE49-F238E27FC236}">
                <a16:creationId xmlns:a16="http://schemas.microsoft.com/office/drawing/2014/main" id="{1C938212-FA12-4FF1-87C8-ACDE99D06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F5C1CE-7CA7-4C2B-9A7D-02AA1AF9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0602"/>
            <a:ext cx="3300663" cy="1645920"/>
          </a:xfrm>
        </p:spPr>
        <p:txBody>
          <a:bodyPr>
            <a:normAutofit/>
          </a:bodyPr>
          <a:lstStyle/>
          <a:p>
            <a:r>
              <a:rPr lang="es-PE" sz="2800" b="1"/>
              <a:t>MATERIALES</a:t>
            </a:r>
          </a:p>
        </p:txBody>
      </p:sp>
      <p:pic>
        <p:nvPicPr>
          <p:cNvPr id="3078" name="Picture 6" descr="Resistencias - La fisica y quimica">
            <a:extLst>
              <a:ext uri="{FF2B5EF4-FFF2-40B4-BE49-F238E27FC236}">
                <a16:creationId xmlns:a16="http://schemas.microsoft.com/office/drawing/2014/main" id="{794D189B-1D94-45AC-95D2-8B6340E1D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6888" y="397000"/>
            <a:ext cx="2834640" cy="357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Led 5mm Difuso Rojo/Amarillo/ Verde/Azul/Blanco - UNIT Electronics">
            <a:extLst>
              <a:ext uri="{FF2B5EF4-FFF2-40B4-BE49-F238E27FC236}">
                <a16:creationId xmlns:a16="http://schemas.microsoft.com/office/drawing/2014/main" id="{B19C2C63-C33A-4F1C-AD60-37F0D7598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0" y="768095"/>
            <a:ext cx="2834640" cy="283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Una cámara fotográfica&#10;&#10;Descripción generada automáticamente con confianza baja">
            <a:extLst>
              <a:ext uri="{FF2B5EF4-FFF2-40B4-BE49-F238E27FC236}">
                <a16:creationId xmlns:a16="http://schemas.microsoft.com/office/drawing/2014/main" id="{2F1F9B7E-C1BA-4093-B91A-A7D6E7E4F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912" y="934462"/>
            <a:ext cx="2834640" cy="2501905"/>
          </a:xfrm>
          <a:prstGeom prst="rect">
            <a:avLst/>
          </a:prstGeom>
        </p:spPr>
      </p:pic>
      <p:pic>
        <p:nvPicPr>
          <p:cNvPr id="3076" name="Picture 4" descr="Qué es una protoboard y cómo se usa? Eléctronica">
            <a:extLst>
              <a:ext uri="{FF2B5EF4-FFF2-40B4-BE49-F238E27FC236}">
                <a16:creationId xmlns:a16="http://schemas.microsoft.com/office/drawing/2014/main" id="{F90BEE5F-5974-475B-B600-9C25AFD58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07424" y="1218094"/>
            <a:ext cx="2834640" cy="193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2" name="Rectangle 193">
            <a:extLst>
              <a:ext uri="{FF2B5EF4-FFF2-40B4-BE49-F238E27FC236}">
                <a16:creationId xmlns:a16="http://schemas.microsoft.com/office/drawing/2014/main" id="{369F152D-E540-4B48-BA11-2ADF043C6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3" name="Rectangle 194">
            <a:extLst>
              <a:ext uri="{FF2B5EF4-FFF2-40B4-BE49-F238E27FC236}">
                <a16:creationId xmlns:a16="http://schemas.microsoft.com/office/drawing/2014/main" id="{0C059F7E-04C4-4C46-9B3E-E5CE267E3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99398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20CA3D-5859-4634-8D60-A47B6A61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824" y="4440602"/>
            <a:ext cx="6860184" cy="1645920"/>
          </a:xfrm>
        </p:spPr>
        <p:txBody>
          <a:bodyPr anchor="ctr">
            <a:normAutofit/>
          </a:bodyPr>
          <a:lstStyle/>
          <a:p>
            <a:r>
              <a:rPr lang="es-PE" sz="1700" dirty="0"/>
              <a:t>LED </a:t>
            </a:r>
          </a:p>
          <a:p>
            <a:r>
              <a:rPr lang="es-PE" sz="1700" dirty="0"/>
              <a:t>RESISTENCIA</a:t>
            </a:r>
          </a:p>
          <a:p>
            <a:r>
              <a:rPr lang="es-PE" sz="1700" dirty="0"/>
              <a:t>PLACA DE PRUEBAS</a:t>
            </a:r>
          </a:p>
          <a:p>
            <a:r>
              <a:rPr lang="es-PE" sz="1700" dirty="0"/>
              <a:t>ARDUINO UNO</a:t>
            </a:r>
          </a:p>
        </p:txBody>
      </p:sp>
    </p:spTree>
    <p:extLst>
      <p:ext uri="{BB962C8B-B14F-4D97-AF65-F5344CB8AC3E}">
        <p14:creationId xmlns:p14="http://schemas.microsoft.com/office/powerpoint/2010/main" val="303811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DC7F0F-8AEE-4DA7-84A9-5A9F8449C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PE" sz="3200" b="1">
                <a:solidFill>
                  <a:srgbClr val="FFFFFF"/>
                </a:solidFill>
              </a:rPr>
              <a:t>PULSADOR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14A820-E069-4E4B-9888-E4B69D782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s-ES" sz="15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 </a:t>
            </a:r>
            <a:r>
              <a:rPr lang="es-ES" sz="1500" b="1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pulsador</a:t>
            </a:r>
            <a:r>
              <a:rPr lang="es-ES" sz="15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es un interruptor o switch cuya función es permitir o interrumpir el paso de la corriente eléctrica de manera momentánea, a diferencia de un switch común, un </a:t>
            </a:r>
            <a:r>
              <a:rPr lang="es-ES" sz="1500" b="1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pulsador</a:t>
            </a:r>
            <a:r>
              <a:rPr lang="es-ES" sz="15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solo realiza su trabajo mientras lo tenga presionado, es decir sin enclavamiento.</a:t>
            </a:r>
            <a:endParaRPr lang="es-PE" sz="15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Los 9 Tipos De Pulsadores Eléctricos Industriales Más Usados">
            <a:extLst>
              <a:ext uri="{FF2B5EF4-FFF2-40B4-BE49-F238E27FC236}">
                <a16:creationId xmlns:a16="http://schemas.microsoft.com/office/drawing/2014/main" id="{B30F5397-BB64-4847-A30E-4DFDAB4BE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2102" y="1391291"/>
            <a:ext cx="6903723" cy="395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56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argar código de placa e IDE de Arduino">
            <a:extLst>
              <a:ext uri="{FF2B5EF4-FFF2-40B4-BE49-F238E27FC236}">
                <a16:creationId xmlns:a16="http://schemas.microsoft.com/office/drawing/2014/main" id="{E6978CB0-E7F0-4DE7-A7B5-E83219220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0648" y="1857375"/>
            <a:ext cx="3607924" cy="298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TinkerCAD: es una sencilla aplicación en línea de diseño e impresión 3D |  Universo Abierto">
            <a:extLst>
              <a:ext uri="{FF2B5EF4-FFF2-40B4-BE49-F238E27FC236}">
                <a16:creationId xmlns:a16="http://schemas.microsoft.com/office/drawing/2014/main" id="{16A36954-E4D3-4A75-83CB-B0C61A31A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100" y="2664353"/>
            <a:ext cx="41910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916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62</Words>
  <Application>Microsoft Office PowerPoint</Application>
  <PresentationFormat>Panorámica</PresentationFormat>
  <Paragraphs>10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PULSADOR EN ARDUINO</vt:lpstr>
      <vt:lpstr>MATERIALES</vt:lpstr>
      <vt:lpstr>PULSADOR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 EN ARDUINO</dc:title>
  <dc:creator>Jose Luis Ochoa  Enciso</dc:creator>
  <cp:lastModifiedBy>Jose Luis Ochoa  Enciso</cp:lastModifiedBy>
  <cp:revision>2</cp:revision>
  <dcterms:created xsi:type="dcterms:W3CDTF">2022-01-21T21:27:20Z</dcterms:created>
  <dcterms:modified xsi:type="dcterms:W3CDTF">2022-01-27T19:50:43Z</dcterms:modified>
</cp:coreProperties>
</file>