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quidCryst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DISPLAY LCD 16X2  EN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s-PE" sz="5400" b="1" dirty="0"/>
              <a:t>MATERIALES</a:t>
            </a:r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200" dirty="0"/>
              <a:t> </a:t>
            </a:r>
          </a:p>
          <a:p>
            <a:r>
              <a:rPr lang="es-PE" sz="2200" dirty="0"/>
              <a:t>RESISTENCIA</a:t>
            </a:r>
          </a:p>
          <a:p>
            <a:r>
              <a:rPr lang="es-PE" sz="2200" dirty="0"/>
              <a:t>PROTOBOARD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POTENCIOMETRO</a:t>
            </a:r>
          </a:p>
          <a:p>
            <a:r>
              <a:rPr lang="es-PE" sz="2200" dirty="0"/>
              <a:t>DISPLAY LCD 16X2</a:t>
            </a:r>
          </a:p>
          <a:p>
            <a:r>
              <a:rPr lang="es-PE" sz="2200" dirty="0"/>
              <a:t>CABLES</a:t>
            </a:r>
          </a:p>
          <a:p>
            <a:endParaRPr lang="es-PE" sz="2200" dirty="0"/>
          </a:p>
        </p:txBody>
      </p:sp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2921" y="164592"/>
            <a:ext cx="2739222" cy="34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D4A4D8-5309-419C-A9A3-B72433CB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492155"/>
            <a:ext cx="3785616" cy="1987448"/>
          </a:xfrm>
          <a:prstGeom prst="rect">
            <a:avLst/>
          </a:prstGeom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936732"/>
            <a:ext cx="3099816" cy="211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445D8A-5625-440D-897F-22E8C72D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098201"/>
            <a:ext cx="3785616" cy="29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PE" sz="5400" b="1"/>
              <a:t>DISPLAY LCD </a:t>
            </a:r>
            <a:br>
              <a:rPr lang="es-PE" sz="5400" b="1"/>
            </a:br>
            <a:r>
              <a:rPr lang="es-PE" sz="5400" b="1"/>
              <a:t>16X2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 una pequeña pantalla de tipo LCD denominado en inglés “Liquid Cristal Display” y en español “Pantalla de cristal líquido”. Este display tiene un tamaño de 16×2 que hace referencia a que la pantalla cuenta con 2 filas y cada fila tiene la capacidad de mostrar 16 caracteres o símbolos, por lo general alfanuméricos, los cuales se pueden definir desde programación utilizando un microcontrolador o tarjeta de desarrollo.</a:t>
            </a:r>
          </a:p>
          <a:p>
            <a:pPr marL="0" indent="0">
              <a:buNone/>
            </a:pPr>
            <a:r>
              <a:rPr lang="es-ES" sz="1900" b="0" i="0">
                <a:effectLst/>
                <a:latin typeface="Roboto" panose="02000000000000000000" pitchFamily="2" charset="0"/>
              </a:rPr>
              <a:t>Este display tiene fondo de color azul y texto blanco, tiene 16 pines para realizar su configuración básica de funcionamiento, así como interconectar a tarjetas de desarrollo.</a:t>
            </a:r>
            <a:endParaRPr lang="es-PE" sz="1900"/>
          </a:p>
        </p:txBody>
      </p:sp>
      <p:pic>
        <p:nvPicPr>
          <p:cNvPr id="1026" name="Picture 2" descr="Tutorial Innobot o Arduino – Pantalla LCD - Pygmalion Tech">
            <a:extLst>
              <a:ext uri="{FF2B5EF4-FFF2-40B4-BE49-F238E27FC236}">
                <a16:creationId xmlns:a16="http://schemas.microsoft.com/office/drawing/2014/main" id="{2A82DD65-08FF-42ED-B133-475B3288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9461" y="329184"/>
            <a:ext cx="4688595" cy="39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8A92E2-A821-4C9B-A3DE-4C8FE21B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25592"/>
            <a:ext cx="3995928" cy="20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B99C2F-5C16-4500-92B5-3C43D7CE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4200" b="1" i="0" dirty="0">
                <a:effectLst/>
                <a:latin typeface="Roboto" panose="02000000000000000000" pitchFamily="2" charset="0"/>
              </a:rPr>
              <a:t>Librería </a:t>
            </a:r>
            <a:r>
              <a:rPr lang="es-ES" sz="42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4200" b="1" i="0" dirty="0">
                <a:effectLst/>
                <a:latin typeface="Roboto" panose="02000000000000000000" pitchFamily="2" charset="0"/>
              </a:rPr>
              <a:t> de Arduino</a:t>
            </a:r>
            <a:br>
              <a:rPr lang="es-ES" sz="4200" b="1" i="0" dirty="0">
                <a:effectLst/>
                <a:latin typeface="Roboto" panose="02000000000000000000" pitchFamily="2" charset="0"/>
              </a:rPr>
            </a:br>
            <a:endParaRPr lang="es-PE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1240-53F5-4518-8B7F-B60890F9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61950"/>
            <a:ext cx="6951282" cy="635317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El IDE de Arduino ya viene con una librería que nos permite manejar diferentes tamaños de 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LCD’s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La documentación completa la pueden encontrar en la página oficial de Arduino: </a:t>
            </a:r>
            <a:r>
              <a:rPr lang="es-ES" sz="1800" b="0" i="0" u="none" strike="noStrike" dirty="0" err="1">
                <a:effectLst/>
                <a:latin typeface="Roboto" panose="02000000000000000000" pitchFamily="2" charset="0"/>
                <a:hlinkClick r:id="rId2"/>
              </a:rPr>
              <a:t>LiquidCrystal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r>
              <a:rPr lang="es-ES" sz="1800" b="0" i="0" dirty="0">
                <a:effectLst/>
                <a:latin typeface="Roboto" panose="02000000000000000000" pitchFamily="2" charset="0"/>
              </a:rPr>
              <a:t>Explicaremos las funciones principales, las cuales se usaran en este tutorial.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e, d4, d5, d6, d7)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Función constructor, crea una variable de la clase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LiquidCrystal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, con los pines indicados.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begin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Inicializa el LCD, es necesario especificar el número de 	columnas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cols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y filas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rows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 del 	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clear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Borra la pantalla LCD y posiciona el cursor en la esquina 	superior izquierda (posición (0,0)).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setCursor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(col, </a:t>
            </a:r>
            <a:r>
              <a:rPr lang="es-ES" sz="1800" b="1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Posiciona el cursor del LCD en la posición indicada por col y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row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 (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x,y</a:t>
            </a:r>
            <a:r>
              <a:rPr lang="es-ES" sz="1800" b="0" i="0" dirty="0">
                <a:effectLst/>
                <a:latin typeface="Roboto" panose="02000000000000000000" pitchFamily="2" charset="0"/>
              </a:rPr>
              <a:t>); es decir, establecer la ubicación en la que se 	mostrará posteriormente texto escrito para la 	pantalla LCD.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write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Escribir un carácter en la pantalla LCD, en la ubicación actual 	del cursor.</a:t>
            </a:r>
          </a:p>
          <a:p>
            <a:r>
              <a:rPr lang="es-ES" sz="1800" b="1" i="0" dirty="0" err="1">
                <a:effectLst/>
                <a:latin typeface="Roboto" panose="02000000000000000000" pitchFamily="2" charset="0"/>
              </a:rPr>
              <a:t>print</a:t>
            </a:r>
            <a:r>
              <a:rPr lang="es-ES" sz="1800" b="1" i="0" dirty="0">
                <a:effectLst/>
                <a:latin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r>
              <a:rPr lang="es-ES" sz="1800" b="0" i="0" dirty="0">
                <a:effectLst/>
                <a:latin typeface="Roboto" panose="02000000000000000000" pitchFamily="2" charset="0"/>
              </a:rPr>
              <a:t>	Escribe un texto o mensaje en el LCD, su uso es similar a un 	</a:t>
            </a:r>
            <a:r>
              <a:rPr lang="es-ES" sz="1800" b="0" i="0" dirty="0" err="1">
                <a:effectLst/>
                <a:latin typeface="Roboto" panose="02000000000000000000" pitchFamily="2" charset="0"/>
              </a:rPr>
              <a:t>Serial.print</a:t>
            </a:r>
            <a:endParaRPr lang="es-ES" sz="1800" b="0" i="0" dirty="0">
              <a:effectLst/>
              <a:latin typeface="Roboto" panose="02000000000000000000" pitchFamily="2" charset="0"/>
            </a:endParaRPr>
          </a:p>
          <a:p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2533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352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de Office</vt:lpstr>
      <vt:lpstr>DISPLAY LCD 16X2  EN ARDUINO</vt:lpstr>
      <vt:lpstr>MATERIALES</vt:lpstr>
      <vt:lpstr>DISPLAY LCD  16X2</vt:lpstr>
      <vt:lpstr>Librería LiquidCrystal de Arduino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5</cp:revision>
  <dcterms:created xsi:type="dcterms:W3CDTF">2022-01-21T21:27:20Z</dcterms:created>
  <dcterms:modified xsi:type="dcterms:W3CDTF">2022-02-07T19:51:14Z</dcterms:modified>
</cp:coreProperties>
</file>