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11/02/2022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quidCryst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800" b="1" dirty="0">
                <a:solidFill>
                  <a:schemeClr val="tx2"/>
                </a:solidFill>
              </a:rPr>
              <a:t>MEDICION DE DISTANCIA</a:t>
            </a:r>
            <a:endParaRPr lang="es-PE" sz="48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/>
              <a:t>MATERIALES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302889" cy="3386399"/>
          </a:xfrm>
        </p:spPr>
        <p:txBody>
          <a:bodyPr>
            <a:normAutofit/>
          </a:bodyPr>
          <a:lstStyle/>
          <a:p>
            <a:r>
              <a:rPr lang="es-PE" sz="2200"/>
              <a:t>DISPLAY LCD 16x2</a:t>
            </a:r>
          </a:p>
          <a:p>
            <a:r>
              <a:rPr lang="es-PE" sz="2200"/>
              <a:t>RESISTENCIA</a:t>
            </a:r>
          </a:p>
          <a:p>
            <a:r>
              <a:rPr lang="es-PE" sz="2200"/>
              <a:t>PLACA DE PRUEBAS</a:t>
            </a:r>
          </a:p>
          <a:p>
            <a:r>
              <a:rPr lang="es-PE" sz="2200"/>
              <a:t>ARDUINO UNO</a:t>
            </a:r>
          </a:p>
          <a:p>
            <a:r>
              <a:rPr lang="es-PE" sz="2200"/>
              <a:t>POTENCIOMETRO</a:t>
            </a:r>
          </a:p>
          <a:p>
            <a:r>
              <a:rPr lang="es-PE" sz="2200"/>
              <a:t>SENSOR ULTRASONIDO HC-SR04</a:t>
            </a:r>
            <a:endParaRPr lang="es-PE" sz="2200" dirty="0"/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921" y="164592"/>
            <a:ext cx="2739222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194038"/>
            <a:ext cx="3785616" cy="25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669CA7-A8AD-423D-AF4F-F83B0156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3797240"/>
            <a:ext cx="3099816" cy="23946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AEB9D-3004-4A22-AD27-6DC37E065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231" y="4190262"/>
            <a:ext cx="3088471" cy="14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44652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PE" b="1" dirty="0"/>
              <a:t>SENSOR ULTRASONIDO</a:t>
            </a:r>
            <a:br>
              <a:rPr lang="es-PE" b="1" dirty="0"/>
            </a:br>
            <a:r>
              <a:rPr lang="es-PE" b="1" dirty="0"/>
              <a:t>HC-SR04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199"/>
            <a:ext cx="6069664" cy="224294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un sensor de distancia de bajo costo que utiliza ultrasonido para determinar la distancia de un objeto en un rango de 2 a 450 cm. Destaca por su pequeño tamaño, bajo consumo energético, buena precisión y excelente precio. </a:t>
            </a:r>
          </a:p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sensor HC-SR04 es el más utilizado dentro de los sensores de tipo ultrasonido, principalmente por la cantidad de información y proyectos disponibles en la web. De igual forma es el más empleado en proyectos de robótica como robots laberinto o sumo, y en proyectos de automatización como sistemas de medición de nivel o distancia.</a:t>
            </a:r>
            <a:endParaRPr lang="es-PE" sz="2200" dirty="0"/>
          </a:p>
        </p:txBody>
      </p:sp>
      <p:pic>
        <p:nvPicPr>
          <p:cNvPr id="1028" name="Picture 4" descr="Ultrasonido HC-SR04">
            <a:extLst>
              <a:ext uri="{FF2B5EF4-FFF2-40B4-BE49-F238E27FC236}">
                <a16:creationId xmlns:a16="http://schemas.microsoft.com/office/drawing/2014/main" id="{DB6CACC2-2EFD-41D6-B87A-61F32194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12" y="3187064"/>
            <a:ext cx="6125516" cy="32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C-SR04: todo sobre el sensor de ultrasonidos | Hardware libre">
            <a:extLst>
              <a:ext uri="{FF2B5EF4-FFF2-40B4-BE49-F238E27FC236}">
                <a16:creationId xmlns:a16="http://schemas.microsoft.com/office/drawing/2014/main" id="{3705412B-4D48-4531-B062-D356F7D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02" y="3770472"/>
            <a:ext cx="3318407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PE" sz="5400" b="1"/>
              <a:t>DISPLAY LCD </a:t>
            </a:r>
            <a:br>
              <a:rPr lang="es-PE" sz="5400" b="1"/>
            </a:br>
            <a:r>
              <a:rPr lang="es-PE" sz="5400" b="1"/>
              <a:t>16X2</a:t>
            </a:r>
          </a:p>
        </p:txBody>
      </p:sp>
      <p:sp>
        <p:nvSpPr>
          <p:cNvPr id="10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 una pequeña pantalla de tipo LCD denominado en inglés “Liquid Cristal Display” y en español “Pantalla de cristal líquido”. Este display tiene un tamaño de 16×2 que hace referencia a que la pantalla cuenta con 2 filas y cada fila tiene la capacidad de mostrar 16 caracteres o símbolos, por lo general alfanuméricos, los cuales se pueden definir desde programación utilizando un microcontrolador o tarjeta de desarrollo.</a:t>
            </a:r>
          </a:p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Este display tiene fondo de color azul y texto blanco, tiene 16 pines para realizar su configuración básica de funcionamiento, así como interconectar a tarjetas de desarrollo.</a:t>
            </a:r>
            <a:endParaRPr lang="es-PE" sz="1900"/>
          </a:p>
        </p:txBody>
      </p:sp>
      <p:pic>
        <p:nvPicPr>
          <p:cNvPr id="1026" name="Picture 2" descr="Tutorial Innobot o Arduino – Pantalla LCD - Pygmalion Tech">
            <a:extLst>
              <a:ext uri="{FF2B5EF4-FFF2-40B4-BE49-F238E27FC236}">
                <a16:creationId xmlns:a16="http://schemas.microsoft.com/office/drawing/2014/main" id="{2A82DD65-08FF-42ED-B133-475B3288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348162"/>
            <a:ext cx="4014216" cy="339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8A92E2-A821-4C9B-A3DE-4C8FE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18398"/>
            <a:ext cx="3995928" cy="20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9C2F-5C16-4500-92B5-3C43D7CE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4200" b="1" i="0" dirty="0">
                <a:effectLst/>
                <a:latin typeface="Roboto" panose="02000000000000000000" pitchFamily="2" charset="0"/>
              </a:rPr>
              <a:t>Librería </a:t>
            </a:r>
            <a:r>
              <a:rPr lang="es-ES" sz="42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4200" b="1" i="0" dirty="0">
                <a:effectLst/>
                <a:latin typeface="Roboto" panose="02000000000000000000" pitchFamily="2" charset="0"/>
              </a:rPr>
              <a:t> de Arduino</a:t>
            </a:r>
            <a:br>
              <a:rPr lang="es-ES" sz="4200" b="1" i="0" dirty="0">
                <a:effectLst/>
                <a:latin typeface="Roboto" panose="02000000000000000000" pitchFamily="2" charset="0"/>
              </a:rPr>
            </a:br>
            <a:endParaRPr lang="es-PE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1240-53F5-4518-8B7F-B60890F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61950"/>
            <a:ext cx="6951282" cy="635317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El IDE de Arduino ya viene con una librería que nos permite manejar diferentes tamaños de 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LCD’s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La documentación completa la pueden encontrar en la página oficial de Arduino: </a:t>
            </a:r>
            <a:r>
              <a:rPr lang="es-ES" sz="1800" b="0" i="0" u="none" strike="noStrike" dirty="0" err="1">
                <a:effectLst/>
                <a:latin typeface="Roboto" panose="02000000000000000000" pitchFamily="2" charset="0"/>
                <a:hlinkClick r:id="rId2"/>
              </a:rPr>
              <a:t>LiquidCrystal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r>
              <a:rPr lang="es-ES" sz="1800" b="0" i="0" dirty="0">
                <a:effectLst/>
                <a:latin typeface="Roboto" panose="02000000000000000000" pitchFamily="2" charset="0"/>
              </a:rPr>
              <a:t>Explicaremos las funciones principales, las cuales se usaran en este tutorial.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e, d4, d5, d6, d7)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Función constructor, crea una variable de la clase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con los pines indicados.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begin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Inicializa el LCD, es necesario especificar el número de 	columnas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y filas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del 	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clear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Borra la pantalla LCD y posiciona el cursor en la esquina 	superior izquierda (posición (0,0)).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setCursor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(col,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Posiciona el cursor del LCD en la posición indicada por col y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x,y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); es decir, establecer la ubicación en la que se 	mostrará posteriormente texto escrito para la 	pantalla 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write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Escribir un carácter en la pantalla LCD, en la ubicación actual 	del cursor.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print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Escribe un texto o mensaje en el LCD, su uso es similar a un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Serial.print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2533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ba Electronic Labs: [Arduino 10] Sensor ultrasónico HR-SR04 con pantalla  LCD 2x16">
            <a:extLst>
              <a:ext uri="{FF2B5EF4-FFF2-40B4-BE49-F238E27FC236}">
                <a16:creationId xmlns:a16="http://schemas.microsoft.com/office/drawing/2014/main" id="{3A3A3630-A6B6-4888-A543-AD02A3AFF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r="8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3EC63E-A084-4692-8D4E-4741756E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LCD 16x2  + SENSOR ULTRASONIDO HC-SR04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469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de Office</vt:lpstr>
      <vt:lpstr>MEDICION DE DISTANCIA</vt:lpstr>
      <vt:lpstr>MATERIALES</vt:lpstr>
      <vt:lpstr>SENSOR ULTRASONIDO HC-SR04</vt:lpstr>
      <vt:lpstr>DISPLAY LCD  16X2</vt:lpstr>
      <vt:lpstr>Librería LiquidCrystal de Arduino </vt:lpstr>
      <vt:lpstr>DISPLAY LCD 16x2  + SENSOR ULTRASONIDO HC-SR04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4</cp:revision>
  <dcterms:created xsi:type="dcterms:W3CDTF">2022-01-21T21:27:20Z</dcterms:created>
  <dcterms:modified xsi:type="dcterms:W3CDTF">2022-02-11T18:13:59Z</dcterms:modified>
</cp:coreProperties>
</file>