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9330B0-7D6E-41C3-8988-DDC5AE962F66}"/>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a:extLst>
              <a:ext uri="{FF2B5EF4-FFF2-40B4-BE49-F238E27FC236}">
                <a16:creationId xmlns:a16="http://schemas.microsoft.com/office/drawing/2014/main" id="{64DAA202-2321-4393-B100-4DFCF2B737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4" name="Marcador de fecha 3">
            <a:extLst>
              <a:ext uri="{FF2B5EF4-FFF2-40B4-BE49-F238E27FC236}">
                <a16:creationId xmlns:a16="http://schemas.microsoft.com/office/drawing/2014/main" id="{5593FFED-418C-4AA4-8BF4-8E7A43C9CD28}"/>
              </a:ext>
            </a:extLst>
          </p:cNvPr>
          <p:cNvSpPr>
            <a:spLocks noGrp="1"/>
          </p:cNvSpPr>
          <p:nvPr>
            <p:ph type="dt" sz="half" idx="10"/>
          </p:nvPr>
        </p:nvSpPr>
        <p:spPr/>
        <p:txBody>
          <a:bodyPr/>
          <a:lstStyle/>
          <a:p>
            <a:fld id="{1F674484-D573-4EFE-9F51-E78A475F9D7E}" type="datetimeFigureOut">
              <a:rPr lang="es-PE" smtClean="0"/>
              <a:t>25/01/2022</a:t>
            </a:fld>
            <a:endParaRPr lang="es-PE"/>
          </a:p>
        </p:txBody>
      </p:sp>
      <p:sp>
        <p:nvSpPr>
          <p:cNvPr id="5" name="Marcador de pie de página 4">
            <a:extLst>
              <a:ext uri="{FF2B5EF4-FFF2-40B4-BE49-F238E27FC236}">
                <a16:creationId xmlns:a16="http://schemas.microsoft.com/office/drawing/2014/main" id="{A1A57A81-2CDC-4A88-9AB6-2D4EC2A42A5A}"/>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F47F044C-E357-4174-877E-F33FA3E8F485}"/>
              </a:ext>
            </a:extLst>
          </p:cNvPr>
          <p:cNvSpPr>
            <a:spLocks noGrp="1"/>
          </p:cNvSpPr>
          <p:nvPr>
            <p:ph type="sldNum" sz="quarter" idx="12"/>
          </p:nvPr>
        </p:nvSpPr>
        <p:spPr/>
        <p:txBody>
          <a:bodyPr/>
          <a:lstStyle/>
          <a:p>
            <a:fld id="{F83D0539-925C-49C4-9D05-3461D06FFB08}" type="slidenum">
              <a:rPr lang="es-PE" smtClean="0"/>
              <a:t>‹Nº›</a:t>
            </a:fld>
            <a:endParaRPr lang="es-PE"/>
          </a:p>
        </p:txBody>
      </p:sp>
    </p:spTree>
    <p:extLst>
      <p:ext uri="{BB962C8B-B14F-4D97-AF65-F5344CB8AC3E}">
        <p14:creationId xmlns:p14="http://schemas.microsoft.com/office/powerpoint/2010/main" val="4061411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81EE01-4AF2-4673-B35F-03B4372467BA}"/>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AE6BA965-D6F4-4841-A9BE-78D220BE3BEC}"/>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93335D5B-E494-4523-89CC-265A63DA1B68}"/>
              </a:ext>
            </a:extLst>
          </p:cNvPr>
          <p:cNvSpPr>
            <a:spLocks noGrp="1"/>
          </p:cNvSpPr>
          <p:nvPr>
            <p:ph type="dt" sz="half" idx="10"/>
          </p:nvPr>
        </p:nvSpPr>
        <p:spPr/>
        <p:txBody>
          <a:bodyPr/>
          <a:lstStyle/>
          <a:p>
            <a:fld id="{1F674484-D573-4EFE-9F51-E78A475F9D7E}" type="datetimeFigureOut">
              <a:rPr lang="es-PE" smtClean="0"/>
              <a:t>25/01/2022</a:t>
            </a:fld>
            <a:endParaRPr lang="es-PE"/>
          </a:p>
        </p:txBody>
      </p:sp>
      <p:sp>
        <p:nvSpPr>
          <p:cNvPr id="5" name="Marcador de pie de página 4">
            <a:extLst>
              <a:ext uri="{FF2B5EF4-FFF2-40B4-BE49-F238E27FC236}">
                <a16:creationId xmlns:a16="http://schemas.microsoft.com/office/drawing/2014/main" id="{64EF659A-49B0-4CC8-B910-F38D87CB11F6}"/>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B7E4D7C8-566E-4553-8702-50E5E4167B55}"/>
              </a:ext>
            </a:extLst>
          </p:cNvPr>
          <p:cNvSpPr>
            <a:spLocks noGrp="1"/>
          </p:cNvSpPr>
          <p:nvPr>
            <p:ph type="sldNum" sz="quarter" idx="12"/>
          </p:nvPr>
        </p:nvSpPr>
        <p:spPr/>
        <p:txBody>
          <a:bodyPr/>
          <a:lstStyle/>
          <a:p>
            <a:fld id="{F83D0539-925C-49C4-9D05-3461D06FFB08}" type="slidenum">
              <a:rPr lang="es-PE" smtClean="0"/>
              <a:t>‹Nº›</a:t>
            </a:fld>
            <a:endParaRPr lang="es-PE"/>
          </a:p>
        </p:txBody>
      </p:sp>
    </p:spTree>
    <p:extLst>
      <p:ext uri="{BB962C8B-B14F-4D97-AF65-F5344CB8AC3E}">
        <p14:creationId xmlns:p14="http://schemas.microsoft.com/office/powerpoint/2010/main" val="87881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BD3A8AF-98DA-41DD-8D18-B9A85EFB7965}"/>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585F0A27-9BCF-4A6E-A336-8BDFBE49EC4C}"/>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25B2DB96-A213-42A8-B301-B6F2113B0157}"/>
              </a:ext>
            </a:extLst>
          </p:cNvPr>
          <p:cNvSpPr>
            <a:spLocks noGrp="1"/>
          </p:cNvSpPr>
          <p:nvPr>
            <p:ph type="dt" sz="half" idx="10"/>
          </p:nvPr>
        </p:nvSpPr>
        <p:spPr/>
        <p:txBody>
          <a:bodyPr/>
          <a:lstStyle/>
          <a:p>
            <a:fld id="{1F674484-D573-4EFE-9F51-E78A475F9D7E}" type="datetimeFigureOut">
              <a:rPr lang="es-PE" smtClean="0"/>
              <a:t>25/01/2022</a:t>
            </a:fld>
            <a:endParaRPr lang="es-PE"/>
          </a:p>
        </p:txBody>
      </p:sp>
      <p:sp>
        <p:nvSpPr>
          <p:cNvPr id="5" name="Marcador de pie de página 4">
            <a:extLst>
              <a:ext uri="{FF2B5EF4-FFF2-40B4-BE49-F238E27FC236}">
                <a16:creationId xmlns:a16="http://schemas.microsoft.com/office/drawing/2014/main" id="{7CBF961C-3C08-44C0-8FA5-EBC8BEAC3092}"/>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14116CD5-A2C8-4882-939A-AC01B0EA9CAD}"/>
              </a:ext>
            </a:extLst>
          </p:cNvPr>
          <p:cNvSpPr>
            <a:spLocks noGrp="1"/>
          </p:cNvSpPr>
          <p:nvPr>
            <p:ph type="sldNum" sz="quarter" idx="12"/>
          </p:nvPr>
        </p:nvSpPr>
        <p:spPr/>
        <p:txBody>
          <a:bodyPr/>
          <a:lstStyle/>
          <a:p>
            <a:fld id="{F83D0539-925C-49C4-9D05-3461D06FFB08}" type="slidenum">
              <a:rPr lang="es-PE" smtClean="0"/>
              <a:t>‹Nº›</a:t>
            </a:fld>
            <a:endParaRPr lang="es-PE"/>
          </a:p>
        </p:txBody>
      </p:sp>
    </p:spTree>
    <p:extLst>
      <p:ext uri="{BB962C8B-B14F-4D97-AF65-F5344CB8AC3E}">
        <p14:creationId xmlns:p14="http://schemas.microsoft.com/office/powerpoint/2010/main" val="3670012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490092-952F-4B06-813A-86926B0AC841}"/>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938CBD3B-4BC8-4A89-8D04-990803577B77}"/>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26BE8195-4E9C-4167-9784-40C5E1DA20C5}"/>
              </a:ext>
            </a:extLst>
          </p:cNvPr>
          <p:cNvSpPr>
            <a:spLocks noGrp="1"/>
          </p:cNvSpPr>
          <p:nvPr>
            <p:ph type="dt" sz="half" idx="10"/>
          </p:nvPr>
        </p:nvSpPr>
        <p:spPr/>
        <p:txBody>
          <a:bodyPr/>
          <a:lstStyle/>
          <a:p>
            <a:fld id="{1F674484-D573-4EFE-9F51-E78A475F9D7E}" type="datetimeFigureOut">
              <a:rPr lang="es-PE" smtClean="0"/>
              <a:t>25/01/2022</a:t>
            </a:fld>
            <a:endParaRPr lang="es-PE"/>
          </a:p>
        </p:txBody>
      </p:sp>
      <p:sp>
        <p:nvSpPr>
          <p:cNvPr id="5" name="Marcador de pie de página 4">
            <a:extLst>
              <a:ext uri="{FF2B5EF4-FFF2-40B4-BE49-F238E27FC236}">
                <a16:creationId xmlns:a16="http://schemas.microsoft.com/office/drawing/2014/main" id="{1E82DD7A-7D4E-4A43-99D9-C28C1D7530A4}"/>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5AE71527-5B6C-425B-A5E2-636AA12F955B}"/>
              </a:ext>
            </a:extLst>
          </p:cNvPr>
          <p:cNvSpPr>
            <a:spLocks noGrp="1"/>
          </p:cNvSpPr>
          <p:nvPr>
            <p:ph type="sldNum" sz="quarter" idx="12"/>
          </p:nvPr>
        </p:nvSpPr>
        <p:spPr/>
        <p:txBody>
          <a:bodyPr/>
          <a:lstStyle/>
          <a:p>
            <a:fld id="{F83D0539-925C-49C4-9D05-3461D06FFB08}" type="slidenum">
              <a:rPr lang="es-PE" smtClean="0"/>
              <a:t>‹Nº›</a:t>
            </a:fld>
            <a:endParaRPr lang="es-PE"/>
          </a:p>
        </p:txBody>
      </p:sp>
    </p:spTree>
    <p:extLst>
      <p:ext uri="{BB962C8B-B14F-4D97-AF65-F5344CB8AC3E}">
        <p14:creationId xmlns:p14="http://schemas.microsoft.com/office/powerpoint/2010/main" val="3646710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AC01B8-0949-4C72-B719-4D29FB5E2A48}"/>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A7B598F9-0D7B-4E15-8855-B3EC1C26AA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DC5352D3-3559-4739-A4B0-84FCCF425D33}"/>
              </a:ext>
            </a:extLst>
          </p:cNvPr>
          <p:cNvSpPr>
            <a:spLocks noGrp="1"/>
          </p:cNvSpPr>
          <p:nvPr>
            <p:ph type="dt" sz="half" idx="10"/>
          </p:nvPr>
        </p:nvSpPr>
        <p:spPr/>
        <p:txBody>
          <a:bodyPr/>
          <a:lstStyle/>
          <a:p>
            <a:fld id="{1F674484-D573-4EFE-9F51-E78A475F9D7E}" type="datetimeFigureOut">
              <a:rPr lang="es-PE" smtClean="0"/>
              <a:t>25/01/2022</a:t>
            </a:fld>
            <a:endParaRPr lang="es-PE"/>
          </a:p>
        </p:txBody>
      </p:sp>
      <p:sp>
        <p:nvSpPr>
          <p:cNvPr id="5" name="Marcador de pie de página 4">
            <a:extLst>
              <a:ext uri="{FF2B5EF4-FFF2-40B4-BE49-F238E27FC236}">
                <a16:creationId xmlns:a16="http://schemas.microsoft.com/office/drawing/2014/main" id="{CFEB81F8-A6F5-4C68-97EC-0603FACDB8EF}"/>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3D9DFA63-7CB5-4CE0-A390-2292DCC8DD3B}"/>
              </a:ext>
            </a:extLst>
          </p:cNvPr>
          <p:cNvSpPr>
            <a:spLocks noGrp="1"/>
          </p:cNvSpPr>
          <p:nvPr>
            <p:ph type="sldNum" sz="quarter" idx="12"/>
          </p:nvPr>
        </p:nvSpPr>
        <p:spPr/>
        <p:txBody>
          <a:bodyPr/>
          <a:lstStyle/>
          <a:p>
            <a:fld id="{F83D0539-925C-49C4-9D05-3461D06FFB08}" type="slidenum">
              <a:rPr lang="es-PE" smtClean="0"/>
              <a:t>‹Nº›</a:t>
            </a:fld>
            <a:endParaRPr lang="es-PE"/>
          </a:p>
        </p:txBody>
      </p:sp>
    </p:spTree>
    <p:extLst>
      <p:ext uri="{BB962C8B-B14F-4D97-AF65-F5344CB8AC3E}">
        <p14:creationId xmlns:p14="http://schemas.microsoft.com/office/powerpoint/2010/main" val="3118658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BF29E0-1F3B-470B-B6AB-5595B36C93C0}"/>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E2150D87-B971-4ABA-9AC6-C7BE9A697990}"/>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a16="http://schemas.microsoft.com/office/drawing/2014/main" id="{10E7B905-7658-40BF-B7FC-88501E890FF5}"/>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id="{DFDEA697-4B9D-4FEB-B51F-8C8A1783FE21}"/>
              </a:ext>
            </a:extLst>
          </p:cNvPr>
          <p:cNvSpPr>
            <a:spLocks noGrp="1"/>
          </p:cNvSpPr>
          <p:nvPr>
            <p:ph type="dt" sz="half" idx="10"/>
          </p:nvPr>
        </p:nvSpPr>
        <p:spPr/>
        <p:txBody>
          <a:bodyPr/>
          <a:lstStyle/>
          <a:p>
            <a:fld id="{1F674484-D573-4EFE-9F51-E78A475F9D7E}" type="datetimeFigureOut">
              <a:rPr lang="es-PE" smtClean="0"/>
              <a:t>25/01/2022</a:t>
            </a:fld>
            <a:endParaRPr lang="es-PE"/>
          </a:p>
        </p:txBody>
      </p:sp>
      <p:sp>
        <p:nvSpPr>
          <p:cNvPr id="6" name="Marcador de pie de página 5">
            <a:extLst>
              <a:ext uri="{FF2B5EF4-FFF2-40B4-BE49-F238E27FC236}">
                <a16:creationId xmlns:a16="http://schemas.microsoft.com/office/drawing/2014/main" id="{711203AC-2C09-4732-A8E9-8A0889AD2212}"/>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C6C5C955-BCA2-4050-93D4-C26A63DC095C}"/>
              </a:ext>
            </a:extLst>
          </p:cNvPr>
          <p:cNvSpPr>
            <a:spLocks noGrp="1"/>
          </p:cNvSpPr>
          <p:nvPr>
            <p:ph type="sldNum" sz="quarter" idx="12"/>
          </p:nvPr>
        </p:nvSpPr>
        <p:spPr/>
        <p:txBody>
          <a:bodyPr/>
          <a:lstStyle/>
          <a:p>
            <a:fld id="{F83D0539-925C-49C4-9D05-3461D06FFB08}" type="slidenum">
              <a:rPr lang="es-PE" smtClean="0"/>
              <a:t>‹Nº›</a:t>
            </a:fld>
            <a:endParaRPr lang="es-PE"/>
          </a:p>
        </p:txBody>
      </p:sp>
    </p:spTree>
    <p:extLst>
      <p:ext uri="{BB962C8B-B14F-4D97-AF65-F5344CB8AC3E}">
        <p14:creationId xmlns:p14="http://schemas.microsoft.com/office/powerpoint/2010/main" val="2788646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E90F35-E230-4417-9E3B-5D8E1DCD43CD}"/>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3F4DCC90-5328-4EEB-BFD0-46EEDCD7C0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618EAC4F-5D12-4886-B359-B1110C5D6A00}"/>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id="{33A3733A-FEDF-4955-A7E7-C9124A7E24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D6481B94-360B-4701-8D1B-412EF1A63447}"/>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id="{7041A77D-F82B-424A-9B3C-FD63E0EAAC6E}"/>
              </a:ext>
            </a:extLst>
          </p:cNvPr>
          <p:cNvSpPr>
            <a:spLocks noGrp="1"/>
          </p:cNvSpPr>
          <p:nvPr>
            <p:ph type="dt" sz="half" idx="10"/>
          </p:nvPr>
        </p:nvSpPr>
        <p:spPr/>
        <p:txBody>
          <a:bodyPr/>
          <a:lstStyle/>
          <a:p>
            <a:fld id="{1F674484-D573-4EFE-9F51-E78A475F9D7E}" type="datetimeFigureOut">
              <a:rPr lang="es-PE" smtClean="0"/>
              <a:t>25/01/2022</a:t>
            </a:fld>
            <a:endParaRPr lang="es-PE"/>
          </a:p>
        </p:txBody>
      </p:sp>
      <p:sp>
        <p:nvSpPr>
          <p:cNvPr id="8" name="Marcador de pie de página 7">
            <a:extLst>
              <a:ext uri="{FF2B5EF4-FFF2-40B4-BE49-F238E27FC236}">
                <a16:creationId xmlns:a16="http://schemas.microsoft.com/office/drawing/2014/main" id="{456E36FF-EDFF-4BE5-89B0-B1183A24EA3F}"/>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id="{74BCC563-0216-4069-9718-DF445876430D}"/>
              </a:ext>
            </a:extLst>
          </p:cNvPr>
          <p:cNvSpPr>
            <a:spLocks noGrp="1"/>
          </p:cNvSpPr>
          <p:nvPr>
            <p:ph type="sldNum" sz="quarter" idx="12"/>
          </p:nvPr>
        </p:nvSpPr>
        <p:spPr/>
        <p:txBody>
          <a:bodyPr/>
          <a:lstStyle/>
          <a:p>
            <a:fld id="{F83D0539-925C-49C4-9D05-3461D06FFB08}" type="slidenum">
              <a:rPr lang="es-PE" smtClean="0"/>
              <a:t>‹Nº›</a:t>
            </a:fld>
            <a:endParaRPr lang="es-PE"/>
          </a:p>
        </p:txBody>
      </p:sp>
    </p:spTree>
    <p:extLst>
      <p:ext uri="{BB962C8B-B14F-4D97-AF65-F5344CB8AC3E}">
        <p14:creationId xmlns:p14="http://schemas.microsoft.com/office/powerpoint/2010/main" val="3872289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3F9B77-1115-4390-82C3-714B1FD1138A}"/>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BDA761F6-335D-4816-9530-B1BDA6C9C466}"/>
              </a:ext>
            </a:extLst>
          </p:cNvPr>
          <p:cNvSpPr>
            <a:spLocks noGrp="1"/>
          </p:cNvSpPr>
          <p:nvPr>
            <p:ph type="dt" sz="half" idx="10"/>
          </p:nvPr>
        </p:nvSpPr>
        <p:spPr/>
        <p:txBody>
          <a:bodyPr/>
          <a:lstStyle/>
          <a:p>
            <a:fld id="{1F674484-D573-4EFE-9F51-E78A475F9D7E}" type="datetimeFigureOut">
              <a:rPr lang="es-PE" smtClean="0"/>
              <a:t>25/01/2022</a:t>
            </a:fld>
            <a:endParaRPr lang="es-PE"/>
          </a:p>
        </p:txBody>
      </p:sp>
      <p:sp>
        <p:nvSpPr>
          <p:cNvPr id="4" name="Marcador de pie de página 3">
            <a:extLst>
              <a:ext uri="{FF2B5EF4-FFF2-40B4-BE49-F238E27FC236}">
                <a16:creationId xmlns:a16="http://schemas.microsoft.com/office/drawing/2014/main" id="{851FFAD9-2610-4A70-B21F-E23316AE4C77}"/>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6C9FC291-BAAD-4A4B-B803-19CC51F59546}"/>
              </a:ext>
            </a:extLst>
          </p:cNvPr>
          <p:cNvSpPr>
            <a:spLocks noGrp="1"/>
          </p:cNvSpPr>
          <p:nvPr>
            <p:ph type="sldNum" sz="quarter" idx="12"/>
          </p:nvPr>
        </p:nvSpPr>
        <p:spPr/>
        <p:txBody>
          <a:bodyPr/>
          <a:lstStyle/>
          <a:p>
            <a:fld id="{F83D0539-925C-49C4-9D05-3461D06FFB08}" type="slidenum">
              <a:rPr lang="es-PE" smtClean="0"/>
              <a:t>‹Nº›</a:t>
            </a:fld>
            <a:endParaRPr lang="es-PE"/>
          </a:p>
        </p:txBody>
      </p:sp>
    </p:spTree>
    <p:extLst>
      <p:ext uri="{BB962C8B-B14F-4D97-AF65-F5344CB8AC3E}">
        <p14:creationId xmlns:p14="http://schemas.microsoft.com/office/powerpoint/2010/main" val="370478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836DDA16-FA70-46E7-AE8B-7E3C001C8E1F}"/>
              </a:ext>
            </a:extLst>
          </p:cNvPr>
          <p:cNvSpPr>
            <a:spLocks noGrp="1"/>
          </p:cNvSpPr>
          <p:nvPr>
            <p:ph type="dt" sz="half" idx="10"/>
          </p:nvPr>
        </p:nvSpPr>
        <p:spPr/>
        <p:txBody>
          <a:bodyPr/>
          <a:lstStyle/>
          <a:p>
            <a:fld id="{1F674484-D573-4EFE-9F51-E78A475F9D7E}" type="datetimeFigureOut">
              <a:rPr lang="es-PE" smtClean="0"/>
              <a:t>25/01/2022</a:t>
            </a:fld>
            <a:endParaRPr lang="es-PE"/>
          </a:p>
        </p:txBody>
      </p:sp>
      <p:sp>
        <p:nvSpPr>
          <p:cNvPr id="3" name="Marcador de pie de página 2">
            <a:extLst>
              <a:ext uri="{FF2B5EF4-FFF2-40B4-BE49-F238E27FC236}">
                <a16:creationId xmlns:a16="http://schemas.microsoft.com/office/drawing/2014/main" id="{45FC066D-4D50-45AC-9A84-0C3929E51CB2}"/>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id="{5483B1C0-818E-4130-98EA-6DE05DD19EDE}"/>
              </a:ext>
            </a:extLst>
          </p:cNvPr>
          <p:cNvSpPr>
            <a:spLocks noGrp="1"/>
          </p:cNvSpPr>
          <p:nvPr>
            <p:ph type="sldNum" sz="quarter" idx="12"/>
          </p:nvPr>
        </p:nvSpPr>
        <p:spPr/>
        <p:txBody>
          <a:bodyPr/>
          <a:lstStyle/>
          <a:p>
            <a:fld id="{F83D0539-925C-49C4-9D05-3461D06FFB08}" type="slidenum">
              <a:rPr lang="es-PE" smtClean="0"/>
              <a:t>‹Nº›</a:t>
            </a:fld>
            <a:endParaRPr lang="es-PE"/>
          </a:p>
        </p:txBody>
      </p:sp>
    </p:spTree>
    <p:extLst>
      <p:ext uri="{BB962C8B-B14F-4D97-AF65-F5344CB8AC3E}">
        <p14:creationId xmlns:p14="http://schemas.microsoft.com/office/powerpoint/2010/main" val="3399253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E672F6-209C-4C75-BA3B-AB4D4A84956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77CAA3AF-4819-4744-B88D-AFE06F0EC7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id="{A385A5E2-2E69-4BF3-B9C3-D6DF22462C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0DE8627-8848-421A-9086-996CB679DE41}"/>
              </a:ext>
            </a:extLst>
          </p:cNvPr>
          <p:cNvSpPr>
            <a:spLocks noGrp="1"/>
          </p:cNvSpPr>
          <p:nvPr>
            <p:ph type="dt" sz="half" idx="10"/>
          </p:nvPr>
        </p:nvSpPr>
        <p:spPr/>
        <p:txBody>
          <a:bodyPr/>
          <a:lstStyle/>
          <a:p>
            <a:fld id="{1F674484-D573-4EFE-9F51-E78A475F9D7E}" type="datetimeFigureOut">
              <a:rPr lang="es-PE" smtClean="0"/>
              <a:t>25/01/2022</a:t>
            </a:fld>
            <a:endParaRPr lang="es-PE"/>
          </a:p>
        </p:txBody>
      </p:sp>
      <p:sp>
        <p:nvSpPr>
          <p:cNvPr id="6" name="Marcador de pie de página 5">
            <a:extLst>
              <a:ext uri="{FF2B5EF4-FFF2-40B4-BE49-F238E27FC236}">
                <a16:creationId xmlns:a16="http://schemas.microsoft.com/office/drawing/2014/main" id="{70BA2E61-89B8-4779-84D0-821203EA6AE1}"/>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4D326292-8DC6-43CE-B24D-3166A349F289}"/>
              </a:ext>
            </a:extLst>
          </p:cNvPr>
          <p:cNvSpPr>
            <a:spLocks noGrp="1"/>
          </p:cNvSpPr>
          <p:nvPr>
            <p:ph type="sldNum" sz="quarter" idx="12"/>
          </p:nvPr>
        </p:nvSpPr>
        <p:spPr/>
        <p:txBody>
          <a:bodyPr/>
          <a:lstStyle/>
          <a:p>
            <a:fld id="{F83D0539-925C-49C4-9D05-3461D06FFB08}" type="slidenum">
              <a:rPr lang="es-PE" smtClean="0"/>
              <a:t>‹Nº›</a:t>
            </a:fld>
            <a:endParaRPr lang="es-PE"/>
          </a:p>
        </p:txBody>
      </p:sp>
    </p:spTree>
    <p:extLst>
      <p:ext uri="{BB962C8B-B14F-4D97-AF65-F5344CB8AC3E}">
        <p14:creationId xmlns:p14="http://schemas.microsoft.com/office/powerpoint/2010/main" val="1438219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FF628A-522A-4E4D-9907-82939249961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id="{90A23E36-2FB9-4D40-923F-840D61B340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a16="http://schemas.microsoft.com/office/drawing/2014/main" id="{AFD36631-7DD1-43FC-AF05-316B53CB54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D3390FC-6C71-4ACD-B8F4-FF734924784B}"/>
              </a:ext>
            </a:extLst>
          </p:cNvPr>
          <p:cNvSpPr>
            <a:spLocks noGrp="1"/>
          </p:cNvSpPr>
          <p:nvPr>
            <p:ph type="dt" sz="half" idx="10"/>
          </p:nvPr>
        </p:nvSpPr>
        <p:spPr/>
        <p:txBody>
          <a:bodyPr/>
          <a:lstStyle/>
          <a:p>
            <a:fld id="{1F674484-D573-4EFE-9F51-E78A475F9D7E}" type="datetimeFigureOut">
              <a:rPr lang="es-PE" smtClean="0"/>
              <a:t>25/01/2022</a:t>
            </a:fld>
            <a:endParaRPr lang="es-PE"/>
          </a:p>
        </p:txBody>
      </p:sp>
      <p:sp>
        <p:nvSpPr>
          <p:cNvPr id="6" name="Marcador de pie de página 5">
            <a:extLst>
              <a:ext uri="{FF2B5EF4-FFF2-40B4-BE49-F238E27FC236}">
                <a16:creationId xmlns:a16="http://schemas.microsoft.com/office/drawing/2014/main" id="{B8D84361-84CE-4733-B3DB-5D552A3BFC3F}"/>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2445B3B9-49F0-4948-92F4-EF94F069BCD3}"/>
              </a:ext>
            </a:extLst>
          </p:cNvPr>
          <p:cNvSpPr>
            <a:spLocks noGrp="1"/>
          </p:cNvSpPr>
          <p:nvPr>
            <p:ph type="sldNum" sz="quarter" idx="12"/>
          </p:nvPr>
        </p:nvSpPr>
        <p:spPr/>
        <p:txBody>
          <a:bodyPr/>
          <a:lstStyle/>
          <a:p>
            <a:fld id="{F83D0539-925C-49C4-9D05-3461D06FFB08}" type="slidenum">
              <a:rPr lang="es-PE" smtClean="0"/>
              <a:t>‹Nº›</a:t>
            </a:fld>
            <a:endParaRPr lang="es-PE"/>
          </a:p>
        </p:txBody>
      </p:sp>
    </p:spTree>
    <p:extLst>
      <p:ext uri="{BB962C8B-B14F-4D97-AF65-F5344CB8AC3E}">
        <p14:creationId xmlns:p14="http://schemas.microsoft.com/office/powerpoint/2010/main" val="941129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3E2FB26E-647F-4DAB-8068-AA8C46E2D1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180FDA3D-425F-45AE-B23C-B35F36E040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A4D547DC-75FF-4304-A5BA-4B83A69121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674484-D573-4EFE-9F51-E78A475F9D7E}" type="datetimeFigureOut">
              <a:rPr lang="es-PE" smtClean="0"/>
              <a:t>25/01/2022</a:t>
            </a:fld>
            <a:endParaRPr lang="es-PE"/>
          </a:p>
        </p:txBody>
      </p:sp>
      <p:sp>
        <p:nvSpPr>
          <p:cNvPr id="5" name="Marcador de pie de página 4">
            <a:extLst>
              <a:ext uri="{FF2B5EF4-FFF2-40B4-BE49-F238E27FC236}">
                <a16:creationId xmlns:a16="http://schemas.microsoft.com/office/drawing/2014/main" id="{92E5A783-A230-477C-A36E-A5DD7E9B3F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a:extLst>
              <a:ext uri="{FF2B5EF4-FFF2-40B4-BE49-F238E27FC236}">
                <a16:creationId xmlns:a16="http://schemas.microsoft.com/office/drawing/2014/main" id="{4A6501B2-AB2F-48A0-B499-73AD129D64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3D0539-925C-49C4-9D05-3461D06FFB08}" type="slidenum">
              <a:rPr lang="es-PE" smtClean="0"/>
              <a:t>‹Nº›</a:t>
            </a:fld>
            <a:endParaRPr lang="es-PE"/>
          </a:p>
        </p:txBody>
      </p:sp>
    </p:spTree>
    <p:extLst>
      <p:ext uri="{BB962C8B-B14F-4D97-AF65-F5344CB8AC3E}">
        <p14:creationId xmlns:p14="http://schemas.microsoft.com/office/powerpoint/2010/main" val="290036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6249828-E021-4585-99EA-F53222F733C9}"/>
              </a:ext>
            </a:extLst>
          </p:cNvPr>
          <p:cNvSpPr>
            <a:spLocks noGrp="1"/>
          </p:cNvSpPr>
          <p:nvPr>
            <p:ph type="ctrTitle"/>
          </p:nvPr>
        </p:nvSpPr>
        <p:spPr>
          <a:xfrm>
            <a:off x="755903" y="3399769"/>
            <a:ext cx="10640754" cy="775845"/>
          </a:xfrm>
        </p:spPr>
        <p:txBody>
          <a:bodyPr anchor="b">
            <a:normAutofit/>
          </a:bodyPr>
          <a:lstStyle/>
          <a:p>
            <a:r>
              <a:rPr lang="es-PE" sz="4800" b="1" dirty="0">
                <a:solidFill>
                  <a:schemeClr val="tx2"/>
                </a:solidFill>
              </a:rPr>
              <a:t>POTENCIOMETRO EN ARDUINO</a:t>
            </a:r>
          </a:p>
        </p:txBody>
      </p:sp>
      <p:sp>
        <p:nvSpPr>
          <p:cNvPr id="3" name="Subtítulo 2">
            <a:extLst>
              <a:ext uri="{FF2B5EF4-FFF2-40B4-BE49-F238E27FC236}">
                <a16:creationId xmlns:a16="http://schemas.microsoft.com/office/drawing/2014/main" id="{D6D3699D-DC69-4788-9001-0395E81C9EB3}"/>
              </a:ext>
            </a:extLst>
          </p:cNvPr>
          <p:cNvSpPr>
            <a:spLocks noGrp="1"/>
          </p:cNvSpPr>
          <p:nvPr>
            <p:ph type="subTitle" idx="1"/>
          </p:nvPr>
        </p:nvSpPr>
        <p:spPr>
          <a:xfrm>
            <a:off x="1514121" y="4171528"/>
            <a:ext cx="9163757" cy="775845"/>
          </a:xfrm>
        </p:spPr>
        <p:txBody>
          <a:bodyPr anchor="ctr">
            <a:normAutofit fontScale="62500" lnSpcReduction="20000"/>
          </a:bodyPr>
          <a:lstStyle/>
          <a:p>
            <a:endParaRPr lang="es-PE" sz="2000">
              <a:solidFill>
                <a:schemeClr val="tx2"/>
              </a:solidFill>
            </a:endParaRPr>
          </a:p>
          <a:p>
            <a:r>
              <a:rPr lang="es-PE" sz="5100">
                <a:solidFill>
                  <a:schemeClr val="tx2"/>
                </a:solidFill>
              </a:rPr>
              <a:t>@danite.dev</a:t>
            </a:r>
            <a:endParaRPr lang="es-PE" sz="5100" dirty="0">
              <a:solidFill>
                <a:schemeClr val="tx2"/>
              </a:solidFill>
            </a:endParaRPr>
          </a:p>
        </p:txBody>
      </p:sp>
      <p:grpSp>
        <p:nvGrpSpPr>
          <p:cNvPr id="75" name="Group 74">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76" name="Freeform: Shape 75">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Shape 76">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Shape 77">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79" name="Freeform: Shape 78">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026" name="Picture 2" descr="Arduino logo by Jugulaire | Arduino logo, Arduino programming, Arduino">
            <a:extLst>
              <a:ext uri="{FF2B5EF4-FFF2-40B4-BE49-F238E27FC236}">
                <a16:creationId xmlns:a16="http://schemas.microsoft.com/office/drawing/2014/main" id="{BD62754F-8454-49FB-8E15-EA54CDE16ED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87895" y="320231"/>
            <a:ext cx="2954757" cy="2836567"/>
          </a:xfrm>
          <a:prstGeom prst="rect">
            <a:avLst/>
          </a:prstGeom>
          <a:noFill/>
          <a:extLst>
            <a:ext uri="{909E8E84-426E-40DD-AFC4-6F175D3DCCD1}">
              <a14:hiddenFill xmlns:a14="http://schemas.microsoft.com/office/drawing/2010/main">
                <a:solidFill>
                  <a:srgbClr val="FFFFFF"/>
                </a:solidFill>
              </a14:hiddenFill>
            </a:ext>
          </a:extLst>
        </p:spPr>
      </p:pic>
      <p:grpSp>
        <p:nvGrpSpPr>
          <p:cNvPr id="81" name="Group 80">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82" name="Freeform: Shape 81">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Shape 82">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Freeform: Shape 83">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Freeform: Shape 84">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Imagen 6" descr="Logotipo, nombre de la empresa&#10;&#10;Descripción generada automáticamente">
            <a:extLst>
              <a:ext uri="{FF2B5EF4-FFF2-40B4-BE49-F238E27FC236}">
                <a16:creationId xmlns:a16="http://schemas.microsoft.com/office/drawing/2014/main" id="{1E1E5BF5-4C50-4A5D-8EB4-0FAB950609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8958" y="4947373"/>
            <a:ext cx="1373778" cy="1373778"/>
          </a:xfrm>
          <a:prstGeom prst="rect">
            <a:avLst/>
          </a:prstGeom>
        </p:spPr>
      </p:pic>
      <p:sp>
        <p:nvSpPr>
          <p:cNvPr id="9" name="AutoShape 10" descr="TikTok Logo - LOGOS de MARCAS">
            <a:extLst>
              <a:ext uri="{FF2B5EF4-FFF2-40B4-BE49-F238E27FC236}">
                <a16:creationId xmlns:a16="http://schemas.microsoft.com/office/drawing/2014/main" id="{5AC91461-F6F5-4B32-A283-29A3EAF8568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spTree>
    <p:extLst>
      <p:ext uri="{BB962C8B-B14F-4D97-AF65-F5344CB8AC3E}">
        <p14:creationId xmlns:p14="http://schemas.microsoft.com/office/powerpoint/2010/main" val="2753959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94BFCCA4-109C-4B21-816E-144FE75C38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BF5C1CE-7CA7-4C2B-9A7D-02AA1AF99CA8}"/>
              </a:ext>
            </a:extLst>
          </p:cNvPr>
          <p:cNvSpPr>
            <a:spLocks noGrp="1"/>
          </p:cNvSpPr>
          <p:nvPr>
            <p:ph type="title"/>
          </p:nvPr>
        </p:nvSpPr>
        <p:spPr>
          <a:xfrm>
            <a:off x="630918" y="643465"/>
            <a:ext cx="3895359" cy="1846615"/>
          </a:xfrm>
        </p:spPr>
        <p:txBody>
          <a:bodyPr anchor="b">
            <a:normAutofit/>
          </a:bodyPr>
          <a:lstStyle/>
          <a:p>
            <a:r>
              <a:rPr lang="es-PE" sz="5400" b="1"/>
              <a:t>MATERIALES</a:t>
            </a:r>
          </a:p>
        </p:txBody>
      </p:sp>
      <p:sp>
        <p:nvSpPr>
          <p:cNvPr id="193" name="sketch line">
            <a:extLst>
              <a:ext uri="{FF2B5EF4-FFF2-40B4-BE49-F238E27FC236}">
                <a16:creationId xmlns:a16="http://schemas.microsoft.com/office/drawing/2014/main" id="{0059B5C0-FEC8-4370-AF45-02E3AEF6F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659144"/>
            <a:ext cx="3566160" cy="18288"/>
          </a:xfrm>
          <a:custGeom>
            <a:avLst/>
            <a:gdLst>
              <a:gd name="connsiteX0" fmla="*/ 0 w 3566160"/>
              <a:gd name="connsiteY0" fmla="*/ 0 h 18288"/>
              <a:gd name="connsiteX1" fmla="*/ 665683 w 3566160"/>
              <a:gd name="connsiteY1" fmla="*/ 0 h 18288"/>
              <a:gd name="connsiteX2" fmla="*/ 1331366 w 3566160"/>
              <a:gd name="connsiteY2" fmla="*/ 0 h 18288"/>
              <a:gd name="connsiteX3" fmla="*/ 1818742 w 3566160"/>
              <a:gd name="connsiteY3" fmla="*/ 0 h 18288"/>
              <a:gd name="connsiteX4" fmla="*/ 2413102 w 3566160"/>
              <a:gd name="connsiteY4" fmla="*/ 0 h 18288"/>
              <a:gd name="connsiteX5" fmla="*/ 2936138 w 3566160"/>
              <a:gd name="connsiteY5" fmla="*/ 0 h 18288"/>
              <a:gd name="connsiteX6" fmla="*/ 3566160 w 3566160"/>
              <a:gd name="connsiteY6" fmla="*/ 0 h 18288"/>
              <a:gd name="connsiteX7" fmla="*/ 3566160 w 3566160"/>
              <a:gd name="connsiteY7" fmla="*/ 18288 h 18288"/>
              <a:gd name="connsiteX8" fmla="*/ 2971800 w 3566160"/>
              <a:gd name="connsiteY8" fmla="*/ 18288 h 18288"/>
              <a:gd name="connsiteX9" fmla="*/ 2448763 w 3566160"/>
              <a:gd name="connsiteY9" fmla="*/ 18288 h 18288"/>
              <a:gd name="connsiteX10" fmla="*/ 1854403 w 3566160"/>
              <a:gd name="connsiteY10" fmla="*/ 18288 h 18288"/>
              <a:gd name="connsiteX11" fmla="*/ 1295705 w 3566160"/>
              <a:gd name="connsiteY11" fmla="*/ 18288 h 18288"/>
              <a:gd name="connsiteX12" fmla="*/ 772668 w 3566160"/>
              <a:gd name="connsiteY12" fmla="*/ 18288 h 18288"/>
              <a:gd name="connsiteX13" fmla="*/ 0 w 3566160"/>
              <a:gd name="connsiteY13" fmla="*/ 18288 h 18288"/>
              <a:gd name="connsiteX14" fmla="*/ 0 w 356616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66160" h="18288" fill="none" extrusionOk="0">
                <a:moveTo>
                  <a:pt x="0" y="0"/>
                </a:moveTo>
                <a:cubicBezTo>
                  <a:pt x="222644" y="15773"/>
                  <a:pt x="447078" y="-30288"/>
                  <a:pt x="665683" y="0"/>
                </a:cubicBezTo>
                <a:cubicBezTo>
                  <a:pt x="884288" y="30288"/>
                  <a:pt x="1132425" y="-6167"/>
                  <a:pt x="1331366" y="0"/>
                </a:cubicBezTo>
                <a:cubicBezTo>
                  <a:pt x="1530307" y="6167"/>
                  <a:pt x="1680942" y="17562"/>
                  <a:pt x="1818742" y="0"/>
                </a:cubicBezTo>
                <a:cubicBezTo>
                  <a:pt x="1956542" y="-17562"/>
                  <a:pt x="2130227" y="23032"/>
                  <a:pt x="2413102" y="0"/>
                </a:cubicBezTo>
                <a:cubicBezTo>
                  <a:pt x="2695977" y="-23032"/>
                  <a:pt x="2679988" y="-13260"/>
                  <a:pt x="2936138" y="0"/>
                </a:cubicBezTo>
                <a:cubicBezTo>
                  <a:pt x="3192288" y="13260"/>
                  <a:pt x="3378668" y="16268"/>
                  <a:pt x="3566160" y="0"/>
                </a:cubicBezTo>
                <a:cubicBezTo>
                  <a:pt x="3566199" y="7328"/>
                  <a:pt x="3566779" y="9982"/>
                  <a:pt x="3566160" y="18288"/>
                </a:cubicBezTo>
                <a:cubicBezTo>
                  <a:pt x="3315478" y="45899"/>
                  <a:pt x="3188272" y="-7574"/>
                  <a:pt x="2971800" y="18288"/>
                </a:cubicBezTo>
                <a:cubicBezTo>
                  <a:pt x="2755328" y="44150"/>
                  <a:pt x="2598570" y="34692"/>
                  <a:pt x="2448763" y="18288"/>
                </a:cubicBezTo>
                <a:cubicBezTo>
                  <a:pt x="2298956" y="1884"/>
                  <a:pt x="2011344" y="-7043"/>
                  <a:pt x="1854403" y="18288"/>
                </a:cubicBezTo>
                <a:cubicBezTo>
                  <a:pt x="1697462" y="43619"/>
                  <a:pt x="1444994" y="618"/>
                  <a:pt x="1295705" y="18288"/>
                </a:cubicBezTo>
                <a:cubicBezTo>
                  <a:pt x="1146416" y="35958"/>
                  <a:pt x="965401" y="42167"/>
                  <a:pt x="772668" y="18288"/>
                </a:cubicBezTo>
                <a:cubicBezTo>
                  <a:pt x="579935" y="-5591"/>
                  <a:pt x="352420" y="-19381"/>
                  <a:pt x="0" y="18288"/>
                </a:cubicBezTo>
                <a:cubicBezTo>
                  <a:pt x="-593" y="9736"/>
                  <a:pt x="244" y="6610"/>
                  <a:pt x="0" y="0"/>
                </a:cubicBezTo>
                <a:close/>
              </a:path>
              <a:path w="3566160" h="18288" stroke="0" extrusionOk="0">
                <a:moveTo>
                  <a:pt x="0" y="0"/>
                </a:moveTo>
                <a:cubicBezTo>
                  <a:pt x="169947" y="-5008"/>
                  <a:pt x="340602" y="-17518"/>
                  <a:pt x="594360" y="0"/>
                </a:cubicBezTo>
                <a:cubicBezTo>
                  <a:pt x="848118" y="17518"/>
                  <a:pt x="997921" y="8866"/>
                  <a:pt x="1224382" y="0"/>
                </a:cubicBezTo>
                <a:cubicBezTo>
                  <a:pt x="1450843" y="-8866"/>
                  <a:pt x="1572343" y="8392"/>
                  <a:pt x="1783080" y="0"/>
                </a:cubicBezTo>
                <a:cubicBezTo>
                  <a:pt x="1993817" y="-8392"/>
                  <a:pt x="2266728" y="2126"/>
                  <a:pt x="2448763" y="0"/>
                </a:cubicBezTo>
                <a:cubicBezTo>
                  <a:pt x="2630798" y="-2126"/>
                  <a:pt x="2815508" y="-13843"/>
                  <a:pt x="3043123" y="0"/>
                </a:cubicBezTo>
                <a:cubicBezTo>
                  <a:pt x="3270738" y="13843"/>
                  <a:pt x="3420568" y="2184"/>
                  <a:pt x="3566160" y="0"/>
                </a:cubicBezTo>
                <a:cubicBezTo>
                  <a:pt x="3566487" y="8595"/>
                  <a:pt x="3566088" y="13110"/>
                  <a:pt x="3566160" y="18288"/>
                </a:cubicBezTo>
                <a:cubicBezTo>
                  <a:pt x="3421748" y="9323"/>
                  <a:pt x="3176383" y="-3939"/>
                  <a:pt x="2971800" y="18288"/>
                </a:cubicBezTo>
                <a:cubicBezTo>
                  <a:pt x="2767217" y="40515"/>
                  <a:pt x="2590769" y="4336"/>
                  <a:pt x="2306117" y="18288"/>
                </a:cubicBezTo>
                <a:cubicBezTo>
                  <a:pt x="2021465" y="32240"/>
                  <a:pt x="1860727" y="-9280"/>
                  <a:pt x="1676095" y="18288"/>
                </a:cubicBezTo>
                <a:cubicBezTo>
                  <a:pt x="1491463" y="45856"/>
                  <a:pt x="1329173" y="5765"/>
                  <a:pt x="1153058" y="18288"/>
                </a:cubicBezTo>
                <a:cubicBezTo>
                  <a:pt x="976943" y="30811"/>
                  <a:pt x="895178" y="4751"/>
                  <a:pt x="665683" y="18288"/>
                </a:cubicBezTo>
                <a:cubicBezTo>
                  <a:pt x="436189" y="31825"/>
                  <a:pt x="302924" y="2002"/>
                  <a:pt x="0" y="18288"/>
                </a:cubicBezTo>
                <a:cubicBezTo>
                  <a:pt x="822" y="10564"/>
                  <a:pt x="-23" y="457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44897650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7B20CA3D-5859-4634-8D60-A47B6A618198}"/>
              </a:ext>
            </a:extLst>
          </p:cNvPr>
          <p:cNvSpPr>
            <a:spLocks noGrp="1"/>
          </p:cNvSpPr>
          <p:nvPr>
            <p:ph idx="1"/>
          </p:nvPr>
        </p:nvSpPr>
        <p:spPr>
          <a:xfrm>
            <a:off x="630936" y="2807167"/>
            <a:ext cx="3895522" cy="3386399"/>
          </a:xfrm>
        </p:spPr>
        <p:txBody>
          <a:bodyPr>
            <a:normAutofit/>
          </a:bodyPr>
          <a:lstStyle/>
          <a:p>
            <a:r>
              <a:rPr lang="es-PE" sz="2200" dirty="0"/>
              <a:t>LED </a:t>
            </a:r>
          </a:p>
          <a:p>
            <a:r>
              <a:rPr lang="es-PE" sz="2200" dirty="0"/>
              <a:t>RESISTENCIA</a:t>
            </a:r>
          </a:p>
          <a:p>
            <a:r>
              <a:rPr lang="es-PE" sz="2200" dirty="0"/>
              <a:t>PLACA DE PRUEBAS</a:t>
            </a:r>
          </a:p>
          <a:p>
            <a:r>
              <a:rPr lang="es-PE" sz="2200" dirty="0"/>
              <a:t>ARDUINO UNO</a:t>
            </a:r>
          </a:p>
          <a:p>
            <a:r>
              <a:rPr lang="es-PE" sz="2200" dirty="0"/>
              <a:t>POTENCIOMETRO</a:t>
            </a:r>
          </a:p>
        </p:txBody>
      </p:sp>
      <p:pic>
        <p:nvPicPr>
          <p:cNvPr id="3078" name="Picture 6" descr="Resistencias - La fisica y quimica">
            <a:extLst>
              <a:ext uri="{FF2B5EF4-FFF2-40B4-BE49-F238E27FC236}">
                <a16:creationId xmlns:a16="http://schemas.microsoft.com/office/drawing/2014/main" id="{794D189B-1D94-45AC-95D2-8B6340E1D94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72921" y="164592"/>
            <a:ext cx="2739222" cy="345643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Qué es una protoboard y cómo se usa? Eléctronica">
            <a:extLst>
              <a:ext uri="{FF2B5EF4-FFF2-40B4-BE49-F238E27FC236}">
                <a16:creationId xmlns:a16="http://schemas.microsoft.com/office/drawing/2014/main" id="{F90BEE5F-5974-475B-B600-9C25AFD5820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247888" y="194038"/>
            <a:ext cx="3785616" cy="2583682"/>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1B6E9026-C443-4876-907E-5E5BA9266D59}"/>
              </a:ext>
            </a:extLst>
          </p:cNvPr>
          <p:cNvPicPr>
            <a:picLocks noChangeAspect="1"/>
          </p:cNvPicPr>
          <p:nvPr/>
        </p:nvPicPr>
        <p:blipFill>
          <a:blip r:embed="rId4"/>
          <a:stretch>
            <a:fillRect/>
          </a:stretch>
        </p:blipFill>
        <p:spPr>
          <a:xfrm>
            <a:off x="4992624" y="3913639"/>
            <a:ext cx="3099816" cy="2161810"/>
          </a:xfrm>
          <a:prstGeom prst="rect">
            <a:avLst/>
          </a:prstGeom>
        </p:spPr>
      </p:pic>
      <p:pic>
        <p:nvPicPr>
          <p:cNvPr id="3074" name="Picture 2" descr="Led 5mm Difuso Rojo/Amarillo/ Verde/Azul/Blanco - UNIT Electronics">
            <a:extLst>
              <a:ext uri="{FF2B5EF4-FFF2-40B4-BE49-F238E27FC236}">
                <a16:creationId xmlns:a16="http://schemas.microsoft.com/office/drawing/2014/main" id="{B19C2C63-C33A-4F1C-AD60-37F0D7598E73}"/>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8529792" y="2971759"/>
            <a:ext cx="3221807" cy="32218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8117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FC8C5DBF-EFE6-4681-AC8C-853A0F0550DB}"/>
              </a:ext>
            </a:extLst>
          </p:cNvPr>
          <p:cNvSpPr>
            <a:spLocks noGrp="1"/>
          </p:cNvSpPr>
          <p:nvPr>
            <p:ph type="title"/>
          </p:nvPr>
        </p:nvSpPr>
        <p:spPr>
          <a:xfrm>
            <a:off x="630936" y="457200"/>
            <a:ext cx="4343400" cy="1929384"/>
          </a:xfrm>
        </p:spPr>
        <p:txBody>
          <a:bodyPr anchor="ctr">
            <a:normAutofit/>
          </a:bodyPr>
          <a:lstStyle/>
          <a:p>
            <a:r>
              <a:rPr lang="es-ES" b="1"/>
              <a:t>POTENCIOMETRO</a:t>
            </a:r>
            <a:endParaRPr lang="es-PE" b="1"/>
          </a:p>
        </p:txBody>
      </p:sp>
      <p:sp>
        <p:nvSpPr>
          <p:cNvPr id="137"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664FE71B-5611-4C12-8D37-98203F4814CE}"/>
              </a:ext>
            </a:extLst>
          </p:cNvPr>
          <p:cNvSpPr>
            <a:spLocks noGrp="1"/>
          </p:cNvSpPr>
          <p:nvPr>
            <p:ph idx="1"/>
          </p:nvPr>
        </p:nvSpPr>
        <p:spPr>
          <a:xfrm>
            <a:off x="5541263" y="457199"/>
            <a:ext cx="6069664" cy="2242947"/>
          </a:xfrm>
        </p:spPr>
        <p:txBody>
          <a:bodyPr anchor="ctr">
            <a:normAutofit fontScale="85000" lnSpcReduction="20000"/>
          </a:bodyPr>
          <a:lstStyle/>
          <a:p>
            <a:r>
              <a:rPr lang="es-ES" sz="2200" dirty="0"/>
              <a:t>El significado más común para el término de potenciómetro es, un elemento o instrumento eléctrico, el cual permite variar su resistencia al paso de la corriente eléctrica, en función de la posición del cursor.</a:t>
            </a:r>
          </a:p>
          <a:p>
            <a:r>
              <a:rPr lang="es-ES" sz="2200" dirty="0"/>
              <a:t>Tienen una resolución de 10 bits lo que implica que tenemos 1024 valores diferentes, es decir, podemos leer un rango de tensiones desde 0V hasta 5V detectando cambios de voltaje de 0.004V (5/1024). Por lo que los valores que obtendremos irán desde 0 hasta 1023.</a:t>
            </a:r>
            <a:endParaRPr lang="es-PE" sz="2200" dirty="0"/>
          </a:p>
        </p:txBody>
      </p:sp>
      <p:pic>
        <p:nvPicPr>
          <p:cNvPr id="1026" name="Picture 2" descr="Lectura de un potenciómetro. Entradas analógicas en Arduino">
            <a:extLst>
              <a:ext uri="{FF2B5EF4-FFF2-40B4-BE49-F238E27FC236}">
                <a16:creationId xmlns:a16="http://schemas.microsoft.com/office/drawing/2014/main" id="{A0DF6A52-5643-4946-9207-72EE78FE65C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6344" y="2700147"/>
            <a:ext cx="5468112" cy="341757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No hay ninguna descripción de la foto disponible.">
            <a:extLst>
              <a:ext uri="{FF2B5EF4-FFF2-40B4-BE49-F238E27FC236}">
                <a16:creationId xmlns:a16="http://schemas.microsoft.com/office/drawing/2014/main" id="{595042FC-E0F5-4E7D-88B9-A2057272389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54496" y="2871025"/>
            <a:ext cx="5468112" cy="3075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7552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Shape 7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Shape 7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Isosceles Triangle 8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Cargar código de placa e IDE de Arduino">
            <a:extLst>
              <a:ext uri="{FF2B5EF4-FFF2-40B4-BE49-F238E27FC236}">
                <a16:creationId xmlns:a16="http://schemas.microsoft.com/office/drawing/2014/main" id="{E6978CB0-E7F0-4DE7-A7B5-E8321922053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910648" y="1857375"/>
            <a:ext cx="3607924" cy="2985557"/>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3" name="Isosceles Triangle 8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descr="TinkerCAD: es una sencilla aplicación en línea de diseño e impresión 3D |  Universo Abierto">
            <a:extLst>
              <a:ext uri="{FF2B5EF4-FFF2-40B4-BE49-F238E27FC236}">
                <a16:creationId xmlns:a16="http://schemas.microsoft.com/office/drawing/2014/main" id="{16A36954-E4D3-4A75-83CB-B0C61A31A7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8100" y="2664353"/>
            <a:ext cx="41910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191600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TotalTime>
  <Words>105</Words>
  <Application>Microsoft Office PowerPoint</Application>
  <PresentationFormat>Panorámica</PresentationFormat>
  <Paragraphs>12</Paragraphs>
  <Slides>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vt:i4>
      </vt:variant>
    </vt:vector>
  </HeadingPairs>
  <TitlesOfParts>
    <vt:vector size="8" baseType="lpstr">
      <vt:lpstr>Arial</vt:lpstr>
      <vt:lpstr>Calibri</vt:lpstr>
      <vt:lpstr>Calibri Light</vt:lpstr>
      <vt:lpstr>Tema de Office</vt:lpstr>
      <vt:lpstr>POTENCIOMETRO EN ARDUINO</vt:lpstr>
      <vt:lpstr>MATERIALES</vt:lpstr>
      <vt:lpstr>POTENCIOMETRO</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 WORLD EN ARDUINO</dc:title>
  <dc:creator>Jose Luis Ochoa  Enciso</dc:creator>
  <cp:lastModifiedBy>Jose Luis Ochoa  Enciso</cp:lastModifiedBy>
  <cp:revision>2</cp:revision>
  <dcterms:created xsi:type="dcterms:W3CDTF">2022-01-21T21:27:20Z</dcterms:created>
  <dcterms:modified xsi:type="dcterms:W3CDTF">2022-01-25T22:18:45Z</dcterms:modified>
</cp:coreProperties>
</file>