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19/02/2022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MANEJO DE SERVO MOTOR 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s-PE" sz="3600" b="1"/>
              <a:t>MATERIALES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s-PE" sz="2000"/>
              <a:t>PLACA DE PRUEBAS</a:t>
            </a:r>
          </a:p>
          <a:p>
            <a:r>
              <a:rPr lang="es-PE" sz="2000"/>
              <a:t>ARDUINO UNO</a:t>
            </a:r>
          </a:p>
          <a:p>
            <a:r>
              <a:rPr lang="es-PE" sz="2000"/>
              <a:t>POTENCIOMETRO</a:t>
            </a:r>
          </a:p>
          <a:p>
            <a:r>
              <a:rPr lang="es-PE" sz="2000"/>
              <a:t>SERVO MOTOR SG90</a:t>
            </a:r>
          </a:p>
          <a:p>
            <a:r>
              <a:rPr lang="es-PE" sz="2000"/>
              <a:t>CABLES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104381-A6F5-4472-BAC5-6F24CECA6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r="1" b="1"/>
          <a:stretch/>
        </p:blipFill>
        <p:spPr>
          <a:xfrm>
            <a:off x="6252197" y="841282"/>
            <a:ext cx="2617070" cy="2361739"/>
          </a:xfrm>
          <a:prstGeom prst="rect">
            <a:avLst/>
          </a:prstGeom>
        </p:spPr>
      </p:pic>
      <p:pic>
        <p:nvPicPr>
          <p:cNvPr id="1026" name="Picture 2" descr="Micro Servo SG90 1.5kg">
            <a:extLst>
              <a:ext uri="{FF2B5EF4-FFF2-40B4-BE49-F238E27FC236}">
                <a16:creationId xmlns:a16="http://schemas.microsoft.com/office/drawing/2014/main" id="{06477D73-6A96-49F7-B297-D2A3FBF7F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0" r="4" b="890"/>
          <a:stretch/>
        </p:blipFill>
        <p:spPr bwMode="auto">
          <a:xfrm>
            <a:off x="8931462" y="841282"/>
            <a:ext cx="2617070" cy="23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0C759C5-888E-44FA-9101-1ED00E967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3C51EF81-4916-42EE-B4B6-F0E4EF81E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361798A-E4B3-4C93-90E4-02D60CEB5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Isosceles Triangle 25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able arduino M-H 20cm (40 unidades) (ref: 0021) – electronperdido.com">
            <a:extLst>
              <a:ext uri="{FF2B5EF4-FFF2-40B4-BE49-F238E27FC236}">
                <a16:creationId xmlns:a16="http://schemas.microsoft.com/office/drawing/2014/main" id="{989E5FCC-559B-4F5E-AB7C-960B28F31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9760"/>
          <a:stretch/>
        </p:blipFill>
        <p:spPr bwMode="auto">
          <a:xfrm>
            <a:off x="6252197" y="3654978"/>
            <a:ext cx="2617070" cy="236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r="8723" b="1"/>
          <a:stretch/>
        </p:blipFill>
        <p:spPr bwMode="auto">
          <a:xfrm>
            <a:off x="8931458" y="3654981"/>
            <a:ext cx="2617070" cy="236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21734"/>
            <a:ext cx="6309782" cy="1019133"/>
          </a:xfrm>
        </p:spPr>
        <p:txBody>
          <a:bodyPr>
            <a:noAutofit/>
          </a:bodyPr>
          <a:lstStyle/>
          <a:p>
            <a:br>
              <a:rPr lang="es-PE" sz="3600" b="1" dirty="0">
                <a:latin typeface="+mn-lt"/>
              </a:rPr>
            </a:br>
            <a:br>
              <a:rPr lang="es-PE" sz="3600" b="1" dirty="0">
                <a:latin typeface="+mn-lt"/>
              </a:rPr>
            </a:br>
            <a:r>
              <a:rPr lang="es-PE" sz="3600" b="1" dirty="0">
                <a:latin typeface="+mn-lt"/>
              </a:rPr>
              <a:t>SERVO MOTOR </a:t>
            </a:r>
            <a:r>
              <a:rPr lang="es-PE" sz="3600" b="1" i="0" cap="all" dirty="0">
                <a:effectLst/>
                <a:latin typeface="+mn-lt"/>
              </a:rPr>
              <a:t>SG90</a:t>
            </a:r>
            <a:br>
              <a:rPr lang="es-PE" sz="3600" b="0" i="0" cap="all" dirty="0">
                <a:effectLst/>
                <a:latin typeface="+mn-lt"/>
              </a:rPr>
            </a:br>
            <a:br>
              <a:rPr lang="es-PE" sz="3600" b="1" dirty="0">
                <a:latin typeface="+mn-lt"/>
              </a:rPr>
            </a:br>
            <a:endParaRPr lang="es-PE" sz="3600" b="1" dirty="0">
              <a:latin typeface="+mn-lt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es-E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servomotor</a:t>
            </a:r>
            <a:r>
              <a:rPr lang="es-E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 dispositivo eléctrico autónomo </a:t>
            </a:r>
            <a:r>
              <a:rPr lang="es-E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</a:t>
            </a:r>
            <a:r>
              <a:rPr lang="es-E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gira partes de una máquina con alta eficiencia y con gran precisión. Es</a:t>
            </a:r>
            <a:r>
              <a:rPr lang="es-ES" sz="2000" b="0" i="0" dirty="0">
                <a:effectLst/>
                <a:latin typeface="Roboto" panose="02000000000000000000" pitchFamily="2" charset="0"/>
              </a:rPr>
              <a:t> de tamaño pequeño ideal para proyectos de bajo torque y donde se requiera poco peso. Muy usado en aeromodelismo, pequeños brazos robóticos y mini artrópodos. Un servo ideal para aprender a programar en Arduino.</a:t>
            </a:r>
          </a:p>
          <a:p>
            <a:pPr algn="just"/>
            <a:r>
              <a:rPr lang="es-ES" sz="2000" b="0" i="0" dirty="0">
                <a:effectLst/>
                <a:latin typeface="Roboto" panose="02000000000000000000" pitchFamily="2" charset="0"/>
              </a:rPr>
              <a:t>Puede rotar aproximadamente 180 grados (90° en cada dirección). Tiene la facilidad de poder trabajar con diversidad de plataformas de desarrollo como Arduino, </a:t>
            </a:r>
            <a:r>
              <a:rPr lang="es-ES" sz="2000" b="0" i="0" dirty="0" err="1">
                <a:effectLst/>
                <a:latin typeface="Roboto" panose="02000000000000000000" pitchFamily="2" charset="0"/>
              </a:rPr>
              <a:t>PICs</a:t>
            </a:r>
            <a:r>
              <a:rPr lang="es-ES" sz="2000" b="0" i="0" dirty="0">
                <a:effectLst/>
                <a:latin typeface="Roboto" panose="02000000000000000000" pitchFamily="2" charset="0"/>
              </a:rPr>
              <a:t>, Raspberry Pi, o en general a cualquier microcontrolador.</a:t>
            </a:r>
          </a:p>
          <a:p>
            <a:pPr algn="just"/>
            <a:r>
              <a:rPr lang="es-ES" sz="2000" b="0" i="0" dirty="0">
                <a:effectLst/>
                <a:latin typeface="Roboto" panose="02000000000000000000" pitchFamily="2" charset="0"/>
              </a:rPr>
              <a:t>Para su uso con Arduino, recomendamos conectar el cable naranja al pin 9 o 10 y usar la Librería "Servo" incluida en el IDE de Arduino. Para la posición 0° el pulso es de 0.6ms, para 90° es de 1.5ms y para 180° 2.4ms.</a:t>
            </a:r>
          </a:p>
        </p:txBody>
      </p:sp>
      <p:pic>
        <p:nvPicPr>
          <p:cNvPr id="2050" name="Picture 2" descr="Micro Servo SG90 1.5kg">
            <a:extLst>
              <a:ext uri="{FF2B5EF4-FFF2-40B4-BE49-F238E27FC236}">
                <a16:creationId xmlns:a16="http://schemas.microsoft.com/office/drawing/2014/main" id="{68A5E1D4-86DA-4F59-96CD-7B4B7E85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870" y="713127"/>
            <a:ext cx="2635439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utorial uso de servomotores con arduino.">
            <a:extLst>
              <a:ext uri="{FF2B5EF4-FFF2-40B4-BE49-F238E27FC236}">
                <a16:creationId xmlns:a16="http://schemas.microsoft.com/office/drawing/2014/main" id="{A1E3C765-DA0F-4510-8CB0-4A4BE39B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870" y="3509433"/>
            <a:ext cx="3428663" cy="18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9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60781-1F5D-4A11-9E18-76602F61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PE" sz="3600" b="1" dirty="0">
                <a:latin typeface="+mn-lt"/>
              </a:rPr>
              <a:t>Función </a:t>
            </a:r>
            <a:r>
              <a:rPr lang="es-PE" sz="3600" b="1" dirty="0" err="1">
                <a:latin typeface="+mn-lt"/>
              </a:rPr>
              <a:t>map</a:t>
            </a:r>
            <a:r>
              <a:rPr lang="es-PE" sz="3600" b="1" dirty="0">
                <a:latin typeface="+mn-lt"/>
              </a:rPr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E2FF4-BE8F-4365-84B3-5854B4FC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s-ES" sz="2000" b="0" i="0">
                <a:effectLst/>
                <a:latin typeface="Helvetica Neue"/>
              </a:rPr>
              <a:t>Esta función es bastante empleada en los </a:t>
            </a:r>
            <a:r>
              <a:rPr lang="es-ES" sz="2000" b="1" i="0">
                <a:effectLst/>
                <a:latin typeface="Helvetica Neue"/>
              </a:rPr>
              <a:t>proyectos de Arduino,</a:t>
            </a:r>
            <a:r>
              <a:rPr lang="es-ES" sz="2000" b="0" i="0">
                <a:effectLst/>
                <a:latin typeface="Helvetica Neue"/>
              </a:rPr>
              <a:t> ya que nos permite «hacer equivalencias» entre diferentes rangos.</a:t>
            </a:r>
          </a:p>
        </p:txBody>
      </p:sp>
      <p:grpSp>
        <p:nvGrpSpPr>
          <p:cNvPr id="3081" name="Group 19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82" name="Rectangle 19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5" name="Picture 3" descr="Función map() con Arduino">
            <a:extLst>
              <a:ext uri="{FF2B5EF4-FFF2-40B4-BE49-F238E27FC236}">
                <a16:creationId xmlns:a16="http://schemas.microsoft.com/office/drawing/2014/main" id="{A7D2E0CE-A4C0-456E-9976-DB11F50AC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8801" y="1316513"/>
            <a:ext cx="4714802" cy="258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7F41F53C-CC52-481C-8B6E-4B735E17D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750896"/>
            <a:ext cx="6253212" cy="7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2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206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Helvetica Neue</vt:lpstr>
      <vt:lpstr>Roboto</vt:lpstr>
      <vt:lpstr>Tema de Office</vt:lpstr>
      <vt:lpstr>MANEJO DE SERVO MOTOR CON ARDUINO</vt:lpstr>
      <vt:lpstr>MATERIALES</vt:lpstr>
      <vt:lpstr>  SERVO MOTOR SG90  </vt:lpstr>
      <vt:lpstr>Función map()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4</cp:revision>
  <dcterms:created xsi:type="dcterms:W3CDTF">2022-01-21T21:27:20Z</dcterms:created>
  <dcterms:modified xsi:type="dcterms:W3CDTF">2022-02-19T21:42:38Z</dcterms:modified>
</cp:coreProperties>
</file>