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27/02/2023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wlibre.com/pantalla-lcd/" TargetMode="External"/><Relationship Id="rId2" Type="http://schemas.openxmlformats.org/officeDocument/2006/relationships/hyperlink" Target="https://www.hwlibre.com/display-7-segmen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LED RGB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 dirty="0">
              <a:solidFill>
                <a:schemeClr val="tx2"/>
              </a:solidFill>
            </a:endParaRPr>
          </a:p>
          <a:p>
            <a:r>
              <a:rPr lang="es-PE" sz="5100" dirty="0">
                <a:solidFill>
                  <a:schemeClr val="tx2"/>
                </a:solidFill>
              </a:rPr>
              <a:t>@eighta.dev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s-PE" sz="5400" b="1" dirty="0"/>
              <a:t>MATERIALES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302889" cy="3386399"/>
          </a:xfrm>
        </p:spPr>
        <p:txBody>
          <a:bodyPr>
            <a:normAutofit/>
          </a:bodyPr>
          <a:lstStyle/>
          <a:p>
            <a:r>
              <a:rPr lang="es-PE" sz="2200" dirty="0"/>
              <a:t>LED RGB</a:t>
            </a:r>
          </a:p>
          <a:p>
            <a:r>
              <a:rPr lang="es-PE" sz="2200" dirty="0"/>
              <a:t>RESISTENCIA</a:t>
            </a:r>
          </a:p>
          <a:p>
            <a:r>
              <a:rPr lang="es-PE" sz="2200" dirty="0"/>
              <a:t>PLACA DE PRUEBAS</a:t>
            </a:r>
          </a:p>
          <a:p>
            <a:r>
              <a:rPr lang="es-PE" sz="2200" dirty="0"/>
              <a:t>ARDUINO UNO</a:t>
            </a:r>
          </a:p>
          <a:p>
            <a:r>
              <a:rPr lang="es-PE" sz="2200" dirty="0"/>
              <a:t>SENSOR ULTRASONIDO HC-SR04</a:t>
            </a:r>
          </a:p>
        </p:txBody>
      </p:sp>
      <p:pic>
        <p:nvPicPr>
          <p:cNvPr id="3078" name="Picture 6" descr="Resistencias - La fisica y quimica">
            <a:extLst>
              <a:ext uri="{FF2B5EF4-FFF2-40B4-BE49-F238E27FC236}">
                <a16:creationId xmlns:a16="http://schemas.microsoft.com/office/drawing/2014/main" id="{794D189B-1D94-45AC-95D2-8B6340E1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921" y="164592"/>
            <a:ext cx="2739222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194038"/>
            <a:ext cx="3785616" cy="25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669CA7-A8AD-423D-AF4F-F83B0156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3797240"/>
            <a:ext cx="3099816" cy="2394607"/>
          </a:xfrm>
          <a:prstGeom prst="rect">
            <a:avLst/>
          </a:prstGeom>
        </p:spPr>
      </p:pic>
      <p:pic>
        <p:nvPicPr>
          <p:cNvPr id="1026" name="Picture 2" descr="LED RGB: todo lo que necesitas saber sobre este componente | Hardware libre">
            <a:extLst>
              <a:ext uri="{FF2B5EF4-FFF2-40B4-BE49-F238E27FC236}">
                <a16:creationId xmlns:a16="http://schemas.microsoft.com/office/drawing/2014/main" id="{53669309-0323-2EC2-CD88-925E875D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88" y="3743532"/>
            <a:ext cx="3587590" cy="239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PE" sz="6000" b="1" dirty="0"/>
              <a:t>LED </a:t>
            </a:r>
            <a:r>
              <a:rPr lang="es-PE" sz="6000" b="1" dirty="0">
                <a:highlight>
                  <a:srgbClr val="FF0000"/>
                </a:highlight>
              </a:rPr>
              <a:t>R</a:t>
            </a:r>
            <a:r>
              <a:rPr lang="es-PE" sz="6000" b="1" dirty="0">
                <a:highlight>
                  <a:srgbClr val="00FF00"/>
                </a:highlight>
              </a:rPr>
              <a:t>G</a:t>
            </a:r>
            <a:r>
              <a:rPr lang="es-PE" sz="6000" b="1" dirty="0">
                <a:highlight>
                  <a:srgbClr val="0000FF"/>
                </a:highlight>
              </a:rPr>
              <a:t>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algn="just" fontAlgn="base"/>
            <a:r>
              <a:rPr lang="es-ES" sz="1600" b="0" i="0" dirty="0">
                <a:solidFill>
                  <a:srgbClr val="000000"/>
                </a:solidFill>
                <a:effectLst/>
              </a:rPr>
              <a:t>El 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LED RGB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 es un tipo especial de diodo LED que se compone por varias matrices </a:t>
            </a:r>
            <a:r>
              <a:rPr lang="es-ES" sz="1600" b="0" i="0" dirty="0" err="1">
                <a:solidFill>
                  <a:srgbClr val="000000"/>
                </a:solidFill>
                <a:effectLst/>
              </a:rPr>
              <a:t>LEDs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simples como las que se encuentran en otros </a:t>
            </a:r>
            <a:r>
              <a:rPr lang="es-ES" sz="1600" b="0" i="0" dirty="0" err="1">
                <a:solidFill>
                  <a:srgbClr val="000000"/>
                </a:solidFill>
                <a:effectLst/>
              </a:rPr>
              <a:t>LEDs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monocolor. De esa forma, pueden emitir en estos tres colores primarios, generando así todo tipo de efectos y colores diferentes (incluso el blanco combinando el rojo, verde y azul a la vez) tan solo controlando una de las patillas de estos componentes.</a:t>
            </a:r>
          </a:p>
          <a:p>
            <a:pPr algn="just" fontAlgn="base"/>
            <a:r>
              <a:rPr lang="es-ES" sz="1600" b="0" i="0" dirty="0">
                <a:solidFill>
                  <a:srgbClr val="000000"/>
                </a:solidFill>
                <a:effectLst/>
              </a:rPr>
              <a:t>Los 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3 diodos LED empaquetados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 en un mismo encapsulado es capaz de producir toda esta gama de colores. Tiene un </a:t>
            </a:r>
            <a:r>
              <a:rPr lang="es-ES" sz="1600" b="0" i="0" dirty="0" err="1">
                <a:solidFill>
                  <a:srgbClr val="000000"/>
                </a:solidFill>
                <a:effectLst/>
              </a:rPr>
              <a:t>pinout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algo diferente a los </a:t>
            </a:r>
            <a:r>
              <a:rPr lang="es-ES" sz="1600" b="0" i="0" dirty="0" err="1">
                <a:solidFill>
                  <a:srgbClr val="000000"/>
                </a:solidFill>
                <a:effectLst/>
              </a:rPr>
              <a:t>LEDs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convencionales, ya que incluyen 3 pines, uno por cada color (cátodos o +) y otro más adicional común a todos, el ánodo (-). 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58" name="Isosceles Triangle 20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RETO 10: LED RGB, JUGANDO CON LOS COLORES PRIMARIOS DE LA LUZ | EDUCAR para  el CAMBIO">
            <a:extLst>
              <a:ext uri="{FF2B5EF4-FFF2-40B4-BE49-F238E27FC236}">
                <a16:creationId xmlns:a16="http://schemas.microsoft.com/office/drawing/2014/main" id="{DA371324-2F1E-1228-9F8E-56F2E401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0949" y="1782981"/>
            <a:ext cx="6121953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Isosceles Triangle 206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398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1240-53F5-4518-8B7F-B60890F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61950"/>
            <a:ext cx="6951282" cy="6353175"/>
          </a:xfrm>
        </p:spPr>
        <p:txBody>
          <a:bodyPr anchor="ctr">
            <a:normAutofit/>
          </a:bodyPr>
          <a:lstStyle/>
          <a:p>
            <a:pPr algn="just" fontAlgn="base"/>
            <a:r>
              <a:rPr lang="es-ES" sz="2000" b="1" i="0" dirty="0">
                <a:effectLst/>
                <a:highlight>
                  <a:srgbClr val="FFFF00"/>
                </a:highlight>
              </a:rPr>
              <a:t>RGB (Red Green Blue)</a:t>
            </a:r>
            <a:r>
              <a:rPr lang="es-ES" sz="2000" b="0" i="0" dirty="0">
                <a:effectLst/>
                <a:highlight>
                  <a:srgbClr val="FFFF00"/>
                </a:highlight>
              </a:rPr>
              <a:t> representan a los colores rojo, verde y azul. Es una composición de colores muy típica que habrás escuchado en multitud de ocasiones en el mundo de la electrónica.</a:t>
            </a:r>
            <a:r>
              <a:rPr lang="es-ES" sz="2000" b="0" i="0" dirty="0">
                <a:effectLst/>
              </a:rPr>
              <a:t> Además, debes saber que con solo esos tres colores se pueden formar otros muchos colores, ya que son los primarios. Por eso los cartuchos de las impresoras y los </a:t>
            </a:r>
            <a:r>
              <a:rPr lang="es-ES" sz="2000" b="0" i="0" dirty="0" err="1">
                <a:effectLst/>
              </a:rPr>
              <a:t>toners</a:t>
            </a:r>
            <a:r>
              <a:rPr lang="es-ES" sz="2000" b="0" i="0" dirty="0">
                <a:effectLst/>
              </a:rPr>
              <a:t> son de cian, magenta y </a:t>
            </a:r>
            <a:r>
              <a:rPr lang="es-ES" sz="2000" b="0" i="0" dirty="0" err="1">
                <a:effectLst/>
              </a:rPr>
              <a:t>amarilllo</a:t>
            </a:r>
            <a:r>
              <a:rPr lang="es-ES" sz="2000" b="0" i="0" dirty="0">
                <a:effectLst/>
              </a:rPr>
              <a:t> (CMYK), y haciendo mezclas junto con el negro, se pueden conseguir otros muchos tonos y colores diferentes.</a:t>
            </a:r>
          </a:p>
          <a:p>
            <a:pPr algn="just" fontAlgn="base"/>
            <a:r>
              <a:rPr lang="es-ES" sz="2000" b="0" i="0" dirty="0">
                <a:effectLst/>
              </a:rPr>
              <a:t>En el caso de </a:t>
            </a:r>
            <a:r>
              <a:rPr lang="es-ES" sz="2000" b="1" i="0" dirty="0">
                <a:effectLst/>
              </a:rPr>
              <a:t>la luz LED</a:t>
            </a:r>
            <a:r>
              <a:rPr lang="es-ES" sz="2000" b="0" i="0" dirty="0">
                <a:effectLst/>
              </a:rPr>
              <a:t> pasa algo similar, pudiendo usar diferentes luces a partir de esos tres colores primarios para conseguir otras muchas combinaciones que van más allá del monocolor de los </a:t>
            </a:r>
            <a:r>
              <a:rPr lang="es-ES" sz="2000" b="0" i="0" dirty="0" err="1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LEDs</a:t>
            </a:r>
            <a:r>
              <a:rPr lang="es-ES" sz="2000" b="0" i="0" dirty="0">
                <a:effectLst/>
              </a:rPr>
              <a:t> tradicionales. De  hecho, muchos tipos de </a:t>
            </a:r>
            <a:r>
              <a:rPr lang="es-ES" sz="20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pantallas</a:t>
            </a:r>
            <a:r>
              <a:rPr lang="es-ES" sz="2000" b="0" i="0" dirty="0">
                <a:effectLst/>
              </a:rPr>
              <a:t> y dispositivos electrónicos usan esta combinación para mostrar imágenes.</a:t>
            </a:r>
          </a:p>
          <a:p>
            <a:pPr marL="0" indent="0" algn="just" fontAlgn="base">
              <a:buNone/>
            </a:pPr>
            <a:r>
              <a:rPr lang="es-ES" sz="2000" b="0" i="0" dirty="0">
                <a:effectLst/>
              </a:rPr>
              <a:t>https://www.colorcodeslab.com/en/rgb/239-74-83/</a:t>
            </a:r>
          </a:p>
        </p:txBody>
      </p:sp>
      <p:pic>
        <p:nvPicPr>
          <p:cNvPr id="3074" name="Picture 2" descr="Espectro de luz RGB">
            <a:extLst>
              <a:ext uri="{FF2B5EF4-FFF2-40B4-BE49-F238E27FC236}">
                <a16:creationId xmlns:a16="http://schemas.microsoft.com/office/drawing/2014/main" id="{FD0A76A1-0079-BEC5-97D4-1AE7533ED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1205"/>
          <a:stretch/>
        </p:blipFill>
        <p:spPr bwMode="auto">
          <a:xfrm>
            <a:off x="704850" y="1497806"/>
            <a:ext cx="4216656" cy="38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44652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PE" b="1" dirty="0"/>
              <a:t>SENSOR ULTRASONIDO</a:t>
            </a:r>
            <a:br>
              <a:rPr lang="es-PE" b="1" dirty="0"/>
            </a:br>
            <a:r>
              <a:rPr lang="es-PE" b="1" dirty="0"/>
              <a:t>HC-SR04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199"/>
            <a:ext cx="6069664" cy="2242947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sensor HC-SR04 es un sensor de distancia de bajo costo que utiliza ultrasonido para determinar la distancia de un objeto en un rango de 2 a 450 cm. Destaca por su pequeño tamaño, bajo consumo energético, buena precisión y excelente precio. </a:t>
            </a:r>
          </a:p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sensor HC-SR04 es el más utilizado dentro de los sensores de tipo ultrasonido, principalmente por la cantidad de información y proyectos disponibles en la web. De igual forma es el más empleado en proyectos de robótica como robots laberinto o sumo, y en proyectos de automatización como sistemas de medición de nivel o distancia.</a:t>
            </a:r>
            <a:endParaRPr lang="es-PE" sz="2200" dirty="0"/>
          </a:p>
        </p:txBody>
      </p:sp>
      <p:pic>
        <p:nvPicPr>
          <p:cNvPr id="1028" name="Picture 4" descr="Ultrasonido HC-SR04">
            <a:extLst>
              <a:ext uri="{FF2B5EF4-FFF2-40B4-BE49-F238E27FC236}">
                <a16:creationId xmlns:a16="http://schemas.microsoft.com/office/drawing/2014/main" id="{DB6CACC2-2EFD-41D6-B87A-61F32194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12" y="3187064"/>
            <a:ext cx="6125516" cy="32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C-SR04: todo sobre el sensor de ultrasonidos | Hardware libre">
            <a:extLst>
              <a:ext uri="{FF2B5EF4-FFF2-40B4-BE49-F238E27FC236}">
                <a16:creationId xmlns:a16="http://schemas.microsoft.com/office/drawing/2014/main" id="{3705412B-4D48-4531-B062-D356F7D8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02" y="3770472"/>
            <a:ext cx="3318407" cy="1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425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Tema de Office</vt:lpstr>
      <vt:lpstr>LED RGB</vt:lpstr>
      <vt:lpstr>MATERIALES</vt:lpstr>
      <vt:lpstr>LED RGB</vt:lpstr>
      <vt:lpstr>Presentación de PowerPoint</vt:lpstr>
      <vt:lpstr>SENSOR ULTRASONIDO HC-SR04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5</cp:revision>
  <dcterms:created xsi:type="dcterms:W3CDTF">2022-01-21T21:27:20Z</dcterms:created>
  <dcterms:modified xsi:type="dcterms:W3CDTF">2023-02-28T04:09:35Z</dcterms:modified>
</cp:coreProperties>
</file>