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2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24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34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6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981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27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53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931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4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599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72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7221B9-5A14-4495-9DCF-3C5634D30F03}" type="datetimeFigureOut">
              <a:rPr lang="es-PE" smtClean="0"/>
              <a:t>14/03/2023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959AD3A-5492-49C1-8789-1159E635DE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8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68CDF-4EA1-41BF-A891-C46F09806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2305049"/>
            <a:ext cx="9582150" cy="1319213"/>
          </a:xfrm>
        </p:spPr>
        <p:txBody>
          <a:bodyPr>
            <a:noAutofit/>
          </a:bodyPr>
          <a:lstStyle/>
          <a:p>
            <a:r>
              <a:rPr lang="es-MX" sz="6800" b="1" dirty="0"/>
              <a:t>LIBRERÍA MATPLOTLIB</a:t>
            </a:r>
            <a:endParaRPr lang="es-PE" sz="6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B93AE1-BF9F-42CB-B00D-16AD25F61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2307"/>
            <a:ext cx="9144000" cy="474662"/>
          </a:xfrm>
        </p:spPr>
        <p:txBody>
          <a:bodyPr/>
          <a:lstStyle/>
          <a:p>
            <a:r>
              <a:rPr lang="es-MX" b="1" dirty="0"/>
              <a:t>@eighta.dev</a:t>
            </a:r>
            <a:endParaRPr lang="es-PE" b="1" dirty="0"/>
          </a:p>
        </p:txBody>
      </p:sp>
      <p:pic>
        <p:nvPicPr>
          <p:cNvPr id="1028" name="Picture 4" descr="Matplotlib - Wikipedia, la enciclopedia libre">
            <a:extLst>
              <a:ext uri="{FF2B5EF4-FFF2-40B4-BE49-F238E27FC236}">
                <a16:creationId xmlns:a16="http://schemas.microsoft.com/office/drawing/2014/main" id="{11EBDA03-1666-455E-9E6D-DC319249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98" y="410050"/>
            <a:ext cx="1396603" cy="13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meros pasos con Matplotlib – EcoScript">
            <a:extLst>
              <a:ext uri="{FF2B5EF4-FFF2-40B4-BE49-F238E27FC236}">
                <a16:creationId xmlns:a16="http://schemas.microsoft.com/office/drawing/2014/main" id="{46E74183-57F0-4C3C-B7B4-D69743CC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66" y="4236958"/>
            <a:ext cx="3319465" cy="11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9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C77D-E456-481F-92C0-F169FE28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mATPLOTLIB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3AB21-52AB-42C8-A839-53F5CDE0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788431" cy="4206240"/>
          </a:xfrm>
        </p:spPr>
        <p:txBody>
          <a:bodyPr/>
          <a:lstStyle/>
          <a:p>
            <a:pPr algn="just"/>
            <a:r>
              <a:rPr lang="es-MX" dirty="0" err="1"/>
              <a:t>Matplotlib</a:t>
            </a:r>
            <a:r>
              <a:rPr lang="es-MX" dirty="0"/>
              <a:t> es una librería utilizada para gráficos 2D en lenguaje de programación Python, es muy flexible y tiene muchos valores predeterminados incorporados que ayudan </a:t>
            </a:r>
            <a:r>
              <a:rPr lang="es-MX" dirty="0" err="1"/>
              <a:t>muchisimo</a:t>
            </a:r>
            <a:r>
              <a:rPr lang="es-MX" dirty="0"/>
              <a:t>. Produce figuras de calidad de publicación en una variedad de formatos impresos y entornos interactivos. Como tal, no necesitas mucho para comenzar, solamente tienes que hacer las importaciones necesarias, preparar algunos datos y con esto puedes comenzar a trazar tu función con la ayuda de la instrucción </a:t>
            </a:r>
            <a:r>
              <a:rPr lang="es-MX" dirty="0" err="1"/>
              <a:t>plot</a:t>
            </a:r>
            <a:r>
              <a:rPr lang="es-MX" dirty="0"/>
              <a:t>().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09A97F-B928-429D-A411-011BF12E3A9F}"/>
              </a:ext>
            </a:extLst>
          </p:cNvPr>
          <p:cNvSpPr txBox="1"/>
          <p:nvPr/>
        </p:nvSpPr>
        <p:spPr>
          <a:xfrm>
            <a:off x="1371600" y="60673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https://matplotlib.org</a:t>
            </a:r>
          </a:p>
        </p:txBody>
      </p:sp>
      <p:pic>
        <p:nvPicPr>
          <p:cNvPr id="1026" name="Picture 2" descr="La librería Matplotlib | Aprende con Alf">
            <a:extLst>
              <a:ext uri="{FF2B5EF4-FFF2-40B4-BE49-F238E27FC236}">
                <a16:creationId xmlns:a16="http://schemas.microsoft.com/office/drawing/2014/main" id="{C678FE5E-20D0-4F70-A0B6-61D0CA11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2011680"/>
            <a:ext cx="45212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5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A4DAA1-D46C-43F1-8BDC-7C7D32A1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Instalar </a:t>
            </a:r>
            <a:r>
              <a:rPr lang="es-MX" b="1" dirty="0" err="1"/>
              <a:t>matplotlib</a:t>
            </a:r>
            <a:endParaRPr lang="es-PE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59D94A-0D96-4B10-916C-B582AF36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4038510"/>
            <a:ext cx="3590925" cy="5619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C6ECDD-DA0B-46EA-8E7F-878D073F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69" y="2290145"/>
            <a:ext cx="4957762" cy="27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99BA0B5-4BC2-497B-9871-7878894B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69" y="5367763"/>
            <a:ext cx="4957762" cy="97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BEC0FD-B50B-4EEE-B4B6-55532B480D3A}"/>
              </a:ext>
            </a:extLst>
          </p:cNvPr>
          <p:cNvSpPr txBox="1"/>
          <p:nvPr/>
        </p:nvSpPr>
        <p:spPr>
          <a:xfrm>
            <a:off x="1202919" y="2290145"/>
            <a:ext cx="453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Instalación por la terminal.</a:t>
            </a:r>
          </a:p>
          <a:p>
            <a:r>
              <a:rPr lang="es-MX" sz="2200" dirty="0"/>
              <a:t>Para usar «</a:t>
            </a:r>
            <a:r>
              <a:rPr lang="es-MX" sz="2200" dirty="0" err="1"/>
              <a:t>pip</a:t>
            </a:r>
            <a:r>
              <a:rPr lang="es-MX" sz="2200" dirty="0"/>
              <a:t>» debe instalar Python.</a:t>
            </a: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117498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C77D-E456-481F-92C0-F169FE28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Iniciar con </a:t>
            </a:r>
            <a:r>
              <a:rPr lang="es-MX" b="1" dirty="0" err="1"/>
              <a:t>Matplotlib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3AB21-52AB-42C8-A839-53F5CDE0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10003"/>
            <a:ext cx="10271326" cy="88883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Como toda librería de Python lo primero es importarla y definirla en nuestro programa para ello utilizamos el nombre común que se le da que es </a:t>
            </a:r>
            <a:r>
              <a:rPr lang="es-MX" dirty="0" err="1"/>
              <a:t>plt</a:t>
            </a:r>
            <a:r>
              <a:rPr lang="es-MX" dirty="0"/>
              <a:t>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B17BAB-2A34-40A7-950D-57A09F96B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6" t="20584" r="49476" b="68026"/>
          <a:stretch/>
        </p:blipFill>
        <p:spPr>
          <a:xfrm>
            <a:off x="1269595" y="3429000"/>
            <a:ext cx="6531380" cy="14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C77D-E456-481F-92C0-F169FE28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Diagrama de líneas</a:t>
            </a:r>
            <a:endParaRPr lang="es-PE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A56B6F-C87C-4DAE-B193-1ABF6B5213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Para crear un gráfico de líneas con </a:t>
            </a:r>
            <a:r>
              <a:rPr lang="es-MX" dirty="0" err="1"/>
              <a:t>matplotlib</a:t>
            </a:r>
            <a:r>
              <a:rPr lang="es-MX" dirty="0"/>
              <a:t> tan solo necesitas dos </a:t>
            </a:r>
            <a:r>
              <a:rPr lang="es-MX" dirty="0" err="1"/>
              <a:t>arrays</a:t>
            </a:r>
            <a:r>
              <a:rPr lang="es-MX" dirty="0"/>
              <a:t> que representen los valores de los ejes X e Y. </a:t>
            </a:r>
          </a:p>
          <a:p>
            <a:r>
              <a:rPr lang="es-MX" dirty="0"/>
              <a:t>Podemos definir el color de la línea, leyenda, título, </a:t>
            </a:r>
            <a:r>
              <a:rPr lang="es-MX" dirty="0" err="1"/>
              <a:t>labels</a:t>
            </a:r>
            <a:r>
              <a:rPr lang="es-MX" dirty="0"/>
              <a:t>.</a:t>
            </a:r>
            <a:endParaRPr lang="es-PE" dirty="0"/>
          </a:p>
        </p:txBody>
      </p:sp>
      <p:pic>
        <p:nvPicPr>
          <p:cNvPr id="3074" name="Picture 2" descr="Introducción-a-MAtplotlib-parte-2-2">
            <a:extLst>
              <a:ext uri="{FF2B5EF4-FFF2-40B4-BE49-F238E27FC236}">
                <a16:creationId xmlns:a16="http://schemas.microsoft.com/office/drawing/2014/main" id="{73D1762C-AAF7-4EAF-A6D7-19C2DEDD6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84" y="2478881"/>
            <a:ext cx="4698965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000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91</TotalTime>
  <Words>180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Con bandas</vt:lpstr>
      <vt:lpstr>LIBRERÍA MATPLOTLIB</vt:lpstr>
      <vt:lpstr>mATPLOTLIB</vt:lpstr>
      <vt:lpstr>Instalar matplotlib</vt:lpstr>
      <vt:lpstr>Iniciar con Matplotlib</vt:lpstr>
      <vt:lpstr>Diagrama de líneas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LIBRERÍA MATPLOTLIB</dc:title>
  <dc:creator>Jose Luis Ochoa Enciso</dc:creator>
  <cp:lastModifiedBy>Jose Luis Ochoa Enciso</cp:lastModifiedBy>
  <cp:revision>7</cp:revision>
  <dcterms:created xsi:type="dcterms:W3CDTF">2023-03-14T03:53:29Z</dcterms:created>
  <dcterms:modified xsi:type="dcterms:W3CDTF">2023-03-14T21:23:56Z</dcterms:modified>
</cp:coreProperties>
</file>