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19/03/2023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19/03/2023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19/03/2023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19/03/2023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19/03/2023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19/03/2023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19/03/2023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19/03/2023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99</TotalTime>
  <Words>348</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Corbel</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9</cp:revision>
  <dcterms:created xsi:type="dcterms:W3CDTF">2023-03-14T03:53:29Z</dcterms:created>
  <dcterms:modified xsi:type="dcterms:W3CDTF">2023-03-19T06:15:30Z</dcterms:modified>
</cp:coreProperties>
</file>