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960136-73D7-4B41-A385-8D2AA05B53B4}">
  <a:tblStyle styleId="{10960136-73D7-4B41-A385-8D2AA05B53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{10960136-73D7-4B41-A385-8D2AA05B53B4}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EFEFE"/>
                          </a:highlight>
                        </a:rPr>
                        <a:t>Tarjeta Madre Biostar Micro ATX H310MHP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 DDR4 8GB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HDD 512GB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{10960136-73D7-4B41-A385-8D2AA05B53B4}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EFEFE"/>
                          </a:highlight>
                        </a:rPr>
                        <a:t>Tarjeta Madre Biostar A320MH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DDR4 8GB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HDD 512GB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{10960136-73D7-4B41-A385-8D2AA05B53B4}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Celeron G5905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50">
                          <a:solidFill>
                            <a:srgbClr val="0F1111"/>
                          </a:solidFill>
                          <a:highlight>
                            <a:srgbClr val="FFFFFF"/>
                          </a:highlight>
                        </a:rPr>
                        <a:t>Biostar Tarjeta Madre A68N-2100K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DDR3 8GB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HDD 512GB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{10960136-73D7-4B41-A385-8D2AA05B53B4}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5600G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50">
                          <a:solidFill>
                            <a:srgbClr val="0F1111"/>
                          </a:solidFill>
                          <a:highlight>
                            <a:srgbClr val="FFFFFF"/>
                          </a:highlight>
                        </a:rPr>
                        <a:t>ASUS Prime A320M-K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DDR4 16GB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256GB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{10960136-73D7-4B41-A385-8D2AA05B53B4}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4600G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DDR4 16GB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256GB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GeForce GTX 1650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{10960136-73D7-4B41-A385-8D2AA05B53B4}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AMD Ryze 7 5700G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GIGABYTE B550M AORUS Elite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DDR4 16GB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256GB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GeForce GTX 1650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{10960136-73D7-4B41-A385-8D2AA05B53B4}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i9-11900k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MPG Z590 GAMING PLUS ATX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DDR4 32GB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M.2 SSD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3060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{10960136-73D7-4B41-A385-8D2AA05B53B4}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5700G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‎‎TUF GAMING A520M-PLUS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RAM DDR4 16GB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SSD 512GB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3060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{10960136-73D7-4B41-A385-8D2AA05B53B4}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7950X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" sz="1650">
                          <a:solidFill>
                            <a:schemeClr val="dk1"/>
                          </a:solidFill>
                          <a:highlight>
                            <a:srgbClr val="FEFEFE"/>
                          </a:highlight>
                        </a:rPr>
                        <a:t>AORUS ATX B650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Memoria RAM DDR5 32GB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M.2 SSD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4090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