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4127A-F545-427E-9143-40DCC044FCC9}" type="doc">
      <dgm:prSet loTypeId="urn:microsoft.com/office/officeart/2005/8/layout/vList5" loCatId="list" qsTypeId="urn:microsoft.com/office/officeart/2005/8/quickstyle/simple2" qsCatId="simple" csTypeId="urn:microsoft.com/office/officeart/2005/8/colors/colorful4" csCatId="colorful"/>
      <dgm:spPr/>
      <dgm:t>
        <a:bodyPr/>
        <a:lstStyle/>
        <a:p>
          <a:endParaRPr lang="es-ES"/>
        </a:p>
      </dgm:t>
    </dgm:pt>
    <dgm:pt modelId="{4F1CCD4A-1DFB-41F5-96E6-D1E5D7163D0D}">
      <dgm:prSet/>
      <dgm:spPr/>
      <dgm:t>
        <a:bodyPr/>
        <a:lstStyle/>
        <a:p>
          <a:r>
            <a:rPr lang="es-ES" u="none" noProof="0" dirty="0"/>
            <a:t>El uso de JavaScript en el servidor y el cliente.</a:t>
          </a:r>
        </a:p>
      </dgm:t>
    </dgm:pt>
    <dgm:pt modelId="{8B0E46C6-5484-45D5-948B-0C657733F9B2}" type="parTrans" cxnId="{30027410-7E8F-4785-A0B9-D00AFDD03EE8}">
      <dgm:prSet/>
      <dgm:spPr/>
      <dgm:t>
        <a:bodyPr/>
        <a:lstStyle/>
        <a:p>
          <a:endParaRPr lang="es-ES" u="none"/>
        </a:p>
      </dgm:t>
    </dgm:pt>
    <dgm:pt modelId="{DFA81A5E-6AA7-460E-977B-28756B9AC58E}" type="sibTrans" cxnId="{30027410-7E8F-4785-A0B9-D00AFDD03EE8}">
      <dgm:prSet/>
      <dgm:spPr/>
      <dgm:t>
        <a:bodyPr/>
        <a:lstStyle/>
        <a:p>
          <a:endParaRPr lang="es-ES" u="none"/>
        </a:p>
      </dgm:t>
    </dgm:pt>
    <dgm:pt modelId="{5C15CC04-4F6E-48B5-A397-3F56868E5C1C}">
      <dgm:prSet custT="1"/>
      <dgm:spPr/>
      <dgm:t>
        <a:bodyPr/>
        <a:lstStyle/>
        <a:p>
          <a:r>
            <a:rPr lang="es-ES" sz="1050" u="none" noProof="0" dirty="0"/>
            <a:t>La librería Express de Nodejs que permite un desarrollo mas rápido.</a:t>
          </a:r>
        </a:p>
      </dgm:t>
    </dgm:pt>
    <dgm:pt modelId="{98917054-8E23-49B8-A98B-8B0EA9A037EA}" type="parTrans" cxnId="{CC2DF7F4-468B-4B3A-81DA-A85DEA8925E3}">
      <dgm:prSet/>
      <dgm:spPr/>
      <dgm:t>
        <a:bodyPr/>
        <a:lstStyle/>
        <a:p>
          <a:endParaRPr lang="es-ES" u="none"/>
        </a:p>
      </dgm:t>
    </dgm:pt>
    <dgm:pt modelId="{0830203B-76D6-4219-9F2A-68D1B52B3700}" type="sibTrans" cxnId="{CC2DF7F4-468B-4B3A-81DA-A85DEA8925E3}">
      <dgm:prSet/>
      <dgm:spPr/>
      <dgm:t>
        <a:bodyPr/>
        <a:lstStyle/>
        <a:p>
          <a:endParaRPr lang="es-ES" u="none"/>
        </a:p>
      </dgm:t>
    </dgm:pt>
    <dgm:pt modelId="{B95734DE-1616-474D-AE1E-CE34E9986E78}">
      <dgm:prSet/>
      <dgm:spPr/>
      <dgm:t>
        <a:bodyPr/>
        <a:lstStyle/>
        <a:p>
          <a:r>
            <a:rPr lang="es-ES" u="none" noProof="0" dirty="0"/>
            <a:t>Unificar el servidor y el lenguaje de programación en uno</a:t>
          </a:r>
        </a:p>
      </dgm:t>
    </dgm:pt>
    <dgm:pt modelId="{D1A756A6-32E1-4BF2-AA07-25CF3F52FF02}" type="parTrans" cxnId="{DC78C169-C517-4B0A-9EF9-F5645EFEE97D}">
      <dgm:prSet/>
      <dgm:spPr/>
      <dgm:t>
        <a:bodyPr/>
        <a:lstStyle/>
        <a:p>
          <a:endParaRPr lang="es-ES" u="none"/>
        </a:p>
      </dgm:t>
    </dgm:pt>
    <dgm:pt modelId="{BC053286-E562-46C9-8D14-35FAC6B55421}" type="sibTrans" cxnId="{DC78C169-C517-4B0A-9EF9-F5645EFEE97D}">
      <dgm:prSet/>
      <dgm:spPr/>
      <dgm:t>
        <a:bodyPr/>
        <a:lstStyle/>
        <a:p>
          <a:endParaRPr lang="es-ES" u="none"/>
        </a:p>
      </dgm:t>
    </dgm:pt>
    <dgm:pt modelId="{370BF5C9-4A41-4946-8462-14DFD3F58348}" type="pres">
      <dgm:prSet presAssocID="{4D04127A-F545-427E-9143-40DCC044FCC9}" presName="Name0" presStyleCnt="0">
        <dgm:presLayoutVars>
          <dgm:dir/>
          <dgm:animLvl val="lvl"/>
          <dgm:resizeHandles val="exact"/>
        </dgm:presLayoutVars>
      </dgm:prSet>
      <dgm:spPr/>
    </dgm:pt>
    <dgm:pt modelId="{69F4E650-81AB-4F7D-B03F-2DF934DB7E2E}" type="pres">
      <dgm:prSet presAssocID="{4F1CCD4A-1DFB-41F5-96E6-D1E5D7163D0D}" presName="linNode" presStyleCnt="0"/>
      <dgm:spPr/>
    </dgm:pt>
    <dgm:pt modelId="{C562AC25-550C-4749-9561-B7949985A704}" type="pres">
      <dgm:prSet presAssocID="{4F1CCD4A-1DFB-41F5-96E6-D1E5D7163D0D}" presName="parentText" presStyleLbl="node1" presStyleIdx="0" presStyleCnt="3">
        <dgm:presLayoutVars>
          <dgm:chMax val="1"/>
          <dgm:bulletEnabled val="1"/>
        </dgm:presLayoutVars>
      </dgm:prSet>
      <dgm:spPr/>
    </dgm:pt>
    <dgm:pt modelId="{3610779E-0DA2-4272-AAED-DBF34F8776D6}" type="pres">
      <dgm:prSet presAssocID="{DFA81A5E-6AA7-460E-977B-28756B9AC58E}" presName="sp" presStyleCnt="0"/>
      <dgm:spPr/>
    </dgm:pt>
    <dgm:pt modelId="{5B894FFD-93CB-4B94-8C54-91576823355A}" type="pres">
      <dgm:prSet presAssocID="{5C15CC04-4F6E-48B5-A397-3F56868E5C1C}" presName="linNode" presStyleCnt="0"/>
      <dgm:spPr/>
    </dgm:pt>
    <dgm:pt modelId="{D094AD75-661F-4143-9BE4-801AEEDD156A}" type="pres">
      <dgm:prSet presAssocID="{5C15CC04-4F6E-48B5-A397-3F56868E5C1C}" presName="parentText" presStyleLbl="node1" presStyleIdx="1" presStyleCnt="3">
        <dgm:presLayoutVars>
          <dgm:chMax val="1"/>
          <dgm:bulletEnabled val="1"/>
        </dgm:presLayoutVars>
      </dgm:prSet>
      <dgm:spPr/>
    </dgm:pt>
    <dgm:pt modelId="{5C70865D-E539-4035-9BC7-90DFF3F0E68F}" type="pres">
      <dgm:prSet presAssocID="{0830203B-76D6-4219-9F2A-68D1B52B3700}" presName="sp" presStyleCnt="0"/>
      <dgm:spPr/>
    </dgm:pt>
    <dgm:pt modelId="{DF3385CD-7209-4E97-98CE-60DD3C994D40}" type="pres">
      <dgm:prSet presAssocID="{B95734DE-1616-474D-AE1E-CE34E9986E78}" presName="linNode" presStyleCnt="0"/>
      <dgm:spPr/>
    </dgm:pt>
    <dgm:pt modelId="{F78EEE33-171C-499B-BD3F-62C27DD78963}" type="pres">
      <dgm:prSet presAssocID="{B95734DE-1616-474D-AE1E-CE34E9986E78}" presName="parentText" presStyleLbl="node1" presStyleIdx="2" presStyleCnt="3">
        <dgm:presLayoutVars>
          <dgm:chMax val="1"/>
          <dgm:bulletEnabled val="1"/>
        </dgm:presLayoutVars>
      </dgm:prSet>
      <dgm:spPr/>
    </dgm:pt>
  </dgm:ptLst>
  <dgm:cxnLst>
    <dgm:cxn modelId="{30027410-7E8F-4785-A0B9-D00AFDD03EE8}" srcId="{4D04127A-F545-427E-9143-40DCC044FCC9}" destId="{4F1CCD4A-1DFB-41F5-96E6-D1E5D7163D0D}" srcOrd="0" destOrd="0" parTransId="{8B0E46C6-5484-45D5-948B-0C657733F9B2}" sibTransId="{DFA81A5E-6AA7-460E-977B-28756B9AC58E}"/>
    <dgm:cxn modelId="{FF36682F-DC46-42FB-85B5-46665AC2DD27}" type="presOf" srcId="{4F1CCD4A-1DFB-41F5-96E6-D1E5D7163D0D}" destId="{C562AC25-550C-4749-9561-B7949985A704}" srcOrd="0" destOrd="0" presId="urn:microsoft.com/office/officeart/2005/8/layout/vList5"/>
    <dgm:cxn modelId="{CF81A535-D002-4458-BCD8-74396F01C834}" type="presOf" srcId="{5C15CC04-4F6E-48B5-A397-3F56868E5C1C}" destId="{D094AD75-661F-4143-9BE4-801AEEDD156A}" srcOrd="0" destOrd="0" presId="urn:microsoft.com/office/officeart/2005/8/layout/vList5"/>
    <dgm:cxn modelId="{DC78C169-C517-4B0A-9EF9-F5645EFEE97D}" srcId="{4D04127A-F545-427E-9143-40DCC044FCC9}" destId="{B95734DE-1616-474D-AE1E-CE34E9986E78}" srcOrd="2" destOrd="0" parTransId="{D1A756A6-32E1-4BF2-AA07-25CF3F52FF02}" sibTransId="{BC053286-E562-46C9-8D14-35FAC6B55421}"/>
    <dgm:cxn modelId="{07E4C2A8-F594-4232-8340-132F08358B3A}" type="presOf" srcId="{B95734DE-1616-474D-AE1E-CE34E9986E78}" destId="{F78EEE33-171C-499B-BD3F-62C27DD78963}" srcOrd="0" destOrd="0" presId="urn:microsoft.com/office/officeart/2005/8/layout/vList5"/>
    <dgm:cxn modelId="{D39058B6-4BED-4D63-95AF-08F82F26666D}" type="presOf" srcId="{4D04127A-F545-427E-9143-40DCC044FCC9}" destId="{370BF5C9-4A41-4946-8462-14DFD3F58348}" srcOrd="0" destOrd="0" presId="urn:microsoft.com/office/officeart/2005/8/layout/vList5"/>
    <dgm:cxn modelId="{CC2DF7F4-468B-4B3A-81DA-A85DEA8925E3}" srcId="{4D04127A-F545-427E-9143-40DCC044FCC9}" destId="{5C15CC04-4F6E-48B5-A397-3F56868E5C1C}" srcOrd="1" destOrd="0" parTransId="{98917054-8E23-49B8-A98B-8B0EA9A037EA}" sibTransId="{0830203B-76D6-4219-9F2A-68D1B52B3700}"/>
    <dgm:cxn modelId="{F5120797-856B-4A95-A2E4-F2D6162A0B0F}" type="presParOf" srcId="{370BF5C9-4A41-4946-8462-14DFD3F58348}" destId="{69F4E650-81AB-4F7D-B03F-2DF934DB7E2E}" srcOrd="0" destOrd="0" presId="urn:microsoft.com/office/officeart/2005/8/layout/vList5"/>
    <dgm:cxn modelId="{5CC36529-CBE4-4B20-8C0E-27D06A75C9A6}" type="presParOf" srcId="{69F4E650-81AB-4F7D-B03F-2DF934DB7E2E}" destId="{C562AC25-550C-4749-9561-B7949985A704}" srcOrd="0" destOrd="0" presId="urn:microsoft.com/office/officeart/2005/8/layout/vList5"/>
    <dgm:cxn modelId="{A2C0014F-1ECB-4364-A7F3-F61F80D45B09}" type="presParOf" srcId="{370BF5C9-4A41-4946-8462-14DFD3F58348}" destId="{3610779E-0DA2-4272-AAED-DBF34F8776D6}" srcOrd="1" destOrd="0" presId="urn:microsoft.com/office/officeart/2005/8/layout/vList5"/>
    <dgm:cxn modelId="{200979AC-4901-4199-9DD3-984E76C3663A}" type="presParOf" srcId="{370BF5C9-4A41-4946-8462-14DFD3F58348}" destId="{5B894FFD-93CB-4B94-8C54-91576823355A}" srcOrd="2" destOrd="0" presId="urn:microsoft.com/office/officeart/2005/8/layout/vList5"/>
    <dgm:cxn modelId="{7924E319-38D8-48F9-ABB6-CD9486F01A9C}" type="presParOf" srcId="{5B894FFD-93CB-4B94-8C54-91576823355A}" destId="{D094AD75-661F-4143-9BE4-801AEEDD156A}" srcOrd="0" destOrd="0" presId="urn:microsoft.com/office/officeart/2005/8/layout/vList5"/>
    <dgm:cxn modelId="{85BD7AE9-EBC4-4D69-A913-B752B7C481F7}" type="presParOf" srcId="{370BF5C9-4A41-4946-8462-14DFD3F58348}" destId="{5C70865D-E539-4035-9BC7-90DFF3F0E68F}" srcOrd="3" destOrd="0" presId="urn:microsoft.com/office/officeart/2005/8/layout/vList5"/>
    <dgm:cxn modelId="{644771B9-4582-44FF-BD61-5D4F60802F02}" type="presParOf" srcId="{370BF5C9-4A41-4946-8462-14DFD3F58348}" destId="{DF3385CD-7209-4E97-98CE-60DD3C994D40}" srcOrd="4" destOrd="0" presId="urn:microsoft.com/office/officeart/2005/8/layout/vList5"/>
    <dgm:cxn modelId="{48D4057A-88AB-449D-86B7-1598D2094C84}" type="presParOf" srcId="{DF3385CD-7209-4E97-98CE-60DD3C994D40}" destId="{F78EEE33-171C-499B-BD3F-62C27DD78963}"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021441-7FC0-4744-9D01-C1A4E01EDCA3}"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s-ES"/>
        </a:p>
      </dgm:t>
    </dgm:pt>
    <dgm:pt modelId="{4683BB72-E03B-43B8-AA8A-F4B5B12A2493}">
      <dgm:prSet/>
      <dgm:spPr/>
      <dgm:t>
        <a:bodyPr/>
        <a:lstStyle/>
        <a:p>
          <a:r>
            <a:rPr lang="es-ES" dirty="0"/>
            <a:t>Uso de una base de datos NoSQL </a:t>
          </a:r>
        </a:p>
      </dgm:t>
    </dgm:pt>
    <dgm:pt modelId="{CD183D36-62E2-4E9C-831C-E1EC2B721204}" type="parTrans" cxnId="{A16FEAC0-EF67-4D43-AB23-61C490C9FA3A}">
      <dgm:prSet/>
      <dgm:spPr/>
      <dgm:t>
        <a:bodyPr/>
        <a:lstStyle/>
        <a:p>
          <a:endParaRPr lang="es-ES"/>
        </a:p>
      </dgm:t>
    </dgm:pt>
    <dgm:pt modelId="{EB122C00-0B80-46C8-AE7D-B59D407C717C}" type="sibTrans" cxnId="{A16FEAC0-EF67-4D43-AB23-61C490C9FA3A}">
      <dgm:prSet/>
      <dgm:spPr/>
      <dgm:t>
        <a:bodyPr/>
        <a:lstStyle/>
        <a:p>
          <a:endParaRPr lang="es-ES"/>
        </a:p>
      </dgm:t>
    </dgm:pt>
    <dgm:pt modelId="{279D2080-9A65-45EE-A42A-A051364E7122}">
      <dgm:prSet/>
      <dgm:spPr/>
      <dgm:t>
        <a:bodyPr/>
        <a:lstStyle/>
        <a:p>
          <a:r>
            <a:rPr lang="es-ES" dirty="0"/>
            <a:t>Evitar el mantenimiento de la base de Datos.</a:t>
          </a:r>
        </a:p>
      </dgm:t>
    </dgm:pt>
    <dgm:pt modelId="{876403EB-0BA9-419C-9486-02BEF7AF2487}" type="parTrans" cxnId="{E0B54B03-2135-49C1-8FFC-51199A2280BE}">
      <dgm:prSet/>
      <dgm:spPr/>
      <dgm:t>
        <a:bodyPr/>
        <a:lstStyle/>
        <a:p>
          <a:endParaRPr lang="es-ES"/>
        </a:p>
      </dgm:t>
    </dgm:pt>
    <dgm:pt modelId="{9B8A807B-4FFA-4349-90E2-BF8A2A65D408}" type="sibTrans" cxnId="{E0B54B03-2135-49C1-8FFC-51199A2280BE}">
      <dgm:prSet/>
      <dgm:spPr/>
      <dgm:t>
        <a:bodyPr/>
        <a:lstStyle/>
        <a:p>
          <a:endParaRPr lang="es-ES"/>
        </a:p>
      </dgm:t>
    </dgm:pt>
    <dgm:pt modelId="{A2CAA577-C0C1-4F6A-8BE8-0BB3C0B51203}" type="pres">
      <dgm:prSet presAssocID="{60021441-7FC0-4744-9D01-C1A4E01EDCA3}" presName="Name0" presStyleCnt="0">
        <dgm:presLayoutVars>
          <dgm:dir/>
          <dgm:animLvl val="lvl"/>
          <dgm:resizeHandles val="exact"/>
        </dgm:presLayoutVars>
      </dgm:prSet>
      <dgm:spPr/>
    </dgm:pt>
    <dgm:pt modelId="{3078286F-55CB-4EC8-9CEC-CF61CD48ACFE}" type="pres">
      <dgm:prSet presAssocID="{4683BB72-E03B-43B8-AA8A-F4B5B12A2493}" presName="linNode" presStyleCnt="0"/>
      <dgm:spPr/>
    </dgm:pt>
    <dgm:pt modelId="{41EDCBA6-0B58-48D6-879A-F8291D002C27}" type="pres">
      <dgm:prSet presAssocID="{4683BB72-E03B-43B8-AA8A-F4B5B12A2493}" presName="parentText" presStyleLbl="node1" presStyleIdx="0" presStyleCnt="2">
        <dgm:presLayoutVars>
          <dgm:chMax val="1"/>
          <dgm:bulletEnabled val="1"/>
        </dgm:presLayoutVars>
      </dgm:prSet>
      <dgm:spPr/>
    </dgm:pt>
    <dgm:pt modelId="{75757666-E91A-45E5-931A-7F846B043BB5}" type="pres">
      <dgm:prSet presAssocID="{EB122C00-0B80-46C8-AE7D-B59D407C717C}" presName="sp" presStyleCnt="0"/>
      <dgm:spPr/>
    </dgm:pt>
    <dgm:pt modelId="{4E6B5865-4266-45E2-8271-F513268E7240}" type="pres">
      <dgm:prSet presAssocID="{279D2080-9A65-45EE-A42A-A051364E7122}" presName="linNode" presStyleCnt="0"/>
      <dgm:spPr/>
    </dgm:pt>
    <dgm:pt modelId="{C62537F2-E19A-4C96-88D3-3C755B8EB8A3}" type="pres">
      <dgm:prSet presAssocID="{279D2080-9A65-45EE-A42A-A051364E7122}" presName="parentText" presStyleLbl="node1" presStyleIdx="1" presStyleCnt="2">
        <dgm:presLayoutVars>
          <dgm:chMax val="1"/>
          <dgm:bulletEnabled val="1"/>
        </dgm:presLayoutVars>
      </dgm:prSet>
      <dgm:spPr/>
    </dgm:pt>
  </dgm:ptLst>
  <dgm:cxnLst>
    <dgm:cxn modelId="{E0B54B03-2135-49C1-8FFC-51199A2280BE}" srcId="{60021441-7FC0-4744-9D01-C1A4E01EDCA3}" destId="{279D2080-9A65-45EE-A42A-A051364E7122}" srcOrd="1" destOrd="0" parTransId="{876403EB-0BA9-419C-9486-02BEF7AF2487}" sibTransId="{9B8A807B-4FFA-4349-90E2-BF8A2A65D408}"/>
    <dgm:cxn modelId="{C2D38067-2FC9-4689-84DB-40E8888DA3B8}" type="presOf" srcId="{60021441-7FC0-4744-9D01-C1A4E01EDCA3}" destId="{A2CAA577-C0C1-4F6A-8BE8-0BB3C0B51203}" srcOrd="0" destOrd="0" presId="urn:microsoft.com/office/officeart/2005/8/layout/vList5"/>
    <dgm:cxn modelId="{A16FEAC0-EF67-4D43-AB23-61C490C9FA3A}" srcId="{60021441-7FC0-4744-9D01-C1A4E01EDCA3}" destId="{4683BB72-E03B-43B8-AA8A-F4B5B12A2493}" srcOrd="0" destOrd="0" parTransId="{CD183D36-62E2-4E9C-831C-E1EC2B721204}" sibTransId="{EB122C00-0B80-46C8-AE7D-B59D407C717C}"/>
    <dgm:cxn modelId="{4FEEBDCF-9D6C-4342-A886-15A37307724C}" type="presOf" srcId="{4683BB72-E03B-43B8-AA8A-F4B5B12A2493}" destId="{41EDCBA6-0B58-48D6-879A-F8291D002C27}" srcOrd="0" destOrd="0" presId="urn:microsoft.com/office/officeart/2005/8/layout/vList5"/>
    <dgm:cxn modelId="{9DE6FDE5-259A-46B4-BCD6-C559F2459AC2}" type="presOf" srcId="{279D2080-9A65-45EE-A42A-A051364E7122}" destId="{C62537F2-E19A-4C96-88D3-3C755B8EB8A3}" srcOrd="0" destOrd="0" presId="urn:microsoft.com/office/officeart/2005/8/layout/vList5"/>
    <dgm:cxn modelId="{BCBA7A5B-B2C3-4596-87A9-5C8C1A73C4B4}" type="presParOf" srcId="{A2CAA577-C0C1-4F6A-8BE8-0BB3C0B51203}" destId="{3078286F-55CB-4EC8-9CEC-CF61CD48ACFE}" srcOrd="0" destOrd="0" presId="urn:microsoft.com/office/officeart/2005/8/layout/vList5"/>
    <dgm:cxn modelId="{D606A536-D6C1-4516-86CA-7769C40E3BF5}" type="presParOf" srcId="{3078286F-55CB-4EC8-9CEC-CF61CD48ACFE}" destId="{41EDCBA6-0B58-48D6-879A-F8291D002C27}" srcOrd="0" destOrd="0" presId="urn:microsoft.com/office/officeart/2005/8/layout/vList5"/>
    <dgm:cxn modelId="{E778F949-89C2-40B7-881F-362A7F664EA9}" type="presParOf" srcId="{A2CAA577-C0C1-4F6A-8BE8-0BB3C0B51203}" destId="{75757666-E91A-45E5-931A-7F846B043BB5}" srcOrd="1" destOrd="0" presId="urn:microsoft.com/office/officeart/2005/8/layout/vList5"/>
    <dgm:cxn modelId="{F1A68581-5481-4B01-B1C5-64660EA7BB37}" type="presParOf" srcId="{A2CAA577-C0C1-4F6A-8BE8-0BB3C0B51203}" destId="{4E6B5865-4266-45E2-8271-F513268E7240}" srcOrd="2" destOrd="0" presId="urn:microsoft.com/office/officeart/2005/8/layout/vList5"/>
    <dgm:cxn modelId="{8CC604B8-C299-40DD-9C57-8FB6611C0319}" type="presParOf" srcId="{4E6B5865-4266-45E2-8271-F513268E7240}" destId="{C62537F2-E19A-4C96-88D3-3C755B8EB8A3}" srcOrd="0" destOrd="0" presId="urn:microsoft.com/office/officeart/2005/8/layout/vList5"/>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4C7AC7-4B7B-4CF1-9AF1-B41D0276303A}"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s-ES"/>
        </a:p>
      </dgm:t>
    </dgm:pt>
    <dgm:pt modelId="{C8777407-4B44-4DA9-A217-4EA92CF986A9}">
      <dgm:prSet/>
      <dgm:spPr/>
      <dgm:t>
        <a:bodyPr/>
        <a:lstStyle/>
        <a:p>
          <a:r>
            <a:rPr lang="es-ES" dirty="0"/>
            <a:t>Evitar el uso de grandes ficheros CSS</a:t>
          </a:r>
        </a:p>
      </dgm:t>
    </dgm:pt>
    <dgm:pt modelId="{A1295EE6-3749-458E-96C8-A073F97C85DF}" type="parTrans" cxnId="{F3F558A4-169A-4057-A092-0FD1BDDEABEB}">
      <dgm:prSet/>
      <dgm:spPr/>
      <dgm:t>
        <a:bodyPr/>
        <a:lstStyle/>
        <a:p>
          <a:endParaRPr lang="es-ES"/>
        </a:p>
      </dgm:t>
    </dgm:pt>
    <dgm:pt modelId="{0F1D2872-EF10-4C03-BFEA-21EB384C2A51}" type="sibTrans" cxnId="{F3F558A4-169A-4057-A092-0FD1BDDEABEB}">
      <dgm:prSet/>
      <dgm:spPr/>
      <dgm:t>
        <a:bodyPr/>
        <a:lstStyle/>
        <a:p>
          <a:endParaRPr lang="es-ES"/>
        </a:p>
      </dgm:t>
    </dgm:pt>
    <dgm:pt modelId="{496D1E44-57F0-49F1-B1CD-CE3B11CF4B07}">
      <dgm:prSet/>
      <dgm:spPr/>
      <dgm:t>
        <a:bodyPr/>
        <a:lstStyle/>
        <a:p>
          <a:r>
            <a:rPr lang="es-ES" dirty="0"/>
            <a:t>Uso de una librería CSS con clases predefinidas.</a:t>
          </a:r>
        </a:p>
      </dgm:t>
    </dgm:pt>
    <dgm:pt modelId="{8B9539D9-4BB4-4597-8ECA-6C97943F1C37}" type="parTrans" cxnId="{9626B55D-7FBE-4878-9C8C-80B40E67FB0F}">
      <dgm:prSet/>
      <dgm:spPr/>
      <dgm:t>
        <a:bodyPr/>
        <a:lstStyle/>
        <a:p>
          <a:endParaRPr lang="es-ES"/>
        </a:p>
      </dgm:t>
    </dgm:pt>
    <dgm:pt modelId="{91642C4F-F557-4825-8D8E-67B3D01FA765}" type="sibTrans" cxnId="{9626B55D-7FBE-4878-9C8C-80B40E67FB0F}">
      <dgm:prSet/>
      <dgm:spPr/>
      <dgm:t>
        <a:bodyPr/>
        <a:lstStyle/>
        <a:p>
          <a:endParaRPr lang="es-ES"/>
        </a:p>
      </dgm:t>
    </dgm:pt>
    <dgm:pt modelId="{FF9CED24-7CD1-4791-91D9-F5159335EF6A}">
      <dgm:prSet/>
      <dgm:spPr/>
      <dgm:t>
        <a:bodyPr/>
        <a:lstStyle/>
        <a:p>
          <a:r>
            <a:rPr lang="es-ES" dirty="0"/>
            <a:t>El poco tiempo disponible para dedicar a los estilos</a:t>
          </a:r>
        </a:p>
      </dgm:t>
    </dgm:pt>
    <dgm:pt modelId="{8AD1DA60-F1DA-4DAD-A881-2670BFA28CB3}" type="parTrans" cxnId="{724A097B-FDE8-47DE-9203-BC66C9033C73}">
      <dgm:prSet/>
      <dgm:spPr/>
      <dgm:t>
        <a:bodyPr/>
        <a:lstStyle/>
        <a:p>
          <a:endParaRPr lang="es-ES"/>
        </a:p>
      </dgm:t>
    </dgm:pt>
    <dgm:pt modelId="{8E9EA6B8-67AD-471D-95F3-ABBA65A9D2A7}" type="sibTrans" cxnId="{724A097B-FDE8-47DE-9203-BC66C9033C73}">
      <dgm:prSet/>
      <dgm:spPr/>
      <dgm:t>
        <a:bodyPr/>
        <a:lstStyle/>
        <a:p>
          <a:endParaRPr lang="es-ES"/>
        </a:p>
      </dgm:t>
    </dgm:pt>
    <dgm:pt modelId="{39D0AD9C-CB79-4382-8813-1F5991BA2BF7}" type="pres">
      <dgm:prSet presAssocID="{7D4C7AC7-4B7B-4CF1-9AF1-B41D0276303A}" presName="Name0" presStyleCnt="0">
        <dgm:presLayoutVars>
          <dgm:dir/>
          <dgm:animLvl val="lvl"/>
          <dgm:resizeHandles val="exact"/>
        </dgm:presLayoutVars>
      </dgm:prSet>
      <dgm:spPr/>
    </dgm:pt>
    <dgm:pt modelId="{4B294672-1E3A-4E8B-97E5-EB6350DD0B23}" type="pres">
      <dgm:prSet presAssocID="{C8777407-4B44-4DA9-A217-4EA92CF986A9}" presName="linNode" presStyleCnt="0"/>
      <dgm:spPr/>
    </dgm:pt>
    <dgm:pt modelId="{070F767E-9247-4B0C-8DB8-E54D5A559A23}" type="pres">
      <dgm:prSet presAssocID="{C8777407-4B44-4DA9-A217-4EA92CF986A9}" presName="parentText" presStyleLbl="node1" presStyleIdx="0" presStyleCnt="3">
        <dgm:presLayoutVars>
          <dgm:chMax val="1"/>
          <dgm:bulletEnabled val="1"/>
        </dgm:presLayoutVars>
      </dgm:prSet>
      <dgm:spPr/>
    </dgm:pt>
    <dgm:pt modelId="{552EB47A-2062-45DD-90F9-2705E43BB90A}" type="pres">
      <dgm:prSet presAssocID="{0F1D2872-EF10-4C03-BFEA-21EB384C2A51}" presName="sp" presStyleCnt="0"/>
      <dgm:spPr/>
    </dgm:pt>
    <dgm:pt modelId="{E88A84EF-6739-404E-A913-61E16524FAD8}" type="pres">
      <dgm:prSet presAssocID="{496D1E44-57F0-49F1-B1CD-CE3B11CF4B07}" presName="linNode" presStyleCnt="0"/>
      <dgm:spPr/>
    </dgm:pt>
    <dgm:pt modelId="{151A25DB-3083-4C1B-8CE0-52CF47E7A4F8}" type="pres">
      <dgm:prSet presAssocID="{496D1E44-57F0-49F1-B1CD-CE3B11CF4B07}" presName="parentText" presStyleLbl="node1" presStyleIdx="1" presStyleCnt="3">
        <dgm:presLayoutVars>
          <dgm:chMax val="1"/>
          <dgm:bulletEnabled val="1"/>
        </dgm:presLayoutVars>
      </dgm:prSet>
      <dgm:spPr/>
    </dgm:pt>
    <dgm:pt modelId="{57ACECCC-2F79-43D4-890D-08222071565A}" type="pres">
      <dgm:prSet presAssocID="{91642C4F-F557-4825-8D8E-67B3D01FA765}" presName="sp" presStyleCnt="0"/>
      <dgm:spPr/>
    </dgm:pt>
    <dgm:pt modelId="{07AEE68E-3346-4B3F-9AB0-1DB816251A89}" type="pres">
      <dgm:prSet presAssocID="{FF9CED24-7CD1-4791-91D9-F5159335EF6A}" presName="linNode" presStyleCnt="0"/>
      <dgm:spPr/>
    </dgm:pt>
    <dgm:pt modelId="{FB6BF4A5-10F1-46D4-B2B4-BC1D838681C0}" type="pres">
      <dgm:prSet presAssocID="{FF9CED24-7CD1-4791-91D9-F5159335EF6A}" presName="parentText" presStyleLbl="node1" presStyleIdx="2" presStyleCnt="3">
        <dgm:presLayoutVars>
          <dgm:chMax val="1"/>
          <dgm:bulletEnabled val="1"/>
        </dgm:presLayoutVars>
      </dgm:prSet>
      <dgm:spPr/>
    </dgm:pt>
  </dgm:ptLst>
  <dgm:cxnLst>
    <dgm:cxn modelId="{0564A404-050E-4100-97DD-74CB69187078}" type="presOf" srcId="{496D1E44-57F0-49F1-B1CD-CE3B11CF4B07}" destId="{151A25DB-3083-4C1B-8CE0-52CF47E7A4F8}" srcOrd="0" destOrd="0" presId="urn:microsoft.com/office/officeart/2005/8/layout/vList5"/>
    <dgm:cxn modelId="{5595221A-AC7A-4E6D-980B-288EDAA47171}" type="presOf" srcId="{FF9CED24-7CD1-4791-91D9-F5159335EF6A}" destId="{FB6BF4A5-10F1-46D4-B2B4-BC1D838681C0}" srcOrd="0" destOrd="0" presId="urn:microsoft.com/office/officeart/2005/8/layout/vList5"/>
    <dgm:cxn modelId="{9626B55D-7FBE-4878-9C8C-80B40E67FB0F}" srcId="{7D4C7AC7-4B7B-4CF1-9AF1-B41D0276303A}" destId="{496D1E44-57F0-49F1-B1CD-CE3B11CF4B07}" srcOrd="1" destOrd="0" parTransId="{8B9539D9-4BB4-4597-8ECA-6C97943F1C37}" sibTransId="{91642C4F-F557-4825-8D8E-67B3D01FA765}"/>
    <dgm:cxn modelId="{66B0B04A-F8C2-4997-8EC1-42B9BAB1C114}" type="presOf" srcId="{7D4C7AC7-4B7B-4CF1-9AF1-B41D0276303A}" destId="{39D0AD9C-CB79-4382-8813-1F5991BA2BF7}" srcOrd="0" destOrd="0" presId="urn:microsoft.com/office/officeart/2005/8/layout/vList5"/>
    <dgm:cxn modelId="{724A097B-FDE8-47DE-9203-BC66C9033C73}" srcId="{7D4C7AC7-4B7B-4CF1-9AF1-B41D0276303A}" destId="{FF9CED24-7CD1-4791-91D9-F5159335EF6A}" srcOrd="2" destOrd="0" parTransId="{8AD1DA60-F1DA-4DAD-A881-2670BFA28CB3}" sibTransId="{8E9EA6B8-67AD-471D-95F3-ABBA65A9D2A7}"/>
    <dgm:cxn modelId="{F3F558A4-169A-4057-A092-0FD1BDDEABEB}" srcId="{7D4C7AC7-4B7B-4CF1-9AF1-B41D0276303A}" destId="{C8777407-4B44-4DA9-A217-4EA92CF986A9}" srcOrd="0" destOrd="0" parTransId="{A1295EE6-3749-458E-96C8-A073F97C85DF}" sibTransId="{0F1D2872-EF10-4C03-BFEA-21EB384C2A51}"/>
    <dgm:cxn modelId="{5AE131B1-7023-4153-A9A8-6CDE9E49C666}" type="presOf" srcId="{C8777407-4B44-4DA9-A217-4EA92CF986A9}" destId="{070F767E-9247-4B0C-8DB8-E54D5A559A23}" srcOrd="0" destOrd="0" presId="urn:microsoft.com/office/officeart/2005/8/layout/vList5"/>
    <dgm:cxn modelId="{43B69747-5BAA-45CC-84D4-016A9110CAA0}" type="presParOf" srcId="{39D0AD9C-CB79-4382-8813-1F5991BA2BF7}" destId="{4B294672-1E3A-4E8B-97E5-EB6350DD0B23}" srcOrd="0" destOrd="0" presId="urn:microsoft.com/office/officeart/2005/8/layout/vList5"/>
    <dgm:cxn modelId="{F7AD382F-6DB9-4A46-A1F2-EA4459965D23}" type="presParOf" srcId="{4B294672-1E3A-4E8B-97E5-EB6350DD0B23}" destId="{070F767E-9247-4B0C-8DB8-E54D5A559A23}" srcOrd="0" destOrd="0" presId="urn:microsoft.com/office/officeart/2005/8/layout/vList5"/>
    <dgm:cxn modelId="{1A641C7E-1BFF-4231-B035-1156164C8363}" type="presParOf" srcId="{39D0AD9C-CB79-4382-8813-1F5991BA2BF7}" destId="{552EB47A-2062-45DD-90F9-2705E43BB90A}" srcOrd="1" destOrd="0" presId="urn:microsoft.com/office/officeart/2005/8/layout/vList5"/>
    <dgm:cxn modelId="{4C601669-1C32-4062-9603-CE671F15D91C}" type="presParOf" srcId="{39D0AD9C-CB79-4382-8813-1F5991BA2BF7}" destId="{E88A84EF-6739-404E-A913-61E16524FAD8}" srcOrd="2" destOrd="0" presId="urn:microsoft.com/office/officeart/2005/8/layout/vList5"/>
    <dgm:cxn modelId="{61C511AE-07E4-4169-840E-B678AB8CFF00}" type="presParOf" srcId="{E88A84EF-6739-404E-A913-61E16524FAD8}" destId="{151A25DB-3083-4C1B-8CE0-52CF47E7A4F8}" srcOrd="0" destOrd="0" presId="urn:microsoft.com/office/officeart/2005/8/layout/vList5"/>
    <dgm:cxn modelId="{D84FD011-C53D-422D-9569-15D68F9235EB}" type="presParOf" srcId="{39D0AD9C-CB79-4382-8813-1F5991BA2BF7}" destId="{57ACECCC-2F79-43D4-890D-08222071565A}" srcOrd="3" destOrd="0" presId="urn:microsoft.com/office/officeart/2005/8/layout/vList5"/>
    <dgm:cxn modelId="{FC38604D-4A9E-4769-A97B-2D679F1F1E0E}" type="presParOf" srcId="{39D0AD9C-CB79-4382-8813-1F5991BA2BF7}" destId="{07AEE68E-3346-4B3F-9AB0-1DB816251A89}" srcOrd="4" destOrd="0" presId="urn:microsoft.com/office/officeart/2005/8/layout/vList5"/>
    <dgm:cxn modelId="{8B773AB3-275D-4213-8B0E-D813F52BDC92}" type="presParOf" srcId="{07AEE68E-3346-4B3F-9AB0-1DB816251A89}" destId="{FB6BF4A5-10F1-46D4-B2B4-BC1D838681C0}" srcOrd="0" destOrd="0" presId="urn:microsoft.com/office/officeart/2005/8/layout/vList5"/>
  </dgm:cxnLst>
  <dgm:bg/>
  <dgm:whole/>
  <dgm:extLst>
    <a:ext uri="http://schemas.microsoft.com/office/drawing/2008/diagram">
      <dsp:dataModelExt xmlns:dsp="http://schemas.microsoft.com/office/drawing/2008/diagram" relId="rId1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2AC25-550C-4749-9561-B7949985A704}">
      <dsp:nvSpPr>
        <dsp:cNvPr id="0" name=""/>
        <dsp:cNvSpPr/>
      </dsp:nvSpPr>
      <dsp:spPr>
        <a:xfrm>
          <a:off x="1226183" y="1312"/>
          <a:ext cx="1379457" cy="86592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s-ES" sz="1200" u="none" kern="1200" noProof="0" dirty="0"/>
            <a:t>El uso de JavaScript en el servidor y el cliente.</a:t>
          </a:r>
        </a:p>
      </dsp:txBody>
      <dsp:txXfrm>
        <a:off x="1268454" y="43583"/>
        <a:ext cx="1294915" cy="781387"/>
      </dsp:txXfrm>
    </dsp:sp>
    <dsp:sp modelId="{D094AD75-661F-4143-9BE4-801AEEDD156A}">
      <dsp:nvSpPr>
        <dsp:cNvPr id="0" name=""/>
        <dsp:cNvSpPr/>
      </dsp:nvSpPr>
      <dsp:spPr>
        <a:xfrm>
          <a:off x="1226183" y="910537"/>
          <a:ext cx="1379457" cy="865929"/>
        </a:xfrm>
        <a:prstGeom prst="roundRect">
          <a:avLst/>
        </a:prstGeom>
        <a:solidFill>
          <a:schemeClr val="accent4">
            <a:hueOff val="5400058"/>
            <a:satOff val="288"/>
            <a:lumOff val="-254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s-ES" sz="1050" u="none" kern="1200" noProof="0" dirty="0"/>
            <a:t>La librería Express de Nodejs que permite un desarrollo mas rápido.</a:t>
          </a:r>
        </a:p>
      </dsp:txBody>
      <dsp:txXfrm>
        <a:off x="1268454" y="952808"/>
        <a:ext cx="1294915" cy="781387"/>
      </dsp:txXfrm>
    </dsp:sp>
    <dsp:sp modelId="{F78EEE33-171C-499B-BD3F-62C27DD78963}">
      <dsp:nvSpPr>
        <dsp:cNvPr id="0" name=""/>
        <dsp:cNvSpPr/>
      </dsp:nvSpPr>
      <dsp:spPr>
        <a:xfrm>
          <a:off x="1226183" y="1819763"/>
          <a:ext cx="1379457" cy="865929"/>
        </a:xfrm>
        <a:prstGeom prst="roundRect">
          <a:avLst/>
        </a:prstGeom>
        <a:solidFill>
          <a:schemeClr val="accent4">
            <a:hueOff val="10800115"/>
            <a:satOff val="575"/>
            <a:lumOff val="-509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s-ES" sz="1200" u="none" kern="1200" noProof="0" dirty="0"/>
            <a:t>Unificar el servidor y el lenguaje de programación en uno</a:t>
          </a:r>
        </a:p>
      </dsp:txBody>
      <dsp:txXfrm>
        <a:off x="1268454" y="1862034"/>
        <a:ext cx="1294915" cy="781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DCBA6-0B58-48D6-879A-F8291D002C27}">
      <dsp:nvSpPr>
        <dsp:cNvPr id="0" name=""/>
        <dsp:cNvSpPr/>
      </dsp:nvSpPr>
      <dsp:spPr>
        <a:xfrm>
          <a:off x="1226183" y="23"/>
          <a:ext cx="1379457" cy="9296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ES" sz="1400" kern="1200" dirty="0"/>
            <a:t>Uso de una base de datos NoSQL </a:t>
          </a:r>
        </a:p>
      </dsp:txBody>
      <dsp:txXfrm>
        <a:off x="1271563" y="45403"/>
        <a:ext cx="1288697" cy="838852"/>
      </dsp:txXfrm>
    </dsp:sp>
    <dsp:sp modelId="{C62537F2-E19A-4C96-88D3-3C755B8EB8A3}">
      <dsp:nvSpPr>
        <dsp:cNvPr id="0" name=""/>
        <dsp:cNvSpPr/>
      </dsp:nvSpPr>
      <dsp:spPr>
        <a:xfrm>
          <a:off x="1226183" y="976116"/>
          <a:ext cx="1379457" cy="929612"/>
        </a:xfrm>
        <a:prstGeom prst="roundRect">
          <a:avLst/>
        </a:prstGeom>
        <a:solidFill>
          <a:schemeClr val="accent5">
            <a:hueOff val="-1800181"/>
            <a:satOff val="163"/>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ES" sz="1400" kern="1200" dirty="0"/>
            <a:t>Evitar el mantenimiento de la base de Datos.</a:t>
          </a:r>
        </a:p>
      </dsp:txBody>
      <dsp:txXfrm>
        <a:off x="1271563" y="1021496"/>
        <a:ext cx="1288697" cy="838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F767E-9247-4B0C-8DB8-E54D5A559A23}">
      <dsp:nvSpPr>
        <dsp:cNvPr id="0" name=""/>
        <dsp:cNvSpPr/>
      </dsp:nvSpPr>
      <dsp:spPr>
        <a:xfrm>
          <a:off x="1139951" y="1312"/>
          <a:ext cx="1282446" cy="8659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ES" sz="1300" kern="1200" dirty="0"/>
            <a:t>Evitar el uso de grandes ficheros CSS</a:t>
          </a:r>
        </a:p>
      </dsp:txBody>
      <dsp:txXfrm>
        <a:off x="1182222" y="43583"/>
        <a:ext cx="1197904" cy="781387"/>
      </dsp:txXfrm>
    </dsp:sp>
    <dsp:sp modelId="{151A25DB-3083-4C1B-8CE0-52CF47E7A4F8}">
      <dsp:nvSpPr>
        <dsp:cNvPr id="0" name=""/>
        <dsp:cNvSpPr/>
      </dsp:nvSpPr>
      <dsp:spPr>
        <a:xfrm>
          <a:off x="1139951" y="910537"/>
          <a:ext cx="1282446" cy="865929"/>
        </a:xfrm>
        <a:prstGeom prst="roundRect">
          <a:avLst/>
        </a:prstGeom>
        <a:solidFill>
          <a:schemeClr val="accent2">
            <a:hueOff val="424949"/>
            <a:satOff val="-8450"/>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ES" sz="1300" kern="1200" dirty="0"/>
            <a:t>Uso de una librería CSS con clases predefinidas.</a:t>
          </a:r>
        </a:p>
      </dsp:txBody>
      <dsp:txXfrm>
        <a:off x="1182222" y="952808"/>
        <a:ext cx="1197904" cy="781387"/>
      </dsp:txXfrm>
    </dsp:sp>
    <dsp:sp modelId="{FB6BF4A5-10F1-46D4-B2B4-BC1D838681C0}">
      <dsp:nvSpPr>
        <dsp:cNvPr id="0" name=""/>
        <dsp:cNvSpPr/>
      </dsp:nvSpPr>
      <dsp:spPr>
        <a:xfrm>
          <a:off x="1139951" y="1819762"/>
          <a:ext cx="1282446" cy="865929"/>
        </a:xfrm>
        <a:prstGeom prst="roundRect">
          <a:avLst/>
        </a:prstGeom>
        <a:solidFill>
          <a:schemeClr val="accent2">
            <a:hueOff val="849899"/>
            <a:satOff val="-16899"/>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ES" sz="1300" kern="1200" dirty="0"/>
            <a:t>El poco tiempo disponible para dedicar a los estilos</a:t>
          </a:r>
        </a:p>
      </dsp:txBody>
      <dsp:txXfrm>
        <a:off x="1182222" y="1862033"/>
        <a:ext cx="1197904" cy="7813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06:58:17.942"/>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07:28:12.94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08:05:25.095"/>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10, 2021</a:t>
            </a:fld>
            <a:endParaRPr lang="en-US" dirty="0"/>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texto vertical">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10, 2021</a:t>
            </a:fld>
            <a:endParaRPr lang="en-US" dirty="0"/>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‹Nº›</a:t>
            </a:fld>
            <a:endParaRPr lang="en-US" dirty="0"/>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s-ES"/>
              <a:t>Haga clic para modificar el estilo de título del patrón</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10, 2021</a:t>
            </a:fld>
            <a:endParaRPr lang="en-US" dirty="0"/>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10, 2021</a:t>
            </a:fld>
            <a:endParaRPr lang="en-US" dirty="0"/>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10, 2021</a:t>
            </a:fld>
            <a:endParaRPr lang="en-US" dirty="0"/>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10,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10, 2021</a:t>
            </a:fld>
            <a:endParaRPr lang="en-US" dirty="0"/>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‹Nº›</a:t>
            </a:fld>
            <a:endParaRPr lang="en-US" dirty="0"/>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10, 2021</a:t>
            </a:fld>
            <a:endParaRPr lang="en-US" dirty="0"/>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‹Nº›</a:t>
            </a:fld>
            <a:endParaRPr lang="en-US" dirty="0"/>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10, 2021</a:t>
            </a:fld>
            <a:endParaRPr lang="en-US" dirty="0"/>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10, 2021</a:t>
            </a:fld>
            <a:endParaRPr lang="en-US" dirty="0"/>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s-ES"/>
              <a:t>Haga clic para modificar el estilo de título del patrón</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10, 2021</a:t>
            </a:fld>
            <a:endParaRPr lang="en-US" dirty="0"/>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10,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‹Nº›</a:t>
            </a:fld>
            <a:endParaRPr lang="en-US" dirty="0">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customXml" Target="../ink/ink2.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image" Target="../media/image1.png"/><Relationship Id="rId16" Type="http://schemas.openxmlformats.org/officeDocument/2006/relationships/diagramLayout" Target="../diagrams/layout3.xml"/><Relationship Id="rId1" Type="http://schemas.openxmlformats.org/officeDocument/2006/relationships/slideLayout" Target="../slideLayouts/slideLayout10.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6.emf"/><Relationship Id="rId9" Type="http://schemas.microsoft.com/office/2007/relationships/diagramDrawing" Target="../diagrams/drawing1.xml"/><Relationship Id="rId14"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LuisPFdez/TFG-Node"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hyperlink" Target="https://es.wikipedia.org/wiki/Az%C3%BAcar_sint%C3%A1ctico"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6920EA-132F-46AA-8856-B5D5741D9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57EEA55F-F9C5-4595-AE34-0E172F21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7807404" cy="6857999"/>
          </a:xfrm>
          <a:custGeom>
            <a:avLst/>
            <a:gdLst>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32049 w 7807404"/>
              <a:gd name="connsiteY25" fmla="*/ 251790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7012732 w 7807404"/>
              <a:gd name="connsiteY38" fmla="*/ 3410524 h 6857999"/>
              <a:gd name="connsiteX39" fmla="*/ 7020122 w 7807404"/>
              <a:gd name="connsiteY39" fmla="*/ 3417525 h 6857999"/>
              <a:gd name="connsiteX40" fmla="*/ 7022196 w 7807404"/>
              <a:gd name="connsiteY40" fmla="*/ 3478439 h 6857999"/>
              <a:gd name="connsiteX41" fmla="*/ 6982022 w 7807404"/>
              <a:gd name="connsiteY41" fmla="*/ 3696746 h 6857999"/>
              <a:gd name="connsiteX42" fmla="*/ 6987385 w 7807404"/>
              <a:gd name="connsiteY42" fmla="*/ 3815651 h 6857999"/>
              <a:gd name="connsiteX43" fmla="*/ 6996939 w 7807404"/>
              <a:gd name="connsiteY43" fmla="*/ 3857058 h 6857999"/>
              <a:gd name="connsiteX44" fmla="*/ 7012470 w 7807404"/>
              <a:gd name="connsiteY44" fmla="*/ 3926486 h 6857999"/>
              <a:gd name="connsiteX45" fmla="*/ 7038860 w 7807404"/>
              <a:gd name="connsiteY45" fmla="*/ 3988495 h 6857999"/>
              <a:gd name="connsiteX46" fmla="*/ 7025357 w 7807404"/>
              <a:gd name="connsiteY46" fmla="*/ 4051442 h 6857999"/>
              <a:gd name="connsiteX47" fmla="*/ 7024708 w 7807404"/>
              <a:gd name="connsiteY47" fmla="*/ 4105625 h 6857999"/>
              <a:gd name="connsiteX48" fmla="*/ 7032013 w 7807404"/>
              <a:gd name="connsiteY48" fmla="*/ 4109626 h 6857999"/>
              <a:gd name="connsiteX49" fmla="*/ 7032673 w 7807404"/>
              <a:gd name="connsiteY49" fmla="*/ 4116557 h 6857999"/>
              <a:gd name="connsiteX50" fmla="*/ 7025240 w 7807404"/>
              <a:gd name="connsiteY50" fmla="*/ 4120637 h 6857999"/>
              <a:gd name="connsiteX51" fmla="*/ 7001151 w 7807404"/>
              <a:gd name="connsiteY51" fmla="*/ 4208493 h 6857999"/>
              <a:gd name="connsiteX52" fmla="*/ 6981187 w 7807404"/>
              <a:gd name="connsiteY52" fmla="*/ 4327914 h 6857999"/>
              <a:gd name="connsiteX53" fmla="*/ 6996887 w 7807404"/>
              <a:gd name="connsiteY53" fmla="*/ 4375181 h 6857999"/>
              <a:gd name="connsiteX54" fmla="*/ 6993908 w 7807404"/>
              <a:gd name="connsiteY54" fmla="*/ 4388524 h 6857999"/>
              <a:gd name="connsiteX55" fmla="*/ 7004982 w 7807404"/>
              <a:gd name="connsiteY55" fmla="*/ 4415915 h 6857999"/>
              <a:gd name="connsiteX56" fmla="*/ 7050435 w 7807404"/>
              <a:gd name="connsiteY56" fmla="*/ 4479913 h 6857999"/>
              <a:gd name="connsiteX57" fmla="*/ 7121988 w 7807404"/>
              <a:gd name="connsiteY57" fmla="*/ 4534160 h 6857999"/>
              <a:gd name="connsiteX58" fmla="*/ 7173289 w 7807404"/>
              <a:gd name="connsiteY58" fmla="*/ 4634254 h 6857999"/>
              <a:gd name="connsiteX59" fmla="*/ 7188878 w 7807404"/>
              <a:gd name="connsiteY59" fmla="*/ 4672371 h 6857999"/>
              <a:gd name="connsiteX60" fmla="*/ 7226673 w 7807404"/>
              <a:gd name="connsiteY60" fmla="*/ 4796523 h 6857999"/>
              <a:gd name="connsiteX61" fmla="*/ 7240375 w 7807404"/>
              <a:gd name="connsiteY61" fmla="*/ 4838614 h 6857999"/>
              <a:gd name="connsiteX62" fmla="*/ 7285168 w 7807404"/>
              <a:gd name="connsiteY62" fmla="*/ 4861231 h 6857999"/>
              <a:gd name="connsiteX63" fmla="*/ 7298142 w 7807404"/>
              <a:gd name="connsiteY63" fmla="*/ 4993732 h 6857999"/>
              <a:gd name="connsiteX64" fmla="*/ 7322875 w 7807404"/>
              <a:gd name="connsiteY64" fmla="*/ 5208172 h 6857999"/>
              <a:gd name="connsiteX65" fmla="*/ 7342672 w 7807404"/>
              <a:gd name="connsiteY65" fmla="*/ 5255191 h 6857999"/>
              <a:gd name="connsiteX66" fmla="*/ 7321006 w 7807404"/>
              <a:gd name="connsiteY66" fmla="*/ 5337537 h 6857999"/>
              <a:gd name="connsiteX67" fmla="*/ 7360096 w 7807404"/>
              <a:gd name="connsiteY67" fmla="*/ 5418522 h 6857999"/>
              <a:gd name="connsiteX68" fmla="*/ 7400954 w 7807404"/>
              <a:gd name="connsiteY68" fmla="*/ 5473319 h 6857999"/>
              <a:gd name="connsiteX69" fmla="*/ 7418953 w 7807404"/>
              <a:gd name="connsiteY69" fmla="*/ 5506769 h 6857999"/>
              <a:gd name="connsiteX70" fmla="*/ 7437497 w 7807404"/>
              <a:gd name="connsiteY70" fmla="*/ 5528086 h 6857999"/>
              <a:gd name="connsiteX71" fmla="*/ 7472839 w 7807404"/>
              <a:gd name="connsiteY71" fmla="*/ 5722307 h 6857999"/>
              <a:gd name="connsiteX72" fmla="*/ 7520312 w 7807404"/>
              <a:gd name="connsiteY72" fmla="*/ 5848020 h 6857999"/>
              <a:gd name="connsiteX73" fmla="*/ 7546603 w 7807404"/>
              <a:gd name="connsiteY73" fmla="*/ 5895435 h 6857999"/>
              <a:gd name="connsiteX74" fmla="*/ 7574370 w 7807404"/>
              <a:gd name="connsiteY74" fmla="*/ 6116987 h 6857999"/>
              <a:gd name="connsiteX75" fmla="*/ 7588278 w 7807404"/>
              <a:gd name="connsiteY75" fmla="*/ 6239240 h 6857999"/>
              <a:gd name="connsiteX76" fmla="*/ 7651779 w 7807404"/>
              <a:gd name="connsiteY76" fmla="*/ 6536040 h 6857999"/>
              <a:gd name="connsiteX77" fmla="*/ 7634970 w 7807404"/>
              <a:gd name="connsiteY77" fmla="*/ 6596308 h 6857999"/>
              <a:gd name="connsiteX78" fmla="*/ 7634433 w 7807404"/>
              <a:gd name="connsiteY78" fmla="*/ 6610438 h 6857999"/>
              <a:gd name="connsiteX79" fmla="*/ 7628165 w 7807404"/>
              <a:gd name="connsiteY79" fmla="*/ 6640287 h 6857999"/>
              <a:gd name="connsiteX80" fmla="*/ 7631881 w 7807404"/>
              <a:gd name="connsiteY80" fmla="*/ 6643984 h 6857999"/>
              <a:gd name="connsiteX81" fmla="*/ 7630037 w 7807404"/>
              <a:gd name="connsiteY81" fmla="*/ 6686063 h 6857999"/>
              <a:gd name="connsiteX82" fmla="*/ 7632333 w 7807404"/>
              <a:gd name="connsiteY82" fmla="*/ 6685744 h 6857999"/>
              <a:gd name="connsiteX83" fmla="*/ 7641954 w 7807404"/>
              <a:gd name="connsiteY83" fmla="*/ 6693689 h 6857999"/>
              <a:gd name="connsiteX84" fmla="*/ 7655048 w 7807404"/>
              <a:gd name="connsiteY84" fmla="*/ 6710915 h 6857999"/>
              <a:gd name="connsiteX85" fmla="*/ 7713961 w 7807404"/>
              <a:gd name="connsiteY85" fmla="*/ 6739542 h 6857999"/>
              <a:gd name="connsiteX86" fmla="*/ 7712298 w 7807404"/>
              <a:gd name="connsiteY86" fmla="*/ 6783313 h 6857999"/>
              <a:gd name="connsiteX87" fmla="*/ 7713229 w 7807404"/>
              <a:gd name="connsiteY87" fmla="*/ 6791653 h 6857999"/>
              <a:gd name="connsiteX88" fmla="*/ 7713771 w 7807404"/>
              <a:gd name="connsiteY88" fmla="*/ 6791625 h 6857999"/>
              <a:gd name="connsiteX89" fmla="*/ 7715794 w 7807404"/>
              <a:gd name="connsiteY89" fmla="*/ 6800036 h 6857999"/>
              <a:gd name="connsiteX90" fmla="*/ 7714926 w 7807404"/>
              <a:gd name="connsiteY90" fmla="*/ 6806857 h 6857999"/>
              <a:gd name="connsiteX91" fmla="*/ 7716734 w 7807404"/>
              <a:gd name="connsiteY91" fmla="*/ 6823036 h 6857999"/>
              <a:gd name="connsiteX92" fmla="*/ 7720829 w 7807404"/>
              <a:gd name="connsiteY92" fmla="*/ 6827317 h 6857999"/>
              <a:gd name="connsiteX93" fmla="*/ 7791089 w 7807404"/>
              <a:gd name="connsiteY93" fmla="*/ 6843616 h 6857999"/>
              <a:gd name="connsiteX94" fmla="*/ 7807404 w 7807404"/>
              <a:gd name="connsiteY94" fmla="*/ 6857999 h 6857999"/>
              <a:gd name="connsiteX95" fmla="*/ 2910541 w 7807404"/>
              <a:gd name="connsiteY95" fmla="*/ 6857999 h 6857999"/>
              <a:gd name="connsiteX96" fmla="*/ 737233 w 7807404"/>
              <a:gd name="connsiteY96" fmla="*/ 6857999 h 6857999"/>
              <a:gd name="connsiteX97" fmla="*/ 0 w 7807404"/>
              <a:gd name="connsiteY97" fmla="*/ 6857999 h 6857999"/>
              <a:gd name="connsiteX98" fmla="*/ 0 w 7807404"/>
              <a:gd name="connsiteY98" fmla="*/ 1 h 6857999"/>
              <a:gd name="connsiteX99" fmla="*/ 737233 w 7807404"/>
              <a:gd name="connsiteY99" fmla="*/ 1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32049 w 7807404"/>
              <a:gd name="connsiteY25" fmla="*/ 251790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7012732 w 7807404"/>
              <a:gd name="connsiteY38" fmla="*/ 3410524 h 6857999"/>
              <a:gd name="connsiteX39" fmla="*/ 7020122 w 7807404"/>
              <a:gd name="connsiteY39" fmla="*/ 341752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21988 w 7807404"/>
              <a:gd name="connsiteY56" fmla="*/ 4534160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85168 w 7807404"/>
              <a:gd name="connsiteY61" fmla="*/ 4861231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32049 w 7807404"/>
              <a:gd name="connsiteY25" fmla="*/ 251790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7012732 w 7807404"/>
              <a:gd name="connsiteY38" fmla="*/ 3410524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21988 w 7807404"/>
              <a:gd name="connsiteY56" fmla="*/ 4534160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85168 w 7807404"/>
              <a:gd name="connsiteY61" fmla="*/ 4861231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32049 w 7807404"/>
              <a:gd name="connsiteY25" fmla="*/ 251790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21988 w 7807404"/>
              <a:gd name="connsiteY56" fmla="*/ 4534160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85168 w 7807404"/>
              <a:gd name="connsiteY61" fmla="*/ 4861231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21988 w 7807404"/>
              <a:gd name="connsiteY56" fmla="*/ 4534160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85168 w 7807404"/>
              <a:gd name="connsiteY61" fmla="*/ 4861231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85168 w 7807404"/>
              <a:gd name="connsiteY61" fmla="*/ 4861231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85168 w 7807404"/>
              <a:gd name="connsiteY61" fmla="*/ 4861231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80751 w 7807404"/>
              <a:gd name="connsiteY7" fmla="*/ 466831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6197 w 7807404"/>
              <a:gd name="connsiteY10" fmla="*/ 969067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40327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9155 w 7807404"/>
              <a:gd name="connsiteY22" fmla="*/ 1680626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53891 w 7807404"/>
              <a:gd name="connsiteY23" fmla="*/ 1891474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63251 w 7807404"/>
              <a:gd name="connsiteY24" fmla="*/ 2235939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27025 w 7807404"/>
              <a:gd name="connsiteY25" fmla="*/ 2477715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97633 w 7807404"/>
              <a:gd name="connsiteY6" fmla="*/ 406164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65678 w 7807404"/>
              <a:gd name="connsiteY7" fmla="*/ 481903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614217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655048 w 7807404"/>
              <a:gd name="connsiteY83" fmla="*/ 6710915 h 6857999"/>
              <a:gd name="connsiteX84" fmla="*/ 7713961 w 7807404"/>
              <a:gd name="connsiteY84" fmla="*/ 6739542 h 6857999"/>
              <a:gd name="connsiteX85" fmla="*/ 7712298 w 7807404"/>
              <a:gd name="connsiteY85" fmla="*/ 6783313 h 6857999"/>
              <a:gd name="connsiteX86" fmla="*/ 7713229 w 7807404"/>
              <a:gd name="connsiteY86" fmla="*/ 6791653 h 6857999"/>
              <a:gd name="connsiteX87" fmla="*/ 7713771 w 7807404"/>
              <a:gd name="connsiteY87" fmla="*/ 6791625 h 6857999"/>
              <a:gd name="connsiteX88" fmla="*/ 7715794 w 7807404"/>
              <a:gd name="connsiteY88" fmla="*/ 6800036 h 6857999"/>
              <a:gd name="connsiteX89" fmla="*/ 7714926 w 7807404"/>
              <a:gd name="connsiteY89" fmla="*/ 6806857 h 6857999"/>
              <a:gd name="connsiteX90" fmla="*/ 7716734 w 7807404"/>
              <a:gd name="connsiteY90" fmla="*/ 6823036 h 6857999"/>
              <a:gd name="connsiteX91" fmla="*/ 7720829 w 7807404"/>
              <a:gd name="connsiteY91" fmla="*/ 6827317 h 6857999"/>
              <a:gd name="connsiteX92" fmla="*/ 7791089 w 7807404"/>
              <a:gd name="connsiteY92" fmla="*/ 6843616 h 6857999"/>
              <a:gd name="connsiteX93" fmla="*/ 7807404 w 7807404"/>
              <a:gd name="connsiteY93" fmla="*/ 6857999 h 6857999"/>
              <a:gd name="connsiteX94" fmla="*/ 2910541 w 7807404"/>
              <a:gd name="connsiteY94" fmla="*/ 6857999 h 6857999"/>
              <a:gd name="connsiteX95" fmla="*/ 737233 w 7807404"/>
              <a:gd name="connsiteY95" fmla="*/ 6857999 h 6857999"/>
              <a:gd name="connsiteX96" fmla="*/ 0 w 7807404"/>
              <a:gd name="connsiteY96" fmla="*/ 6857999 h 6857999"/>
              <a:gd name="connsiteX97" fmla="*/ 0 w 7807404"/>
              <a:gd name="connsiteY97" fmla="*/ 1 h 6857999"/>
              <a:gd name="connsiteX98" fmla="*/ 737233 w 7807404"/>
              <a:gd name="connsiteY98" fmla="*/ 1 h 6857999"/>
              <a:gd name="connsiteX99" fmla="*/ 737233 w 7807404"/>
              <a:gd name="connsiteY9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641954 w 7807404"/>
              <a:gd name="connsiteY82" fmla="*/ 6693689 h 6857999"/>
              <a:gd name="connsiteX83" fmla="*/ 7713961 w 7807404"/>
              <a:gd name="connsiteY83" fmla="*/ 6739542 h 6857999"/>
              <a:gd name="connsiteX84" fmla="*/ 7712298 w 7807404"/>
              <a:gd name="connsiteY84" fmla="*/ 6783313 h 6857999"/>
              <a:gd name="connsiteX85" fmla="*/ 7713229 w 7807404"/>
              <a:gd name="connsiteY85" fmla="*/ 6791653 h 6857999"/>
              <a:gd name="connsiteX86" fmla="*/ 7713771 w 7807404"/>
              <a:gd name="connsiteY86" fmla="*/ 6791625 h 6857999"/>
              <a:gd name="connsiteX87" fmla="*/ 7715794 w 7807404"/>
              <a:gd name="connsiteY87" fmla="*/ 6800036 h 6857999"/>
              <a:gd name="connsiteX88" fmla="*/ 7714926 w 7807404"/>
              <a:gd name="connsiteY88" fmla="*/ 6806857 h 6857999"/>
              <a:gd name="connsiteX89" fmla="*/ 7716734 w 7807404"/>
              <a:gd name="connsiteY89" fmla="*/ 6823036 h 6857999"/>
              <a:gd name="connsiteX90" fmla="*/ 7720829 w 7807404"/>
              <a:gd name="connsiteY90" fmla="*/ 6827317 h 6857999"/>
              <a:gd name="connsiteX91" fmla="*/ 7791089 w 7807404"/>
              <a:gd name="connsiteY91" fmla="*/ 6843616 h 6857999"/>
              <a:gd name="connsiteX92" fmla="*/ 7807404 w 7807404"/>
              <a:gd name="connsiteY92" fmla="*/ 6857999 h 6857999"/>
              <a:gd name="connsiteX93" fmla="*/ 2910541 w 7807404"/>
              <a:gd name="connsiteY93" fmla="*/ 6857999 h 6857999"/>
              <a:gd name="connsiteX94" fmla="*/ 737233 w 7807404"/>
              <a:gd name="connsiteY94" fmla="*/ 6857999 h 6857999"/>
              <a:gd name="connsiteX95" fmla="*/ 0 w 7807404"/>
              <a:gd name="connsiteY95" fmla="*/ 6857999 h 6857999"/>
              <a:gd name="connsiteX96" fmla="*/ 0 w 7807404"/>
              <a:gd name="connsiteY96" fmla="*/ 1 h 6857999"/>
              <a:gd name="connsiteX97" fmla="*/ 737233 w 7807404"/>
              <a:gd name="connsiteY97" fmla="*/ 1 h 6857999"/>
              <a:gd name="connsiteX98" fmla="*/ 737233 w 7807404"/>
              <a:gd name="connsiteY98"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632333 w 7807404"/>
              <a:gd name="connsiteY81" fmla="*/ 6685744 h 6857999"/>
              <a:gd name="connsiteX82" fmla="*/ 7713961 w 7807404"/>
              <a:gd name="connsiteY82" fmla="*/ 6739542 h 6857999"/>
              <a:gd name="connsiteX83" fmla="*/ 7712298 w 7807404"/>
              <a:gd name="connsiteY83" fmla="*/ 6783313 h 6857999"/>
              <a:gd name="connsiteX84" fmla="*/ 7713229 w 7807404"/>
              <a:gd name="connsiteY84" fmla="*/ 6791653 h 6857999"/>
              <a:gd name="connsiteX85" fmla="*/ 7713771 w 7807404"/>
              <a:gd name="connsiteY85" fmla="*/ 6791625 h 6857999"/>
              <a:gd name="connsiteX86" fmla="*/ 7715794 w 7807404"/>
              <a:gd name="connsiteY86" fmla="*/ 6800036 h 6857999"/>
              <a:gd name="connsiteX87" fmla="*/ 7714926 w 7807404"/>
              <a:gd name="connsiteY87" fmla="*/ 6806857 h 6857999"/>
              <a:gd name="connsiteX88" fmla="*/ 7716734 w 7807404"/>
              <a:gd name="connsiteY88" fmla="*/ 6823036 h 6857999"/>
              <a:gd name="connsiteX89" fmla="*/ 7720829 w 7807404"/>
              <a:gd name="connsiteY89" fmla="*/ 6827317 h 6857999"/>
              <a:gd name="connsiteX90" fmla="*/ 7791089 w 7807404"/>
              <a:gd name="connsiteY90" fmla="*/ 6843616 h 6857999"/>
              <a:gd name="connsiteX91" fmla="*/ 7807404 w 7807404"/>
              <a:gd name="connsiteY91" fmla="*/ 6857999 h 6857999"/>
              <a:gd name="connsiteX92" fmla="*/ 2910541 w 7807404"/>
              <a:gd name="connsiteY92" fmla="*/ 6857999 h 6857999"/>
              <a:gd name="connsiteX93" fmla="*/ 737233 w 7807404"/>
              <a:gd name="connsiteY93" fmla="*/ 6857999 h 6857999"/>
              <a:gd name="connsiteX94" fmla="*/ 0 w 7807404"/>
              <a:gd name="connsiteY94" fmla="*/ 6857999 h 6857999"/>
              <a:gd name="connsiteX95" fmla="*/ 0 w 7807404"/>
              <a:gd name="connsiteY95" fmla="*/ 1 h 6857999"/>
              <a:gd name="connsiteX96" fmla="*/ 737233 w 7807404"/>
              <a:gd name="connsiteY96" fmla="*/ 1 h 6857999"/>
              <a:gd name="connsiteX97" fmla="*/ 737233 w 7807404"/>
              <a:gd name="connsiteY97"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630037 w 7807404"/>
              <a:gd name="connsiteY80" fmla="*/ 6686063 h 6857999"/>
              <a:gd name="connsiteX81" fmla="*/ 7703817 w 7807404"/>
              <a:gd name="connsiteY81" fmla="*/ 6673830 h 6857999"/>
              <a:gd name="connsiteX82" fmla="*/ 7713961 w 7807404"/>
              <a:gd name="connsiteY82" fmla="*/ 6739542 h 6857999"/>
              <a:gd name="connsiteX83" fmla="*/ 7712298 w 7807404"/>
              <a:gd name="connsiteY83" fmla="*/ 6783313 h 6857999"/>
              <a:gd name="connsiteX84" fmla="*/ 7713229 w 7807404"/>
              <a:gd name="connsiteY84" fmla="*/ 6791653 h 6857999"/>
              <a:gd name="connsiteX85" fmla="*/ 7713771 w 7807404"/>
              <a:gd name="connsiteY85" fmla="*/ 6791625 h 6857999"/>
              <a:gd name="connsiteX86" fmla="*/ 7715794 w 7807404"/>
              <a:gd name="connsiteY86" fmla="*/ 6800036 h 6857999"/>
              <a:gd name="connsiteX87" fmla="*/ 7714926 w 7807404"/>
              <a:gd name="connsiteY87" fmla="*/ 6806857 h 6857999"/>
              <a:gd name="connsiteX88" fmla="*/ 7716734 w 7807404"/>
              <a:gd name="connsiteY88" fmla="*/ 6823036 h 6857999"/>
              <a:gd name="connsiteX89" fmla="*/ 7720829 w 7807404"/>
              <a:gd name="connsiteY89" fmla="*/ 6827317 h 6857999"/>
              <a:gd name="connsiteX90" fmla="*/ 7791089 w 7807404"/>
              <a:gd name="connsiteY90" fmla="*/ 6843616 h 6857999"/>
              <a:gd name="connsiteX91" fmla="*/ 7807404 w 7807404"/>
              <a:gd name="connsiteY91" fmla="*/ 6857999 h 6857999"/>
              <a:gd name="connsiteX92" fmla="*/ 2910541 w 7807404"/>
              <a:gd name="connsiteY92" fmla="*/ 6857999 h 6857999"/>
              <a:gd name="connsiteX93" fmla="*/ 737233 w 7807404"/>
              <a:gd name="connsiteY93" fmla="*/ 6857999 h 6857999"/>
              <a:gd name="connsiteX94" fmla="*/ 0 w 7807404"/>
              <a:gd name="connsiteY94" fmla="*/ 6857999 h 6857999"/>
              <a:gd name="connsiteX95" fmla="*/ 0 w 7807404"/>
              <a:gd name="connsiteY95" fmla="*/ 1 h 6857999"/>
              <a:gd name="connsiteX96" fmla="*/ 737233 w 7807404"/>
              <a:gd name="connsiteY96" fmla="*/ 1 h 6857999"/>
              <a:gd name="connsiteX97" fmla="*/ 737233 w 7807404"/>
              <a:gd name="connsiteY97"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31881 w 7807404"/>
              <a:gd name="connsiteY79" fmla="*/ 6643984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13229 w 7807404"/>
              <a:gd name="connsiteY83" fmla="*/ 6791653 h 6857999"/>
              <a:gd name="connsiteX84" fmla="*/ 7713771 w 7807404"/>
              <a:gd name="connsiteY84" fmla="*/ 6791625 h 6857999"/>
              <a:gd name="connsiteX85" fmla="*/ 7715794 w 7807404"/>
              <a:gd name="connsiteY85" fmla="*/ 6800036 h 6857999"/>
              <a:gd name="connsiteX86" fmla="*/ 7714926 w 7807404"/>
              <a:gd name="connsiteY86" fmla="*/ 6806857 h 6857999"/>
              <a:gd name="connsiteX87" fmla="*/ 7716734 w 7807404"/>
              <a:gd name="connsiteY87" fmla="*/ 6823036 h 6857999"/>
              <a:gd name="connsiteX88" fmla="*/ 7720829 w 7807404"/>
              <a:gd name="connsiteY88" fmla="*/ 6827317 h 6857999"/>
              <a:gd name="connsiteX89" fmla="*/ 7791089 w 7807404"/>
              <a:gd name="connsiteY89" fmla="*/ 6843616 h 6857999"/>
              <a:gd name="connsiteX90" fmla="*/ 7807404 w 7807404"/>
              <a:gd name="connsiteY90" fmla="*/ 6857999 h 6857999"/>
              <a:gd name="connsiteX91" fmla="*/ 2910541 w 7807404"/>
              <a:gd name="connsiteY91" fmla="*/ 6857999 h 6857999"/>
              <a:gd name="connsiteX92" fmla="*/ 737233 w 7807404"/>
              <a:gd name="connsiteY92" fmla="*/ 6857999 h 6857999"/>
              <a:gd name="connsiteX93" fmla="*/ 0 w 7807404"/>
              <a:gd name="connsiteY93" fmla="*/ 6857999 h 6857999"/>
              <a:gd name="connsiteX94" fmla="*/ 0 w 7807404"/>
              <a:gd name="connsiteY94" fmla="*/ 1 h 6857999"/>
              <a:gd name="connsiteX95" fmla="*/ 737233 w 7807404"/>
              <a:gd name="connsiteY95" fmla="*/ 1 h 6857999"/>
              <a:gd name="connsiteX96" fmla="*/ 737233 w 7807404"/>
              <a:gd name="connsiteY96"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13229 w 7807404"/>
              <a:gd name="connsiteY83" fmla="*/ 6791653 h 6857999"/>
              <a:gd name="connsiteX84" fmla="*/ 7713771 w 7807404"/>
              <a:gd name="connsiteY84" fmla="*/ 6791625 h 6857999"/>
              <a:gd name="connsiteX85" fmla="*/ 7715794 w 7807404"/>
              <a:gd name="connsiteY85" fmla="*/ 6800036 h 6857999"/>
              <a:gd name="connsiteX86" fmla="*/ 7714926 w 7807404"/>
              <a:gd name="connsiteY86" fmla="*/ 6806857 h 6857999"/>
              <a:gd name="connsiteX87" fmla="*/ 7716734 w 7807404"/>
              <a:gd name="connsiteY87" fmla="*/ 6823036 h 6857999"/>
              <a:gd name="connsiteX88" fmla="*/ 7720829 w 7807404"/>
              <a:gd name="connsiteY88" fmla="*/ 6827317 h 6857999"/>
              <a:gd name="connsiteX89" fmla="*/ 7791089 w 7807404"/>
              <a:gd name="connsiteY89" fmla="*/ 6843616 h 6857999"/>
              <a:gd name="connsiteX90" fmla="*/ 7807404 w 7807404"/>
              <a:gd name="connsiteY90" fmla="*/ 6857999 h 6857999"/>
              <a:gd name="connsiteX91" fmla="*/ 2910541 w 7807404"/>
              <a:gd name="connsiteY91" fmla="*/ 6857999 h 6857999"/>
              <a:gd name="connsiteX92" fmla="*/ 737233 w 7807404"/>
              <a:gd name="connsiteY92" fmla="*/ 6857999 h 6857999"/>
              <a:gd name="connsiteX93" fmla="*/ 0 w 7807404"/>
              <a:gd name="connsiteY93" fmla="*/ 6857999 h 6857999"/>
              <a:gd name="connsiteX94" fmla="*/ 0 w 7807404"/>
              <a:gd name="connsiteY94" fmla="*/ 1 h 6857999"/>
              <a:gd name="connsiteX95" fmla="*/ 737233 w 7807404"/>
              <a:gd name="connsiteY95" fmla="*/ 1 h 6857999"/>
              <a:gd name="connsiteX96" fmla="*/ 737233 w 7807404"/>
              <a:gd name="connsiteY96"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13229 w 7807404"/>
              <a:gd name="connsiteY83" fmla="*/ 6791653 h 6857999"/>
              <a:gd name="connsiteX84" fmla="*/ 7713771 w 7807404"/>
              <a:gd name="connsiteY84" fmla="*/ 6791625 h 6857999"/>
              <a:gd name="connsiteX85" fmla="*/ 7715794 w 7807404"/>
              <a:gd name="connsiteY85" fmla="*/ 6800036 h 6857999"/>
              <a:gd name="connsiteX86" fmla="*/ 7714926 w 7807404"/>
              <a:gd name="connsiteY86" fmla="*/ 6806857 h 6857999"/>
              <a:gd name="connsiteX87" fmla="*/ 7716734 w 7807404"/>
              <a:gd name="connsiteY87" fmla="*/ 6823036 h 6857999"/>
              <a:gd name="connsiteX88" fmla="*/ 7791089 w 7807404"/>
              <a:gd name="connsiteY88" fmla="*/ 6843616 h 6857999"/>
              <a:gd name="connsiteX89" fmla="*/ 7807404 w 7807404"/>
              <a:gd name="connsiteY89" fmla="*/ 6857999 h 6857999"/>
              <a:gd name="connsiteX90" fmla="*/ 2910541 w 7807404"/>
              <a:gd name="connsiteY90" fmla="*/ 6857999 h 6857999"/>
              <a:gd name="connsiteX91" fmla="*/ 737233 w 7807404"/>
              <a:gd name="connsiteY91" fmla="*/ 6857999 h 6857999"/>
              <a:gd name="connsiteX92" fmla="*/ 0 w 7807404"/>
              <a:gd name="connsiteY92" fmla="*/ 6857999 h 6857999"/>
              <a:gd name="connsiteX93" fmla="*/ 0 w 7807404"/>
              <a:gd name="connsiteY93" fmla="*/ 1 h 6857999"/>
              <a:gd name="connsiteX94" fmla="*/ 737233 w 7807404"/>
              <a:gd name="connsiteY94" fmla="*/ 1 h 6857999"/>
              <a:gd name="connsiteX95" fmla="*/ 737233 w 7807404"/>
              <a:gd name="connsiteY95"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13229 w 7807404"/>
              <a:gd name="connsiteY83" fmla="*/ 6791653 h 6857999"/>
              <a:gd name="connsiteX84" fmla="*/ 7713771 w 7807404"/>
              <a:gd name="connsiteY84" fmla="*/ 6791625 h 6857999"/>
              <a:gd name="connsiteX85" fmla="*/ 7715794 w 7807404"/>
              <a:gd name="connsiteY85" fmla="*/ 6800036 h 6857999"/>
              <a:gd name="connsiteX86" fmla="*/ 7714926 w 7807404"/>
              <a:gd name="connsiteY86" fmla="*/ 6806857 h 6857999"/>
              <a:gd name="connsiteX87" fmla="*/ 7791089 w 7807404"/>
              <a:gd name="connsiteY87" fmla="*/ 6843616 h 6857999"/>
              <a:gd name="connsiteX88" fmla="*/ 7807404 w 7807404"/>
              <a:gd name="connsiteY88" fmla="*/ 6857999 h 6857999"/>
              <a:gd name="connsiteX89" fmla="*/ 2910541 w 7807404"/>
              <a:gd name="connsiteY89" fmla="*/ 6857999 h 6857999"/>
              <a:gd name="connsiteX90" fmla="*/ 737233 w 7807404"/>
              <a:gd name="connsiteY90" fmla="*/ 6857999 h 6857999"/>
              <a:gd name="connsiteX91" fmla="*/ 0 w 7807404"/>
              <a:gd name="connsiteY91" fmla="*/ 6857999 h 6857999"/>
              <a:gd name="connsiteX92" fmla="*/ 0 w 7807404"/>
              <a:gd name="connsiteY92" fmla="*/ 1 h 6857999"/>
              <a:gd name="connsiteX93" fmla="*/ 737233 w 7807404"/>
              <a:gd name="connsiteY93" fmla="*/ 1 h 6857999"/>
              <a:gd name="connsiteX94" fmla="*/ 737233 w 7807404"/>
              <a:gd name="connsiteY94"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13229 w 7807404"/>
              <a:gd name="connsiteY83" fmla="*/ 6791653 h 6857999"/>
              <a:gd name="connsiteX84" fmla="*/ 7713771 w 7807404"/>
              <a:gd name="connsiteY84" fmla="*/ 6791625 h 6857999"/>
              <a:gd name="connsiteX85" fmla="*/ 7715794 w 7807404"/>
              <a:gd name="connsiteY85" fmla="*/ 6800036 h 6857999"/>
              <a:gd name="connsiteX86" fmla="*/ 7762582 w 7807404"/>
              <a:gd name="connsiteY86" fmla="*/ 6800900 h 6857999"/>
              <a:gd name="connsiteX87" fmla="*/ 7791089 w 7807404"/>
              <a:gd name="connsiteY87" fmla="*/ 6843616 h 6857999"/>
              <a:gd name="connsiteX88" fmla="*/ 7807404 w 7807404"/>
              <a:gd name="connsiteY88" fmla="*/ 6857999 h 6857999"/>
              <a:gd name="connsiteX89" fmla="*/ 2910541 w 7807404"/>
              <a:gd name="connsiteY89" fmla="*/ 6857999 h 6857999"/>
              <a:gd name="connsiteX90" fmla="*/ 737233 w 7807404"/>
              <a:gd name="connsiteY90" fmla="*/ 6857999 h 6857999"/>
              <a:gd name="connsiteX91" fmla="*/ 0 w 7807404"/>
              <a:gd name="connsiteY91" fmla="*/ 6857999 h 6857999"/>
              <a:gd name="connsiteX92" fmla="*/ 0 w 7807404"/>
              <a:gd name="connsiteY92" fmla="*/ 1 h 6857999"/>
              <a:gd name="connsiteX93" fmla="*/ 737233 w 7807404"/>
              <a:gd name="connsiteY93" fmla="*/ 1 h 6857999"/>
              <a:gd name="connsiteX94" fmla="*/ 737233 w 7807404"/>
              <a:gd name="connsiteY94"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13229 w 7807404"/>
              <a:gd name="connsiteY83" fmla="*/ 6791653 h 6857999"/>
              <a:gd name="connsiteX84" fmla="*/ 7713771 w 7807404"/>
              <a:gd name="connsiteY84" fmla="*/ 6791625 h 6857999"/>
              <a:gd name="connsiteX85" fmla="*/ 7762582 w 7807404"/>
              <a:gd name="connsiteY85" fmla="*/ 6800900 h 6857999"/>
              <a:gd name="connsiteX86" fmla="*/ 7791089 w 7807404"/>
              <a:gd name="connsiteY86" fmla="*/ 6843616 h 6857999"/>
              <a:gd name="connsiteX87" fmla="*/ 7807404 w 7807404"/>
              <a:gd name="connsiteY87" fmla="*/ 6857999 h 6857999"/>
              <a:gd name="connsiteX88" fmla="*/ 2910541 w 7807404"/>
              <a:gd name="connsiteY88" fmla="*/ 6857999 h 6857999"/>
              <a:gd name="connsiteX89" fmla="*/ 737233 w 7807404"/>
              <a:gd name="connsiteY89" fmla="*/ 6857999 h 6857999"/>
              <a:gd name="connsiteX90" fmla="*/ 0 w 7807404"/>
              <a:gd name="connsiteY90" fmla="*/ 6857999 h 6857999"/>
              <a:gd name="connsiteX91" fmla="*/ 0 w 7807404"/>
              <a:gd name="connsiteY91" fmla="*/ 1 h 6857999"/>
              <a:gd name="connsiteX92" fmla="*/ 737233 w 7807404"/>
              <a:gd name="connsiteY92" fmla="*/ 1 h 6857999"/>
              <a:gd name="connsiteX93" fmla="*/ 737233 w 7807404"/>
              <a:gd name="connsiteY93"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13229 w 7807404"/>
              <a:gd name="connsiteY83" fmla="*/ 6791653 h 6857999"/>
              <a:gd name="connsiteX84" fmla="*/ 7762582 w 7807404"/>
              <a:gd name="connsiteY84" fmla="*/ 6800900 h 6857999"/>
              <a:gd name="connsiteX85" fmla="*/ 7791089 w 7807404"/>
              <a:gd name="connsiteY85" fmla="*/ 6843616 h 6857999"/>
              <a:gd name="connsiteX86" fmla="*/ 7807404 w 7807404"/>
              <a:gd name="connsiteY86" fmla="*/ 6857999 h 6857999"/>
              <a:gd name="connsiteX87" fmla="*/ 2910541 w 7807404"/>
              <a:gd name="connsiteY87" fmla="*/ 6857999 h 6857999"/>
              <a:gd name="connsiteX88" fmla="*/ 737233 w 7807404"/>
              <a:gd name="connsiteY88" fmla="*/ 6857999 h 6857999"/>
              <a:gd name="connsiteX89" fmla="*/ 0 w 7807404"/>
              <a:gd name="connsiteY89" fmla="*/ 6857999 h 6857999"/>
              <a:gd name="connsiteX90" fmla="*/ 0 w 7807404"/>
              <a:gd name="connsiteY90" fmla="*/ 1 h 6857999"/>
              <a:gd name="connsiteX91" fmla="*/ 737233 w 7807404"/>
              <a:gd name="connsiteY91" fmla="*/ 1 h 6857999"/>
              <a:gd name="connsiteX92" fmla="*/ 737233 w 7807404"/>
              <a:gd name="connsiteY92"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12298 w 7807404"/>
              <a:gd name="connsiteY82" fmla="*/ 6783313 h 6857999"/>
              <a:gd name="connsiteX83" fmla="*/ 7762582 w 7807404"/>
              <a:gd name="connsiteY83" fmla="*/ 6800900 h 6857999"/>
              <a:gd name="connsiteX84" fmla="*/ 7791089 w 7807404"/>
              <a:gd name="connsiteY84" fmla="*/ 6843616 h 6857999"/>
              <a:gd name="connsiteX85" fmla="*/ 7807404 w 7807404"/>
              <a:gd name="connsiteY85" fmla="*/ 6857999 h 6857999"/>
              <a:gd name="connsiteX86" fmla="*/ 2910541 w 7807404"/>
              <a:gd name="connsiteY86" fmla="*/ 6857999 h 6857999"/>
              <a:gd name="connsiteX87" fmla="*/ 737233 w 7807404"/>
              <a:gd name="connsiteY87" fmla="*/ 6857999 h 6857999"/>
              <a:gd name="connsiteX88" fmla="*/ 0 w 7807404"/>
              <a:gd name="connsiteY88" fmla="*/ 6857999 h 6857999"/>
              <a:gd name="connsiteX89" fmla="*/ 0 w 7807404"/>
              <a:gd name="connsiteY89" fmla="*/ 1 h 6857999"/>
              <a:gd name="connsiteX90" fmla="*/ 737233 w 7807404"/>
              <a:gd name="connsiteY90" fmla="*/ 1 h 6857999"/>
              <a:gd name="connsiteX91" fmla="*/ 737233 w 7807404"/>
              <a:gd name="connsiteY91"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28165 w 7807404"/>
              <a:gd name="connsiteY78" fmla="*/ 6640287 h 6857999"/>
              <a:gd name="connsiteX79" fmla="*/ 7679537 w 7807404"/>
              <a:gd name="connsiteY79" fmla="*/ 6620156 h 6857999"/>
              <a:gd name="connsiteX80" fmla="*/ 7703817 w 7807404"/>
              <a:gd name="connsiteY80" fmla="*/ 6673830 h 6857999"/>
              <a:gd name="connsiteX81" fmla="*/ 7713961 w 7807404"/>
              <a:gd name="connsiteY81" fmla="*/ 6739542 h 6857999"/>
              <a:gd name="connsiteX82" fmla="*/ 7742083 w 7807404"/>
              <a:gd name="connsiteY82" fmla="*/ 6765442 h 6857999"/>
              <a:gd name="connsiteX83" fmla="*/ 7762582 w 7807404"/>
              <a:gd name="connsiteY83" fmla="*/ 6800900 h 6857999"/>
              <a:gd name="connsiteX84" fmla="*/ 7791089 w 7807404"/>
              <a:gd name="connsiteY84" fmla="*/ 6843616 h 6857999"/>
              <a:gd name="connsiteX85" fmla="*/ 7807404 w 7807404"/>
              <a:gd name="connsiteY85" fmla="*/ 6857999 h 6857999"/>
              <a:gd name="connsiteX86" fmla="*/ 2910541 w 7807404"/>
              <a:gd name="connsiteY86" fmla="*/ 6857999 h 6857999"/>
              <a:gd name="connsiteX87" fmla="*/ 737233 w 7807404"/>
              <a:gd name="connsiteY87" fmla="*/ 6857999 h 6857999"/>
              <a:gd name="connsiteX88" fmla="*/ 0 w 7807404"/>
              <a:gd name="connsiteY88" fmla="*/ 6857999 h 6857999"/>
              <a:gd name="connsiteX89" fmla="*/ 0 w 7807404"/>
              <a:gd name="connsiteY89" fmla="*/ 1 h 6857999"/>
              <a:gd name="connsiteX90" fmla="*/ 737233 w 7807404"/>
              <a:gd name="connsiteY90" fmla="*/ 1 h 6857999"/>
              <a:gd name="connsiteX91" fmla="*/ 737233 w 7807404"/>
              <a:gd name="connsiteY91"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04982 w 7807404"/>
              <a:gd name="connsiteY54" fmla="*/ 4415915 h 6857999"/>
              <a:gd name="connsiteX55" fmla="*/ 7050435 w 7807404"/>
              <a:gd name="connsiteY55" fmla="*/ 4479913 h 6857999"/>
              <a:gd name="connsiteX56" fmla="*/ 7106916 w 7807404"/>
              <a:gd name="connsiteY56" fmla="*/ 4549233 h 6857999"/>
              <a:gd name="connsiteX57" fmla="*/ 7173289 w 7807404"/>
              <a:gd name="connsiteY57" fmla="*/ 4634254 h 6857999"/>
              <a:gd name="connsiteX58" fmla="*/ 7188878 w 7807404"/>
              <a:gd name="connsiteY58" fmla="*/ 4672371 h 6857999"/>
              <a:gd name="connsiteX59" fmla="*/ 7226673 w 7807404"/>
              <a:gd name="connsiteY59" fmla="*/ 4796523 h 6857999"/>
              <a:gd name="connsiteX60" fmla="*/ 7240375 w 7807404"/>
              <a:gd name="connsiteY60" fmla="*/ 4838614 h 6857999"/>
              <a:gd name="connsiteX61" fmla="*/ 7270096 w 7807404"/>
              <a:gd name="connsiteY61" fmla="*/ 4896400 h 6857999"/>
              <a:gd name="connsiteX62" fmla="*/ 7298142 w 7807404"/>
              <a:gd name="connsiteY62" fmla="*/ 4993732 h 6857999"/>
              <a:gd name="connsiteX63" fmla="*/ 7322875 w 7807404"/>
              <a:gd name="connsiteY63" fmla="*/ 5208172 h 6857999"/>
              <a:gd name="connsiteX64" fmla="*/ 7342672 w 7807404"/>
              <a:gd name="connsiteY64" fmla="*/ 5255191 h 6857999"/>
              <a:gd name="connsiteX65" fmla="*/ 7321006 w 7807404"/>
              <a:gd name="connsiteY65" fmla="*/ 5337537 h 6857999"/>
              <a:gd name="connsiteX66" fmla="*/ 7360096 w 7807404"/>
              <a:gd name="connsiteY66" fmla="*/ 5418522 h 6857999"/>
              <a:gd name="connsiteX67" fmla="*/ 7400954 w 7807404"/>
              <a:gd name="connsiteY67" fmla="*/ 5473319 h 6857999"/>
              <a:gd name="connsiteX68" fmla="*/ 7418953 w 7807404"/>
              <a:gd name="connsiteY68" fmla="*/ 5506769 h 6857999"/>
              <a:gd name="connsiteX69" fmla="*/ 7437497 w 7807404"/>
              <a:gd name="connsiteY69" fmla="*/ 5528086 h 6857999"/>
              <a:gd name="connsiteX70" fmla="*/ 7472839 w 7807404"/>
              <a:gd name="connsiteY70" fmla="*/ 5722307 h 6857999"/>
              <a:gd name="connsiteX71" fmla="*/ 7520312 w 7807404"/>
              <a:gd name="connsiteY71" fmla="*/ 5848020 h 6857999"/>
              <a:gd name="connsiteX72" fmla="*/ 7546603 w 7807404"/>
              <a:gd name="connsiteY72" fmla="*/ 5895435 h 6857999"/>
              <a:gd name="connsiteX73" fmla="*/ 7574370 w 7807404"/>
              <a:gd name="connsiteY73" fmla="*/ 6116987 h 6857999"/>
              <a:gd name="connsiteX74" fmla="*/ 7588278 w 7807404"/>
              <a:gd name="connsiteY74" fmla="*/ 6239240 h 6857999"/>
              <a:gd name="connsiteX75" fmla="*/ 7651779 w 7807404"/>
              <a:gd name="connsiteY75" fmla="*/ 6536040 h 6857999"/>
              <a:gd name="connsiteX76" fmla="*/ 7634970 w 7807404"/>
              <a:gd name="connsiteY76" fmla="*/ 6596308 h 6857999"/>
              <a:gd name="connsiteX77" fmla="*/ 7634433 w 7807404"/>
              <a:gd name="connsiteY77" fmla="*/ 6610438 h 6857999"/>
              <a:gd name="connsiteX78" fmla="*/ 7679537 w 7807404"/>
              <a:gd name="connsiteY78" fmla="*/ 6620156 h 6857999"/>
              <a:gd name="connsiteX79" fmla="*/ 7703817 w 7807404"/>
              <a:gd name="connsiteY79" fmla="*/ 6673830 h 6857999"/>
              <a:gd name="connsiteX80" fmla="*/ 7713961 w 7807404"/>
              <a:gd name="connsiteY80" fmla="*/ 6739542 h 6857999"/>
              <a:gd name="connsiteX81" fmla="*/ 7742083 w 7807404"/>
              <a:gd name="connsiteY81" fmla="*/ 6765442 h 6857999"/>
              <a:gd name="connsiteX82" fmla="*/ 7762582 w 7807404"/>
              <a:gd name="connsiteY82" fmla="*/ 6800900 h 6857999"/>
              <a:gd name="connsiteX83" fmla="*/ 7791089 w 7807404"/>
              <a:gd name="connsiteY83" fmla="*/ 6843616 h 6857999"/>
              <a:gd name="connsiteX84" fmla="*/ 7807404 w 7807404"/>
              <a:gd name="connsiteY84" fmla="*/ 6857999 h 6857999"/>
              <a:gd name="connsiteX85" fmla="*/ 2910541 w 7807404"/>
              <a:gd name="connsiteY85" fmla="*/ 6857999 h 6857999"/>
              <a:gd name="connsiteX86" fmla="*/ 737233 w 7807404"/>
              <a:gd name="connsiteY86" fmla="*/ 6857999 h 6857999"/>
              <a:gd name="connsiteX87" fmla="*/ 0 w 7807404"/>
              <a:gd name="connsiteY87" fmla="*/ 6857999 h 6857999"/>
              <a:gd name="connsiteX88" fmla="*/ 0 w 7807404"/>
              <a:gd name="connsiteY88" fmla="*/ 1 h 6857999"/>
              <a:gd name="connsiteX89" fmla="*/ 737233 w 7807404"/>
              <a:gd name="connsiteY89" fmla="*/ 1 h 6857999"/>
              <a:gd name="connsiteX90" fmla="*/ 737233 w 7807404"/>
              <a:gd name="connsiteY90"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6993908 w 7807404"/>
              <a:gd name="connsiteY53" fmla="*/ 4388524 h 6857999"/>
              <a:gd name="connsiteX54" fmla="*/ 7050435 w 7807404"/>
              <a:gd name="connsiteY54" fmla="*/ 4479913 h 6857999"/>
              <a:gd name="connsiteX55" fmla="*/ 7106916 w 7807404"/>
              <a:gd name="connsiteY55" fmla="*/ 4549233 h 6857999"/>
              <a:gd name="connsiteX56" fmla="*/ 7173289 w 7807404"/>
              <a:gd name="connsiteY56" fmla="*/ 4634254 h 6857999"/>
              <a:gd name="connsiteX57" fmla="*/ 7188878 w 7807404"/>
              <a:gd name="connsiteY57" fmla="*/ 4672371 h 6857999"/>
              <a:gd name="connsiteX58" fmla="*/ 7226673 w 7807404"/>
              <a:gd name="connsiteY58" fmla="*/ 4796523 h 6857999"/>
              <a:gd name="connsiteX59" fmla="*/ 7240375 w 7807404"/>
              <a:gd name="connsiteY59" fmla="*/ 4838614 h 6857999"/>
              <a:gd name="connsiteX60" fmla="*/ 7270096 w 7807404"/>
              <a:gd name="connsiteY60" fmla="*/ 4896400 h 6857999"/>
              <a:gd name="connsiteX61" fmla="*/ 7298142 w 7807404"/>
              <a:gd name="connsiteY61" fmla="*/ 4993732 h 6857999"/>
              <a:gd name="connsiteX62" fmla="*/ 7322875 w 7807404"/>
              <a:gd name="connsiteY62" fmla="*/ 5208172 h 6857999"/>
              <a:gd name="connsiteX63" fmla="*/ 7342672 w 7807404"/>
              <a:gd name="connsiteY63" fmla="*/ 5255191 h 6857999"/>
              <a:gd name="connsiteX64" fmla="*/ 7321006 w 7807404"/>
              <a:gd name="connsiteY64" fmla="*/ 5337537 h 6857999"/>
              <a:gd name="connsiteX65" fmla="*/ 7360096 w 7807404"/>
              <a:gd name="connsiteY65" fmla="*/ 5418522 h 6857999"/>
              <a:gd name="connsiteX66" fmla="*/ 7400954 w 7807404"/>
              <a:gd name="connsiteY66" fmla="*/ 5473319 h 6857999"/>
              <a:gd name="connsiteX67" fmla="*/ 7418953 w 7807404"/>
              <a:gd name="connsiteY67" fmla="*/ 5506769 h 6857999"/>
              <a:gd name="connsiteX68" fmla="*/ 7437497 w 7807404"/>
              <a:gd name="connsiteY68" fmla="*/ 5528086 h 6857999"/>
              <a:gd name="connsiteX69" fmla="*/ 7472839 w 7807404"/>
              <a:gd name="connsiteY69" fmla="*/ 5722307 h 6857999"/>
              <a:gd name="connsiteX70" fmla="*/ 7520312 w 7807404"/>
              <a:gd name="connsiteY70" fmla="*/ 5848020 h 6857999"/>
              <a:gd name="connsiteX71" fmla="*/ 7546603 w 7807404"/>
              <a:gd name="connsiteY71" fmla="*/ 5895435 h 6857999"/>
              <a:gd name="connsiteX72" fmla="*/ 7574370 w 7807404"/>
              <a:gd name="connsiteY72" fmla="*/ 6116987 h 6857999"/>
              <a:gd name="connsiteX73" fmla="*/ 7588278 w 7807404"/>
              <a:gd name="connsiteY73" fmla="*/ 6239240 h 6857999"/>
              <a:gd name="connsiteX74" fmla="*/ 7651779 w 7807404"/>
              <a:gd name="connsiteY74" fmla="*/ 6536040 h 6857999"/>
              <a:gd name="connsiteX75" fmla="*/ 7634970 w 7807404"/>
              <a:gd name="connsiteY75" fmla="*/ 6596308 h 6857999"/>
              <a:gd name="connsiteX76" fmla="*/ 7634433 w 7807404"/>
              <a:gd name="connsiteY76" fmla="*/ 6610438 h 6857999"/>
              <a:gd name="connsiteX77" fmla="*/ 7679537 w 7807404"/>
              <a:gd name="connsiteY77" fmla="*/ 6620156 h 6857999"/>
              <a:gd name="connsiteX78" fmla="*/ 7703817 w 7807404"/>
              <a:gd name="connsiteY78" fmla="*/ 6673830 h 6857999"/>
              <a:gd name="connsiteX79" fmla="*/ 7713961 w 7807404"/>
              <a:gd name="connsiteY79" fmla="*/ 6739542 h 6857999"/>
              <a:gd name="connsiteX80" fmla="*/ 7742083 w 7807404"/>
              <a:gd name="connsiteY80" fmla="*/ 6765442 h 6857999"/>
              <a:gd name="connsiteX81" fmla="*/ 7762582 w 7807404"/>
              <a:gd name="connsiteY81" fmla="*/ 6800900 h 6857999"/>
              <a:gd name="connsiteX82" fmla="*/ 7791089 w 7807404"/>
              <a:gd name="connsiteY82" fmla="*/ 6843616 h 6857999"/>
              <a:gd name="connsiteX83" fmla="*/ 7807404 w 7807404"/>
              <a:gd name="connsiteY83" fmla="*/ 6857999 h 6857999"/>
              <a:gd name="connsiteX84" fmla="*/ 2910541 w 7807404"/>
              <a:gd name="connsiteY84" fmla="*/ 6857999 h 6857999"/>
              <a:gd name="connsiteX85" fmla="*/ 737233 w 7807404"/>
              <a:gd name="connsiteY85" fmla="*/ 6857999 h 6857999"/>
              <a:gd name="connsiteX86" fmla="*/ 0 w 7807404"/>
              <a:gd name="connsiteY86" fmla="*/ 6857999 h 6857999"/>
              <a:gd name="connsiteX87" fmla="*/ 0 w 7807404"/>
              <a:gd name="connsiteY87" fmla="*/ 1 h 6857999"/>
              <a:gd name="connsiteX88" fmla="*/ 737233 w 7807404"/>
              <a:gd name="connsiteY88" fmla="*/ 1 h 6857999"/>
              <a:gd name="connsiteX89" fmla="*/ 737233 w 7807404"/>
              <a:gd name="connsiteY8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6981187 w 7807404"/>
              <a:gd name="connsiteY51" fmla="*/ 4327914 h 6857999"/>
              <a:gd name="connsiteX52" fmla="*/ 6996887 w 7807404"/>
              <a:gd name="connsiteY52" fmla="*/ 4375181 h 6857999"/>
              <a:gd name="connsiteX53" fmla="*/ 7023693 w 7807404"/>
              <a:gd name="connsiteY53" fmla="*/ 4406395 h 6857999"/>
              <a:gd name="connsiteX54" fmla="*/ 7050435 w 7807404"/>
              <a:gd name="connsiteY54" fmla="*/ 4479913 h 6857999"/>
              <a:gd name="connsiteX55" fmla="*/ 7106916 w 7807404"/>
              <a:gd name="connsiteY55" fmla="*/ 4549233 h 6857999"/>
              <a:gd name="connsiteX56" fmla="*/ 7173289 w 7807404"/>
              <a:gd name="connsiteY56" fmla="*/ 4634254 h 6857999"/>
              <a:gd name="connsiteX57" fmla="*/ 7188878 w 7807404"/>
              <a:gd name="connsiteY57" fmla="*/ 4672371 h 6857999"/>
              <a:gd name="connsiteX58" fmla="*/ 7226673 w 7807404"/>
              <a:gd name="connsiteY58" fmla="*/ 4796523 h 6857999"/>
              <a:gd name="connsiteX59" fmla="*/ 7240375 w 7807404"/>
              <a:gd name="connsiteY59" fmla="*/ 4838614 h 6857999"/>
              <a:gd name="connsiteX60" fmla="*/ 7270096 w 7807404"/>
              <a:gd name="connsiteY60" fmla="*/ 4896400 h 6857999"/>
              <a:gd name="connsiteX61" fmla="*/ 7298142 w 7807404"/>
              <a:gd name="connsiteY61" fmla="*/ 4993732 h 6857999"/>
              <a:gd name="connsiteX62" fmla="*/ 7322875 w 7807404"/>
              <a:gd name="connsiteY62" fmla="*/ 5208172 h 6857999"/>
              <a:gd name="connsiteX63" fmla="*/ 7342672 w 7807404"/>
              <a:gd name="connsiteY63" fmla="*/ 5255191 h 6857999"/>
              <a:gd name="connsiteX64" fmla="*/ 7321006 w 7807404"/>
              <a:gd name="connsiteY64" fmla="*/ 5337537 h 6857999"/>
              <a:gd name="connsiteX65" fmla="*/ 7360096 w 7807404"/>
              <a:gd name="connsiteY65" fmla="*/ 5418522 h 6857999"/>
              <a:gd name="connsiteX66" fmla="*/ 7400954 w 7807404"/>
              <a:gd name="connsiteY66" fmla="*/ 5473319 h 6857999"/>
              <a:gd name="connsiteX67" fmla="*/ 7418953 w 7807404"/>
              <a:gd name="connsiteY67" fmla="*/ 5506769 h 6857999"/>
              <a:gd name="connsiteX68" fmla="*/ 7437497 w 7807404"/>
              <a:gd name="connsiteY68" fmla="*/ 5528086 h 6857999"/>
              <a:gd name="connsiteX69" fmla="*/ 7472839 w 7807404"/>
              <a:gd name="connsiteY69" fmla="*/ 5722307 h 6857999"/>
              <a:gd name="connsiteX70" fmla="*/ 7520312 w 7807404"/>
              <a:gd name="connsiteY70" fmla="*/ 5848020 h 6857999"/>
              <a:gd name="connsiteX71" fmla="*/ 7546603 w 7807404"/>
              <a:gd name="connsiteY71" fmla="*/ 5895435 h 6857999"/>
              <a:gd name="connsiteX72" fmla="*/ 7574370 w 7807404"/>
              <a:gd name="connsiteY72" fmla="*/ 6116987 h 6857999"/>
              <a:gd name="connsiteX73" fmla="*/ 7588278 w 7807404"/>
              <a:gd name="connsiteY73" fmla="*/ 6239240 h 6857999"/>
              <a:gd name="connsiteX74" fmla="*/ 7651779 w 7807404"/>
              <a:gd name="connsiteY74" fmla="*/ 6536040 h 6857999"/>
              <a:gd name="connsiteX75" fmla="*/ 7634970 w 7807404"/>
              <a:gd name="connsiteY75" fmla="*/ 6596308 h 6857999"/>
              <a:gd name="connsiteX76" fmla="*/ 7634433 w 7807404"/>
              <a:gd name="connsiteY76" fmla="*/ 6610438 h 6857999"/>
              <a:gd name="connsiteX77" fmla="*/ 7679537 w 7807404"/>
              <a:gd name="connsiteY77" fmla="*/ 6620156 h 6857999"/>
              <a:gd name="connsiteX78" fmla="*/ 7703817 w 7807404"/>
              <a:gd name="connsiteY78" fmla="*/ 6673830 h 6857999"/>
              <a:gd name="connsiteX79" fmla="*/ 7713961 w 7807404"/>
              <a:gd name="connsiteY79" fmla="*/ 6739542 h 6857999"/>
              <a:gd name="connsiteX80" fmla="*/ 7742083 w 7807404"/>
              <a:gd name="connsiteY80" fmla="*/ 6765442 h 6857999"/>
              <a:gd name="connsiteX81" fmla="*/ 7762582 w 7807404"/>
              <a:gd name="connsiteY81" fmla="*/ 6800900 h 6857999"/>
              <a:gd name="connsiteX82" fmla="*/ 7791089 w 7807404"/>
              <a:gd name="connsiteY82" fmla="*/ 6843616 h 6857999"/>
              <a:gd name="connsiteX83" fmla="*/ 7807404 w 7807404"/>
              <a:gd name="connsiteY83" fmla="*/ 6857999 h 6857999"/>
              <a:gd name="connsiteX84" fmla="*/ 2910541 w 7807404"/>
              <a:gd name="connsiteY84" fmla="*/ 6857999 h 6857999"/>
              <a:gd name="connsiteX85" fmla="*/ 737233 w 7807404"/>
              <a:gd name="connsiteY85" fmla="*/ 6857999 h 6857999"/>
              <a:gd name="connsiteX86" fmla="*/ 0 w 7807404"/>
              <a:gd name="connsiteY86" fmla="*/ 6857999 h 6857999"/>
              <a:gd name="connsiteX87" fmla="*/ 0 w 7807404"/>
              <a:gd name="connsiteY87" fmla="*/ 1 h 6857999"/>
              <a:gd name="connsiteX88" fmla="*/ 737233 w 7807404"/>
              <a:gd name="connsiteY88" fmla="*/ 1 h 6857999"/>
              <a:gd name="connsiteX89" fmla="*/ 737233 w 7807404"/>
              <a:gd name="connsiteY8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7005015 w 7807404"/>
              <a:gd name="connsiteY51" fmla="*/ 4280258 h 6857999"/>
              <a:gd name="connsiteX52" fmla="*/ 6996887 w 7807404"/>
              <a:gd name="connsiteY52" fmla="*/ 4375181 h 6857999"/>
              <a:gd name="connsiteX53" fmla="*/ 7023693 w 7807404"/>
              <a:gd name="connsiteY53" fmla="*/ 4406395 h 6857999"/>
              <a:gd name="connsiteX54" fmla="*/ 7050435 w 7807404"/>
              <a:gd name="connsiteY54" fmla="*/ 4479913 h 6857999"/>
              <a:gd name="connsiteX55" fmla="*/ 7106916 w 7807404"/>
              <a:gd name="connsiteY55" fmla="*/ 4549233 h 6857999"/>
              <a:gd name="connsiteX56" fmla="*/ 7173289 w 7807404"/>
              <a:gd name="connsiteY56" fmla="*/ 4634254 h 6857999"/>
              <a:gd name="connsiteX57" fmla="*/ 7188878 w 7807404"/>
              <a:gd name="connsiteY57" fmla="*/ 4672371 h 6857999"/>
              <a:gd name="connsiteX58" fmla="*/ 7226673 w 7807404"/>
              <a:gd name="connsiteY58" fmla="*/ 4796523 h 6857999"/>
              <a:gd name="connsiteX59" fmla="*/ 7240375 w 7807404"/>
              <a:gd name="connsiteY59" fmla="*/ 4838614 h 6857999"/>
              <a:gd name="connsiteX60" fmla="*/ 7270096 w 7807404"/>
              <a:gd name="connsiteY60" fmla="*/ 4896400 h 6857999"/>
              <a:gd name="connsiteX61" fmla="*/ 7298142 w 7807404"/>
              <a:gd name="connsiteY61" fmla="*/ 4993732 h 6857999"/>
              <a:gd name="connsiteX62" fmla="*/ 7322875 w 7807404"/>
              <a:gd name="connsiteY62" fmla="*/ 5208172 h 6857999"/>
              <a:gd name="connsiteX63" fmla="*/ 7342672 w 7807404"/>
              <a:gd name="connsiteY63" fmla="*/ 5255191 h 6857999"/>
              <a:gd name="connsiteX64" fmla="*/ 7321006 w 7807404"/>
              <a:gd name="connsiteY64" fmla="*/ 5337537 h 6857999"/>
              <a:gd name="connsiteX65" fmla="*/ 7360096 w 7807404"/>
              <a:gd name="connsiteY65" fmla="*/ 5418522 h 6857999"/>
              <a:gd name="connsiteX66" fmla="*/ 7400954 w 7807404"/>
              <a:gd name="connsiteY66" fmla="*/ 5473319 h 6857999"/>
              <a:gd name="connsiteX67" fmla="*/ 7418953 w 7807404"/>
              <a:gd name="connsiteY67" fmla="*/ 5506769 h 6857999"/>
              <a:gd name="connsiteX68" fmla="*/ 7437497 w 7807404"/>
              <a:gd name="connsiteY68" fmla="*/ 5528086 h 6857999"/>
              <a:gd name="connsiteX69" fmla="*/ 7472839 w 7807404"/>
              <a:gd name="connsiteY69" fmla="*/ 5722307 h 6857999"/>
              <a:gd name="connsiteX70" fmla="*/ 7520312 w 7807404"/>
              <a:gd name="connsiteY70" fmla="*/ 5848020 h 6857999"/>
              <a:gd name="connsiteX71" fmla="*/ 7546603 w 7807404"/>
              <a:gd name="connsiteY71" fmla="*/ 5895435 h 6857999"/>
              <a:gd name="connsiteX72" fmla="*/ 7574370 w 7807404"/>
              <a:gd name="connsiteY72" fmla="*/ 6116987 h 6857999"/>
              <a:gd name="connsiteX73" fmla="*/ 7588278 w 7807404"/>
              <a:gd name="connsiteY73" fmla="*/ 6239240 h 6857999"/>
              <a:gd name="connsiteX74" fmla="*/ 7651779 w 7807404"/>
              <a:gd name="connsiteY74" fmla="*/ 6536040 h 6857999"/>
              <a:gd name="connsiteX75" fmla="*/ 7634970 w 7807404"/>
              <a:gd name="connsiteY75" fmla="*/ 6596308 h 6857999"/>
              <a:gd name="connsiteX76" fmla="*/ 7634433 w 7807404"/>
              <a:gd name="connsiteY76" fmla="*/ 6610438 h 6857999"/>
              <a:gd name="connsiteX77" fmla="*/ 7679537 w 7807404"/>
              <a:gd name="connsiteY77" fmla="*/ 6620156 h 6857999"/>
              <a:gd name="connsiteX78" fmla="*/ 7703817 w 7807404"/>
              <a:gd name="connsiteY78" fmla="*/ 6673830 h 6857999"/>
              <a:gd name="connsiteX79" fmla="*/ 7713961 w 7807404"/>
              <a:gd name="connsiteY79" fmla="*/ 6739542 h 6857999"/>
              <a:gd name="connsiteX80" fmla="*/ 7742083 w 7807404"/>
              <a:gd name="connsiteY80" fmla="*/ 6765442 h 6857999"/>
              <a:gd name="connsiteX81" fmla="*/ 7762582 w 7807404"/>
              <a:gd name="connsiteY81" fmla="*/ 6800900 h 6857999"/>
              <a:gd name="connsiteX82" fmla="*/ 7791089 w 7807404"/>
              <a:gd name="connsiteY82" fmla="*/ 6843616 h 6857999"/>
              <a:gd name="connsiteX83" fmla="*/ 7807404 w 7807404"/>
              <a:gd name="connsiteY83" fmla="*/ 6857999 h 6857999"/>
              <a:gd name="connsiteX84" fmla="*/ 2910541 w 7807404"/>
              <a:gd name="connsiteY84" fmla="*/ 6857999 h 6857999"/>
              <a:gd name="connsiteX85" fmla="*/ 737233 w 7807404"/>
              <a:gd name="connsiteY85" fmla="*/ 6857999 h 6857999"/>
              <a:gd name="connsiteX86" fmla="*/ 0 w 7807404"/>
              <a:gd name="connsiteY86" fmla="*/ 6857999 h 6857999"/>
              <a:gd name="connsiteX87" fmla="*/ 0 w 7807404"/>
              <a:gd name="connsiteY87" fmla="*/ 1 h 6857999"/>
              <a:gd name="connsiteX88" fmla="*/ 737233 w 7807404"/>
              <a:gd name="connsiteY88" fmla="*/ 1 h 6857999"/>
              <a:gd name="connsiteX89" fmla="*/ 737233 w 7807404"/>
              <a:gd name="connsiteY8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7005015 w 7807404"/>
              <a:gd name="connsiteY51" fmla="*/ 4280258 h 6857999"/>
              <a:gd name="connsiteX52" fmla="*/ 6996887 w 7807404"/>
              <a:gd name="connsiteY52" fmla="*/ 4375181 h 6857999"/>
              <a:gd name="connsiteX53" fmla="*/ 7041564 w 7807404"/>
              <a:gd name="connsiteY53" fmla="*/ 4376610 h 6857999"/>
              <a:gd name="connsiteX54" fmla="*/ 7050435 w 7807404"/>
              <a:gd name="connsiteY54" fmla="*/ 4479913 h 6857999"/>
              <a:gd name="connsiteX55" fmla="*/ 7106916 w 7807404"/>
              <a:gd name="connsiteY55" fmla="*/ 4549233 h 6857999"/>
              <a:gd name="connsiteX56" fmla="*/ 7173289 w 7807404"/>
              <a:gd name="connsiteY56" fmla="*/ 4634254 h 6857999"/>
              <a:gd name="connsiteX57" fmla="*/ 7188878 w 7807404"/>
              <a:gd name="connsiteY57" fmla="*/ 4672371 h 6857999"/>
              <a:gd name="connsiteX58" fmla="*/ 7226673 w 7807404"/>
              <a:gd name="connsiteY58" fmla="*/ 4796523 h 6857999"/>
              <a:gd name="connsiteX59" fmla="*/ 7240375 w 7807404"/>
              <a:gd name="connsiteY59" fmla="*/ 4838614 h 6857999"/>
              <a:gd name="connsiteX60" fmla="*/ 7270096 w 7807404"/>
              <a:gd name="connsiteY60" fmla="*/ 4896400 h 6857999"/>
              <a:gd name="connsiteX61" fmla="*/ 7298142 w 7807404"/>
              <a:gd name="connsiteY61" fmla="*/ 4993732 h 6857999"/>
              <a:gd name="connsiteX62" fmla="*/ 7322875 w 7807404"/>
              <a:gd name="connsiteY62" fmla="*/ 5208172 h 6857999"/>
              <a:gd name="connsiteX63" fmla="*/ 7342672 w 7807404"/>
              <a:gd name="connsiteY63" fmla="*/ 5255191 h 6857999"/>
              <a:gd name="connsiteX64" fmla="*/ 7321006 w 7807404"/>
              <a:gd name="connsiteY64" fmla="*/ 5337537 h 6857999"/>
              <a:gd name="connsiteX65" fmla="*/ 7360096 w 7807404"/>
              <a:gd name="connsiteY65" fmla="*/ 5418522 h 6857999"/>
              <a:gd name="connsiteX66" fmla="*/ 7400954 w 7807404"/>
              <a:gd name="connsiteY66" fmla="*/ 5473319 h 6857999"/>
              <a:gd name="connsiteX67" fmla="*/ 7418953 w 7807404"/>
              <a:gd name="connsiteY67" fmla="*/ 5506769 h 6857999"/>
              <a:gd name="connsiteX68" fmla="*/ 7437497 w 7807404"/>
              <a:gd name="connsiteY68" fmla="*/ 5528086 h 6857999"/>
              <a:gd name="connsiteX69" fmla="*/ 7472839 w 7807404"/>
              <a:gd name="connsiteY69" fmla="*/ 5722307 h 6857999"/>
              <a:gd name="connsiteX70" fmla="*/ 7520312 w 7807404"/>
              <a:gd name="connsiteY70" fmla="*/ 5848020 h 6857999"/>
              <a:gd name="connsiteX71" fmla="*/ 7546603 w 7807404"/>
              <a:gd name="connsiteY71" fmla="*/ 5895435 h 6857999"/>
              <a:gd name="connsiteX72" fmla="*/ 7574370 w 7807404"/>
              <a:gd name="connsiteY72" fmla="*/ 6116987 h 6857999"/>
              <a:gd name="connsiteX73" fmla="*/ 7588278 w 7807404"/>
              <a:gd name="connsiteY73" fmla="*/ 6239240 h 6857999"/>
              <a:gd name="connsiteX74" fmla="*/ 7651779 w 7807404"/>
              <a:gd name="connsiteY74" fmla="*/ 6536040 h 6857999"/>
              <a:gd name="connsiteX75" fmla="*/ 7634970 w 7807404"/>
              <a:gd name="connsiteY75" fmla="*/ 6596308 h 6857999"/>
              <a:gd name="connsiteX76" fmla="*/ 7634433 w 7807404"/>
              <a:gd name="connsiteY76" fmla="*/ 6610438 h 6857999"/>
              <a:gd name="connsiteX77" fmla="*/ 7679537 w 7807404"/>
              <a:gd name="connsiteY77" fmla="*/ 6620156 h 6857999"/>
              <a:gd name="connsiteX78" fmla="*/ 7703817 w 7807404"/>
              <a:gd name="connsiteY78" fmla="*/ 6673830 h 6857999"/>
              <a:gd name="connsiteX79" fmla="*/ 7713961 w 7807404"/>
              <a:gd name="connsiteY79" fmla="*/ 6739542 h 6857999"/>
              <a:gd name="connsiteX80" fmla="*/ 7742083 w 7807404"/>
              <a:gd name="connsiteY80" fmla="*/ 6765442 h 6857999"/>
              <a:gd name="connsiteX81" fmla="*/ 7762582 w 7807404"/>
              <a:gd name="connsiteY81" fmla="*/ 6800900 h 6857999"/>
              <a:gd name="connsiteX82" fmla="*/ 7791089 w 7807404"/>
              <a:gd name="connsiteY82" fmla="*/ 6843616 h 6857999"/>
              <a:gd name="connsiteX83" fmla="*/ 7807404 w 7807404"/>
              <a:gd name="connsiteY83" fmla="*/ 6857999 h 6857999"/>
              <a:gd name="connsiteX84" fmla="*/ 2910541 w 7807404"/>
              <a:gd name="connsiteY84" fmla="*/ 6857999 h 6857999"/>
              <a:gd name="connsiteX85" fmla="*/ 737233 w 7807404"/>
              <a:gd name="connsiteY85" fmla="*/ 6857999 h 6857999"/>
              <a:gd name="connsiteX86" fmla="*/ 0 w 7807404"/>
              <a:gd name="connsiteY86" fmla="*/ 6857999 h 6857999"/>
              <a:gd name="connsiteX87" fmla="*/ 0 w 7807404"/>
              <a:gd name="connsiteY87" fmla="*/ 1 h 6857999"/>
              <a:gd name="connsiteX88" fmla="*/ 737233 w 7807404"/>
              <a:gd name="connsiteY88" fmla="*/ 1 h 6857999"/>
              <a:gd name="connsiteX89" fmla="*/ 737233 w 7807404"/>
              <a:gd name="connsiteY89" fmla="*/ 0 h 6857999"/>
              <a:gd name="connsiteX0" fmla="*/ 737233 w 7807404"/>
              <a:gd name="connsiteY0" fmla="*/ 0 h 6857999"/>
              <a:gd name="connsiteX1" fmla="*/ 7401738 w 7807404"/>
              <a:gd name="connsiteY1" fmla="*/ 0 h 6857999"/>
              <a:gd name="connsiteX2" fmla="*/ 7401276 w 7807404"/>
              <a:gd name="connsiteY2" fmla="*/ 1038 h 6857999"/>
              <a:gd name="connsiteX3" fmla="*/ 7411981 w 7807404"/>
              <a:gd name="connsiteY3" fmla="*/ 22134 h 6857999"/>
              <a:gd name="connsiteX4" fmla="*/ 7413848 w 7807404"/>
              <a:gd name="connsiteY4" fmla="*/ 51691 h 6857999"/>
              <a:gd name="connsiteX5" fmla="*/ 7385053 w 7807404"/>
              <a:gd name="connsiteY5" fmla="*/ 226336 h 6857999"/>
              <a:gd name="connsiteX6" fmla="*/ 7382560 w 7807404"/>
              <a:gd name="connsiteY6" fmla="*/ 360946 h 6857999"/>
              <a:gd name="connsiteX7" fmla="*/ 7350606 w 7807404"/>
              <a:gd name="connsiteY7" fmla="*/ 461806 h 6857999"/>
              <a:gd name="connsiteX8" fmla="*/ 7325584 w 7807404"/>
              <a:gd name="connsiteY8" fmla="*/ 584071 h 6857999"/>
              <a:gd name="connsiteX9" fmla="*/ 7209500 w 7807404"/>
              <a:gd name="connsiteY9" fmla="*/ 815815 h 6857999"/>
              <a:gd name="connsiteX10" fmla="*/ 7151173 w 7807404"/>
              <a:gd name="connsiteY10" fmla="*/ 938922 h 6857999"/>
              <a:gd name="connsiteX11" fmla="*/ 7115206 w 7807404"/>
              <a:gd name="connsiteY11" fmla="*/ 1019095 h 6857999"/>
              <a:gd name="connsiteX12" fmla="*/ 7081111 w 7807404"/>
              <a:gd name="connsiteY12" fmla="*/ 1074755 h 6857999"/>
              <a:gd name="connsiteX13" fmla="*/ 7005747 w 7807404"/>
              <a:gd name="connsiteY13" fmla="*/ 1281782 h 6857999"/>
              <a:gd name="connsiteX14" fmla="*/ 6969151 w 7807404"/>
              <a:gd name="connsiteY14" fmla="*/ 1451417 h 6857999"/>
              <a:gd name="connsiteX15" fmla="*/ 6951201 w 7807404"/>
              <a:gd name="connsiteY15" fmla="*/ 1490043 h 6857999"/>
              <a:gd name="connsiteX16" fmla="*/ 6954326 w 7807404"/>
              <a:gd name="connsiteY16" fmla="*/ 1497365 h 6857999"/>
              <a:gd name="connsiteX17" fmla="*/ 6956045 w 7807404"/>
              <a:gd name="connsiteY17" fmla="*/ 1498098 h 6857999"/>
              <a:gd name="connsiteX18" fmla="*/ 6937823 w 7807404"/>
              <a:gd name="connsiteY18" fmla="*/ 1612249 h 6857999"/>
              <a:gd name="connsiteX19" fmla="*/ 6937218 w 7807404"/>
              <a:gd name="connsiteY19" fmla="*/ 1637399 h 6857999"/>
              <a:gd name="connsiteX20" fmla="*/ 6938799 w 7807404"/>
              <a:gd name="connsiteY20" fmla="*/ 1640074 h 6857999"/>
              <a:gd name="connsiteX21" fmla="*/ 6932154 w 7807404"/>
              <a:gd name="connsiteY21" fmla="*/ 1661611 h 6857999"/>
              <a:gd name="connsiteX22" fmla="*/ 6914131 w 7807404"/>
              <a:gd name="connsiteY22" fmla="*/ 1700723 h 6857999"/>
              <a:gd name="connsiteX23" fmla="*/ 6933794 w 7807404"/>
              <a:gd name="connsiteY23" fmla="*/ 1901522 h 6857999"/>
              <a:gd name="connsiteX24" fmla="*/ 6953202 w 7807404"/>
              <a:gd name="connsiteY24" fmla="*/ 2210818 h 6857999"/>
              <a:gd name="connsiteX25" fmla="*/ 6947122 w 7807404"/>
              <a:gd name="connsiteY25" fmla="*/ 2457618 h 6857999"/>
              <a:gd name="connsiteX26" fmla="*/ 6946239 w 7807404"/>
              <a:gd name="connsiteY26" fmla="*/ 2589494 h 6857999"/>
              <a:gd name="connsiteX27" fmla="*/ 6927926 w 7807404"/>
              <a:gd name="connsiteY27" fmla="*/ 2656505 h 6857999"/>
              <a:gd name="connsiteX28" fmla="*/ 6942720 w 7807404"/>
              <a:gd name="connsiteY28" fmla="*/ 2686012 h 6857999"/>
              <a:gd name="connsiteX29" fmla="*/ 6945228 w 7807404"/>
              <a:gd name="connsiteY29" fmla="*/ 2704186 h 6857999"/>
              <a:gd name="connsiteX30" fmla="*/ 6955127 w 7807404"/>
              <a:gd name="connsiteY30" fmla="*/ 2708117 h 6857999"/>
              <a:gd name="connsiteX31" fmla="*/ 6965487 w 7807404"/>
              <a:gd name="connsiteY31" fmla="*/ 2734616 h 6857999"/>
              <a:gd name="connsiteX32" fmla="*/ 6967536 w 7807404"/>
              <a:gd name="connsiteY32" fmla="*/ 2768400 h 6857999"/>
              <a:gd name="connsiteX33" fmla="*/ 6966999 w 7807404"/>
              <a:gd name="connsiteY33" fmla="*/ 2930098 h 6857999"/>
              <a:gd name="connsiteX34" fmla="*/ 6972540 w 7807404"/>
              <a:gd name="connsiteY34" fmla="*/ 3026188 h 6857999"/>
              <a:gd name="connsiteX35" fmla="*/ 6983856 w 7807404"/>
              <a:gd name="connsiteY35" fmla="*/ 3061666 h 6857999"/>
              <a:gd name="connsiteX36" fmla="*/ 6993463 w 7807404"/>
              <a:gd name="connsiteY36" fmla="*/ 3111897 h 6857999"/>
              <a:gd name="connsiteX37" fmla="*/ 7000936 w 7807404"/>
              <a:gd name="connsiteY37" fmla="*/ 3235495 h 6857999"/>
              <a:gd name="connsiteX38" fmla="*/ 6997660 w 7807404"/>
              <a:gd name="connsiteY38" fmla="*/ 3375355 h 6857999"/>
              <a:gd name="connsiteX39" fmla="*/ 7000025 w 7807404"/>
              <a:gd name="connsiteY39" fmla="*/ 3477815 h 6857999"/>
              <a:gd name="connsiteX40" fmla="*/ 6982022 w 7807404"/>
              <a:gd name="connsiteY40" fmla="*/ 3696746 h 6857999"/>
              <a:gd name="connsiteX41" fmla="*/ 6987385 w 7807404"/>
              <a:gd name="connsiteY41" fmla="*/ 3815651 h 6857999"/>
              <a:gd name="connsiteX42" fmla="*/ 6996939 w 7807404"/>
              <a:gd name="connsiteY42" fmla="*/ 3857058 h 6857999"/>
              <a:gd name="connsiteX43" fmla="*/ 7012470 w 7807404"/>
              <a:gd name="connsiteY43" fmla="*/ 3926486 h 6857999"/>
              <a:gd name="connsiteX44" fmla="*/ 7038860 w 7807404"/>
              <a:gd name="connsiteY44" fmla="*/ 3988495 h 6857999"/>
              <a:gd name="connsiteX45" fmla="*/ 7025357 w 7807404"/>
              <a:gd name="connsiteY45" fmla="*/ 4051442 h 6857999"/>
              <a:gd name="connsiteX46" fmla="*/ 7024708 w 7807404"/>
              <a:gd name="connsiteY46" fmla="*/ 4105625 h 6857999"/>
              <a:gd name="connsiteX47" fmla="*/ 7032013 w 7807404"/>
              <a:gd name="connsiteY47" fmla="*/ 4109626 h 6857999"/>
              <a:gd name="connsiteX48" fmla="*/ 7032673 w 7807404"/>
              <a:gd name="connsiteY48" fmla="*/ 4116557 h 6857999"/>
              <a:gd name="connsiteX49" fmla="*/ 7025240 w 7807404"/>
              <a:gd name="connsiteY49" fmla="*/ 4120637 h 6857999"/>
              <a:gd name="connsiteX50" fmla="*/ 7001151 w 7807404"/>
              <a:gd name="connsiteY50" fmla="*/ 4208493 h 6857999"/>
              <a:gd name="connsiteX51" fmla="*/ 7005015 w 7807404"/>
              <a:gd name="connsiteY51" fmla="*/ 4280258 h 6857999"/>
              <a:gd name="connsiteX52" fmla="*/ 7041564 w 7807404"/>
              <a:gd name="connsiteY52" fmla="*/ 4376610 h 6857999"/>
              <a:gd name="connsiteX53" fmla="*/ 7050435 w 7807404"/>
              <a:gd name="connsiteY53" fmla="*/ 4479913 h 6857999"/>
              <a:gd name="connsiteX54" fmla="*/ 7106916 w 7807404"/>
              <a:gd name="connsiteY54" fmla="*/ 4549233 h 6857999"/>
              <a:gd name="connsiteX55" fmla="*/ 7173289 w 7807404"/>
              <a:gd name="connsiteY55" fmla="*/ 4634254 h 6857999"/>
              <a:gd name="connsiteX56" fmla="*/ 7188878 w 7807404"/>
              <a:gd name="connsiteY56" fmla="*/ 4672371 h 6857999"/>
              <a:gd name="connsiteX57" fmla="*/ 7226673 w 7807404"/>
              <a:gd name="connsiteY57" fmla="*/ 4796523 h 6857999"/>
              <a:gd name="connsiteX58" fmla="*/ 7240375 w 7807404"/>
              <a:gd name="connsiteY58" fmla="*/ 4838614 h 6857999"/>
              <a:gd name="connsiteX59" fmla="*/ 7270096 w 7807404"/>
              <a:gd name="connsiteY59" fmla="*/ 4896400 h 6857999"/>
              <a:gd name="connsiteX60" fmla="*/ 7298142 w 7807404"/>
              <a:gd name="connsiteY60" fmla="*/ 4993732 h 6857999"/>
              <a:gd name="connsiteX61" fmla="*/ 7322875 w 7807404"/>
              <a:gd name="connsiteY61" fmla="*/ 5208172 h 6857999"/>
              <a:gd name="connsiteX62" fmla="*/ 7342672 w 7807404"/>
              <a:gd name="connsiteY62" fmla="*/ 5255191 h 6857999"/>
              <a:gd name="connsiteX63" fmla="*/ 7321006 w 7807404"/>
              <a:gd name="connsiteY63" fmla="*/ 5337537 h 6857999"/>
              <a:gd name="connsiteX64" fmla="*/ 7360096 w 7807404"/>
              <a:gd name="connsiteY64" fmla="*/ 5418522 h 6857999"/>
              <a:gd name="connsiteX65" fmla="*/ 7400954 w 7807404"/>
              <a:gd name="connsiteY65" fmla="*/ 5473319 h 6857999"/>
              <a:gd name="connsiteX66" fmla="*/ 7418953 w 7807404"/>
              <a:gd name="connsiteY66" fmla="*/ 5506769 h 6857999"/>
              <a:gd name="connsiteX67" fmla="*/ 7437497 w 7807404"/>
              <a:gd name="connsiteY67" fmla="*/ 5528086 h 6857999"/>
              <a:gd name="connsiteX68" fmla="*/ 7472839 w 7807404"/>
              <a:gd name="connsiteY68" fmla="*/ 5722307 h 6857999"/>
              <a:gd name="connsiteX69" fmla="*/ 7520312 w 7807404"/>
              <a:gd name="connsiteY69" fmla="*/ 5848020 h 6857999"/>
              <a:gd name="connsiteX70" fmla="*/ 7546603 w 7807404"/>
              <a:gd name="connsiteY70" fmla="*/ 5895435 h 6857999"/>
              <a:gd name="connsiteX71" fmla="*/ 7574370 w 7807404"/>
              <a:gd name="connsiteY71" fmla="*/ 6116987 h 6857999"/>
              <a:gd name="connsiteX72" fmla="*/ 7588278 w 7807404"/>
              <a:gd name="connsiteY72" fmla="*/ 6239240 h 6857999"/>
              <a:gd name="connsiteX73" fmla="*/ 7651779 w 7807404"/>
              <a:gd name="connsiteY73" fmla="*/ 6536040 h 6857999"/>
              <a:gd name="connsiteX74" fmla="*/ 7634970 w 7807404"/>
              <a:gd name="connsiteY74" fmla="*/ 6596308 h 6857999"/>
              <a:gd name="connsiteX75" fmla="*/ 7634433 w 7807404"/>
              <a:gd name="connsiteY75" fmla="*/ 6610438 h 6857999"/>
              <a:gd name="connsiteX76" fmla="*/ 7679537 w 7807404"/>
              <a:gd name="connsiteY76" fmla="*/ 6620156 h 6857999"/>
              <a:gd name="connsiteX77" fmla="*/ 7703817 w 7807404"/>
              <a:gd name="connsiteY77" fmla="*/ 6673830 h 6857999"/>
              <a:gd name="connsiteX78" fmla="*/ 7713961 w 7807404"/>
              <a:gd name="connsiteY78" fmla="*/ 6739542 h 6857999"/>
              <a:gd name="connsiteX79" fmla="*/ 7742083 w 7807404"/>
              <a:gd name="connsiteY79" fmla="*/ 6765442 h 6857999"/>
              <a:gd name="connsiteX80" fmla="*/ 7762582 w 7807404"/>
              <a:gd name="connsiteY80" fmla="*/ 6800900 h 6857999"/>
              <a:gd name="connsiteX81" fmla="*/ 7791089 w 7807404"/>
              <a:gd name="connsiteY81" fmla="*/ 6843616 h 6857999"/>
              <a:gd name="connsiteX82" fmla="*/ 7807404 w 7807404"/>
              <a:gd name="connsiteY82" fmla="*/ 6857999 h 6857999"/>
              <a:gd name="connsiteX83" fmla="*/ 2910541 w 7807404"/>
              <a:gd name="connsiteY83" fmla="*/ 6857999 h 6857999"/>
              <a:gd name="connsiteX84" fmla="*/ 737233 w 7807404"/>
              <a:gd name="connsiteY84" fmla="*/ 6857999 h 6857999"/>
              <a:gd name="connsiteX85" fmla="*/ 0 w 7807404"/>
              <a:gd name="connsiteY85" fmla="*/ 6857999 h 6857999"/>
              <a:gd name="connsiteX86" fmla="*/ 0 w 7807404"/>
              <a:gd name="connsiteY86" fmla="*/ 1 h 6857999"/>
              <a:gd name="connsiteX87" fmla="*/ 737233 w 7807404"/>
              <a:gd name="connsiteY87" fmla="*/ 1 h 6857999"/>
              <a:gd name="connsiteX88" fmla="*/ 737233 w 7807404"/>
              <a:gd name="connsiteY88"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807404" h="6857999">
                <a:moveTo>
                  <a:pt x="737233" y="0"/>
                </a:moveTo>
                <a:lnTo>
                  <a:pt x="7401738" y="0"/>
                </a:lnTo>
                <a:lnTo>
                  <a:pt x="7401276" y="1038"/>
                </a:lnTo>
                <a:cubicBezTo>
                  <a:pt x="7397883" y="7721"/>
                  <a:pt x="7396279" y="14445"/>
                  <a:pt x="7411981" y="22134"/>
                </a:cubicBezTo>
                <a:cubicBezTo>
                  <a:pt x="7406782" y="34427"/>
                  <a:pt x="7396732" y="39735"/>
                  <a:pt x="7413848" y="51691"/>
                </a:cubicBezTo>
                <a:cubicBezTo>
                  <a:pt x="7409360" y="85725"/>
                  <a:pt x="7396014" y="180654"/>
                  <a:pt x="7385053" y="226336"/>
                </a:cubicBezTo>
                <a:cubicBezTo>
                  <a:pt x="7382351" y="285414"/>
                  <a:pt x="7388817" y="267248"/>
                  <a:pt x="7382560" y="360946"/>
                </a:cubicBezTo>
                <a:cubicBezTo>
                  <a:pt x="7362395" y="386524"/>
                  <a:pt x="7368412" y="438997"/>
                  <a:pt x="7350606" y="461806"/>
                </a:cubicBezTo>
                <a:cubicBezTo>
                  <a:pt x="7337309" y="516021"/>
                  <a:pt x="7352784" y="530432"/>
                  <a:pt x="7325584" y="584071"/>
                </a:cubicBezTo>
                <a:cubicBezTo>
                  <a:pt x="7297965" y="609443"/>
                  <a:pt x="7244082" y="751142"/>
                  <a:pt x="7209500" y="815815"/>
                </a:cubicBezTo>
                <a:cubicBezTo>
                  <a:pt x="7179422" y="876943"/>
                  <a:pt x="7201479" y="869298"/>
                  <a:pt x="7151173" y="938922"/>
                </a:cubicBezTo>
                <a:cubicBezTo>
                  <a:pt x="7175063" y="958185"/>
                  <a:pt x="7121332" y="1005266"/>
                  <a:pt x="7115206" y="1019095"/>
                </a:cubicBezTo>
                <a:cubicBezTo>
                  <a:pt x="7104539" y="1034724"/>
                  <a:pt x="7095782" y="1040818"/>
                  <a:pt x="7081111" y="1074755"/>
                </a:cubicBezTo>
                <a:cubicBezTo>
                  <a:pt x="7060678" y="1130635"/>
                  <a:pt x="7052105" y="1171346"/>
                  <a:pt x="7005747" y="1281782"/>
                </a:cubicBezTo>
                <a:cubicBezTo>
                  <a:pt x="6994552" y="1313986"/>
                  <a:pt x="6987233" y="1417431"/>
                  <a:pt x="6969151" y="1451417"/>
                </a:cubicBezTo>
                <a:lnTo>
                  <a:pt x="6951201" y="1490043"/>
                </a:lnTo>
                <a:lnTo>
                  <a:pt x="6954326" y="1497365"/>
                </a:lnTo>
                <a:lnTo>
                  <a:pt x="6956045" y="1498098"/>
                </a:lnTo>
                <a:lnTo>
                  <a:pt x="6937823" y="1612249"/>
                </a:lnTo>
                <a:cubicBezTo>
                  <a:pt x="6934942" y="1617808"/>
                  <a:pt x="6933943" y="1625365"/>
                  <a:pt x="6937218" y="1637399"/>
                </a:cubicBezTo>
                <a:lnTo>
                  <a:pt x="6938799" y="1640074"/>
                </a:lnTo>
                <a:lnTo>
                  <a:pt x="6932154" y="1661611"/>
                </a:lnTo>
                <a:cubicBezTo>
                  <a:pt x="6928945" y="1668683"/>
                  <a:pt x="6919718" y="1695224"/>
                  <a:pt x="6914131" y="1700723"/>
                </a:cubicBezTo>
                <a:cubicBezTo>
                  <a:pt x="6918380" y="1796784"/>
                  <a:pt x="6924801" y="1826287"/>
                  <a:pt x="6933794" y="1901522"/>
                </a:cubicBezTo>
                <a:cubicBezTo>
                  <a:pt x="6936527" y="1993082"/>
                  <a:pt x="6954072" y="2106413"/>
                  <a:pt x="6953202" y="2210818"/>
                </a:cubicBezTo>
                <a:cubicBezTo>
                  <a:pt x="6954917" y="2284834"/>
                  <a:pt x="6959766" y="2365892"/>
                  <a:pt x="6947122" y="2457618"/>
                </a:cubicBezTo>
                <a:cubicBezTo>
                  <a:pt x="6955191" y="2531260"/>
                  <a:pt x="6936170" y="2539864"/>
                  <a:pt x="6946239" y="2589494"/>
                </a:cubicBezTo>
                <a:cubicBezTo>
                  <a:pt x="6907917" y="2580541"/>
                  <a:pt x="6970297" y="2648212"/>
                  <a:pt x="6927926" y="2656505"/>
                </a:cubicBezTo>
                <a:lnTo>
                  <a:pt x="6942720" y="2686012"/>
                </a:lnTo>
                <a:lnTo>
                  <a:pt x="6945228" y="2704186"/>
                </a:lnTo>
                <a:lnTo>
                  <a:pt x="6955127" y="2708117"/>
                </a:lnTo>
                <a:lnTo>
                  <a:pt x="6965487" y="2734616"/>
                </a:lnTo>
                <a:cubicBezTo>
                  <a:pt x="6967947" y="2744723"/>
                  <a:pt x="6968932" y="2755815"/>
                  <a:pt x="6967536" y="2768400"/>
                </a:cubicBezTo>
                <a:cubicBezTo>
                  <a:pt x="6947005" y="2811742"/>
                  <a:pt x="6994552" y="2876460"/>
                  <a:pt x="6966999" y="2930098"/>
                </a:cubicBezTo>
                <a:cubicBezTo>
                  <a:pt x="6960243" y="2950065"/>
                  <a:pt x="6960000" y="3013334"/>
                  <a:pt x="6972540" y="3026188"/>
                </a:cubicBezTo>
                <a:cubicBezTo>
                  <a:pt x="6975084" y="3039563"/>
                  <a:pt x="6970315" y="3054622"/>
                  <a:pt x="6983856" y="3061666"/>
                </a:cubicBezTo>
                <a:cubicBezTo>
                  <a:pt x="7000105" y="3072873"/>
                  <a:pt x="6973987" y="3117097"/>
                  <a:pt x="6993463" y="3111897"/>
                </a:cubicBezTo>
                <a:cubicBezTo>
                  <a:pt x="6975550" y="3143346"/>
                  <a:pt x="6992893" y="3207447"/>
                  <a:pt x="7000936" y="3235495"/>
                </a:cubicBezTo>
                <a:cubicBezTo>
                  <a:pt x="7004147" y="3285267"/>
                  <a:pt x="6997232" y="3339060"/>
                  <a:pt x="6997660" y="3375355"/>
                </a:cubicBezTo>
                <a:cubicBezTo>
                  <a:pt x="7000348" y="3377199"/>
                  <a:pt x="7002631" y="3424250"/>
                  <a:pt x="7000025" y="3477815"/>
                </a:cubicBezTo>
                <a:cubicBezTo>
                  <a:pt x="6997419" y="3531380"/>
                  <a:pt x="6987478" y="3630392"/>
                  <a:pt x="6982022" y="3696746"/>
                </a:cubicBezTo>
                <a:cubicBezTo>
                  <a:pt x="6978811" y="3772319"/>
                  <a:pt x="7021583" y="3718924"/>
                  <a:pt x="6987385" y="3815651"/>
                </a:cubicBezTo>
                <a:cubicBezTo>
                  <a:pt x="7002772" y="3824519"/>
                  <a:pt x="7003756" y="3836375"/>
                  <a:pt x="6996939" y="3857058"/>
                </a:cubicBezTo>
                <a:cubicBezTo>
                  <a:pt x="6996512" y="3893686"/>
                  <a:pt x="7034587" y="3887664"/>
                  <a:pt x="7012470" y="3926486"/>
                </a:cubicBezTo>
                <a:lnTo>
                  <a:pt x="7038860" y="3988495"/>
                </a:lnTo>
                <a:cubicBezTo>
                  <a:pt x="7032643" y="3985549"/>
                  <a:pt x="7025769" y="4036629"/>
                  <a:pt x="7025357" y="4051442"/>
                </a:cubicBezTo>
                <a:cubicBezTo>
                  <a:pt x="7027718" y="4082597"/>
                  <a:pt x="6999245" y="4088879"/>
                  <a:pt x="7024708" y="4105625"/>
                </a:cubicBezTo>
                <a:lnTo>
                  <a:pt x="7032013" y="4109626"/>
                </a:lnTo>
                <a:cubicBezTo>
                  <a:pt x="7032232" y="4111936"/>
                  <a:pt x="7032452" y="4114247"/>
                  <a:pt x="7032673" y="4116557"/>
                </a:cubicBezTo>
                <a:cubicBezTo>
                  <a:pt x="7032129" y="4120146"/>
                  <a:pt x="7030109" y="4121935"/>
                  <a:pt x="7025240" y="4120637"/>
                </a:cubicBezTo>
                <a:cubicBezTo>
                  <a:pt x="7043153" y="4152084"/>
                  <a:pt x="7009196" y="4180445"/>
                  <a:pt x="7001151" y="4208493"/>
                </a:cubicBezTo>
                <a:cubicBezTo>
                  <a:pt x="7018815" y="4233012"/>
                  <a:pt x="7008350" y="4220026"/>
                  <a:pt x="7005015" y="4280258"/>
                </a:cubicBezTo>
                <a:cubicBezTo>
                  <a:pt x="7011750" y="4308277"/>
                  <a:pt x="7033994" y="4343334"/>
                  <a:pt x="7041564" y="4376610"/>
                </a:cubicBezTo>
                <a:lnTo>
                  <a:pt x="7050435" y="4479913"/>
                </a:lnTo>
                <a:cubicBezTo>
                  <a:pt x="7069335" y="4520148"/>
                  <a:pt x="7089645" y="4501330"/>
                  <a:pt x="7106916" y="4549233"/>
                </a:cubicBezTo>
                <a:cubicBezTo>
                  <a:pt x="7124763" y="4586808"/>
                  <a:pt x="7169428" y="4595382"/>
                  <a:pt x="7173289" y="4634254"/>
                </a:cubicBezTo>
                <a:cubicBezTo>
                  <a:pt x="7190716" y="4640073"/>
                  <a:pt x="7200893" y="4649488"/>
                  <a:pt x="7188878" y="4672371"/>
                </a:cubicBezTo>
                <a:lnTo>
                  <a:pt x="7226673" y="4796523"/>
                </a:lnTo>
                <a:cubicBezTo>
                  <a:pt x="7250758" y="4804969"/>
                  <a:pt x="7213149" y="4831440"/>
                  <a:pt x="7240375" y="4838614"/>
                </a:cubicBezTo>
                <a:cubicBezTo>
                  <a:pt x="7265209" y="4813710"/>
                  <a:pt x="7269968" y="4852830"/>
                  <a:pt x="7270096" y="4896400"/>
                </a:cubicBezTo>
                <a:cubicBezTo>
                  <a:pt x="7285015" y="4912141"/>
                  <a:pt x="7287317" y="4967090"/>
                  <a:pt x="7298142" y="4993732"/>
                </a:cubicBezTo>
                <a:cubicBezTo>
                  <a:pt x="7304426" y="5051555"/>
                  <a:pt x="7320744" y="5154484"/>
                  <a:pt x="7322875" y="5208172"/>
                </a:cubicBezTo>
                <a:cubicBezTo>
                  <a:pt x="7321633" y="5247190"/>
                  <a:pt x="7342983" y="5233630"/>
                  <a:pt x="7342672" y="5255191"/>
                </a:cubicBezTo>
                <a:cubicBezTo>
                  <a:pt x="7313212" y="5307847"/>
                  <a:pt x="7344254" y="5306620"/>
                  <a:pt x="7321006" y="5337537"/>
                </a:cubicBezTo>
                <a:cubicBezTo>
                  <a:pt x="7332052" y="5381812"/>
                  <a:pt x="7380085" y="5390816"/>
                  <a:pt x="7360096" y="5418522"/>
                </a:cubicBezTo>
                <a:cubicBezTo>
                  <a:pt x="7373594" y="5435837"/>
                  <a:pt x="7420489" y="5440195"/>
                  <a:pt x="7400954" y="5473319"/>
                </a:cubicBezTo>
                <a:cubicBezTo>
                  <a:pt x="7425442" y="5459434"/>
                  <a:pt x="7396779" y="5506488"/>
                  <a:pt x="7418953" y="5506769"/>
                </a:cubicBezTo>
                <a:cubicBezTo>
                  <a:pt x="7437176" y="5505251"/>
                  <a:pt x="7432725" y="5519173"/>
                  <a:pt x="7437497" y="5528086"/>
                </a:cubicBezTo>
                <a:cubicBezTo>
                  <a:pt x="7446477" y="5564009"/>
                  <a:pt x="7465877" y="5685813"/>
                  <a:pt x="7472839" y="5722307"/>
                </a:cubicBezTo>
                <a:cubicBezTo>
                  <a:pt x="7486640" y="5775629"/>
                  <a:pt x="7508016" y="5819165"/>
                  <a:pt x="7520312" y="5848020"/>
                </a:cubicBezTo>
                <a:cubicBezTo>
                  <a:pt x="7538835" y="5880777"/>
                  <a:pt x="7486067" y="5884250"/>
                  <a:pt x="7546603" y="5895435"/>
                </a:cubicBezTo>
                <a:cubicBezTo>
                  <a:pt x="7540608" y="5971886"/>
                  <a:pt x="7608013" y="6035789"/>
                  <a:pt x="7574370" y="6116987"/>
                </a:cubicBezTo>
                <a:cubicBezTo>
                  <a:pt x="7591907" y="6168748"/>
                  <a:pt x="7582324" y="6196031"/>
                  <a:pt x="7588278" y="6239240"/>
                </a:cubicBezTo>
                <a:cubicBezTo>
                  <a:pt x="7579024" y="6350781"/>
                  <a:pt x="7645844" y="6378237"/>
                  <a:pt x="7651779" y="6536040"/>
                </a:cubicBezTo>
                <a:lnTo>
                  <a:pt x="7634970" y="6596308"/>
                </a:lnTo>
                <a:lnTo>
                  <a:pt x="7634433" y="6610438"/>
                </a:lnTo>
                <a:lnTo>
                  <a:pt x="7679537" y="6620156"/>
                </a:lnTo>
                <a:cubicBezTo>
                  <a:pt x="7692146" y="6625746"/>
                  <a:pt x="7690137" y="6657904"/>
                  <a:pt x="7703817" y="6673830"/>
                </a:cubicBezTo>
                <a:cubicBezTo>
                  <a:pt x="7717804" y="6682743"/>
                  <a:pt x="7700634" y="6723281"/>
                  <a:pt x="7713961" y="6739542"/>
                </a:cubicBezTo>
                <a:cubicBezTo>
                  <a:pt x="7712486" y="6753979"/>
                  <a:pt x="7741638" y="6750833"/>
                  <a:pt x="7742083" y="6765442"/>
                </a:cubicBezTo>
                <a:lnTo>
                  <a:pt x="7762582" y="6800900"/>
                </a:lnTo>
                <a:lnTo>
                  <a:pt x="7791089" y="6843616"/>
                </a:lnTo>
                <a:lnTo>
                  <a:pt x="7807404" y="6857999"/>
                </a:lnTo>
                <a:lnTo>
                  <a:pt x="2910541" y="6857999"/>
                </a:lnTo>
                <a:lnTo>
                  <a:pt x="737233" y="6857999"/>
                </a:lnTo>
                <a:lnTo>
                  <a:pt x="0" y="6857999"/>
                </a:lnTo>
                <a:lnTo>
                  <a:pt x="0" y="1"/>
                </a:lnTo>
                <a:lnTo>
                  <a:pt x="737233" y="1"/>
                </a:lnTo>
                <a:lnTo>
                  <a:pt x="737233"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E7BE6591-8C94-4D02-88E1-94F88AA130E2}"/>
              </a:ext>
            </a:extLst>
          </p:cNvPr>
          <p:cNvSpPr>
            <a:spLocks noGrp="1"/>
          </p:cNvSpPr>
          <p:nvPr>
            <p:ph type="ctrTitle"/>
          </p:nvPr>
        </p:nvSpPr>
        <p:spPr>
          <a:xfrm>
            <a:off x="946534" y="898842"/>
            <a:ext cx="5125988" cy="2664892"/>
          </a:xfrm>
        </p:spPr>
        <p:txBody>
          <a:bodyPr>
            <a:normAutofit/>
          </a:bodyPr>
          <a:lstStyle/>
          <a:p>
            <a:r>
              <a:rPr lang="es-ES" dirty="0"/>
              <a:t>Autenticación de usuario con Node.js y Firebase</a:t>
            </a:r>
          </a:p>
        </p:txBody>
      </p:sp>
      <p:pic>
        <p:nvPicPr>
          <p:cNvPr id="5" name="Imagen 4" descr="Icono&#10;&#10;Descripción generada automáticamente">
            <a:extLst>
              <a:ext uri="{FF2B5EF4-FFF2-40B4-BE49-F238E27FC236}">
                <a16:creationId xmlns:a16="http://schemas.microsoft.com/office/drawing/2014/main" id="{0CF53E84-2E93-4DA0-B7D7-1B2EDA62E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003" y="609600"/>
            <a:ext cx="3292601" cy="5676900"/>
          </a:xfrm>
          <a:prstGeom prst="rect">
            <a:avLst/>
          </a:prstGeom>
        </p:spPr>
      </p:pic>
    </p:spTree>
    <p:extLst>
      <p:ext uri="{BB962C8B-B14F-4D97-AF65-F5344CB8AC3E}">
        <p14:creationId xmlns:p14="http://schemas.microsoft.com/office/powerpoint/2010/main" val="302641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ítulo 2">
            <a:extLst>
              <a:ext uri="{FF2B5EF4-FFF2-40B4-BE49-F238E27FC236}">
                <a16:creationId xmlns:a16="http://schemas.microsoft.com/office/drawing/2014/main" id="{95C5E5E3-6ED3-4D5D-88DA-7D60B3EB7D48}"/>
              </a:ext>
            </a:extLst>
          </p:cNvPr>
          <p:cNvSpPr txBox="1">
            <a:spLocks/>
          </p:cNvSpPr>
          <p:nvPr/>
        </p:nvSpPr>
        <p:spPr>
          <a:xfrm>
            <a:off x="709684" y="1562100"/>
            <a:ext cx="3795642" cy="3733800"/>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spcAft>
                <a:spcPts val="600"/>
              </a:spcAft>
            </a:pPr>
            <a:r>
              <a:rPr lang="en-US"/>
              <a:t>Conclusión</a:t>
            </a:r>
          </a:p>
        </p:txBody>
      </p:sp>
      <p:sp>
        <p:nvSpPr>
          <p:cNvPr id="5" name="CuadroTexto 4">
            <a:extLst>
              <a:ext uri="{FF2B5EF4-FFF2-40B4-BE49-F238E27FC236}">
                <a16:creationId xmlns:a16="http://schemas.microsoft.com/office/drawing/2014/main" id="{5DD0C773-E61E-4BA7-BABC-BD1B26CA3D82}"/>
              </a:ext>
            </a:extLst>
          </p:cNvPr>
          <p:cNvSpPr txBox="1"/>
          <p:nvPr/>
        </p:nvSpPr>
        <p:spPr>
          <a:xfrm>
            <a:off x="6149995" y="733425"/>
            <a:ext cx="4889480" cy="5391150"/>
          </a:xfrm>
          <a:prstGeom prst="rect">
            <a:avLst/>
          </a:prstGeom>
        </p:spPr>
        <p:txBody>
          <a:bodyPr vert="horz" lIns="91440" tIns="45720" rIns="91440" bIns="45720" rtlCol="0" anchor="ctr">
            <a:normAutofit/>
          </a:bodyPr>
          <a:lstStyle/>
          <a:p>
            <a:pPr>
              <a:spcAft>
                <a:spcPts val="600"/>
              </a:spcAft>
            </a:pPr>
            <a:r>
              <a:rPr lang="es-ES" b="1" spc="50" dirty="0">
                <a:solidFill>
                  <a:schemeClr val="tx1">
                    <a:lumMod val="85000"/>
                    <a:lumOff val="15000"/>
                  </a:schemeClr>
                </a:solidFill>
                <a:ea typeface="Batang" panose="02030600000101010101" pitchFamily="18" charset="-127"/>
              </a:rPr>
              <a:t>El uso </a:t>
            </a:r>
            <a:r>
              <a:rPr lang="es-ES" b="1" spc="50" dirty="0" err="1">
                <a:solidFill>
                  <a:schemeClr val="tx1">
                    <a:lumMod val="85000"/>
                    <a:lumOff val="15000"/>
                  </a:schemeClr>
                </a:solidFill>
                <a:ea typeface="Batang" panose="02030600000101010101" pitchFamily="18" charset="-127"/>
              </a:rPr>
              <a:t>Nodejs</a:t>
            </a:r>
            <a:r>
              <a:rPr lang="es-ES" b="1" spc="50" dirty="0">
                <a:solidFill>
                  <a:schemeClr val="tx1">
                    <a:lumMod val="85000"/>
                    <a:lumOff val="15000"/>
                  </a:schemeClr>
                </a:solidFill>
                <a:ea typeface="Batang" panose="02030600000101010101" pitchFamily="18" charset="-127"/>
              </a:rPr>
              <a:t> y Express me han permitido desarrollar una arquitectura distinta, aunque intentado imitar la que usábamos en clase, además de entender de forma mas clara como funcionan las peticiones a un servidor y como son procesadas por este. </a:t>
            </a:r>
          </a:p>
          <a:p>
            <a:pPr>
              <a:spcAft>
                <a:spcPts val="600"/>
              </a:spcAft>
            </a:pPr>
            <a:endParaRPr lang="es-ES" b="1" spc="50" dirty="0">
              <a:solidFill>
                <a:schemeClr val="tx1">
                  <a:lumMod val="85000"/>
                  <a:lumOff val="15000"/>
                </a:schemeClr>
              </a:solidFill>
              <a:ea typeface="Batang" panose="02030600000101010101" pitchFamily="18" charset="-127"/>
            </a:endParaRPr>
          </a:p>
          <a:p>
            <a:pPr>
              <a:spcAft>
                <a:spcPts val="600"/>
              </a:spcAft>
            </a:pPr>
            <a:r>
              <a:rPr lang="es-ES" b="1" spc="50" dirty="0" err="1">
                <a:solidFill>
                  <a:schemeClr val="tx1">
                    <a:lumMod val="85000"/>
                    <a:lumOff val="15000"/>
                  </a:schemeClr>
                </a:solidFill>
                <a:ea typeface="Batang" panose="02030600000101010101" pitchFamily="18" charset="-127"/>
              </a:rPr>
              <a:t>Firestore</a:t>
            </a:r>
            <a:r>
              <a:rPr lang="es-ES" b="1" spc="50" dirty="0">
                <a:solidFill>
                  <a:schemeClr val="tx1">
                    <a:lumMod val="85000"/>
                    <a:lumOff val="15000"/>
                  </a:schemeClr>
                </a:solidFill>
                <a:ea typeface="Batang" panose="02030600000101010101" pitchFamily="18" charset="-127"/>
              </a:rPr>
              <a:t>, me ha servido como contraparte a los sistemas gestores de datos SQL. Y además de haberlo usado en un proyecto </a:t>
            </a:r>
            <a:r>
              <a:rPr lang="es-ES" b="1" spc="50">
                <a:solidFill>
                  <a:schemeClr val="tx1">
                    <a:lumMod val="85000"/>
                    <a:lumOff val="15000"/>
                  </a:schemeClr>
                </a:solidFill>
                <a:ea typeface="Batang" panose="02030600000101010101" pitchFamily="18" charset="-127"/>
              </a:rPr>
              <a:t>mayor.</a:t>
            </a:r>
            <a:endParaRPr lang="es-ES" b="1" spc="50" dirty="0">
              <a:solidFill>
                <a:schemeClr val="tx1">
                  <a:lumMod val="85000"/>
                  <a:lumOff val="15000"/>
                </a:schemeClr>
              </a:solidFill>
              <a:ea typeface="Batang" panose="02030600000101010101" pitchFamily="18" charset="-127"/>
            </a:endParaRPr>
          </a:p>
        </p:txBody>
      </p:sp>
    </p:spTree>
    <p:extLst>
      <p:ext uri="{BB962C8B-B14F-4D97-AF65-F5344CB8AC3E}">
        <p14:creationId xmlns:p14="http://schemas.microsoft.com/office/powerpoint/2010/main" val="88343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2867006-5266-40EA-B48B-83187D81D517}"/>
              </a:ext>
            </a:extLst>
          </p:cNvPr>
          <p:cNvSpPr>
            <a:spLocks noGrp="1"/>
          </p:cNvSpPr>
          <p:nvPr>
            <p:ph type="title"/>
          </p:nvPr>
        </p:nvSpPr>
        <p:spPr/>
        <p:txBody>
          <a:bodyPr/>
          <a:lstStyle/>
          <a:p>
            <a:pPr algn="ctr"/>
            <a:r>
              <a:rPr lang="es-ES" dirty="0"/>
              <a:t>Introducción</a:t>
            </a:r>
          </a:p>
        </p:txBody>
      </p:sp>
      <p:sp>
        <p:nvSpPr>
          <p:cNvPr id="6" name="CuadroTexto 5">
            <a:extLst>
              <a:ext uri="{FF2B5EF4-FFF2-40B4-BE49-F238E27FC236}">
                <a16:creationId xmlns:a16="http://schemas.microsoft.com/office/drawing/2014/main" id="{693AB2FA-AEEF-47C1-8764-7BF3F75DFECC}"/>
              </a:ext>
            </a:extLst>
          </p:cNvPr>
          <p:cNvSpPr txBox="1"/>
          <p:nvPr/>
        </p:nvSpPr>
        <p:spPr>
          <a:xfrm>
            <a:off x="1218195" y="2157663"/>
            <a:ext cx="3562351" cy="461665"/>
          </a:xfrm>
          <a:prstGeom prst="rect">
            <a:avLst/>
          </a:prstGeom>
          <a:noFill/>
        </p:spPr>
        <p:txBody>
          <a:bodyPr wrap="square" rtlCol="0">
            <a:spAutoFit/>
          </a:bodyPr>
          <a:lstStyle/>
          <a:p>
            <a:pPr algn="ctr"/>
            <a:r>
              <a:rPr lang="es-ES" sz="2400" dirty="0">
                <a:latin typeface="+mj-lt"/>
              </a:rPr>
              <a:t>¿Qué es Nodejs?</a:t>
            </a:r>
          </a:p>
        </p:txBody>
      </p:sp>
      <p:sp>
        <p:nvSpPr>
          <p:cNvPr id="7" name="CuadroTexto 6">
            <a:extLst>
              <a:ext uri="{FF2B5EF4-FFF2-40B4-BE49-F238E27FC236}">
                <a16:creationId xmlns:a16="http://schemas.microsoft.com/office/drawing/2014/main" id="{CC2377E1-5165-4DAB-8E72-D49A19B670ED}"/>
              </a:ext>
            </a:extLst>
          </p:cNvPr>
          <p:cNvSpPr txBox="1"/>
          <p:nvPr/>
        </p:nvSpPr>
        <p:spPr>
          <a:xfrm>
            <a:off x="1218197" y="2859033"/>
            <a:ext cx="3562350" cy="1200329"/>
          </a:xfrm>
          <a:prstGeom prst="rect">
            <a:avLst/>
          </a:prstGeom>
          <a:noFill/>
        </p:spPr>
        <p:txBody>
          <a:bodyPr wrap="square" rtlCol="0">
            <a:spAutoFit/>
          </a:bodyPr>
          <a:lstStyle/>
          <a:p>
            <a:pPr algn="just"/>
            <a:r>
              <a:rPr lang="es-ES" dirty="0">
                <a:ea typeface="Times New Roman" panose="02020603050405020304" pitchFamily="18" charset="0"/>
                <a:cs typeface="Times New Roman" panose="02020603050405020304" pitchFamily="18" charset="0"/>
              </a:rPr>
              <a:t>E</a:t>
            </a:r>
            <a:r>
              <a:rPr lang="es-ES" sz="1800" dirty="0">
                <a:effectLst/>
                <a:ea typeface="Times New Roman" panose="02020603050405020304" pitchFamily="18" charset="0"/>
                <a:cs typeface="Times New Roman" panose="02020603050405020304" pitchFamily="18" charset="0"/>
              </a:rPr>
              <a:t>s un entorno de ejecución de JavaScript multiplataforma. Es decir, que permite la ejecución de </a:t>
            </a:r>
            <a:r>
              <a:rPr lang="es-ES" dirty="0"/>
              <a:t>Nodejs</a:t>
            </a:r>
            <a:r>
              <a:rPr lang="es-ES" sz="1800" dirty="0">
                <a:effectLst/>
                <a:ea typeface="Times New Roman" panose="02020603050405020304" pitchFamily="18" charset="0"/>
                <a:cs typeface="Times New Roman" panose="02020603050405020304" pitchFamily="18" charset="0"/>
              </a:rPr>
              <a:t> fuera del navegador.</a:t>
            </a:r>
            <a:endParaRPr lang="es-ES" dirty="0"/>
          </a:p>
        </p:txBody>
      </p:sp>
      <p:pic>
        <p:nvPicPr>
          <p:cNvPr id="9" name="Imagen 8" descr="Icono&#10;&#10;Descripción generada automáticamente">
            <a:extLst>
              <a:ext uri="{FF2B5EF4-FFF2-40B4-BE49-F238E27FC236}">
                <a16:creationId xmlns:a16="http://schemas.microsoft.com/office/drawing/2014/main" id="{12E43AA1-82C5-46CB-ABE7-3DF35BA1E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467" y="1825625"/>
            <a:ext cx="3562350" cy="4210050"/>
          </a:xfrm>
          <a:prstGeom prst="rect">
            <a:avLst/>
          </a:prstGeom>
        </p:spPr>
      </p:pic>
    </p:spTree>
    <p:extLst>
      <p:ext uri="{BB962C8B-B14F-4D97-AF65-F5344CB8AC3E}">
        <p14:creationId xmlns:p14="http://schemas.microsoft.com/office/powerpoint/2010/main" val="328310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2867006-5266-40EA-B48B-83187D81D517}"/>
              </a:ext>
            </a:extLst>
          </p:cNvPr>
          <p:cNvSpPr>
            <a:spLocks noGrp="1"/>
          </p:cNvSpPr>
          <p:nvPr>
            <p:ph type="title"/>
          </p:nvPr>
        </p:nvSpPr>
        <p:spPr/>
        <p:txBody>
          <a:bodyPr/>
          <a:lstStyle/>
          <a:p>
            <a:pPr algn="ctr"/>
            <a:r>
              <a:rPr lang="es-ES" dirty="0"/>
              <a:t>Introducción</a:t>
            </a:r>
          </a:p>
        </p:txBody>
      </p:sp>
      <p:sp>
        <p:nvSpPr>
          <p:cNvPr id="6" name="CuadroTexto 5">
            <a:extLst>
              <a:ext uri="{FF2B5EF4-FFF2-40B4-BE49-F238E27FC236}">
                <a16:creationId xmlns:a16="http://schemas.microsoft.com/office/drawing/2014/main" id="{693AB2FA-AEEF-47C1-8764-7BF3F75DFECC}"/>
              </a:ext>
            </a:extLst>
          </p:cNvPr>
          <p:cNvSpPr txBox="1"/>
          <p:nvPr/>
        </p:nvSpPr>
        <p:spPr>
          <a:xfrm>
            <a:off x="6557948" y="1809652"/>
            <a:ext cx="3562351" cy="461665"/>
          </a:xfrm>
          <a:prstGeom prst="rect">
            <a:avLst/>
          </a:prstGeom>
          <a:noFill/>
        </p:spPr>
        <p:txBody>
          <a:bodyPr wrap="square" rtlCol="0">
            <a:spAutoFit/>
          </a:bodyPr>
          <a:lstStyle/>
          <a:p>
            <a:pPr algn="ctr"/>
            <a:r>
              <a:rPr lang="es-ES" sz="2400" dirty="0">
                <a:latin typeface="+mj-lt"/>
              </a:rPr>
              <a:t>¿Qué es Firebase?</a:t>
            </a:r>
          </a:p>
        </p:txBody>
      </p:sp>
      <p:sp>
        <p:nvSpPr>
          <p:cNvPr id="7" name="CuadroTexto 6">
            <a:extLst>
              <a:ext uri="{FF2B5EF4-FFF2-40B4-BE49-F238E27FC236}">
                <a16:creationId xmlns:a16="http://schemas.microsoft.com/office/drawing/2014/main" id="{CC2377E1-5165-4DAB-8E72-D49A19B670ED}"/>
              </a:ext>
            </a:extLst>
          </p:cNvPr>
          <p:cNvSpPr txBox="1"/>
          <p:nvPr/>
        </p:nvSpPr>
        <p:spPr>
          <a:xfrm>
            <a:off x="6095998" y="2360975"/>
            <a:ext cx="4486253" cy="1477328"/>
          </a:xfrm>
          <a:prstGeom prst="rect">
            <a:avLst/>
          </a:prstGeom>
          <a:noFill/>
        </p:spPr>
        <p:txBody>
          <a:bodyPr wrap="square" rtlCol="0">
            <a:spAutoFit/>
          </a:bodyPr>
          <a:lstStyle/>
          <a:p>
            <a:pPr algn="just"/>
            <a:r>
              <a:rPr lang="es-ES" dirty="0">
                <a:ea typeface="Times New Roman" panose="02020603050405020304" pitchFamily="18" charset="0"/>
                <a:cs typeface="Times New Roman" panose="02020603050405020304" pitchFamily="18" charset="0"/>
              </a:rPr>
              <a:t>Firebase, es una plataforma para el desarrollo de aplicaciones web y móviles. Actualmente es desarrollada y mantenida por Google. Dispone de varias funcionalidades pero en el proyecto solo hace uso de Firestore.</a:t>
            </a:r>
            <a:endParaRPr lang="es-ES" dirty="0"/>
          </a:p>
        </p:txBody>
      </p:sp>
      <p:pic>
        <p:nvPicPr>
          <p:cNvPr id="4" name="Imagen 3" descr="Icono&#10;&#10;Descripción generada automáticamente">
            <a:extLst>
              <a:ext uri="{FF2B5EF4-FFF2-40B4-BE49-F238E27FC236}">
                <a16:creationId xmlns:a16="http://schemas.microsoft.com/office/drawing/2014/main" id="{71A9640B-90F8-46F3-86D6-7294484AE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99" y="1185873"/>
            <a:ext cx="4486254" cy="4486254"/>
          </a:xfrm>
          <a:prstGeom prst="rect">
            <a:avLst/>
          </a:prstGeom>
        </p:spPr>
      </p:pic>
      <p:sp>
        <p:nvSpPr>
          <p:cNvPr id="13" name="CuadroTexto 12">
            <a:extLst>
              <a:ext uri="{FF2B5EF4-FFF2-40B4-BE49-F238E27FC236}">
                <a16:creationId xmlns:a16="http://schemas.microsoft.com/office/drawing/2014/main" id="{40138B72-97ED-4F59-8050-E6A64717C73C}"/>
              </a:ext>
            </a:extLst>
          </p:cNvPr>
          <p:cNvSpPr txBox="1"/>
          <p:nvPr/>
        </p:nvSpPr>
        <p:spPr>
          <a:xfrm>
            <a:off x="6557948" y="4497025"/>
            <a:ext cx="3562351" cy="461665"/>
          </a:xfrm>
          <a:prstGeom prst="rect">
            <a:avLst/>
          </a:prstGeom>
          <a:noFill/>
        </p:spPr>
        <p:txBody>
          <a:bodyPr wrap="square" rtlCol="0">
            <a:spAutoFit/>
          </a:bodyPr>
          <a:lstStyle/>
          <a:p>
            <a:pPr algn="ctr"/>
            <a:r>
              <a:rPr lang="es-ES" sz="2400" dirty="0">
                <a:latin typeface="+mj-lt"/>
              </a:rPr>
              <a:t>¿Qué es Firestore?</a:t>
            </a:r>
          </a:p>
        </p:txBody>
      </p:sp>
      <p:sp>
        <p:nvSpPr>
          <p:cNvPr id="14" name="CuadroTexto 13">
            <a:extLst>
              <a:ext uri="{FF2B5EF4-FFF2-40B4-BE49-F238E27FC236}">
                <a16:creationId xmlns:a16="http://schemas.microsoft.com/office/drawing/2014/main" id="{A425A1E0-ED9E-4292-A14D-797DD9125EB2}"/>
              </a:ext>
            </a:extLst>
          </p:cNvPr>
          <p:cNvSpPr txBox="1"/>
          <p:nvPr/>
        </p:nvSpPr>
        <p:spPr>
          <a:xfrm>
            <a:off x="6095999" y="5048348"/>
            <a:ext cx="4486252" cy="923330"/>
          </a:xfrm>
          <a:prstGeom prst="rect">
            <a:avLst/>
          </a:prstGeom>
          <a:noFill/>
        </p:spPr>
        <p:txBody>
          <a:bodyPr wrap="square" rtlCol="0">
            <a:spAutoFit/>
          </a:bodyPr>
          <a:lstStyle/>
          <a:p>
            <a:pPr algn="just"/>
            <a:r>
              <a:rPr lang="es-ES" dirty="0">
                <a:ea typeface="Times New Roman" panose="02020603050405020304" pitchFamily="18" charset="0"/>
                <a:cs typeface="Times New Roman" panose="02020603050405020304" pitchFamily="18" charset="0"/>
              </a:rPr>
              <a:t>Firestore, es una de las dos bases de datos que componen Firebase. Es la mas moderna y la que tiene una mayor disponibilidad. </a:t>
            </a:r>
            <a:endParaRPr lang="es-ES" dirty="0"/>
          </a:p>
        </p:txBody>
      </p:sp>
    </p:spTree>
    <p:extLst>
      <p:ext uri="{BB962C8B-B14F-4D97-AF65-F5344CB8AC3E}">
        <p14:creationId xmlns:p14="http://schemas.microsoft.com/office/powerpoint/2010/main" val="4191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2867006-5266-40EA-B48B-83187D81D517}"/>
              </a:ext>
            </a:extLst>
          </p:cNvPr>
          <p:cNvSpPr>
            <a:spLocks noGrp="1"/>
          </p:cNvSpPr>
          <p:nvPr>
            <p:ph type="title"/>
          </p:nvPr>
        </p:nvSpPr>
        <p:spPr/>
        <p:txBody>
          <a:bodyPr/>
          <a:lstStyle/>
          <a:p>
            <a:pPr algn="ctr"/>
            <a:r>
              <a:rPr lang="es-ES" dirty="0"/>
              <a:t>Introducción</a:t>
            </a:r>
          </a:p>
        </p:txBody>
      </p:sp>
      <p:sp>
        <p:nvSpPr>
          <p:cNvPr id="6" name="CuadroTexto 5">
            <a:extLst>
              <a:ext uri="{FF2B5EF4-FFF2-40B4-BE49-F238E27FC236}">
                <a16:creationId xmlns:a16="http://schemas.microsoft.com/office/drawing/2014/main" id="{693AB2FA-AEEF-47C1-8764-7BF3F75DFECC}"/>
              </a:ext>
            </a:extLst>
          </p:cNvPr>
          <p:cNvSpPr txBox="1"/>
          <p:nvPr/>
        </p:nvSpPr>
        <p:spPr>
          <a:xfrm>
            <a:off x="1218195" y="2157663"/>
            <a:ext cx="3562351" cy="461665"/>
          </a:xfrm>
          <a:prstGeom prst="rect">
            <a:avLst/>
          </a:prstGeom>
          <a:noFill/>
        </p:spPr>
        <p:txBody>
          <a:bodyPr wrap="square" rtlCol="0">
            <a:spAutoFit/>
          </a:bodyPr>
          <a:lstStyle/>
          <a:p>
            <a:pPr algn="ctr"/>
            <a:r>
              <a:rPr lang="es-ES" sz="2400" dirty="0">
                <a:latin typeface="+mj-lt"/>
              </a:rPr>
              <a:t>¿Qué es TailwindCSS?</a:t>
            </a:r>
          </a:p>
        </p:txBody>
      </p:sp>
      <p:sp>
        <p:nvSpPr>
          <p:cNvPr id="7" name="CuadroTexto 6">
            <a:extLst>
              <a:ext uri="{FF2B5EF4-FFF2-40B4-BE49-F238E27FC236}">
                <a16:creationId xmlns:a16="http://schemas.microsoft.com/office/drawing/2014/main" id="{CC2377E1-5165-4DAB-8E72-D49A19B670ED}"/>
              </a:ext>
            </a:extLst>
          </p:cNvPr>
          <p:cNvSpPr txBox="1"/>
          <p:nvPr/>
        </p:nvSpPr>
        <p:spPr>
          <a:xfrm>
            <a:off x="1218197" y="2859033"/>
            <a:ext cx="3562350" cy="1754326"/>
          </a:xfrm>
          <a:prstGeom prst="rect">
            <a:avLst/>
          </a:prstGeom>
          <a:noFill/>
        </p:spPr>
        <p:txBody>
          <a:bodyPr wrap="square" rtlCol="0">
            <a:spAutoFit/>
          </a:bodyPr>
          <a:lstStyle/>
          <a:p>
            <a:pPr algn="just"/>
            <a:r>
              <a:rPr lang="es-ES" dirty="0"/>
              <a:t>Es una librería css que nos provee de clases predefinidas, su principal reclamo frente a sus competidores, es la mayor personalización de las paginas. A diferencia de otros como Bootstrap. </a:t>
            </a:r>
          </a:p>
        </p:txBody>
      </p:sp>
      <p:pic>
        <p:nvPicPr>
          <p:cNvPr id="4" name="Imagen 3" descr="Logotipo, nombre de la empresa&#10;&#10;Descripción generada automáticamente">
            <a:extLst>
              <a:ext uri="{FF2B5EF4-FFF2-40B4-BE49-F238E27FC236}">
                <a16:creationId xmlns:a16="http://schemas.microsoft.com/office/drawing/2014/main" id="{4CD3D438-8E21-4AB5-A6A4-3F1EEA23B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181" y="2014793"/>
            <a:ext cx="4701788" cy="2828414"/>
          </a:xfrm>
          <a:prstGeom prst="rect">
            <a:avLst/>
          </a:prstGeom>
        </p:spPr>
      </p:pic>
    </p:spTree>
    <p:extLst>
      <p:ext uri="{BB962C8B-B14F-4D97-AF65-F5344CB8AC3E}">
        <p14:creationId xmlns:p14="http://schemas.microsoft.com/office/powerpoint/2010/main" val="420385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2" name="Rectangle 31">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4" name="Freeform: Shape 33">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3" name="Título 2">
            <a:extLst>
              <a:ext uri="{FF2B5EF4-FFF2-40B4-BE49-F238E27FC236}">
                <a16:creationId xmlns:a16="http://schemas.microsoft.com/office/drawing/2014/main" id="{1C939CCD-1914-4EAA-B1D4-FDF928D0632E}"/>
              </a:ext>
            </a:extLst>
          </p:cNvPr>
          <p:cNvSpPr>
            <a:spLocks noGrp="1"/>
          </p:cNvSpPr>
          <p:nvPr>
            <p:ph type="title"/>
          </p:nvPr>
        </p:nvSpPr>
        <p:spPr>
          <a:xfrm>
            <a:off x="346029" y="121128"/>
            <a:ext cx="5978571" cy="1216024"/>
          </a:xfrm>
        </p:spPr>
        <p:txBody>
          <a:bodyPr vert="horz" lIns="91440" tIns="45720" rIns="91440" bIns="45720" rtlCol="0" anchor="ctr">
            <a:normAutofit/>
          </a:bodyPr>
          <a:lstStyle/>
          <a:p>
            <a:r>
              <a:rPr lang="es-ES" dirty="0"/>
              <a:t>Origen del proyecto</a:t>
            </a:r>
          </a:p>
        </p:txBody>
      </p:sp>
      <p:sp>
        <p:nvSpPr>
          <p:cNvPr id="36" name="Freeform: Shape 35">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aphicFrame>
        <p:nvGraphicFramePr>
          <p:cNvPr id="2" name="Diagrama 1">
            <a:extLst>
              <a:ext uri="{FF2B5EF4-FFF2-40B4-BE49-F238E27FC236}">
                <a16:creationId xmlns:a16="http://schemas.microsoft.com/office/drawing/2014/main" id="{6123028E-7323-4266-A779-5C4C25C281B6}"/>
              </a:ext>
            </a:extLst>
          </p:cNvPr>
          <p:cNvGraphicFramePr/>
          <p:nvPr>
            <p:extLst>
              <p:ext uri="{D42A27DB-BD31-4B8C-83A1-F6EECF244321}">
                <p14:modId xmlns:p14="http://schemas.microsoft.com/office/powerpoint/2010/main" val="359742604"/>
              </p:ext>
            </p:extLst>
          </p:nvPr>
        </p:nvGraphicFramePr>
        <p:xfrm>
          <a:off x="135837" y="3088811"/>
          <a:ext cx="3831825" cy="26870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CuadroTexto 6">
            <a:extLst>
              <a:ext uri="{FF2B5EF4-FFF2-40B4-BE49-F238E27FC236}">
                <a16:creationId xmlns:a16="http://schemas.microsoft.com/office/drawing/2014/main" id="{FB1A2242-8F30-4476-964D-18D8D404B6C6}"/>
              </a:ext>
            </a:extLst>
          </p:cNvPr>
          <p:cNvSpPr txBox="1"/>
          <p:nvPr/>
        </p:nvSpPr>
        <p:spPr>
          <a:xfrm>
            <a:off x="346028" y="1165736"/>
            <a:ext cx="5819776" cy="830997"/>
          </a:xfrm>
          <a:prstGeom prst="rect">
            <a:avLst/>
          </a:prstGeom>
          <a:noFill/>
        </p:spPr>
        <p:txBody>
          <a:bodyPr wrap="square" rtlCol="0">
            <a:spAutoFit/>
          </a:bodyPr>
          <a:lstStyle/>
          <a:p>
            <a:pPr>
              <a:spcAft>
                <a:spcPts val="600"/>
              </a:spcAft>
            </a:pPr>
            <a:r>
              <a:rPr lang="es-ES" sz="2400" dirty="0"/>
              <a:t>Las decisiones de por que usar </a:t>
            </a:r>
            <a:r>
              <a:rPr lang="es-ES" sz="2400" dirty="0">
                <a:latin typeface="+mj-lt"/>
              </a:rPr>
              <a:t>Nodejs</a:t>
            </a:r>
            <a:r>
              <a:rPr lang="es-ES" sz="2400" dirty="0"/>
              <a:t>, Firebase o TailwindCSS</a:t>
            </a:r>
          </a:p>
        </p:txBody>
      </p:sp>
      <p:sp>
        <p:nvSpPr>
          <p:cNvPr id="8" name="CuadroTexto 7">
            <a:extLst>
              <a:ext uri="{FF2B5EF4-FFF2-40B4-BE49-F238E27FC236}">
                <a16:creationId xmlns:a16="http://schemas.microsoft.com/office/drawing/2014/main" id="{3AF94700-F3A0-4CD5-9EFF-B58EE2EA4E57}"/>
              </a:ext>
            </a:extLst>
          </p:cNvPr>
          <p:cNvSpPr txBox="1"/>
          <p:nvPr/>
        </p:nvSpPr>
        <p:spPr>
          <a:xfrm>
            <a:off x="270573" y="2441573"/>
            <a:ext cx="3562351" cy="369332"/>
          </a:xfrm>
          <a:prstGeom prst="rect">
            <a:avLst/>
          </a:prstGeom>
          <a:noFill/>
        </p:spPr>
        <p:txBody>
          <a:bodyPr wrap="square" rtlCol="0">
            <a:spAutoFit/>
          </a:bodyPr>
          <a:lstStyle/>
          <a:p>
            <a:pPr algn="ctr">
              <a:spcAft>
                <a:spcPts val="600"/>
              </a:spcAft>
            </a:pPr>
            <a:r>
              <a:rPr lang="es-ES" dirty="0">
                <a:latin typeface="+mj-lt"/>
              </a:rPr>
              <a:t>Nodejs</a:t>
            </a:r>
          </a:p>
        </p:txBody>
      </p:sp>
      <p:sp>
        <p:nvSpPr>
          <p:cNvPr id="9" name="CuadroTexto 8">
            <a:extLst>
              <a:ext uri="{FF2B5EF4-FFF2-40B4-BE49-F238E27FC236}">
                <a16:creationId xmlns:a16="http://schemas.microsoft.com/office/drawing/2014/main" id="{5CBE2F07-AE95-478A-8BC2-11A448651818}"/>
              </a:ext>
            </a:extLst>
          </p:cNvPr>
          <p:cNvSpPr txBox="1"/>
          <p:nvPr/>
        </p:nvSpPr>
        <p:spPr>
          <a:xfrm>
            <a:off x="4102399" y="2429809"/>
            <a:ext cx="3562351" cy="369332"/>
          </a:xfrm>
          <a:prstGeom prst="rect">
            <a:avLst/>
          </a:prstGeom>
          <a:noFill/>
        </p:spPr>
        <p:txBody>
          <a:bodyPr wrap="square" rtlCol="0">
            <a:spAutoFit/>
          </a:bodyPr>
          <a:lstStyle/>
          <a:p>
            <a:pPr algn="ctr">
              <a:spcAft>
                <a:spcPts val="600"/>
              </a:spcAft>
            </a:pPr>
            <a:r>
              <a:rPr lang="es-ES" dirty="0">
                <a:latin typeface="+mj-lt"/>
              </a:rPr>
              <a:t>Firebase</a:t>
            </a:r>
          </a:p>
        </p:txBody>
      </p:sp>
      <p:sp>
        <p:nvSpPr>
          <p:cNvPr id="10" name="CuadroTexto 9">
            <a:extLst>
              <a:ext uri="{FF2B5EF4-FFF2-40B4-BE49-F238E27FC236}">
                <a16:creationId xmlns:a16="http://schemas.microsoft.com/office/drawing/2014/main" id="{F58CE931-4B5C-4543-AEFD-3F570A32A06A}"/>
              </a:ext>
            </a:extLst>
          </p:cNvPr>
          <p:cNvSpPr txBox="1"/>
          <p:nvPr/>
        </p:nvSpPr>
        <p:spPr>
          <a:xfrm>
            <a:off x="7817140" y="2445281"/>
            <a:ext cx="3562351" cy="369332"/>
          </a:xfrm>
          <a:prstGeom prst="rect">
            <a:avLst/>
          </a:prstGeom>
          <a:noFill/>
        </p:spPr>
        <p:txBody>
          <a:bodyPr wrap="square" rtlCol="0">
            <a:spAutoFit/>
          </a:bodyPr>
          <a:lstStyle/>
          <a:p>
            <a:pPr algn="ctr">
              <a:spcAft>
                <a:spcPts val="600"/>
              </a:spcAft>
            </a:pPr>
            <a:r>
              <a:rPr lang="es-ES" dirty="0">
                <a:latin typeface="+mj-lt"/>
              </a:rPr>
              <a:t>TailwindCSS</a:t>
            </a:r>
          </a:p>
        </p:txBody>
      </p:sp>
      <p:graphicFrame>
        <p:nvGraphicFramePr>
          <p:cNvPr id="4" name="Diagrama 3">
            <a:extLst>
              <a:ext uri="{FF2B5EF4-FFF2-40B4-BE49-F238E27FC236}">
                <a16:creationId xmlns:a16="http://schemas.microsoft.com/office/drawing/2014/main" id="{25E93DD3-0140-4731-917F-1065BA2E080C}"/>
              </a:ext>
            </a:extLst>
          </p:cNvPr>
          <p:cNvGraphicFramePr/>
          <p:nvPr>
            <p:extLst>
              <p:ext uri="{D42A27DB-BD31-4B8C-83A1-F6EECF244321}">
                <p14:modId xmlns:p14="http://schemas.microsoft.com/office/powerpoint/2010/main" val="2127467346"/>
              </p:ext>
            </p:extLst>
          </p:nvPr>
        </p:nvGraphicFramePr>
        <p:xfrm>
          <a:off x="3967663" y="3091274"/>
          <a:ext cx="3831825" cy="190575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5" name="Diagrama 4">
            <a:extLst>
              <a:ext uri="{FF2B5EF4-FFF2-40B4-BE49-F238E27FC236}">
                <a16:creationId xmlns:a16="http://schemas.microsoft.com/office/drawing/2014/main" id="{FDB0DDE3-BB8A-4604-8972-ED2F571F046F}"/>
              </a:ext>
            </a:extLst>
          </p:cNvPr>
          <p:cNvGraphicFramePr/>
          <p:nvPr>
            <p:extLst>
              <p:ext uri="{D42A27DB-BD31-4B8C-83A1-F6EECF244321}">
                <p14:modId xmlns:p14="http://schemas.microsoft.com/office/powerpoint/2010/main" val="3824162670"/>
              </p:ext>
            </p:extLst>
          </p:nvPr>
        </p:nvGraphicFramePr>
        <p:xfrm>
          <a:off x="7775157" y="3088812"/>
          <a:ext cx="3562350" cy="268700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280085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23C173EF-DA5B-4221-886B-33A4AD51262B}"/>
              </a:ext>
            </a:extLst>
          </p:cNvPr>
          <p:cNvSpPr>
            <a:spLocks noGrp="1"/>
          </p:cNvSpPr>
          <p:nvPr>
            <p:ph type="title"/>
          </p:nvPr>
        </p:nvSpPr>
        <p:spPr>
          <a:xfrm>
            <a:off x="2582779" y="217381"/>
            <a:ext cx="6362687" cy="1216024"/>
          </a:xfrm>
        </p:spPr>
        <p:txBody>
          <a:bodyPr vert="horz" lIns="91440" tIns="45720" rIns="91440" bIns="45720" rtlCol="0" anchor="ctr">
            <a:normAutofit/>
          </a:bodyPr>
          <a:lstStyle/>
          <a:p>
            <a:pPr algn="ctr"/>
            <a:r>
              <a:rPr lang="es-ES" spc="300" dirty="0"/>
              <a:t>Implementación</a:t>
            </a:r>
          </a:p>
        </p:txBody>
      </p:sp>
      <p:sp>
        <p:nvSpPr>
          <p:cNvPr id="5" name="CuadroTexto 4">
            <a:extLst>
              <a:ext uri="{FF2B5EF4-FFF2-40B4-BE49-F238E27FC236}">
                <a16:creationId xmlns:a16="http://schemas.microsoft.com/office/drawing/2014/main" id="{151311DD-6C97-45E7-BD1C-8D04F9BC7831}"/>
              </a:ext>
            </a:extLst>
          </p:cNvPr>
          <p:cNvSpPr txBox="1"/>
          <p:nvPr/>
        </p:nvSpPr>
        <p:spPr>
          <a:xfrm>
            <a:off x="794084" y="1957137"/>
            <a:ext cx="3922295" cy="646331"/>
          </a:xfrm>
          <a:prstGeom prst="rect">
            <a:avLst/>
          </a:prstGeom>
          <a:noFill/>
        </p:spPr>
        <p:txBody>
          <a:bodyPr wrap="square" rtlCol="0">
            <a:spAutoFit/>
          </a:bodyPr>
          <a:lstStyle/>
          <a:p>
            <a:r>
              <a:rPr lang="es-ES" dirty="0"/>
              <a:t>El manual de instalación se encuentra en el Readme del GitHub del proyecto</a:t>
            </a:r>
          </a:p>
        </p:txBody>
      </p:sp>
      <p:sp>
        <p:nvSpPr>
          <p:cNvPr id="6" name="CuadroTexto 5">
            <a:extLst>
              <a:ext uri="{FF2B5EF4-FFF2-40B4-BE49-F238E27FC236}">
                <a16:creationId xmlns:a16="http://schemas.microsoft.com/office/drawing/2014/main" id="{BFDDEC65-674B-4BA0-9553-00D4691D2F4D}"/>
              </a:ext>
            </a:extLst>
          </p:cNvPr>
          <p:cNvSpPr txBox="1"/>
          <p:nvPr/>
        </p:nvSpPr>
        <p:spPr>
          <a:xfrm>
            <a:off x="794084" y="2983832"/>
            <a:ext cx="3842084" cy="1477328"/>
          </a:xfrm>
          <a:prstGeom prst="rect">
            <a:avLst/>
          </a:prstGeom>
          <a:noFill/>
        </p:spPr>
        <p:txBody>
          <a:bodyPr wrap="square" rtlCol="0">
            <a:spAutoFit/>
          </a:bodyPr>
          <a:lstStyle/>
          <a:p>
            <a:r>
              <a:rPr lang="es-ES" dirty="0"/>
              <a:t>Tanto para desarrollo como para explotación, solo es necesario Nodejs y NPM, además de la clave privada de Firebase. Aunque se recomiendan otras aplicaciones a mayores</a:t>
            </a:r>
          </a:p>
        </p:txBody>
      </p:sp>
      <p:pic>
        <p:nvPicPr>
          <p:cNvPr id="12" name="Imagen 11" descr="Forma&#10;&#10;Descripción generada automáticamente con confianza media">
            <a:hlinkClick r:id="rId2"/>
            <a:extLst>
              <a:ext uri="{FF2B5EF4-FFF2-40B4-BE49-F238E27FC236}">
                <a16:creationId xmlns:a16="http://schemas.microsoft.com/office/drawing/2014/main" id="{04ACBEF7-F837-461C-A0D0-B9BED5229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654" y="1620207"/>
            <a:ext cx="6982360" cy="3927578"/>
          </a:xfrm>
          <a:prstGeom prst="rect">
            <a:avLst/>
          </a:prstGeom>
        </p:spPr>
      </p:pic>
    </p:spTree>
    <p:extLst>
      <p:ext uri="{BB962C8B-B14F-4D97-AF65-F5344CB8AC3E}">
        <p14:creationId xmlns:p14="http://schemas.microsoft.com/office/powerpoint/2010/main" val="214253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23C173EF-DA5B-4221-886B-33A4AD51262B}"/>
              </a:ext>
            </a:extLst>
          </p:cNvPr>
          <p:cNvSpPr>
            <a:spLocks noGrp="1"/>
          </p:cNvSpPr>
          <p:nvPr>
            <p:ph type="title"/>
          </p:nvPr>
        </p:nvSpPr>
        <p:spPr>
          <a:xfrm>
            <a:off x="2582779" y="217381"/>
            <a:ext cx="6362687" cy="1216024"/>
          </a:xfrm>
        </p:spPr>
        <p:txBody>
          <a:bodyPr vert="horz" lIns="91440" tIns="45720" rIns="91440" bIns="45720" rtlCol="0" anchor="ctr">
            <a:normAutofit/>
          </a:bodyPr>
          <a:lstStyle/>
          <a:p>
            <a:pPr algn="ctr"/>
            <a:r>
              <a:rPr lang="es-ES" dirty="0"/>
              <a:t>Funcionamiento Aplicación</a:t>
            </a:r>
          </a:p>
        </p:txBody>
      </p:sp>
      <p:pic>
        <p:nvPicPr>
          <p:cNvPr id="3" name="Imagen 2" descr="Diagrama&#10;&#10;Descripción generada automáticamente">
            <a:extLst>
              <a:ext uri="{FF2B5EF4-FFF2-40B4-BE49-F238E27FC236}">
                <a16:creationId xmlns:a16="http://schemas.microsoft.com/office/drawing/2014/main" id="{38E89974-ACF4-4CB2-BB76-693ED7C84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22" y="2152834"/>
            <a:ext cx="4406778" cy="3773022"/>
          </a:xfrm>
          <a:prstGeom prst="rect">
            <a:avLst/>
          </a:prstGeom>
        </p:spPr>
      </p:pic>
      <p:sp>
        <p:nvSpPr>
          <p:cNvPr id="9" name="CuadroTexto 8">
            <a:extLst>
              <a:ext uri="{FF2B5EF4-FFF2-40B4-BE49-F238E27FC236}">
                <a16:creationId xmlns:a16="http://schemas.microsoft.com/office/drawing/2014/main" id="{1640FD77-52EC-417F-80E9-406148F11D08}"/>
              </a:ext>
            </a:extLst>
          </p:cNvPr>
          <p:cNvSpPr txBox="1"/>
          <p:nvPr/>
        </p:nvSpPr>
        <p:spPr>
          <a:xfrm>
            <a:off x="801602" y="1562287"/>
            <a:ext cx="3930819" cy="461665"/>
          </a:xfrm>
          <a:prstGeom prst="rect">
            <a:avLst/>
          </a:prstGeom>
          <a:noFill/>
        </p:spPr>
        <p:txBody>
          <a:bodyPr wrap="square" rtlCol="0">
            <a:spAutoFit/>
          </a:bodyPr>
          <a:lstStyle/>
          <a:p>
            <a:pPr algn="ctr"/>
            <a:r>
              <a:rPr lang="es-ES" sz="2400" dirty="0">
                <a:latin typeface="+mj-lt"/>
              </a:rPr>
              <a:t>Diagrama de casos de uso</a:t>
            </a:r>
          </a:p>
        </p:txBody>
      </p:sp>
      <p:sp>
        <p:nvSpPr>
          <p:cNvPr id="8" name="CuadroTexto 7">
            <a:extLst>
              <a:ext uri="{FF2B5EF4-FFF2-40B4-BE49-F238E27FC236}">
                <a16:creationId xmlns:a16="http://schemas.microsoft.com/office/drawing/2014/main" id="{5ADF6C7B-DC05-423C-9DC4-D76C4A2BBED7}"/>
              </a:ext>
            </a:extLst>
          </p:cNvPr>
          <p:cNvSpPr txBox="1"/>
          <p:nvPr/>
        </p:nvSpPr>
        <p:spPr>
          <a:xfrm>
            <a:off x="563622" y="6117399"/>
            <a:ext cx="4406778" cy="461665"/>
          </a:xfrm>
          <a:prstGeom prst="rect">
            <a:avLst/>
          </a:prstGeom>
          <a:noFill/>
        </p:spPr>
        <p:txBody>
          <a:bodyPr wrap="square" rtlCol="0">
            <a:spAutoFit/>
          </a:bodyPr>
          <a:lstStyle/>
          <a:p>
            <a:pPr algn="just"/>
            <a:r>
              <a:rPr lang="es-ES" sz="1200" dirty="0"/>
              <a:t>Ciertas funcionalidades de los administradores no, han sido terminadas. Al ser objetivos opcionales</a:t>
            </a:r>
          </a:p>
        </p:txBody>
      </p:sp>
      <p:sp>
        <p:nvSpPr>
          <p:cNvPr id="11" name="CuadroTexto 10">
            <a:extLst>
              <a:ext uri="{FF2B5EF4-FFF2-40B4-BE49-F238E27FC236}">
                <a16:creationId xmlns:a16="http://schemas.microsoft.com/office/drawing/2014/main" id="{1E6148E3-1ABD-4EC0-AD0A-4CCEB640AA9C}"/>
              </a:ext>
            </a:extLst>
          </p:cNvPr>
          <p:cNvSpPr txBox="1"/>
          <p:nvPr/>
        </p:nvSpPr>
        <p:spPr>
          <a:xfrm>
            <a:off x="6277963" y="1562286"/>
            <a:ext cx="3930819" cy="461665"/>
          </a:xfrm>
          <a:prstGeom prst="rect">
            <a:avLst/>
          </a:prstGeom>
          <a:noFill/>
        </p:spPr>
        <p:txBody>
          <a:bodyPr wrap="square" rtlCol="0">
            <a:spAutoFit/>
          </a:bodyPr>
          <a:lstStyle/>
          <a:p>
            <a:pPr algn="ctr"/>
            <a:r>
              <a:rPr lang="es-ES" sz="2400" dirty="0">
                <a:latin typeface="+mj-lt"/>
              </a:rPr>
              <a:t>Diagrama de clases</a:t>
            </a:r>
          </a:p>
        </p:txBody>
      </p:sp>
      <p:pic>
        <p:nvPicPr>
          <p:cNvPr id="13" name="Imagen 12" descr="Diagrama&#10;&#10;Descripción generada automáticamente">
            <a:extLst>
              <a:ext uri="{FF2B5EF4-FFF2-40B4-BE49-F238E27FC236}">
                <a16:creationId xmlns:a16="http://schemas.microsoft.com/office/drawing/2014/main" id="{24AD2959-A222-4057-8C2E-D4D54E29E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093" y="2152834"/>
            <a:ext cx="5802560" cy="3673101"/>
          </a:xfrm>
          <a:prstGeom prst="rect">
            <a:avLst/>
          </a:prstGeom>
        </p:spPr>
      </p:pic>
    </p:spTree>
    <p:extLst>
      <p:ext uri="{BB962C8B-B14F-4D97-AF65-F5344CB8AC3E}">
        <p14:creationId xmlns:p14="http://schemas.microsoft.com/office/powerpoint/2010/main" val="209624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2" name="Rectangle 11">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A1B0C638-FAC0-4923-B7BB-20B4D3C6D899}"/>
              </a:ext>
            </a:extLst>
          </p:cNvPr>
          <p:cNvSpPr>
            <a:spLocks noGrp="1"/>
          </p:cNvSpPr>
          <p:nvPr>
            <p:ph type="title"/>
          </p:nvPr>
        </p:nvSpPr>
        <p:spPr>
          <a:xfrm>
            <a:off x="2042615" y="243309"/>
            <a:ext cx="8106770" cy="448101"/>
          </a:xfrm>
        </p:spPr>
        <p:txBody>
          <a:bodyPr vert="horz" lIns="91440" tIns="45720" rIns="91440" bIns="45720" rtlCol="0" anchor="b">
            <a:normAutofit fontScale="90000"/>
          </a:bodyPr>
          <a:lstStyle/>
          <a:p>
            <a:pPr algn="ctr"/>
            <a:r>
              <a:rPr lang="es-ES" dirty="0"/>
              <a:t>Funcionamiento Aplicación</a:t>
            </a:r>
            <a:endParaRPr lang="en-US" dirty="0"/>
          </a:p>
        </p:txBody>
      </p:sp>
      <p:sp>
        <p:nvSpPr>
          <p:cNvPr id="14" name="Freeform: Shape 13">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uadroTexto 8">
            <a:extLst>
              <a:ext uri="{FF2B5EF4-FFF2-40B4-BE49-F238E27FC236}">
                <a16:creationId xmlns:a16="http://schemas.microsoft.com/office/drawing/2014/main" id="{EC48E95F-1DA2-4650-80D2-4A87CB55A6CC}"/>
              </a:ext>
            </a:extLst>
          </p:cNvPr>
          <p:cNvSpPr txBox="1"/>
          <p:nvPr/>
        </p:nvSpPr>
        <p:spPr>
          <a:xfrm>
            <a:off x="801602" y="1562287"/>
            <a:ext cx="3930819" cy="461665"/>
          </a:xfrm>
          <a:prstGeom prst="rect">
            <a:avLst/>
          </a:prstGeom>
          <a:noFill/>
        </p:spPr>
        <p:txBody>
          <a:bodyPr wrap="square" rtlCol="0">
            <a:spAutoFit/>
          </a:bodyPr>
          <a:lstStyle/>
          <a:p>
            <a:pPr algn="ctr"/>
            <a:r>
              <a:rPr lang="es-ES" sz="2400" dirty="0">
                <a:latin typeface="+mj-lt"/>
              </a:rPr>
              <a:t>Modelo físico de datos</a:t>
            </a:r>
          </a:p>
        </p:txBody>
      </p:sp>
      <p:sp>
        <p:nvSpPr>
          <p:cNvPr id="11" name="CuadroTexto 10">
            <a:extLst>
              <a:ext uri="{FF2B5EF4-FFF2-40B4-BE49-F238E27FC236}">
                <a16:creationId xmlns:a16="http://schemas.microsoft.com/office/drawing/2014/main" id="{1562C547-B2AC-428F-AAF0-99CE01841193}"/>
              </a:ext>
            </a:extLst>
          </p:cNvPr>
          <p:cNvSpPr txBox="1"/>
          <p:nvPr/>
        </p:nvSpPr>
        <p:spPr>
          <a:xfrm>
            <a:off x="7058023" y="1562286"/>
            <a:ext cx="3930819" cy="461665"/>
          </a:xfrm>
          <a:prstGeom prst="rect">
            <a:avLst/>
          </a:prstGeom>
          <a:noFill/>
        </p:spPr>
        <p:txBody>
          <a:bodyPr wrap="square" rtlCol="0">
            <a:spAutoFit/>
          </a:bodyPr>
          <a:lstStyle/>
          <a:p>
            <a:pPr algn="ctr"/>
            <a:r>
              <a:rPr lang="es-ES" sz="2400" dirty="0">
                <a:latin typeface="+mj-lt"/>
              </a:rPr>
              <a:t>Estructura de almacenamiento</a:t>
            </a:r>
          </a:p>
        </p:txBody>
      </p:sp>
      <p:pic>
        <p:nvPicPr>
          <p:cNvPr id="5" name="Imagen 4" descr="Texto&#10;&#10;Descripción generada automáticamente con confianza media">
            <a:extLst>
              <a:ext uri="{FF2B5EF4-FFF2-40B4-BE49-F238E27FC236}">
                <a16:creationId xmlns:a16="http://schemas.microsoft.com/office/drawing/2014/main" id="{25ED54C7-4220-4D24-9F19-C064210866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112" y="2209029"/>
            <a:ext cx="3381378" cy="2448128"/>
          </a:xfrm>
          <a:prstGeom prst="rect">
            <a:avLst/>
          </a:prstGeom>
        </p:spPr>
      </p:pic>
      <p:pic>
        <p:nvPicPr>
          <p:cNvPr id="7" name="Imagen 6" descr="Tabla&#10;&#10;Descripción generada automáticamente con confianza media">
            <a:extLst>
              <a:ext uri="{FF2B5EF4-FFF2-40B4-BE49-F238E27FC236}">
                <a16:creationId xmlns:a16="http://schemas.microsoft.com/office/drawing/2014/main" id="{38C3F42F-9C4F-47AF-AF3F-06123D057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6960" y="2141541"/>
            <a:ext cx="1432944" cy="3250286"/>
          </a:xfrm>
          <a:prstGeom prst="rect">
            <a:avLst/>
          </a:prstGeom>
        </p:spPr>
      </p:pic>
      <p:sp>
        <p:nvSpPr>
          <p:cNvPr id="17" name="CuadroTexto 16">
            <a:extLst>
              <a:ext uri="{FF2B5EF4-FFF2-40B4-BE49-F238E27FC236}">
                <a16:creationId xmlns:a16="http://schemas.microsoft.com/office/drawing/2014/main" id="{2C896386-309B-42CA-84EE-47712F424DB6}"/>
              </a:ext>
            </a:extLst>
          </p:cNvPr>
          <p:cNvSpPr txBox="1"/>
          <p:nvPr/>
        </p:nvSpPr>
        <p:spPr>
          <a:xfrm>
            <a:off x="1060113" y="4896616"/>
            <a:ext cx="3381378" cy="646331"/>
          </a:xfrm>
          <a:prstGeom prst="rect">
            <a:avLst/>
          </a:prstGeom>
          <a:noFill/>
        </p:spPr>
        <p:txBody>
          <a:bodyPr wrap="square" rtlCol="0">
            <a:spAutoFit/>
          </a:bodyPr>
          <a:lstStyle/>
          <a:p>
            <a:pPr algn="just"/>
            <a:r>
              <a:rPr lang="es-ES" sz="1200" dirty="0"/>
              <a:t>Los datos están almacenados en documentos. Estos documentos necesitan un identificador único. Ese identificador es el mismo qué el código del usuario</a:t>
            </a:r>
          </a:p>
        </p:txBody>
      </p:sp>
    </p:spTree>
    <p:extLst>
      <p:ext uri="{BB962C8B-B14F-4D97-AF65-F5344CB8AC3E}">
        <p14:creationId xmlns:p14="http://schemas.microsoft.com/office/powerpoint/2010/main" val="284152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9A73154-7E58-4845-A280-56BD0E8D70EB}"/>
              </a:ext>
            </a:extLst>
          </p:cNvPr>
          <p:cNvSpPr>
            <a:spLocks noGrp="1"/>
          </p:cNvSpPr>
          <p:nvPr>
            <p:ph type="title"/>
          </p:nvPr>
        </p:nvSpPr>
        <p:spPr>
          <a:xfrm>
            <a:off x="248773" y="609601"/>
            <a:ext cx="10186616" cy="1216024"/>
          </a:xfrm>
        </p:spPr>
        <p:txBody>
          <a:bodyPr/>
          <a:lstStyle/>
          <a:p>
            <a:pPr algn="ctr"/>
            <a:r>
              <a:rPr lang="es-ES" dirty="0"/>
              <a:t>Express y TypeScript </a:t>
            </a:r>
          </a:p>
        </p:txBody>
      </p:sp>
      <p:sp>
        <p:nvSpPr>
          <p:cNvPr id="8" name="CuadroTexto 7">
            <a:extLst>
              <a:ext uri="{FF2B5EF4-FFF2-40B4-BE49-F238E27FC236}">
                <a16:creationId xmlns:a16="http://schemas.microsoft.com/office/drawing/2014/main" id="{1E21ADC2-12DF-4893-8510-36C759897779}"/>
              </a:ext>
            </a:extLst>
          </p:cNvPr>
          <p:cNvSpPr txBox="1"/>
          <p:nvPr/>
        </p:nvSpPr>
        <p:spPr>
          <a:xfrm>
            <a:off x="1050878" y="2003503"/>
            <a:ext cx="3562351" cy="461665"/>
          </a:xfrm>
          <a:prstGeom prst="rect">
            <a:avLst/>
          </a:prstGeom>
          <a:noFill/>
        </p:spPr>
        <p:txBody>
          <a:bodyPr wrap="square" rtlCol="0">
            <a:spAutoFit/>
          </a:bodyPr>
          <a:lstStyle/>
          <a:p>
            <a:pPr algn="ctr"/>
            <a:r>
              <a:rPr lang="es-ES" sz="2400">
                <a:latin typeface="+mj-lt"/>
              </a:rPr>
              <a:t>¿Por qué Express?</a:t>
            </a:r>
            <a:endParaRPr lang="es-ES" sz="2400" dirty="0">
              <a:latin typeface="+mj-lt"/>
            </a:endParaRPr>
          </a:p>
        </p:txBody>
      </p:sp>
      <p:sp>
        <p:nvSpPr>
          <p:cNvPr id="9" name="CuadroTexto 8">
            <a:extLst>
              <a:ext uri="{FF2B5EF4-FFF2-40B4-BE49-F238E27FC236}">
                <a16:creationId xmlns:a16="http://schemas.microsoft.com/office/drawing/2014/main" id="{03684FDA-64A9-4D51-9FFB-B33EF05E9CA0}"/>
              </a:ext>
            </a:extLst>
          </p:cNvPr>
          <p:cNvSpPr txBox="1"/>
          <p:nvPr/>
        </p:nvSpPr>
        <p:spPr>
          <a:xfrm>
            <a:off x="248772" y="2643046"/>
            <a:ext cx="10186616" cy="923330"/>
          </a:xfrm>
          <a:prstGeom prst="rect">
            <a:avLst/>
          </a:prstGeom>
          <a:noFill/>
        </p:spPr>
        <p:txBody>
          <a:bodyPr wrap="square" rtlCol="0">
            <a:spAutoFit/>
          </a:bodyPr>
          <a:lstStyle/>
          <a:p>
            <a:pPr algn="just"/>
            <a:r>
              <a:rPr lang="es-ES" dirty="0"/>
              <a:t>Aunque Nodejs por defecto, proporciona un modulo para la creación de un servidor, este puede llegar a ser complicado al inicio. Express es una librería considerada casi por defecto para Node, su amplio uso ha permitido el desarrollo de múltiples funciones, tanto por sus creadores como por otros creadores. </a:t>
            </a:r>
          </a:p>
        </p:txBody>
      </p:sp>
      <p:sp>
        <p:nvSpPr>
          <p:cNvPr id="10" name="CuadroTexto 9">
            <a:extLst>
              <a:ext uri="{FF2B5EF4-FFF2-40B4-BE49-F238E27FC236}">
                <a16:creationId xmlns:a16="http://schemas.microsoft.com/office/drawing/2014/main" id="{ABBFA25B-9A7C-47B5-89BA-66F575A33ED4}"/>
              </a:ext>
            </a:extLst>
          </p:cNvPr>
          <p:cNvSpPr txBox="1"/>
          <p:nvPr/>
        </p:nvSpPr>
        <p:spPr>
          <a:xfrm>
            <a:off x="6873037" y="4169078"/>
            <a:ext cx="3562351" cy="461665"/>
          </a:xfrm>
          <a:prstGeom prst="rect">
            <a:avLst/>
          </a:prstGeom>
          <a:noFill/>
        </p:spPr>
        <p:txBody>
          <a:bodyPr wrap="square" rtlCol="0">
            <a:spAutoFit/>
          </a:bodyPr>
          <a:lstStyle/>
          <a:p>
            <a:pPr algn="ctr"/>
            <a:r>
              <a:rPr lang="es-ES" sz="2400" dirty="0">
                <a:latin typeface="+mj-lt"/>
              </a:rPr>
              <a:t>¿Por qué TypeScript?</a:t>
            </a:r>
          </a:p>
        </p:txBody>
      </p:sp>
      <p:sp>
        <p:nvSpPr>
          <p:cNvPr id="11" name="CuadroTexto 10">
            <a:extLst>
              <a:ext uri="{FF2B5EF4-FFF2-40B4-BE49-F238E27FC236}">
                <a16:creationId xmlns:a16="http://schemas.microsoft.com/office/drawing/2014/main" id="{52BCD421-DA16-4079-99BF-CB9E1CD90902}"/>
              </a:ext>
            </a:extLst>
          </p:cNvPr>
          <p:cNvSpPr txBox="1"/>
          <p:nvPr/>
        </p:nvSpPr>
        <p:spPr>
          <a:xfrm>
            <a:off x="248772" y="4771071"/>
            <a:ext cx="10186616" cy="1477328"/>
          </a:xfrm>
          <a:prstGeom prst="rect">
            <a:avLst/>
          </a:prstGeom>
          <a:noFill/>
        </p:spPr>
        <p:txBody>
          <a:bodyPr wrap="square" rtlCol="0">
            <a:spAutoFit/>
          </a:bodyPr>
          <a:lstStyle/>
          <a:p>
            <a:pPr algn="just"/>
            <a:r>
              <a:rPr lang="es-ES" dirty="0"/>
              <a:t>Con el auge de JavaScript, surgió el problema de que no era tipado, ni orientado a objetos ( las clases de ECMAScript 6 son el llamado </a:t>
            </a:r>
            <a:r>
              <a:rPr lang="es-ES" dirty="0">
                <a:hlinkClick r:id="rId2"/>
              </a:rPr>
              <a:t>Azúcar sintáctico</a:t>
            </a:r>
            <a:r>
              <a:rPr lang="es-ES" dirty="0"/>
              <a:t>).  TypeScript, introdujo clases, tipos, interfaces, clases abstractas, entre otros. Haciendo el desarrollo de un programa JavaScript mas organizado, siendo TypeScript altamente recomendado para proyectos grandes. TypeScript necesita compilar su código a JavaScript y es usado por defecto en Angular y Deno (similar a Nodejs, desarrollado por la misma persona).</a:t>
            </a:r>
          </a:p>
        </p:txBody>
      </p:sp>
    </p:spTree>
    <p:extLst>
      <p:ext uri="{BB962C8B-B14F-4D97-AF65-F5344CB8AC3E}">
        <p14:creationId xmlns:p14="http://schemas.microsoft.com/office/powerpoint/2010/main" val="70279410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Archivar</Template>
  <TotalTime>120</TotalTime>
  <Words>570</Words>
  <Application>Microsoft Office PowerPoint</Application>
  <PresentationFormat>Panorámica</PresentationFormat>
  <Paragraphs>45</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Bembo</vt:lpstr>
      <vt:lpstr>ArchiveVTI</vt:lpstr>
      <vt:lpstr>Autenticación de usuario con Node.js y Firebase</vt:lpstr>
      <vt:lpstr>Introducción</vt:lpstr>
      <vt:lpstr>Introducción</vt:lpstr>
      <vt:lpstr>Introducción</vt:lpstr>
      <vt:lpstr>Origen del proyecto</vt:lpstr>
      <vt:lpstr>Implementación</vt:lpstr>
      <vt:lpstr>Funcionamiento Aplicación</vt:lpstr>
      <vt:lpstr>Funcionamiento Aplicación</vt:lpstr>
      <vt:lpstr>Express y TypeScript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PUENTE FERNANDEZ</dc:creator>
  <cp:lastModifiedBy>LUIS PUENTE FERNANDEZ</cp:lastModifiedBy>
  <cp:revision>22</cp:revision>
  <dcterms:created xsi:type="dcterms:W3CDTF">2021-05-10T06:10:48Z</dcterms:created>
  <dcterms:modified xsi:type="dcterms:W3CDTF">2021-05-10T11:14:45Z</dcterms:modified>
</cp:coreProperties>
</file>