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9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6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0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AA23B-2AB8-4652-B059-DBC0B3D33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Bahnschrift Condensed" panose="020B0502040204020203" pitchFamily="34" charset="0"/>
              </a:rPr>
              <a:t>UPLINE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44715-4DDB-434F-AF6C-7EA662C14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52752"/>
          </a:xfrm>
        </p:spPr>
        <p:txBody>
          <a:bodyPr>
            <a:normAutofit lnSpcReduction="10000"/>
          </a:bodyPr>
          <a:lstStyle/>
          <a:p>
            <a:r>
              <a:rPr lang="es-MX" cap="none" spc="0" dirty="0">
                <a:latin typeface="Bahnschrift Condensed" panose="020B0502040204020203" pitchFamily="34" charset="0"/>
              </a:rPr>
              <a:t>Natalia Garnica Genes</a:t>
            </a:r>
          </a:p>
          <a:p>
            <a:r>
              <a:rPr lang="es-MX" cap="none" spc="0" dirty="0">
                <a:latin typeface="Bahnschrift Condensed" panose="020B0502040204020203" pitchFamily="34" charset="0"/>
              </a:rPr>
              <a:t>Luis Pablo Góez Sepúlveda</a:t>
            </a:r>
          </a:p>
          <a:p>
            <a:r>
              <a:rPr lang="es-MX" cap="none" spc="0" dirty="0">
                <a:latin typeface="Bahnschrift Condensed" panose="020B0502040204020203" pitchFamily="34" charset="0"/>
              </a:rPr>
              <a:t>Ficha: 1827231</a:t>
            </a:r>
            <a:endParaRPr lang="es-CO" cap="none" spc="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0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7552A-1B3F-47C7-A933-61CC10A5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Condensed" panose="020B0502040204020203" pitchFamily="34" charset="0"/>
              </a:rPr>
              <a:t>Descripción del proyecto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A7D98-36D8-4031-86A9-D875C0D5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V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 aplicación se llama UPLINE, en español línea arriba, haciendo referencia a que será una red social dirigida a los desarrolladores de software, en donde podrán hablar, opinar y compartir fragmentos de código que puedan ser útiles para otros programadores.  Y a su vez, contara con una sección dirigida al sector laboral en la cual empresas harán parte de la comunidad y se podrán establecer relaciones laborales por medio de la aplicación.</a:t>
            </a:r>
            <a:endParaRPr lang="es-CO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1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AA2A3-7993-4866-979A-385A7039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Condensed" panose="020B0502040204020203" pitchFamily="34" charset="0"/>
              </a:rPr>
              <a:t>Objetivo general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3E4BE-5975-453F-A99B-2678B177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Desarrollar una aplicación la cual permita socializar diferentes aspectos del ámbito cotidiano del programador, en el que se pueda interactuar sobre diferentes problemas que surgen día a día y/o programas que ya están realizados. De una manera tan sencilla y eficiente que pueda ser el puente de oportunidades de aprendizaje y laborales para personas del mismo gremio.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2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8A5-7517-4A5E-83EA-00EF49A9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Condensed" panose="020B0502040204020203" pitchFamily="34" charset="0"/>
              </a:rPr>
              <a:t>Objetivos específicos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19981-2A8A-4A8A-B123-6DF15C9B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Especificar los requisitos necesarios para desarrollar el sistema de información UpLine de acuerdo al cliente.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Construir el sistema que cumpla con los requisitos del sistema UpLine.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Analizar los requisitos del cliente para construir el sistema UpLine.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Diseñar el sistema de acuerdo con los requisitos del cliente.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Implantar la solución que cumpla con los requisitos para su operación.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Aplicar buenas practicas de calidad en el proceso de desarrollo del sistema UpLine.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72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C3B26-BB19-459F-AFA7-04C792D6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Condensed" panose="020B0502040204020203" pitchFamily="34" charset="0"/>
              </a:rPr>
              <a:t>Alcance del proyecto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6AA9F-B250-4D70-9A02-4CC52B5B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432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 medio de la comunidad conformada por desarrolladores de software se ha notado la ausencia de un entorno de interacción social en el cual cada integrante de esta pueda relacionarse y contribuir a un aprendizaje colectivo. </a:t>
            </a:r>
          </a:p>
          <a:p>
            <a:pPr marL="0" indent="0" algn="just">
              <a:buNone/>
            </a:pP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 aplicación será una red social que cumplirá las funcionalidades básicas de esta satisfaciendo las necesidades del usuario, siendo estas, publicar contenido, interactuar con el contenido de las publicaciones y relacionarse con otros usuarios.</a:t>
            </a:r>
          </a:p>
          <a:p>
            <a:pPr marL="0" indent="0" algn="just">
              <a:buNone/>
            </a:pP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El contenido que se visualizara en las publicaciones será orientado a la estructura del código o una publicación habitual, a estas publicaciones se les podrá dar una reacción para no dejar de lado el sentido social, además tendrá una mensajería instantánea que fuera de lo comúnmente conocido, a su vez brinda una comunicación directa con una determinada empresa reforzando la relación empresa-desarrollador.</a:t>
            </a:r>
          </a:p>
        </p:txBody>
      </p:sp>
    </p:spTree>
    <p:extLst>
      <p:ext uri="{BB962C8B-B14F-4D97-AF65-F5344CB8AC3E}">
        <p14:creationId xmlns:p14="http://schemas.microsoft.com/office/powerpoint/2010/main" val="15042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595472-7E7C-4F8B-955D-AC1C68F39F9F}"/>
              </a:ext>
            </a:extLst>
          </p:cNvPr>
          <p:cNvSpPr txBox="1"/>
          <p:nvPr/>
        </p:nvSpPr>
        <p:spPr>
          <a:xfrm>
            <a:off x="912253" y="1043188"/>
            <a:ext cx="103674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 aplicación estará lista para ser expuesta en el momento en el que se cumplan las funcionalidades básicas de la red social y además se complete el desarrollo de la mayoría de los requerimientos funcionales y así podremos determinar que las condiciones de uso de la aplicación son aptas para ser usada.</a:t>
            </a:r>
          </a:p>
          <a:p>
            <a:pPr algn="just"/>
            <a:endParaRPr lang="es-MX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just"/>
            <a:r>
              <a:rPr lang="es-CO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 misión de elaboración de este proyecto es cumplir con la totalidad de las funcionalidades planeadas y lograr construir una aplicación desarrollada en casi su totalidad, sin embargo las expectativas en cuanto a la entrega son alcanzar a desarrollar una plataforma mínimamente funcional que cumpla con los procesos básicos que se espera tener en la aplicación. </a:t>
            </a:r>
          </a:p>
          <a:p>
            <a:pPr algn="just"/>
            <a:endParaRPr lang="es-CO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just"/>
            <a:r>
              <a:rPr lang="es-CO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El tiempo estimado de desarrollo de la aplicación de la red social es 2 meses y medio en el cual va incluido el desarrollo y las pruebas.</a:t>
            </a:r>
          </a:p>
        </p:txBody>
      </p:sp>
    </p:spTree>
    <p:extLst>
      <p:ext uri="{BB962C8B-B14F-4D97-AF65-F5344CB8AC3E}">
        <p14:creationId xmlns:p14="http://schemas.microsoft.com/office/powerpoint/2010/main" val="3367082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66EFA"/>
      </a:accent1>
      <a:accent2>
        <a:srgbClr val="290486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65A3FF"/>
      </a:hlink>
      <a:folHlink>
        <a:srgbClr val="CCE0FF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524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Microsoft YaHei UI Light</vt:lpstr>
      <vt:lpstr>Bahnschrift Condensed</vt:lpstr>
      <vt:lpstr>Calibri</vt:lpstr>
      <vt:lpstr>Calibri Light</vt:lpstr>
      <vt:lpstr>Wingdings</vt:lpstr>
      <vt:lpstr>Retrospección</vt:lpstr>
      <vt:lpstr>UPLINE</vt:lpstr>
      <vt:lpstr>Descripción del proyecto</vt:lpstr>
      <vt:lpstr>Objetivo general</vt:lpstr>
      <vt:lpstr>Objetivos específicos</vt:lpstr>
      <vt:lpstr>Alcance del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UPLINE</dc:title>
  <dc:creator>Natalia Garnica</dc:creator>
  <cp:lastModifiedBy>Natalia Garnica</cp:lastModifiedBy>
  <cp:revision>16</cp:revision>
  <dcterms:created xsi:type="dcterms:W3CDTF">2020-04-21T17:30:48Z</dcterms:created>
  <dcterms:modified xsi:type="dcterms:W3CDTF">2020-04-21T21:33:51Z</dcterms:modified>
</cp:coreProperties>
</file>