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78E9-DB44-41FF-9197-7A6817CF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562E2-444D-4352-A25D-3D434E01B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0A5B2-560B-4BC8-A9ED-01F1450C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3C24C-0C01-4279-A839-5A0C3465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CF97F-6C38-4C95-9482-E55A02B0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30D0-49E4-4469-A279-DA37F50C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67E712-489D-4220-BC45-E37E325E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2EC7A9-3208-4E62-BAC3-5E2A5650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E6B7B-3459-4A1A-926C-E79E1692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71A53B-28BE-4CFF-8F62-7CF8579A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527104-CF8D-4F79-8DA2-5BCEC2FA2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8CD9CA-B26C-498E-B9BF-5DC50FA5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FB32F-0AB7-4C84-801A-F1590DE7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C46C2-BD8E-4629-8204-5993161B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C660A-F3C3-4CD8-9107-49B4B893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3AC1-5E9D-49E6-AE42-736A6BFD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DF742-9A5F-4A7E-A4FA-4166D51A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2A698-8F60-44FA-BB0E-B505C5BA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7D720-73E6-4BCC-A823-22EF1938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68070-6CEC-4A27-B402-B936B1FC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5FAB-306D-4C89-8E75-D89B412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AD6AC-4270-489A-846B-4164F223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31126-B14C-4D77-8B6D-CBF6CABC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9A9EB-1818-403C-BAC5-7C5E1994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4B81C-CF97-425F-8580-DB08A373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CB5ED-B0E0-436D-A18B-D4F15218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5D9AF-B563-42ED-85E9-7975F883B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E86670-0106-40B4-81C2-26BC7E693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CD0E47-193B-4655-804F-BDD3D8B9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6A084-1B9E-425B-A717-5D53D22C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6CA08-683A-48A1-85C6-FADE15F9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A5C90-35E0-4668-9C4E-95AC160C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451E4-1ED2-419F-BAC8-8EECA64B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733A3D-9B44-4405-8A10-9BDB0F5A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FFCCDF-FDC7-4E27-8AA6-70F652458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E19426-8628-4813-AE57-1EC3AB192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A372B3-F2FF-4578-A1ED-0F86B6A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B16E73-4005-4499-BD21-E67AEA5D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0B4C78-B477-48B4-9223-0E220418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4F90-3A34-41D8-BCB0-C4A8D62B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AF07E6-5FA3-4F50-9B92-9902982A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D956A9-4062-4D8E-845A-84607540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2CDE0A-93AA-41ED-87B6-22482B14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0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FDF87C-AED0-4B9A-8CCD-19CE14E4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20D72C-84A0-4B89-BE1C-CF9A5C60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C3A3B1-82FC-48FF-BDD8-B8FE60E0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CE785-27C5-4355-8963-CE141FF9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82C6C-E5A8-43F1-BEB3-EBB406D3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C65CE4-6628-47BD-BDD8-AB21DF71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1CF63-D14C-4885-81A9-DD983F9A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2B723E-7601-40F7-9F79-42DC0445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F4AB35-64C1-4100-8ACE-4DE3F64A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47297-6F28-4E90-AB63-16CB64DF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B9C15-9F4E-44A4-AD50-4DBFD7329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5EEC53-3103-4AB1-814A-4D580D4D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5F3AE-A93E-4A6E-9545-89FA4B53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407470-1A28-4459-9527-27A07905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F96F9B-AEAC-42ED-831F-3FEEDACB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F62580-48B1-41CF-BD42-8B8EC18B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94B8EE-2D85-447D-8AE4-3F4C4DFA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661887-1818-4A8A-95A8-3C8A2092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5BBF-67AA-4F7F-80AB-7D8258C701A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EBC67-2AD3-4AB9-A9F5-C058C996B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5490E-8094-4951-BCF9-B78B22EAC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D492-A657-4670-8BA3-DE5F442FB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C16118-8FD1-47A4-BBC2-9552321D1B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9411"/>
            <a:ext cx="12190010" cy="50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E821A3-59FF-463D-A215-1DF035B4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1" y="1528997"/>
            <a:ext cx="12168699" cy="38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9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F6A392-D41B-44B7-8FF0-D67D719618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6" y="884420"/>
            <a:ext cx="12195995" cy="50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72AEEC-2A4B-4C98-9BF8-F6A07D1CAE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459" y="1"/>
            <a:ext cx="11121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8E6556-5675-428C-82A6-C1CE2136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742"/>
            <a:ext cx="12191999" cy="629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8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B1A603-A4BB-424B-A684-904BA13205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973"/>
            <a:ext cx="12192000" cy="67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Palma Bugler</dc:creator>
  <cp:lastModifiedBy>Luis Fernando Palma Bugler</cp:lastModifiedBy>
  <cp:revision>6</cp:revision>
  <dcterms:created xsi:type="dcterms:W3CDTF">2020-04-06T03:32:54Z</dcterms:created>
  <dcterms:modified xsi:type="dcterms:W3CDTF">2020-04-06T03:46:34Z</dcterms:modified>
</cp:coreProperties>
</file>