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7af7d17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7af7d17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7af7d17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7af7d17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af7d17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af7d17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7af7d176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7af7d17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716bdc06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716bdc06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716bdc06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716bdc06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716bdc06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716bdc06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716bdc06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716bdc06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716bdc06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716bdc06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716bdc06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716bdc06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716bdc06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716bdc06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716bdc06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716bdc06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Lead quality prediction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Development of a Classification model with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 Results (II)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Metrics after hyperparameters adjusted: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Cross Validation: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50" y="1980550"/>
            <a:ext cx="50292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700" y="2009125"/>
            <a:ext cx="23622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2548908" y="2206225"/>
            <a:ext cx="805500" cy="4059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7635" y="2885425"/>
            <a:ext cx="1846325" cy="18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713" y="3396662"/>
            <a:ext cx="5325882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645502" y="3948175"/>
            <a:ext cx="639000" cy="3411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 Results(III)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Feature importance: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50" y="1918238"/>
            <a:ext cx="34290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688" y="1168300"/>
            <a:ext cx="347662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 amt="31000"/>
          </a:blip>
          <a:stretch>
            <a:fillRect/>
          </a:stretch>
        </p:blipFill>
        <p:spPr>
          <a:xfrm>
            <a:off x="2647349" y="86974"/>
            <a:ext cx="1692400" cy="1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 Results (IV)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</a:t>
            </a:r>
            <a:r>
              <a:rPr lang="es"/>
              <a:t>rends and behavior patterns that favor conversion: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75" y="1873325"/>
            <a:ext cx="4900750" cy="2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725" y="2191345"/>
            <a:ext cx="3788550" cy="10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700" y="3416750"/>
            <a:ext cx="3790590" cy="10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6658600" y="2444775"/>
            <a:ext cx="113700" cy="47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6624125" y="3711725"/>
            <a:ext cx="113700" cy="47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862000" y="107675"/>
            <a:ext cx="46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2662899" y="372499"/>
            <a:ext cx="6238575" cy="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 Conclusions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33175" y="0"/>
            <a:ext cx="88893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 this project we have developed a model to predict lead conversion in the specific case of marketing of online courses.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Machine Learning tools proven to be effective to solve the “costly conflict”.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Data preparation is the key to achieve the best metric results. Remove the irrelevant, keep the relevant even if it is incomplete. 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The model achieved a prediction of the result of the lead with an accuracy greater than 0.94. This allows: </a:t>
            </a:r>
            <a:endParaRPr/>
          </a:p>
          <a:p>
            <a:pPr indent="-297497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to optimize resources and maximize sales</a:t>
            </a:r>
            <a:endParaRPr/>
          </a:p>
          <a:p>
            <a:pPr indent="-297497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to establish robust sales predictions for online courses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Through an analysis of the data, we were able to segment the potential customers based on the probability of their conversion into clients.</a:t>
            </a:r>
            <a:endParaRPr/>
          </a:p>
          <a:p>
            <a:pPr indent="-297497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This will allow to establish strong guidelines to focus the marketing action.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Índex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22000" y="1468825"/>
            <a:ext cx="4310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01 Introduction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02 Basis for the project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03 Goals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04 State-of-art and Methodology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05 Results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06 Conclusions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4217200" cy="275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 Introduction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3471850" y="64825"/>
            <a:ext cx="5432826" cy="36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“</a:t>
            </a:r>
            <a:r>
              <a:rPr i="1" lang="es"/>
              <a:t>Lead</a:t>
            </a:r>
            <a:r>
              <a:rPr lang="es"/>
              <a:t>” is a concept applied in marketing &amp; sales.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lead is a potential customer with an interest in what you are selling (either a product or a service).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Leads are generated when a potential customer fills up an </a:t>
            </a:r>
            <a:r>
              <a:rPr lang="es"/>
              <a:t>online</a:t>
            </a:r>
            <a:r>
              <a:rPr lang="es"/>
              <a:t> form on the website, calls requesting info, initiates a chat on the website, interacts with the company on social media…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Typically leads are captured with a CRM software (Customer Relationship Management).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 Basis for the project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Obtaining the maximum possible number of leads from potential clients (and subsequently registering them in the CRM) is a powerful way to increase the sales or launch new products.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But the large amount of accumulated information, if it is not worked properly, can generate a dispersion of resources and unfocus the organization.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Thus, it is needed to develop tools to solve the “costly conflict”: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68175"/>
            <a:ext cx="7562850" cy="4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 Goals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dataset analyzed contains a lot of unstructured information about the leads obtained by an educational institution in India, which offers online training courses.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The goals are: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build an accurate prediction model to identify the </a:t>
            </a:r>
            <a:r>
              <a:rPr lang="es" u="sng"/>
              <a:t>conversion</a:t>
            </a:r>
            <a:r>
              <a:rPr lang="es"/>
              <a:t> of a lead in an actual customer.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analyze which trends and behavior patterns favor conversion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 State-of-Art and Methodology (I)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2300350" y="1106000"/>
            <a:ext cx="6691250" cy="368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8520600" cy="3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The dataset</a:t>
            </a:r>
            <a:r>
              <a:rPr lang="es"/>
              <a:t> contains 9240 instances with 37 variables and one output target (0/1). There are 6 numerical variables and 31 categorical variables (either nominal, ordinal or boolean).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Qualitatively, the variables can be split into two groups:  </a:t>
            </a:r>
            <a:endParaRPr/>
          </a:p>
          <a:p>
            <a:pPr indent="-304165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data about the potential customer that generated the lead, such as country, city, occupation, score given by the commercial team…</a:t>
            </a:r>
            <a:endParaRPr/>
          </a:p>
          <a:p>
            <a:pPr indent="-304165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data about the interaction with the potential customer: total on-line visits, total time spent on website…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It’s a balanced dataset, the target has 38,5% of  positives and 61,5% of negatives. 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3 authors have analyzed the same dataset and developed a predictive model, they all have selected Logistic Regression as a model, reaching a range of accuracies between 0.80 and 0.92.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 State-of-Art and Methodology (II)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The main m</a:t>
            </a:r>
            <a:r>
              <a:rPr lang="es"/>
              <a:t>etric selected is </a:t>
            </a:r>
            <a:r>
              <a:rPr lang="es" u="sng"/>
              <a:t>accuracy</a:t>
            </a:r>
            <a:r>
              <a:rPr lang="es"/>
              <a:t> because we want to predict the conversion result of the lead (yes/no) with the greatest success.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The general strategy has been to replace nulls in categorical variables with the category "unknown".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To identify patterns that favor conversion we select categories with &gt; 500 leads and conversion  &gt; 50%. For the numeric variables, the value ranges where the lead conversion is &gt; 50%.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Feature engineering</a:t>
            </a:r>
            <a:r>
              <a:rPr lang="es"/>
              <a:t> with Robust Scaler (many and far outliers) and dummies. Dataset divided into Train (70%) and Test (30%).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7 classification algorithms tested. Cross Validation applied to check overfitting. Hyperparameters adjusted.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Finally we select Random Forest Classifier. Feature importances presented.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2701025" y="587050"/>
            <a:ext cx="6264876" cy="417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 Results (I)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468825"/>
            <a:ext cx="85206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Metrics: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Random Forest &amp; Gradient Boosting Classifier were preselected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50" y="1994850"/>
            <a:ext cx="44577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163" y="2080563"/>
            <a:ext cx="233362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2101983" y="3559000"/>
            <a:ext cx="805500" cy="4059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11700" y="182200"/>
            <a:ext cx="8407750" cy="477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2101983" y="2484450"/>
            <a:ext cx="805500" cy="4059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