
<file path=[Content_Types].xml><?xml version="1.0" encoding="utf-8"?>
<Types xmlns="http://schemas.openxmlformats.org/package/2006/content-types">
  <Default Extension="0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9E97D-9856-4ACB-B799-CA2D23A7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CAE64-C561-4213-B09B-5522810B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E38677-8623-4B52-912D-77AC9D15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391B15-1FFC-4BC6-8C93-DE96F6BD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7505B0-311F-4E19-B3B5-46C09CCA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39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84C4-C82D-4138-AFD9-2931F77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0D117C3-3584-4B42-AD36-C2A4E2712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0B6AE2-F1A6-403A-8FB4-063FD63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46BD11-611E-48C6-BF5C-93B86491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82FF36-441A-4AF5-AC6F-262C4E56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6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C2A12-A0CC-4507-9019-9EDCEF701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375B917-3277-47AC-BF8A-0317B5BD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82313A-2EC3-4E7B-9867-8060C4D1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F5972A-F156-45A2-B574-A795BF52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47ADE0-3BE4-4796-A620-411C2B3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2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4043B-113B-48B3-AA43-8AD5F1F7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3B1224-F6BD-43B8-B758-F0875427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0ED9C2-8FD1-48CC-BF20-A70968ED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E3FB55-F3F2-4B5C-A677-8FF985E5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B1E7-31B2-4962-B6DB-FE60F44F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44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9E5FF-EF17-4D5E-93E5-7C994E1F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169B31-9D2E-4B77-AFD4-84283CA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731D28-1F55-4B0A-9DCE-EC3D06B1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BB3CEE-06AB-489B-89D0-64C74B3F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07925F-D33D-4BC9-9686-C3FB222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0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7F407-F080-4782-89D4-F05707DE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CAE3B9-D3B4-427E-90D9-73C13B1AE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713C6B-E056-4D32-BF14-2F05984E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49DA7F-8CAF-4A00-843A-F37C0D0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87B444-5CDF-46E3-879D-FF72DD08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59A7F1-117E-4D4D-8922-C3F4B10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4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B334-4998-422D-AC74-526B1958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B2DB8-A039-4985-9319-008E8E3A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EE02C4-5C42-42E7-AC4A-B84E41E8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40E21E5-C280-41D1-951E-B5F50C37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26E1B61-CF3C-42B8-9BCF-6DBF223CD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CDCCBE6-2062-419E-BA35-0C30A2E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7135C3F-73F3-4395-A1C9-31E39545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C1EBD00-89E5-488B-8411-070DF95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503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2606-3783-48B6-91F5-DF0889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A1BCDBC-0450-4655-80E7-E7500B01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7D640F2-55EB-4312-8D56-75B450E6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3E99E06-4909-4BE9-85FA-CE1725E0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6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01A1269-DC4D-4D2F-8D12-DF8AA0E6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08C89F-1F32-4FED-BF74-9F276BB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5AF4FA-4EB1-4AAD-980B-FE58EBAA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81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7CA1-BF1D-44B7-912F-37D4A9C8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F79E53-BFFD-4E2D-83CA-EB03D9EE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681359-8113-43FF-9621-C7439011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602A55-B4A2-4703-BA4F-429EFFE7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EB54AC-BF4A-4120-935D-938F4C4C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C9FF40-69F0-4783-93B8-3E9DE139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7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79C9-2B39-4402-A2EB-C5D55EF4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A7E239C-1E71-4CE4-B260-BE81A768B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929F48-867F-4CE5-9503-44C0EE1B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6A5A36-78FB-416E-A8CE-9F9F5B21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6D59C8-E5DE-4F3E-9BEC-9BC7B36D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3E019E-49F1-4D34-8E38-D19F29ED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5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145640-F4FE-4B4C-A549-6908B07B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01319C-DBD1-4B4B-A538-22E0C5E7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2A079B-02A1-406D-869B-C4564E7EB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3A5-AF39-49F4-8E12-44B2308A420A}" type="datetimeFigureOut">
              <a:rPr lang="pt-PT" smtClean="0"/>
              <a:t>19/06/2021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81D951-7BD0-4236-A719-2D880DDD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01ABF9-B7CD-4E31-9A6A-40E90F59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308A-DD02-4B56-A13E-AF111C5976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2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2288508/free-photo-image-scientist-electronic-cigarette-vaping" TargetMode="External"/><Relationship Id="rId2" Type="http://schemas.openxmlformats.org/officeDocument/2006/relationships/image" Target="../media/image1.0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2288508/free-photo-image-scientist-electronic-cigarette-vaping" TargetMode="External"/><Relationship Id="rId2" Type="http://schemas.openxmlformats.org/officeDocument/2006/relationships/image" Target="../media/image1.0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2288508/free-photo-image-scientist-electronic-cigarette-vaping" TargetMode="External"/><Relationship Id="rId2" Type="http://schemas.openxmlformats.org/officeDocument/2006/relationships/image" Target="../media/image1.0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48077-8EFE-4754-96D3-2AE060AD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000" y="1627944"/>
            <a:ext cx="7336687" cy="1801056"/>
          </a:xfrm>
        </p:spPr>
        <p:txBody>
          <a:bodyPr anchor="ctr">
            <a:normAutofit/>
          </a:bodyPr>
          <a:lstStyle/>
          <a:p>
            <a:r>
              <a:rPr lang="pt-PT" sz="8800" b="1" dirty="0">
                <a:latin typeface="Avenir Next LT Pro Demi" panose="020B0704020202020204" pitchFamily="34" charset="0"/>
              </a:rPr>
              <a:t>MANY LABS®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56E36-8E48-4D4D-8D40-B2D29D9B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637" y="3429000"/>
            <a:ext cx="9690677" cy="1991592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Avenir Next LT Pro Demi" panose="020B0704020202020204" pitchFamily="34" charset="0"/>
              </a:rPr>
              <a:t>WHY SHOULD YOU USE THE APPLICATION?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B6F9D0C-84B9-42A0-A8F1-31C872FAC726}"/>
              </a:ext>
            </a:extLst>
          </p:cNvPr>
          <p:cNvSpPr/>
          <p:nvPr/>
        </p:nvSpPr>
        <p:spPr>
          <a:xfrm rot="5400000">
            <a:off x="179111" y="-208105"/>
            <a:ext cx="1781666" cy="2139885"/>
          </a:xfrm>
          <a:prstGeom prst="rtTriangl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" name="Imagem 4" descr="Uma imagem com texto, relógio&#10;&#10;Descrição gerada automaticamente">
            <a:extLst>
              <a:ext uri="{FF2B5EF4-FFF2-40B4-BE49-F238E27FC236}">
                <a16:creationId xmlns:a16="http://schemas.microsoft.com/office/drawing/2014/main" id="{3DF1353C-B087-4472-B4A2-E4B4059C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7" y="78308"/>
            <a:ext cx="1064904" cy="646042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81D4D56-308E-481A-8C13-546A7D221B8E}"/>
              </a:ext>
            </a:extLst>
          </p:cNvPr>
          <p:cNvCxnSpPr/>
          <p:nvPr/>
        </p:nvCxnSpPr>
        <p:spPr>
          <a:xfrm>
            <a:off x="2187006" y="3165231"/>
            <a:ext cx="87826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9DEDBE-6267-412A-8EE0-42160F7FBB01}"/>
              </a:ext>
            </a:extLst>
          </p:cNvPr>
          <p:cNvSpPr txBox="1"/>
          <p:nvPr/>
        </p:nvSpPr>
        <p:spPr>
          <a:xfrm>
            <a:off x="880369" y="403074"/>
            <a:ext cx="6798815" cy="3805209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>
              <a:latin typeface="Avenir Next LT Pro" panose="020B0504020202020204" pitchFamily="34" charset="0"/>
            </a:endParaRPr>
          </a:p>
          <a:p>
            <a:endParaRPr lang="pt-PT" dirty="0">
              <a:latin typeface="Avenir Next LT Pro" panose="020B05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Avenir Next LT Pro" panose="020B0504020202020204" pitchFamily="34" charset="0"/>
              </a:rPr>
              <a:t>Careful Design of the Application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Avenir Next LT Pro" panose="020B0504020202020204" pitchFamily="34" charset="0"/>
              </a:rPr>
              <a:t>User-First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Avenir Next LT Pro" panose="020B0504020202020204" pitchFamily="34" charset="0"/>
              </a:rPr>
              <a:t>Practical and Intuitive Interface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Avenir Next LT Pro" panose="020B0504020202020204" pitchFamily="34" charset="0"/>
              </a:rPr>
              <a:t>Existence of an User Manual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Avenir Next LT Pro" panose="020B0504020202020204" pitchFamily="34" charset="0"/>
              </a:rPr>
              <a:t>All the requirements were followed</a:t>
            </a:r>
          </a:p>
        </p:txBody>
      </p:sp>
      <p:sp>
        <p:nvSpPr>
          <p:cNvPr id="4" name="Retângulo: Canto Cortado 3">
            <a:extLst>
              <a:ext uri="{FF2B5EF4-FFF2-40B4-BE49-F238E27FC236}">
                <a16:creationId xmlns:a16="http://schemas.microsoft.com/office/drawing/2014/main" id="{320FDD06-4355-4034-A0FB-0A490BE36625}"/>
              </a:ext>
            </a:extLst>
          </p:cNvPr>
          <p:cNvSpPr/>
          <p:nvPr/>
        </p:nvSpPr>
        <p:spPr>
          <a:xfrm flipV="1">
            <a:off x="0" y="-28997"/>
            <a:ext cx="7857811" cy="1025041"/>
          </a:xfrm>
          <a:prstGeom prst="snip1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B6F9D0C-84B9-42A0-A8F1-31C872FAC726}"/>
              </a:ext>
            </a:extLst>
          </p:cNvPr>
          <p:cNvSpPr/>
          <p:nvPr/>
        </p:nvSpPr>
        <p:spPr>
          <a:xfrm rot="5400000">
            <a:off x="179111" y="-208105"/>
            <a:ext cx="1781666" cy="2139885"/>
          </a:xfrm>
          <a:prstGeom prst="rtTriangl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648077-8EFE-4754-96D3-2AE060AD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41" y="166707"/>
            <a:ext cx="6347794" cy="664947"/>
          </a:xfrm>
        </p:spPr>
        <p:txBody>
          <a:bodyPr anchor="ctr">
            <a:noAutofit/>
          </a:bodyPr>
          <a:lstStyle/>
          <a:p>
            <a:r>
              <a:rPr lang="pt-PT" sz="54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VANTAGES</a:t>
            </a:r>
            <a:endParaRPr lang="pt-PT" b="1" dirty="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pic>
        <p:nvPicPr>
          <p:cNvPr id="5" name="Imagem 4" descr="Uma imagem com texto, relógio&#10;&#10;Descrição gerada automaticamente">
            <a:extLst>
              <a:ext uri="{FF2B5EF4-FFF2-40B4-BE49-F238E27FC236}">
                <a16:creationId xmlns:a16="http://schemas.microsoft.com/office/drawing/2014/main" id="{3DF1353C-B087-4472-B4A2-E4B4059C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7" y="78308"/>
            <a:ext cx="1064904" cy="6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79F44C1-E660-42FB-A9E9-DA9EAEC0583E}"/>
              </a:ext>
            </a:extLst>
          </p:cNvPr>
          <p:cNvSpPr txBox="1"/>
          <p:nvPr/>
        </p:nvSpPr>
        <p:spPr>
          <a:xfrm>
            <a:off x="889247" y="214204"/>
            <a:ext cx="6798815" cy="3435877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PT" dirty="0">
              <a:latin typeface="Avenir Next LT Pro" panose="020B0504020202020204" pitchFamily="34" charset="0"/>
            </a:endParaRPr>
          </a:p>
          <a:p>
            <a:endParaRPr lang="pt-PT" dirty="0">
              <a:latin typeface="Avenir Next LT Pro" panose="020B0504020202020204" pitchFamily="34" charset="0"/>
            </a:endParaRPr>
          </a:p>
          <a:p>
            <a:endParaRPr lang="pt-PT" dirty="0">
              <a:latin typeface="Avenir Next LT Pro" panose="020B05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>
                <a:latin typeface="Avenir Next LT Pro" panose="020B0504020202020204" pitchFamily="34" charset="0"/>
              </a:rPr>
              <a:t>Luís Ribeiro (1201184@isep.ipp.pt)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>
                <a:latin typeface="Avenir Next LT Pro" panose="020B0504020202020204" pitchFamily="34" charset="0"/>
              </a:rPr>
              <a:t>Pedro Graça (1201188@isep.ipp.pt)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>
                <a:latin typeface="Avenir Next LT Pro" panose="020B0504020202020204" pitchFamily="34" charset="0"/>
              </a:rPr>
              <a:t>Miguel Ramos (1201247@isep.ipp.pt)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>
                <a:latin typeface="Avenir Next LT Pro" panose="020B0504020202020204" pitchFamily="34" charset="0"/>
              </a:rPr>
              <a:t>André Soares (1201314@isep.ipp.pt)</a:t>
            </a:r>
          </a:p>
        </p:txBody>
      </p:sp>
      <p:sp>
        <p:nvSpPr>
          <p:cNvPr id="4" name="Retângulo: Canto Cortado 3">
            <a:extLst>
              <a:ext uri="{FF2B5EF4-FFF2-40B4-BE49-F238E27FC236}">
                <a16:creationId xmlns:a16="http://schemas.microsoft.com/office/drawing/2014/main" id="{320FDD06-4355-4034-A0FB-0A490BE36625}"/>
              </a:ext>
            </a:extLst>
          </p:cNvPr>
          <p:cNvSpPr/>
          <p:nvPr/>
        </p:nvSpPr>
        <p:spPr>
          <a:xfrm flipV="1">
            <a:off x="0" y="-28997"/>
            <a:ext cx="7857811" cy="1025041"/>
          </a:xfrm>
          <a:prstGeom prst="snip1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B6F9D0C-84B9-42A0-A8F1-31C872FAC726}"/>
              </a:ext>
            </a:extLst>
          </p:cNvPr>
          <p:cNvSpPr/>
          <p:nvPr/>
        </p:nvSpPr>
        <p:spPr>
          <a:xfrm rot="5400000">
            <a:off x="179111" y="-208105"/>
            <a:ext cx="1781666" cy="2139885"/>
          </a:xfrm>
          <a:prstGeom prst="rtTriangl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648077-8EFE-4754-96D3-2AE060AD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41" y="166707"/>
            <a:ext cx="6347794" cy="664947"/>
          </a:xfrm>
        </p:spPr>
        <p:txBody>
          <a:bodyPr anchor="ctr">
            <a:noAutofit/>
          </a:bodyPr>
          <a:lstStyle/>
          <a:p>
            <a:r>
              <a:rPr lang="pt-PT" sz="54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CREDITS</a:t>
            </a:r>
            <a:endParaRPr lang="pt-PT" b="1" dirty="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pic>
        <p:nvPicPr>
          <p:cNvPr id="5" name="Imagem 4" descr="Uma imagem com texto, relógio&#10;&#10;Descrição gerada automaticamente">
            <a:extLst>
              <a:ext uri="{FF2B5EF4-FFF2-40B4-BE49-F238E27FC236}">
                <a16:creationId xmlns:a16="http://schemas.microsoft.com/office/drawing/2014/main" id="{3DF1353C-B087-4472-B4A2-E4B4059C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7" y="78308"/>
            <a:ext cx="1064904" cy="6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0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77</Words>
  <Application>Microsoft Office PowerPoint</Application>
  <PresentationFormat>Ecrã Panorâmico</PresentationFormat>
  <Paragraphs>18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 Next LT Pro Demi</vt:lpstr>
      <vt:lpstr>Calibri</vt:lpstr>
      <vt:lpstr>Calibri Light</vt:lpstr>
      <vt:lpstr>Wingdings</vt:lpstr>
      <vt:lpstr>Tema do Office</vt:lpstr>
      <vt:lpstr>MANY LABS®</vt:lpstr>
      <vt:lpstr>VANTAGES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LABS</dc:title>
  <dc:creator>Luís Ribeiro (1201184)</dc:creator>
  <cp:lastModifiedBy>Luís Ribeiro (1201184)</cp:lastModifiedBy>
  <cp:revision>15</cp:revision>
  <dcterms:created xsi:type="dcterms:W3CDTF">2021-06-15T14:11:03Z</dcterms:created>
  <dcterms:modified xsi:type="dcterms:W3CDTF">2021-06-20T22:12:10Z</dcterms:modified>
</cp:coreProperties>
</file>