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72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40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2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02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73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93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0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2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6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E390-BCCA-4824-811F-7F5DE21613FB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90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308387" y="1789450"/>
            <a:ext cx="6843563" cy="3543702"/>
            <a:chOff x="1318661" y="1625064"/>
            <a:chExt cx="6843563" cy="3543702"/>
          </a:xfrm>
        </p:grpSpPr>
        <p:sp>
          <p:nvSpPr>
            <p:cNvPr id="4" name="Hexágono 3"/>
            <p:cNvSpPr/>
            <p:nvPr/>
          </p:nvSpPr>
          <p:spPr>
            <a:xfrm>
              <a:off x="2483318" y="1666774"/>
              <a:ext cx="1358766" cy="1153427"/>
            </a:xfrm>
            <a:prstGeom prst="hexag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Hexágono 4"/>
            <p:cNvSpPr/>
            <p:nvPr/>
          </p:nvSpPr>
          <p:spPr>
            <a:xfrm>
              <a:off x="1318661" y="2954954"/>
              <a:ext cx="2800951" cy="2213812"/>
            </a:xfrm>
            <a:prstGeom prst="hexag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Hexágono 5"/>
            <p:cNvSpPr/>
            <p:nvPr/>
          </p:nvSpPr>
          <p:spPr>
            <a:xfrm>
              <a:off x="3692894" y="2308458"/>
              <a:ext cx="1358766" cy="1153427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" name="Hexágono 6"/>
            <p:cNvSpPr/>
            <p:nvPr/>
          </p:nvSpPr>
          <p:spPr>
            <a:xfrm>
              <a:off x="4913697" y="2942120"/>
              <a:ext cx="1358766" cy="1153427"/>
            </a:xfrm>
            <a:prstGeom prst="hexagon">
              <a:avLst/>
            </a:prstGeom>
            <a:solidFill>
              <a:srgbClr val="FFCCFF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Hexágono 11"/>
            <p:cNvSpPr/>
            <p:nvPr/>
          </p:nvSpPr>
          <p:spPr>
            <a:xfrm>
              <a:off x="5925956" y="1625064"/>
              <a:ext cx="2236268" cy="1840030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pic>
          <p:nvPicPr>
            <p:cNvPr id="34" name="Picture 8" descr="E:\00ASCV-Disciplinas\ASCV-LIVROS\ASCV-Semantica\Pictures\bbbb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279" y="301270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m para software   project   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357" y="2396691"/>
              <a:ext cx="972151" cy="972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ultado de imagem para software   requirements   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0990" y="1867301"/>
              <a:ext cx="1703420" cy="1391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m relacionad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5425" y="1667676"/>
              <a:ext cx="933674" cy="107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sultado de imagem para software planning  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046" y="3290954"/>
              <a:ext cx="2040556" cy="1780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898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>
            <a:off x="125129" y="1560896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Hexágono 4"/>
          <p:cNvSpPr/>
          <p:nvPr/>
        </p:nvSpPr>
        <p:spPr>
          <a:xfrm>
            <a:off x="123524" y="2781699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/>
          <p:cNvSpPr/>
          <p:nvPr/>
        </p:nvSpPr>
        <p:spPr>
          <a:xfrm>
            <a:off x="1248077" y="2183329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Hexágono 6"/>
          <p:cNvSpPr/>
          <p:nvPr/>
        </p:nvSpPr>
        <p:spPr>
          <a:xfrm>
            <a:off x="2363002" y="2778491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Hexágono 7"/>
          <p:cNvSpPr/>
          <p:nvPr/>
        </p:nvSpPr>
        <p:spPr>
          <a:xfrm>
            <a:off x="4608898" y="1588168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/>
          <p:cNvSpPr/>
          <p:nvPr/>
        </p:nvSpPr>
        <p:spPr>
          <a:xfrm>
            <a:off x="3481137" y="2192955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Hexágono 9"/>
          <p:cNvSpPr/>
          <p:nvPr/>
        </p:nvSpPr>
        <p:spPr>
          <a:xfrm>
            <a:off x="4616920" y="2799347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exágono 10"/>
          <p:cNvSpPr/>
          <p:nvPr/>
        </p:nvSpPr>
        <p:spPr>
          <a:xfrm>
            <a:off x="5731845" y="2220227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Hexágono 11"/>
          <p:cNvSpPr/>
          <p:nvPr/>
        </p:nvSpPr>
        <p:spPr>
          <a:xfrm>
            <a:off x="2662991" y="874294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Hexágono 12"/>
          <p:cNvSpPr/>
          <p:nvPr/>
        </p:nvSpPr>
        <p:spPr>
          <a:xfrm>
            <a:off x="6858001" y="2807368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Resultado de imagem para software development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00" y="4061861"/>
            <a:ext cx="2204280" cy="238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ultado de imagem para software   architecture  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48" y="198365"/>
            <a:ext cx="2226143" cy="212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7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upo 366"/>
          <p:cNvGrpSpPr/>
          <p:nvPr/>
        </p:nvGrpSpPr>
        <p:grpSpPr>
          <a:xfrm>
            <a:off x="3342431" y="126715"/>
            <a:ext cx="4711235" cy="6684393"/>
            <a:chOff x="3342431" y="126715"/>
            <a:chExt cx="4711235" cy="6684393"/>
          </a:xfrm>
        </p:grpSpPr>
        <p:sp>
          <p:nvSpPr>
            <p:cNvPr id="2" name="Freeform 195"/>
            <p:cNvSpPr>
              <a:spLocks/>
            </p:cNvSpPr>
            <p:nvPr/>
          </p:nvSpPr>
          <p:spPr bwMode="auto">
            <a:xfrm>
              <a:off x="5919524" y="2013466"/>
              <a:ext cx="1314681" cy="471301"/>
            </a:xfrm>
            <a:custGeom>
              <a:avLst/>
              <a:gdLst>
                <a:gd name="T0" fmla="*/ 48 w 628"/>
                <a:gd name="T1" fmla="*/ 0 h 225"/>
                <a:gd name="T2" fmla="*/ 0 w 628"/>
                <a:gd name="T3" fmla="*/ 55 h 225"/>
                <a:gd name="T4" fmla="*/ 0 w 628"/>
                <a:gd name="T5" fmla="*/ 225 h 225"/>
                <a:gd name="T6" fmla="*/ 32 w 628"/>
                <a:gd name="T7" fmla="*/ 225 h 225"/>
                <a:gd name="T8" fmla="*/ 32 w 628"/>
                <a:gd name="T9" fmla="*/ 55 h 225"/>
                <a:gd name="T10" fmla="*/ 48 w 628"/>
                <a:gd name="T11" fmla="*/ 36 h 225"/>
                <a:gd name="T12" fmla="*/ 628 w 628"/>
                <a:gd name="T13" fmla="*/ 36 h 225"/>
                <a:gd name="T14" fmla="*/ 618 w 628"/>
                <a:gd name="T15" fmla="*/ 0 h 225"/>
                <a:gd name="T16" fmla="*/ 48 w 628"/>
                <a:gd name="T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225">
                  <a:moveTo>
                    <a:pt x="48" y="0"/>
                  </a:moveTo>
                  <a:cubicBezTo>
                    <a:pt x="22" y="0"/>
                    <a:pt x="0" y="24"/>
                    <a:pt x="0" y="5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45"/>
                    <a:pt x="39" y="36"/>
                    <a:pt x="48" y="36"/>
                  </a:cubicBezTo>
                  <a:cubicBezTo>
                    <a:pt x="628" y="36"/>
                    <a:pt x="628" y="36"/>
                    <a:pt x="628" y="36"/>
                  </a:cubicBezTo>
                  <a:cubicBezTo>
                    <a:pt x="618" y="0"/>
                    <a:pt x="618" y="0"/>
                    <a:pt x="618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Freeform 194"/>
            <p:cNvSpPr>
              <a:spLocks/>
            </p:cNvSpPr>
            <p:nvPr/>
          </p:nvSpPr>
          <p:spPr bwMode="auto">
            <a:xfrm>
              <a:off x="6065698" y="3742750"/>
              <a:ext cx="603301" cy="473072"/>
            </a:xfrm>
            <a:custGeom>
              <a:avLst/>
              <a:gdLst>
                <a:gd name="T0" fmla="*/ 47 w 288"/>
                <a:gd name="T1" fmla="*/ 0 h 226"/>
                <a:gd name="T2" fmla="*/ 0 w 288"/>
                <a:gd name="T3" fmla="*/ 55 h 226"/>
                <a:gd name="T4" fmla="*/ 0 w 288"/>
                <a:gd name="T5" fmla="*/ 226 h 226"/>
                <a:gd name="T6" fmla="*/ 31 w 288"/>
                <a:gd name="T7" fmla="*/ 226 h 226"/>
                <a:gd name="T8" fmla="*/ 31 w 288"/>
                <a:gd name="T9" fmla="*/ 55 h 226"/>
                <a:gd name="T10" fmla="*/ 47 w 288"/>
                <a:gd name="T11" fmla="*/ 37 h 226"/>
                <a:gd name="T12" fmla="*/ 288 w 288"/>
                <a:gd name="T13" fmla="*/ 37 h 226"/>
                <a:gd name="T14" fmla="*/ 286 w 288"/>
                <a:gd name="T15" fmla="*/ 0 h 226"/>
                <a:gd name="T16" fmla="*/ 47 w 288"/>
                <a:gd name="T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26">
                  <a:moveTo>
                    <a:pt x="47" y="0"/>
                  </a:moveTo>
                  <a:cubicBezTo>
                    <a:pt x="21" y="0"/>
                    <a:pt x="0" y="25"/>
                    <a:pt x="0" y="55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45"/>
                    <a:pt x="39" y="37"/>
                    <a:pt x="47" y="37"/>
                  </a:cubicBezTo>
                  <a:cubicBezTo>
                    <a:pt x="288" y="37"/>
                    <a:pt x="288" y="37"/>
                    <a:pt x="288" y="37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197"/>
            <p:cNvSpPr>
              <a:spLocks noChangeArrowheads="1"/>
            </p:cNvSpPr>
            <p:nvPr/>
          </p:nvSpPr>
          <p:spPr bwMode="auto">
            <a:xfrm>
              <a:off x="5787524" y="1613038"/>
              <a:ext cx="295006" cy="62899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198"/>
            <p:cNvSpPr>
              <a:spLocks noChangeArrowheads="1"/>
            </p:cNvSpPr>
            <p:nvPr/>
          </p:nvSpPr>
          <p:spPr bwMode="auto">
            <a:xfrm>
              <a:off x="5793726" y="1077066"/>
              <a:ext cx="875273" cy="62899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96"/>
            <p:cNvSpPr>
              <a:spLocks noChangeArrowheads="1"/>
            </p:cNvSpPr>
            <p:nvPr/>
          </p:nvSpPr>
          <p:spPr bwMode="auto">
            <a:xfrm>
              <a:off x="4389569" y="3931447"/>
              <a:ext cx="1246466" cy="61128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5979766" y="2856846"/>
              <a:ext cx="498764" cy="471301"/>
            </a:xfrm>
            <a:custGeom>
              <a:avLst/>
              <a:gdLst>
                <a:gd name="T0" fmla="*/ 191 w 238"/>
                <a:gd name="T1" fmla="*/ 225 h 225"/>
                <a:gd name="T2" fmla="*/ 238 w 238"/>
                <a:gd name="T3" fmla="*/ 171 h 225"/>
                <a:gd name="T4" fmla="*/ 238 w 238"/>
                <a:gd name="T5" fmla="*/ 0 h 225"/>
                <a:gd name="T6" fmla="*/ 207 w 238"/>
                <a:gd name="T7" fmla="*/ 0 h 225"/>
                <a:gd name="T8" fmla="*/ 207 w 238"/>
                <a:gd name="T9" fmla="*/ 171 h 225"/>
                <a:gd name="T10" fmla="*/ 191 w 238"/>
                <a:gd name="T11" fmla="*/ 189 h 225"/>
                <a:gd name="T12" fmla="*/ 0 w 238"/>
                <a:gd name="T13" fmla="*/ 191 h 225"/>
                <a:gd name="T14" fmla="*/ 4 w 238"/>
                <a:gd name="T15" fmla="*/ 225 h 225"/>
                <a:gd name="T16" fmla="*/ 191 w 238"/>
                <a:gd name="T1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25">
                  <a:moveTo>
                    <a:pt x="191" y="225"/>
                  </a:moveTo>
                  <a:cubicBezTo>
                    <a:pt x="217" y="225"/>
                    <a:pt x="238" y="201"/>
                    <a:pt x="238" y="171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7" y="181"/>
                    <a:pt x="199" y="189"/>
                    <a:pt x="191" y="18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225"/>
                    <a:pt x="4" y="225"/>
                    <a:pt x="4" y="225"/>
                  </a:cubicBezTo>
                  <a:lnTo>
                    <a:pt x="191" y="225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6438664" y="1236528"/>
              <a:ext cx="605072" cy="471301"/>
            </a:xfrm>
            <a:custGeom>
              <a:avLst/>
              <a:gdLst>
                <a:gd name="T0" fmla="*/ 241 w 289"/>
                <a:gd name="T1" fmla="*/ 225 h 225"/>
                <a:gd name="T2" fmla="*/ 289 w 289"/>
                <a:gd name="T3" fmla="*/ 170 h 225"/>
                <a:gd name="T4" fmla="*/ 289 w 289"/>
                <a:gd name="T5" fmla="*/ 0 h 225"/>
                <a:gd name="T6" fmla="*/ 257 w 289"/>
                <a:gd name="T7" fmla="*/ 0 h 225"/>
                <a:gd name="T8" fmla="*/ 257 w 289"/>
                <a:gd name="T9" fmla="*/ 170 h 225"/>
                <a:gd name="T10" fmla="*/ 241 w 289"/>
                <a:gd name="T11" fmla="*/ 189 h 225"/>
                <a:gd name="T12" fmla="*/ 0 w 289"/>
                <a:gd name="T13" fmla="*/ 189 h 225"/>
                <a:gd name="T14" fmla="*/ 3 w 289"/>
                <a:gd name="T15" fmla="*/ 225 h 225"/>
                <a:gd name="T16" fmla="*/ 241 w 289"/>
                <a:gd name="T1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225">
                  <a:moveTo>
                    <a:pt x="241" y="225"/>
                  </a:moveTo>
                  <a:cubicBezTo>
                    <a:pt x="268" y="225"/>
                    <a:pt x="289" y="201"/>
                    <a:pt x="289" y="17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57" y="170"/>
                    <a:pt x="257" y="170"/>
                    <a:pt x="257" y="170"/>
                  </a:cubicBezTo>
                  <a:cubicBezTo>
                    <a:pt x="257" y="181"/>
                    <a:pt x="250" y="189"/>
                    <a:pt x="241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3" y="225"/>
                    <a:pt x="3" y="225"/>
                    <a:pt x="3" y="225"/>
                  </a:cubicBezTo>
                  <a:lnTo>
                    <a:pt x="241" y="225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6451066" y="4040413"/>
              <a:ext cx="603301" cy="471301"/>
            </a:xfrm>
            <a:custGeom>
              <a:avLst/>
              <a:gdLst>
                <a:gd name="T0" fmla="*/ 47 w 288"/>
                <a:gd name="T1" fmla="*/ 0 h 225"/>
                <a:gd name="T2" fmla="*/ 0 w 288"/>
                <a:gd name="T3" fmla="*/ 55 h 225"/>
                <a:gd name="T4" fmla="*/ 0 w 288"/>
                <a:gd name="T5" fmla="*/ 225 h 225"/>
                <a:gd name="T6" fmla="*/ 31 w 288"/>
                <a:gd name="T7" fmla="*/ 225 h 225"/>
                <a:gd name="T8" fmla="*/ 31 w 288"/>
                <a:gd name="T9" fmla="*/ 55 h 225"/>
                <a:gd name="T10" fmla="*/ 47 w 288"/>
                <a:gd name="T11" fmla="*/ 36 h 225"/>
                <a:gd name="T12" fmla="*/ 288 w 288"/>
                <a:gd name="T13" fmla="*/ 36 h 225"/>
                <a:gd name="T14" fmla="*/ 286 w 288"/>
                <a:gd name="T15" fmla="*/ 0 h 225"/>
                <a:gd name="T16" fmla="*/ 47 w 288"/>
                <a:gd name="T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25">
                  <a:moveTo>
                    <a:pt x="47" y="0"/>
                  </a:moveTo>
                  <a:cubicBezTo>
                    <a:pt x="21" y="0"/>
                    <a:pt x="0" y="24"/>
                    <a:pt x="0" y="5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31" y="225"/>
                    <a:pt x="31" y="225"/>
                    <a:pt x="31" y="225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45"/>
                    <a:pt x="39" y="36"/>
                    <a:pt x="47" y="36"/>
                  </a:cubicBezTo>
                  <a:cubicBezTo>
                    <a:pt x="288" y="36"/>
                    <a:pt x="288" y="36"/>
                    <a:pt x="288" y="36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5755633" y="1003537"/>
              <a:ext cx="75302" cy="5643450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1"/>
            <p:cNvSpPr>
              <a:spLocks/>
            </p:cNvSpPr>
            <p:nvPr/>
          </p:nvSpPr>
          <p:spPr bwMode="auto">
            <a:xfrm>
              <a:off x="5912436" y="2174700"/>
              <a:ext cx="82389" cy="4472287"/>
            </a:xfrm>
            <a:custGeom>
              <a:avLst/>
              <a:gdLst>
                <a:gd name="T0" fmla="*/ 0 w 86"/>
                <a:gd name="T1" fmla="*/ 5999 h 5999"/>
                <a:gd name="T2" fmla="*/ 0 w 86"/>
                <a:gd name="T3" fmla="*/ 16 h 5999"/>
                <a:gd name="T4" fmla="*/ 86 w 86"/>
                <a:gd name="T5" fmla="*/ 0 h 5999"/>
                <a:gd name="T6" fmla="*/ 86 w 86"/>
                <a:gd name="T7" fmla="*/ 5999 h 5999"/>
                <a:gd name="T8" fmla="*/ 0 w 86"/>
                <a:gd name="T9" fmla="*/ 5999 h 5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99">
                  <a:moveTo>
                    <a:pt x="0" y="5999"/>
                  </a:moveTo>
                  <a:lnTo>
                    <a:pt x="0" y="16"/>
                  </a:lnTo>
                  <a:lnTo>
                    <a:pt x="86" y="0"/>
                  </a:lnTo>
                  <a:lnTo>
                    <a:pt x="86" y="5999"/>
                  </a:lnTo>
                  <a:lnTo>
                    <a:pt x="0" y="5999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2"/>
            <p:cNvSpPr>
              <a:spLocks/>
            </p:cNvSpPr>
            <p:nvPr/>
          </p:nvSpPr>
          <p:spPr bwMode="auto">
            <a:xfrm>
              <a:off x="5912437" y="2174700"/>
              <a:ext cx="66332" cy="4589515"/>
            </a:xfrm>
            <a:custGeom>
              <a:avLst/>
              <a:gdLst>
                <a:gd name="T0" fmla="*/ 0 w 86"/>
                <a:gd name="T1" fmla="*/ 5999 h 5999"/>
                <a:gd name="T2" fmla="*/ 0 w 86"/>
                <a:gd name="T3" fmla="*/ 16 h 5999"/>
                <a:gd name="T4" fmla="*/ 86 w 86"/>
                <a:gd name="T5" fmla="*/ 0 h 5999"/>
                <a:gd name="T6" fmla="*/ 86 w 86"/>
                <a:gd name="T7" fmla="*/ 5999 h 5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5999">
                  <a:moveTo>
                    <a:pt x="0" y="5999"/>
                  </a:moveTo>
                  <a:lnTo>
                    <a:pt x="0" y="16"/>
                  </a:lnTo>
                  <a:lnTo>
                    <a:pt x="86" y="0"/>
                  </a:lnTo>
                  <a:lnTo>
                    <a:pt x="86" y="59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3"/>
            <p:cNvSpPr>
              <a:spLocks/>
            </p:cNvSpPr>
            <p:nvPr/>
          </p:nvSpPr>
          <p:spPr bwMode="auto">
            <a:xfrm>
              <a:off x="6081106" y="4224681"/>
              <a:ext cx="68753" cy="2422305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6 h 5997"/>
                <a:gd name="T4" fmla="*/ 85 w 85"/>
                <a:gd name="T5" fmla="*/ 0 h 5997"/>
                <a:gd name="T6" fmla="*/ 85 w 85"/>
                <a:gd name="T7" fmla="*/ 5997 h 5997"/>
                <a:gd name="T8" fmla="*/ 0 w 85"/>
                <a:gd name="T9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6"/>
                  </a:lnTo>
                  <a:lnTo>
                    <a:pt x="85" y="0"/>
                  </a:lnTo>
                  <a:lnTo>
                    <a:pt x="85" y="5997"/>
                  </a:lnTo>
                  <a:lnTo>
                    <a:pt x="0" y="599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4"/>
            <p:cNvSpPr>
              <a:spLocks/>
            </p:cNvSpPr>
            <p:nvPr/>
          </p:nvSpPr>
          <p:spPr bwMode="auto">
            <a:xfrm>
              <a:off x="6051524" y="4224682"/>
              <a:ext cx="69100" cy="2422304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6 h 5997"/>
                <a:gd name="T4" fmla="*/ 85 w 85"/>
                <a:gd name="T5" fmla="*/ 0 h 5997"/>
                <a:gd name="T6" fmla="*/ 85 w 85"/>
                <a:gd name="T7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6"/>
                  </a:lnTo>
                  <a:lnTo>
                    <a:pt x="85" y="0"/>
                  </a:lnTo>
                  <a:lnTo>
                    <a:pt x="85" y="59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5"/>
            <p:cNvSpPr>
              <a:spLocks/>
            </p:cNvSpPr>
            <p:nvPr/>
          </p:nvSpPr>
          <p:spPr bwMode="auto">
            <a:xfrm>
              <a:off x="5611229" y="3025526"/>
              <a:ext cx="77435" cy="3621461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7 h 5997"/>
                <a:gd name="T4" fmla="*/ 85 w 85"/>
                <a:gd name="T5" fmla="*/ 0 h 5997"/>
                <a:gd name="T6" fmla="*/ 85 w 85"/>
                <a:gd name="T7" fmla="*/ 5997 h 5997"/>
                <a:gd name="T8" fmla="*/ 0 w 85"/>
                <a:gd name="T9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7"/>
                  </a:lnTo>
                  <a:lnTo>
                    <a:pt x="85" y="0"/>
                  </a:lnTo>
                  <a:lnTo>
                    <a:pt x="85" y="5997"/>
                  </a:lnTo>
                  <a:lnTo>
                    <a:pt x="0" y="599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6"/>
            <p:cNvSpPr>
              <a:spLocks/>
            </p:cNvSpPr>
            <p:nvPr/>
          </p:nvSpPr>
          <p:spPr bwMode="auto">
            <a:xfrm>
              <a:off x="5622746" y="1487683"/>
              <a:ext cx="121562" cy="5323425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7 h 5997"/>
                <a:gd name="T4" fmla="*/ 85 w 85"/>
                <a:gd name="T5" fmla="*/ 0 h 5997"/>
                <a:gd name="T6" fmla="*/ 85 w 85"/>
                <a:gd name="T7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7"/>
                  </a:lnTo>
                  <a:lnTo>
                    <a:pt x="85" y="0"/>
                  </a:lnTo>
                  <a:lnTo>
                    <a:pt x="85" y="59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7"/>
            <p:cNvSpPr>
              <a:spLocks/>
            </p:cNvSpPr>
            <p:nvPr/>
          </p:nvSpPr>
          <p:spPr bwMode="auto">
            <a:xfrm>
              <a:off x="5793726" y="2149009"/>
              <a:ext cx="1206600" cy="450925"/>
            </a:xfrm>
            <a:custGeom>
              <a:avLst/>
              <a:gdLst>
                <a:gd name="T0" fmla="*/ 576 w 576"/>
                <a:gd name="T1" fmla="*/ 48 h 215"/>
                <a:gd name="T2" fmla="*/ 521 w 576"/>
                <a:gd name="T3" fmla="*/ 0 h 215"/>
                <a:gd name="T4" fmla="*/ 13 w 576"/>
                <a:gd name="T5" fmla="*/ 0 h 215"/>
                <a:gd name="T6" fmla="*/ 0 w 576"/>
                <a:gd name="T7" fmla="*/ 32 h 215"/>
                <a:gd name="T8" fmla="*/ 521 w 576"/>
                <a:gd name="T9" fmla="*/ 32 h 215"/>
                <a:gd name="T10" fmla="*/ 539 w 576"/>
                <a:gd name="T11" fmla="*/ 48 h 215"/>
                <a:gd name="T12" fmla="*/ 539 w 576"/>
                <a:gd name="T13" fmla="*/ 215 h 215"/>
                <a:gd name="T14" fmla="*/ 576 w 576"/>
                <a:gd name="T15" fmla="*/ 215 h 215"/>
                <a:gd name="T16" fmla="*/ 576 w 576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215">
                  <a:moveTo>
                    <a:pt x="576" y="48"/>
                  </a:moveTo>
                  <a:cubicBezTo>
                    <a:pt x="576" y="21"/>
                    <a:pt x="551" y="0"/>
                    <a:pt x="52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21" y="32"/>
                    <a:pt x="521" y="32"/>
                    <a:pt x="521" y="32"/>
                  </a:cubicBezTo>
                  <a:cubicBezTo>
                    <a:pt x="531" y="32"/>
                    <a:pt x="539" y="39"/>
                    <a:pt x="539" y="48"/>
                  </a:cubicBezTo>
                  <a:cubicBezTo>
                    <a:pt x="539" y="215"/>
                    <a:pt x="539" y="215"/>
                    <a:pt x="539" y="215"/>
                  </a:cubicBezTo>
                  <a:cubicBezTo>
                    <a:pt x="576" y="215"/>
                    <a:pt x="576" y="215"/>
                    <a:pt x="576" y="215"/>
                  </a:cubicBezTo>
                  <a:lnTo>
                    <a:pt x="576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8"/>
            <p:cNvSpPr>
              <a:spLocks/>
            </p:cNvSpPr>
            <p:nvPr/>
          </p:nvSpPr>
          <p:spPr bwMode="auto">
            <a:xfrm>
              <a:off x="6922367" y="2478565"/>
              <a:ext cx="521797" cy="450039"/>
            </a:xfrm>
            <a:custGeom>
              <a:avLst/>
              <a:gdLst>
                <a:gd name="T0" fmla="*/ 0 w 249"/>
                <a:gd name="T1" fmla="*/ 168 h 215"/>
                <a:gd name="T2" fmla="*/ 55 w 249"/>
                <a:gd name="T3" fmla="*/ 215 h 215"/>
                <a:gd name="T4" fmla="*/ 249 w 249"/>
                <a:gd name="T5" fmla="*/ 214 h 215"/>
                <a:gd name="T6" fmla="*/ 249 w 249"/>
                <a:gd name="T7" fmla="*/ 182 h 215"/>
                <a:gd name="T8" fmla="*/ 55 w 249"/>
                <a:gd name="T9" fmla="*/ 183 h 215"/>
                <a:gd name="T10" fmla="*/ 37 w 249"/>
                <a:gd name="T11" fmla="*/ 168 h 215"/>
                <a:gd name="T12" fmla="*/ 37 w 249"/>
                <a:gd name="T13" fmla="*/ 0 h 215"/>
                <a:gd name="T14" fmla="*/ 0 w 249"/>
                <a:gd name="T15" fmla="*/ 0 h 215"/>
                <a:gd name="T16" fmla="*/ 0 w 249"/>
                <a:gd name="T17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215">
                  <a:moveTo>
                    <a:pt x="0" y="168"/>
                  </a:moveTo>
                  <a:cubicBezTo>
                    <a:pt x="0" y="194"/>
                    <a:pt x="25" y="215"/>
                    <a:pt x="55" y="215"/>
                  </a:cubicBezTo>
                  <a:cubicBezTo>
                    <a:pt x="249" y="214"/>
                    <a:pt x="249" y="214"/>
                    <a:pt x="249" y="214"/>
                  </a:cubicBezTo>
                  <a:cubicBezTo>
                    <a:pt x="249" y="182"/>
                    <a:pt x="249" y="182"/>
                    <a:pt x="249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45" y="183"/>
                    <a:pt x="37" y="176"/>
                    <a:pt x="37" y="16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9"/>
            <p:cNvSpPr>
              <a:spLocks/>
            </p:cNvSpPr>
            <p:nvPr/>
          </p:nvSpPr>
          <p:spPr bwMode="auto">
            <a:xfrm>
              <a:off x="5075258" y="4400090"/>
              <a:ext cx="489905" cy="2246897"/>
            </a:xfrm>
            <a:custGeom>
              <a:avLst/>
              <a:gdLst>
                <a:gd name="T0" fmla="*/ 225 w 225"/>
                <a:gd name="T1" fmla="*/ 1651 h 1704"/>
                <a:gd name="T2" fmla="*/ 225 w 225"/>
                <a:gd name="T3" fmla="*/ 47 h 1704"/>
                <a:gd name="T4" fmla="*/ 171 w 225"/>
                <a:gd name="T5" fmla="*/ 0 h 1704"/>
                <a:gd name="T6" fmla="*/ 0 w 225"/>
                <a:gd name="T7" fmla="*/ 0 h 1704"/>
                <a:gd name="T8" fmla="*/ 0 w 225"/>
                <a:gd name="T9" fmla="*/ 31 h 1704"/>
                <a:gd name="T10" fmla="*/ 171 w 225"/>
                <a:gd name="T11" fmla="*/ 31 h 1704"/>
                <a:gd name="T12" fmla="*/ 189 w 225"/>
                <a:gd name="T13" fmla="*/ 47 h 1704"/>
                <a:gd name="T14" fmla="*/ 189 w 225"/>
                <a:gd name="T15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1704">
                  <a:moveTo>
                    <a:pt x="225" y="1651"/>
                  </a:moveTo>
                  <a:cubicBezTo>
                    <a:pt x="225" y="47"/>
                    <a:pt x="225" y="47"/>
                    <a:pt x="225" y="47"/>
                  </a:cubicBezTo>
                  <a:cubicBezTo>
                    <a:pt x="225" y="21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81" y="31"/>
                    <a:pt x="189" y="38"/>
                    <a:pt x="189" y="47"/>
                  </a:cubicBezTo>
                  <a:cubicBezTo>
                    <a:pt x="189" y="1704"/>
                    <a:pt x="189" y="1704"/>
                    <a:pt x="189" y="1704"/>
                  </a:cubicBezTo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0"/>
            <p:cNvSpPr>
              <a:spLocks/>
            </p:cNvSpPr>
            <p:nvPr/>
          </p:nvSpPr>
          <p:spPr bwMode="auto">
            <a:xfrm>
              <a:off x="4857326" y="735993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1 w 225"/>
                <a:gd name="T9" fmla="*/ 32 h 215"/>
                <a:gd name="T10" fmla="*/ 189 w 225"/>
                <a:gd name="T11" fmla="*/ 48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8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1"/>
            <p:cNvSpPr>
              <a:spLocks/>
            </p:cNvSpPr>
            <p:nvPr/>
          </p:nvSpPr>
          <p:spPr bwMode="auto">
            <a:xfrm>
              <a:off x="3885489" y="2277465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1 w 225"/>
                <a:gd name="T9" fmla="*/ 32 h 215"/>
                <a:gd name="T10" fmla="*/ 189 w 225"/>
                <a:gd name="T11" fmla="*/ 48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8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5253324" y="1066435"/>
              <a:ext cx="520911" cy="450925"/>
            </a:xfrm>
            <a:custGeom>
              <a:avLst/>
              <a:gdLst>
                <a:gd name="T0" fmla="*/ 0 w 249"/>
                <a:gd name="T1" fmla="*/ 167 h 215"/>
                <a:gd name="T2" fmla="*/ 55 w 249"/>
                <a:gd name="T3" fmla="*/ 215 h 215"/>
                <a:gd name="T4" fmla="*/ 249 w 249"/>
                <a:gd name="T5" fmla="*/ 213 h 215"/>
                <a:gd name="T6" fmla="*/ 249 w 249"/>
                <a:gd name="T7" fmla="*/ 181 h 215"/>
                <a:gd name="T8" fmla="*/ 55 w 249"/>
                <a:gd name="T9" fmla="*/ 183 h 215"/>
                <a:gd name="T10" fmla="*/ 36 w 249"/>
                <a:gd name="T11" fmla="*/ 167 h 215"/>
                <a:gd name="T12" fmla="*/ 36 w 249"/>
                <a:gd name="T13" fmla="*/ 0 h 215"/>
                <a:gd name="T14" fmla="*/ 0 w 249"/>
                <a:gd name="T15" fmla="*/ 0 h 215"/>
                <a:gd name="T16" fmla="*/ 0 w 249"/>
                <a:gd name="T17" fmla="*/ 16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215">
                  <a:moveTo>
                    <a:pt x="0" y="167"/>
                  </a:moveTo>
                  <a:cubicBezTo>
                    <a:pt x="0" y="193"/>
                    <a:pt x="24" y="215"/>
                    <a:pt x="55" y="215"/>
                  </a:cubicBezTo>
                  <a:cubicBezTo>
                    <a:pt x="249" y="213"/>
                    <a:pt x="249" y="213"/>
                    <a:pt x="249" y="213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45" y="183"/>
                    <a:pt x="36" y="176"/>
                    <a:pt x="36" y="16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4278831" y="2409465"/>
              <a:ext cx="1049796" cy="450039"/>
            </a:xfrm>
            <a:custGeom>
              <a:avLst/>
              <a:gdLst>
                <a:gd name="T0" fmla="*/ 0 w 501"/>
                <a:gd name="T1" fmla="*/ 168 h 215"/>
                <a:gd name="T2" fmla="*/ 56 w 501"/>
                <a:gd name="T3" fmla="*/ 215 h 215"/>
                <a:gd name="T4" fmla="*/ 501 w 501"/>
                <a:gd name="T5" fmla="*/ 214 h 215"/>
                <a:gd name="T6" fmla="*/ 493 w 501"/>
                <a:gd name="T7" fmla="*/ 182 h 215"/>
                <a:gd name="T8" fmla="*/ 56 w 501"/>
                <a:gd name="T9" fmla="*/ 183 h 215"/>
                <a:gd name="T10" fmla="*/ 38 w 501"/>
                <a:gd name="T11" fmla="*/ 167 h 215"/>
                <a:gd name="T12" fmla="*/ 38 w 501"/>
                <a:gd name="T13" fmla="*/ 0 h 215"/>
                <a:gd name="T14" fmla="*/ 1 w 501"/>
                <a:gd name="T15" fmla="*/ 0 h 215"/>
                <a:gd name="T16" fmla="*/ 0 w 501"/>
                <a:gd name="T17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215">
                  <a:moveTo>
                    <a:pt x="0" y="168"/>
                  </a:moveTo>
                  <a:cubicBezTo>
                    <a:pt x="0" y="194"/>
                    <a:pt x="26" y="215"/>
                    <a:pt x="56" y="215"/>
                  </a:cubicBezTo>
                  <a:cubicBezTo>
                    <a:pt x="501" y="214"/>
                    <a:pt x="501" y="214"/>
                    <a:pt x="501" y="214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46" y="183"/>
                    <a:pt x="38" y="176"/>
                    <a:pt x="38" y="167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4014831" y="3123503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0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0 w 225"/>
                <a:gd name="T9" fmla="*/ 32 h 215"/>
                <a:gd name="T10" fmla="*/ 188 w 225"/>
                <a:gd name="T11" fmla="*/ 48 h 215"/>
                <a:gd name="T12" fmla="*/ 188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0" y="0"/>
                    <a:pt x="1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80" y="32"/>
                    <a:pt x="188" y="39"/>
                    <a:pt x="188" y="48"/>
                  </a:cubicBezTo>
                  <a:cubicBezTo>
                    <a:pt x="188" y="215"/>
                    <a:pt x="188" y="215"/>
                    <a:pt x="188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/>
            <p:cNvSpPr>
              <a:spLocks/>
            </p:cNvSpPr>
            <p:nvPr/>
          </p:nvSpPr>
          <p:spPr bwMode="auto">
            <a:xfrm>
              <a:off x="4406401" y="3380415"/>
              <a:ext cx="1219889" cy="450925"/>
            </a:xfrm>
            <a:custGeom>
              <a:avLst/>
              <a:gdLst>
                <a:gd name="T0" fmla="*/ 0 w 582"/>
                <a:gd name="T1" fmla="*/ 168 h 215"/>
                <a:gd name="T2" fmla="*/ 56 w 582"/>
                <a:gd name="T3" fmla="*/ 215 h 215"/>
                <a:gd name="T4" fmla="*/ 578 w 582"/>
                <a:gd name="T5" fmla="*/ 214 h 215"/>
                <a:gd name="T6" fmla="*/ 582 w 582"/>
                <a:gd name="T7" fmla="*/ 182 h 215"/>
                <a:gd name="T8" fmla="*/ 56 w 582"/>
                <a:gd name="T9" fmla="*/ 183 h 215"/>
                <a:gd name="T10" fmla="*/ 38 w 582"/>
                <a:gd name="T11" fmla="*/ 167 h 215"/>
                <a:gd name="T12" fmla="*/ 38 w 582"/>
                <a:gd name="T13" fmla="*/ 0 h 215"/>
                <a:gd name="T14" fmla="*/ 1 w 582"/>
                <a:gd name="T15" fmla="*/ 0 h 215"/>
                <a:gd name="T16" fmla="*/ 0 w 582"/>
                <a:gd name="T17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2" h="215">
                  <a:moveTo>
                    <a:pt x="0" y="168"/>
                  </a:moveTo>
                  <a:cubicBezTo>
                    <a:pt x="0" y="194"/>
                    <a:pt x="26" y="215"/>
                    <a:pt x="56" y="215"/>
                  </a:cubicBezTo>
                  <a:cubicBezTo>
                    <a:pt x="578" y="214"/>
                    <a:pt x="578" y="214"/>
                    <a:pt x="578" y="214"/>
                  </a:cubicBezTo>
                  <a:cubicBezTo>
                    <a:pt x="582" y="182"/>
                    <a:pt x="582" y="182"/>
                    <a:pt x="582" y="182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46" y="183"/>
                    <a:pt x="38" y="176"/>
                    <a:pt x="38" y="167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3997999" y="1717574"/>
              <a:ext cx="592670" cy="434093"/>
            </a:xfrm>
            <a:custGeom>
              <a:avLst/>
              <a:gdLst>
                <a:gd name="T0" fmla="*/ 48 w 283"/>
                <a:gd name="T1" fmla="*/ 207 h 207"/>
                <a:gd name="T2" fmla="*/ 0 w 283"/>
                <a:gd name="T3" fmla="*/ 157 h 207"/>
                <a:gd name="T4" fmla="*/ 0 w 283"/>
                <a:gd name="T5" fmla="*/ 0 h 207"/>
                <a:gd name="T6" fmla="*/ 32 w 283"/>
                <a:gd name="T7" fmla="*/ 0 h 207"/>
                <a:gd name="T8" fmla="*/ 32 w 283"/>
                <a:gd name="T9" fmla="*/ 157 h 207"/>
                <a:gd name="T10" fmla="*/ 48 w 283"/>
                <a:gd name="T11" fmla="*/ 174 h 207"/>
                <a:gd name="T12" fmla="*/ 283 w 283"/>
                <a:gd name="T13" fmla="*/ 174 h 207"/>
                <a:gd name="T14" fmla="*/ 275 w 283"/>
                <a:gd name="T15" fmla="*/ 207 h 207"/>
                <a:gd name="T16" fmla="*/ 48 w 283"/>
                <a:gd name="T1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07">
                  <a:moveTo>
                    <a:pt x="48" y="207"/>
                  </a:moveTo>
                  <a:cubicBezTo>
                    <a:pt x="22" y="207"/>
                    <a:pt x="0" y="185"/>
                    <a:pt x="0" y="1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66"/>
                    <a:pt x="39" y="174"/>
                    <a:pt x="48" y="174"/>
                  </a:cubicBezTo>
                  <a:cubicBezTo>
                    <a:pt x="283" y="174"/>
                    <a:pt x="283" y="174"/>
                    <a:pt x="283" y="174"/>
                  </a:cubicBezTo>
                  <a:cubicBezTo>
                    <a:pt x="275" y="207"/>
                    <a:pt x="275" y="207"/>
                    <a:pt x="275" y="207"/>
                  </a:cubicBezTo>
                  <a:lnTo>
                    <a:pt x="48" y="20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/>
            <p:cNvSpPr>
              <a:spLocks/>
            </p:cNvSpPr>
            <p:nvPr/>
          </p:nvSpPr>
          <p:spPr bwMode="auto">
            <a:xfrm>
              <a:off x="5359633" y="3274106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1 w 225"/>
                <a:gd name="T9" fmla="*/ 32 h 215"/>
                <a:gd name="T10" fmla="*/ 189 w 225"/>
                <a:gd name="T11" fmla="*/ 48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8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5213459" y="2790403"/>
              <a:ext cx="471301" cy="451811"/>
            </a:xfrm>
            <a:custGeom>
              <a:avLst/>
              <a:gdLst>
                <a:gd name="T0" fmla="*/ 225 w 225"/>
                <a:gd name="T1" fmla="*/ 47 h 216"/>
                <a:gd name="T2" fmla="*/ 171 w 225"/>
                <a:gd name="T3" fmla="*/ 0 h 216"/>
                <a:gd name="T4" fmla="*/ 0 w 225"/>
                <a:gd name="T5" fmla="*/ 0 h 216"/>
                <a:gd name="T6" fmla="*/ 0 w 225"/>
                <a:gd name="T7" fmla="*/ 32 h 216"/>
                <a:gd name="T8" fmla="*/ 171 w 225"/>
                <a:gd name="T9" fmla="*/ 32 h 216"/>
                <a:gd name="T10" fmla="*/ 189 w 225"/>
                <a:gd name="T11" fmla="*/ 47 h 216"/>
                <a:gd name="T12" fmla="*/ 190 w 225"/>
                <a:gd name="T13" fmla="*/ 216 h 216"/>
                <a:gd name="T14" fmla="*/ 225 w 225"/>
                <a:gd name="T15" fmla="*/ 215 h 216"/>
                <a:gd name="T16" fmla="*/ 225 w 225"/>
                <a:gd name="T17" fmla="*/ 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6">
                  <a:moveTo>
                    <a:pt x="225" y="47"/>
                  </a:moveTo>
                  <a:cubicBezTo>
                    <a:pt x="225" y="21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7"/>
                  </a:cubicBezTo>
                  <a:cubicBezTo>
                    <a:pt x="190" y="216"/>
                    <a:pt x="190" y="216"/>
                    <a:pt x="190" y="216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9"/>
            <p:cNvSpPr>
              <a:spLocks/>
            </p:cNvSpPr>
            <p:nvPr/>
          </p:nvSpPr>
          <p:spPr bwMode="auto">
            <a:xfrm>
              <a:off x="5359633" y="2116231"/>
              <a:ext cx="471301" cy="450039"/>
            </a:xfrm>
            <a:custGeom>
              <a:avLst/>
              <a:gdLst>
                <a:gd name="T0" fmla="*/ 225 w 225"/>
                <a:gd name="T1" fmla="*/ 47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1 h 215"/>
                <a:gd name="T8" fmla="*/ 171 w 225"/>
                <a:gd name="T9" fmla="*/ 31 h 215"/>
                <a:gd name="T10" fmla="*/ 189 w 225"/>
                <a:gd name="T11" fmla="*/ 47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7"/>
                  </a:moveTo>
                  <a:cubicBezTo>
                    <a:pt x="225" y="21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81" y="31"/>
                    <a:pt x="189" y="39"/>
                    <a:pt x="189" y="47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50"/>
            <p:cNvSpPr>
              <a:spLocks noChangeArrowheads="1"/>
            </p:cNvSpPr>
            <p:nvPr/>
          </p:nvSpPr>
          <p:spPr bwMode="auto">
            <a:xfrm>
              <a:off x="6543200" y="3263475"/>
              <a:ext cx="1072829" cy="107460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51"/>
            <p:cNvSpPr>
              <a:spLocks noChangeArrowheads="1"/>
            </p:cNvSpPr>
            <p:nvPr/>
          </p:nvSpPr>
          <p:spPr bwMode="auto">
            <a:xfrm>
              <a:off x="4570293" y="2939235"/>
              <a:ext cx="795541" cy="79554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4536629" y="1537736"/>
              <a:ext cx="1095863" cy="10949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3656926" y="1138193"/>
              <a:ext cx="766307" cy="76630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4"/>
            <p:cNvSpPr>
              <a:spLocks noChangeArrowheads="1"/>
            </p:cNvSpPr>
            <p:nvPr/>
          </p:nvSpPr>
          <p:spPr bwMode="auto">
            <a:xfrm>
              <a:off x="4519796" y="4092681"/>
              <a:ext cx="630763" cy="6307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5"/>
            <p:cNvSpPr>
              <a:spLocks noChangeArrowheads="1"/>
            </p:cNvSpPr>
            <p:nvPr/>
          </p:nvSpPr>
          <p:spPr bwMode="auto">
            <a:xfrm>
              <a:off x="7161561" y="1556340"/>
              <a:ext cx="781367" cy="77959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6"/>
            <p:cNvSpPr>
              <a:spLocks noChangeArrowheads="1"/>
            </p:cNvSpPr>
            <p:nvPr/>
          </p:nvSpPr>
          <p:spPr bwMode="auto">
            <a:xfrm>
              <a:off x="7249265" y="2436042"/>
              <a:ext cx="781367" cy="77959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7"/>
            <p:cNvSpPr>
              <a:spLocks noChangeArrowheads="1"/>
            </p:cNvSpPr>
            <p:nvPr/>
          </p:nvSpPr>
          <p:spPr bwMode="auto">
            <a:xfrm>
              <a:off x="5374693" y="207995"/>
              <a:ext cx="827434" cy="8274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8"/>
            <p:cNvSpPr>
              <a:spLocks noChangeArrowheads="1"/>
            </p:cNvSpPr>
            <p:nvPr/>
          </p:nvSpPr>
          <p:spPr bwMode="auto">
            <a:xfrm>
              <a:off x="3359263" y="2033842"/>
              <a:ext cx="529770" cy="52799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9"/>
            <p:cNvSpPr>
              <a:spLocks noChangeArrowheads="1"/>
            </p:cNvSpPr>
            <p:nvPr/>
          </p:nvSpPr>
          <p:spPr bwMode="auto">
            <a:xfrm>
              <a:off x="3891691" y="3702884"/>
              <a:ext cx="527998" cy="52977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60"/>
            <p:cNvSpPr>
              <a:spLocks noChangeArrowheads="1"/>
            </p:cNvSpPr>
            <p:nvPr/>
          </p:nvSpPr>
          <p:spPr bwMode="auto">
            <a:xfrm>
              <a:off x="4257569" y="510088"/>
              <a:ext cx="737958" cy="73441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61"/>
            <p:cNvSpPr>
              <a:spLocks noChangeArrowheads="1"/>
            </p:cNvSpPr>
            <p:nvPr/>
          </p:nvSpPr>
          <p:spPr bwMode="auto">
            <a:xfrm>
              <a:off x="6063926" y="2256204"/>
              <a:ext cx="729099" cy="72909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2"/>
            <p:cNvSpPr>
              <a:spLocks noChangeArrowheads="1"/>
            </p:cNvSpPr>
            <p:nvPr/>
          </p:nvSpPr>
          <p:spPr bwMode="auto">
            <a:xfrm>
              <a:off x="3411531" y="2672578"/>
              <a:ext cx="867300" cy="8690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3"/>
            <p:cNvSpPr>
              <a:spLocks noChangeArrowheads="1"/>
            </p:cNvSpPr>
            <p:nvPr/>
          </p:nvSpPr>
          <p:spPr bwMode="auto">
            <a:xfrm>
              <a:off x="6570663" y="710302"/>
              <a:ext cx="810602" cy="81325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4"/>
            <p:cNvSpPr>
              <a:spLocks/>
            </p:cNvSpPr>
            <p:nvPr/>
          </p:nvSpPr>
          <p:spPr bwMode="auto">
            <a:xfrm>
              <a:off x="4796198" y="3198805"/>
              <a:ext cx="417261" cy="334871"/>
            </a:xfrm>
            <a:custGeom>
              <a:avLst/>
              <a:gdLst>
                <a:gd name="T0" fmla="*/ 194 w 199"/>
                <a:gd name="T1" fmla="*/ 3 h 160"/>
                <a:gd name="T2" fmla="*/ 168 w 199"/>
                <a:gd name="T3" fmla="*/ 13 h 160"/>
                <a:gd name="T4" fmla="*/ 138 w 199"/>
                <a:gd name="T5" fmla="*/ 0 h 160"/>
                <a:gd name="T6" fmla="*/ 97 w 199"/>
                <a:gd name="T7" fmla="*/ 40 h 160"/>
                <a:gd name="T8" fmla="*/ 98 w 199"/>
                <a:gd name="T9" fmla="*/ 50 h 160"/>
                <a:gd name="T10" fmla="*/ 13 w 199"/>
                <a:gd name="T11" fmla="*/ 7 h 160"/>
                <a:gd name="T12" fmla="*/ 8 w 199"/>
                <a:gd name="T13" fmla="*/ 28 h 160"/>
                <a:gd name="T14" fmla="*/ 26 w 199"/>
                <a:gd name="T15" fmla="*/ 61 h 160"/>
                <a:gd name="T16" fmla="*/ 8 w 199"/>
                <a:gd name="T17" fmla="*/ 56 h 160"/>
                <a:gd name="T18" fmla="*/ 8 w 199"/>
                <a:gd name="T19" fmla="*/ 57 h 160"/>
                <a:gd name="T20" fmla="*/ 40 w 199"/>
                <a:gd name="T21" fmla="*/ 96 h 160"/>
                <a:gd name="T22" fmla="*/ 30 w 199"/>
                <a:gd name="T23" fmla="*/ 98 h 160"/>
                <a:gd name="T24" fmla="*/ 22 w 199"/>
                <a:gd name="T25" fmla="*/ 97 h 160"/>
                <a:gd name="T26" fmla="*/ 60 w 199"/>
                <a:gd name="T27" fmla="*/ 125 h 160"/>
                <a:gd name="T28" fmla="*/ 9 w 199"/>
                <a:gd name="T29" fmla="*/ 142 h 160"/>
                <a:gd name="T30" fmla="*/ 0 w 199"/>
                <a:gd name="T31" fmla="*/ 142 h 160"/>
                <a:gd name="T32" fmla="*/ 62 w 199"/>
                <a:gd name="T33" fmla="*/ 160 h 160"/>
                <a:gd name="T34" fmla="*/ 179 w 199"/>
                <a:gd name="T35" fmla="*/ 45 h 160"/>
                <a:gd name="T36" fmla="*/ 179 w 199"/>
                <a:gd name="T37" fmla="*/ 40 h 160"/>
                <a:gd name="T38" fmla="*/ 199 w 199"/>
                <a:gd name="T39" fmla="*/ 19 h 160"/>
                <a:gd name="T40" fmla="*/ 176 w 199"/>
                <a:gd name="T41" fmla="*/ 25 h 160"/>
                <a:gd name="T42" fmla="*/ 194 w 199"/>
                <a:gd name="T43" fmla="*/ 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9" h="160">
                  <a:moveTo>
                    <a:pt x="194" y="3"/>
                  </a:moveTo>
                  <a:cubicBezTo>
                    <a:pt x="186" y="8"/>
                    <a:pt x="177" y="11"/>
                    <a:pt x="168" y="13"/>
                  </a:cubicBezTo>
                  <a:cubicBezTo>
                    <a:pt x="160" y="5"/>
                    <a:pt x="150" y="0"/>
                    <a:pt x="138" y="0"/>
                  </a:cubicBezTo>
                  <a:cubicBezTo>
                    <a:pt x="115" y="0"/>
                    <a:pt x="97" y="18"/>
                    <a:pt x="97" y="40"/>
                  </a:cubicBezTo>
                  <a:cubicBezTo>
                    <a:pt x="97" y="43"/>
                    <a:pt x="97" y="47"/>
                    <a:pt x="98" y="50"/>
                  </a:cubicBezTo>
                  <a:cubicBezTo>
                    <a:pt x="64" y="48"/>
                    <a:pt x="34" y="32"/>
                    <a:pt x="13" y="7"/>
                  </a:cubicBezTo>
                  <a:cubicBezTo>
                    <a:pt x="10" y="13"/>
                    <a:pt x="8" y="20"/>
                    <a:pt x="8" y="28"/>
                  </a:cubicBezTo>
                  <a:cubicBezTo>
                    <a:pt x="8" y="42"/>
                    <a:pt x="15" y="54"/>
                    <a:pt x="26" y="61"/>
                  </a:cubicBezTo>
                  <a:cubicBezTo>
                    <a:pt x="19" y="61"/>
                    <a:pt x="13" y="59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76"/>
                    <a:pt x="22" y="93"/>
                    <a:pt x="40" y="96"/>
                  </a:cubicBezTo>
                  <a:cubicBezTo>
                    <a:pt x="37" y="97"/>
                    <a:pt x="33" y="98"/>
                    <a:pt x="30" y="98"/>
                  </a:cubicBezTo>
                  <a:cubicBezTo>
                    <a:pt x="27" y="98"/>
                    <a:pt x="24" y="97"/>
                    <a:pt x="22" y="97"/>
                  </a:cubicBezTo>
                  <a:cubicBezTo>
                    <a:pt x="27" y="113"/>
                    <a:pt x="42" y="125"/>
                    <a:pt x="60" y="125"/>
                  </a:cubicBezTo>
                  <a:cubicBezTo>
                    <a:pt x="46" y="136"/>
                    <a:pt x="28" y="142"/>
                    <a:pt x="9" y="142"/>
                  </a:cubicBezTo>
                  <a:cubicBezTo>
                    <a:pt x="6" y="142"/>
                    <a:pt x="3" y="142"/>
                    <a:pt x="0" y="142"/>
                  </a:cubicBezTo>
                  <a:cubicBezTo>
                    <a:pt x="18" y="153"/>
                    <a:pt x="39" y="160"/>
                    <a:pt x="62" y="160"/>
                  </a:cubicBezTo>
                  <a:cubicBezTo>
                    <a:pt x="138" y="160"/>
                    <a:pt x="179" y="98"/>
                    <a:pt x="179" y="45"/>
                  </a:cubicBezTo>
                  <a:cubicBezTo>
                    <a:pt x="179" y="43"/>
                    <a:pt x="179" y="42"/>
                    <a:pt x="179" y="40"/>
                  </a:cubicBezTo>
                  <a:cubicBezTo>
                    <a:pt x="187" y="34"/>
                    <a:pt x="194" y="27"/>
                    <a:pt x="199" y="19"/>
                  </a:cubicBezTo>
                  <a:cubicBezTo>
                    <a:pt x="192" y="22"/>
                    <a:pt x="184" y="24"/>
                    <a:pt x="176" y="25"/>
                  </a:cubicBezTo>
                  <a:cubicBezTo>
                    <a:pt x="184" y="20"/>
                    <a:pt x="191" y="12"/>
                    <a:pt x="194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5"/>
            <p:cNvSpPr>
              <a:spLocks/>
            </p:cNvSpPr>
            <p:nvPr/>
          </p:nvSpPr>
          <p:spPr bwMode="auto">
            <a:xfrm>
              <a:off x="6893132" y="897228"/>
              <a:ext cx="209959" cy="450039"/>
            </a:xfrm>
            <a:custGeom>
              <a:avLst/>
              <a:gdLst>
                <a:gd name="T0" fmla="*/ 21 w 100"/>
                <a:gd name="T1" fmla="*/ 215 h 215"/>
                <a:gd name="T2" fmla="*/ 64 w 100"/>
                <a:gd name="T3" fmla="*/ 215 h 215"/>
                <a:gd name="T4" fmla="*/ 64 w 100"/>
                <a:gd name="T5" fmla="*/ 107 h 215"/>
                <a:gd name="T6" fmla="*/ 96 w 100"/>
                <a:gd name="T7" fmla="*/ 107 h 215"/>
                <a:gd name="T8" fmla="*/ 100 w 100"/>
                <a:gd name="T9" fmla="*/ 64 h 215"/>
                <a:gd name="T10" fmla="*/ 66 w 100"/>
                <a:gd name="T11" fmla="*/ 64 h 215"/>
                <a:gd name="T12" fmla="*/ 66 w 100"/>
                <a:gd name="T13" fmla="*/ 47 h 215"/>
                <a:gd name="T14" fmla="*/ 76 w 100"/>
                <a:gd name="T15" fmla="*/ 37 h 215"/>
                <a:gd name="T16" fmla="*/ 100 w 100"/>
                <a:gd name="T17" fmla="*/ 37 h 215"/>
                <a:gd name="T18" fmla="*/ 100 w 100"/>
                <a:gd name="T19" fmla="*/ 0 h 215"/>
                <a:gd name="T20" fmla="*/ 67 w 100"/>
                <a:gd name="T21" fmla="*/ 0 h 215"/>
                <a:gd name="T22" fmla="*/ 21 w 100"/>
                <a:gd name="T23" fmla="*/ 45 h 215"/>
                <a:gd name="T24" fmla="*/ 21 w 100"/>
                <a:gd name="T25" fmla="*/ 64 h 215"/>
                <a:gd name="T26" fmla="*/ 0 w 100"/>
                <a:gd name="T27" fmla="*/ 64 h 215"/>
                <a:gd name="T28" fmla="*/ 0 w 100"/>
                <a:gd name="T29" fmla="*/ 107 h 215"/>
                <a:gd name="T30" fmla="*/ 21 w 100"/>
                <a:gd name="T31" fmla="*/ 107 h 215"/>
                <a:gd name="T32" fmla="*/ 21 w 100"/>
                <a:gd name="T3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215">
                  <a:moveTo>
                    <a:pt x="21" y="215"/>
                  </a:moveTo>
                  <a:cubicBezTo>
                    <a:pt x="64" y="215"/>
                    <a:pt x="64" y="215"/>
                    <a:pt x="64" y="21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39"/>
                    <a:pt x="72" y="37"/>
                    <a:pt x="76" y="37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21" y="27"/>
                    <a:pt x="21" y="45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1" y="107"/>
                    <a:pt x="21" y="107"/>
                    <a:pt x="21" y="107"/>
                  </a:cubicBezTo>
                  <a:lnTo>
                    <a:pt x="21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6"/>
            <p:cNvSpPr>
              <a:spLocks noEditPoints="1"/>
            </p:cNvSpPr>
            <p:nvPr/>
          </p:nvSpPr>
          <p:spPr bwMode="auto">
            <a:xfrm>
              <a:off x="4027234" y="3845514"/>
              <a:ext cx="262227" cy="263999"/>
            </a:xfrm>
            <a:custGeom>
              <a:avLst/>
              <a:gdLst>
                <a:gd name="T0" fmla="*/ 123 w 125"/>
                <a:gd name="T1" fmla="*/ 64 h 126"/>
                <a:gd name="T2" fmla="*/ 63 w 125"/>
                <a:gd name="T3" fmla="*/ 5 h 126"/>
                <a:gd name="T4" fmla="*/ 53 w 125"/>
                <a:gd name="T5" fmla="*/ 6 h 126"/>
                <a:gd name="T6" fmla="*/ 34 w 125"/>
                <a:gd name="T7" fmla="*/ 0 h 126"/>
                <a:gd name="T8" fmla="*/ 0 w 125"/>
                <a:gd name="T9" fmla="*/ 35 h 126"/>
                <a:gd name="T10" fmla="*/ 4 w 125"/>
                <a:gd name="T11" fmla="*/ 52 h 126"/>
                <a:gd name="T12" fmla="*/ 3 w 125"/>
                <a:gd name="T13" fmla="*/ 64 h 126"/>
                <a:gd name="T14" fmla="*/ 63 w 125"/>
                <a:gd name="T15" fmla="*/ 123 h 126"/>
                <a:gd name="T16" fmla="*/ 74 w 125"/>
                <a:gd name="T17" fmla="*/ 122 h 126"/>
                <a:gd name="T18" fmla="*/ 90 w 125"/>
                <a:gd name="T19" fmla="*/ 126 h 126"/>
                <a:gd name="T20" fmla="*/ 125 w 125"/>
                <a:gd name="T21" fmla="*/ 92 h 126"/>
                <a:gd name="T22" fmla="*/ 122 w 125"/>
                <a:gd name="T23" fmla="*/ 76 h 126"/>
                <a:gd name="T24" fmla="*/ 123 w 125"/>
                <a:gd name="T25" fmla="*/ 64 h 126"/>
                <a:gd name="T26" fmla="*/ 94 w 125"/>
                <a:gd name="T27" fmla="*/ 92 h 126"/>
                <a:gd name="T28" fmla="*/ 82 w 125"/>
                <a:gd name="T29" fmla="*/ 101 h 126"/>
                <a:gd name="T30" fmla="*/ 63 w 125"/>
                <a:gd name="T31" fmla="*/ 104 h 126"/>
                <a:gd name="T32" fmla="*/ 41 w 125"/>
                <a:gd name="T33" fmla="*/ 100 h 126"/>
                <a:gd name="T34" fmla="*/ 32 w 125"/>
                <a:gd name="T35" fmla="*/ 91 h 126"/>
                <a:gd name="T36" fmla="*/ 28 w 125"/>
                <a:gd name="T37" fmla="*/ 81 h 126"/>
                <a:gd name="T38" fmla="*/ 30 w 125"/>
                <a:gd name="T39" fmla="*/ 75 h 126"/>
                <a:gd name="T40" fmla="*/ 36 w 125"/>
                <a:gd name="T41" fmla="*/ 73 h 126"/>
                <a:gd name="T42" fmla="*/ 42 w 125"/>
                <a:gd name="T43" fmla="*/ 75 h 126"/>
                <a:gd name="T44" fmla="*/ 45 w 125"/>
                <a:gd name="T45" fmla="*/ 80 h 126"/>
                <a:gd name="T46" fmla="*/ 49 w 125"/>
                <a:gd name="T47" fmla="*/ 86 h 126"/>
                <a:gd name="T48" fmla="*/ 54 w 125"/>
                <a:gd name="T49" fmla="*/ 89 h 126"/>
                <a:gd name="T50" fmla="*/ 62 w 125"/>
                <a:gd name="T51" fmla="*/ 91 h 126"/>
                <a:gd name="T52" fmla="*/ 74 w 125"/>
                <a:gd name="T53" fmla="*/ 88 h 126"/>
                <a:gd name="T54" fmla="*/ 79 w 125"/>
                <a:gd name="T55" fmla="*/ 81 h 126"/>
                <a:gd name="T56" fmla="*/ 77 w 125"/>
                <a:gd name="T57" fmla="*/ 75 h 126"/>
                <a:gd name="T58" fmla="*/ 70 w 125"/>
                <a:gd name="T59" fmla="*/ 71 h 126"/>
                <a:gd name="T60" fmla="*/ 59 w 125"/>
                <a:gd name="T61" fmla="*/ 69 h 126"/>
                <a:gd name="T62" fmla="*/ 44 w 125"/>
                <a:gd name="T63" fmla="*/ 64 h 126"/>
                <a:gd name="T64" fmla="*/ 33 w 125"/>
                <a:gd name="T65" fmla="*/ 57 h 126"/>
                <a:gd name="T66" fmla="*/ 29 w 125"/>
                <a:gd name="T67" fmla="*/ 45 h 126"/>
                <a:gd name="T68" fmla="*/ 33 w 125"/>
                <a:gd name="T69" fmla="*/ 33 h 126"/>
                <a:gd name="T70" fmla="*/ 45 w 125"/>
                <a:gd name="T71" fmla="*/ 25 h 126"/>
                <a:gd name="T72" fmla="*/ 63 w 125"/>
                <a:gd name="T73" fmla="*/ 22 h 126"/>
                <a:gd name="T74" fmla="*/ 77 w 125"/>
                <a:gd name="T75" fmla="*/ 24 h 126"/>
                <a:gd name="T76" fmla="*/ 86 w 125"/>
                <a:gd name="T77" fmla="*/ 29 h 126"/>
                <a:gd name="T78" fmla="*/ 92 w 125"/>
                <a:gd name="T79" fmla="*/ 35 h 126"/>
                <a:gd name="T80" fmla="*/ 94 w 125"/>
                <a:gd name="T81" fmla="*/ 42 h 126"/>
                <a:gd name="T82" fmla="*/ 92 w 125"/>
                <a:gd name="T83" fmla="*/ 48 h 126"/>
                <a:gd name="T84" fmla="*/ 86 w 125"/>
                <a:gd name="T85" fmla="*/ 50 h 126"/>
                <a:gd name="T86" fmla="*/ 80 w 125"/>
                <a:gd name="T87" fmla="*/ 49 h 126"/>
                <a:gd name="T88" fmla="*/ 77 w 125"/>
                <a:gd name="T89" fmla="*/ 44 h 126"/>
                <a:gd name="T90" fmla="*/ 71 w 125"/>
                <a:gd name="T91" fmla="*/ 38 h 126"/>
                <a:gd name="T92" fmla="*/ 61 w 125"/>
                <a:gd name="T93" fmla="*/ 35 h 126"/>
                <a:gd name="T94" fmla="*/ 51 w 125"/>
                <a:gd name="T95" fmla="*/ 38 h 126"/>
                <a:gd name="T96" fmla="*/ 47 w 125"/>
                <a:gd name="T97" fmla="*/ 43 h 126"/>
                <a:gd name="T98" fmla="*/ 49 w 125"/>
                <a:gd name="T99" fmla="*/ 47 h 126"/>
                <a:gd name="T100" fmla="*/ 52 w 125"/>
                <a:gd name="T101" fmla="*/ 50 h 126"/>
                <a:gd name="T102" fmla="*/ 57 w 125"/>
                <a:gd name="T103" fmla="*/ 51 h 126"/>
                <a:gd name="T104" fmla="*/ 65 w 125"/>
                <a:gd name="T105" fmla="*/ 53 h 126"/>
                <a:gd name="T106" fmla="*/ 78 w 125"/>
                <a:gd name="T107" fmla="*/ 57 h 126"/>
                <a:gd name="T108" fmla="*/ 89 w 125"/>
                <a:gd name="T109" fmla="*/ 61 h 126"/>
                <a:gd name="T110" fmla="*/ 95 w 125"/>
                <a:gd name="T111" fmla="*/ 68 h 126"/>
                <a:gd name="T112" fmla="*/ 98 w 125"/>
                <a:gd name="T113" fmla="*/ 79 h 126"/>
                <a:gd name="T114" fmla="*/ 94 w 125"/>
                <a:gd name="T115" fmla="*/ 9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5" h="126">
                  <a:moveTo>
                    <a:pt x="123" y="64"/>
                  </a:moveTo>
                  <a:cubicBezTo>
                    <a:pt x="123" y="31"/>
                    <a:pt x="96" y="5"/>
                    <a:pt x="63" y="5"/>
                  </a:cubicBezTo>
                  <a:cubicBezTo>
                    <a:pt x="60" y="5"/>
                    <a:pt x="56" y="5"/>
                    <a:pt x="53" y="6"/>
                  </a:cubicBezTo>
                  <a:cubicBezTo>
                    <a:pt x="47" y="2"/>
                    <a:pt x="41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41"/>
                    <a:pt x="1" y="47"/>
                    <a:pt x="4" y="52"/>
                  </a:cubicBezTo>
                  <a:cubicBezTo>
                    <a:pt x="4" y="56"/>
                    <a:pt x="3" y="60"/>
                    <a:pt x="3" y="64"/>
                  </a:cubicBezTo>
                  <a:cubicBezTo>
                    <a:pt x="3" y="96"/>
                    <a:pt x="30" y="123"/>
                    <a:pt x="63" y="123"/>
                  </a:cubicBezTo>
                  <a:cubicBezTo>
                    <a:pt x="67" y="123"/>
                    <a:pt x="70" y="123"/>
                    <a:pt x="74" y="122"/>
                  </a:cubicBezTo>
                  <a:cubicBezTo>
                    <a:pt x="79" y="124"/>
                    <a:pt x="84" y="126"/>
                    <a:pt x="90" y="126"/>
                  </a:cubicBezTo>
                  <a:cubicBezTo>
                    <a:pt x="110" y="126"/>
                    <a:pt x="125" y="111"/>
                    <a:pt x="125" y="92"/>
                  </a:cubicBezTo>
                  <a:cubicBezTo>
                    <a:pt x="125" y="86"/>
                    <a:pt x="124" y="81"/>
                    <a:pt x="122" y="76"/>
                  </a:cubicBezTo>
                  <a:cubicBezTo>
                    <a:pt x="122" y="72"/>
                    <a:pt x="123" y="68"/>
                    <a:pt x="123" y="64"/>
                  </a:cubicBezTo>
                  <a:moveTo>
                    <a:pt x="94" y="92"/>
                  </a:moveTo>
                  <a:cubicBezTo>
                    <a:pt x="91" y="96"/>
                    <a:pt x="87" y="99"/>
                    <a:pt x="82" y="101"/>
                  </a:cubicBezTo>
                  <a:cubicBezTo>
                    <a:pt x="76" y="103"/>
                    <a:pt x="70" y="104"/>
                    <a:pt x="63" y="104"/>
                  </a:cubicBezTo>
                  <a:cubicBezTo>
                    <a:pt x="54" y="104"/>
                    <a:pt x="47" y="103"/>
                    <a:pt x="41" y="100"/>
                  </a:cubicBezTo>
                  <a:cubicBezTo>
                    <a:pt x="37" y="98"/>
                    <a:pt x="34" y="95"/>
                    <a:pt x="32" y="91"/>
                  </a:cubicBezTo>
                  <a:cubicBezTo>
                    <a:pt x="29" y="88"/>
                    <a:pt x="28" y="84"/>
                    <a:pt x="28" y="81"/>
                  </a:cubicBezTo>
                  <a:cubicBezTo>
                    <a:pt x="28" y="78"/>
                    <a:pt x="29" y="77"/>
                    <a:pt x="30" y="75"/>
                  </a:cubicBezTo>
                  <a:cubicBezTo>
                    <a:pt x="32" y="74"/>
                    <a:pt x="34" y="73"/>
                    <a:pt x="36" y="73"/>
                  </a:cubicBezTo>
                  <a:cubicBezTo>
                    <a:pt x="39" y="73"/>
                    <a:pt x="40" y="73"/>
                    <a:pt x="42" y="75"/>
                  </a:cubicBezTo>
                  <a:cubicBezTo>
                    <a:pt x="43" y="76"/>
                    <a:pt x="44" y="77"/>
                    <a:pt x="45" y="80"/>
                  </a:cubicBezTo>
                  <a:cubicBezTo>
                    <a:pt x="46" y="82"/>
                    <a:pt x="47" y="84"/>
                    <a:pt x="49" y="86"/>
                  </a:cubicBezTo>
                  <a:cubicBezTo>
                    <a:pt x="50" y="87"/>
                    <a:pt x="52" y="88"/>
                    <a:pt x="54" y="89"/>
                  </a:cubicBezTo>
                  <a:cubicBezTo>
                    <a:pt x="56" y="90"/>
                    <a:pt x="59" y="91"/>
                    <a:pt x="62" y="91"/>
                  </a:cubicBezTo>
                  <a:cubicBezTo>
                    <a:pt x="67" y="91"/>
                    <a:pt x="71" y="90"/>
                    <a:pt x="74" y="88"/>
                  </a:cubicBezTo>
                  <a:cubicBezTo>
                    <a:pt x="77" y="86"/>
                    <a:pt x="79" y="83"/>
                    <a:pt x="79" y="81"/>
                  </a:cubicBezTo>
                  <a:cubicBezTo>
                    <a:pt x="79" y="78"/>
                    <a:pt x="78" y="76"/>
                    <a:pt x="77" y="75"/>
                  </a:cubicBezTo>
                  <a:cubicBezTo>
                    <a:pt x="75" y="73"/>
                    <a:pt x="73" y="72"/>
                    <a:pt x="70" y="71"/>
                  </a:cubicBezTo>
                  <a:cubicBezTo>
                    <a:pt x="67" y="71"/>
                    <a:pt x="64" y="70"/>
                    <a:pt x="59" y="69"/>
                  </a:cubicBezTo>
                  <a:cubicBezTo>
                    <a:pt x="53" y="67"/>
                    <a:pt x="48" y="66"/>
                    <a:pt x="44" y="64"/>
                  </a:cubicBezTo>
                  <a:cubicBezTo>
                    <a:pt x="39" y="62"/>
                    <a:pt x="36" y="60"/>
                    <a:pt x="33" y="57"/>
                  </a:cubicBezTo>
                  <a:cubicBezTo>
                    <a:pt x="31" y="54"/>
                    <a:pt x="29" y="50"/>
                    <a:pt x="29" y="45"/>
                  </a:cubicBezTo>
                  <a:cubicBezTo>
                    <a:pt x="29" y="40"/>
                    <a:pt x="31" y="36"/>
                    <a:pt x="33" y="33"/>
                  </a:cubicBezTo>
                  <a:cubicBezTo>
                    <a:pt x="36" y="29"/>
                    <a:pt x="40" y="27"/>
                    <a:pt x="45" y="25"/>
                  </a:cubicBezTo>
                  <a:cubicBezTo>
                    <a:pt x="50" y="23"/>
                    <a:pt x="56" y="22"/>
                    <a:pt x="63" y="22"/>
                  </a:cubicBezTo>
                  <a:cubicBezTo>
                    <a:pt x="68" y="22"/>
                    <a:pt x="73" y="23"/>
                    <a:pt x="77" y="24"/>
                  </a:cubicBezTo>
                  <a:cubicBezTo>
                    <a:pt x="81" y="25"/>
                    <a:pt x="84" y="27"/>
                    <a:pt x="86" y="29"/>
                  </a:cubicBezTo>
                  <a:cubicBezTo>
                    <a:pt x="89" y="31"/>
                    <a:pt x="91" y="33"/>
                    <a:pt x="92" y="35"/>
                  </a:cubicBezTo>
                  <a:cubicBezTo>
                    <a:pt x="94" y="38"/>
                    <a:pt x="94" y="40"/>
                    <a:pt x="94" y="42"/>
                  </a:cubicBezTo>
                  <a:cubicBezTo>
                    <a:pt x="94" y="44"/>
                    <a:pt x="93" y="46"/>
                    <a:pt x="92" y="48"/>
                  </a:cubicBezTo>
                  <a:cubicBezTo>
                    <a:pt x="90" y="49"/>
                    <a:pt x="88" y="50"/>
                    <a:pt x="86" y="50"/>
                  </a:cubicBezTo>
                  <a:cubicBezTo>
                    <a:pt x="83" y="50"/>
                    <a:pt x="82" y="50"/>
                    <a:pt x="80" y="49"/>
                  </a:cubicBezTo>
                  <a:cubicBezTo>
                    <a:pt x="79" y="48"/>
                    <a:pt x="78" y="46"/>
                    <a:pt x="77" y="44"/>
                  </a:cubicBezTo>
                  <a:cubicBezTo>
                    <a:pt x="75" y="41"/>
                    <a:pt x="74" y="39"/>
                    <a:pt x="71" y="38"/>
                  </a:cubicBezTo>
                  <a:cubicBezTo>
                    <a:pt x="69" y="36"/>
                    <a:pt x="66" y="35"/>
                    <a:pt x="61" y="35"/>
                  </a:cubicBezTo>
                  <a:cubicBezTo>
                    <a:pt x="57" y="35"/>
                    <a:pt x="54" y="36"/>
                    <a:pt x="51" y="38"/>
                  </a:cubicBezTo>
                  <a:cubicBezTo>
                    <a:pt x="49" y="39"/>
                    <a:pt x="47" y="41"/>
                    <a:pt x="47" y="43"/>
                  </a:cubicBezTo>
                  <a:cubicBezTo>
                    <a:pt x="47" y="45"/>
                    <a:pt x="48" y="46"/>
                    <a:pt x="49" y="47"/>
                  </a:cubicBezTo>
                  <a:cubicBezTo>
                    <a:pt x="49" y="48"/>
                    <a:pt x="51" y="49"/>
                    <a:pt x="52" y="50"/>
                  </a:cubicBezTo>
                  <a:cubicBezTo>
                    <a:pt x="54" y="50"/>
                    <a:pt x="55" y="51"/>
                    <a:pt x="57" y="51"/>
                  </a:cubicBezTo>
                  <a:cubicBezTo>
                    <a:pt x="59" y="52"/>
                    <a:pt x="61" y="53"/>
                    <a:pt x="65" y="53"/>
                  </a:cubicBezTo>
                  <a:cubicBezTo>
                    <a:pt x="70" y="54"/>
                    <a:pt x="75" y="56"/>
                    <a:pt x="78" y="57"/>
                  </a:cubicBezTo>
                  <a:cubicBezTo>
                    <a:pt x="82" y="58"/>
                    <a:pt x="86" y="60"/>
                    <a:pt x="89" y="61"/>
                  </a:cubicBezTo>
                  <a:cubicBezTo>
                    <a:pt x="92" y="63"/>
                    <a:pt x="94" y="66"/>
                    <a:pt x="95" y="68"/>
                  </a:cubicBezTo>
                  <a:cubicBezTo>
                    <a:pt x="97" y="71"/>
                    <a:pt x="98" y="75"/>
                    <a:pt x="98" y="79"/>
                  </a:cubicBezTo>
                  <a:cubicBezTo>
                    <a:pt x="98" y="84"/>
                    <a:pt x="97" y="88"/>
                    <a:pt x="94" y="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7"/>
            <p:cNvSpPr>
              <a:spLocks noChangeArrowheads="1"/>
            </p:cNvSpPr>
            <p:nvPr/>
          </p:nvSpPr>
          <p:spPr bwMode="auto">
            <a:xfrm>
              <a:off x="6291604" y="4318587"/>
              <a:ext cx="434093" cy="43409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8"/>
            <p:cNvSpPr>
              <a:spLocks/>
            </p:cNvSpPr>
            <p:nvPr/>
          </p:nvSpPr>
          <p:spPr bwMode="auto">
            <a:xfrm>
              <a:off x="4863527" y="1221468"/>
              <a:ext cx="310066" cy="297664"/>
            </a:xfrm>
            <a:custGeom>
              <a:avLst/>
              <a:gdLst>
                <a:gd name="T0" fmla="*/ 78 w 148"/>
                <a:gd name="T1" fmla="*/ 92 h 142"/>
                <a:gd name="T2" fmla="*/ 66 w 148"/>
                <a:gd name="T3" fmla="*/ 64 h 142"/>
                <a:gd name="T4" fmla="*/ 42 w 148"/>
                <a:gd name="T5" fmla="*/ 16 h 142"/>
                <a:gd name="T6" fmla="*/ 0 w 148"/>
                <a:gd name="T7" fmla="*/ 48 h 142"/>
                <a:gd name="T8" fmla="*/ 6 w 148"/>
                <a:gd name="T9" fmla="*/ 55 h 142"/>
                <a:gd name="T10" fmla="*/ 21 w 148"/>
                <a:gd name="T11" fmla="*/ 50 h 142"/>
                <a:gd name="T12" fmla="*/ 45 w 148"/>
                <a:gd name="T13" fmla="*/ 121 h 142"/>
                <a:gd name="T14" fmla="*/ 75 w 148"/>
                <a:gd name="T15" fmla="*/ 134 h 142"/>
                <a:gd name="T16" fmla="*/ 140 w 148"/>
                <a:gd name="T17" fmla="*/ 44 h 142"/>
                <a:gd name="T18" fmla="*/ 81 w 148"/>
                <a:gd name="T19" fmla="*/ 47 h 142"/>
                <a:gd name="T20" fmla="*/ 97 w 148"/>
                <a:gd name="T21" fmla="*/ 66 h 142"/>
                <a:gd name="T22" fmla="*/ 78 w 148"/>
                <a:gd name="T23" fmla="*/ 9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142">
                  <a:moveTo>
                    <a:pt x="78" y="92"/>
                  </a:moveTo>
                  <a:cubicBezTo>
                    <a:pt x="74" y="92"/>
                    <a:pt x="71" y="81"/>
                    <a:pt x="66" y="64"/>
                  </a:cubicBezTo>
                  <a:cubicBezTo>
                    <a:pt x="62" y="45"/>
                    <a:pt x="62" y="12"/>
                    <a:pt x="42" y="16"/>
                  </a:cubicBezTo>
                  <a:cubicBezTo>
                    <a:pt x="24" y="19"/>
                    <a:pt x="0" y="48"/>
                    <a:pt x="0" y="48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5"/>
                    <a:pt x="17" y="46"/>
                    <a:pt x="21" y="50"/>
                  </a:cubicBezTo>
                  <a:cubicBezTo>
                    <a:pt x="25" y="55"/>
                    <a:pt x="40" y="111"/>
                    <a:pt x="45" y="121"/>
                  </a:cubicBezTo>
                  <a:cubicBezTo>
                    <a:pt x="50" y="130"/>
                    <a:pt x="62" y="142"/>
                    <a:pt x="75" y="134"/>
                  </a:cubicBezTo>
                  <a:cubicBezTo>
                    <a:pt x="88" y="125"/>
                    <a:pt x="132" y="88"/>
                    <a:pt x="140" y="44"/>
                  </a:cubicBezTo>
                  <a:cubicBezTo>
                    <a:pt x="148" y="0"/>
                    <a:pt x="87" y="9"/>
                    <a:pt x="81" y="47"/>
                  </a:cubicBezTo>
                  <a:cubicBezTo>
                    <a:pt x="97" y="38"/>
                    <a:pt x="106" y="51"/>
                    <a:pt x="97" y="66"/>
                  </a:cubicBezTo>
                  <a:cubicBezTo>
                    <a:pt x="89" y="82"/>
                    <a:pt x="82" y="92"/>
                    <a:pt x="78" y="9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9"/>
            <p:cNvSpPr>
              <a:spLocks/>
            </p:cNvSpPr>
            <p:nvPr/>
          </p:nvSpPr>
          <p:spPr bwMode="auto">
            <a:xfrm>
              <a:off x="3790698" y="1908929"/>
              <a:ext cx="186926" cy="179839"/>
            </a:xfrm>
            <a:custGeom>
              <a:avLst/>
              <a:gdLst>
                <a:gd name="T0" fmla="*/ 47 w 89"/>
                <a:gd name="T1" fmla="*/ 56 h 86"/>
                <a:gd name="T2" fmla="*/ 40 w 89"/>
                <a:gd name="T3" fmla="*/ 39 h 86"/>
                <a:gd name="T4" fmla="*/ 25 w 89"/>
                <a:gd name="T5" fmla="*/ 10 h 86"/>
                <a:gd name="T6" fmla="*/ 0 w 89"/>
                <a:gd name="T7" fmla="*/ 29 h 86"/>
                <a:gd name="T8" fmla="*/ 3 w 89"/>
                <a:gd name="T9" fmla="*/ 34 h 86"/>
                <a:gd name="T10" fmla="*/ 13 w 89"/>
                <a:gd name="T11" fmla="*/ 31 h 86"/>
                <a:gd name="T12" fmla="*/ 27 w 89"/>
                <a:gd name="T13" fmla="*/ 73 h 86"/>
                <a:gd name="T14" fmla="*/ 45 w 89"/>
                <a:gd name="T15" fmla="*/ 81 h 86"/>
                <a:gd name="T16" fmla="*/ 85 w 89"/>
                <a:gd name="T17" fmla="*/ 27 h 86"/>
                <a:gd name="T18" fmla="*/ 49 w 89"/>
                <a:gd name="T19" fmla="*/ 29 h 86"/>
                <a:gd name="T20" fmla="*/ 59 w 89"/>
                <a:gd name="T21" fmla="*/ 40 h 86"/>
                <a:gd name="T22" fmla="*/ 47 w 89"/>
                <a:gd name="T23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86">
                  <a:moveTo>
                    <a:pt x="47" y="56"/>
                  </a:moveTo>
                  <a:cubicBezTo>
                    <a:pt x="44" y="56"/>
                    <a:pt x="43" y="49"/>
                    <a:pt x="40" y="39"/>
                  </a:cubicBezTo>
                  <a:cubicBezTo>
                    <a:pt x="37" y="28"/>
                    <a:pt x="37" y="7"/>
                    <a:pt x="25" y="10"/>
                  </a:cubicBezTo>
                  <a:cubicBezTo>
                    <a:pt x="14" y="12"/>
                    <a:pt x="0" y="29"/>
                    <a:pt x="0" y="29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11" y="28"/>
                    <a:pt x="13" y="31"/>
                  </a:cubicBezTo>
                  <a:cubicBezTo>
                    <a:pt x="15" y="34"/>
                    <a:pt x="24" y="67"/>
                    <a:pt x="27" y="73"/>
                  </a:cubicBezTo>
                  <a:cubicBezTo>
                    <a:pt x="30" y="79"/>
                    <a:pt x="37" y="86"/>
                    <a:pt x="45" y="81"/>
                  </a:cubicBezTo>
                  <a:cubicBezTo>
                    <a:pt x="53" y="76"/>
                    <a:pt x="80" y="53"/>
                    <a:pt x="85" y="27"/>
                  </a:cubicBezTo>
                  <a:cubicBezTo>
                    <a:pt x="89" y="0"/>
                    <a:pt x="53" y="6"/>
                    <a:pt x="49" y="29"/>
                  </a:cubicBezTo>
                  <a:cubicBezTo>
                    <a:pt x="59" y="23"/>
                    <a:pt x="64" y="31"/>
                    <a:pt x="59" y="40"/>
                  </a:cubicBezTo>
                  <a:cubicBezTo>
                    <a:pt x="54" y="50"/>
                    <a:pt x="49" y="56"/>
                    <a:pt x="47" y="5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0"/>
            <p:cNvSpPr>
              <a:spLocks/>
            </p:cNvSpPr>
            <p:nvPr/>
          </p:nvSpPr>
          <p:spPr bwMode="auto">
            <a:xfrm>
              <a:off x="4387797" y="2919745"/>
              <a:ext cx="188698" cy="180724"/>
            </a:xfrm>
            <a:custGeom>
              <a:avLst/>
              <a:gdLst>
                <a:gd name="T0" fmla="*/ 47 w 90"/>
                <a:gd name="T1" fmla="*/ 55 h 86"/>
                <a:gd name="T2" fmla="*/ 40 w 90"/>
                <a:gd name="T3" fmla="*/ 38 h 86"/>
                <a:gd name="T4" fmla="*/ 26 w 90"/>
                <a:gd name="T5" fmla="*/ 9 h 86"/>
                <a:gd name="T6" fmla="*/ 0 w 90"/>
                <a:gd name="T7" fmla="*/ 29 h 86"/>
                <a:gd name="T8" fmla="*/ 4 w 90"/>
                <a:gd name="T9" fmla="*/ 33 h 86"/>
                <a:gd name="T10" fmla="*/ 13 w 90"/>
                <a:gd name="T11" fmla="*/ 30 h 86"/>
                <a:gd name="T12" fmla="*/ 28 w 90"/>
                <a:gd name="T13" fmla="*/ 73 h 86"/>
                <a:gd name="T14" fmla="*/ 46 w 90"/>
                <a:gd name="T15" fmla="*/ 81 h 86"/>
                <a:gd name="T16" fmla="*/ 85 w 90"/>
                <a:gd name="T17" fmla="*/ 26 h 86"/>
                <a:gd name="T18" fmla="*/ 49 w 90"/>
                <a:gd name="T19" fmla="*/ 28 h 86"/>
                <a:gd name="T20" fmla="*/ 59 w 90"/>
                <a:gd name="T21" fmla="*/ 40 h 86"/>
                <a:gd name="T22" fmla="*/ 47 w 90"/>
                <a:gd name="T23" fmla="*/ 5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6">
                  <a:moveTo>
                    <a:pt x="47" y="55"/>
                  </a:moveTo>
                  <a:cubicBezTo>
                    <a:pt x="45" y="55"/>
                    <a:pt x="43" y="49"/>
                    <a:pt x="40" y="38"/>
                  </a:cubicBezTo>
                  <a:cubicBezTo>
                    <a:pt x="37" y="27"/>
                    <a:pt x="37" y="7"/>
                    <a:pt x="26" y="9"/>
                  </a:cubicBezTo>
                  <a:cubicBezTo>
                    <a:pt x="15" y="11"/>
                    <a:pt x="0" y="29"/>
                    <a:pt x="0" y="29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11" y="28"/>
                    <a:pt x="13" y="30"/>
                  </a:cubicBezTo>
                  <a:cubicBezTo>
                    <a:pt x="16" y="33"/>
                    <a:pt x="25" y="67"/>
                    <a:pt x="28" y="73"/>
                  </a:cubicBezTo>
                  <a:cubicBezTo>
                    <a:pt x="30" y="79"/>
                    <a:pt x="38" y="86"/>
                    <a:pt x="46" y="81"/>
                  </a:cubicBezTo>
                  <a:cubicBezTo>
                    <a:pt x="54" y="75"/>
                    <a:pt x="80" y="53"/>
                    <a:pt x="85" y="26"/>
                  </a:cubicBezTo>
                  <a:cubicBezTo>
                    <a:pt x="90" y="0"/>
                    <a:pt x="53" y="5"/>
                    <a:pt x="49" y="28"/>
                  </a:cubicBezTo>
                  <a:cubicBezTo>
                    <a:pt x="59" y="23"/>
                    <a:pt x="64" y="31"/>
                    <a:pt x="59" y="40"/>
                  </a:cubicBezTo>
                  <a:cubicBezTo>
                    <a:pt x="54" y="49"/>
                    <a:pt x="50" y="55"/>
                    <a:pt x="47" y="5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1"/>
            <p:cNvSpPr>
              <a:spLocks/>
            </p:cNvSpPr>
            <p:nvPr/>
          </p:nvSpPr>
          <p:spPr bwMode="auto">
            <a:xfrm>
              <a:off x="6187067" y="4088252"/>
              <a:ext cx="251597" cy="242738"/>
            </a:xfrm>
            <a:custGeom>
              <a:avLst/>
              <a:gdLst>
                <a:gd name="T0" fmla="*/ 63 w 120"/>
                <a:gd name="T1" fmla="*/ 75 h 116"/>
                <a:gd name="T2" fmla="*/ 54 w 120"/>
                <a:gd name="T3" fmla="*/ 52 h 116"/>
                <a:gd name="T4" fmla="*/ 34 w 120"/>
                <a:gd name="T5" fmla="*/ 13 h 116"/>
                <a:gd name="T6" fmla="*/ 0 w 120"/>
                <a:gd name="T7" fmla="*/ 39 h 116"/>
                <a:gd name="T8" fmla="*/ 5 w 120"/>
                <a:gd name="T9" fmla="*/ 45 h 116"/>
                <a:gd name="T10" fmla="*/ 17 w 120"/>
                <a:gd name="T11" fmla="*/ 41 h 116"/>
                <a:gd name="T12" fmla="*/ 37 w 120"/>
                <a:gd name="T13" fmla="*/ 99 h 116"/>
                <a:gd name="T14" fmla="*/ 61 w 120"/>
                <a:gd name="T15" fmla="*/ 109 h 116"/>
                <a:gd name="T16" fmla="*/ 114 w 120"/>
                <a:gd name="T17" fmla="*/ 36 h 116"/>
                <a:gd name="T18" fmla="*/ 66 w 120"/>
                <a:gd name="T19" fmla="*/ 39 h 116"/>
                <a:gd name="T20" fmla="*/ 79 w 120"/>
                <a:gd name="T21" fmla="*/ 54 h 116"/>
                <a:gd name="T22" fmla="*/ 63 w 120"/>
                <a:gd name="T23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16">
                  <a:moveTo>
                    <a:pt x="63" y="75"/>
                  </a:moveTo>
                  <a:cubicBezTo>
                    <a:pt x="60" y="75"/>
                    <a:pt x="57" y="66"/>
                    <a:pt x="54" y="52"/>
                  </a:cubicBezTo>
                  <a:cubicBezTo>
                    <a:pt x="50" y="37"/>
                    <a:pt x="50" y="10"/>
                    <a:pt x="34" y="13"/>
                  </a:cubicBezTo>
                  <a:cubicBezTo>
                    <a:pt x="19" y="16"/>
                    <a:pt x="0" y="39"/>
                    <a:pt x="0" y="39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14" y="37"/>
                    <a:pt x="17" y="41"/>
                  </a:cubicBezTo>
                  <a:cubicBezTo>
                    <a:pt x="21" y="45"/>
                    <a:pt x="33" y="90"/>
                    <a:pt x="37" y="99"/>
                  </a:cubicBezTo>
                  <a:cubicBezTo>
                    <a:pt x="40" y="106"/>
                    <a:pt x="50" y="116"/>
                    <a:pt x="61" y="109"/>
                  </a:cubicBezTo>
                  <a:cubicBezTo>
                    <a:pt x="72" y="102"/>
                    <a:pt x="107" y="71"/>
                    <a:pt x="114" y="36"/>
                  </a:cubicBezTo>
                  <a:cubicBezTo>
                    <a:pt x="120" y="0"/>
                    <a:pt x="71" y="7"/>
                    <a:pt x="66" y="39"/>
                  </a:cubicBezTo>
                  <a:cubicBezTo>
                    <a:pt x="79" y="31"/>
                    <a:pt x="86" y="42"/>
                    <a:pt x="79" y="54"/>
                  </a:cubicBezTo>
                  <a:cubicBezTo>
                    <a:pt x="72" y="67"/>
                    <a:pt x="66" y="75"/>
                    <a:pt x="63" y="7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2"/>
            <p:cNvSpPr>
              <a:spLocks/>
            </p:cNvSpPr>
            <p:nvPr/>
          </p:nvSpPr>
          <p:spPr bwMode="auto">
            <a:xfrm>
              <a:off x="4630534" y="4316815"/>
              <a:ext cx="383596" cy="245396"/>
            </a:xfrm>
            <a:custGeom>
              <a:avLst/>
              <a:gdLst>
                <a:gd name="T0" fmla="*/ 75 w 183"/>
                <a:gd name="T1" fmla="*/ 73 h 117"/>
                <a:gd name="T2" fmla="*/ 74 w 183"/>
                <a:gd name="T3" fmla="*/ 106 h 117"/>
                <a:gd name="T4" fmla="*/ 49 w 183"/>
                <a:gd name="T5" fmla="*/ 109 h 117"/>
                <a:gd name="T6" fmla="*/ 48 w 183"/>
                <a:gd name="T7" fmla="*/ 117 h 117"/>
                <a:gd name="T8" fmla="*/ 88 w 183"/>
                <a:gd name="T9" fmla="*/ 116 h 117"/>
                <a:gd name="T10" fmla="*/ 133 w 183"/>
                <a:gd name="T11" fmla="*/ 116 h 117"/>
                <a:gd name="T12" fmla="*/ 133 w 183"/>
                <a:gd name="T13" fmla="*/ 108 h 117"/>
                <a:gd name="T14" fmla="*/ 106 w 183"/>
                <a:gd name="T15" fmla="*/ 107 h 117"/>
                <a:gd name="T16" fmla="*/ 105 w 183"/>
                <a:gd name="T17" fmla="*/ 72 h 117"/>
                <a:gd name="T18" fmla="*/ 156 w 183"/>
                <a:gd name="T19" fmla="*/ 29 h 117"/>
                <a:gd name="T20" fmla="*/ 161 w 183"/>
                <a:gd name="T21" fmla="*/ 28 h 117"/>
                <a:gd name="T22" fmla="*/ 175 w 183"/>
                <a:gd name="T23" fmla="*/ 28 h 117"/>
                <a:gd name="T24" fmla="*/ 177 w 183"/>
                <a:gd name="T25" fmla="*/ 25 h 117"/>
                <a:gd name="T26" fmla="*/ 177 w 183"/>
                <a:gd name="T27" fmla="*/ 25 h 117"/>
                <a:gd name="T28" fmla="*/ 182 w 183"/>
                <a:gd name="T29" fmla="*/ 17 h 117"/>
                <a:gd name="T30" fmla="*/ 182 w 183"/>
                <a:gd name="T31" fmla="*/ 17 h 117"/>
                <a:gd name="T32" fmla="*/ 183 w 183"/>
                <a:gd name="T33" fmla="*/ 16 h 117"/>
                <a:gd name="T34" fmla="*/ 107 w 183"/>
                <a:gd name="T35" fmla="*/ 16 h 117"/>
                <a:gd name="T36" fmla="*/ 110 w 183"/>
                <a:gd name="T37" fmla="*/ 28 h 117"/>
                <a:gd name="T38" fmla="*/ 130 w 183"/>
                <a:gd name="T39" fmla="*/ 28 h 117"/>
                <a:gd name="T40" fmla="*/ 96 w 183"/>
                <a:gd name="T41" fmla="*/ 60 h 117"/>
                <a:gd name="T42" fmla="*/ 60 w 183"/>
                <a:gd name="T43" fmla="*/ 12 h 117"/>
                <a:gd name="T44" fmla="*/ 86 w 183"/>
                <a:gd name="T45" fmla="*/ 12 h 117"/>
                <a:gd name="T46" fmla="*/ 86 w 183"/>
                <a:gd name="T47" fmla="*/ 3 h 117"/>
                <a:gd name="T48" fmla="*/ 87 w 183"/>
                <a:gd name="T49" fmla="*/ 1 h 117"/>
                <a:gd name="T50" fmla="*/ 86 w 183"/>
                <a:gd name="T51" fmla="*/ 1 h 117"/>
                <a:gd name="T52" fmla="*/ 86 w 183"/>
                <a:gd name="T53" fmla="*/ 0 h 117"/>
                <a:gd name="T54" fmla="*/ 0 w 183"/>
                <a:gd name="T55" fmla="*/ 0 h 117"/>
                <a:gd name="T56" fmla="*/ 0 w 183"/>
                <a:gd name="T57" fmla="*/ 12 h 117"/>
                <a:gd name="T58" fmla="*/ 25 w 183"/>
                <a:gd name="T59" fmla="*/ 12 h 117"/>
                <a:gd name="T60" fmla="*/ 75 w 183"/>
                <a:gd name="T61" fmla="*/ 7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3" h="117">
                  <a:moveTo>
                    <a:pt x="75" y="73"/>
                  </a:moveTo>
                  <a:cubicBezTo>
                    <a:pt x="76" y="77"/>
                    <a:pt x="76" y="103"/>
                    <a:pt x="74" y="106"/>
                  </a:cubicBezTo>
                  <a:cubicBezTo>
                    <a:pt x="71" y="109"/>
                    <a:pt x="54" y="108"/>
                    <a:pt x="49" y="109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56" y="117"/>
                    <a:pt x="80" y="116"/>
                    <a:pt x="88" y="116"/>
                  </a:cubicBezTo>
                  <a:cubicBezTo>
                    <a:pt x="103" y="116"/>
                    <a:pt x="129" y="116"/>
                    <a:pt x="133" y="116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29" y="107"/>
                    <a:pt x="109" y="108"/>
                    <a:pt x="106" y="107"/>
                  </a:cubicBezTo>
                  <a:cubicBezTo>
                    <a:pt x="105" y="103"/>
                    <a:pt x="104" y="75"/>
                    <a:pt x="105" y="72"/>
                  </a:cubicBezTo>
                  <a:cubicBezTo>
                    <a:pt x="108" y="64"/>
                    <a:pt x="151" y="31"/>
                    <a:pt x="156" y="29"/>
                  </a:cubicBezTo>
                  <a:cubicBezTo>
                    <a:pt x="157" y="29"/>
                    <a:pt x="159" y="29"/>
                    <a:pt x="161" y="28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8" y="50"/>
                    <a:pt x="72" y="29"/>
                    <a:pt x="60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5" y="20"/>
                    <a:pt x="73" y="68"/>
                    <a:pt x="75" y="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3"/>
            <p:cNvSpPr>
              <a:spLocks/>
            </p:cNvSpPr>
            <p:nvPr/>
          </p:nvSpPr>
          <p:spPr bwMode="auto">
            <a:xfrm>
              <a:off x="4983124" y="4402747"/>
              <a:ext cx="54040" cy="115167"/>
            </a:xfrm>
            <a:custGeom>
              <a:avLst/>
              <a:gdLst>
                <a:gd name="T0" fmla="*/ 0 w 26"/>
                <a:gd name="T1" fmla="*/ 0 h 55"/>
                <a:gd name="T2" fmla="*/ 1 w 26"/>
                <a:gd name="T3" fmla="*/ 54 h 55"/>
                <a:gd name="T4" fmla="*/ 12 w 26"/>
                <a:gd name="T5" fmla="*/ 55 h 55"/>
                <a:gd name="T6" fmla="*/ 26 w 26"/>
                <a:gd name="T7" fmla="*/ 2 h 55"/>
                <a:gd name="T8" fmla="*/ 0 w 26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5">
                  <a:moveTo>
                    <a:pt x="0" y="0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4" y="2"/>
                    <a:pt x="3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4"/>
            <p:cNvSpPr>
              <a:spLocks/>
            </p:cNvSpPr>
            <p:nvPr/>
          </p:nvSpPr>
          <p:spPr bwMode="auto">
            <a:xfrm>
              <a:off x="4980466" y="4532089"/>
              <a:ext cx="29235" cy="30121"/>
            </a:xfrm>
            <a:custGeom>
              <a:avLst/>
              <a:gdLst>
                <a:gd name="T0" fmla="*/ 29 w 33"/>
                <a:gd name="T1" fmla="*/ 34 h 34"/>
                <a:gd name="T2" fmla="*/ 33 w 33"/>
                <a:gd name="T3" fmla="*/ 3 h 34"/>
                <a:gd name="T4" fmla="*/ 17 w 33"/>
                <a:gd name="T5" fmla="*/ 3 h 34"/>
                <a:gd name="T6" fmla="*/ 0 w 33"/>
                <a:gd name="T7" fmla="*/ 0 h 34"/>
                <a:gd name="T8" fmla="*/ 0 w 33"/>
                <a:gd name="T9" fmla="*/ 31 h 34"/>
                <a:gd name="T10" fmla="*/ 14 w 33"/>
                <a:gd name="T11" fmla="*/ 31 h 34"/>
                <a:gd name="T12" fmla="*/ 29 w 33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4">
                  <a:moveTo>
                    <a:pt x="29" y="34"/>
                  </a:moveTo>
                  <a:lnTo>
                    <a:pt x="33" y="3"/>
                  </a:lnTo>
                  <a:lnTo>
                    <a:pt x="17" y="3"/>
                  </a:lnTo>
                  <a:lnTo>
                    <a:pt x="0" y="0"/>
                  </a:lnTo>
                  <a:lnTo>
                    <a:pt x="0" y="31"/>
                  </a:lnTo>
                  <a:lnTo>
                    <a:pt x="14" y="31"/>
                  </a:lnTo>
                  <a:lnTo>
                    <a:pt x="29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75"/>
            <p:cNvSpPr>
              <a:spLocks noChangeArrowheads="1"/>
            </p:cNvSpPr>
            <p:nvPr/>
          </p:nvSpPr>
          <p:spPr bwMode="auto">
            <a:xfrm>
              <a:off x="3512524" y="2239371"/>
              <a:ext cx="58470" cy="1630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6"/>
            <p:cNvSpPr>
              <a:spLocks noChangeArrowheads="1"/>
            </p:cNvSpPr>
            <p:nvPr/>
          </p:nvSpPr>
          <p:spPr bwMode="auto">
            <a:xfrm>
              <a:off x="3512524" y="2155211"/>
              <a:ext cx="58470" cy="593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7"/>
            <p:cNvSpPr>
              <a:spLocks/>
            </p:cNvSpPr>
            <p:nvPr/>
          </p:nvSpPr>
          <p:spPr bwMode="auto">
            <a:xfrm>
              <a:off x="3602000" y="2239371"/>
              <a:ext cx="157691" cy="163006"/>
            </a:xfrm>
            <a:custGeom>
              <a:avLst/>
              <a:gdLst>
                <a:gd name="T0" fmla="*/ 75 w 75"/>
                <a:gd name="T1" fmla="*/ 35 h 78"/>
                <a:gd name="T2" fmla="*/ 46 w 75"/>
                <a:gd name="T3" fmla="*/ 0 h 78"/>
                <a:gd name="T4" fmla="*/ 23 w 75"/>
                <a:gd name="T5" fmla="*/ 10 h 78"/>
                <a:gd name="T6" fmla="*/ 22 w 75"/>
                <a:gd name="T7" fmla="*/ 10 h 78"/>
                <a:gd name="T8" fmla="*/ 22 w 75"/>
                <a:gd name="T9" fmla="*/ 0 h 78"/>
                <a:gd name="T10" fmla="*/ 0 w 75"/>
                <a:gd name="T11" fmla="*/ 0 h 78"/>
                <a:gd name="T12" fmla="*/ 0 w 75"/>
                <a:gd name="T13" fmla="*/ 78 h 78"/>
                <a:gd name="T14" fmla="*/ 23 w 75"/>
                <a:gd name="T15" fmla="*/ 78 h 78"/>
                <a:gd name="T16" fmla="*/ 23 w 75"/>
                <a:gd name="T17" fmla="*/ 39 h 78"/>
                <a:gd name="T18" fmla="*/ 38 w 75"/>
                <a:gd name="T19" fmla="*/ 19 h 78"/>
                <a:gd name="T20" fmla="*/ 52 w 75"/>
                <a:gd name="T21" fmla="*/ 40 h 78"/>
                <a:gd name="T22" fmla="*/ 52 w 75"/>
                <a:gd name="T23" fmla="*/ 78 h 78"/>
                <a:gd name="T24" fmla="*/ 75 w 75"/>
                <a:gd name="T25" fmla="*/ 78 h 78"/>
                <a:gd name="T26" fmla="*/ 75 w 75"/>
                <a:gd name="T27" fmla="*/ 3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78">
                  <a:moveTo>
                    <a:pt x="75" y="35"/>
                  </a:moveTo>
                  <a:cubicBezTo>
                    <a:pt x="75" y="14"/>
                    <a:pt x="71" y="0"/>
                    <a:pt x="46" y="0"/>
                  </a:cubicBezTo>
                  <a:cubicBezTo>
                    <a:pt x="34" y="0"/>
                    <a:pt x="26" y="4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29"/>
                    <a:pt x="25" y="19"/>
                    <a:pt x="38" y="19"/>
                  </a:cubicBezTo>
                  <a:cubicBezTo>
                    <a:pt x="51" y="19"/>
                    <a:pt x="52" y="31"/>
                    <a:pt x="52" y="40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75" y="78"/>
                    <a:pt x="75" y="78"/>
                    <a:pt x="75" y="78"/>
                  </a:cubicBezTo>
                  <a:lnTo>
                    <a:pt x="75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8"/>
            <p:cNvSpPr>
              <a:spLocks noEditPoints="1"/>
            </p:cNvSpPr>
            <p:nvPr/>
          </p:nvSpPr>
          <p:spPr bwMode="auto">
            <a:xfrm>
              <a:off x="4427662" y="2494511"/>
              <a:ext cx="225906" cy="224134"/>
            </a:xfrm>
            <a:custGeom>
              <a:avLst/>
              <a:gdLst>
                <a:gd name="T0" fmla="*/ 34 w 108"/>
                <a:gd name="T1" fmla="*/ 107 h 107"/>
                <a:gd name="T2" fmla="*/ 73 w 108"/>
                <a:gd name="T3" fmla="*/ 107 h 107"/>
                <a:gd name="T4" fmla="*/ 107 w 108"/>
                <a:gd name="T5" fmla="*/ 73 h 107"/>
                <a:gd name="T6" fmla="*/ 108 w 108"/>
                <a:gd name="T7" fmla="*/ 46 h 107"/>
                <a:gd name="T8" fmla="*/ 107 w 108"/>
                <a:gd name="T9" fmla="*/ 44 h 107"/>
                <a:gd name="T10" fmla="*/ 106 w 108"/>
                <a:gd name="T11" fmla="*/ 42 h 107"/>
                <a:gd name="T12" fmla="*/ 105 w 108"/>
                <a:gd name="T13" fmla="*/ 41 h 107"/>
                <a:gd name="T14" fmla="*/ 90 w 108"/>
                <a:gd name="T15" fmla="*/ 39 h 107"/>
                <a:gd name="T16" fmla="*/ 87 w 108"/>
                <a:gd name="T17" fmla="*/ 30 h 107"/>
                <a:gd name="T18" fmla="*/ 84 w 108"/>
                <a:gd name="T19" fmla="*/ 18 h 107"/>
                <a:gd name="T20" fmla="*/ 58 w 108"/>
                <a:gd name="T21" fmla="*/ 0 h 107"/>
                <a:gd name="T22" fmla="*/ 34 w 108"/>
                <a:gd name="T23" fmla="*/ 0 h 107"/>
                <a:gd name="T24" fmla="*/ 0 w 108"/>
                <a:gd name="T25" fmla="*/ 34 h 107"/>
                <a:gd name="T26" fmla="*/ 0 w 108"/>
                <a:gd name="T27" fmla="*/ 73 h 107"/>
                <a:gd name="T28" fmla="*/ 34 w 108"/>
                <a:gd name="T29" fmla="*/ 107 h 107"/>
                <a:gd name="T30" fmla="*/ 34 w 108"/>
                <a:gd name="T31" fmla="*/ 27 h 107"/>
                <a:gd name="T32" fmla="*/ 53 w 108"/>
                <a:gd name="T33" fmla="*/ 27 h 107"/>
                <a:gd name="T34" fmla="*/ 60 w 108"/>
                <a:gd name="T35" fmla="*/ 34 h 107"/>
                <a:gd name="T36" fmla="*/ 53 w 108"/>
                <a:gd name="T37" fmla="*/ 40 h 107"/>
                <a:gd name="T38" fmla="*/ 34 w 108"/>
                <a:gd name="T39" fmla="*/ 40 h 107"/>
                <a:gd name="T40" fmla="*/ 28 w 108"/>
                <a:gd name="T41" fmla="*/ 34 h 107"/>
                <a:gd name="T42" fmla="*/ 34 w 108"/>
                <a:gd name="T43" fmla="*/ 27 h 107"/>
                <a:gd name="T44" fmla="*/ 34 w 108"/>
                <a:gd name="T45" fmla="*/ 66 h 107"/>
                <a:gd name="T46" fmla="*/ 73 w 108"/>
                <a:gd name="T47" fmla="*/ 66 h 107"/>
                <a:gd name="T48" fmla="*/ 79 w 108"/>
                <a:gd name="T49" fmla="*/ 73 h 107"/>
                <a:gd name="T50" fmla="*/ 73 w 108"/>
                <a:gd name="T51" fmla="*/ 79 h 107"/>
                <a:gd name="T52" fmla="*/ 34 w 108"/>
                <a:gd name="T53" fmla="*/ 79 h 107"/>
                <a:gd name="T54" fmla="*/ 28 w 108"/>
                <a:gd name="T55" fmla="*/ 73 h 107"/>
                <a:gd name="T56" fmla="*/ 34 w 108"/>
                <a:gd name="T57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7">
                  <a:moveTo>
                    <a:pt x="34" y="107"/>
                  </a:moveTo>
                  <a:cubicBezTo>
                    <a:pt x="73" y="107"/>
                    <a:pt x="73" y="107"/>
                    <a:pt x="73" y="107"/>
                  </a:cubicBezTo>
                  <a:cubicBezTo>
                    <a:pt x="92" y="107"/>
                    <a:pt x="107" y="92"/>
                    <a:pt x="107" y="73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3" y="40"/>
                    <a:pt x="93" y="41"/>
                    <a:pt x="90" y="39"/>
                  </a:cubicBezTo>
                  <a:cubicBezTo>
                    <a:pt x="88" y="37"/>
                    <a:pt x="88" y="34"/>
                    <a:pt x="87" y="30"/>
                  </a:cubicBezTo>
                  <a:cubicBezTo>
                    <a:pt x="86" y="21"/>
                    <a:pt x="86" y="21"/>
                    <a:pt x="84" y="18"/>
                  </a:cubicBezTo>
                  <a:cubicBezTo>
                    <a:pt x="80" y="8"/>
                    <a:pt x="67" y="1"/>
                    <a:pt x="5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92"/>
                    <a:pt x="15" y="107"/>
                    <a:pt x="34" y="107"/>
                  </a:cubicBezTo>
                  <a:moveTo>
                    <a:pt x="34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7" y="27"/>
                    <a:pt x="60" y="30"/>
                    <a:pt x="60" y="34"/>
                  </a:cubicBezTo>
                  <a:cubicBezTo>
                    <a:pt x="60" y="37"/>
                    <a:pt x="57" y="40"/>
                    <a:pt x="53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0"/>
                    <a:pt x="28" y="37"/>
                    <a:pt x="28" y="34"/>
                  </a:cubicBezTo>
                  <a:cubicBezTo>
                    <a:pt x="28" y="30"/>
                    <a:pt x="31" y="27"/>
                    <a:pt x="34" y="27"/>
                  </a:cubicBezTo>
                  <a:moveTo>
                    <a:pt x="34" y="66"/>
                  </a:moveTo>
                  <a:cubicBezTo>
                    <a:pt x="73" y="66"/>
                    <a:pt x="73" y="66"/>
                    <a:pt x="73" y="66"/>
                  </a:cubicBezTo>
                  <a:cubicBezTo>
                    <a:pt x="76" y="66"/>
                    <a:pt x="79" y="69"/>
                    <a:pt x="79" y="73"/>
                  </a:cubicBezTo>
                  <a:cubicBezTo>
                    <a:pt x="79" y="76"/>
                    <a:pt x="76" y="79"/>
                    <a:pt x="73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1" y="79"/>
                    <a:pt x="28" y="76"/>
                    <a:pt x="28" y="73"/>
                  </a:cubicBezTo>
                  <a:cubicBezTo>
                    <a:pt x="28" y="69"/>
                    <a:pt x="31" y="66"/>
                    <a:pt x="34" y="6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0"/>
            <p:cNvSpPr>
              <a:spLocks noEditPoints="1"/>
            </p:cNvSpPr>
            <p:nvPr/>
          </p:nvSpPr>
          <p:spPr bwMode="auto">
            <a:xfrm>
              <a:off x="5399499" y="3093382"/>
              <a:ext cx="163892" cy="122255"/>
            </a:xfrm>
            <a:custGeom>
              <a:avLst/>
              <a:gdLst>
                <a:gd name="T0" fmla="*/ 78 w 78"/>
                <a:gd name="T1" fmla="*/ 13 h 58"/>
                <a:gd name="T2" fmla="*/ 75 w 78"/>
                <a:gd name="T3" fmla="*/ 5 h 58"/>
                <a:gd name="T4" fmla="*/ 67 w 78"/>
                <a:gd name="T5" fmla="*/ 1 h 58"/>
                <a:gd name="T6" fmla="*/ 39 w 78"/>
                <a:gd name="T7" fmla="*/ 0 h 58"/>
                <a:gd name="T8" fmla="*/ 39 w 78"/>
                <a:gd name="T9" fmla="*/ 0 h 58"/>
                <a:gd name="T10" fmla="*/ 12 w 78"/>
                <a:gd name="T11" fmla="*/ 1 h 58"/>
                <a:gd name="T12" fmla="*/ 4 w 78"/>
                <a:gd name="T13" fmla="*/ 5 h 58"/>
                <a:gd name="T14" fmla="*/ 1 w 78"/>
                <a:gd name="T15" fmla="*/ 13 h 58"/>
                <a:gd name="T16" fmla="*/ 0 w 78"/>
                <a:gd name="T17" fmla="*/ 26 h 58"/>
                <a:gd name="T18" fmla="*/ 0 w 78"/>
                <a:gd name="T19" fmla="*/ 32 h 58"/>
                <a:gd name="T20" fmla="*/ 1 w 78"/>
                <a:gd name="T21" fmla="*/ 45 h 58"/>
                <a:gd name="T22" fmla="*/ 4 w 78"/>
                <a:gd name="T23" fmla="*/ 53 h 58"/>
                <a:gd name="T24" fmla="*/ 13 w 78"/>
                <a:gd name="T25" fmla="*/ 57 h 58"/>
                <a:gd name="T26" fmla="*/ 39 w 78"/>
                <a:gd name="T27" fmla="*/ 58 h 58"/>
                <a:gd name="T28" fmla="*/ 67 w 78"/>
                <a:gd name="T29" fmla="*/ 57 h 58"/>
                <a:gd name="T30" fmla="*/ 75 w 78"/>
                <a:gd name="T31" fmla="*/ 53 h 58"/>
                <a:gd name="T32" fmla="*/ 78 w 78"/>
                <a:gd name="T33" fmla="*/ 45 h 58"/>
                <a:gd name="T34" fmla="*/ 78 w 78"/>
                <a:gd name="T35" fmla="*/ 32 h 58"/>
                <a:gd name="T36" fmla="*/ 78 w 78"/>
                <a:gd name="T37" fmla="*/ 26 h 58"/>
                <a:gd name="T38" fmla="*/ 78 w 78"/>
                <a:gd name="T39" fmla="*/ 13 h 58"/>
                <a:gd name="T40" fmla="*/ 31 w 78"/>
                <a:gd name="T41" fmla="*/ 40 h 58"/>
                <a:gd name="T42" fmla="*/ 31 w 78"/>
                <a:gd name="T43" fmla="*/ 17 h 58"/>
                <a:gd name="T44" fmla="*/ 52 w 78"/>
                <a:gd name="T45" fmla="*/ 28 h 58"/>
                <a:gd name="T46" fmla="*/ 31 w 78"/>
                <a:gd name="T4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58">
                  <a:moveTo>
                    <a:pt x="78" y="13"/>
                  </a:moveTo>
                  <a:cubicBezTo>
                    <a:pt x="78" y="13"/>
                    <a:pt x="77" y="7"/>
                    <a:pt x="75" y="5"/>
                  </a:cubicBezTo>
                  <a:cubicBezTo>
                    <a:pt x="72" y="1"/>
                    <a:pt x="68" y="1"/>
                    <a:pt x="67" y="1"/>
                  </a:cubicBezTo>
                  <a:cubicBezTo>
                    <a:pt x="56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0"/>
                    <a:pt x="12" y="1"/>
                  </a:cubicBezTo>
                  <a:cubicBezTo>
                    <a:pt x="10" y="1"/>
                    <a:pt x="7" y="1"/>
                    <a:pt x="4" y="5"/>
                  </a:cubicBezTo>
                  <a:cubicBezTo>
                    <a:pt x="2" y="7"/>
                    <a:pt x="1" y="13"/>
                    <a:pt x="1" y="13"/>
                  </a:cubicBezTo>
                  <a:cubicBezTo>
                    <a:pt x="1" y="13"/>
                    <a:pt x="0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1" y="45"/>
                    <a:pt x="1" y="45"/>
                  </a:cubicBezTo>
                  <a:cubicBezTo>
                    <a:pt x="1" y="45"/>
                    <a:pt x="2" y="51"/>
                    <a:pt x="4" y="53"/>
                  </a:cubicBezTo>
                  <a:cubicBezTo>
                    <a:pt x="7" y="57"/>
                    <a:pt x="11" y="57"/>
                    <a:pt x="13" y="57"/>
                  </a:cubicBezTo>
                  <a:cubicBezTo>
                    <a:pt x="19" y="58"/>
                    <a:pt x="39" y="58"/>
                    <a:pt x="39" y="58"/>
                  </a:cubicBezTo>
                  <a:cubicBezTo>
                    <a:pt x="39" y="58"/>
                    <a:pt x="56" y="58"/>
                    <a:pt x="67" y="57"/>
                  </a:cubicBezTo>
                  <a:cubicBezTo>
                    <a:pt x="68" y="57"/>
                    <a:pt x="72" y="57"/>
                    <a:pt x="75" y="53"/>
                  </a:cubicBezTo>
                  <a:cubicBezTo>
                    <a:pt x="77" y="51"/>
                    <a:pt x="78" y="45"/>
                    <a:pt x="78" y="45"/>
                  </a:cubicBezTo>
                  <a:cubicBezTo>
                    <a:pt x="78" y="45"/>
                    <a:pt x="78" y="39"/>
                    <a:pt x="78" y="32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19"/>
                    <a:pt x="78" y="13"/>
                    <a:pt x="78" y="13"/>
                  </a:cubicBezTo>
                  <a:moveTo>
                    <a:pt x="31" y="40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31" y="4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 noEditPoints="1"/>
            </p:cNvSpPr>
            <p:nvPr/>
          </p:nvSpPr>
          <p:spPr bwMode="auto">
            <a:xfrm>
              <a:off x="5540357" y="1586461"/>
              <a:ext cx="163006" cy="121369"/>
            </a:xfrm>
            <a:custGeom>
              <a:avLst/>
              <a:gdLst>
                <a:gd name="T0" fmla="*/ 77 w 78"/>
                <a:gd name="T1" fmla="*/ 13 h 58"/>
                <a:gd name="T2" fmla="*/ 74 w 78"/>
                <a:gd name="T3" fmla="*/ 5 h 58"/>
                <a:gd name="T4" fmla="*/ 66 w 78"/>
                <a:gd name="T5" fmla="*/ 1 h 58"/>
                <a:gd name="T6" fmla="*/ 39 w 78"/>
                <a:gd name="T7" fmla="*/ 0 h 58"/>
                <a:gd name="T8" fmla="*/ 39 w 78"/>
                <a:gd name="T9" fmla="*/ 0 h 58"/>
                <a:gd name="T10" fmla="*/ 11 w 78"/>
                <a:gd name="T11" fmla="*/ 1 h 58"/>
                <a:gd name="T12" fmla="*/ 4 w 78"/>
                <a:gd name="T13" fmla="*/ 5 h 58"/>
                <a:gd name="T14" fmla="*/ 0 w 78"/>
                <a:gd name="T15" fmla="*/ 13 h 58"/>
                <a:gd name="T16" fmla="*/ 0 w 78"/>
                <a:gd name="T17" fmla="*/ 26 h 58"/>
                <a:gd name="T18" fmla="*/ 0 w 78"/>
                <a:gd name="T19" fmla="*/ 32 h 58"/>
                <a:gd name="T20" fmla="*/ 0 w 78"/>
                <a:gd name="T21" fmla="*/ 45 h 58"/>
                <a:gd name="T22" fmla="*/ 4 w 78"/>
                <a:gd name="T23" fmla="*/ 53 h 58"/>
                <a:gd name="T24" fmla="*/ 12 w 78"/>
                <a:gd name="T25" fmla="*/ 57 h 58"/>
                <a:gd name="T26" fmla="*/ 39 w 78"/>
                <a:gd name="T27" fmla="*/ 58 h 58"/>
                <a:gd name="T28" fmla="*/ 66 w 78"/>
                <a:gd name="T29" fmla="*/ 57 h 58"/>
                <a:gd name="T30" fmla="*/ 74 w 78"/>
                <a:gd name="T31" fmla="*/ 53 h 58"/>
                <a:gd name="T32" fmla="*/ 77 w 78"/>
                <a:gd name="T33" fmla="*/ 45 h 58"/>
                <a:gd name="T34" fmla="*/ 78 w 78"/>
                <a:gd name="T35" fmla="*/ 32 h 58"/>
                <a:gd name="T36" fmla="*/ 78 w 78"/>
                <a:gd name="T37" fmla="*/ 26 h 58"/>
                <a:gd name="T38" fmla="*/ 77 w 78"/>
                <a:gd name="T39" fmla="*/ 13 h 58"/>
                <a:gd name="T40" fmla="*/ 31 w 78"/>
                <a:gd name="T41" fmla="*/ 40 h 58"/>
                <a:gd name="T42" fmla="*/ 31 w 78"/>
                <a:gd name="T43" fmla="*/ 17 h 58"/>
                <a:gd name="T44" fmla="*/ 52 w 78"/>
                <a:gd name="T45" fmla="*/ 28 h 58"/>
                <a:gd name="T46" fmla="*/ 31 w 78"/>
                <a:gd name="T4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58">
                  <a:moveTo>
                    <a:pt x="77" y="13"/>
                  </a:moveTo>
                  <a:cubicBezTo>
                    <a:pt x="77" y="13"/>
                    <a:pt x="77" y="7"/>
                    <a:pt x="74" y="5"/>
                  </a:cubicBezTo>
                  <a:cubicBezTo>
                    <a:pt x="71" y="1"/>
                    <a:pt x="68" y="1"/>
                    <a:pt x="66" y="1"/>
                  </a:cubicBezTo>
                  <a:cubicBezTo>
                    <a:pt x="55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2" y="0"/>
                    <a:pt x="11" y="1"/>
                  </a:cubicBezTo>
                  <a:cubicBezTo>
                    <a:pt x="10" y="1"/>
                    <a:pt x="7" y="1"/>
                    <a:pt x="4" y="5"/>
                  </a:cubicBezTo>
                  <a:cubicBezTo>
                    <a:pt x="1" y="7"/>
                    <a:pt x="0" y="13"/>
                    <a:pt x="0" y="13"/>
                  </a:cubicBezTo>
                  <a:cubicBezTo>
                    <a:pt x="0" y="13"/>
                    <a:pt x="0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0" y="45"/>
                    <a:pt x="0" y="45"/>
                  </a:cubicBezTo>
                  <a:cubicBezTo>
                    <a:pt x="0" y="45"/>
                    <a:pt x="1" y="51"/>
                    <a:pt x="4" y="53"/>
                  </a:cubicBezTo>
                  <a:cubicBezTo>
                    <a:pt x="7" y="57"/>
                    <a:pt x="10" y="57"/>
                    <a:pt x="12" y="57"/>
                  </a:cubicBezTo>
                  <a:cubicBezTo>
                    <a:pt x="19" y="58"/>
                    <a:pt x="39" y="58"/>
                    <a:pt x="39" y="58"/>
                  </a:cubicBezTo>
                  <a:cubicBezTo>
                    <a:pt x="39" y="58"/>
                    <a:pt x="55" y="58"/>
                    <a:pt x="66" y="57"/>
                  </a:cubicBezTo>
                  <a:cubicBezTo>
                    <a:pt x="68" y="57"/>
                    <a:pt x="71" y="57"/>
                    <a:pt x="74" y="53"/>
                  </a:cubicBezTo>
                  <a:cubicBezTo>
                    <a:pt x="77" y="51"/>
                    <a:pt x="77" y="45"/>
                    <a:pt x="77" y="45"/>
                  </a:cubicBezTo>
                  <a:cubicBezTo>
                    <a:pt x="77" y="45"/>
                    <a:pt x="78" y="39"/>
                    <a:pt x="78" y="32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19"/>
                    <a:pt x="77" y="13"/>
                    <a:pt x="77" y="13"/>
                  </a:cubicBezTo>
                  <a:moveTo>
                    <a:pt x="31" y="40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31" y="4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2"/>
            <p:cNvSpPr>
              <a:spLocks noEditPoints="1"/>
            </p:cNvSpPr>
            <p:nvPr/>
          </p:nvSpPr>
          <p:spPr bwMode="auto">
            <a:xfrm>
              <a:off x="4082160" y="2389975"/>
              <a:ext cx="163006" cy="121369"/>
            </a:xfrm>
            <a:custGeom>
              <a:avLst/>
              <a:gdLst>
                <a:gd name="T0" fmla="*/ 77 w 78"/>
                <a:gd name="T1" fmla="*/ 13 h 58"/>
                <a:gd name="T2" fmla="*/ 74 w 78"/>
                <a:gd name="T3" fmla="*/ 5 h 58"/>
                <a:gd name="T4" fmla="*/ 66 w 78"/>
                <a:gd name="T5" fmla="*/ 1 h 58"/>
                <a:gd name="T6" fmla="*/ 39 w 78"/>
                <a:gd name="T7" fmla="*/ 0 h 58"/>
                <a:gd name="T8" fmla="*/ 39 w 78"/>
                <a:gd name="T9" fmla="*/ 0 h 58"/>
                <a:gd name="T10" fmla="*/ 11 w 78"/>
                <a:gd name="T11" fmla="*/ 1 h 58"/>
                <a:gd name="T12" fmla="*/ 4 w 78"/>
                <a:gd name="T13" fmla="*/ 5 h 58"/>
                <a:gd name="T14" fmla="*/ 0 w 78"/>
                <a:gd name="T15" fmla="*/ 13 h 58"/>
                <a:gd name="T16" fmla="*/ 0 w 78"/>
                <a:gd name="T17" fmla="*/ 26 h 58"/>
                <a:gd name="T18" fmla="*/ 0 w 78"/>
                <a:gd name="T19" fmla="*/ 32 h 58"/>
                <a:gd name="T20" fmla="*/ 0 w 78"/>
                <a:gd name="T21" fmla="*/ 45 h 58"/>
                <a:gd name="T22" fmla="*/ 4 w 78"/>
                <a:gd name="T23" fmla="*/ 53 h 58"/>
                <a:gd name="T24" fmla="*/ 12 w 78"/>
                <a:gd name="T25" fmla="*/ 57 h 58"/>
                <a:gd name="T26" fmla="*/ 39 w 78"/>
                <a:gd name="T27" fmla="*/ 58 h 58"/>
                <a:gd name="T28" fmla="*/ 66 w 78"/>
                <a:gd name="T29" fmla="*/ 57 h 58"/>
                <a:gd name="T30" fmla="*/ 74 w 78"/>
                <a:gd name="T31" fmla="*/ 53 h 58"/>
                <a:gd name="T32" fmla="*/ 77 w 78"/>
                <a:gd name="T33" fmla="*/ 45 h 58"/>
                <a:gd name="T34" fmla="*/ 78 w 78"/>
                <a:gd name="T35" fmla="*/ 32 h 58"/>
                <a:gd name="T36" fmla="*/ 78 w 78"/>
                <a:gd name="T37" fmla="*/ 26 h 58"/>
                <a:gd name="T38" fmla="*/ 77 w 78"/>
                <a:gd name="T39" fmla="*/ 13 h 58"/>
                <a:gd name="T40" fmla="*/ 31 w 78"/>
                <a:gd name="T41" fmla="*/ 40 h 58"/>
                <a:gd name="T42" fmla="*/ 31 w 78"/>
                <a:gd name="T43" fmla="*/ 17 h 58"/>
                <a:gd name="T44" fmla="*/ 52 w 78"/>
                <a:gd name="T45" fmla="*/ 28 h 58"/>
                <a:gd name="T46" fmla="*/ 31 w 78"/>
                <a:gd name="T4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58">
                  <a:moveTo>
                    <a:pt x="77" y="13"/>
                  </a:moveTo>
                  <a:cubicBezTo>
                    <a:pt x="77" y="13"/>
                    <a:pt x="77" y="7"/>
                    <a:pt x="74" y="5"/>
                  </a:cubicBezTo>
                  <a:cubicBezTo>
                    <a:pt x="71" y="1"/>
                    <a:pt x="68" y="1"/>
                    <a:pt x="66" y="1"/>
                  </a:cubicBezTo>
                  <a:cubicBezTo>
                    <a:pt x="55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2" y="0"/>
                    <a:pt x="11" y="1"/>
                  </a:cubicBezTo>
                  <a:cubicBezTo>
                    <a:pt x="10" y="1"/>
                    <a:pt x="7" y="1"/>
                    <a:pt x="4" y="5"/>
                  </a:cubicBezTo>
                  <a:cubicBezTo>
                    <a:pt x="1" y="7"/>
                    <a:pt x="0" y="13"/>
                    <a:pt x="0" y="13"/>
                  </a:cubicBezTo>
                  <a:cubicBezTo>
                    <a:pt x="0" y="13"/>
                    <a:pt x="0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0" y="45"/>
                    <a:pt x="0" y="45"/>
                  </a:cubicBezTo>
                  <a:cubicBezTo>
                    <a:pt x="0" y="45"/>
                    <a:pt x="1" y="51"/>
                    <a:pt x="4" y="53"/>
                  </a:cubicBezTo>
                  <a:cubicBezTo>
                    <a:pt x="7" y="57"/>
                    <a:pt x="10" y="57"/>
                    <a:pt x="12" y="57"/>
                  </a:cubicBezTo>
                  <a:cubicBezTo>
                    <a:pt x="19" y="58"/>
                    <a:pt x="39" y="58"/>
                    <a:pt x="39" y="58"/>
                  </a:cubicBezTo>
                  <a:cubicBezTo>
                    <a:pt x="39" y="58"/>
                    <a:pt x="55" y="58"/>
                    <a:pt x="66" y="57"/>
                  </a:cubicBezTo>
                  <a:cubicBezTo>
                    <a:pt x="68" y="57"/>
                    <a:pt x="71" y="57"/>
                    <a:pt x="74" y="53"/>
                  </a:cubicBezTo>
                  <a:cubicBezTo>
                    <a:pt x="77" y="51"/>
                    <a:pt x="77" y="45"/>
                    <a:pt x="77" y="45"/>
                  </a:cubicBezTo>
                  <a:cubicBezTo>
                    <a:pt x="77" y="45"/>
                    <a:pt x="78" y="39"/>
                    <a:pt x="78" y="32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19"/>
                    <a:pt x="77" y="13"/>
                    <a:pt x="77" y="13"/>
                  </a:cubicBezTo>
                  <a:moveTo>
                    <a:pt x="31" y="40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31" y="4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"/>
            <p:cNvSpPr>
              <a:spLocks/>
            </p:cNvSpPr>
            <p:nvPr/>
          </p:nvSpPr>
          <p:spPr bwMode="auto">
            <a:xfrm>
              <a:off x="3807530" y="1485468"/>
              <a:ext cx="222362" cy="159463"/>
            </a:xfrm>
            <a:custGeom>
              <a:avLst/>
              <a:gdLst>
                <a:gd name="T0" fmla="*/ 0 w 251"/>
                <a:gd name="T1" fmla="*/ 83 h 180"/>
                <a:gd name="T2" fmla="*/ 147 w 251"/>
                <a:gd name="T3" fmla="*/ 180 h 180"/>
                <a:gd name="T4" fmla="*/ 251 w 251"/>
                <a:gd name="T5" fmla="*/ 92 h 180"/>
                <a:gd name="T6" fmla="*/ 102 w 251"/>
                <a:gd name="T7" fmla="*/ 0 h 180"/>
                <a:gd name="T8" fmla="*/ 0 w 251"/>
                <a:gd name="T9" fmla="*/ 8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80">
                  <a:moveTo>
                    <a:pt x="0" y="83"/>
                  </a:moveTo>
                  <a:lnTo>
                    <a:pt x="147" y="180"/>
                  </a:lnTo>
                  <a:lnTo>
                    <a:pt x="251" y="92"/>
                  </a:lnTo>
                  <a:lnTo>
                    <a:pt x="102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3807530" y="1326005"/>
              <a:ext cx="222362" cy="159463"/>
            </a:xfrm>
            <a:custGeom>
              <a:avLst/>
              <a:gdLst>
                <a:gd name="T0" fmla="*/ 147 w 251"/>
                <a:gd name="T1" fmla="*/ 0 h 180"/>
                <a:gd name="T2" fmla="*/ 0 w 251"/>
                <a:gd name="T3" fmla="*/ 97 h 180"/>
                <a:gd name="T4" fmla="*/ 102 w 251"/>
                <a:gd name="T5" fmla="*/ 180 h 180"/>
                <a:gd name="T6" fmla="*/ 251 w 251"/>
                <a:gd name="T7" fmla="*/ 88 h 180"/>
                <a:gd name="T8" fmla="*/ 147 w 251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80">
                  <a:moveTo>
                    <a:pt x="147" y="0"/>
                  </a:moveTo>
                  <a:lnTo>
                    <a:pt x="0" y="97"/>
                  </a:lnTo>
                  <a:lnTo>
                    <a:pt x="102" y="180"/>
                  </a:lnTo>
                  <a:lnTo>
                    <a:pt x="251" y="8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4029892" y="1326005"/>
              <a:ext cx="224134" cy="159463"/>
            </a:xfrm>
            <a:custGeom>
              <a:avLst/>
              <a:gdLst>
                <a:gd name="T0" fmla="*/ 104 w 253"/>
                <a:gd name="T1" fmla="*/ 0 h 180"/>
                <a:gd name="T2" fmla="*/ 0 w 253"/>
                <a:gd name="T3" fmla="*/ 88 h 180"/>
                <a:gd name="T4" fmla="*/ 149 w 253"/>
                <a:gd name="T5" fmla="*/ 180 h 180"/>
                <a:gd name="T6" fmla="*/ 253 w 253"/>
                <a:gd name="T7" fmla="*/ 97 h 180"/>
                <a:gd name="T8" fmla="*/ 104 w 25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80">
                  <a:moveTo>
                    <a:pt x="104" y="0"/>
                  </a:moveTo>
                  <a:lnTo>
                    <a:pt x="0" y="88"/>
                  </a:lnTo>
                  <a:lnTo>
                    <a:pt x="149" y="180"/>
                  </a:lnTo>
                  <a:lnTo>
                    <a:pt x="253" y="9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4029892" y="1485468"/>
              <a:ext cx="224134" cy="159463"/>
            </a:xfrm>
            <a:custGeom>
              <a:avLst/>
              <a:gdLst>
                <a:gd name="T0" fmla="*/ 104 w 253"/>
                <a:gd name="T1" fmla="*/ 180 h 180"/>
                <a:gd name="T2" fmla="*/ 253 w 253"/>
                <a:gd name="T3" fmla="*/ 83 h 180"/>
                <a:gd name="T4" fmla="*/ 149 w 253"/>
                <a:gd name="T5" fmla="*/ 0 h 180"/>
                <a:gd name="T6" fmla="*/ 0 w 253"/>
                <a:gd name="T7" fmla="*/ 92 h 180"/>
                <a:gd name="T8" fmla="*/ 104 w 253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80">
                  <a:moveTo>
                    <a:pt x="104" y="180"/>
                  </a:moveTo>
                  <a:lnTo>
                    <a:pt x="253" y="83"/>
                  </a:lnTo>
                  <a:lnTo>
                    <a:pt x="149" y="0"/>
                  </a:lnTo>
                  <a:lnTo>
                    <a:pt x="0" y="92"/>
                  </a:lnTo>
                  <a:lnTo>
                    <a:pt x="10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3897892" y="1583803"/>
              <a:ext cx="263999" cy="159463"/>
            </a:xfrm>
            <a:custGeom>
              <a:avLst/>
              <a:gdLst>
                <a:gd name="T0" fmla="*/ 298 w 298"/>
                <a:gd name="T1" fmla="*/ 81 h 180"/>
                <a:gd name="T2" fmla="*/ 295 w 298"/>
                <a:gd name="T3" fmla="*/ 47 h 180"/>
                <a:gd name="T4" fmla="*/ 253 w 298"/>
                <a:gd name="T5" fmla="*/ 81 h 180"/>
                <a:gd name="T6" fmla="*/ 144 w 298"/>
                <a:gd name="T7" fmla="*/ 0 h 180"/>
                <a:gd name="T8" fmla="*/ 45 w 298"/>
                <a:gd name="T9" fmla="*/ 92 h 180"/>
                <a:gd name="T10" fmla="*/ 0 w 298"/>
                <a:gd name="T11" fmla="*/ 66 h 180"/>
                <a:gd name="T12" fmla="*/ 2 w 298"/>
                <a:gd name="T13" fmla="*/ 99 h 180"/>
                <a:gd name="T14" fmla="*/ 156 w 298"/>
                <a:gd name="T15" fmla="*/ 180 h 180"/>
                <a:gd name="T16" fmla="*/ 298 w 298"/>
                <a:gd name="T17" fmla="*/ 8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180">
                  <a:moveTo>
                    <a:pt x="298" y="81"/>
                  </a:moveTo>
                  <a:lnTo>
                    <a:pt x="295" y="47"/>
                  </a:lnTo>
                  <a:lnTo>
                    <a:pt x="253" y="81"/>
                  </a:lnTo>
                  <a:lnTo>
                    <a:pt x="144" y="0"/>
                  </a:lnTo>
                  <a:lnTo>
                    <a:pt x="45" y="92"/>
                  </a:lnTo>
                  <a:lnTo>
                    <a:pt x="0" y="66"/>
                  </a:lnTo>
                  <a:lnTo>
                    <a:pt x="2" y="99"/>
                  </a:lnTo>
                  <a:lnTo>
                    <a:pt x="156" y="180"/>
                  </a:lnTo>
                  <a:lnTo>
                    <a:pt x="298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6480301" y="3391046"/>
              <a:ext cx="71758" cy="50497"/>
            </a:xfrm>
            <a:custGeom>
              <a:avLst/>
              <a:gdLst>
                <a:gd name="T0" fmla="*/ 0 w 81"/>
                <a:gd name="T1" fmla="*/ 26 h 57"/>
                <a:gd name="T2" fmla="*/ 48 w 81"/>
                <a:gd name="T3" fmla="*/ 57 h 57"/>
                <a:gd name="T4" fmla="*/ 81 w 81"/>
                <a:gd name="T5" fmla="*/ 31 h 57"/>
                <a:gd name="T6" fmla="*/ 33 w 81"/>
                <a:gd name="T7" fmla="*/ 0 h 57"/>
                <a:gd name="T8" fmla="*/ 0 w 81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0" y="26"/>
                  </a:moveTo>
                  <a:lnTo>
                    <a:pt x="48" y="57"/>
                  </a:lnTo>
                  <a:lnTo>
                    <a:pt x="81" y="31"/>
                  </a:lnTo>
                  <a:lnTo>
                    <a:pt x="3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6480301" y="3340549"/>
              <a:ext cx="71758" cy="50497"/>
            </a:xfrm>
            <a:custGeom>
              <a:avLst/>
              <a:gdLst>
                <a:gd name="T0" fmla="*/ 48 w 81"/>
                <a:gd name="T1" fmla="*/ 0 h 57"/>
                <a:gd name="T2" fmla="*/ 0 w 81"/>
                <a:gd name="T3" fmla="*/ 31 h 57"/>
                <a:gd name="T4" fmla="*/ 33 w 81"/>
                <a:gd name="T5" fmla="*/ 57 h 57"/>
                <a:gd name="T6" fmla="*/ 81 w 81"/>
                <a:gd name="T7" fmla="*/ 29 h 57"/>
                <a:gd name="T8" fmla="*/ 48 w 8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48" y="0"/>
                  </a:moveTo>
                  <a:lnTo>
                    <a:pt x="0" y="31"/>
                  </a:lnTo>
                  <a:lnTo>
                    <a:pt x="33" y="57"/>
                  </a:lnTo>
                  <a:lnTo>
                    <a:pt x="81" y="2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6552059" y="3340549"/>
              <a:ext cx="69100" cy="50497"/>
            </a:xfrm>
            <a:custGeom>
              <a:avLst/>
              <a:gdLst>
                <a:gd name="T0" fmla="*/ 33 w 78"/>
                <a:gd name="T1" fmla="*/ 0 h 57"/>
                <a:gd name="T2" fmla="*/ 0 w 78"/>
                <a:gd name="T3" fmla="*/ 29 h 57"/>
                <a:gd name="T4" fmla="*/ 47 w 78"/>
                <a:gd name="T5" fmla="*/ 57 h 57"/>
                <a:gd name="T6" fmla="*/ 78 w 78"/>
                <a:gd name="T7" fmla="*/ 31 h 57"/>
                <a:gd name="T8" fmla="*/ 33 w 7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3" y="0"/>
                  </a:moveTo>
                  <a:lnTo>
                    <a:pt x="0" y="29"/>
                  </a:lnTo>
                  <a:lnTo>
                    <a:pt x="47" y="57"/>
                  </a:lnTo>
                  <a:lnTo>
                    <a:pt x="78" y="3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1"/>
            <p:cNvSpPr>
              <a:spLocks/>
            </p:cNvSpPr>
            <p:nvPr/>
          </p:nvSpPr>
          <p:spPr bwMode="auto">
            <a:xfrm>
              <a:off x="6552059" y="3391046"/>
              <a:ext cx="69100" cy="50497"/>
            </a:xfrm>
            <a:custGeom>
              <a:avLst/>
              <a:gdLst>
                <a:gd name="T0" fmla="*/ 33 w 78"/>
                <a:gd name="T1" fmla="*/ 57 h 57"/>
                <a:gd name="T2" fmla="*/ 78 w 78"/>
                <a:gd name="T3" fmla="*/ 26 h 57"/>
                <a:gd name="T4" fmla="*/ 47 w 78"/>
                <a:gd name="T5" fmla="*/ 0 h 57"/>
                <a:gd name="T6" fmla="*/ 0 w 78"/>
                <a:gd name="T7" fmla="*/ 31 h 57"/>
                <a:gd name="T8" fmla="*/ 33 w 7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3" y="57"/>
                  </a:moveTo>
                  <a:lnTo>
                    <a:pt x="78" y="26"/>
                  </a:lnTo>
                  <a:lnTo>
                    <a:pt x="47" y="0"/>
                  </a:lnTo>
                  <a:lnTo>
                    <a:pt x="0" y="31"/>
                  </a:lnTo>
                  <a:lnTo>
                    <a:pt x="33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2"/>
            <p:cNvSpPr>
              <a:spLocks/>
            </p:cNvSpPr>
            <p:nvPr/>
          </p:nvSpPr>
          <p:spPr bwMode="auto">
            <a:xfrm>
              <a:off x="6509536" y="3422938"/>
              <a:ext cx="84161" cy="49611"/>
            </a:xfrm>
            <a:custGeom>
              <a:avLst/>
              <a:gdLst>
                <a:gd name="T0" fmla="*/ 95 w 95"/>
                <a:gd name="T1" fmla="*/ 26 h 56"/>
                <a:gd name="T2" fmla="*/ 93 w 95"/>
                <a:gd name="T3" fmla="*/ 16 h 56"/>
                <a:gd name="T4" fmla="*/ 81 w 95"/>
                <a:gd name="T5" fmla="*/ 26 h 56"/>
                <a:gd name="T6" fmla="*/ 45 w 95"/>
                <a:gd name="T7" fmla="*/ 0 h 56"/>
                <a:gd name="T8" fmla="*/ 15 w 95"/>
                <a:gd name="T9" fmla="*/ 30 h 56"/>
                <a:gd name="T10" fmla="*/ 0 w 95"/>
                <a:gd name="T11" fmla="*/ 21 h 56"/>
                <a:gd name="T12" fmla="*/ 0 w 95"/>
                <a:gd name="T13" fmla="*/ 30 h 56"/>
                <a:gd name="T14" fmla="*/ 50 w 95"/>
                <a:gd name="T15" fmla="*/ 56 h 56"/>
                <a:gd name="T16" fmla="*/ 95 w 95"/>
                <a:gd name="T17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6">
                  <a:moveTo>
                    <a:pt x="95" y="26"/>
                  </a:moveTo>
                  <a:lnTo>
                    <a:pt x="93" y="16"/>
                  </a:lnTo>
                  <a:lnTo>
                    <a:pt x="81" y="26"/>
                  </a:lnTo>
                  <a:lnTo>
                    <a:pt x="45" y="0"/>
                  </a:lnTo>
                  <a:lnTo>
                    <a:pt x="15" y="30"/>
                  </a:lnTo>
                  <a:lnTo>
                    <a:pt x="0" y="21"/>
                  </a:lnTo>
                  <a:lnTo>
                    <a:pt x="0" y="30"/>
                  </a:lnTo>
                  <a:lnTo>
                    <a:pt x="50" y="56"/>
                  </a:lnTo>
                  <a:lnTo>
                    <a:pt x="95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3"/>
            <p:cNvSpPr>
              <a:spLocks/>
            </p:cNvSpPr>
            <p:nvPr/>
          </p:nvSpPr>
          <p:spPr bwMode="auto">
            <a:xfrm>
              <a:off x="4699635" y="2649545"/>
              <a:ext cx="69100" cy="50497"/>
            </a:xfrm>
            <a:custGeom>
              <a:avLst/>
              <a:gdLst>
                <a:gd name="T0" fmla="*/ 0 w 78"/>
                <a:gd name="T1" fmla="*/ 26 h 57"/>
                <a:gd name="T2" fmla="*/ 45 w 78"/>
                <a:gd name="T3" fmla="*/ 57 h 57"/>
                <a:gd name="T4" fmla="*/ 78 w 78"/>
                <a:gd name="T5" fmla="*/ 29 h 57"/>
                <a:gd name="T6" fmla="*/ 31 w 78"/>
                <a:gd name="T7" fmla="*/ 0 h 57"/>
                <a:gd name="T8" fmla="*/ 0 w 78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0" y="26"/>
                  </a:moveTo>
                  <a:lnTo>
                    <a:pt x="45" y="57"/>
                  </a:lnTo>
                  <a:lnTo>
                    <a:pt x="78" y="29"/>
                  </a:lnTo>
                  <a:lnTo>
                    <a:pt x="3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4"/>
            <p:cNvSpPr>
              <a:spLocks/>
            </p:cNvSpPr>
            <p:nvPr/>
          </p:nvSpPr>
          <p:spPr bwMode="auto">
            <a:xfrm>
              <a:off x="4699635" y="2599934"/>
              <a:ext cx="69100" cy="49611"/>
            </a:xfrm>
            <a:custGeom>
              <a:avLst/>
              <a:gdLst>
                <a:gd name="T0" fmla="*/ 45 w 78"/>
                <a:gd name="T1" fmla="*/ 0 h 56"/>
                <a:gd name="T2" fmla="*/ 0 w 78"/>
                <a:gd name="T3" fmla="*/ 30 h 56"/>
                <a:gd name="T4" fmla="*/ 31 w 78"/>
                <a:gd name="T5" fmla="*/ 56 h 56"/>
                <a:gd name="T6" fmla="*/ 78 w 78"/>
                <a:gd name="T7" fmla="*/ 26 h 56"/>
                <a:gd name="T8" fmla="*/ 45 w 7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6">
                  <a:moveTo>
                    <a:pt x="45" y="0"/>
                  </a:moveTo>
                  <a:lnTo>
                    <a:pt x="0" y="30"/>
                  </a:lnTo>
                  <a:lnTo>
                    <a:pt x="31" y="56"/>
                  </a:lnTo>
                  <a:lnTo>
                    <a:pt x="78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5"/>
            <p:cNvSpPr>
              <a:spLocks/>
            </p:cNvSpPr>
            <p:nvPr/>
          </p:nvSpPr>
          <p:spPr bwMode="auto">
            <a:xfrm>
              <a:off x="4768735" y="2599934"/>
              <a:ext cx="71758" cy="49611"/>
            </a:xfrm>
            <a:custGeom>
              <a:avLst/>
              <a:gdLst>
                <a:gd name="T0" fmla="*/ 34 w 81"/>
                <a:gd name="T1" fmla="*/ 0 h 56"/>
                <a:gd name="T2" fmla="*/ 0 w 81"/>
                <a:gd name="T3" fmla="*/ 26 h 56"/>
                <a:gd name="T4" fmla="*/ 48 w 81"/>
                <a:gd name="T5" fmla="*/ 56 h 56"/>
                <a:gd name="T6" fmla="*/ 81 w 81"/>
                <a:gd name="T7" fmla="*/ 30 h 56"/>
                <a:gd name="T8" fmla="*/ 34 w 81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6">
                  <a:moveTo>
                    <a:pt x="34" y="0"/>
                  </a:moveTo>
                  <a:lnTo>
                    <a:pt x="0" y="26"/>
                  </a:lnTo>
                  <a:lnTo>
                    <a:pt x="48" y="56"/>
                  </a:lnTo>
                  <a:lnTo>
                    <a:pt x="81" y="3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6"/>
            <p:cNvSpPr>
              <a:spLocks/>
            </p:cNvSpPr>
            <p:nvPr/>
          </p:nvSpPr>
          <p:spPr bwMode="auto">
            <a:xfrm>
              <a:off x="4768735" y="2649545"/>
              <a:ext cx="71758" cy="50497"/>
            </a:xfrm>
            <a:custGeom>
              <a:avLst/>
              <a:gdLst>
                <a:gd name="T0" fmla="*/ 34 w 81"/>
                <a:gd name="T1" fmla="*/ 57 h 57"/>
                <a:gd name="T2" fmla="*/ 81 w 81"/>
                <a:gd name="T3" fmla="*/ 26 h 57"/>
                <a:gd name="T4" fmla="*/ 48 w 81"/>
                <a:gd name="T5" fmla="*/ 0 h 57"/>
                <a:gd name="T6" fmla="*/ 0 w 81"/>
                <a:gd name="T7" fmla="*/ 29 h 57"/>
                <a:gd name="T8" fmla="*/ 34 w 8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34" y="57"/>
                  </a:moveTo>
                  <a:lnTo>
                    <a:pt x="81" y="26"/>
                  </a:lnTo>
                  <a:lnTo>
                    <a:pt x="48" y="0"/>
                  </a:lnTo>
                  <a:lnTo>
                    <a:pt x="0" y="29"/>
                  </a:lnTo>
                  <a:lnTo>
                    <a:pt x="34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7"/>
            <p:cNvSpPr>
              <a:spLocks/>
            </p:cNvSpPr>
            <p:nvPr/>
          </p:nvSpPr>
          <p:spPr bwMode="auto">
            <a:xfrm>
              <a:off x="4727098" y="2681437"/>
              <a:ext cx="84161" cy="50497"/>
            </a:xfrm>
            <a:custGeom>
              <a:avLst/>
              <a:gdLst>
                <a:gd name="T0" fmla="*/ 95 w 95"/>
                <a:gd name="T1" fmla="*/ 23 h 57"/>
                <a:gd name="T2" fmla="*/ 95 w 95"/>
                <a:gd name="T3" fmla="*/ 14 h 57"/>
                <a:gd name="T4" fmla="*/ 81 w 95"/>
                <a:gd name="T5" fmla="*/ 23 h 57"/>
                <a:gd name="T6" fmla="*/ 45 w 95"/>
                <a:gd name="T7" fmla="*/ 0 h 57"/>
                <a:gd name="T8" fmla="*/ 14 w 95"/>
                <a:gd name="T9" fmla="*/ 28 h 57"/>
                <a:gd name="T10" fmla="*/ 0 w 95"/>
                <a:gd name="T11" fmla="*/ 19 h 57"/>
                <a:gd name="T12" fmla="*/ 0 w 95"/>
                <a:gd name="T13" fmla="*/ 31 h 57"/>
                <a:gd name="T14" fmla="*/ 50 w 95"/>
                <a:gd name="T15" fmla="*/ 57 h 57"/>
                <a:gd name="T16" fmla="*/ 95 w 95"/>
                <a:gd name="T17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7">
                  <a:moveTo>
                    <a:pt x="95" y="23"/>
                  </a:moveTo>
                  <a:lnTo>
                    <a:pt x="95" y="14"/>
                  </a:lnTo>
                  <a:lnTo>
                    <a:pt x="81" y="23"/>
                  </a:lnTo>
                  <a:lnTo>
                    <a:pt x="45" y="0"/>
                  </a:lnTo>
                  <a:lnTo>
                    <a:pt x="14" y="28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50" y="57"/>
                  </a:lnTo>
                  <a:lnTo>
                    <a:pt x="95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8"/>
            <p:cNvSpPr>
              <a:spLocks/>
            </p:cNvSpPr>
            <p:nvPr/>
          </p:nvSpPr>
          <p:spPr bwMode="auto">
            <a:xfrm>
              <a:off x="3941302" y="1035429"/>
              <a:ext cx="71758" cy="50497"/>
            </a:xfrm>
            <a:custGeom>
              <a:avLst/>
              <a:gdLst>
                <a:gd name="T0" fmla="*/ 0 w 81"/>
                <a:gd name="T1" fmla="*/ 26 h 57"/>
                <a:gd name="T2" fmla="*/ 48 w 81"/>
                <a:gd name="T3" fmla="*/ 57 h 57"/>
                <a:gd name="T4" fmla="*/ 81 w 81"/>
                <a:gd name="T5" fmla="*/ 28 h 57"/>
                <a:gd name="T6" fmla="*/ 34 w 81"/>
                <a:gd name="T7" fmla="*/ 0 h 57"/>
                <a:gd name="T8" fmla="*/ 0 w 81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0" y="26"/>
                  </a:moveTo>
                  <a:lnTo>
                    <a:pt x="48" y="57"/>
                  </a:lnTo>
                  <a:lnTo>
                    <a:pt x="81" y="28"/>
                  </a:lnTo>
                  <a:lnTo>
                    <a:pt x="34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9"/>
            <p:cNvSpPr>
              <a:spLocks/>
            </p:cNvSpPr>
            <p:nvPr/>
          </p:nvSpPr>
          <p:spPr bwMode="auto">
            <a:xfrm>
              <a:off x="3941302" y="984932"/>
              <a:ext cx="71758" cy="50497"/>
            </a:xfrm>
            <a:custGeom>
              <a:avLst/>
              <a:gdLst>
                <a:gd name="T0" fmla="*/ 48 w 81"/>
                <a:gd name="T1" fmla="*/ 0 h 57"/>
                <a:gd name="T2" fmla="*/ 0 w 81"/>
                <a:gd name="T3" fmla="*/ 31 h 57"/>
                <a:gd name="T4" fmla="*/ 34 w 81"/>
                <a:gd name="T5" fmla="*/ 57 h 57"/>
                <a:gd name="T6" fmla="*/ 81 w 81"/>
                <a:gd name="T7" fmla="*/ 28 h 57"/>
                <a:gd name="T8" fmla="*/ 48 w 8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48" y="0"/>
                  </a:moveTo>
                  <a:lnTo>
                    <a:pt x="0" y="31"/>
                  </a:lnTo>
                  <a:lnTo>
                    <a:pt x="34" y="57"/>
                  </a:lnTo>
                  <a:lnTo>
                    <a:pt x="81" y="2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0"/>
            <p:cNvSpPr>
              <a:spLocks/>
            </p:cNvSpPr>
            <p:nvPr/>
          </p:nvSpPr>
          <p:spPr bwMode="auto">
            <a:xfrm>
              <a:off x="4013060" y="984932"/>
              <a:ext cx="69100" cy="50497"/>
            </a:xfrm>
            <a:custGeom>
              <a:avLst/>
              <a:gdLst>
                <a:gd name="T0" fmla="*/ 31 w 78"/>
                <a:gd name="T1" fmla="*/ 0 h 57"/>
                <a:gd name="T2" fmla="*/ 0 w 78"/>
                <a:gd name="T3" fmla="*/ 28 h 57"/>
                <a:gd name="T4" fmla="*/ 47 w 78"/>
                <a:gd name="T5" fmla="*/ 57 h 57"/>
                <a:gd name="T6" fmla="*/ 78 w 78"/>
                <a:gd name="T7" fmla="*/ 31 h 57"/>
                <a:gd name="T8" fmla="*/ 31 w 7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1" y="0"/>
                  </a:moveTo>
                  <a:lnTo>
                    <a:pt x="0" y="28"/>
                  </a:lnTo>
                  <a:lnTo>
                    <a:pt x="47" y="57"/>
                  </a:lnTo>
                  <a:lnTo>
                    <a:pt x="78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1"/>
            <p:cNvSpPr>
              <a:spLocks/>
            </p:cNvSpPr>
            <p:nvPr/>
          </p:nvSpPr>
          <p:spPr bwMode="auto">
            <a:xfrm>
              <a:off x="4013060" y="1035429"/>
              <a:ext cx="69100" cy="50497"/>
            </a:xfrm>
            <a:custGeom>
              <a:avLst/>
              <a:gdLst>
                <a:gd name="T0" fmla="*/ 31 w 78"/>
                <a:gd name="T1" fmla="*/ 57 h 57"/>
                <a:gd name="T2" fmla="*/ 78 w 78"/>
                <a:gd name="T3" fmla="*/ 26 h 57"/>
                <a:gd name="T4" fmla="*/ 47 w 78"/>
                <a:gd name="T5" fmla="*/ 0 h 57"/>
                <a:gd name="T6" fmla="*/ 0 w 78"/>
                <a:gd name="T7" fmla="*/ 28 h 57"/>
                <a:gd name="T8" fmla="*/ 31 w 7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1" y="57"/>
                  </a:moveTo>
                  <a:lnTo>
                    <a:pt x="78" y="26"/>
                  </a:lnTo>
                  <a:lnTo>
                    <a:pt x="47" y="0"/>
                  </a:lnTo>
                  <a:lnTo>
                    <a:pt x="0" y="28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2"/>
            <p:cNvSpPr>
              <a:spLocks/>
            </p:cNvSpPr>
            <p:nvPr/>
          </p:nvSpPr>
          <p:spPr bwMode="auto">
            <a:xfrm>
              <a:off x="3971422" y="1066435"/>
              <a:ext cx="81503" cy="50497"/>
            </a:xfrm>
            <a:custGeom>
              <a:avLst/>
              <a:gdLst>
                <a:gd name="T0" fmla="*/ 92 w 92"/>
                <a:gd name="T1" fmla="*/ 26 h 57"/>
                <a:gd name="T2" fmla="*/ 92 w 92"/>
                <a:gd name="T3" fmla="*/ 14 h 57"/>
                <a:gd name="T4" fmla="*/ 80 w 92"/>
                <a:gd name="T5" fmla="*/ 26 h 57"/>
                <a:gd name="T6" fmla="*/ 44 w 92"/>
                <a:gd name="T7" fmla="*/ 0 h 57"/>
                <a:gd name="T8" fmla="*/ 14 w 92"/>
                <a:gd name="T9" fmla="*/ 29 h 57"/>
                <a:gd name="T10" fmla="*/ 0 w 92"/>
                <a:gd name="T11" fmla="*/ 22 h 57"/>
                <a:gd name="T12" fmla="*/ 0 w 92"/>
                <a:gd name="T13" fmla="*/ 31 h 57"/>
                <a:gd name="T14" fmla="*/ 47 w 92"/>
                <a:gd name="T15" fmla="*/ 57 h 57"/>
                <a:gd name="T16" fmla="*/ 92 w 92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57">
                  <a:moveTo>
                    <a:pt x="92" y="26"/>
                  </a:moveTo>
                  <a:lnTo>
                    <a:pt x="92" y="14"/>
                  </a:lnTo>
                  <a:lnTo>
                    <a:pt x="80" y="26"/>
                  </a:lnTo>
                  <a:lnTo>
                    <a:pt x="44" y="0"/>
                  </a:lnTo>
                  <a:lnTo>
                    <a:pt x="14" y="29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47" y="57"/>
                  </a:lnTo>
                  <a:lnTo>
                    <a:pt x="92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3"/>
            <p:cNvSpPr>
              <a:spLocks/>
            </p:cNvSpPr>
            <p:nvPr/>
          </p:nvSpPr>
          <p:spPr bwMode="auto">
            <a:xfrm>
              <a:off x="6629133" y="1525333"/>
              <a:ext cx="71758" cy="50497"/>
            </a:xfrm>
            <a:custGeom>
              <a:avLst/>
              <a:gdLst>
                <a:gd name="T0" fmla="*/ 0 w 81"/>
                <a:gd name="T1" fmla="*/ 26 h 57"/>
                <a:gd name="T2" fmla="*/ 47 w 81"/>
                <a:gd name="T3" fmla="*/ 57 h 57"/>
                <a:gd name="T4" fmla="*/ 81 w 81"/>
                <a:gd name="T5" fmla="*/ 28 h 57"/>
                <a:gd name="T6" fmla="*/ 33 w 81"/>
                <a:gd name="T7" fmla="*/ 0 h 57"/>
                <a:gd name="T8" fmla="*/ 0 w 81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0" y="26"/>
                  </a:moveTo>
                  <a:lnTo>
                    <a:pt x="47" y="57"/>
                  </a:lnTo>
                  <a:lnTo>
                    <a:pt x="81" y="28"/>
                  </a:lnTo>
                  <a:lnTo>
                    <a:pt x="3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4"/>
            <p:cNvSpPr>
              <a:spLocks/>
            </p:cNvSpPr>
            <p:nvPr/>
          </p:nvSpPr>
          <p:spPr bwMode="auto">
            <a:xfrm>
              <a:off x="6629133" y="1474837"/>
              <a:ext cx="71758" cy="50497"/>
            </a:xfrm>
            <a:custGeom>
              <a:avLst/>
              <a:gdLst>
                <a:gd name="T0" fmla="*/ 47 w 81"/>
                <a:gd name="T1" fmla="*/ 0 h 57"/>
                <a:gd name="T2" fmla="*/ 0 w 81"/>
                <a:gd name="T3" fmla="*/ 31 h 57"/>
                <a:gd name="T4" fmla="*/ 33 w 81"/>
                <a:gd name="T5" fmla="*/ 57 h 57"/>
                <a:gd name="T6" fmla="*/ 81 w 81"/>
                <a:gd name="T7" fmla="*/ 26 h 57"/>
                <a:gd name="T8" fmla="*/ 47 w 8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47" y="0"/>
                  </a:moveTo>
                  <a:lnTo>
                    <a:pt x="0" y="31"/>
                  </a:lnTo>
                  <a:lnTo>
                    <a:pt x="33" y="57"/>
                  </a:lnTo>
                  <a:lnTo>
                    <a:pt x="81" y="2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5"/>
            <p:cNvSpPr>
              <a:spLocks/>
            </p:cNvSpPr>
            <p:nvPr/>
          </p:nvSpPr>
          <p:spPr bwMode="auto">
            <a:xfrm>
              <a:off x="6700891" y="1474837"/>
              <a:ext cx="70872" cy="50497"/>
            </a:xfrm>
            <a:custGeom>
              <a:avLst/>
              <a:gdLst>
                <a:gd name="T0" fmla="*/ 33 w 80"/>
                <a:gd name="T1" fmla="*/ 0 h 57"/>
                <a:gd name="T2" fmla="*/ 0 w 80"/>
                <a:gd name="T3" fmla="*/ 26 h 57"/>
                <a:gd name="T4" fmla="*/ 47 w 80"/>
                <a:gd name="T5" fmla="*/ 57 h 57"/>
                <a:gd name="T6" fmla="*/ 80 w 80"/>
                <a:gd name="T7" fmla="*/ 31 h 57"/>
                <a:gd name="T8" fmla="*/ 33 w 8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33" y="0"/>
                  </a:moveTo>
                  <a:lnTo>
                    <a:pt x="0" y="26"/>
                  </a:lnTo>
                  <a:lnTo>
                    <a:pt x="47" y="57"/>
                  </a:lnTo>
                  <a:lnTo>
                    <a:pt x="80" y="3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6700891" y="1525333"/>
              <a:ext cx="70872" cy="50497"/>
            </a:xfrm>
            <a:custGeom>
              <a:avLst/>
              <a:gdLst>
                <a:gd name="T0" fmla="*/ 33 w 80"/>
                <a:gd name="T1" fmla="*/ 57 h 57"/>
                <a:gd name="T2" fmla="*/ 80 w 80"/>
                <a:gd name="T3" fmla="*/ 26 h 57"/>
                <a:gd name="T4" fmla="*/ 47 w 80"/>
                <a:gd name="T5" fmla="*/ 0 h 57"/>
                <a:gd name="T6" fmla="*/ 0 w 80"/>
                <a:gd name="T7" fmla="*/ 28 h 57"/>
                <a:gd name="T8" fmla="*/ 33 w 8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33" y="57"/>
                  </a:moveTo>
                  <a:lnTo>
                    <a:pt x="80" y="26"/>
                  </a:lnTo>
                  <a:lnTo>
                    <a:pt x="47" y="0"/>
                  </a:lnTo>
                  <a:lnTo>
                    <a:pt x="0" y="28"/>
                  </a:lnTo>
                  <a:lnTo>
                    <a:pt x="33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6658368" y="1556340"/>
              <a:ext cx="84161" cy="48725"/>
            </a:xfrm>
            <a:custGeom>
              <a:avLst/>
              <a:gdLst>
                <a:gd name="T0" fmla="*/ 95 w 95"/>
                <a:gd name="T1" fmla="*/ 24 h 55"/>
                <a:gd name="T2" fmla="*/ 95 w 95"/>
                <a:gd name="T3" fmla="*/ 15 h 55"/>
                <a:gd name="T4" fmla="*/ 81 w 95"/>
                <a:gd name="T5" fmla="*/ 24 h 55"/>
                <a:gd name="T6" fmla="*/ 45 w 95"/>
                <a:gd name="T7" fmla="*/ 0 h 55"/>
                <a:gd name="T8" fmla="*/ 14 w 95"/>
                <a:gd name="T9" fmla="*/ 29 h 55"/>
                <a:gd name="T10" fmla="*/ 0 w 95"/>
                <a:gd name="T11" fmla="*/ 19 h 55"/>
                <a:gd name="T12" fmla="*/ 0 w 95"/>
                <a:gd name="T13" fmla="*/ 31 h 55"/>
                <a:gd name="T14" fmla="*/ 50 w 95"/>
                <a:gd name="T15" fmla="*/ 55 h 55"/>
                <a:gd name="T16" fmla="*/ 95 w 95"/>
                <a:gd name="T17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5">
                  <a:moveTo>
                    <a:pt x="95" y="24"/>
                  </a:moveTo>
                  <a:lnTo>
                    <a:pt x="95" y="15"/>
                  </a:lnTo>
                  <a:lnTo>
                    <a:pt x="81" y="24"/>
                  </a:lnTo>
                  <a:lnTo>
                    <a:pt x="45" y="0"/>
                  </a:lnTo>
                  <a:lnTo>
                    <a:pt x="14" y="29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50" y="55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8"/>
            <p:cNvSpPr>
              <a:spLocks noChangeArrowheads="1"/>
            </p:cNvSpPr>
            <p:nvPr/>
          </p:nvSpPr>
          <p:spPr bwMode="auto">
            <a:xfrm>
              <a:off x="5364063" y="4046614"/>
              <a:ext cx="865528" cy="8673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0"/>
            <p:cNvSpPr>
              <a:spLocks noEditPoints="1"/>
            </p:cNvSpPr>
            <p:nvPr/>
          </p:nvSpPr>
          <p:spPr bwMode="auto">
            <a:xfrm>
              <a:off x="5270157" y="2637142"/>
              <a:ext cx="115167" cy="113396"/>
            </a:xfrm>
            <a:custGeom>
              <a:avLst/>
              <a:gdLst>
                <a:gd name="T0" fmla="*/ 44 w 55"/>
                <a:gd name="T1" fmla="*/ 0 h 54"/>
                <a:gd name="T2" fmla="*/ 10 w 55"/>
                <a:gd name="T3" fmla="*/ 0 h 54"/>
                <a:gd name="T4" fmla="*/ 0 w 55"/>
                <a:gd name="T5" fmla="*/ 10 h 54"/>
                <a:gd name="T6" fmla="*/ 0 w 55"/>
                <a:gd name="T7" fmla="*/ 21 h 54"/>
                <a:gd name="T8" fmla="*/ 0 w 55"/>
                <a:gd name="T9" fmla="*/ 44 h 54"/>
                <a:gd name="T10" fmla="*/ 10 w 55"/>
                <a:gd name="T11" fmla="*/ 54 h 54"/>
                <a:gd name="T12" fmla="*/ 44 w 55"/>
                <a:gd name="T13" fmla="*/ 54 h 54"/>
                <a:gd name="T14" fmla="*/ 55 w 55"/>
                <a:gd name="T15" fmla="*/ 44 h 54"/>
                <a:gd name="T16" fmla="*/ 55 w 55"/>
                <a:gd name="T17" fmla="*/ 21 h 54"/>
                <a:gd name="T18" fmla="*/ 55 w 55"/>
                <a:gd name="T19" fmla="*/ 10 h 54"/>
                <a:gd name="T20" fmla="*/ 44 w 55"/>
                <a:gd name="T21" fmla="*/ 0 h 54"/>
                <a:gd name="T22" fmla="*/ 47 w 55"/>
                <a:gd name="T23" fmla="*/ 6 h 54"/>
                <a:gd name="T24" fmla="*/ 48 w 55"/>
                <a:gd name="T25" fmla="*/ 6 h 54"/>
                <a:gd name="T26" fmla="*/ 48 w 55"/>
                <a:gd name="T27" fmla="*/ 7 h 54"/>
                <a:gd name="T28" fmla="*/ 48 w 55"/>
                <a:gd name="T29" fmla="*/ 15 h 54"/>
                <a:gd name="T30" fmla="*/ 39 w 55"/>
                <a:gd name="T31" fmla="*/ 15 h 54"/>
                <a:gd name="T32" fmla="*/ 39 w 55"/>
                <a:gd name="T33" fmla="*/ 6 h 54"/>
                <a:gd name="T34" fmla="*/ 47 w 55"/>
                <a:gd name="T35" fmla="*/ 6 h 54"/>
                <a:gd name="T36" fmla="*/ 19 w 55"/>
                <a:gd name="T37" fmla="*/ 21 h 54"/>
                <a:gd name="T38" fmla="*/ 27 w 55"/>
                <a:gd name="T39" fmla="*/ 17 h 54"/>
                <a:gd name="T40" fmla="*/ 35 w 55"/>
                <a:gd name="T41" fmla="*/ 21 h 54"/>
                <a:gd name="T42" fmla="*/ 37 w 55"/>
                <a:gd name="T43" fmla="*/ 27 h 54"/>
                <a:gd name="T44" fmla="*/ 27 w 55"/>
                <a:gd name="T45" fmla="*/ 37 h 54"/>
                <a:gd name="T46" fmla="*/ 18 w 55"/>
                <a:gd name="T47" fmla="*/ 27 h 54"/>
                <a:gd name="T48" fmla="*/ 19 w 55"/>
                <a:gd name="T49" fmla="*/ 21 h 54"/>
                <a:gd name="T50" fmla="*/ 49 w 55"/>
                <a:gd name="T51" fmla="*/ 44 h 54"/>
                <a:gd name="T52" fmla="*/ 44 w 55"/>
                <a:gd name="T53" fmla="*/ 49 h 54"/>
                <a:gd name="T54" fmla="*/ 10 w 55"/>
                <a:gd name="T55" fmla="*/ 49 h 54"/>
                <a:gd name="T56" fmla="*/ 5 w 55"/>
                <a:gd name="T57" fmla="*/ 44 h 54"/>
                <a:gd name="T58" fmla="*/ 5 w 55"/>
                <a:gd name="T59" fmla="*/ 21 h 54"/>
                <a:gd name="T60" fmla="*/ 13 w 55"/>
                <a:gd name="T61" fmla="*/ 21 h 54"/>
                <a:gd name="T62" fmla="*/ 12 w 55"/>
                <a:gd name="T63" fmla="*/ 27 h 54"/>
                <a:gd name="T64" fmla="*/ 27 w 55"/>
                <a:gd name="T65" fmla="*/ 42 h 54"/>
                <a:gd name="T66" fmla="*/ 42 w 55"/>
                <a:gd name="T67" fmla="*/ 27 h 54"/>
                <a:gd name="T68" fmla="*/ 41 w 55"/>
                <a:gd name="T69" fmla="*/ 21 h 54"/>
                <a:gd name="T70" fmla="*/ 49 w 55"/>
                <a:gd name="T71" fmla="*/ 21 h 54"/>
                <a:gd name="T72" fmla="*/ 49 w 55"/>
                <a:gd name="T7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54">
                  <a:moveTo>
                    <a:pt x="4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0"/>
                    <a:pt x="5" y="54"/>
                    <a:pt x="10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50" y="54"/>
                    <a:pt x="55" y="50"/>
                    <a:pt x="55" y="44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4"/>
                    <a:pt x="50" y="0"/>
                    <a:pt x="44" y="0"/>
                  </a:cubicBezTo>
                  <a:moveTo>
                    <a:pt x="47" y="6"/>
                  </a:move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6"/>
                    <a:pt x="39" y="6"/>
                    <a:pt x="39" y="6"/>
                  </a:cubicBezTo>
                  <a:lnTo>
                    <a:pt x="47" y="6"/>
                  </a:lnTo>
                  <a:close/>
                  <a:moveTo>
                    <a:pt x="19" y="21"/>
                  </a:moveTo>
                  <a:cubicBezTo>
                    <a:pt x="21" y="19"/>
                    <a:pt x="24" y="17"/>
                    <a:pt x="27" y="17"/>
                  </a:cubicBezTo>
                  <a:cubicBezTo>
                    <a:pt x="30" y="17"/>
                    <a:pt x="33" y="19"/>
                    <a:pt x="35" y="21"/>
                  </a:cubicBezTo>
                  <a:cubicBezTo>
                    <a:pt x="36" y="23"/>
                    <a:pt x="37" y="25"/>
                    <a:pt x="37" y="27"/>
                  </a:cubicBezTo>
                  <a:cubicBezTo>
                    <a:pt x="37" y="32"/>
                    <a:pt x="33" y="37"/>
                    <a:pt x="27" y="37"/>
                  </a:cubicBezTo>
                  <a:cubicBezTo>
                    <a:pt x="22" y="37"/>
                    <a:pt x="18" y="32"/>
                    <a:pt x="18" y="27"/>
                  </a:cubicBezTo>
                  <a:cubicBezTo>
                    <a:pt x="18" y="25"/>
                    <a:pt x="18" y="23"/>
                    <a:pt x="19" y="21"/>
                  </a:cubicBezTo>
                  <a:moveTo>
                    <a:pt x="49" y="44"/>
                  </a:moveTo>
                  <a:cubicBezTo>
                    <a:pt x="49" y="47"/>
                    <a:pt x="47" y="49"/>
                    <a:pt x="44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8" y="49"/>
                    <a:pt x="5" y="47"/>
                    <a:pt x="5" y="4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3"/>
                    <a:pt x="12" y="25"/>
                    <a:pt x="12" y="27"/>
                  </a:cubicBezTo>
                  <a:cubicBezTo>
                    <a:pt x="12" y="35"/>
                    <a:pt x="19" y="42"/>
                    <a:pt x="27" y="42"/>
                  </a:cubicBezTo>
                  <a:cubicBezTo>
                    <a:pt x="35" y="42"/>
                    <a:pt x="42" y="35"/>
                    <a:pt x="42" y="27"/>
                  </a:cubicBezTo>
                  <a:cubicBezTo>
                    <a:pt x="42" y="25"/>
                    <a:pt x="42" y="23"/>
                    <a:pt x="41" y="21"/>
                  </a:cubicBezTo>
                  <a:cubicBezTo>
                    <a:pt x="49" y="21"/>
                    <a:pt x="49" y="21"/>
                    <a:pt x="49" y="21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1"/>
            <p:cNvSpPr>
              <a:spLocks noEditPoints="1"/>
            </p:cNvSpPr>
            <p:nvPr/>
          </p:nvSpPr>
          <p:spPr bwMode="auto">
            <a:xfrm>
              <a:off x="6723925" y="2243801"/>
              <a:ext cx="158577" cy="158577"/>
            </a:xfrm>
            <a:custGeom>
              <a:avLst/>
              <a:gdLst>
                <a:gd name="T0" fmla="*/ 62 w 76"/>
                <a:gd name="T1" fmla="*/ 0 h 76"/>
                <a:gd name="T2" fmla="*/ 15 w 76"/>
                <a:gd name="T3" fmla="*/ 0 h 76"/>
                <a:gd name="T4" fmla="*/ 0 w 76"/>
                <a:gd name="T5" fmla="*/ 15 h 76"/>
                <a:gd name="T6" fmla="*/ 0 w 76"/>
                <a:gd name="T7" fmla="*/ 30 h 76"/>
                <a:gd name="T8" fmla="*/ 0 w 76"/>
                <a:gd name="T9" fmla="*/ 61 h 76"/>
                <a:gd name="T10" fmla="*/ 15 w 76"/>
                <a:gd name="T11" fmla="*/ 76 h 76"/>
                <a:gd name="T12" fmla="*/ 62 w 76"/>
                <a:gd name="T13" fmla="*/ 76 h 76"/>
                <a:gd name="T14" fmla="*/ 76 w 76"/>
                <a:gd name="T15" fmla="*/ 61 h 76"/>
                <a:gd name="T16" fmla="*/ 76 w 76"/>
                <a:gd name="T17" fmla="*/ 30 h 76"/>
                <a:gd name="T18" fmla="*/ 76 w 76"/>
                <a:gd name="T19" fmla="*/ 15 h 76"/>
                <a:gd name="T20" fmla="*/ 62 w 76"/>
                <a:gd name="T21" fmla="*/ 0 h 76"/>
                <a:gd name="T22" fmla="*/ 66 w 76"/>
                <a:gd name="T23" fmla="*/ 9 h 76"/>
                <a:gd name="T24" fmla="*/ 68 w 76"/>
                <a:gd name="T25" fmla="*/ 9 h 76"/>
                <a:gd name="T26" fmla="*/ 68 w 76"/>
                <a:gd name="T27" fmla="*/ 10 h 76"/>
                <a:gd name="T28" fmla="*/ 68 w 76"/>
                <a:gd name="T29" fmla="*/ 22 h 76"/>
                <a:gd name="T30" fmla="*/ 55 w 76"/>
                <a:gd name="T31" fmla="*/ 22 h 76"/>
                <a:gd name="T32" fmla="*/ 55 w 76"/>
                <a:gd name="T33" fmla="*/ 9 h 76"/>
                <a:gd name="T34" fmla="*/ 66 w 76"/>
                <a:gd name="T35" fmla="*/ 9 h 76"/>
                <a:gd name="T36" fmla="*/ 27 w 76"/>
                <a:gd name="T37" fmla="*/ 30 h 76"/>
                <a:gd name="T38" fmla="*/ 38 w 76"/>
                <a:gd name="T39" fmla="*/ 25 h 76"/>
                <a:gd name="T40" fmla="*/ 49 w 76"/>
                <a:gd name="T41" fmla="*/ 30 h 76"/>
                <a:gd name="T42" fmla="*/ 52 w 76"/>
                <a:gd name="T43" fmla="*/ 38 h 76"/>
                <a:gd name="T44" fmla="*/ 38 w 76"/>
                <a:gd name="T45" fmla="*/ 51 h 76"/>
                <a:gd name="T46" fmla="*/ 25 w 76"/>
                <a:gd name="T47" fmla="*/ 38 h 76"/>
                <a:gd name="T48" fmla="*/ 27 w 76"/>
                <a:gd name="T49" fmla="*/ 30 h 76"/>
                <a:gd name="T50" fmla="*/ 69 w 76"/>
                <a:gd name="T51" fmla="*/ 61 h 76"/>
                <a:gd name="T52" fmla="*/ 62 w 76"/>
                <a:gd name="T53" fmla="*/ 69 h 76"/>
                <a:gd name="T54" fmla="*/ 15 w 76"/>
                <a:gd name="T55" fmla="*/ 69 h 76"/>
                <a:gd name="T56" fmla="*/ 8 w 76"/>
                <a:gd name="T57" fmla="*/ 61 h 76"/>
                <a:gd name="T58" fmla="*/ 8 w 76"/>
                <a:gd name="T59" fmla="*/ 30 h 76"/>
                <a:gd name="T60" fmla="*/ 19 w 76"/>
                <a:gd name="T61" fmla="*/ 30 h 76"/>
                <a:gd name="T62" fmla="*/ 18 w 76"/>
                <a:gd name="T63" fmla="*/ 38 h 76"/>
                <a:gd name="T64" fmla="*/ 38 w 76"/>
                <a:gd name="T65" fmla="*/ 59 h 76"/>
                <a:gd name="T66" fmla="*/ 59 w 76"/>
                <a:gd name="T67" fmla="*/ 38 h 76"/>
                <a:gd name="T68" fmla="*/ 58 w 76"/>
                <a:gd name="T69" fmla="*/ 30 h 76"/>
                <a:gd name="T70" fmla="*/ 69 w 76"/>
                <a:gd name="T71" fmla="*/ 30 h 76"/>
                <a:gd name="T72" fmla="*/ 69 w 76"/>
                <a:gd name="T73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76">
                  <a:moveTo>
                    <a:pt x="6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9"/>
                    <a:pt x="7" y="76"/>
                    <a:pt x="15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70" y="76"/>
                    <a:pt x="76" y="69"/>
                    <a:pt x="76" y="61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7"/>
                    <a:pt x="70" y="0"/>
                    <a:pt x="62" y="0"/>
                  </a:cubicBezTo>
                  <a:moveTo>
                    <a:pt x="66" y="9"/>
                  </a:moveTo>
                  <a:cubicBezTo>
                    <a:pt x="68" y="9"/>
                    <a:pt x="68" y="9"/>
                    <a:pt x="68" y="9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9"/>
                    <a:pt x="55" y="9"/>
                    <a:pt x="55" y="9"/>
                  </a:cubicBezTo>
                  <a:lnTo>
                    <a:pt x="66" y="9"/>
                  </a:lnTo>
                  <a:close/>
                  <a:moveTo>
                    <a:pt x="27" y="30"/>
                  </a:moveTo>
                  <a:cubicBezTo>
                    <a:pt x="30" y="27"/>
                    <a:pt x="34" y="25"/>
                    <a:pt x="38" y="25"/>
                  </a:cubicBezTo>
                  <a:cubicBezTo>
                    <a:pt x="43" y="25"/>
                    <a:pt x="47" y="27"/>
                    <a:pt x="49" y="30"/>
                  </a:cubicBezTo>
                  <a:cubicBezTo>
                    <a:pt x="51" y="32"/>
                    <a:pt x="52" y="35"/>
                    <a:pt x="52" y="38"/>
                  </a:cubicBezTo>
                  <a:cubicBezTo>
                    <a:pt x="52" y="45"/>
                    <a:pt x="46" y="51"/>
                    <a:pt x="38" y="51"/>
                  </a:cubicBezTo>
                  <a:cubicBezTo>
                    <a:pt x="31" y="51"/>
                    <a:pt x="25" y="45"/>
                    <a:pt x="25" y="38"/>
                  </a:cubicBezTo>
                  <a:cubicBezTo>
                    <a:pt x="25" y="35"/>
                    <a:pt x="26" y="32"/>
                    <a:pt x="27" y="30"/>
                  </a:cubicBezTo>
                  <a:moveTo>
                    <a:pt x="69" y="61"/>
                  </a:moveTo>
                  <a:cubicBezTo>
                    <a:pt x="69" y="65"/>
                    <a:pt x="66" y="69"/>
                    <a:pt x="62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1" y="69"/>
                    <a:pt x="8" y="65"/>
                    <a:pt x="8" y="6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3"/>
                    <a:pt x="18" y="35"/>
                    <a:pt x="18" y="38"/>
                  </a:cubicBezTo>
                  <a:cubicBezTo>
                    <a:pt x="18" y="49"/>
                    <a:pt x="27" y="59"/>
                    <a:pt x="38" y="59"/>
                  </a:cubicBezTo>
                  <a:cubicBezTo>
                    <a:pt x="50" y="59"/>
                    <a:pt x="59" y="49"/>
                    <a:pt x="59" y="38"/>
                  </a:cubicBezTo>
                  <a:cubicBezTo>
                    <a:pt x="59" y="35"/>
                    <a:pt x="59" y="33"/>
                    <a:pt x="58" y="30"/>
                  </a:cubicBezTo>
                  <a:cubicBezTo>
                    <a:pt x="69" y="30"/>
                    <a:pt x="69" y="30"/>
                    <a:pt x="69" y="30"/>
                  </a:cubicBezTo>
                  <a:lnTo>
                    <a:pt x="69" y="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2"/>
            <p:cNvSpPr>
              <a:spLocks noEditPoints="1"/>
            </p:cNvSpPr>
            <p:nvPr/>
          </p:nvSpPr>
          <p:spPr bwMode="auto">
            <a:xfrm>
              <a:off x="5355203" y="970757"/>
              <a:ext cx="159463" cy="158577"/>
            </a:xfrm>
            <a:custGeom>
              <a:avLst/>
              <a:gdLst>
                <a:gd name="T0" fmla="*/ 61 w 76"/>
                <a:gd name="T1" fmla="*/ 0 h 76"/>
                <a:gd name="T2" fmla="*/ 15 w 76"/>
                <a:gd name="T3" fmla="*/ 0 h 76"/>
                <a:gd name="T4" fmla="*/ 0 w 76"/>
                <a:gd name="T5" fmla="*/ 14 h 76"/>
                <a:gd name="T6" fmla="*/ 0 w 76"/>
                <a:gd name="T7" fmla="*/ 30 h 76"/>
                <a:gd name="T8" fmla="*/ 0 w 76"/>
                <a:gd name="T9" fmla="*/ 61 h 76"/>
                <a:gd name="T10" fmla="*/ 15 w 76"/>
                <a:gd name="T11" fmla="*/ 76 h 76"/>
                <a:gd name="T12" fmla="*/ 61 w 76"/>
                <a:gd name="T13" fmla="*/ 76 h 76"/>
                <a:gd name="T14" fmla="*/ 76 w 76"/>
                <a:gd name="T15" fmla="*/ 61 h 76"/>
                <a:gd name="T16" fmla="*/ 76 w 76"/>
                <a:gd name="T17" fmla="*/ 30 h 76"/>
                <a:gd name="T18" fmla="*/ 76 w 76"/>
                <a:gd name="T19" fmla="*/ 14 h 76"/>
                <a:gd name="T20" fmla="*/ 61 w 76"/>
                <a:gd name="T21" fmla="*/ 0 h 76"/>
                <a:gd name="T22" fmla="*/ 65 w 76"/>
                <a:gd name="T23" fmla="*/ 9 h 76"/>
                <a:gd name="T24" fmla="*/ 67 w 76"/>
                <a:gd name="T25" fmla="*/ 9 h 76"/>
                <a:gd name="T26" fmla="*/ 67 w 76"/>
                <a:gd name="T27" fmla="*/ 10 h 76"/>
                <a:gd name="T28" fmla="*/ 67 w 76"/>
                <a:gd name="T29" fmla="*/ 21 h 76"/>
                <a:gd name="T30" fmla="*/ 54 w 76"/>
                <a:gd name="T31" fmla="*/ 21 h 76"/>
                <a:gd name="T32" fmla="*/ 54 w 76"/>
                <a:gd name="T33" fmla="*/ 9 h 76"/>
                <a:gd name="T34" fmla="*/ 65 w 76"/>
                <a:gd name="T35" fmla="*/ 9 h 76"/>
                <a:gd name="T36" fmla="*/ 27 w 76"/>
                <a:gd name="T37" fmla="*/ 30 h 76"/>
                <a:gd name="T38" fmla="*/ 38 w 76"/>
                <a:gd name="T39" fmla="*/ 24 h 76"/>
                <a:gd name="T40" fmla="*/ 49 w 76"/>
                <a:gd name="T41" fmla="*/ 30 h 76"/>
                <a:gd name="T42" fmla="*/ 51 w 76"/>
                <a:gd name="T43" fmla="*/ 38 h 76"/>
                <a:gd name="T44" fmla="*/ 38 w 76"/>
                <a:gd name="T45" fmla="*/ 51 h 76"/>
                <a:gd name="T46" fmla="*/ 24 w 76"/>
                <a:gd name="T47" fmla="*/ 38 h 76"/>
                <a:gd name="T48" fmla="*/ 27 w 76"/>
                <a:gd name="T49" fmla="*/ 30 h 76"/>
                <a:gd name="T50" fmla="*/ 68 w 76"/>
                <a:gd name="T51" fmla="*/ 61 h 76"/>
                <a:gd name="T52" fmla="*/ 61 w 76"/>
                <a:gd name="T53" fmla="*/ 68 h 76"/>
                <a:gd name="T54" fmla="*/ 15 w 76"/>
                <a:gd name="T55" fmla="*/ 68 h 76"/>
                <a:gd name="T56" fmla="*/ 7 w 76"/>
                <a:gd name="T57" fmla="*/ 61 h 76"/>
                <a:gd name="T58" fmla="*/ 7 w 76"/>
                <a:gd name="T59" fmla="*/ 30 h 76"/>
                <a:gd name="T60" fmla="*/ 19 w 76"/>
                <a:gd name="T61" fmla="*/ 30 h 76"/>
                <a:gd name="T62" fmla="*/ 17 w 76"/>
                <a:gd name="T63" fmla="*/ 38 h 76"/>
                <a:gd name="T64" fmla="*/ 38 w 76"/>
                <a:gd name="T65" fmla="*/ 59 h 76"/>
                <a:gd name="T66" fmla="*/ 59 w 76"/>
                <a:gd name="T67" fmla="*/ 38 h 76"/>
                <a:gd name="T68" fmla="*/ 57 w 76"/>
                <a:gd name="T69" fmla="*/ 30 h 76"/>
                <a:gd name="T70" fmla="*/ 68 w 76"/>
                <a:gd name="T71" fmla="*/ 30 h 76"/>
                <a:gd name="T72" fmla="*/ 68 w 76"/>
                <a:gd name="T73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76"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9"/>
                    <a:pt x="6" y="76"/>
                    <a:pt x="15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9" y="76"/>
                    <a:pt x="76" y="69"/>
                    <a:pt x="76" y="61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69" y="0"/>
                    <a:pt x="61" y="0"/>
                  </a:cubicBezTo>
                  <a:moveTo>
                    <a:pt x="65" y="9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65" y="9"/>
                  </a:lnTo>
                  <a:close/>
                  <a:moveTo>
                    <a:pt x="27" y="30"/>
                  </a:moveTo>
                  <a:cubicBezTo>
                    <a:pt x="29" y="27"/>
                    <a:pt x="33" y="24"/>
                    <a:pt x="38" y="24"/>
                  </a:cubicBezTo>
                  <a:cubicBezTo>
                    <a:pt x="42" y="24"/>
                    <a:pt x="46" y="27"/>
                    <a:pt x="49" y="30"/>
                  </a:cubicBezTo>
                  <a:cubicBezTo>
                    <a:pt x="50" y="32"/>
                    <a:pt x="51" y="35"/>
                    <a:pt x="51" y="38"/>
                  </a:cubicBezTo>
                  <a:cubicBezTo>
                    <a:pt x="51" y="45"/>
                    <a:pt x="45" y="51"/>
                    <a:pt x="38" y="51"/>
                  </a:cubicBezTo>
                  <a:cubicBezTo>
                    <a:pt x="30" y="51"/>
                    <a:pt x="24" y="45"/>
                    <a:pt x="24" y="38"/>
                  </a:cubicBezTo>
                  <a:cubicBezTo>
                    <a:pt x="24" y="35"/>
                    <a:pt x="25" y="32"/>
                    <a:pt x="27" y="30"/>
                  </a:cubicBezTo>
                  <a:moveTo>
                    <a:pt x="68" y="61"/>
                  </a:moveTo>
                  <a:cubicBezTo>
                    <a:pt x="68" y="65"/>
                    <a:pt x="65" y="68"/>
                    <a:pt x="61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0" y="68"/>
                    <a:pt x="7" y="65"/>
                    <a:pt x="7" y="6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2"/>
                    <a:pt x="17" y="35"/>
                    <a:pt x="17" y="38"/>
                  </a:cubicBezTo>
                  <a:cubicBezTo>
                    <a:pt x="17" y="49"/>
                    <a:pt x="26" y="59"/>
                    <a:pt x="38" y="59"/>
                  </a:cubicBezTo>
                  <a:cubicBezTo>
                    <a:pt x="49" y="59"/>
                    <a:pt x="59" y="49"/>
                    <a:pt x="59" y="38"/>
                  </a:cubicBezTo>
                  <a:cubicBezTo>
                    <a:pt x="59" y="35"/>
                    <a:pt x="58" y="32"/>
                    <a:pt x="57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3"/>
            <p:cNvSpPr>
              <a:spLocks noEditPoints="1"/>
            </p:cNvSpPr>
            <p:nvPr/>
          </p:nvSpPr>
          <p:spPr bwMode="auto">
            <a:xfrm>
              <a:off x="7366204" y="1770729"/>
              <a:ext cx="326899" cy="376509"/>
            </a:xfrm>
            <a:custGeom>
              <a:avLst/>
              <a:gdLst>
                <a:gd name="T0" fmla="*/ 95 w 156"/>
                <a:gd name="T1" fmla="*/ 144 h 180"/>
                <a:gd name="T2" fmla="*/ 102 w 156"/>
                <a:gd name="T3" fmla="*/ 145 h 180"/>
                <a:gd name="T4" fmla="*/ 102 w 156"/>
                <a:gd name="T5" fmla="*/ 130 h 180"/>
                <a:gd name="T6" fmla="*/ 73 w 156"/>
                <a:gd name="T7" fmla="*/ 152 h 180"/>
                <a:gd name="T8" fmla="*/ 100 w 156"/>
                <a:gd name="T9" fmla="*/ 180 h 180"/>
                <a:gd name="T10" fmla="*/ 120 w 156"/>
                <a:gd name="T11" fmla="*/ 180 h 180"/>
                <a:gd name="T12" fmla="*/ 156 w 156"/>
                <a:gd name="T13" fmla="*/ 105 h 180"/>
                <a:gd name="T14" fmla="*/ 142 w 156"/>
                <a:gd name="T15" fmla="*/ 24 h 180"/>
                <a:gd name="T16" fmla="*/ 113 w 156"/>
                <a:gd name="T17" fmla="*/ 12 h 180"/>
                <a:gd name="T18" fmla="*/ 91 w 156"/>
                <a:gd name="T19" fmla="*/ 12 h 180"/>
                <a:gd name="T20" fmla="*/ 68 w 156"/>
                <a:gd name="T21" fmla="*/ 0 h 180"/>
                <a:gd name="T22" fmla="*/ 52 w 156"/>
                <a:gd name="T23" fmla="*/ 13 h 180"/>
                <a:gd name="T24" fmla="*/ 52 w 156"/>
                <a:gd name="T25" fmla="*/ 38 h 180"/>
                <a:gd name="T26" fmla="*/ 44 w 156"/>
                <a:gd name="T27" fmla="*/ 46 h 180"/>
                <a:gd name="T28" fmla="*/ 10 w 156"/>
                <a:gd name="T29" fmla="*/ 46 h 180"/>
                <a:gd name="T30" fmla="*/ 0 w 156"/>
                <a:gd name="T31" fmla="*/ 67 h 180"/>
                <a:gd name="T32" fmla="*/ 33 w 156"/>
                <a:gd name="T33" fmla="*/ 133 h 180"/>
                <a:gd name="T34" fmla="*/ 74 w 156"/>
                <a:gd name="T35" fmla="*/ 121 h 180"/>
                <a:gd name="T36" fmla="*/ 74 w 156"/>
                <a:gd name="T37" fmla="*/ 101 h 180"/>
                <a:gd name="T38" fmla="*/ 100 w 156"/>
                <a:gd name="T39" fmla="*/ 120 h 180"/>
                <a:gd name="T40" fmla="*/ 124 w 156"/>
                <a:gd name="T41" fmla="*/ 137 h 180"/>
                <a:gd name="T42" fmla="*/ 124 w 156"/>
                <a:gd name="T43" fmla="*/ 154 h 180"/>
                <a:gd name="T44" fmla="*/ 114 w 156"/>
                <a:gd name="T45" fmla="*/ 164 h 180"/>
                <a:gd name="T46" fmla="*/ 95 w 156"/>
                <a:gd name="T47" fmla="*/ 164 h 180"/>
                <a:gd name="T48" fmla="*/ 89 w 156"/>
                <a:gd name="T49" fmla="*/ 153 h 180"/>
                <a:gd name="T50" fmla="*/ 95 w 156"/>
                <a:gd name="T51" fmla="*/ 144 h 180"/>
                <a:gd name="T52" fmla="*/ 106 w 156"/>
                <a:gd name="T53" fmla="*/ 86 h 180"/>
                <a:gd name="T54" fmla="*/ 114 w 156"/>
                <a:gd name="T55" fmla="*/ 75 h 180"/>
                <a:gd name="T56" fmla="*/ 130 w 156"/>
                <a:gd name="T57" fmla="*/ 90 h 180"/>
                <a:gd name="T58" fmla="*/ 106 w 156"/>
                <a:gd name="T59" fmla="*/ 8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6" h="180">
                  <a:moveTo>
                    <a:pt x="95" y="144"/>
                  </a:moveTo>
                  <a:cubicBezTo>
                    <a:pt x="99" y="144"/>
                    <a:pt x="102" y="145"/>
                    <a:pt x="102" y="145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2" y="130"/>
                    <a:pt x="73" y="130"/>
                    <a:pt x="73" y="152"/>
                  </a:cubicBezTo>
                  <a:cubicBezTo>
                    <a:pt x="73" y="174"/>
                    <a:pt x="88" y="180"/>
                    <a:pt x="100" y="180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20" y="180"/>
                    <a:pt x="156" y="175"/>
                    <a:pt x="156" y="105"/>
                  </a:cubicBezTo>
                  <a:cubicBezTo>
                    <a:pt x="156" y="36"/>
                    <a:pt x="145" y="29"/>
                    <a:pt x="142" y="24"/>
                  </a:cubicBezTo>
                  <a:cubicBezTo>
                    <a:pt x="138" y="18"/>
                    <a:pt x="122" y="12"/>
                    <a:pt x="113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84" y="0"/>
                    <a:pt x="68" y="0"/>
                  </a:cubicBezTo>
                  <a:cubicBezTo>
                    <a:pt x="51" y="0"/>
                    <a:pt x="52" y="7"/>
                    <a:pt x="52" y="13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0" y="53"/>
                    <a:pt x="0" y="67"/>
                  </a:cubicBezTo>
                  <a:cubicBezTo>
                    <a:pt x="0" y="80"/>
                    <a:pt x="4" y="129"/>
                    <a:pt x="33" y="133"/>
                  </a:cubicBezTo>
                  <a:cubicBezTo>
                    <a:pt x="68" y="139"/>
                    <a:pt x="74" y="123"/>
                    <a:pt x="74" y="121"/>
                  </a:cubicBezTo>
                  <a:cubicBezTo>
                    <a:pt x="74" y="113"/>
                    <a:pt x="74" y="101"/>
                    <a:pt x="74" y="101"/>
                  </a:cubicBezTo>
                  <a:cubicBezTo>
                    <a:pt x="74" y="101"/>
                    <a:pt x="84" y="120"/>
                    <a:pt x="100" y="120"/>
                  </a:cubicBezTo>
                  <a:cubicBezTo>
                    <a:pt x="115" y="120"/>
                    <a:pt x="124" y="128"/>
                    <a:pt x="124" y="137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154"/>
                    <a:pt x="123" y="164"/>
                    <a:pt x="114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89" y="159"/>
                    <a:pt x="89" y="153"/>
                  </a:cubicBezTo>
                  <a:cubicBezTo>
                    <a:pt x="89" y="146"/>
                    <a:pt x="92" y="144"/>
                    <a:pt x="95" y="144"/>
                  </a:cubicBezTo>
                  <a:moveTo>
                    <a:pt x="106" y="86"/>
                  </a:moveTo>
                  <a:cubicBezTo>
                    <a:pt x="106" y="86"/>
                    <a:pt x="108" y="75"/>
                    <a:pt x="114" y="75"/>
                  </a:cubicBezTo>
                  <a:cubicBezTo>
                    <a:pt x="121" y="75"/>
                    <a:pt x="130" y="90"/>
                    <a:pt x="130" y="90"/>
                  </a:cubicBezTo>
                  <a:cubicBezTo>
                    <a:pt x="130" y="90"/>
                    <a:pt x="109" y="86"/>
                    <a:pt x="106" y="8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4"/>
            <p:cNvSpPr>
              <a:spLocks/>
            </p:cNvSpPr>
            <p:nvPr/>
          </p:nvSpPr>
          <p:spPr bwMode="auto">
            <a:xfrm>
              <a:off x="7381265" y="1774272"/>
              <a:ext cx="77074" cy="75302"/>
            </a:xfrm>
            <a:custGeom>
              <a:avLst/>
              <a:gdLst>
                <a:gd name="T0" fmla="*/ 71 w 87"/>
                <a:gd name="T1" fmla="*/ 85 h 85"/>
                <a:gd name="T2" fmla="*/ 87 w 87"/>
                <a:gd name="T3" fmla="*/ 69 h 85"/>
                <a:gd name="T4" fmla="*/ 87 w 87"/>
                <a:gd name="T5" fmla="*/ 0 h 85"/>
                <a:gd name="T6" fmla="*/ 0 w 87"/>
                <a:gd name="T7" fmla="*/ 85 h 85"/>
                <a:gd name="T8" fmla="*/ 71 w 8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5">
                  <a:moveTo>
                    <a:pt x="71" y="85"/>
                  </a:moveTo>
                  <a:lnTo>
                    <a:pt x="87" y="69"/>
                  </a:lnTo>
                  <a:lnTo>
                    <a:pt x="87" y="0"/>
                  </a:lnTo>
                  <a:lnTo>
                    <a:pt x="0" y="85"/>
                  </a:lnTo>
                  <a:lnTo>
                    <a:pt x="71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5"/>
            <p:cNvSpPr>
              <a:spLocks noEditPoints="1"/>
            </p:cNvSpPr>
            <p:nvPr/>
          </p:nvSpPr>
          <p:spPr bwMode="auto">
            <a:xfrm>
              <a:off x="4751903" y="1387132"/>
              <a:ext cx="132000" cy="150604"/>
            </a:xfrm>
            <a:custGeom>
              <a:avLst/>
              <a:gdLst>
                <a:gd name="T0" fmla="*/ 38 w 63"/>
                <a:gd name="T1" fmla="*/ 58 h 72"/>
                <a:gd name="T2" fmla="*/ 41 w 63"/>
                <a:gd name="T3" fmla="*/ 58 h 72"/>
                <a:gd name="T4" fmla="*/ 41 w 63"/>
                <a:gd name="T5" fmla="*/ 52 h 72"/>
                <a:gd name="T6" fmla="*/ 29 w 63"/>
                <a:gd name="T7" fmla="*/ 61 h 72"/>
                <a:gd name="T8" fmla="*/ 40 w 63"/>
                <a:gd name="T9" fmla="*/ 72 h 72"/>
                <a:gd name="T10" fmla="*/ 48 w 63"/>
                <a:gd name="T11" fmla="*/ 72 h 72"/>
                <a:gd name="T12" fmla="*/ 63 w 63"/>
                <a:gd name="T13" fmla="*/ 42 h 72"/>
                <a:gd name="T14" fmla="*/ 57 w 63"/>
                <a:gd name="T15" fmla="*/ 9 h 72"/>
                <a:gd name="T16" fmla="*/ 45 w 63"/>
                <a:gd name="T17" fmla="*/ 5 h 72"/>
                <a:gd name="T18" fmla="*/ 37 w 63"/>
                <a:gd name="T19" fmla="*/ 5 h 72"/>
                <a:gd name="T20" fmla="*/ 27 w 63"/>
                <a:gd name="T21" fmla="*/ 0 h 72"/>
                <a:gd name="T22" fmla="*/ 21 w 63"/>
                <a:gd name="T23" fmla="*/ 5 h 72"/>
                <a:gd name="T24" fmla="*/ 21 w 63"/>
                <a:gd name="T25" fmla="*/ 15 h 72"/>
                <a:gd name="T26" fmla="*/ 18 w 63"/>
                <a:gd name="T27" fmla="*/ 18 h 72"/>
                <a:gd name="T28" fmla="*/ 4 w 63"/>
                <a:gd name="T29" fmla="*/ 18 h 72"/>
                <a:gd name="T30" fmla="*/ 0 w 63"/>
                <a:gd name="T31" fmla="*/ 27 h 72"/>
                <a:gd name="T32" fmla="*/ 13 w 63"/>
                <a:gd name="T33" fmla="*/ 53 h 72"/>
                <a:gd name="T34" fmla="*/ 30 w 63"/>
                <a:gd name="T35" fmla="*/ 48 h 72"/>
                <a:gd name="T36" fmla="*/ 30 w 63"/>
                <a:gd name="T37" fmla="*/ 40 h 72"/>
                <a:gd name="T38" fmla="*/ 40 w 63"/>
                <a:gd name="T39" fmla="*/ 48 h 72"/>
                <a:gd name="T40" fmla="*/ 50 w 63"/>
                <a:gd name="T41" fmla="*/ 55 h 72"/>
                <a:gd name="T42" fmla="*/ 50 w 63"/>
                <a:gd name="T43" fmla="*/ 62 h 72"/>
                <a:gd name="T44" fmla="*/ 46 w 63"/>
                <a:gd name="T45" fmla="*/ 66 h 72"/>
                <a:gd name="T46" fmla="*/ 38 w 63"/>
                <a:gd name="T47" fmla="*/ 66 h 72"/>
                <a:gd name="T48" fmla="*/ 36 w 63"/>
                <a:gd name="T49" fmla="*/ 61 h 72"/>
                <a:gd name="T50" fmla="*/ 38 w 63"/>
                <a:gd name="T51" fmla="*/ 58 h 72"/>
                <a:gd name="T52" fmla="*/ 42 w 63"/>
                <a:gd name="T53" fmla="*/ 34 h 72"/>
                <a:gd name="T54" fmla="*/ 46 w 63"/>
                <a:gd name="T55" fmla="*/ 30 h 72"/>
                <a:gd name="T56" fmla="*/ 52 w 63"/>
                <a:gd name="T57" fmla="*/ 36 h 72"/>
                <a:gd name="T58" fmla="*/ 42 w 63"/>
                <a:gd name="T59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" h="72">
                  <a:moveTo>
                    <a:pt x="38" y="58"/>
                  </a:moveTo>
                  <a:cubicBezTo>
                    <a:pt x="40" y="58"/>
                    <a:pt x="41" y="58"/>
                    <a:pt x="41" y="58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52"/>
                    <a:pt x="29" y="52"/>
                    <a:pt x="29" y="61"/>
                  </a:cubicBezTo>
                  <a:cubicBezTo>
                    <a:pt x="29" y="70"/>
                    <a:pt x="35" y="72"/>
                    <a:pt x="40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8" y="72"/>
                    <a:pt x="63" y="70"/>
                    <a:pt x="63" y="42"/>
                  </a:cubicBezTo>
                  <a:cubicBezTo>
                    <a:pt x="63" y="14"/>
                    <a:pt x="58" y="11"/>
                    <a:pt x="57" y="9"/>
                  </a:cubicBezTo>
                  <a:cubicBezTo>
                    <a:pt x="55" y="7"/>
                    <a:pt x="49" y="5"/>
                    <a:pt x="45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4" y="0"/>
                    <a:pt x="27" y="0"/>
                  </a:cubicBezTo>
                  <a:cubicBezTo>
                    <a:pt x="20" y="0"/>
                    <a:pt x="21" y="3"/>
                    <a:pt x="21" y="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21"/>
                    <a:pt x="0" y="27"/>
                  </a:cubicBezTo>
                  <a:cubicBezTo>
                    <a:pt x="0" y="32"/>
                    <a:pt x="1" y="52"/>
                    <a:pt x="13" y="53"/>
                  </a:cubicBezTo>
                  <a:cubicBezTo>
                    <a:pt x="27" y="55"/>
                    <a:pt x="30" y="49"/>
                    <a:pt x="30" y="48"/>
                  </a:cubicBezTo>
                  <a:cubicBezTo>
                    <a:pt x="30" y="45"/>
                    <a:pt x="30" y="40"/>
                    <a:pt x="30" y="40"/>
                  </a:cubicBezTo>
                  <a:cubicBezTo>
                    <a:pt x="30" y="40"/>
                    <a:pt x="34" y="48"/>
                    <a:pt x="40" y="48"/>
                  </a:cubicBezTo>
                  <a:cubicBezTo>
                    <a:pt x="46" y="48"/>
                    <a:pt x="50" y="51"/>
                    <a:pt x="50" y="55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49" y="66"/>
                    <a:pt x="46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6"/>
                    <a:pt x="36" y="64"/>
                    <a:pt x="36" y="61"/>
                  </a:cubicBezTo>
                  <a:cubicBezTo>
                    <a:pt x="36" y="58"/>
                    <a:pt x="37" y="58"/>
                    <a:pt x="38" y="58"/>
                  </a:cubicBezTo>
                  <a:moveTo>
                    <a:pt x="42" y="34"/>
                  </a:moveTo>
                  <a:cubicBezTo>
                    <a:pt x="42" y="34"/>
                    <a:pt x="43" y="30"/>
                    <a:pt x="46" y="30"/>
                  </a:cubicBezTo>
                  <a:cubicBezTo>
                    <a:pt x="49" y="30"/>
                    <a:pt x="52" y="36"/>
                    <a:pt x="52" y="36"/>
                  </a:cubicBezTo>
                  <a:cubicBezTo>
                    <a:pt x="52" y="36"/>
                    <a:pt x="44" y="34"/>
                    <a:pt x="42" y="3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6"/>
            <p:cNvSpPr>
              <a:spLocks/>
            </p:cNvSpPr>
            <p:nvPr/>
          </p:nvSpPr>
          <p:spPr bwMode="auto">
            <a:xfrm>
              <a:off x="4758990" y="1387132"/>
              <a:ext cx="31007" cy="31007"/>
            </a:xfrm>
            <a:custGeom>
              <a:avLst/>
              <a:gdLst>
                <a:gd name="T0" fmla="*/ 28 w 35"/>
                <a:gd name="T1" fmla="*/ 35 h 35"/>
                <a:gd name="T2" fmla="*/ 35 w 35"/>
                <a:gd name="T3" fmla="*/ 28 h 35"/>
                <a:gd name="T4" fmla="*/ 35 w 35"/>
                <a:gd name="T5" fmla="*/ 0 h 35"/>
                <a:gd name="T6" fmla="*/ 0 w 35"/>
                <a:gd name="T7" fmla="*/ 35 h 35"/>
                <a:gd name="T8" fmla="*/ 28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8" y="35"/>
                  </a:moveTo>
                  <a:lnTo>
                    <a:pt x="35" y="28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28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8"/>
            <p:cNvSpPr>
              <a:spLocks/>
            </p:cNvSpPr>
            <p:nvPr/>
          </p:nvSpPr>
          <p:spPr bwMode="auto">
            <a:xfrm>
              <a:off x="7052594" y="4367311"/>
              <a:ext cx="75302" cy="81503"/>
            </a:xfrm>
            <a:custGeom>
              <a:avLst/>
              <a:gdLst>
                <a:gd name="T0" fmla="*/ 4 w 36"/>
                <a:gd name="T1" fmla="*/ 0 h 39"/>
                <a:gd name="T2" fmla="*/ 0 w 36"/>
                <a:gd name="T3" fmla="*/ 3 h 39"/>
                <a:gd name="T4" fmla="*/ 0 w 36"/>
                <a:gd name="T5" fmla="*/ 23 h 39"/>
                <a:gd name="T6" fmla="*/ 16 w 36"/>
                <a:gd name="T7" fmla="*/ 39 h 39"/>
                <a:gd name="T8" fmla="*/ 20 w 36"/>
                <a:gd name="T9" fmla="*/ 39 h 39"/>
                <a:gd name="T10" fmla="*/ 36 w 36"/>
                <a:gd name="T11" fmla="*/ 24 h 39"/>
                <a:gd name="T12" fmla="*/ 24 w 36"/>
                <a:gd name="T13" fmla="*/ 9 h 39"/>
                <a:gd name="T14" fmla="*/ 16 w 36"/>
                <a:gd name="T15" fmla="*/ 9 h 39"/>
                <a:gd name="T16" fmla="*/ 12 w 36"/>
                <a:gd name="T17" fmla="*/ 13 h 39"/>
                <a:gd name="T18" fmla="*/ 16 w 36"/>
                <a:gd name="T19" fmla="*/ 17 h 39"/>
                <a:gd name="T20" fmla="*/ 24 w 36"/>
                <a:gd name="T21" fmla="*/ 17 h 39"/>
                <a:gd name="T22" fmla="*/ 28 w 36"/>
                <a:gd name="T23" fmla="*/ 24 h 39"/>
                <a:gd name="T24" fmla="*/ 20 w 36"/>
                <a:gd name="T25" fmla="*/ 31 h 39"/>
                <a:gd name="T26" fmla="*/ 16 w 36"/>
                <a:gd name="T27" fmla="*/ 31 h 39"/>
                <a:gd name="T28" fmla="*/ 8 w 36"/>
                <a:gd name="T29" fmla="*/ 23 h 39"/>
                <a:gd name="T30" fmla="*/ 8 w 36"/>
                <a:gd name="T31" fmla="*/ 3 h 39"/>
                <a:gd name="T32" fmla="*/ 4 w 36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9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2"/>
                    <a:pt x="7" y="39"/>
                    <a:pt x="16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36" y="32"/>
                    <a:pt x="36" y="24"/>
                  </a:cubicBezTo>
                  <a:cubicBezTo>
                    <a:pt x="36" y="16"/>
                    <a:pt x="31" y="9"/>
                    <a:pt x="2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12" y="15"/>
                    <a:pt x="14" y="17"/>
                    <a:pt x="16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17"/>
                    <a:pt x="28" y="20"/>
                    <a:pt x="28" y="24"/>
                  </a:cubicBezTo>
                  <a:cubicBezTo>
                    <a:pt x="28" y="28"/>
                    <a:pt x="24" y="31"/>
                    <a:pt x="2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1" y="31"/>
                    <a:pt x="8" y="27"/>
                    <a:pt x="8" y="2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9"/>
            <p:cNvSpPr>
              <a:spLocks/>
            </p:cNvSpPr>
            <p:nvPr/>
          </p:nvSpPr>
          <p:spPr bwMode="auto">
            <a:xfrm>
              <a:off x="6034692" y="2853302"/>
              <a:ext cx="77074" cy="81503"/>
            </a:xfrm>
            <a:custGeom>
              <a:avLst/>
              <a:gdLst>
                <a:gd name="T0" fmla="*/ 4 w 37"/>
                <a:gd name="T1" fmla="*/ 0 h 39"/>
                <a:gd name="T2" fmla="*/ 0 w 37"/>
                <a:gd name="T3" fmla="*/ 4 h 39"/>
                <a:gd name="T4" fmla="*/ 0 w 37"/>
                <a:gd name="T5" fmla="*/ 23 h 39"/>
                <a:gd name="T6" fmla="*/ 17 w 37"/>
                <a:gd name="T7" fmla="*/ 39 h 39"/>
                <a:gd name="T8" fmla="*/ 21 w 37"/>
                <a:gd name="T9" fmla="*/ 39 h 39"/>
                <a:gd name="T10" fmla="*/ 37 w 37"/>
                <a:gd name="T11" fmla="*/ 24 h 39"/>
                <a:gd name="T12" fmla="*/ 25 w 37"/>
                <a:gd name="T13" fmla="*/ 10 h 39"/>
                <a:gd name="T14" fmla="*/ 17 w 37"/>
                <a:gd name="T15" fmla="*/ 10 h 39"/>
                <a:gd name="T16" fmla="*/ 12 w 37"/>
                <a:gd name="T17" fmla="*/ 14 h 39"/>
                <a:gd name="T18" fmla="*/ 17 w 37"/>
                <a:gd name="T19" fmla="*/ 17 h 39"/>
                <a:gd name="T20" fmla="*/ 25 w 37"/>
                <a:gd name="T21" fmla="*/ 17 h 39"/>
                <a:gd name="T22" fmla="*/ 29 w 37"/>
                <a:gd name="T23" fmla="*/ 24 h 39"/>
                <a:gd name="T24" fmla="*/ 21 w 37"/>
                <a:gd name="T25" fmla="*/ 31 h 39"/>
                <a:gd name="T26" fmla="*/ 17 w 37"/>
                <a:gd name="T27" fmla="*/ 31 h 39"/>
                <a:gd name="T28" fmla="*/ 8 w 37"/>
                <a:gd name="T29" fmla="*/ 23 h 39"/>
                <a:gd name="T30" fmla="*/ 8 w 37"/>
                <a:gd name="T31" fmla="*/ 4 h 39"/>
                <a:gd name="T32" fmla="*/ 4 w 37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2"/>
                    <a:pt x="8" y="39"/>
                    <a:pt x="17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0" y="39"/>
                    <a:pt x="37" y="32"/>
                    <a:pt x="37" y="24"/>
                  </a:cubicBezTo>
                  <a:cubicBezTo>
                    <a:pt x="37" y="16"/>
                    <a:pt x="31" y="10"/>
                    <a:pt x="25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2" y="11"/>
                    <a:pt x="12" y="14"/>
                  </a:cubicBezTo>
                  <a:cubicBezTo>
                    <a:pt x="12" y="16"/>
                    <a:pt x="14" y="17"/>
                    <a:pt x="17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9" y="20"/>
                    <a:pt x="29" y="24"/>
                  </a:cubicBezTo>
                  <a:cubicBezTo>
                    <a:pt x="29" y="28"/>
                    <a:pt x="25" y="31"/>
                    <a:pt x="2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2" y="31"/>
                    <a:pt x="8" y="28"/>
                    <a:pt x="8" y="2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0"/>
            <p:cNvSpPr>
              <a:spLocks/>
            </p:cNvSpPr>
            <p:nvPr/>
          </p:nvSpPr>
          <p:spPr bwMode="auto">
            <a:xfrm>
              <a:off x="6258825" y="641201"/>
              <a:ext cx="75302" cy="82389"/>
            </a:xfrm>
            <a:custGeom>
              <a:avLst/>
              <a:gdLst>
                <a:gd name="T0" fmla="*/ 4 w 36"/>
                <a:gd name="T1" fmla="*/ 0 h 39"/>
                <a:gd name="T2" fmla="*/ 0 w 36"/>
                <a:gd name="T3" fmla="*/ 4 h 39"/>
                <a:gd name="T4" fmla="*/ 0 w 36"/>
                <a:gd name="T5" fmla="*/ 23 h 39"/>
                <a:gd name="T6" fmla="*/ 16 w 36"/>
                <a:gd name="T7" fmla="*/ 39 h 39"/>
                <a:gd name="T8" fmla="*/ 20 w 36"/>
                <a:gd name="T9" fmla="*/ 39 h 39"/>
                <a:gd name="T10" fmla="*/ 36 w 36"/>
                <a:gd name="T11" fmla="*/ 24 h 39"/>
                <a:gd name="T12" fmla="*/ 24 w 36"/>
                <a:gd name="T13" fmla="*/ 10 h 39"/>
                <a:gd name="T14" fmla="*/ 16 w 36"/>
                <a:gd name="T15" fmla="*/ 10 h 39"/>
                <a:gd name="T16" fmla="*/ 12 w 36"/>
                <a:gd name="T17" fmla="*/ 14 h 39"/>
                <a:gd name="T18" fmla="*/ 16 w 36"/>
                <a:gd name="T19" fmla="*/ 17 h 39"/>
                <a:gd name="T20" fmla="*/ 24 w 36"/>
                <a:gd name="T21" fmla="*/ 17 h 39"/>
                <a:gd name="T22" fmla="*/ 28 w 36"/>
                <a:gd name="T23" fmla="*/ 24 h 39"/>
                <a:gd name="T24" fmla="*/ 20 w 36"/>
                <a:gd name="T25" fmla="*/ 31 h 39"/>
                <a:gd name="T26" fmla="*/ 16 w 36"/>
                <a:gd name="T27" fmla="*/ 31 h 39"/>
                <a:gd name="T28" fmla="*/ 8 w 36"/>
                <a:gd name="T29" fmla="*/ 23 h 39"/>
                <a:gd name="T30" fmla="*/ 8 w 36"/>
                <a:gd name="T31" fmla="*/ 4 h 39"/>
                <a:gd name="T32" fmla="*/ 4 w 36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2"/>
                    <a:pt x="7" y="39"/>
                    <a:pt x="16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36" y="32"/>
                    <a:pt x="36" y="24"/>
                  </a:cubicBezTo>
                  <a:cubicBezTo>
                    <a:pt x="36" y="16"/>
                    <a:pt x="31" y="10"/>
                    <a:pt x="24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0"/>
                    <a:pt x="12" y="11"/>
                    <a:pt x="12" y="14"/>
                  </a:cubicBezTo>
                  <a:cubicBezTo>
                    <a:pt x="12" y="16"/>
                    <a:pt x="14" y="17"/>
                    <a:pt x="16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17"/>
                    <a:pt x="28" y="20"/>
                    <a:pt x="28" y="24"/>
                  </a:cubicBezTo>
                  <a:cubicBezTo>
                    <a:pt x="28" y="28"/>
                    <a:pt x="25" y="31"/>
                    <a:pt x="2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2" y="31"/>
                    <a:pt x="8" y="28"/>
                    <a:pt x="8" y="2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1"/>
            <p:cNvSpPr>
              <a:spLocks noEditPoints="1"/>
            </p:cNvSpPr>
            <p:nvPr/>
          </p:nvSpPr>
          <p:spPr bwMode="auto">
            <a:xfrm>
              <a:off x="7561103" y="3257274"/>
              <a:ext cx="270201" cy="288805"/>
            </a:xfrm>
            <a:custGeom>
              <a:avLst/>
              <a:gdLst>
                <a:gd name="T0" fmla="*/ 0 w 129"/>
                <a:gd name="T1" fmla="*/ 110 h 138"/>
                <a:gd name="T2" fmla="*/ 64 w 129"/>
                <a:gd name="T3" fmla="*/ 138 h 138"/>
                <a:gd name="T4" fmla="*/ 129 w 129"/>
                <a:gd name="T5" fmla="*/ 110 h 138"/>
                <a:gd name="T6" fmla="*/ 109 w 129"/>
                <a:gd name="T7" fmla="*/ 90 h 138"/>
                <a:gd name="T8" fmla="*/ 109 w 129"/>
                <a:gd name="T9" fmla="*/ 84 h 138"/>
                <a:gd name="T10" fmla="*/ 80 w 129"/>
                <a:gd name="T11" fmla="*/ 39 h 138"/>
                <a:gd name="T12" fmla="*/ 53 w 129"/>
                <a:gd name="T13" fmla="*/ 71 h 138"/>
                <a:gd name="T14" fmla="*/ 53 w 129"/>
                <a:gd name="T15" fmla="*/ 0 h 138"/>
                <a:gd name="T16" fmla="*/ 18 w 129"/>
                <a:gd name="T17" fmla="*/ 72 h 138"/>
                <a:gd name="T18" fmla="*/ 20 w 129"/>
                <a:gd name="T19" fmla="*/ 90 h 138"/>
                <a:gd name="T20" fmla="*/ 0 w 129"/>
                <a:gd name="T21" fmla="*/ 110 h 138"/>
                <a:gd name="T22" fmla="*/ 40 w 129"/>
                <a:gd name="T23" fmla="*/ 57 h 138"/>
                <a:gd name="T24" fmla="*/ 60 w 129"/>
                <a:gd name="T25" fmla="*/ 95 h 138"/>
                <a:gd name="T26" fmla="*/ 86 w 129"/>
                <a:gd name="T27" fmla="*/ 65 h 138"/>
                <a:gd name="T28" fmla="*/ 98 w 129"/>
                <a:gd name="T29" fmla="*/ 87 h 138"/>
                <a:gd name="T30" fmla="*/ 98 w 129"/>
                <a:gd name="T31" fmla="*/ 87 h 138"/>
                <a:gd name="T32" fmla="*/ 87 w 129"/>
                <a:gd name="T33" fmla="*/ 112 h 138"/>
                <a:gd name="T34" fmla="*/ 87 w 129"/>
                <a:gd name="T35" fmla="*/ 112 h 138"/>
                <a:gd name="T36" fmla="*/ 81 w 129"/>
                <a:gd name="T37" fmla="*/ 116 h 138"/>
                <a:gd name="T38" fmla="*/ 81 w 129"/>
                <a:gd name="T39" fmla="*/ 116 h 138"/>
                <a:gd name="T40" fmla="*/ 78 w 129"/>
                <a:gd name="T41" fmla="*/ 117 h 138"/>
                <a:gd name="T42" fmla="*/ 78 w 129"/>
                <a:gd name="T43" fmla="*/ 118 h 138"/>
                <a:gd name="T44" fmla="*/ 71 w 129"/>
                <a:gd name="T45" fmla="*/ 120 h 138"/>
                <a:gd name="T46" fmla="*/ 70 w 129"/>
                <a:gd name="T47" fmla="*/ 120 h 138"/>
                <a:gd name="T48" fmla="*/ 67 w 129"/>
                <a:gd name="T49" fmla="*/ 120 h 138"/>
                <a:gd name="T50" fmla="*/ 66 w 129"/>
                <a:gd name="T51" fmla="*/ 120 h 138"/>
                <a:gd name="T52" fmla="*/ 62 w 129"/>
                <a:gd name="T53" fmla="*/ 121 h 138"/>
                <a:gd name="T54" fmla="*/ 59 w 129"/>
                <a:gd name="T55" fmla="*/ 121 h 138"/>
                <a:gd name="T56" fmla="*/ 58 w 129"/>
                <a:gd name="T57" fmla="*/ 121 h 138"/>
                <a:gd name="T58" fmla="*/ 56 w 129"/>
                <a:gd name="T59" fmla="*/ 120 h 138"/>
                <a:gd name="T60" fmla="*/ 55 w 129"/>
                <a:gd name="T61" fmla="*/ 120 h 138"/>
                <a:gd name="T62" fmla="*/ 52 w 129"/>
                <a:gd name="T63" fmla="*/ 120 h 138"/>
                <a:gd name="T64" fmla="*/ 52 w 129"/>
                <a:gd name="T65" fmla="*/ 119 h 138"/>
                <a:gd name="T66" fmla="*/ 49 w 129"/>
                <a:gd name="T67" fmla="*/ 119 h 138"/>
                <a:gd name="T68" fmla="*/ 49 w 129"/>
                <a:gd name="T69" fmla="*/ 118 h 138"/>
                <a:gd name="T70" fmla="*/ 30 w 129"/>
                <a:gd name="T71" fmla="*/ 87 h 138"/>
                <a:gd name="T72" fmla="*/ 30 w 129"/>
                <a:gd name="T73" fmla="*/ 87 h 138"/>
                <a:gd name="T74" fmla="*/ 40 w 129"/>
                <a:gd name="T75" fmla="*/ 5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9" h="138">
                  <a:moveTo>
                    <a:pt x="0" y="110"/>
                  </a:moveTo>
                  <a:cubicBezTo>
                    <a:pt x="0" y="125"/>
                    <a:pt x="29" y="138"/>
                    <a:pt x="64" y="138"/>
                  </a:cubicBezTo>
                  <a:cubicBezTo>
                    <a:pt x="100" y="138"/>
                    <a:pt x="129" y="125"/>
                    <a:pt x="129" y="110"/>
                  </a:cubicBezTo>
                  <a:cubicBezTo>
                    <a:pt x="129" y="102"/>
                    <a:pt x="121" y="95"/>
                    <a:pt x="109" y="90"/>
                  </a:cubicBezTo>
                  <a:cubicBezTo>
                    <a:pt x="109" y="88"/>
                    <a:pt x="109" y="86"/>
                    <a:pt x="109" y="84"/>
                  </a:cubicBezTo>
                  <a:cubicBezTo>
                    <a:pt x="109" y="58"/>
                    <a:pt x="95" y="48"/>
                    <a:pt x="80" y="39"/>
                  </a:cubicBezTo>
                  <a:cubicBezTo>
                    <a:pt x="85" y="62"/>
                    <a:pt x="71" y="76"/>
                    <a:pt x="53" y="71"/>
                  </a:cubicBezTo>
                  <a:cubicBezTo>
                    <a:pt x="79" y="30"/>
                    <a:pt x="42" y="30"/>
                    <a:pt x="53" y="0"/>
                  </a:cubicBezTo>
                  <a:cubicBezTo>
                    <a:pt x="36" y="12"/>
                    <a:pt x="18" y="47"/>
                    <a:pt x="18" y="72"/>
                  </a:cubicBezTo>
                  <a:cubicBezTo>
                    <a:pt x="18" y="78"/>
                    <a:pt x="19" y="85"/>
                    <a:pt x="20" y="90"/>
                  </a:cubicBezTo>
                  <a:cubicBezTo>
                    <a:pt x="8" y="95"/>
                    <a:pt x="0" y="102"/>
                    <a:pt x="0" y="110"/>
                  </a:cubicBezTo>
                  <a:moveTo>
                    <a:pt x="40" y="57"/>
                  </a:moveTo>
                  <a:cubicBezTo>
                    <a:pt x="35" y="79"/>
                    <a:pt x="48" y="95"/>
                    <a:pt x="60" y="95"/>
                  </a:cubicBezTo>
                  <a:cubicBezTo>
                    <a:pt x="74" y="96"/>
                    <a:pt x="82" y="82"/>
                    <a:pt x="86" y="65"/>
                  </a:cubicBezTo>
                  <a:cubicBezTo>
                    <a:pt x="94" y="71"/>
                    <a:pt x="98" y="79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96"/>
                    <a:pt x="95" y="105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5" y="113"/>
                    <a:pt x="83" y="115"/>
                    <a:pt x="81" y="116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0" y="117"/>
                    <a:pt x="79" y="117"/>
                    <a:pt x="78" y="117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75" y="118"/>
                    <a:pt x="73" y="119"/>
                    <a:pt x="71" y="120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8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4" y="121"/>
                    <a:pt x="63" y="121"/>
                    <a:pt x="62" y="121"/>
                  </a:cubicBezTo>
                  <a:cubicBezTo>
                    <a:pt x="61" y="121"/>
                    <a:pt x="60" y="121"/>
                    <a:pt x="59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7" y="120"/>
                    <a:pt x="56" y="120"/>
                    <a:pt x="56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4" y="120"/>
                    <a:pt x="53" y="120"/>
                    <a:pt x="52" y="120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51" y="119"/>
                    <a:pt x="50" y="119"/>
                    <a:pt x="49" y="119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38" y="114"/>
                    <a:pt x="29" y="103"/>
                    <a:pt x="30" y="87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78"/>
                    <a:pt x="33" y="68"/>
                    <a:pt x="40" y="5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/>
            <p:cNvSpPr>
              <a:spLocks/>
            </p:cNvSpPr>
            <p:nvPr/>
          </p:nvSpPr>
          <p:spPr bwMode="auto">
            <a:xfrm>
              <a:off x="4419689" y="696127"/>
              <a:ext cx="364107" cy="366764"/>
            </a:xfrm>
            <a:custGeom>
              <a:avLst/>
              <a:gdLst>
                <a:gd name="T0" fmla="*/ 31 w 174"/>
                <a:gd name="T1" fmla="*/ 118 h 175"/>
                <a:gd name="T2" fmla="*/ 51 w 174"/>
                <a:gd name="T3" fmla="*/ 111 h 175"/>
                <a:gd name="T4" fmla="*/ 113 w 174"/>
                <a:gd name="T5" fmla="*/ 142 h 175"/>
                <a:gd name="T6" fmla="*/ 113 w 174"/>
                <a:gd name="T7" fmla="*/ 144 h 175"/>
                <a:gd name="T8" fmla="*/ 144 w 174"/>
                <a:gd name="T9" fmla="*/ 175 h 175"/>
                <a:gd name="T10" fmla="*/ 174 w 174"/>
                <a:gd name="T11" fmla="*/ 144 h 175"/>
                <a:gd name="T12" fmla="*/ 144 w 174"/>
                <a:gd name="T13" fmla="*/ 113 h 175"/>
                <a:gd name="T14" fmla="*/ 124 w 174"/>
                <a:gd name="T15" fmla="*/ 120 h 175"/>
                <a:gd name="T16" fmla="*/ 61 w 174"/>
                <a:gd name="T17" fmla="*/ 89 h 175"/>
                <a:gd name="T18" fmla="*/ 62 w 174"/>
                <a:gd name="T19" fmla="*/ 87 h 175"/>
                <a:gd name="T20" fmla="*/ 61 w 174"/>
                <a:gd name="T21" fmla="*/ 86 h 175"/>
                <a:gd name="T22" fmla="*/ 124 w 174"/>
                <a:gd name="T23" fmla="*/ 54 h 175"/>
                <a:gd name="T24" fmla="*/ 144 w 174"/>
                <a:gd name="T25" fmla="*/ 62 h 175"/>
                <a:gd name="T26" fmla="*/ 174 w 174"/>
                <a:gd name="T27" fmla="*/ 31 h 175"/>
                <a:gd name="T28" fmla="*/ 144 w 174"/>
                <a:gd name="T29" fmla="*/ 0 h 175"/>
                <a:gd name="T30" fmla="*/ 113 w 174"/>
                <a:gd name="T31" fmla="*/ 31 h 175"/>
                <a:gd name="T32" fmla="*/ 113 w 174"/>
                <a:gd name="T33" fmla="*/ 33 h 175"/>
                <a:gd name="T34" fmla="*/ 51 w 174"/>
                <a:gd name="T35" fmla="*/ 64 h 175"/>
                <a:gd name="T36" fmla="*/ 31 w 174"/>
                <a:gd name="T37" fmla="*/ 57 h 175"/>
                <a:gd name="T38" fmla="*/ 0 w 174"/>
                <a:gd name="T39" fmla="*/ 87 h 175"/>
                <a:gd name="T40" fmla="*/ 31 w 174"/>
                <a:gd name="T41" fmla="*/ 11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175">
                  <a:moveTo>
                    <a:pt x="31" y="118"/>
                  </a:moveTo>
                  <a:cubicBezTo>
                    <a:pt x="38" y="118"/>
                    <a:pt x="45" y="115"/>
                    <a:pt x="51" y="111"/>
                  </a:cubicBezTo>
                  <a:cubicBezTo>
                    <a:pt x="113" y="142"/>
                    <a:pt x="113" y="142"/>
                    <a:pt x="113" y="142"/>
                  </a:cubicBezTo>
                  <a:cubicBezTo>
                    <a:pt x="113" y="143"/>
                    <a:pt x="113" y="143"/>
                    <a:pt x="113" y="144"/>
                  </a:cubicBezTo>
                  <a:cubicBezTo>
                    <a:pt x="113" y="161"/>
                    <a:pt x="127" y="175"/>
                    <a:pt x="144" y="175"/>
                  </a:cubicBezTo>
                  <a:cubicBezTo>
                    <a:pt x="161" y="175"/>
                    <a:pt x="174" y="161"/>
                    <a:pt x="174" y="144"/>
                  </a:cubicBezTo>
                  <a:cubicBezTo>
                    <a:pt x="174" y="127"/>
                    <a:pt x="161" y="113"/>
                    <a:pt x="144" y="113"/>
                  </a:cubicBezTo>
                  <a:cubicBezTo>
                    <a:pt x="136" y="113"/>
                    <a:pt x="129" y="116"/>
                    <a:pt x="124" y="120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1" y="89"/>
                    <a:pt x="62" y="88"/>
                    <a:pt x="62" y="87"/>
                  </a:cubicBezTo>
                  <a:cubicBezTo>
                    <a:pt x="62" y="87"/>
                    <a:pt x="61" y="86"/>
                    <a:pt x="61" y="86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29" y="59"/>
                    <a:pt x="136" y="62"/>
                    <a:pt x="144" y="62"/>
                  </a:cubicBezTo>
                  <a:cubicBezTo>
                    <a:pt x="161" y="62"/>
                    <a:pt x="174" y="48"/>
                    <a:pt x="174" y="31"/>
                  </a:cubicBezTo>
                  <a:cubicBezTo>
                    <a:pt x="174" y="14"/>
                    <a:pt x="161" y="0"/>
                    <a:pt x="144" y="0"/>
                  </a:cubicBezTo>
                  <a:cubicBezTo>
                    <a:pt x="127" y="0"/>
                    <a:pt x="113" y="14"/>
                    <a:pt x="113" y="31"/>
                  </a:cubicBezTo>
                  <a:cubicBezTo>
                    <a:pt x="113" y="32"/>
                    <a:pt x="113" y="32"/>
                    <a:pt x="113" y="33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45" y="60"/>
                    <a:pt x="38" y="57"/>
                    <a:pt x="31" y="57"/>
                  </a:cubicBezTo>
                  <a:cubicBezTo>
                    <a:pt x="14" y="57"/>
                    <a:pt x="0" y="70"/>
                    <a:pt x="0" y="87"/>
                  </a:cubicBezTo>
                  <a:cubicBezTo>
                    <a:pt x="0" y="104"/>
                    <a:pt x="14" y="118"/>
                    <a:pt x="31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/>
            <p:cNvSpPr>
              <a:spLocks/>
            </p:cNvSpPr>
            <p:nvPr/>
          </p:nvSpPr>
          <p:spPr bwMode="auto">
            <a:xfrm>
              <a:off x="5357861" y="239887"/>
              <a:ext cx="115167" cy="112510"/>
            </a:xfrm>
            <a:custGeom>
              <a:avLst/>
              <a:gdLst>
                <a:gd name="T0" fmla="*/ 10 w 55"/>
                <a:gd name="T1" fmla="*/ 37 h 54"/>
                <a:gd name="T2" fmla="*/ 16 w 55"/>
                <a:gd name="T3" fmla="*/ 34 h 54"/>
                <a:gd name="T4" fmla="*/ 35 w 55"/>
                <a:gd name="T5" fmla="*/ 44 h 54"/>
                <a:gd name="T6" fmla="*/ 35 w 55"/>
                <a:gd name="T7" fmla="*/ 45 h 54"/>
                <a:gd name="T8" fmla="*/ 45 w 55"/>
                <a:gd name="T9" fmla="*/ 54 h 54"/>
                <a:gd name="T10" fmla="*/ 55 w 55"/>
                <a:gd name="T11" fmla="*/ 45 h 54"/>
                <a:gd name="T12" fmla="*/ 45 w 55"/>
                <a:gd name="T13" fmla="*/ 35 h 54"/>
                <a:gd name="T14" fmla="*/ 39 w 55"/>
                <a:gd name="T15" fmla="*/ 37 h 54"/>
                <a:gd name="T16" fmla="*/ 19 w 55"/>
                <a:gd name="T17" fmla="*/ 28 h 54"/>
                <a:gd name="T18" fmla="*/ 19 w 55"/>
                <a:gd name="T19" fmla="*/ 27 h 54"/>
                <a:gd name="T20" fmla="*/ 19 w 55"/>
                <a:gd name="T21" fmla="*/ 26 h 54"/>
                <a:gd name="T22" fmla="*/ 39 w 55"/>
                <a:gd name="T23" fmla="*/ 17 h 54"/>
                <a:gd name="T24" fmla="*/ 45 w 55"/>
                <a:gd name="T25" fmla="*/ 19 h 54"/>
                <a:gd name="T26" fmla="*/ 55 w 55"/>
                <a:gd name="T27" fmla="*/ 9 h 54"/>
                <a:gd name="T28" fmla="*/ 45 w 55"/>
                <a:gd name="T29" fmla="*/ 0 h 54"/>
                <a:gd name="T30" fmla="*/ 35 w 55"/>
                <a:gd name="T31" fmla="*/ 9 h 54"/>
                <a:gd name="T32" fmla="*/ 35 w 55"/>
                <a:gd name="T33" fmla="*/ 10 h 54"/>
                <a:gd name="T34" fmla="*/ 16 w 55"/>
                <a:gd name="T35" fmla="*/ 20 h 54"/>
                <a:gd name="T36" fmla="*/ 10 w 55"/>
                <a:gd name="T37" fmla="*/ 17 h 54"/>
                <a:gd name="T38" fmla="*/ 0 w 55"/>
                <a:gd name="T39" fmla="*/ 27 h 54"/>
                <a:gd name="T40" fmla="*/ 10 w 55"/>
                <a:gd name="T4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54">
                  <a:moveTo>
                    <a:pt x="10" y="37"/>
                  </a:moveTo>
                  <a:cubicBezTo>
                    <a:pt x="12" y="37"/>
                    <a:pt x="14" y="36"/>
                    <a:pt x="16" y="3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50"/>
                    <a:pt x="40" y="54"/>
                    <a:pt x="45" y="54"/>
                  </a:cubicBezTo>
                  <a:cubicBezTo>
                    <a:pt x="50" y="54"/>
                    <a:pt x="55" y="50"/>
                    <a:pt x="55" y="45"/>
                  </a:cubicBezTo>
                  <a:cubicBezTo>
                    <a:pt x="55" y="39"/>
                    <a:pt x="50" y="35"/>
                    <a:pt x="45" y="35"/>
                  </a:cubicBezTo>
                  <a:cubicBezTo>
                    <a:pt x="43" y="35"/>
                    <a:pt x="41" y="36"/>
                    <a:pt x="39" y="3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8"/>
                    <a:pt x="43" y="19"/>
                    <a:pt x="45" y="19"/>
                  </a:cubicBezTo>
                  <a:cubicBezTo>
                    <a:pt x="50" y="19"/>
                    <a:pt x="55" y="15"/>
                    <a:pt x="55" y="9"/>
                  </a:cubicBezTo>
                  <a:cubicBezTo>
                    <a:pt x="55" y="4"/>
                    <a:pt x="50" y="0"/>
                    <a:pt x="45" y="0"/>
                  </a:cubicBezTo>
                  <a:cubicBezTo>
                    <a:pt x="40" y="0"/>
                    <a:pt x="35" y="4"/>
                    <a:pt x="35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4" y="18"/>
                    <a:pt x="12" y="17"/>
                    <a:pt x="10" y="17"/>
                  </a:cubicBezTo>
                  <a:cubicBezTo>
                    <a:pt x="5" y="17"/>
                    <a:pt x="0" y="22"/>
                    <a:pt x="0" y="27"/>
                  </a:cubicBezTo>
                  <a:cubicBezTo>
                    <a:pt x="0" y="32"/>
                    <a:pt x="5" y="37"/>
                    <a:pt x="10" y="3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4"/>
            <p:cNvSpPr>
              <a:spLocks/>
            </p:cNvSpPr>
            <p:nvPr/>
          </p:nvSpPr>
          <p:spPr bwMode="auto">
            <a:xfrm>
              <a:off x="5313566" y="2899369"/>
              <a:ext cx="136429" cy="135544"/>
            </a:xfrm>
            <a:custGeom>
              <a:avLst/>
              <a:gdLst>
                <a:gd name="T0" fmla="*/ 11 w 65"/>
                <a:gd name="T1" fmla="*/ 44 h 65"/>
                <a:gd name="T2" fmla="*/ 19 w 65"/>
                <a:gd name="T3" fmla="*/ 41 h 65"/>
                <a:gd name="T4" fmla="*/ 42 w 65"/>
                <a:gd name="T5" fmla="*/ 53 h 65"/>
                <a:gd name="T6" fmla="*/ 42 w 65"/>
                <a:gd name="T7" fmla="*/ 53 h 65"/>
                <a:gd name="T8" fmla="*/ 53 w 65"/>
                <a:gd name="T9" fmla="*/ 65 h 65"/>
                <a:gd name="T10" fmla="*/ 65 w 65"/>
                <a:gd name="T11" fmla="*/ 53 h 65"/>
                <a:gd name="T12" fmla="*/ 53 w 65"/>
                <a:gd name="T13" fmla="*/ 42 h 65"/>
                <a:gd name="T14" fmla="*/ 46 w 65"/>
                <a:gd name="T15" fmla="*/ 45 h 65"/>
                <a:gd name="T16" fmla="*/ 23 w 65"/>
                <a:gd name="T17" fmla="*/ 33 h 65"/>
                <a:gd name="T18" fmla="*/ 23 w 65"/>
                <a:gd name="T19" fmla="*/ 32 h 65"/>
                <a:gd name="T20" fmla="*/ 23 w 65"/>
                <a:gd name="T21" fmla="*/ 32 h 65"/>
                <a:gd name="T22" fmla="*/ 46 w 65"/>
                <a:gd name="T23" fmla="*/ 20 h 65"/>
                <a:gd name="T24" fmla="*/ 53 w 65"/>
                <a:gd name="T25" fmla="*/ 23 h 65"/>
                <a:gd name="T26" fmla="*/ 65 w 65"/>
                <a:gd name="T27" fmla="*/ 11 h 65"/>
                <a:gd name="T28" fmla="*/ 53 w 65"/>
                <a:gd name="T29" fmla="*/ 0 h 65"/>
                <a:gd name="T30" fmla="*/ 42 w 65"/>
                <a:gd name="T31" fmla="*/ 11 h 65"/>
                <a:gd name="T32" fmla="*/ 42 w 65"/>
                <a:gd name="T33" fmla="*/ 12 h 65"/>
                <a:gd name="T34" fmla="*/ 19 w 65"/>
                <a:gd name="T35" fmla="*/ 23 h 65"/>
                <a:gd name="T36" fmla="*/ 11 w 65"/>
                <a:gd name="T37" fmla="*/ 21 h 65"/>
                <a:gd name="T38" fmla="*/ 0 w 65"/>
                <a:gd name="T39" fmla="*/ 32 h 65"/>
                <a:gd name="T40" fmla="*/ 11 w 65"/>
                <a:gd name="T41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65">
                  <a:moveTo>
                    <a:pt x="11" y="44"/>
                  </a:moveTo>
                  <a:cubicBezTo>
                    <a:pt x="14" y="44"/>
                    <a:pt x="17" y="43"/>
                    <a:pt x="19" y="41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60"/>
                    <a:pt x="47" y="65"/>
                    <a:pt x="53" y="65"/>
                  </a:cubicBezTo>
                  <a:cubicBezTo>
                    <a:pt x="60" y="65"/>
                    <a:pt x="65" y="60"/>
                    <a:pt x="65" y="53"/>
                  </a:cubicBezTo>
                  <a:cubicBezTo>
                    <a:pt x="65" y="47"/>
                    <a:pt x="60" y="42"/>
                    <a:pt x="53" y="42"/>
                  </a:cubicBezTo>
                  <a:cubicBezTo>
                    <a:pt x="51" y="42"/>
                    <a:pt x="48" y="43"/>
                    <a:pt x="46" y="4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2"/>
                    <a:pt x="51" y="23"/>
                    <a:pt x="53" y="23"/>
                  </a:cubicBezTo>
                  <a:cubicBezTo>
                    <a:pt x="60" y="23"/>
                    <a:pt x="65" y="17"/>
                    <a:pt x="65" y="11"/>
                  </a:cubicBezTo>
                  <a:cubicBezTo>
                    <a:pt x="65" y="5"/>
                    <a:pt x="60" y="0"/>
                    <a:pt x="53" y="0"/>
                  </a:cubicBezTo>
                  <a:cubicBezTo>
                    <a:pt x="47" y="0"/>
                    <a:pt x="42" y="5"/>
                    <a:pt x="42" y="1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2"/>
                    <a:pt x="14" y="21"/>
                    <a:pt x="11" y="21"/>
                  </a:cubicBezTo>
                  <a:cubicBezTo>
                    <a:pt x="5" y="21"/>
                    <a:pt x="0" y="26"/>
                    <a:pt x="0" y="32"/>
                  </a:cubicBezTo>
                  <a:cubicBezTo>
                    <a:pt x="0" y="39"/>
                    <a:pt x="5" y="44"/>
                    <a:pt x="11" y="4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5"/>
            <p:cNvSpPr>
              <a:spLocks/>
            </p:cNvSpPr>
            <p:nvPr/>
          </p:nvSpPr>
          <p:spPr bwMode="auto">
            <a:xfrm>
              <a:off x="5408358" y="4028010"/>
              <a:ext cx="104537" cy="102765"/>
            </a:xfrm>
            <a:custGeom>
              <a:avLst/>
              <a:gdLst>
                <a:gd name="T0" fmla="*/ 9 w 50"/>
                <a:gd name="T1" fmla="*/ 32 h 49"/>
                <a:gd name="T2" fmla="*/ 14 w 50"/>
                <a:gd name="T3" fmla="*/ 30 h 49"/>
                <a:gd name="T4" fmla="*/ 32 w 50"/>
                <a:gd name="T5" fmla="*/ 39 h 49"/>
                <a:gd name="T6" fmla="*/ 32 w 50"/>
                <a:gd name="T7" fmla="*/ 40 h 49"/>
                <a:gd name="T8" fmla="*/ 40 w 50"/>
                <a:gd name="T9" fmla="*/ 49 h 49"/>
                <a:gd name="T10" fmla="*/ 49 w 50"/>
                <a:gd name="T11" fmla="*/ 40 h 49"/>
                <a:gd name="T12" fmla="*/ 40 w 50"/>
                <a:gd name="T13" fmla="*/ 31 h 49"/>
                <a:gd name="T14" fmla="*/ 35 w 50"/>
                <a:gd name="T15" fmla="*/ 33 h 49"/>
                <a:gd name="T16" fmla="*/ 17 w 50"/>
                <a:gd name="T17" fmla="*/ 24 h 49"/>
                <a:gd name="T18" fmla="*/ 18 w 50"/>
                <a:gd name="T19" fmla="*/ 24 h 49"/>
                <a:gd name="T20" fmla="*/ 17 w 50"/>
                <a:gd name="T21" fmla="*/ 23 h 49"/>
                <a:gd name="T22" fmla="*/ 35 w 50"/>
                <a:gd name="T23" fmla="*/ 15 h 49"/>
                <a:gd name="T24" fmla="*/ 41 w 50"/>
                <a:gd name="T25" fmla="*/ 17 h 49"/>
                <a:gd name="T26" fmla="*/ 50 w 50"/>
                <a:gd name="T27" fmla="*/ 9 h 49"/>
                <a:gd name="T28" fmla="*/ 41 w 50"/>
                <a:gd name="T29" fmla="*/ 0 h 49"/>
                <a:gd name="T30" fmla="*/ 32 w 50"/>
                <a:gd name="T31" fmla="*/ 8 h 49"/>
                <a:gd name="T32" fmla="*/ 32 w 50"/>
                <a:gd name="T33" fmla="*/ 9 h 49"/>
                <a:gd name="T34" fmla="*/ 15 w 50"/>
                <a:gd name="T35" fmla="*/ 17 h 49"/>
                <a:gd name="T36" fmla="*/ 9 w 50"/>
                <a:gd name="T37" fmla="*/ 15 h 49"/>
                <a:gd name="T38" fmla="*/ 0 w 50"/>
                <a:gd name="T39" fmla="*/ 23 h 49"/>
                <a:gd name="T40" fmla="*/ 9 w 50"/>
                <a:gd name="T41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9" y="32"/>
                  </a:moveTo>
                  <a:cubicBezTo>
                    <a:pt x="11" y="32"/>
                    <a:pt x="13" y="31"/>
                    <a:pt x="14" y="3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1" y="45"/>
                    <a:pt x="35" y="49"/>
                    <a:pt x="40" y="49"/>
                  </a:cubicBezTo>
                  <a:cubicBezTo>
                    <a:pt x="45" y="49"/>
                    <a:pt x="49" y="45"/>
                    <a:pt x="49" y="40"/>
                  </a:cubicBezTo>
                  <a:cubicBezTo>
                    <a:pt x="49" y="36"/>
                    <a:pt x="45" y="32"/>
                    <a:pt x="40" y="31"/>
                  </a:cubicBezTo>
                  <a:cubicBezTo>
                    <a:pt x="38" y="31"/>
                    <a:pt x="36" y="32"/>
                    <a:pt x="35" y="3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7" y="16"/>
                    <a:pt x="39" y="17"/>
                    <a:pt x="41" y="17"/>
                  </a:cubicBezTo>
                  <a:cubicBezTo>
                    <a:pt x="46" y="17"/>
                    <a:pt x="50" y="13"/>
                    <a:pt x="50" y="9"/>
                  </a:cubicBezTo>
                  <a:cubicBezTo>
                    <a:pt x="50" y="4"/>
                    <a:pt x="46" y="0"/>
                    <a:pt x="41" y="0"/>
                  </a:cubicBezTo>
                  <a:cubicBezTo>
                    <a:pt x="36" y="0"/>
                    <a:pt x="32" y="3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3" y="16"/>
                    <a:pt x="11" y="15"/>
                    <a:pt x="9" y="15"/>
                  </a:cubicBezTo>
                  <a:cubicBezTo>
                    <a:pt x="4" y="15"/>
                    <a:pt x="0" y="19"/>
                    <a:pt x="0" y="23"/>
                  </a:cubicBezTo>
                  <a:cubicBezTo>
                    <a:pt x="0" y="28"/>
                    <a:pt x="4" y="32"/>
                    <a:pt x="9" y="3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6"/>
            <p:cNvSpPr>
              <a:spLocks/>
            </p:cNvSpPr>
            <p:nvPr/>
          </p:nvSpPr>
          <p:spPr bwMode="auto">
            <a:xfrm>
              <a:off x="7634633" y="3630239"/>
              <a:ext cx="102765" cy="101879"/>
            </a:xfrm>
            <a:custGeom>
              <a:avLst/>
              <a:gdLst>
                <a:gd name="T0" fmla="*/ 8 w 49"/>
                <a:gd name="T1" fmla="*/ 32 h 49"/>
                <a:gd name="T2" fmla="*/ 14 w 49"/>
                <a:gd name="T3" fmla="*/ 30 h 49"/>
                <a:gd name="T4" fmla="*/ 31 w 49"/>
                <a:gd name="T5" fmla="*/ 40 h 49"/>
                <a:gd name="T6" fmla="*/ 31 w 49"/>
                <a:gd name="T7" fmla="*/ 40 h 49"/>
                <a:gd name="T8" fmla="*/ 39 w 49"/>
                <a:gd name="T9" fmla="*/ 49 h 49"/>
                <a:gd name="T10" fmla="*/ 48 w 49"/>
                <a:gd name="T11" fmla="*/ 41 h 49"/>
                <a:gd name="T12" fmla="*/ 40 w 49"/>
                <a:gd name="T13" fmla="*/ 32 h 49"/>
                <a:gd name="T14" fmla="*/ 34 w 49"/>
                <a:gd name="T15" fmla="*/ 34 h 49"/>
                <a:gd name="T16" fmla="*/ 17 w 49"/>
                <a:gd name="T17" fmla="*/ 24 h 49"/>
                <a:gd name="T18" fmla="*/ 17 w 49"/>
                <a:gd name="T19" fmla="*/ 24 h 49"/>
                <a:gd name="T20" fmla="*/ 17 w 49"/>
                <a:gd name="T21" fmla="*/ 23 h 49"/>
                <a:gd name="T22" fmla="*/ 35 w 49"/>
                <a:gd name="T23" fmla="*/ 15 h 49"/>
                <a:gd name="T24" fmla="*/ 40 w 49"/>
                <a:gd name="T25" fmla="*/ 17 h 49"/>
                <a:gd name="T26" fmla="*/ 49 w 49"/>
                <a:gd name="T27" fmla="*/ 9 h 49"/>
                <a:gd name="T28" fmla="*/ 41 w 49"/>
                <a:gd name="T29" fmla="*/ 0 h 49"/>
                <a:gd name="T30" fmla="*/ 32 w 49"/>
                <a:gd name="T31" fmla="*/ 8 h 49"/>
                <a:gd name="T32" fmla="*/ 32 w 49"/>
                <a:gd name="T33" fmla="*/ 9 h 49"/>
                <a:gd name="T34" fmla="*/ 14 w 49"/>
                <a:gd name="T35" fmla="*/ 17 h 49"/>
                <a:gd name="T36" fmla="*/ 9 w 49"/>
                <a:gd name="T37" fmla="*/ 15 h 49"/>
                <a:gd name="T38" fmla="*/ 0 w 49"/>
                <a:gd name="T39" fmla="*/ 24 h 49"/>
                <a:gd name="T40" fmla="*/ 8 w 49"/>
                <a:gd name="T41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8" y="32"/>
                  </a:moveTo>
                  <a:cubicBezTo>
                    <a:pt x="10" y="32"/>
                    <a:pt x="12" y="32"/>
                    <a:pt x="14" y="3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5"/>
                    <a:pt x="35" y="49"/>
                    <a:pt x="39" y="49"/>
                  </a:cubicBezTo>
                  <a:cubicBezTo>
                    <a:pt x="44" y="49"/>
                    <a:pt x="48" y="45"/>
                    <a:pt x="48" y="41"/>
                  </a:cubicBezTo>
                  <a:cubicBezTo>
                    <a:pt x="48" y="36"/>
                    <a:pt x="45" y="32"/>
                    <a:pt x="40" y="32"/>
                  </a:cubicBezTo>
                  <a:cubicBezTo>
                    <a:pt x="38" y="32"/>
                    <a:pt x="36" y="32"/>
                    <a:pt x="34" y="3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6"/>
                    <a:pt x="38" y="17"/>
                    <a:pt x="40" y="17"/>
                  </a:cubicBezTo>
                  <a:cubicBezTo>
                    <a:pt x="45" y="17"/>
                    <a:pt x="49" y="14"/>
                    <a:pt x="49" y="9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36" y="0"/>
                    <a:pt x="32" y="4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1" y="15"/>
                    <a:pt x="9" y="15"/>
                  </a:cubicBezTo>
                  <a:cubicBezTo>
                    <a:pt x="4" y="15"/>
                    <a:pt x="0" y="19"/>
                    <a:pt x="0" y="24"/>
                  </a:cubicBezTo>
                  <a:cubicBezTo>
                    <a:pt x="0" y="28"/>
                    <a:pt x="3" y="32"/>
                    <a:pt x="8" y="3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7"/>
            <p:cNvSpPr>
              <a:spLocks noChangeArrowheads="1"/>
            </p:cNvSpPr>
            <p:nvPr/>
          </p:nvSpPr>
          <p:spPr bwMode="auto">
            <a:xfrm>
              <a:off x="5919524" y="1276394"/>
              <a:ext cx="675945" cy="6741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8"/>
            <p:cNvSpPr>
              <a:spLocks noChangeArrowheads="1"/>
            </p:cNvSpPr>
            <p:nvPr/>
          </p:nvSpPr>
          <p:spPr bwMode="auto">
            <a:xfrm>
              <a:off x="6501563" y="2509572"/>
              <a:ext cx="110738" cy="1089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9"/>
            <p:cNvSpPr>
              <a:spLocks noChangeArrowheads="1"/>
            </p:cNvSpPr>
            <p:nvPr/>
          </p:nvSpPr>
          <p:spPr bwMode="auto">
            <a:xfrm>
              <a:off x="6380194" y="2530834"/>
              <a:ext cx="100107" cy="983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30"/>
            <p:cNvSpPr>
              <a:spLocks noChangeArrowheads="1"/>
            </p:cNvSpPr>
            <p:nvPr/>
          </p:nvSpPr>
          <p:spPr bwMode="auto">
            <a:xfrm>
              <a:off x="6271228" y="2549437"/>
              <a:ext cx="89477" cy="903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6265027" y="2649545"/>
              <a:ext cx="100107" cy="71758"/>
            </a:xfrm>
            <a:custGeom>
              <a:avLst/>
              <a:gdLst>
                <a:gd name="T0" fmla="*/ 46 w 48"/>
                <a:gd name="T1" fmla="*/ 34 h 34"/>
                <a:gd name="T2" fmla="*/ 48 w 48"/>
                <a:gd name="T3" fmla="*/ 32 h 34"/>
                <a:gd name="T4" fmla="*/ 48 w 48"/>
                <a:gd name="T5" fmla="*/ 24 h 34"/>
                <a:gd name="T6" fmla="*/ 24 w 48"/>
                <a:gd name="T7" fmla="*/ 0 h 34"/>
                <a:gd name="T8" fmla="*/ 0 w 48"/>
                <a:gd name="T9" fmla="*/ 24 h 34"/>
                <a:gd name="T10" fmla="*/ 0 w 48"/>
                <a:gd name="T11" fmla="*/ 32 h 34"/>
                <a:gd name="T12" fmla="*/ 3 w 48"/>
                <a:gd name="T13" fmla="*/ 34 h 34"/>
                <a:gd name="T14" fmla="*/ 3 w 48"/>
                <a:gd name="T15" fmla="*/ 34 h 34"/>
                <a:gd name="T16" fmla="*/ 45 w 48"/>
                <a:gd name="T17" fmla="*/ 34 h 34"/>
                <a:gd name="T18" fmla="*/ 46 w 48"/>
                <a:gd name="T1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4">
                  <a:moveTo>
                    <a:pt x="46" y="34"/>
                  </a:moveTo>
                  <a:cubicBezTo>
                    <a:pt x="47" y="34"/>
                    <a:pt x="48" y="33"/>
                    <a:pt x="48" y="3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2"/>
            <p:cNvSpPr>
              <a:spLocks/>
            </p:cNvSpPr>
            <p:nvPr/>
          </p:nvSpPr>
          <p:spPr bwMode="auto">
            <a:xfrm>
              <a:off x="6375764" y="2641571"/>
              <a:ext cx="110738" cy="79731"/>
            </a:xfrm>
            <a:custGeom>
              <a:avLst/>
              <a:gdLst>
                <a:gd name="T0" fmla="*/ 50 w 53"/>
                <a:gd name="T1" fmla="*/ 38 h 38"/>
                <a:gd name="T2" fmla="*/ 53 w 53"/>
                <a:gd name="T3" fmla="*/ 36 h 38"/>
                <a:gd name="T4" fmla="*/ 53 w 53"/>
                <a:gd name="T5" fmla="*/ 27 h 38"/>
                <a:gd name="T6" fmla="*/ 26 w 53"/>
                <a:gd name="T7" fmla="*/ 0 h 38"/>
                <a:gd name="T8" fmla="*/ 0 w 53"/>
                <a:gd name="T9" fmla="*/ 27 h 38"/>
                <a:gd name="T10" fmla="*/ 0 w 53"/>
                <a:gd name="T11" fmla="*/ 36 h 38"/>
                <a:gd name="T12" fmla="*/ 2 w 53"/>
                <a:gd name="T13" fmla="*/ 38 h 38"/>
                <a:gd name="T14" fmla="*/ 3 w 53"/>
                <a:gd name="T15" fmla="*/ 38 h 38"/>
                <a:gd name="T16" fmla="*/ 49 w 53"/>
                <a:gd name="T17" fmla="*/ 38 h 38"/>
                <a:gd name="T18" fmla="*/ 50 w 53"/>
                <a:gd name="T1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8">
                  <a:moveTo>
                    <a:pt x="50" y="38"/>
                  </a:moveTo>
                  <a:cubicBezTo>
                    <a:pt x="51" y="38"/>
                    <a:pt x="53" y="37"/>
                    <a:pt x="53" y="36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13"/>
                    <a:pt x="41" y="0"/>
                    <a:pt x="26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1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9" y="38"/>
                    <a:pt x="49" y="38"/>
                    <a:pt x="49" y="38"/>
                  </a:cubicBezTo>
                  <a:lnTo>
                    <a:pt x="5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3"/>
            <p:cNvSpPr>
              <a:spLocks/>
            </p:cNvSpPr>
            <p:nvPr/>
          </p:nvSpPr>
          <p:spPr bwMode="auto">
            <a:xfrm>
              <a:off x="6495361" y="2630940"/>
              <a:ext cx="123141" cy="90362"/>
            </a:xfrm>
            <a:custGeom>
              <a:avLst/>
              <a:gdLst>
                <a:gd name="T0" fmla="*/ 29 w 59"/>
                <a:gd name="T1" fmla="*/ 0 h 43"/>
                <a:gd name="T2" fmla="*/ 0 w 59"/>
                <a:gd name="T3" fmla="*/ 30 h 43"/>
                <a:gd name="T4" fmla="*/ 0 w 59"/>
                <a:gd name="T5" fmla="*/ 40 h 43"/>
                <a:gd name="T6" fmla="*/ 3 w 59"/>
                <a:gd name="T7" fmla="*/ 43 h 43"/>
                <a:gd name="T8" fmla="*/ 4 w 59"/>
                <a:gd name="T9" fmla="*/ 43 h 43"/>
                <a:gd name="T10" fmla="*/ 55 w 59"/>
                <a:gd name="T11" fmla="*/ 43 h 43"/>
                <a:gd name="T12" fmla="*/ 56 w 59"/>
                <a:gd name="T13" fmla="*/ 43 h 43"/>
                <a:gd name="T14" fmla="*/ 59 w 59"/>
                <a:gd name="T15" fmla="*/ 40 h 43"/>
                <a:gd name="T16" fmla="*/ 59 w 59"/>
                <a:gd name="T17" fmla="*/ 30 h 43"/>
                <a:gd name="T18" fmla="*/ 29 w 59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3">
                  <a:moveTo>
                    <a:pt x="29" y="0"/>
                  </a:moveTo>
                  <a:cubicBezTo>
                    <a:pt x="12" y="0"/>
                    <a:pt x="0" y="15"/>
                    <a:pt x="0" y="3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3"/>
                    <a:pt x="59" y="42"/>
                    <a:pt x="59" y="4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5"/>
                    <a:pt x="46" y="0"/>
                    <a:pt x="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5"/>
            <p:cNvSpPr>
              <a:spLocks/>
            </p:cNvSpPr>
            <p:nvPr/>
          </p:nvSpPr>
          <p:spPr bwMode="auto">
            <a:xfrm>
              <a:off x="6151631" y="277095"/>
              <a:ext cx="115167" cy="107195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2 w 55"/>
                <a:gd name="T5" fmla="*/ 16 h 51"/>
                <a:gd name="T6" fmla="*/ 12 w 55"/>
                <a:gd name="T7" fmla="*/ 21 h 51"/>
                <a:gd name="T8" fmla="*/ 10 w 55"/>
                <a:gd name="T9" fmla="*/ 21 h 51"/>
                <a:gd name="T10" fmla="*/ 8 w 55"/>
                <a:gd name="T11" fmla="*/ 20 h 51"/>
                <a:gd name="T12" fmla="*/ 6 w 55"/>
                <a:gd name="T13" fmla="*/ 21 h 51"/>
                <a:gd name="T14" fmla="*/ 5 w 55"/>
                <a:gd name="T15" fmla="*/ 22 h 51"/>
                <a:gd name="T16" fmla="*/ 6 w 55"/>
                <a:gd name="T17" fmla="*/ 23 h 51"/>
                <a:gd name="T18" fmla="*/ 7 w 55"/>
                <a:gd name="T19" fmla="*/ 24 h 51"/>
                <a:gd name="T20" fmla="*/ 10 w 55"/>
                <a:gd name="T21" fmla="*/ 25 h 51"/>
                <a:gd name="T22" fmla="*/ 11 w 55"/>
                <a:gd name="T23" fmla="*/ 30 h 51"/>
                <a:gd name="T24" fmla="*/ 6 w 55"/>
                <a:gd name="T25" fmla="*/ 36 h 51"/>
                <a:gd name="T26" fmla="*/ 2 w 55"/>
                <a:gd name="T27" fmla="*/ 38 h 51"/>
                <a:gd name="T28" fmla="*/ 0 w 55"/>
                <a:gd name="T29" fmla="*/ 39 h 51"/>
                <a:gd name="T30" fmla="*/ 1 w 55"/>
                <a:gd name="T31" fmla="*/ 41 h 51"/>
                <a:gd name="T32" fmla="*/ 5 w 55"/>
                <a:gd name="T33" fmla="*/ 42 h 51"/>
                <a:gd name="T34" fmla="*/ 7 w 55"/>
                <a:gd name="T35" fmla="*/ 43 h 51"/>
                <a:gd name="T36" fmla="*/ 8 w 55"/>
                <a:gd name="T37" fmla="*/ 46 h 51"/>
                <a:gd name="T38" fmla="*/ 9 w 55"/>
                <a:gd name="T39" fmla="*/ 46 h 51"/>
                <a:gd name="T40" fmla="*/ 16 w 55"/>
                <a:gd name="T41" fmla="*/ 46 h 51"/>
                <a:gd name="T42" fmla="*/ 21 w 55"/>
                <a:gd name="T43" fmla="*/ 49 h 51"/>
                <a:gd name="T44" fmla="*/ 21 w 55"/>
                <a:gd name="T45" fmla="*/ 49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6 h 51"/>
                <a:gd name="T54" fmla="*/ 41 w 55"/>
                <a:gd name="T55" fmla="*/ 46 h 51"/>
                <a:gd name="T56" fmla="*/ 46 w 55"/>
                <a:gd name="T57" fmla="*/ 46 h 51"/>
                <a:gd name="T58" fmla="*/ 47 w 55"/>
                <a:gd name="T59" fmla="*/ 46 h 51"/>
                <a:gd name="T60" fmla="*/ 47 w 55"/>
                <a:gd name="T61" fmla="*/ 45 h 51"/>
                <a:gd name="T62" fmla="*/ 48 w 55"/>
                <a:gd name="T63" fmla="*/ 43 h 51"/>
                <a:gd name="T64" fmla="*/ 49 w 55"/>
                <a:gd name="T65" fmla="*/ 42 h 51"/>
                <a:gd name="T66" fmla="*/ 53 w 55"/>
                <a:gd name="T67" fmla="*/ 41 h 51"/>
                <a:gd name="T68" fmla="*/ 54 w 55"/>
                <a:gd name="T69" fmla="*/ 40 h 51"/>
                <a:gd name="T70" fmla="*/ 54 w 55"/>
                <a:gd name="T71" fmla="*/ 39 h 51"/>
                <a:gd name="T72" fmla="*/ 54 w 55"/>
                <a:gd name="T73" fmla="*/ 39 h 51"/>
                <a:gd name="T74" fmla="*/ 54 w 55"/>
                <a:gd name="T75" fmla="*/ 39 h 51"/>
                <a:gd name="T76" fmla="*/ 52 w 55"/>
                <a:gd name="T77" fmla="*/ 38 h 51"/>
                <a:gd name="T78" fmla="*/ 43 w 55"/>
                <a:gd name="T79" fmla="*/ 29 h 51"/>
                <a:gd name="T80" fmla="*/ 43 w 55"/>
                <a:gd name="T81" fmla="*/ 27 h 51"/>
                <a:gd name="T82" fmla="*/ 45 w 55"/>
                <a:gd name="T83" fmla="*/ 25 h 51"/>
                <a:gd name="T84" fmla="*/ 49 w 55"/>
                <a:gd name="T85" fmla="*/ 23 h 51"/>
                <a:gd name="T86" fmla="*/ 49 w 55"/>
                <a:gd name="T87" fmla="*/ 23 h 51"/>
                <a:gd name="T88" fmla="*/ 49 w 55"/>
                <a:gd name="T89" fmla="*/ 22 h 51"/>
                <a:gd name="T90" fmla="*/ 48 w 55"/>
                <a:gd name="T91" fmla="*/ 21 h 51"/>
                <a:gd name="T92" fmla="*/ 46 w 55"/>
                <a:gd name="T93" fmla="*/ 20 h 51"/>
                <a:gd name="T94" fmla="*/ 44 w 55"/>
                <a:gd name="T95" fmla="*/ 21 h 51"/>
                <a:gd name="T96" fmla="*/ 42 w 55"/>
                <a:gd name="T97" fmla="*/ 21 h 51"/>
                <a:gd name="T98" fmla="*/ 42 w 55"/>
                <a:gd name="T99" fmla="*/ 20 h 51"/>
                <a:gd name="T100" fmla="*/ 42 w 55"/>
                <a:gd name="T101" fmla="*/ 17 h 51"/>
                <a:gd name="T102" fmla="*/ 42 w 55"/>
                <a:gd name="T103" fmla="*/ 11 h 51"/>
                <a:gd name="T104" fmla="*/ 30 w 55"/>
                <a:gd name="T105" fmla="*/ 0 h 51"/>
                <a:gd name="T106" fmla="*/ 27 w 55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0" y="1"/>
                    <a:pt x="18" y="3"/>
                  </a:cubicBezTo>
                  <a:cubicBezTo>
                    <a:pt x="16" y="4"/>
                    <a:pt x="14" y="6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3" y="19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2" y="26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2"/>
                    <a:pt x="8" y="35"/>
                    <a:pt x="6" y="36"/>
                  </a:cubicBezTo>
                  <a:cubicBezTo>
                    <a:pt x="5" y="37"/>
                    <a:pt x="3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1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4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8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" y="46"/>
                    <a:pt x="14" y="45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6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3" y="50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8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0"/>
                    <a:pt x="32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8"/>
                    <a:pt x="37" y="47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3" y="46"/>
                    <a:pt x="44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4"/>
                    <a:pt x="47" y="43"/>
                    <a:pt x="48" y="43"/>
                  </a:cubicBezTo>
                  <a:cubicBezTo>
                    <a:pt x="48" y="43"/>
                    <a:pt x="48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2"/>
                    <a:pt x="52" y="42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4" y="41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40"/>
                    <a:pt x="55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3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1"/>
                    <a:pt x="43" y="30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2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6"/>
                    <a:pt x="44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8" y="24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0"/>
                    <a:pt x="47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1"/>
                    <a:pt x="45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7"/>
                    <a:pt x="39" y="4"/>
                    <a:pt x="36" y="2"/>
                  </a:cubicBezTo>
                  <a:cubicBezTo>
                    <a:pt x="34" y="1"/>
                    <a:pt x="32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6"/>
            <p:cNvSpPr>
              <a:spLocks/>
            </p:cNvSpPr>
            <p:nvPr/>
          </p:nvSpPr>
          <p:spPr bwMode="auto">
            <a:xfrm>
              <a:off x="6007228" y="2264176"/>
              <a:ext cx="113396" cy="107195"/>
            </a:xfrm>
            <a:custGeom>
              <a:avLst/>
              <a:gdLst>
                <a:gd name="T0" fmla="*/ 17 w 54"/>
                <a:gd name="T1" fmla="*/ 3 h 51"/>
                <a:gd name="T2" fmla="*/ 13 w 54"/>
                <a:gd name="T3" fmla="*/ 9 h 51"/>
                <a:gd name="T4" fmla="*/ 12 w 54"/>
                <a:gd name="T5" fmla="*/ 16 h 51"/>
                <a:gd name="T6" fmla="*/ 12 w 54"/>
                <a:gd name="T7" fmla="*/ 21 h 51"/>
                <a:gd name="T8" fmla="*/ 10 w 54"/>
                <a:gd name="T9" fmla="*/ 21 h 51"/>
                <a:gd name="T10" fmla="*/ 8 w 54"/>
                <a:gd name="T11" fmla="*/ 21 h 51"/>
                <a:gd name="T12" fmla="*/ 6 w 54"/>
                <a:gd name="T13" fmla="*/ 21 h 51"/>
                <a:gd name="T14" fmla="*/ 5 w 54"/>
                <a:gd name="T15" fmla="*/ 23 h 51"/>
                <a:gd name="T16" fmla="*/ 6 w 54"/>
                <a:gd name="T17" fmla="*/ 24 h 51"/>
                <a:gd name="T18" fmla="*/ 6 w 54"/>
                <a:gd name="T19" fmla="*/ 24 h 51"/>
                <a:gd name="T20" fmla="*/ 10 w 54"/>
                <a:gd name="T21" fmla="*/ 26 h 51"/>
                <a:gd name="T22" fmla="*/ 11 w 54"/>
                <a:gd name="T23" fmla="*/ 30 h 51"/>
                <a:gd name="T24" fmla="*/ 6 w 54"/>
                <a:gd name="T25" fmla="*/ 37 h 51"/>
                <a:gd name="T26" fmla="*/ 1 w 54"/>
                <a:gd name="T27" fmla="*/ 39 h 51"/>
                <a:gd name="T28" fmla="*/ 0 w 54"/>
                <a:gd name="T29" fmla="*/ 40 h 51"/>
                <a:gd name="T30" fmla="*/ 1 w 54"/>
                <a:gd name="T31" fmla="*/ 41 h 51"/>
                <a:gd name="T32" fmla="*/ 4 w 54"/>
                <a:gd name="T33" fmla="*/ 43 h 51"/>
                <a:gd name="T34" fmla="*/ 7 w 54"/>
                <a:gd name="T35" fmla="*/ 43 h 51"/>
                <a:gd name="T36" fmla="*/ 8 w 54"/>
                <a:gd name="T37" fmla="*/ 46 h 51"/>
                <a:gd name="T38" fmla="*/ 9 w 54"/>
                <a:gd name="T39" fmla="*/ 47 h 51"/>
                <a:gd name="T40" fmla="*/ 15 w 54"/>
                <a:gd name="T41" fmla="*/ 46 h 51"/>
                <a:gd name="T42" fmla="*/ 21 w 54"/>
                <a:gd name="T43" fmla="*/ 49 h 51"/>
                <a:gd name="T44" fmla="*/ 21 w 54"/>
                <a:gd name="T45" fmla="*/ 49 h 51"/>
                <a:gd name="T46" fmla="*/ 25 w 54"/>
                <a:gd name="T47" fmla="*/ 51 h 51"/>
                <a:gd name="T48" fmla="*/ 29 w 54"/>
                <a:gd name="T49" fmla="*/ 51 h 51"/>
                <a:gd name="T50" fmla="*/ 32 w 54"/>
                <a:gd name="T51" fmla="*/ 50 h 51"/>
                <a:gd name="T52" fmla="*/ 38 w 54"/>
                <a:gd name="T53" fmla="*/ 46 h 51"/>
                <a:gd name="T54" fmla="*/ 41 w 54"/>
                <a:gd name="T55" fmla="*/ 46 h 51"/>
                <a:gd name="T56" fmla="*/ 45 w 54"/>
                <a:gd name="T57" fmla="*/ 46 h 51"/>
                <a:gd name="T58" fmla="*/ 46 w 54"/>
                <a:gd name="T59" fmla="*/ 46 h 51"/>
                <a:gd name="T60" fmla="*/ 46 w 54"/>
                <a:gd name="T61" fmla="*/ 46 h 51"/>
                <a:gd name="T62" fmla="*/ 47 w 54"/>
                <a:gd name="T63" fmla="*/ 43 h 51"/>
                <a:gd name="T64" fmla="*/ 49 w 54"/>
                <a:gd name="T65" fmla="*/ 43 h 51"/>
                <a:gd name="T66" fmla="*/ 53 w 54"/>
                <a:gd name="T67" fmla="*/ 42 h 51"/>
                <a:gd name="T68" fmla="*/ 54 w 54"/>
                <a:gd name="T69" fmla="*/ 41 h 51"/>
                <a:gd name="T70" fmla="*/ 54 w 54"/>
                <a:gd name="T71" fmla="*/ 39 h 51"/>
                <a:gd name="T72" fmla="*/ 54 w 54"/>
                <a:gd name="T73" fmla="*/ 39 h 51"/>
                <a:gd name="T74" fmla="*/ 54 w 54"/>
                <a:gd name="T75" fmla="*/ 39 h 51"/>
                <a:gd name="T76" fmla="*/ 52 w 54"/>
                <a:gd name="T77" fmla="*/ 38 h 51"/>
                <a:gd name="T78" fmla="*/ 42 w 54"/>
                <a:gd name="T79" fmla="*/ 29 h 51"/>
                <a:gd name="T80" fmla="*/ 42 w 54"/>
                <a:gd name="T81" fmla="*/ 27 h 51"/>
                <a:gd name="T82" fmla="*/ 45 w 54"/>
                <a:gd name="T83" fmla="*/ 25 h 51"/>
                <a:gd name="T84" fmla="*/ 48 w 54"/>
                <a:gd name="T85" fmla="*/ 24 h 51"/>
                <a:gd name="T86" fmla="*/ 49 w 54"/>
                <a:gd name="T87" fmla="*/ 23 h 51"/>
                <a:gd name="T88" fmla="*/ 49 w 54"/>
                <a:gd name="T89" fmla="*/ 22 h 51"/>
                <a:gd name="T90" fmla="*/ 48 w 54"/>
                <a:gd name="T91" fmla="*/ 21 h 51"/>
                <a:gd name="T92" fmla="*/ 46 w 54"/>
                <a:gd name="T93" fmla="*/ 21 h 51"/>
                <a:gd name="T94" fmla="*/ 44 w 54"/>
                <a:gd name="T95" fmla="*/ 21 h 51"/>
                <a:gd name="T96" fmla="*/ 42 w 54"/>
                <a:gd name="T97" fmla="*/ 21 h 51"/>
                <a:gd name="T98" fmla="*/ 42 w 54"/>
                <a:gd name="T99" fmla="*/ 21 h 51"/>
                <a:gd name="T100" fmla="*/ 42 w 54"/>
                <a:gd name="T101" fmla="*/ 17 h 51"/>
                <a:gd name="T102" fmla="*/ 42 w 54"/>
                <a:gd name="T103" fmla="*/ 11 h 51"/>
                <a:gd name="T104" fmla="*/ 29 w 54"/>
                <a:gd name="T105" fmla="*/ 0 h 51"/>
                <a:gd name="T106" fmla="*/ 27 w 54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" h="51">
                  <a:moveTo>
                    <a:pt x="27" y="0"/>
                  </a:moveTo>
                  <a:cubicBezTo>
                    <a:pt x="23" y="0"/>
                    <a:pt x="20" y="1"/>
                    <a:pt x="17" y="3"/>
                  </a:cubicBezTo>
                  <a:cubicBezTo>
                    <a:pt x="15" y="5"/>
                    <a:pt x="14" y="7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2" y="20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1"/>
                    <a:pt x="7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5" y="22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6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8" y="25"/>
                    <a:pt x="9" y="25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3"/>
                    <a:pt x="8" y="35"/>
                    <a:pt x="6" y="37"/>
                  </a:cubicBezTo>
                  <a:cubicBezTo>
                    <a:pt x="4" y="37"/>
                    <a:pt x="3" y="38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3" y="42"/>
                    <a:pt x="4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3"/>
                    <a:pt x="6" y="43"/>
                    <a:pt x="7" y="43"/>
                  </a:cubicBezTo>
                  <a:cubicBezTo>
                    <a:pt x="7" y="43"/>
                    <a:pt x="7" y="43"/>
                    <a:pt x="7" y="44"/>
                  </a:cubicBezTo>
                  <a:cubicBezTo>
                    <a:pt x="7" y="44"/>
                    <a:pt x="7" y="45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1" y="46"/>
                    <a:pt x="13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7" y="47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2" y="50"/>
                    <a:pt x="24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7" y="51"/>
                    <a:pt x="28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1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4" y="49"/>
                    <a:pt x="36" y="47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6"/>
                    <a:pt x="44" y="46"/>
                    <a:pt x="45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5"/>
                    <a:pt x="47" y="44"/>
                    <a:pt x="47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0" y="43"/>
                    <a:pt x="51" y="42"/>
                    <a:pt x="52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0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9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2"/>
                    <a:pt x="43" y="30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26"/>
                    <a:pt x="44" y="26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7" y="25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8"/>
                    <a:pt x="39" y="5"/>
                    <a:pt x="36" y="3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7"/>
            <p:cNvSpPr>
              <a:spLocks/>
            </p:cNvSpPr>
            <p:nvPr/>
          </p:nvSpPr>
          <p:spPr bwMode="auto">
            <a:xfrm>
              <a:off x="5106264" y="1085925"/>
              <a:ext cx="115167" cy="106308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3 w 55"/>
                <a:gd name="T5" fmla="*/ 17 h 51"/>
                <a:gd name="T6" fmla="*/ 13 w 55"/>
                <a:gd name="T7" fmla="*/ 22 h 51"/>
                <a:gd name="T8" fmla="*/ 10 w 55"/>
                <a:gd name="T9" fmla="*/ 22 h 51"/>
                <a:gd name="T10" fmla="*/ 9 w 55"/>
                <a:gd name="T11" fmla="*/ 21 h 51"/>
                <a:gd name="T12" fmla="*/ 7 w 55"/>
                <a:gd name="T13" fmla="*/ 21 h 51"/>
                <a:gd name="T14" fmla="*/ 6 w 55"/>
                <a:gd name="T15" fmla="*/ 23 h 51"/>
                <a:gd name="T16" fmla="*/ 6 w 55"/>
                <a:gd name="T17" fmla="*/ 24 h 51"/>
                <a:gd name="T18" fmla="*/ 7 w 55"/>
                <a:gd name="T19" fmla="*/ 25 h 51"/>
                <a:gd name="T20" fmla="*/ 11 w 55"/>
                <a:gd name="T21" fmla="*/ 26 h 51"/>
                <a:gd name="T22" fmla="*/ 12 w 55"/>
                <a:gd name="T23" fmla="*/ 31 h 51"/>
                <a:gd name="T24" fmla="*/ 6 w 55"/>
                <a:gd name="T25" fmla="*/ 37 h 51"/>
                <a:gd name="T26" fmla="*/ 2 w 55"/>
                <a:gd name="T27" fmla="*/ 39 h 51"/>
                <a:gd name="T28" fmla="*/ 0 w 55"/>
                <a:gd name="T29" fmla="*/ 40 h 51"/>
                <a:gd name="T30" fmla="*/ 1 w 55"/>
                <a:gd name="T31" fmla="*/ 42 h 51"/>
                <a:gd name="T32" fmla="*/ 5 w 55"/>
                <a:gd name="T33" fmla="*/ 43 h 51"/>
                <a:gd name="T34" fmla="*/ 8 w 55"/>
                <a:gd name="T35" fmla="*/ 43 h 51"/>
                <a:gd name="T36" fmla="*/ 8 w 55"/>
                <a:gd name="T37" fmla="*/ 46 h 51"/>
                <a:gd name="T38" fmla="*/ 10 w 55"/>
                <a:gd name="T39" fmla="*/ 47 h 51"/>
                <a:gd name="T40" fmla="*/ 16 w 55"/>
                <a:gd name="T41" fmla="*/ 47 h 51"/>
                <a:gd name="T42" fmla="*/ 22 w 55"/>
                <a:gd name="T43" fmla="*/ 50 h 51"/>
                <a:gd name="T44" fmla="*/ 22 w 55"/>
                <a:gd name="T45" fmla="*/ 50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7 h 51"/>
                <a:gd name="T54" fmla="*/ 41 w 55"/>
                <a:gd name="T55" fmla="*/ 47 h 51"/>
                <a:gd name="T56" fmla="*/ 46 w 55"/>
                <a:gd name="T57" fmla="*/ 47 h 51"/>
                <a:gd name="T58" fmla="*/ 47 w 55"/>
                <a:gd name="T59" fmla="*/ 46 h 51"/>
                <a:gd name="T60" fmla="*/ 47 w 55"/>
                <a:gd name="T61" fmla="*/ 46 h 51"/>
                <a:gd name="T62" fmla="*/ 48 w 55"/>
                <a:gd name="T63" fmla="*/ 43 h 51"/>
                <a:gd name="T64" fmla="*/ 49 w 55"/>
                <a:gd name="T65" fmla="*/ 43 h 51"/>
                <a:gd name="T66" fmla="*/ 53 w 55"/>
                <a:gd name="T67" fmla="*/ 42 h 51"/>
                <a:gd name="T68" fmla="*/ 55 w 55"/>
                <a:gd name="T69" fmla="*/ 41 h 51"/>
                <a:gd name="T70" fmla="*/ 54 w 55"/>
                <a:gd name="T71" fmla="*/ 39 h 51"/>
                <a:gd name="T72" fmla="*/ 54 w 55"/>
                <a:gd name="T73" fmla="*/ 39 h 51"/>
                <a:gd name="T74" fmla="*/ 54 w 55"/>
                <a:gd name="T75" fmla="*/ 39 h 51"/>
                <a:gd name="T76" fmla="*/ 53 w 55"/>
                <a:gd name="T77" fmla="*/ 39 h 51"/>
                <a:gd name="T78" fmla="*/ 43 w 55"/>
                <a:gd name="T79" fmla="*/ 29 h 51"/>
                <a:gd name="T80" fmla="*/ 43 w 55"/>
                <a:gd name="T81" fmla="*/ 27 h 51"/>
                <a:gd name="T82" fmla="*/ 46 w 55"/>
                <a:gd name="T83" fmla="*/ 26 h 51"/>
                <a:gd name="T84" fmla="*/ 49 w 55"/>
                <a:gd name="T85" fmla="*/ 24 h 51"/>
                <a:gd name="T86" fmla="*/ 49 w 55"/>
                <a:gd name="T87" fmla="*/ 23 h 51"/>
                <a:gd name="T88" fmla="*/ 49 w 55"/>
                <a:gd name="T89" fmla="*/ 22 h 51"/>
                <a:gd name="T90" fmla="*/ 48 w 55"/>
                <a:gd name="T91" fmla="*/ 21 h 51"/>
                <a:gd name="T92" fmla="*/ 46 w 55"/>
                <a:gd name="T93" fmla="*/ 21 h 51"/>
                <a:gd name="T94" fmla="*/ 45 w 55"/>
                <a:gd name="T95" fmla="*/ 22 h 51"/>
                <a:gd name="T96" fmla="*/ 42 w 55"/>
                <a:gd name="T97" fmla="*/ 22 h 51"/>
                <a:gd name="T98" fmla="*/ 42 w 55"/>
                <a:gd name="T99" fmla="*/ 21 h 51"/>
                <a:gd name="T100" fmla="*/ 43 w 55"/>
                <a:gd name="T101" fmla="*/ 17 h 51"/>
                <a:gd name="T102" fmla="*/ 42 w 55"/>
                <a:gd name="T103" fmla="*/ 11 h 51"/>
                <a:gd name="T104" fmla="*/ 30 w 55"/>
                <a:gd name="T105" fmla="*/ 1 h 51"/>
                <a:gd name="T106" fmla="*/ 27 w 55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1" y="1"/>
                    <a:pt x="18" y="3"/>
                  </a:cubicBezTo>
                  <a:cubicBezTo>
                    <a:pt x="16" y="5"/>
                    <a:pt x="14" y="7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2"/>
                    <a:pt x="13" y="14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8"/>
                    <a:pt x="13" y="20"/>
                    <a:pt x="13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2"/>
                    <a:pt x="11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10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3" y="29"/>
                    <a:pt x="12" y="30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0" y="33"/>
                    <a:pt x="9" y="35"/>
                    <a:pt x="6" y="37"/>
                  </a:cubicBezTo>
                  <a:cubicBezTo>
                    <a:pt x="5" y="38"/>
                    <a:pt x="4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1" y="39"/>
                    <a:pt x="1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1"/>
                    <a:pt x="1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3" y="42"/>
                    <a:pt x="4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3"/>
                    <a:pt x="7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5"/>
                    <a:pt x="8" y="46"/>
                    <a:pt x="8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6"/>
                    <a:pt x="14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7"/>
                    <a:pt x="20" y="49"/>
                    <a:pt x="22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3" y="51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9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1"/>
                    <a:pt x="32" y="51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9"/>
                    <a:pt x="37" y="48"/>
                    <a:pt x="39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7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3" y="46"/>
                    <a:pt x="45" y="47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8" y="44"/>
                    <a:pt x="48" y="43"/>
                  </a:cubicBezTo>
                  <a:cubicBezTo>
                    <a:pt x="48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1" y="43"/>
                    <a:pt x="52" y="42"/>
                    <a:pt x="53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2"/>
                    <a:pt x="54" y="42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0" y="38"/>
                    <a:pt x="47" y="36"/>
                    <a:pt x="46" y="33"/>
                  </a:cubicBezTo>
                  <a:cubicBezTo>
                    <a:pt x="44" y="32"/>
                    <a:pt x="44" y="31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5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7" y="25"/>
                    <a:pt x="48" y="25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3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7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5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3" y="22"/>
                    <a:pt x="42" y="22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3" y="19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5"/>
                    <a:pt x="43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8"/>
                    <a:pt x="40" y="5"/>
                    <a:pt x="37" y="3"/>
                  </a:cubicBezTo>
                  <a:cubicBezTo>
                    <a:pt x="35" y="2"/>
                    <a:pt x="32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8"/>
            <p:cNvSpPr>
              <a:spLocks/>
            </p:cNvSpPr>
            <p:nvPr/>
          </p:nvSpPr>
          <p:spPr bwMode="auto">
            <a:xfrm>
              <a:off x="7402527" y="1041630"/>
              <a:ext cx="115167" cy="106308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3 w 55"/>
                <a:gd name="T5" fmla="*/ 16 h 51"/>
                <a:gd name="T6" fmla="*/ 13 w 55"/>
                <a:gd name="T7" fmla="*/ 21 h 51"/>
                <a:gd name="T8" fmla="*/ 10 w 55"/>
                <a:gd name="T9" fmla="*/ 21 h 51"/>
                <a:gd name="T10" fmla="*/ 9 w 55"/>
                <a:gd name="T11" fmla="*/ 21 h 51"/>
                <a:gd name="T12" fmla="*/ 7 w 55"/>
                <a:gd name="T13" fmla="*/ 21 h 51"/>
                <a:gd name="T14" fmla="*/ 6 w 55"/>
                <a:gd name="T15" fmla="*/ 23 h 51"/>
                <a:gd name="T16" fmla="*/ 6 w 55"/>
                <a:gd name="T17" fmla="*/ 24 h 51"/>
                <a:gd name="T18" fmla="*/ 7 w 55"/>
                <a:gd name="T19" fmla="*/ 24 h 51"/>
                <a:gd name="T20" fmla="*/ 11 w 55"/>
                <a:gd name="T21" fmla="*/ 26 h 51"/>
                <a:gd name="T22" fmla="*/ 12 w 55"/>
                <a:gd name="T23" fmla="*/ 30 h 51"/>
                <a:gd name="T24" fmla="*/ 6 w 55"/>
                <a:gd name="T25" fmla="*/ 37 h 51"/>
                <a:gd name="T26" fmla="*/ 2 w 55"/>
                <a:gd name="T27" fmla="*/ 39 h 51"/>
                <a:gd name="T28" fmla="*/ 0 w 55"/>
                <a:gd name="T29" fmla="*/ 40 h 51"/>
                <a:gd name="T30" fmla="*/ 1 w 55"/>
                <a:gd name="T31" fmla="*/ 41 h 51"/>
                <a:gd name="T32" fmla="*/ 5 w 55"/>
                <a:gd name="T33" fmla="*/ 43 h 51"/>
                <a:gd name="T34" fmla="*/ 8 w 55"/>
                <a:gd name="T35" fmla="*/ 43 h 51"/>
                <a:gd name="T36" fmla="*/ 8 w 55"/>
                <a:gd name="T37" fmla="*/ 46 h 51"/>
                <a:gd name="T38" fmla="*/ 10 w 55"/>
                <a:gd name="T39" fmla="*/ 47 h 51"/>
                <a:gd name="T40" fmla="*/ 16 w 55"/>
                <a:gd name="T41" fmla="*/ 46 h 51"/>
                <a:gd name="T42" fmla="*/ 22 w 55"/>
                <a:gd name="T43" fmla="*/ 49 h 51"/>
                <a:gd name="T44" fmla="*/ 22 w 55"/>
                <a:gd name="T45" fmla="*/ 49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6 h 51"/>
                <a:gd name="T54" fmla="*/ 41 w 55"/>
                <a:gd name="T55" fmla="*/ 46 h 51"/>
                <a:gd name="T56" fmla="*/ 46 w 55"/>
                <a:gd name="T57" fmla="*/ 46 h 51"/>
                <a:gd name="T58" fmla="*/ 47 w 55"/>
                <a:gd name="T59" fmla="*/ 46 h 51"/>
                <a:gd name="T60" fmla="*/ 47 w 55"/>
                <a:gd name="T61" fmla="*/ 46 h 51"/>
                <a:gd name="T62" fmla="*/ 48 w 55"/>
                <a:gd name="T63" fmla="*/ 43 h 51"/>
                <a:gd name="T64" fmla="*/ 49 w 55"/>
                <a:gd name="T65" fmla="*/ 43 h 51"/>
                <a:gd name="T66" fmla="*/ 53 w 55"/>
                <a:gd name="T67" fmla="*/ 42 h 51"/>
                <a:gd name="T68" fmla="*/ 55 w 55"/>
                <a:gd name="T69" fmla="*/ 41 h 51"/>
                <a:gd name="T70" fmla="*/ 54 w 55"/>
                <a:gd name="T71" fmla="*/ 39 h 51"/>
                <a:gd name="T72" fmla="*/ 54 w 55"/>
                <a:gd name="T73" fmla="*/ 39 h 51"/>
                <a:gd name="T74" fmla="*/ 54 w 55"/>
                <a:gd name="T75" fmla="*/ 39 h 51"/>
                <a:gd name="T76" fmla="*/ 53 w 55"/>
                <a:gd name="T77" fmla="*/ 38 h 51"/>
                <a:gd name="T78" fmla="*/ 43 w 55"/>
                <a:gd name="T79" fmla="*/ 29 h 51"/>
                <a:gd name="T80" fmla="*/ 43 w 55"/>
                <a:gd name="T81" fmla="*/ 27 h 51"/>
                <a:gd name="T82" fmla="*/ 46 w 55"/>
                <a:gd name="T83" fmla="*/ 25 h 51"/>
                <a:gd name="T84" fmla="*/ 49 w 55"/>
                <a:gd name="T85" fmla="*/ 24 h 51"/>
                <a:gd name="T86" fmla="*/ 49 w 55"/>
                <a:gd name="T87" fmla="*/ 23 h 51"/>
                <a:gd name="T88" fmla="*/ 49 w 55"/>
                <a:gd name="T89" fmla="*/ 22 h 51"/>
                <a:gd name="T90" fmla="*/ 48 w 55"/>
                <a:gd name="T91" fmla="*/ 21 h 51"/>
                <a:gd name="T92" fmla="*/ 46 w 55"/>
                <a:gd name="T93" fmla="*/ 21 h 51"/>
                <a:gd name="T94" fmla="*/ 45 w 55"/>
                <a:gd name="T95" fmla="*/ 21 h 51"/>
                <a:gd name="T96" fmla="*/ 42 w 55"/>
                <a:gd name="T97" fmla="*/ 21 h 51"/>
                <a:gd name="T98" fmla="*/ 42 w 55"/>
                <a:gd name="T99" fmla="*/ 21 h 51"/>
                <a:gd name="T100" fmla="*/ 43 w 55"/>
                <a:gd name="T101" fmla="*/ 17 h 51"/>
                <a:gd name="T102" fmla="*/ 42 w 55"/>
                <a:gd name="T103" fmla="*/ 11 h 51"/>
                <a:gd name="T104" fmla="*/ 30 w 55"/>
                <a:gd name="T105" fmla="*/ 0 h 51"/>
                <a:gd name="T106" fmla="*/ 27 w 55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1" y="1"/>
                    <a:pt x="18" y="3"/>
                  </a:cubicBezTo>
                  <a:cubicBezTo>
                    <a:pt x="16" y="5"/>
                    <a:pt x="14" y="7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1"/>
                    <a:pt x="13" y="14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8"/>
                    <a:pt x="13" y="20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10" y="25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7"/>
                    <a:pt x="12" y="27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3"/>
                    <a:pt x="9" y="35"/>
                    <a:pt x="6" y="37"/>
                  </a:cubicBezTo>
                  <a:cubicBezTo>
                    <a:pt x="5" y="37"/>
                    <a:pt x="4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1" y="39"/>
                    <a:pt x="1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3" y="42"/>
                    <a:pt x="4" y="42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3"/>
                    <a:pt x="7" y="43"/>
                    <a:pt x="8" y="43"/>
                  </a:cubicBezTo>
                  <a:cubicBezTo>
                    <a:pt x="8" y="43"/>
                    <a:pt x="8" y="43"/>
                    <a:pt x="8" y="44"/>
                  </a:cubicBezTo>
                  <a:cubicBezTo>
                    <a:pt x="8" y="44"/>
                    <a:pt x="8" y="45"/>
                    <a:pt x="8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6"/>
                    <a:pt x="14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20" y="48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50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9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1"/>
                    <a:pt x="32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9"/>
                    <a:pt x="37" y="47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3" y="46"/>
                    <a:pt x="45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8" y="44"/>
                    <a:pt x="48" y="43"/>
                  </a:cubicBezTo>
                  <a:cubicBezTo>
                    <a:pt x="48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1" y="43"/>
                    <a:pt x="52" y="42"/>
                    <a:pt x="53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1"/>
                    <a:pt x="54" y="41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0" y="37"/>
                    <a:pt x="47" y="35"/>
                    <a:pt x="46" y="33"/>
                  </a:cubicBezTo>
                  <a:cubicBezTo>
                    <a:pt x="44" y="32"/>
                    <a:pt x="44" y="30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5" y="26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5"/>
                    <a:pt x="48" y="25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7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3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3" y="18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5"/>
                    <a:pt x="43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8"/>
                    <a:pt x="40" y="5"/>
                    <a:pt x="37" y="3"/>
                  </a:cubicBezTo>
                  <a:cubicBezTo>
                    <a:pt x="35" y="1"/>
                    <a:pt x="32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/>
            <p:cNvSpPr>
              <a:spLocks/>
            </p:cNvSpPr>
            <p:nvPr/>
          </p:nvSpPr>
          <p:spPr bwMode="auto">
            <a:xfrm>
              <a:off x="6409429" y="3593918"/>
              <a:ext cx="113396" cy="107195"/>
            </a:xfrm>
            <a:custGeom>
              <a:avLst/>
              <a:gdLst>
                <a:gd name="T0" fmla="*/ 17 w 54"/>
                <a:gd name="T1" fmla="*/ 3 h 51"/>
                <a:gd name="T2" fmla="*/ 13 w 54"/>
                <a:gd name="T3" fmla="*/ 9 h 51"/>
                <a:gd name="T4" fmla="*/ 12 w 54"/>
                <a:gd name="T5" fmla="*/ 16 h 51"/>
                <a:gd name="T6" fmla="*/ 12 w 54"/>
                <a:gd name="T7" fmla="*/ 21 h 51"/>
                <a:gd name="T8" fmla="*/ 10 w 54"/>
                <a:gd name="T9" fmla="*/ 21 h 51"/>
                <a:gd name="T10" fmla="*/ 8 w 54"/>
                <a:gd name="T11" fmla="*/ 20 h 51"/>
                <a:gd name="T12" fmla="*/ 6 w 54"/>
                <a:gd name="T13" fmla="*/ 21 h 51"/>
                <a:gd name="T14" fmla="*/ 5 w 54"/>
                <a:gd name="T15" fmla="*/ 22 h 51"/>
                <a:gd name="T16" fmla="*/ 6 w 54"/>
                <a:gd name="T17" fmla="*/ 23 h 51"/>
                <a:gd name="T18" fmla="*/ 6 w 54"/>
                <a:gd name="T19" fmla="*/ 24 h 51"/>
                <a:gd name="T20" fmla="*/ 10 w 54"/>
                <a:gd name="T21" fmla="*/ 25 h 51"/>
                <a:gd name="T22" fmla="*/ 11 w 54"/>
                <a:gd name="T23" fmla="*/ 30 h 51"/>
                <a:gd name="T24" fmla="*/ 6 w 54"/>
                <a:gd name="T25" fmla="*/ 36 h 51"/>
                <a:gd name="T26" fmla="*/ 1 w 54"/>
                <a:gd name="T27" fmla="*/ 38 h 51"/>
                <a:gd name="T28" fmla="*/ 0 w 54"/>
                <a:gd name="T29" fmla="*/ 39 h 51"/>
                <a:gd name="T30" fmla="*/ 1 w 54"/>
                <a:gd name="T31" fmla="*/ 41 h 51"/>
                <a:gd name="T32" fmla="*/ 4 w 54"/>
                <a:gd name="T33" fmla="*/ 42 h 51"/>
                <a:gd name="T34" fmla="*/ 7 w 54"/>
                <a:gd name="T35" fmla="*/ 43 h 51"/>
                <a:gd name="T36" fmla="*/ 8 w 54"/>
                <a:gd name="T37" fmla="*/ 46 h 51"/>
                <a:gd name="T38" fmla="*/ 9 w 54"/>
                <a:gd name="T39" fmla="*/ 46 h 51"/>
                <a:gd name="T40" fmla="*/ 15 w 54"/>
                <a:gd name="T41" fmla="*/ 46 h 51"/>
                <a:gd name="T42" fmla="*/ 21 w 54"/>
                <a:gd name="T43" fmla="*/ 49 h 51"/>
                <a:gd name="T44" fmla="*/ 25 w 54"/>
                <a:gd name="T45" fmla="*/ 51 h 51"/>
                <a:gd name="T46" fmla="*/ 25 w 54"/>
                <a:gd name="T47" fmla="*/ 51 h 51"/>
                <a:gd name="T48" fmla="*/ 29 w 54"/>
                <a:gd name="T49" fmla="*/ 51 h 51"/>
                <a:gd name="T50" fmla="*/ 32 w 54"/>
                <a:gd name="T51" fmla="*/ 50 h 51"/>
                <a:gd name="T52" fmla="*/ 38 w 54"/>
                <a:gd name="T53" fmla="*/ 46 h 51"/>
                <a:gd name="T54" fmla="*/ 41 w 54"/>
                <a:gd name="T55" fmla="*/ 46 h 51"/>
                <a:gd name="T56" fmla="*/ 46 w 54"/>
                <a:gd name="T57" fmla="*/ 46 h 51"/>
                <a:gd name="T58" fmla="*/ 46 w 54"/>
                <a:gd name="T59" fmla="*/ 45 h 51"/>
                <a:gd name="T60" fmla="*/ 46 w 54"/>
                <a:gd name="T61" fmla="*/ 45 h 51"/>
                <a:gd name="T62" fmla="*/ 48 w 54"/>
                <a:gd name="T63" fmla="*/ 42 h 51"/>
                <a:gd name="T64" fmla="*/ 52 w 54"/>
                <a:gd name="T65" fmla="*/ 41 h 51"/>
                <a:gd name="T66" fmla="*/ 54 w 54"/>
                <a:gd name="T67" fmla="*/ 40 h 51"/>
                <a:gd name="T68" fmla="*/ 54 w 54"/>
                <a:gd name="T69" fmla="*/ 40 h 51"/>
                <a:gd name="T70" fmla="*/ 54 w 54"/>
                <a:gd name="T71" fmla="*/ 39 h 51"/>
                <a:gd name="T72" fmla="*/ 54 w 54"/>
                <a:gd name="T73" fmla="*/ 39 h 51"/>
                <a:gd name="T74" fmla="*/ 52 w 54"/>
                <a:gd name="T75" fmla="*/ 38 h 51"/>
                <a:gd name="T76" fmla="*/ 42 w 54"/>
                <a:gd name="T77" fmla="*/ 29 h 51"/>
                <a:gd name="T78" fmla="*/ 42 w 54"/>
                <a:gd name="T79" fmla="*/ 27 h 51"/>
                <a:gd name="T80" fmla="*/ 45 w 54"/>
                <a:gd name="T81" fmla="*/ 25 h 51"/>
                <a:gd name="T82" fmla="*/ 48 w 54"/>
                <a:gd name="T83" fmla="*/ 23 h 51"/>
                <a:gd name="T84" fmla="*/ 49 w 54"/>
                <a:gd name="T85" fmla="*/ 23 h 51"/>
                <a:gd name="T86" fmla="*/ 48 w 54"/>
                <a:gd name="T87" fmla="*/ 21 h 51"/>
                <a:gd name="T88" fmla="*/ 46 w 54"/>
                <a:gd name="T89" fmla="*/ 20 h 51"/>
                <a:gd name="T90" fmla="*/ 46 w 54"/>
                <a:gd name="T91" fmla="*/ 20 h 51"/>
                <a:gd name="T92" fmla="*/ 44 w 54"/>
                <a:gd name="T93" fmla="*/ 21 h 51"/>
                <a:gd name="T94" fmla="*/ 42 w 54"/>
                <a:gd name="T95" fmla="*/ 20 h 51"/>
                <a:gd name="T96" fmla="*/ 42 w 54"/>
                <a:gd name="T97" fmla="*/ 17 h 51"/>
                <a:gd name="T98" fmla="*/ 42 w 54"/>
                <a:gd name="T99" fmla="*/ 11 h 51"/>
                <a:gd name="T100" fmla="*/ 36 w 54"/>
                <a:gd name="T101" fmla="*/ 2 h 51"/>
                <a:gd name="T102" fmla="*/ 29 w 54"/>
                <a:gd name="T10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" h="51">
                  <a:moveTo>
                    <a:pt x="27" y="0"/>
                  </a:moveTo>
                  <a:cubicBezTo>
                    <a:pt x="23" y="0"/>
                    <a:pt x="20" y="1"/>
                    <a:pt x="17" y="3"/>
                  </a:cubicBezTo>
                  <a:cubicBezTo>
                    <a:pt x="15" y="4"/>
                    <a:pt x="14" y="6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2" y="19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5" y="21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2" y="26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2"/>
                    <a:pt x="8" y="35"/>
                    <a:pt x="6" y="36"/>
                  </a:cubicBezTo>
                  <a:cubicBezTo>
                    <a:pt x="4" y="37"/>
                    <a:pt x="3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3" y="42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6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5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6"/>
                    <a:pt x="13" y="45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7" y="46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2" y="50"/>
                    <a:pt x="24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7" y="51"/>
                    <a:pt x="28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1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4" y="48"/>
                    <a:pt x="36" y="47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6"/>
                    <a:pt x="44" y="46"/>
                    <a:pt x="45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7" y="44"/>
                    <a:pt x="47" y="43"/>
                    <a:pt x="47" y="43"/>
                  </a:cubicBezTo>
                  <a:cubicBezTo>
                    <a:pt x="48" y="43"/>
                    <a:pt x="48" y="42"/>
                    <a:pt x="48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2"/>
                    <a:pt x="51" y="42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4" y="41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1"/>
                    <a:pt x="43" y="30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26"/>
                    <a:pt x="44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7"/>
                    <a:pt x="39" y="4"/>
                    <a:pt x="36" y="2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0"/>
            <p:cNvSpPr>
              <a:spLocks/>
            </p:cNvSpPr>
            <p:nvPr/>
          </p:nvSpPr>
          <p:spPr bwMode="auto">
            <a:xfrm>
              <a:off x="4492334" y="4046614"/>
              <a:ext cx="115167" cy="107195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2 w 55"/>
                <a:gd name="T5" fmla="*/ 16 h 51"/>
                <a:gd name="T6" fmla="*/ 12 w 55"/>
                <a:gd name="T7" fmla="*/ 21 h 51"/>
                <a:gd name="T8" fmla="*/ 10 w 55"/>
                <a:gd name="T9" fmla="*/ 21 h 51"/>
                <a:gd name="T10" fmla="*/ 8 w 55"/>
                <a:gd name="T11" fmla="*/ 20 h 51"/>
                <a:gd name="T12" fmla="*/ 6 w 55"/>
                <a:gd name="T13" fmla="*/ 21 h 51"/>
                <a:gd name="T14" fmla="*/ 5 w 55"/>
                <a:gd name="T15" fmla="*/ 22 h 51"/>
                <a:gd name="T16" fmla="*/ 6 w 55"/>
                <a:gd name="T17" fmla="*/ 23 h 51"/>
                <a:gd name="T18" fmla="*/ 7 w 55"/>
                <a:gd name="T19" fmla="*/ 24 h 51"/>
                <a:gd name="T20" fmla="*/ 10 w 55"/>
                <a:gd name="T21" fmla="*/ 25 h 51"/>
                <a:gd name="T22" fmla="*/ 11 w 55"/>
                <a:gd name="T23" fmla="*/ 30 h 51"/>
                <a:gd name="T24" fmla="*/ 6 w 55"/>
                <a:gd name="T25" fmla="*/ 36 h 51"/>
                <a:gd name="T26" fmla="*/ 2 w 55"/>
                <a:gd name="T27" fmla="*/ 38 h 51"/>
                <a:gd name="T28" fmla="*/ 0 w 55"/>
                <a:gd name="T29" fmla="*/ 39 h 51"/>
                <a:gd name="T30" fmla="*/ 1 w 55"/>
                <a:gd name="T31" fmla="*/ 41 h 51"/>
                <a:gd name="T32" fmla="*/ 5 w 55"/>
                <a:gd name="T33" fmla="*/ 42 h 51"/>
                <a:gd name="T34" fmla="*/ 7 w 55"/>
                <a:gd name="T35" fmla="*/ 43 h 51"/>
                <a:gd name="T36" fmla="*/ 8 w 55"/>
                <a:gd name="T37" fmla="*/ 46 h 51"/>
                <a:gd name="T38" fmla="*/ 9 w 55"/>
                <a:gd name="T39" fmla="*/ 46 h 51"/>
                <a:gd name="T40" fmla="*/ 16 w 55"/>
                <a:gd name="T41" fmla="*/ 46 h 51"/>
                <a:gd name="T42" fmla="*/ 21 w 55"/>
                <a:gd name="T43" fmla="*/ 49 h 51"/>
                <a:gd name="T44" fmla="*/ 26 w 55"/>
                <a:gd name="T45" fmla="*/ 51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6 h 51"/>
                <a:gd name="T54" fmla="*/ 41 w 55"/>
                <a:gd name="T55" fmla="*/ 46 h 51"/>
                <a:gd name="T56" fmla="*/ 46 w 55"/>
                <a:gd name="T57" fmla="*/ 46 h 51"/>
                <a:gd name="T58" fmla="*/ 47 w 55"/>
                <a:gd name="T59" fmla="*/ 45 h 51"/>
                <a:gd name="T60" fmla="*/ 47 w 55"/>
                <a:gd name="T61" fmla="*/ 45 h 51"/>
                <a:gd name="T62" fmla="*/ 49 w 55"/>
                <a:gd name="T63" fmla="*/ 42 h 51"/>
                <a:gd name="T64" fmla="*/ 53 w 55"/>
                <a:gd name="T65" fmla="*/ 41 h 51"/>
                <a:gd name="T66" fmla="*/ 54 w 55"/>
                <a:gd name="T67" fmla="*/ 40 h 51"/>
                <a:gd name="T68" fmla="*/ 54 w 55"/>
                <a:gd name="T69" fmla="*/ 40 h 51"/>
                <a:gd name="T70" fmla="*/ 54 w 55"/>
                <a:gd name="T71" fmla="*/ 39 h 51"/>
                <a:gd name="T72" fmla="*/ 54 w 55"/>
                <a:gd name="T73" fmla="*/ 39 h 51"/>
                <a:gd name="T74" fmla="*/ 52 w 55"/>
                <a:gd name="T75" fmla="*/ 38 h 51"/>
                <a:gd name="T76" fmla="*/ 43 w 55"/>
                <a:gd name="T77" fmla="*/ 29 h 51"/>
                <a:gd name="T78" fmla="*/ 43 w 55"/>
                <a:gd name="T79" fmla="*/ 27 h 51"/>
                <a:gd name="T80" fmla="*/ 45 w 55"/>
                <a:gd name="T81" fmla="*/ 25 h 51"/>
                <a:gd name="T82" fmla="*/ 49 w 55"/>
                <a:gd name="T83" fmla="*/ 23 h 51"/>
                <a:gd name="T84" fmla="*/ 49 w 55"/>
                <a:gd name="T85" fmla="*/ 23 h 51"/>
                <a:gd name="T86" fmla="*/ 48 w 55"/>
                <a:gd name="T87" fmla="*/ 21 h 51"/>
                <a:gd name="T88" fmla="*/ 46 w 55"/>
                <a:gd name="T89" fmla="*/ 20 h 51"/>
                <a:gd name="T90" fmla="*/ 46 w 55"/>
                <a:gd name="T91" fmla="*/ 20 h 51"/>
                <a:gd name="T92" fmla="*/ 44 w 55"/>
                <a:gd name="T93" fmla="*/ 21 h 51"/>
                <a:gd name="T94" fmla="*/ 42 w 55"/>
                <a:gd name="T95" fmla="*/ 20 h 51"/>
                <a:gd name="T96" fmla="*/ 42 w 55"/>
                <a:gd name="T97" fmla="*/ 17 h 51"/>
                <a:gd name="T98" fmla="*/ 42 w 55"/>
                <a:gd name="T99" fmla="*/ 11 h 51"/>
                <a:gd name="T100" fmla="*/ 36 w 55"/>
                <a:gd name="T101" fmla="*/ 2 h 51"/>
                <a:gd name="T102" fmla="*/ 30 w 55"/>
                <a:gd name="T10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0" y="1"/>
                    <a:pt x="18" y="3"/>
                  </a:cubicBezTo>
                  <a:cubicBezTo>
                    <a:pt x="16" y="4"/>
                    <a:pt x="14" y="6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3" y="19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2" y="26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2"/>
                    <a:pt x="8" y="35"/>
                    <a:pt x="6" y="36"/>
                  </a:cubicBezTo>
                  <a:cubicBezTo>
                    <a:pt x="5" y="37"/>
                    <a:pt x="3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1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4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8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" y="46"/>
                    <a:pt x="14" y="45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6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3" y="50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8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0"/>
                    <a:pt x="32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8"/>
                    <a:pt x="37" y="47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3" y="46"/>
                    <a:pt x="44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4"/>
                    <a:pt x="47" y="43"/>
                    <a:pt x="48" y="43"/>
                  </a:cubicBezTo>
                  <a:cubicBezTo>
                    <a:pt x="48" y="43"/>
                    <a:pt x="48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2"/>
                    <a:pt x="52" y="42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4" y="41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40"/>
                    <a:pt x="55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3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1"/>
                    <a:pt x="43" y="30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8"/>
                    <a:pt x="42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6"/>
                    <a:pt x="44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8" y="24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0"/>
                    <a:pt x="47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1"/>
                    <a:pt x="45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7"/>
                    <a:pt x="39" y="4"/>
                    <a:pt x="36" y="2"/>
                  </a:cubicBezTo>
                  <a:cubicBezTo>
                    <a:pt x="34" y="1"/>
                    <a:pt x="32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2"/>
            <p:cNvSpPr>
              <a:spLocks noEditPoints="1"/>
            </p:cNvSpPr>
            <p:nvPr/>
          </p:nvSpPr>
          <p:spPr bwMode="auto">
            <a:xfrm>
              <a:off x="7812700" y="3200577"/>
              <a:ext cx="132000" cy="132000"/>
            </a:xfrm>
            <a:custGeom>
              <a:avLst/>
              <a:gdLst>
                <a:gd name="T0" fmla="*/ 63 w 63"/>
                <a:gd name="T1" fmla="*/ 31 h 63"/>
                <a:gd name="T2" fmla="*/ 32 w 63"/>
                <a:gd name="T3" fmla="*/ 61 h 63"/>
                <a:gd name="T4" fmla="*/ 17 w 63"/>
                <a:gd name="T5" fmla="*/ 58 h 63"/>
                <a:gd name="T6" fmla="*/ 0 w 63"/>
                <a:gd name="T7" fmla="*/ 63 h 63"/>
                <a:gd name="T8" fmla="*/ 5 w 63"/>
                <a:gd name="T9" fmla="*/ 46 h 63"/>
                <a:gd name="T10" fmla="*/ 1 w 63"/>
                <a:gd name="T11" fmla="*/ 31 h 63"/>
                <a:gd name="T12" fmla="*/ 32 w 63"/>
                <a:gd name="T13" fmla="*/ 0 h 63"/>
                <a:gd name="T14" fmla="*/ 63 w 63"/>
                <a:gd name="T15" fmla="*/ 31 h 63"/>
                <a:gd name="T16" fmla="*/ 32 w 63"/>
                <a:gd name="T17" fmla="*/ 5 h 63"/>
                <a:gd name="T18" fmla="*/ 6 w 63"/>
                <a:gd name="T19" fmla="*/ 31 h 63"/>
                <a:gd name="T20" fmla="*/ 11 w 63"/>
                <a:gd name="T21" fmla="*/ 46 h 63"/>
                <a:gd name="T22" fmla="*/ 8 w 63"/>
                <a:gd name="T23" fmla="*/ 55 h 63"/>
                <a:gd name="T24" fmla="*/ 18 w 63"/>
                <a:gd name="T25" fmla="*/ 52 h 63"/>
                <a:gd name="T26" fmla="*/ 32 w 63"/>
                <a:gd name="T27" fmla="*/ 56 h 63"/>
                <a:gd name="T28" fmla="*/ 58 w 63"/>
                <a:gd name="T29" fmla="*/ 31 h 63"/>
                <a:gd name="T30" fmla="*/ 32 w 63"/>
                <a:gd name="T31" fmla="*/ 5 h 63"/>
                <a:gd name="T32" fmla="*/ 48 w 63"/>
                <a:gd name="T33" fmla="*/ 38 h 63"/>
                <a:gd name="T34" fmla="*/ 46 w 63"/>
                <a:gd name="T35" fmla="*/ 37 h 63"/>
                <a:gd name="T36" fmla="*/ 41 w 63"/>
                <a:gd name="T37" fmla="*/ 34 h 63"/>
                <a:gd name="T38" fmla="*/ 39 w 63"/>
                <a:gd name="T39" fmla="*/ 35 h 63"/>
                <a:gd name="T40" fmla="*/ 37 w 63"/>
                <a:gd name="T41" fmla="*/ 38 h 63"/>
                <a:gd name="T42" fmla="*/ 35 w 63"/>
                <a:gd name="T43" fmla="*/ 38 h 63"/>
                <a:gd name="T44" fmla="*/ 29 w 63"/>
                <a:gd name="T45" fmla="*/ 34 h 63"/>
                <a:gd name="T46" fmla="*/ 25 w 63"/>
                <a:gd name="T47" fmla="*/ 29 h 63"/>
                <a:gd name="T48" fmla="*/ 25 w 63"/>
                <a:gd name="T49" fmla="*/ 27 h 63"/>
                <a:gd name="T50" fmla="*/ 26 w 63"/>
                <a:gd name="T51" fmla="*/ 26 h 63"/>
                <a:gd name="T52" fmla="*/ 27 w 63"/>
                <a:gd name="T53" fmla="*/ 25 h 63"/>
                <a:gd name="T54" fmla="*/ 27 w 63"/>
                <a:gd name="T55" fmla="*/ 23 h 63"/>
                <a:gd name="T56" fmla="*/ 25 w 63"/>
                <a:gd name="T57" fmla="*/ 18 h 63"/>
                <a:gd name="T58" fmla="*/ 23 w 63"/>
                <a:gd name="T59" fmla="*/ 17 h 63"/>
                <a:gd name="T60" fmla="*/ 22 w 63"/>
                <a:gd name="T61" fmla="*/ 17 h 63"/>
                <a:gd name="T62" fmla="*/ 20 w 63"/>
                <a:gd name="T63" fmla="*/ 17 h 63"/>
                <a:gd name="T64" fmla="*/ 17 w 63"/>
                <a:gd name="T65" fmla="*/ 24 h 63"/>
                <a:gd name="T66" fmla="*/ 20 w 63"/>
                <a:gd name="T67" fmla="*/ 32 h 63"/>
                <a:gd name="T68" fmla="*/ 33 w 63"/>
                <a:gd name="T69" fmla="*/ 43 h 63"/>
                <a:gd name="T70" fmla="*/ 42 w 63"/>
                <a:gd name="T71" fmla="*/ 45 h 63"/>
                <a:gd name="T72" fmla="*/ 47 w 63"/>
                <a:gd name="T73" fmla="*/ 41 h 63"/>
                <a:gd name="T74" fmla="*/ 48 w 63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1"/>
                  </a:moveTo>
                  <a:cubicBezTo>
                    <a:pt x="63" y="48"/>
                    <a:pt x="49" y="61"/>
                    <a:pt x="32" y="61"/>
                  </a:cubicBezTo>
                  <a:cubicBezTo>
                    <a:pt x="27" y="61"/>
                    <a:pt x="21" y="60"/>
                    <a:pt x="17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3" y="42"/>
                    <a:pt x="1" y="36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8" y="5"/>
                    <a:pt x="6" y="16"/>
                    <a:pt x="6" y="31"/>
                  </a:cubicBezTo>
                  <a:cubicBezTo>
                    <a:pt x="6" y="36"/>
                    <a:pt x="8" y="41"/>
                    <a:pt x="11" y="46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2" y="55"/>
                    <a:pt x="27" y="56"/>
                    <a:pt x="32" y="56"/>
                  </a:cubicBezTo>
                  <a:cubicBezTo>
                    <a:pt x="46" y="56"/>
                    <a:pt x="58" y="45"/>
                    <a:pt x="58" y="31"/>
                  </a:cubicBezTo>
                  <a:cubicBezTo>
                    <a:pt x="58" y="16"/>
                    <a:pt x="46" y="5"/>
                    <a:pt x="32" y="5"/>
                  </a:cubicBezTo>
                  <a:moveTo>
                    <a:pt x="48" y="38"/>
                  </a:moveTo>
                  <a:cubicBezTo>
                    <a:pt x="47" y="37"/>
                    <a:pt x="47" y="37"/>
                    <a:pt x="46" y="37"/>
                  </a:cubicBezTo>
                  <a:cubicBezTo>
                    <a:pt x="45" y="36"/>
                    <a:pt x="42" y="35"/>
                    <a:pt x="41" y="34"/>
                  </a:cubicBezTo>
                  <a:cubicBezTo>
                    <a:pt x="40" y="34"/>
                    <a:pt x="40" y="34"/>
                    <a:pt x="39" y="35"/>
                  </a:cubicBezTo>
                  <a:cubicBezTo>
                    <a:pt x="39" y="35"/>
                    <a:pt x="37" y="37"/>
                    <a:pt x="37" y="38"/>
                  </a:cubicBezTo>
                  <a:cubicBezTo>
                    <a:pt x="36" y="38"/>
                    <a:pt x="36" y="38"/>
                    <a:pt x="35" y="38"/>
                  </a:cubicBezTo>
                  <a:cubicBezTo>
                    <a:pt x="34" y="37"/>
                    <a:pt x="32" y="37"/>
                    <a:pt x="29" y="34"/>
                  </a:cubicBezTo>
                  <a:cubicBezTo>
                    <a:pt x="27" y="32"/>
                    <a:pt x="25" y="30"/>
                    <a:pt x="25" y="29"/>
                  </a:cubicBezTo>
                  <a:cubicBezTo>
                    <a:pt x="24" y="28"/>
                    <a:pt x="25" y="28"/>
                    <a:pt x="25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7" y="23"/>
                    <a:pt x="25" y="19"/>
                    <a:pt x="25" y="18"/>
                  </a:cubicBezTo>
                  <a:cubicBezTo>
                    <a:pt x="24" y="16"/>
                    <a:pt x="23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0" y="17"/>
                    <a:pt x="20" y="17"/>
                  </a:cubicBezTo>
                  <a:cubicBezTo>
                    <a:pt x="19" y="18"/>
                    <a:pt x="17" y="20"/>
                    <a:pt x="17" y="24"/>
                  </a:cubicBezTo>
                  <a:cubicBezTo>
                    <a:pt x="17" y="27"/>
                    <a:pt x="20" y="31"/>
                    <a:pt x="20" y="32"/>
                  </a:cubicBezTo>
                  <a:cubicBezTo>
                    <a:pt x="20" y="32"/>
                    <a:pt x="25" y="40"/>
                    <a:pt x="33" y="43"/>
                  </a:cubicBezTo>
                  <a:cubicBezTo>
                    <a:pt x="41" y="46"/>
                    <a:pt x="41" y="45"/>
                    <a:pt x="42" y="45"/>
                  </a:cubicBezTo>
                  <a:cubicBezTo>
                    <a:pt x="43" y="45"/>
                    <a:pt x="47" y="43"/>
                    <a:pt x="47" y="41"/>
                  </a:cubicBezTo>
                  <a:cubicBezTo>
                    <a:pt x="48" y="39"/>
                    <a:pt x="48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3"/>
            <p:cNvSpPr>
              <a:spLocks noEditPoints="1"/>
            </p:cNvSpPr>
            <p:nvPr/>
          </p:nvSpPr>
          <p:spPr bwMode="auto">
            <a:xfrm>
              <a:off x="3916496" y="3573542"/>
              <a:ext cx="132000" cy="132000"/>
            </a:xfrm>
            <a:custGeom>
              <a:avLst/>
              <a:gdLst>
                <a:gd name="T0" fmla="*/ 63 w 63"/>
                <a:gd name="T1" fmla="*/ 31 h 63"/>
                <a:gd name="T2" fmla="*/ 32 w 63"/>
                <a:gd name="T3" fmla="*/ 62 h 63"/>
                <a:gd name="T4" fmla="*/ 17 w 63"/>
                <a:gd name="T5" fmla="*/ 58 h 63"/>
                <a:gd name="T6" fmla="*/ 0 w 63"/>
                <a:gd name="T7" fmla="*/ 63 h 63"/>
                <a:gd name="T8" fmla="*/ 5 w 63"/>
                <a:gd name="T9" fmla="*/ 47 h 63"/>
                <a:gd name="T10" fmla="*/ 1 w 63"/>
                <a:gd name="T11" fmla="*/ 31 h 63"/>
                <a:gd name="T12" fmla="*/ 32 w 63"/>
                <a:gd name="T13" fmla="*/ 0 h 63"/>
                <a:gd name="T14" fmla="*/ 63 w 63"/>
                <a:gd name="T15" fmla="*/ 31 h 63"/>
                <a:gd name="T16" fmla="*/ 32 w 63"/>
                <a:gd name="T17" fmla="*/ 5 h 63"/>
                <a:gd name="T18" fmla="*/ 6 w 63"/>
                <a:gd name="T19" fmla="*/ 31 h 63"/>
                <a:gd name="T20" fmla="*/ 11 w 63"/>
                <a:gd name="T21" fmla="*/ 46 h 63"/>
                <a:gd name="T22" fmla="*/ 7 w 63"/>
                <a:gd name="T23" fmla="*/ 56 h 63"/>
                <a:gd name="T24" fmla="*/ 17 w 63"/>
                <a:gd name="T25" fmla="*/ 52 h 63"/>
                <a:gd name="T26" fmla="*/ 32 w 63"/>
                <a:gd name="T27" fmla="*/ 57 h 63"/>
                <a:gd name="T28" fmla="*/ 58 w 63"/>
                <a:gd name="T29" fmla="*/ 31 h 63"/>
                <a:gd name="T30" fmla="*/ 32 w 63"/>
                <a:gd name="T31" fmla="*/ 5 h 63"/>
                <a:gd name="T32" fmla="*/ 47 w 63"/>
                <a:gd name="T33" fmla="*/ 38 h 63"/>
                <a:gd name="T34" fmla="*/ 46 w 63"/>
                <a:gd name="T35" fmla="*/ 37 h 63"/>
                <a:gd name="T36" fmla="*/ 41 w 63"/>
                <a:gd name="T37" fmla="*/ 35 h 63"/>
                <a:gd name="T38" fmla="*/ 39 w 63"/>
                <a:gd name="T39" fmla="*/ 35 h 63"/>
                <a:gd name="T40" fmla="*/ 37 w 63"/>
                <a:gd name="T41" fmla="*/ 38 h 63"/>
                <a:gd name="T42" fmla="*/ 35 w 63"/>
                <a:gd name="T43" fmla="*/ 38 h 63"/>
                <a:gd name="T44" fmla="*/ 29 w 63"/>
                <a:gd name="T45" fmla="*/ 34 h 63"/>
                <a:gd name="T46" fmla="*/ 25 w 63"/>
                <a:gd name="T47" fmla="*/ 29 h 63"/>
                <a:gd name="T48" fmla="*/ 25 w 63"/>
                <a:gd name="T49" fmla="*/ 28 h 63"/>
                <a:gd name="T50" fmla="*/ 26 w 63"/>
                <a:gd name="T51" fmla="*/ 26 h 63"/>
                <a:gd name="T52" fmla="*/ 27 w 63"/>
                <a:gd name="T53" fmla="*/ 25 h 63"/>
                <a:gd name="T54" fmla="*/ 27 w 63"/>
                <a:gd name="T55" fmla="*/ 24 h 63"/>
                <a:gd name="T56" fmla="*/ 24 w 63"/>
                <a:gd name="T57" fmla="*/ 18 h 63"/>
                <a:gd name="T58" fmla="*/ 23 w 63"/>
                <a:gd name="T59" fmla="*/ 17 h 63"/>
                <a:gd name="T60" fmla="*/ 21 w 63"/>
                <a:gd name="T61" fmla="*/ 17 h 63"/>
                <a:gd name="T62" fmla="*/ 19 w 63"/>
                <a:gd name="T63" fmla="*/ 18 h 63"/>
                <a:gd name="T64" fmla="*/ 17 w 63"/>
                <a:gd name="T65" fmla="*/ 24 h 63"/>
                <a:gd name="T66" fmla="*/ 20 w 63"/>
                <a:gd name="T67" fmla="*/ 32 h 63"/>
                <a:gd name="T68" fmla="*/ 33 w 63"/>
                <a:gd name="T69" fmla="*/ 43 h 63"/>
                <a:gd name="T70" fmla="*/ 42 w 63"/>
                <a:gd name="T71" fmla="*/ 45 h 63"/>
                <a:gd name="T72" fmla="*/ 47 w 63"/>
                <a:gd name="T73" fmla="*/ 42 h 63"/>
                <a:gd name="T74" fmla="*/ 47 w 63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1"/>
                  </a:moveTo>
                  <a:cubicBezTo>
                    <a:pt x="63" y="48"/>
                    <a:pt x="49" y="62"/>
                    <a:pt x="32" y="62"/>
                  </a:cubicBezTo>
                  <a:cubicBezTo>
                    <a:pt x="26" y="62"/>
                    <a:pt x="21" y="60"/>
                    <a:pt x="17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2" y="42"/>
                    <a:pt x="1" y="37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7" y="5"/>
                    <a:pt x="6" y="17"/>
                    <a:pt x="6" y="31"/>
                  </a:cubicBezTo>
                  <a:cubicBezTo>
                    <a:pt x="6" y="37"/>
                    <a:pt x="7" y="42"/>
                    <a:pt x="11" y="4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1" y="55"/>
                    <a:pt x="26" y="57"/>
                    <a:pt x="32" y="57"/>
                  </a:cubicBezTo>
                  <a:cubicBezTo>
                    <a:pt x="46" y="57"/>
                    <a:pt x="58" y="45"/>
                    <a:pt x="58" y="31"/>
                  </a:cubicBezTo>
                  <a:cubicBezTo>
                    <a:pt x="58" y="17"/>
                    <a:pt x="46" y="5"/>
                    <a:pt x="32" y="5"/>
                  </a:cubicBezTo>
                  <a:moveTo>
                    <a:pt x="47" y="38"/>
                  </a:moveTo>
                  <a:cubicBezTo>
                    <a:pt x="47" y="38"/>
                    <a:pt x="47" y="37"/>
                    <a:pt x="46" y="37"/>
                  </a:cubicBezTo>
                  <a:cubicBezTo>
                    <a:pt x="45" y="37"/>
                    <a:pt x="41" y="35"/>
                    <a:pt x="41" y="35"/>
                  </a:cubicBezTo>
                  <a:cubicBezTo>
                    <a:pt x="40" y="34"/>
                    <a:pt x="40" y="34"/>
                    <a:pt x="39" y="35"/>
                  </a:cubicBezTo>
                  <a:cubicBezTo>
                    <a:pt x="38" y="36"/>
                    <a:pt x="37" y="37"/>
                    <a:pt x="37" y="38"/>
                  </a:cubicBezTo>
                  <a:cubicBezTo>
                    <a:pt x="36" y="38"/>
                    <a:pt x="36" y="39"/>
                    <a:pt x="35" y="38"/>
                  </a:cubicBezTo>
                  <a:cubicBezTo>
                    <a:pt x="34" y="38"/>
                    <a:pt x="32" y="37"/>
                    <a:pt x="29" y="34"/>
                  </a:cubicBezTo>
                  <a:cubicBezTo>
                    <a:pt x="27" y="32"/>
                    <a:pt x="25" y="30"/>
                    <a:pt x="25" y="29"/>
                  </a:cubicBezTo>
                  <a:cubicBezTo>
                    <a:pt x="24" y="28"/>
                    <a:pt x="25" y="28"/>
                    <a:pt x="25" y="28"/>
                  </a:cubicBezTo>
                  <a:cubicBezTo>
                    <a:pt x="25" y="27"/>
                    <a:pt x="26" y="27"/>
                    <a:pt x="26" y="26"/>
                  </a:cubicBezTo>
                  <a:cubicBezTo>
                    <a:pt x="26" y="26"/>
                    <a:pt x="27" y="26"/>
                    <a:pt x="27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3"/>
                    <a:pt x="25" y="20"/>
                    <a:pt x="24" y="18"/>
                  </a:cubicBezTo>
                  <a:cubicBezTo>
                    <a:pt x="24" y="17"/>
                    <a:pt x="23" y="17"/>
                    <a:pt x="23" y="17"/>
                  </a:cubicBezTo>
                  <a:cubicBezTo>
                    <a:pt x="22" y="17"/>
                    <a:pt x="22" y="17"/>
                    <a:pt x="21" y="17"/>
                  </a:cubicBezTo>
                  <a:cubicBezTo>
                    <a:pt x="21" y="17"/>
                    <a:pt x="20" y="17"/>
                    <a:pt x="19" y="18"/>
                  </a:cubicBezTo>
                  <a:cubicBezTo>
                    <a:pt x="19" y="19"/>
                    <a:pt x="17" y="20"/>
                    <a:pt x="17" y="24"/>
                  </a:cubicBezTo>
                  <a:cubicBezTo>
                    <a:pt x="17" y="28"/>
                    <a:pt x="19" y="31"/>
                    <a:pt x="20" y="32"/>
                  </a:cubicBezTo>
                  <a:cubicBezTo>
                    <a:pt x="20" y="32"/>
                    <a:pt x="25" y="40"/>
                    <a:pt x="33" y="43"/>
                  </a:cubicBezTo>
                  <a:cubicBezTo>
                    <a:pt x="40" y="46"/>
                    <a:pt x="40" y="45"/>
                    <a:pt x="42" y="45"/>
                  </a:cubicBezTo>
                  <a:cubicBezTo>
                    <a:pt x="43" y="45"/>
                    <a:pt x="46" y="43"/>
                    <a:pt x="47" y="42"/>
                  </a:cubicBezTo>
                  <a:cubicBezTo>
                    <a:pt x="48" y="40"/>
                    <a:pt x="48" y="38"/>
                    <a:pt x="47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4"/>
            <p:cNvSpPr>
              <a:spLocks noEditPoints="1"/>
            </p:cNvSpPr>
            <p:nvPr/>
          </p:nvSpPr>
          <p:spPr bwMode="auto">
            <a:xfrm>
              <a:off x="5152331" y="279753"/>
              <a:ext cx="133772" cy="131114"/>
            </a:xfrm>
            <a:custGeom>
              <a:avLst/>
              <a:gdLst>
                <a:gd name="T0" fmla="*/ 64 w 64"/>
                <a:gd name="T1" fmla="*/ 31 h 63"/>
                <a:gd name="T2" fmla="*/ 33 w 64"/>
                <a:gd name="T3" fmla="*/ 62 h 63"/>
                <a:gd name="T4" fmla="*/ 18 w 64"/>
                <a:gd name="T5" fmla="*/ 58 h 63"/>
                <a:gd name="T6" fmla="*/ 0 w 64"/>
                <a:gd name="T7" fmla="*/ 63 h 63"/>
                <a:gd name="T8" fmla="*/ 6 w 64"/>
                <a:gd name="T9" fmla="*/ 47 h 63"/>
                <a:gd name="T10" fmla="*/ 2 w 64"/>
                <a:gd name="T11" fmla="*/ 31 h 63"/>
                <a:gd name="T12" fmla="*/ 33 w 64"/>
                <a:gd name="T13" fmla="*/ 0 h 63"/>
                <a:gd name="T14" fmla="*/ 64 w 64"/>
                <a:gd name="T15" fmla="*/ 31 h 63"/>
                <a:gd name="T16" fmla="*/ 33 w 64"/>
                <a:gd name="T17" fmla="*/ 5 h 63"/>
                <a:gd name="T18" fmla="*/ 7 w 64"/>
                <a:gd name="T19" fmla="*/ 31 h 63"/>
                <a:gd name="T20" fmla="*/ 12 w 64"/>
                <a:gd name="T21" fmla="*/ 46 h 63"/>
                <a:gd name="T22" fmla="*/ 8 w 64"/>
                <a:gd name="T23" fmla="*/ 56 h 63"/>
                <a:gd name="T24" fmla="*/ 18 w 64"/>
                <a:gd name="T25" fmla="*/ 53 h 63"/>
                <a:gd name="T26" fmla="*/ 33 w 64"/>
                <a:gd name="T27" fmla="*/ 57 h 63"/>
                <a:gd name="T28" fmla="*/ 59 w 64"/>
                <a:gd name="T29" fmla="*/ 31 h 63"/>
                <a:gd name="T30" fmla="*/ 33 w 64"/>
                <a:gd name="T31" fmla="*/ 5 h 63"/>
                <a:gd name="T32" fmla="*/ 48 w 64"/>
                <a:gd name="T33" fmla="*/ 38 h 63"/>
                <a:gd name="T34" fmla="*/ 47 w 64"/>
                <a:gd name="T35" fmla="*/ 37 h 63"/>
                <a:gd name="T36" fmla="*/ 42 w 64"/>
                <a:gd name="T37" fmla="*/ 35 h 63"/>
                <a:gd name="T38" fmla="*/ 40 w 64"/>
                <a:gd name="T39" fmla="*/ 35 h 63"/>
                <a:gd name="T40" fmla="*/ 38 w 64"/>
                <a:gd name="T41" fmla="*/ 38 h 63"/>
                <a:gd name="T42" fmla="*/ 36 w 64"/>
                <a:gd name="T43" fmla="*/ 38 h 63"/>
                <a:gd name="T44" fmla="*/ 30 w 64"/>
                <a:gd name="T45" fmla="*/ 34 h 63"/>
                <a:gd name="T46" fmla="*/ 26 w 64"/>
                <a:gd name="T47" fmla="*/ 29 h 63"/>
                <a:gd name="T48" fmla="*/ 26 w 64"/>
                <a:gd name="T49" fmla="*/ 28 h 63"/>
                <a:gd name="T50" fmla="*/ 27 w 64"/>
                <a:gd name="T51" fmla="*/ 26 h 63"/>
                <a:gd name="T52" fmla="*/ 28 w 64"/>
                <a:gd name="T53" fmla="*/ 25 h 63"/>
                <a:gd name="T54" fmla="*/ 28 w 64"/>
                <a:gd name="T55" fmla="*/ 24 h 63"/>
                <a:gd name="T56" fmla="*/ 25 w 64"/>
                <a:gd name="T57" fmla="*/ 18 h 63"/>
                <a:gd name="T58" fmla="*/ 24 w 64"/>
                <a:gd name="T59" fmla="*/ 17 h 63"/>
                <a:gd name="T60" fmla="*/ 22 w 64"/>
                <a:gd name="T61" fmla="*/ 17 h 63"/>
                <a:gd name="T62" fmla="*/ 20 w 64"/>
                <a:gd name="T63" fmla="*/ 18 h 63"/>
                <a:gd name="T64" fmla="*/ 18 w 64"/>
                <a:gd name="T65" fmla="*/ 24 h 63"/>
                <a:gd name="T66" fmla="*/ 21 w 64"/>
                <a:gd name="T67" fmla="*/ 32 h 63"/>
                <a:gd name="T68" fmla="*/ 34 w 64"/>
                <a:gd name="T69" fmla="*/ 43 h 63"/>
                <a:gd name="T70" fmla="*/ 43 w 64"/>
                <a:gd name="T71" fmla="*/ 45 h 63"/>
                <a:gd name="T72" fmla="*/ 48 w 64"/>
                <a:gd name="T73" fmla="*/ 42 h 63"/>
                <a:gd name="T74" fmla="*/ 48 w 64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3">
                  <a:moveTo>
                    <a:pt x="64" y="31"/>
                  </a:moveTo>
                  <a:cubicBezTo>
                    <a:pt x="64" y="48"/>
                    <a:pt x="50" y="62"/>
                    <a:pt x="33" y="62"/>
                  </a:cubicBezTo>
                  <a:cubicBezTo>
                    <a:pt x="27" y="62"/>
                    <a:pt x="22" y="60"/>
                    <a:pt x="18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2"/>
                    <a:pt x="2" y="37"/>
                    <a:pt x="2" y="31"/>
                  </a:cubicBezTo>
                  <a:cubicBezTo>
                    <a:pt x="2" y="14"/>
                    <a:pt x="16" y="0"/>
                    <a:pt x="33" y="0"/>
                  </a:cubicBezTo>
                  <a:cubicBezTo>
                    <a:pt x="50" y="0"/>
                    <a:pt x="64" y="14"/>
                    <a:pt x="64" y="31"/>
                  </a:cubicBezTo>
                  <a:moveTo>
                    <a:pt x="33" y="5"/>
                  </a:moveTo>
                  <a:cubicBezTo>
                    <a:pt x="18" y="5"/>
                    <a:pt x="7" y="17"/>
                    <a:pt x="7" y="31"/>
                  </a:cubicBezTo>
                  <a:cubicBezTo>
                    <a:pt x="7" y="37"/>
                    <a:pt x="8" y="42"/>
                    <a:pt x="12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3" y="57"/>
                  </a:cubicBezTo>
                  <a:cubicBezTo>
                    <a:pt x="47" y="57"/>
                    <a:pt x="59" y="45"/>
                    <a:pt x="59" y="31"/>
                  </a:cubicBezTo>
                  <a:cubicBezTo>
                    <a:pt x="59" y="17"/>
                    <a:pt x="47" y="5"/>
                    <a:pt x="33" y="5"/>
                  </a:cubicBezTo>
                  <a:moveTo>
                    <a:pt x="48" y="38"/>
                  </a:moveTo>
                  <a:cubicBezTo>
                    <a:pt x="48" y="38"/>
                    <a:pt x="48" y="38"/>
                    <a:pt x="47" y="37"/>
                  </a:cubicBezTo>
                  <a:cubicBezTo>
                    <a:pt x="46" y="37"/>
                    <a:pt x="42" y="35"/>
                    <a:pt x="42" y="35"/>
                  </a:cubicBezTo>
                  <a:cubicBezTo>
                    <a:pt x="41" y="34"/>
                    <a:pt x="40" y="34"/>
                    <a:pt x="40" y="35"/>
                  </a:cubicBezTo>
                  <a:cubicBezTo>
                    <a:pt x="39" y="36"/>
                    <a:pt x="38" y="38"/>
                    <a:pt x="38" y="38"/>
                  </a:cubicBezTo>
                  <a:cubicBezTo>
                    <a:pt x="37" y="39"/>
                    <a:pt x="37" y="39"/>
                    <a:pt x="36" y="38"/>
                  </a:cubicBezTo>
                  <a:cubicBezTo>
                    <a:pt x="35" y="38"/>
                    <a:pt x="33" y="37"/>
                    <a:pt x="30" y="34"/>
                  </a:cubicBezTo>
                  <a:cubicBezTo>
                    <a:pt x="28" y="32"/>
                    <a:pt x="26" y="30"/>
                    <a:pt x="26" y="29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6"/>
                    <a:pt x="28" y="26"/>
                    <a:pt x="28" y="25"/>
                  </a:cubicBezTo>
                  <a:cubicBezTo>
                    <a:pt x="28" y="25"/>
                    <a:pt x="28" y="24"/>
                    <a:pt x="28" y="24"/>
                  </a:cubicBezTo>
                  <a:cubicBezTo>
                    <a:pt x="28" y="23"/>
                    <a:pt x="26" y="20"/>
                    <a:pt x="25" y="18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7"/>
                    <a:pt x="21" y="17"/>
                    <a:pt x="20" y="18"/>
                  </a:cubicBezTo>
                  <a:cubicBezTo>
                    <a:pt x="19" y="19"/>
                    <a:pt x="18" y="20"/>
                    <a:pt x="18" y="24"/>
                  </a:cubicBezTo>
                  <a:cubicBezTo>
                    <a:pt x="18" y="28"/>
                    <a:pt x="20" y="31"/>
                    <a:pt x="21" y="32"/>
                  </a:cubicBezTo>
                  <a:cubicBezTo>
                    <a:pt x="21" y="32"/>
                    <a:pt x="26" y="40"/>
                    <a:pt x="34" y="43"/>
                  </a:cubicBezTo>
                  <a:cubicBezTo>
                    <a:pt x="41" y="46"/>
                    <a:pt x="41" y="45"/>
                    <a:pt x="43" y="45"/>
                  </a:cubicBezTo>
                  <a:cubicBezTo>
                    <a:pt x="44" y="45"/>
                    <a:pt x="47" y="43"/>
                    <a:pt x="48" y="42"/>
                  </a:cubicBezTo>
                  <a:cubicBezTo>
                    <a:pt x="49" y="40"/>
                    <a:pt x="49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5"/>
            <p:cNvSpPr>
              <a:spLocks noEditPoints="1"/>
            </p:cNvSpPr>
            <p:nvPr/>
          </p:nvSpPr>
          <p:spPr bwMode="auto">
            <a:xfrm>
              <a:off x="5035392" y="865335"/>
              <a:ext cx="133772" cy="132000"/>
            </a:xfrm>
            <a:custGeom>
              <a:avLst/>
              <a:gdLst>
                <a:gd name="T0" fmla="*/ 64 w 64"/>
                <a:gd name="T1" fmla="*/ 31 h 63"/>
                <a:gd name="T2" fmla="*/ 33 w 64"/>
                <a:gd name="T3" fmla="*/ 62 h 63"/>
                <a:gd name="T4" fmla="*/ 18 w 64"/>
                <a:gd name="T5" fmla="*/ 58 h 63"/>
                <a:gd name="T6" fmla="*/ 0 w 64"/>
                <a:gd name="T7" fmla="*/ 63 h 63"/>
                <a:gd name="T8" fmla="*/ 6 w 64"/>
                <a:gd name="T9" fmla="*/ 47 h 63"/>
                <a:gd name="T10" fmla="*/ 2 w 64"/>
                <a:gd name="T11" fmla="*/ 31 h 63"/>
                <a:gd name="T12" fmla="*/ 33 w 64"/>
                <a:gd name="T13" fmla="*/ 0 h 63"/>
                <a:gd name="T14" fmla="*/ 64 w 64"/>
                <a:gd name="T15" fmla="*/ 31 h 63"/>
                <a:gd name="T16" fmla="*/ 33 w 64"/>
                <a:gd name="T17" fmla="*/ 5 h 63"/>
                <a:gd name="T18" fmla="*/ 7 w 64"/>
                <a:gd name="T19" fmla="*/ 31 h 63"/>
                <a:gd name="T20" fmla="*/ 12 w 64"/>
                <a:gd name="T21" fmla="*/ 46 h 63"/>
                <a:gd name="T22" fmla="*/ 8 w 64"/>
                <a:gd name="T23" fmla="*/ 56 h 63"/>
                <a:gd name="T24" fmla="*/ 18 w 64"/>
                <a:gd name="T25" fmla="*/ 53 h 63"/>
                <a:gd name="T26" fmla="*/ 33 w 64"/>
                <a:gd name="T27" fmla="*/ 57 h 63"/>
                <a:gd name="T28" fmla="*/ 59 w 64"/>
                <a:gd name="T29" fmla="*/ 31 h 63"/>
                <a:gd name="T30" fmla="*/ 33 w 64"/>
                <a:gd name="T31" fmla="*/ 5 h 63"/>
                <a:gd name="T32" fmla="*/ 48 w 64"/>
                <a:gd name="T33" fmla="*/ 38 h 63"/>
                <a:gd name="T34" fmla="*/ 47 w 64"/>
                <a:gd name="T35" fmla="*/ 37 h 63"/>
                <a:gd name="T36" fmla="*/ 42 w 64"/>
                <a:gd name="T37" fmla="*/ 35 h 63"/>
                <a:gd name="T38" fmla="*/ 40 w 64"/>
                <a:gd name="T39" fmla="*/ 35 h 63"/>
                <a:gd name="T40" fmla="*/ 38 w 64"/>
                <a:gd name="T41" fmla="*/ 38 h 63"/>
                <a:gd name="T42" fmla="*/ 36 w 64"/>
                <a:gd name="T43" fmla="*/ 38 h 63"/>
                <a:gd name="T44" fmla="*/ 30 w 64"/>
                <a:gd name="T45" fmla="*/ 34 h 63"/>
                <a:gd name="T46" fmla="*/ 26 w 64"/>
                <a:gd name="T47" fmla="*/ 29 h 63"/>
                <a:gd name="T48" fmla="*/ 26 w 64"/>
                <a:gd name="T49" fmla="*/ 28 h 63"/>
                <a:gd name="T50" fmla="*/ 27 w 64"/>
                <a:gd name="T51" fmla="*/ 26 h 63"/>
                <a:gd name="T52" fmla="*/ 28 w 64"/>
                <a:gd name="T53" fmla="*/ 25 h 63"/>
                <a:gd name="T54" fmla="*/ 28 w 64"/>
                <a:gd name="T55" fmla="*/ 24 h 63"/>
                <a:gd name="T56" fmla="*/ 25 w 64"/>
                <a:gd name="T57" fmla="*/ 18 h 63"/>
                <a:gd name="T58" fmla="*/ 24 w 64"/>
                <a:gd name="T59" fmla="*/ 17 h 63"/>
                <a:gd name="T60" fmla="*/ 22 w 64"/>
                <a:gd name="T61" fmla="*/ 17 h 63"/>
                <a:gd name="T62" fmla="*/ 20 w 64"/>
                <a:gd name="T63" fmla="*/ 18 h 63"/>
                <a:gd name="T64" fmla="*/ 18 w 64"/>
                <a:gd name="T65" fmla="*/ 24 h 63"/>
                <a:gd name="T66" fmla="*/ 21 w 64"/>
                <a:gd name="T67" fmla="*/ 32 h 63"/>
                <a:gd name="T68" fmla="*/ 34 w 64"/>
                <a:gd name="T69" fmla="*/ 43 h 63"/>
                <a:gd name="T70" fmla="*/ 43 w 64"/>
                <a:gd name="T71" fmla="*/ 45 h 63"/>
                <a:gd name="T72" fmla="*/ 48 w 64"/>
                <a:gd name="T73" fmla="*/ 42 h 63"/>
                <a:gd name="T74" fmla="*/ 48 w 64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3">
                  <a:moveTo>
                    <a:pt x="64" y="31"/>
                  </a:moveTo>
                  <a:cubicBezTo>
                    <a:pt x="64" y="48"/>
                    <a:pt x="50" y="62"/>
                    <a:pt x="33" y="62"/>
                  </a:cubicBezTo>
                  <a:cubicBezTo>
                    <a:pt x="27" y="62"/>
                    <a:pt x="22" y="60"/>
                    <a:pt x="18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2"/>
                    <a:pt x="2" y="37"/>
                    <a:pt x="2" y="31"/>
                  </a:cubicBezTo>
                  <a:cubicBezTo>
                    <a:pt x="2" y="14"/>
                    <a:pt x="16" y="0"/>
                    <a:pt x="33" y="0"/>
                  </a:cubicBezTo>
                  <a:cubicBezTo>
                    <a:pt x="50" y="0"/>
                    <a:pt x="64" y="14"/>
                    <a:pt x="64" y="31"/>
                  </a:cubicBezTo>
                  <a:moveTo>
                    <a:pt x="33" y="5"/>
                  </a:moveTo>
                  <a:cubicBezTo>
                    <a:pt x="18" y="5"/>
                    <a:pt x="7" y="17"/>
                    <a:pt x="7" y="31"/>
                  </a:cubicBezTo>
                  <a:cubicBezTo>
                    <a:pt x="7" y="37"/>
                    <a:pt x="8" y="42"/>
                    <a:pt x="12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3" y="57"/>
                  </a:cubicBezTo>
                  <a:cubicBezTo>
                    <a:pt x="47" y="57"/>
                    <a:pt x="59" y="45"/>
                    <a:pt x="59" y="31"/>
                  </a:cubicBezTo>
                  <a:cubicBezTo>
                    <a:pt x="59" y="17"/>
                    <a:pt x="47" y="5"/>
                    <a:pt x="33" y="5"/>
                  </a:cubicBezTo>
                  <a:moveTo>
                    <a:pt x="48" y="38"/>
                  </a:moveTo>
                  <a:cubicBezTo>
                    <a:pt x="48" y="38"/>
                    <a:pt x="48" y="38"/>
                    <a:pt x="47" y="37"/>
                  </a:cubicBezTo>
                  <a:cubicBezTo>
                    <a:pt x="46" y="37"/>
                    <a:pt x="42" y="35"/>
                    <a:pt x="42" y="35"/>
                  </a:cubicBezTo>
                  <a:cubicBezTo>
                    <a:pt x="41" y="34"/>
                    <a:pt x="40" y="34"/>
                    <a:pt x="40" y="35"/>
                  </a:cubicBezTo>
                  <a:cubicBezTo>
                    <a:pt x="39" y="36"/>
                    <a:pt x="38" y="38"/>
                    <a:pt x="38" y="38"/>
                  </a:cubicBezTo>
                  <a:cubicBezTo>
                    <a:pt x="37" y="39"/>
                    <a:pt x="37" y="39"/>
                    <a:pt x="36" y="38"/>
                  </a:cubicBezTo>
                  <a:cubicBezTo>
                    <a:pt x="35" y="38"/>
                    <a:pt x="33" y="37"/>
                    <a:pt x="30" y="34"/>
                  </a:cubicBezTo>
                  <a:cubicBezTo>
                    <a:pt x="28" y="32"/>
                    <a:pt x="26" y="30"/>
                    <a:pt x="26" y="29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6"/>
                    <a:pt x="28" y="26"/>
                    <a:pt x="28" y="25"/>
                  </a:cubicBezTo>
                  <a:cubicBezTo>
                    <a:pt x="28" y="25"/>
                    <a:pt x="28" y="24"/>
                    <a:pt x="28" y="24"/>
                  </a:cubicBezTo>
                  <a:cubicBezTo>
                    <a:pt x="28" y="23"/>
                    <a:pt x="26" y="20"/>
                    <a:pt x="25" y="18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7"/>
                    <a:pt x="21" y="17"/>
                    <a:pt x="20" y="18"/>
                  </a:cubicBezTo>
                  <a:cubicBezTo>
                    <a:pt x="19" y="19"/>
                    <a:pt x="18" y="20"/>
                    <a:pt x="18" y="24"/>
                  </a:cubicBezTo>
                  <a:cubicBezTo>
                    <a:pt x="18" y="28"/>
                    <a:pt x="20" y="31"/>
                    <a:pt x="21" y="32"/>
                  </a:cubicBezTo>
                  <a:cubicBezTo>
                    <a:pt x="21" y="32"/>
                    <a:pt x="26" y="40"/>
                    <a:pt x="34" y="43"/>
                  </a:cubicBezTo>
                  <a:cubicBezTo>
                    <a:pt x="41" y="46"/>
                    <a:pt x="41" y="45"/>
                    <a:pt x="43" y="45"/>
                  </a:cubicBezTo>
                  <a:cubicBezTo>
                    <a:pt x="44" y="45"/>
                    <a:pt x="47" y="43"/>
                    <a:pt x="48" y="42"/>
                  </a:cubicBezTo>
                  <a:cubicBezTo>
                    <a:pt x="49" y="40"/>
                    <a:pt x="49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46"/>
            <p:cNvSpPr>
              <a:spLocks noEditPoints="1"/>
            </p:cNvSpPr>
            <p:nvPr/>
          </p:nvSpPr>
          <p:spPr bwMode="auto">
            <a:xfrm>
              <a:off x="4410830" y="2273035"/>
              <a:ext cx="132000" cy="132000"/>
            </a:xfrm>
            <a:custGeom>
              <a:avLst/>
              <a:gdLst>
                <a:gd name="T0" fmla="*/ 63 w 63"/>
                <a:gd name="T1" fmla="*/ 31 h 63"/>
                <a:gd name="T2" fmla="*/ 32 w 63"/>
                <a:gd name="T3" fmla="*/ 62 h 63"/>
                <a:gd name="T4" fmla="*/ 17 w 63"/>
                <a:gd name="T5" fmla="*/ 58 h 63"/>
                <a:gd name="T6" fmla="*/ 0 w 63"/>
                <a:gd name="T7" fmla="*/ 63 h 63"/>
                <a:gd name="T8" fmla="*/ 5 w 63"/>
                <a:gd name="T9" fmla="*/ 47 h 63"/>
                <a:gd name="T10" fmla="*/ 1 w 63"/>
                <a:gd name="T11" fmla="*/ 31 h 63"/>
                <a:gd name="T12" fmla="*/ 32 w 63"/>
                <a:gd name="T13" fmla="*/ 0 h 63"/>
                <a:gd name="T14" fmla="*/ 63 w 63"/>
                <a:gd name="T15" fmla="*/ 31 h 63"/>
                <a:gd name="T16" fmla="*/ 32 w 63"/>
                <a:gd name="T17" fmla="*/ 5 h 63"/>
                <a:gd name="T18" fmla="*/ 6 w 63"/>
                <a:gd name="T19" fmla="*/ 31 h 63"/>
                <a:gd name="T20" fmla="*/ 11 w 63"/>
                <a:gd name="T21" fmla="*/ 46 h 63"/>
                <a:gd name="T22" fmla="*/ 8 w 63"/>
                <a:gd name="T23" fmla="*/ 56 h 63"/>
                <a:gd name="T24" fmla="*/ 18 w 63"/>
                <a:gd name="T25" fmla="*/ 53 h 63"/>
                <a:gd name="T26" fmla="*/ 32 w 63"/>
                <a:gd name="T27" fmla="*/ 57 h 63"/>
                <a:gd name="T28" fmla="*/ 58 w 63"/>
                <a:gd name="T29" fmla="*/ 31 h 63"/>
                <a:gd name="T30" fmla="*/ 32 w 63"/>
                <a:gd name="T31" fmla="*/ 5 h 63"/>
                <a:gd name="T32" fmla="*/ 48 w 63"/>
                <a:gd name="T33" fmla="*/ 38 h 63"/>
                <a:gd name="T34" fmla="*/ 46 w 63"/>
                <a:gd name="T35" fmla="*/ 37 h 63"/>
                <a:gd name="T36" fmla="*/ 41 w 63"/>
                <a:gd name="T37" fmla="*/ 35 h 63"/>
                <a:gd name="T38" fmla="*/ 39 w 63"/>
                <a:gd name="T39" fmla="*/ 35 h 63"/>
                <a:gd name="T40" fmla="*/ 37 w 63"/>
                <a:gd name="T41" fmla="*/ 38 h 63"/>
                <a:gd name="T42" fmla="*/ 35 w 63"/>
                <a:gd name="T43" fmla="*/ 38 h 63"/>
                <a:gd name="T44" fmla="*/ 29 w 63"/>
                <a:gd name="T45" fmla="*/ 34 h 63"/>
                <a:gd name="T46" fmla="*/ 25 w 63"/>
                <a:gd name="T47" fmla="*/ 29 h 63"/>
                <a:gd name="T48" fmla="*/ 25 w 63"/>
                <a:gd name="T49" fmla="*/ 28 h 63"/>
                <a:gd name="T50" fmla="*/ 26 w 63"/>
                <a:gd name="T51" fmla="*/ 26 h 63"/>
                <a:gd name="T52" fmla="*/ 27 w 63"/>
                <a:gd name="T53" fmla="*/ 25 h 63"/>
                <a:gd name="T54" fmla="*/ 27 w 63"/>
                <a:gd name="T55" fmla="*/ 24 h 63"/>
                <a:gd name="T56" fmla="*/ 25 w 63"/>
                <a:gd name="T57" fmla="*/ 18 h 63"/>
                <a:gd name="T58" fmla="*/ 23 w 63"/>
                <a:gd name="T59" fmla="*/ 17 h 63"/>
                <a:gd name="T60" fmla="*/ 22 w 63"/>
                <a:gd name="T61" fmla="*/ 17 h 63"/>
                <a:gd name="T62" fmla="*/ 20 w 63"/>
                <a:gd name="T63" fmla="*/ 18 h 63"/>
                <a:gd name="T64" fmla="*/ 17 w 63"/>
                <a:gd name="T65" fmla="*/ 24 h 63"/>
                <a:gd name="T66" fmla="*/ 20 w 63"/>
                <a:gd name="T67" fmla="*/ 32 h 63"/>
                <a:gd name="T68" fmla="*/ 33 w 63"/>
                <a:gd name="T69" fmla="*/ 43 h 63"/>
                <a:gd name="T70" fmla="*/ 42 w 63"/>
                <a:gd name="T71" fmla="*/ 45 h 63"/>
                <a:gd name="T72" fmla="*/ 47 w 63"/>
                <a:gd name="T73" fmla="*/ 42 h 63"/>
                <a:gd name="T74" fmla="*/ 48 w 63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1"/>
                  </a:moveTo>
                  <a:cubicBezTo>
                    <a:pt x="63" y="48"/>
                    <a:pt x="49" y="62"/>
                    <a:pt x="32" y="62"/>
                  </a:cubicBezTo>
                  <a:cubicBezTo>
                    <a:pt x="27" y="62"/>
                    <a:pt x="21" y="60"/>
                    <a:pt x="17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3" y="42"/>
                    <a:pt x="1" y="37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8" y="5"/>
                    <a:pt x="6" y="17"/>
                    <a:pt x="6" y="31"/>
                  </a:cubicBezTo>
                  <a:cubicBezTo>
                    <a:pt x="6" y="37"/>
                    <a:pt x="8" y="42"/>
                    <a:pt x="11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2" y="57"/>
                  </a:cubicBezTo>
                  <a:cubicBezTo>
                    <a:pt x="46" y="57"/>
                    <a:pt x="58" y="45"/>
                    <a:pt x="58" y="31"/>
                  </a:cubicBezTo>
                  <a:cubicBezTo>
                    <a:pt x="58" y="17"/>
                    <a:pt x="46" y="5"/>
                    <a:pt x="32" y="5"/>
                  </a:cubicBezTo>
                  <a:moveTo>
                    <a:pt x="48" y="38"/>
                  </a:moveTo>
                  <a:cubicBezTo>
                    <a:pt x="47" y="38"/>
                    <a:pt x="47" y="38"/>
                    <a:pt x="46" y="37"/>
                  </a:cubicBezTo>
                  <a:cubicBezTo>
                    <a:pt x="45" y="37"/>
                    <a:pt x="42" y="35"/>
                    <a:pt x="41" y="35"/>
                  </a:cubicBezTo>
                  <a:cubicBezTo>
                    <a:pt x="40" y="34"/>
                    <a:pt x="40" y="34"/>
                    <a:pt x="39" y="35"/>
                  </a:cubicBezTo>
                  <a:cubicBezTo>
                    <a:pt x="39" y="36"/>
                    <a:pt x="37" y="38"/>
                    <a:pt x="37" y="38"/>
                  </a:cubicBezTo>
                  <a:cubicBezTo>
                    <a:pt x="36" y="39"/>
                    <a:pt x="36" y="39"/>
                    <a:pt x="35" y="38"/>
                  </a:cubicBezTo>
                  <a:cubicBezTo>
                    <a:pt x="34" y="38"/>
                    <a:pt x="32" y="37"/>
                    <a:pt x="29" y="34"/>
                  </a:cubicBezTo>
                  <a:cubicBezTo>
                    <a:pt x="27" y="32"/>
                    <a:pt x="25" y="30"/>
                    <a:pt x="25" y="29"/>
                  </a:cubicBezTo>
                  <a:cubicBezTo>
                    <a:pt x="24" y="28"/>
                    <a:pt x="25" y="28"/>
                    <a:pt x="25" y="28"/>
                  </a:cubicBezTo>
                  <a:cubicBezTo>
                    <a:pt x="26" y="27"/>
                    <a:pt x="26" y="27"/>
                    <a:pt x="26" y="26"/>
                  </a:cubicBezTo>
                  <a:cubicBezTo>
                    <a:pt x="27" y="26"/>
                    <a:pt x="27" y="26"/>
                    <a:pt x="27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3"/>
                    <a:pt x="25" y="20"/>
                    <a:pt x="25" y="18"/>
                  </a:cubicBezTo>
                  <a:cubicBezTo>
                    <a:pt x="24" y="17"/>
                    <a:pt x="23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19" y="19"/>
                    <a:pt x="17" y="20"/>
                    <a:pt x="17" y="24"/>
                  </a:cubicBezTo>
                  <a:cubicBezTo>
                    <a:pt x="17" y="28"/>
                    <a:pt x="20" y="31"/>
                    <a:pt x="20" y="32"/>
                  </a:cubicBezTo>
                  <a:cubicBezTo>
                    <a:pt x="20" y="32"/>
                    <a:pt x="25" y="40"/>
                    <a:pt x="33" y="43"/>
                  </a:cubicBezTo>
                  <a:cubicBezTo>
                    <a:pt x="41" y="46"/>
                    <a:pt x="41" y="45"/>
                    <a:pt x="42" y="45"/>
                  </a:cubicBezTo>
                  <a:cubicBezTo>
                    <a:pt x="43" y="45"/>
                    <a:pt x="47" y="43"/>
                    <a:pt x="47" y="42"/>
                  </a:cubicBezTo>
                  <a:cubicBezTo>
                    <a:pt x="48" y="40"/>
                    <a:pt x="48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7"/>
            <p:cNvSpPr>
              <a:spLocks noEditPoints="1"/>
            </p:cNvSpPr>
            <p:nvPr/>
          </p:nvSpPr>
          <p:spPr bwMode="auto">
            <a:xfrm>
              <a:off x="3365464" y="2718645"/>
              <a:ext cx="132000" cy="134657"/>
            </a:xfrm>
            <a:custGeom>
              <a:avLst/>
              <a:gdLst>
                <a:gd name="T0" fmla="*/ 63 w 63"/>
                <a:gd name="T1" fmla="*/ 31 h 64"/>
                <a:gd name="T2" fmla="*/ 32 w 63"/>
                <a:gd name="T3" fmla="*/ 62 h 64"/>
                <a:gd name="T4" fmla="*/ 17 w 63"/>
                <a:gd name="T5" fmla="*/ 58 h 64"/>
                <a:gd name="T6" fmla="*/ 0 w 63"/>
                <a:gd name="T7" fmla="*/ 64 h 64"/>
                <a:gd name="T8" fmla="*/ 6 w 63"/>
                <a:gd name="T9" fmla="*/ 47 h 64"/>
                <a:gd name="T10" fmla="*/ 1 w 63"/>
                <a:gd name="T11" fmla="*/ 31 h 64"/>
                <a:gd name="T12" fmla="*/ 32 w 63"/>
                <a:gd name="T13" fmla="*/ 0 h 64"/>
                <a:gd name="T14" fmla="*/ 63 w 63"/>
                <a:gd name="T15" fmla="*/ 31 h 64"/>
                <a:gd name="T16" fmla="*/ 32 w 63"/>
                <a:gd name="T17" fmla="*/ 5 h 64"/>
                <a:gd name="T18" fmla="*/ 6 w 63"/>
                <a:gd name="T19" fmla="*/ 31 h 64"/>
                <a:gd name="T20" fmla="*/ 11 w 63"/>
                <a:gd name="T21" fmla="*/ 46 h 64"/>
                <a:gd name="T22" fmla="*/ 8 w 63"/>
                <a:gd name="T23" fmla="*/ 56 h 64"/>
                <a:gd name="T24" fmla="*/ 18 w 63"/>
                <a:gd name="T25" fmla="*/ 53 h 64"/>
                <a:gd name="T26" fmla="*/ 32 w 63"/>
                <a:gd name="T27" fmla="*/ 57 h 64"/>
                <a:gd name="T28" fmla="*/ 58 w 63"/>
                <a:gd name="T29" fmla="*/ 31 h 64"/>
                <a:gd name="T30" fmla="*/ 32 w 63"/>
                <a:gd name="T31" fmla="*/ 5 h 64"/>
                <a:gd name="T32" fmla="*/ 48 w 63"/>
                <a:gd name="T33" fmla="*/ 38 h 64"/>
                <a:gd name="T34" fmla="*/ 47 w 63"/>
                <a:gd name="T35" fmla="*/ 37 h 64"/>
                <a:gd name="T36" fmla="*/ 41 w 63"/>
                <a:gd name="T37" fmla="*/ 35 h 64"/>
                <a:gd name="T38" fmla="*/ 40 w 63"/>
                <a:gd name="T39" fmla="*/ 35 h 64"/>
                <a:gd name="T40" fmla="*/ 37 w 63"/>
                <a:gd name="T41" fmla="*/ 38 h 64"/>
                <a:gd name="T42" fmla="*/ 36 w 63"/>
                <a:gd name="T43" fmla="*/ 39 h 64"/>
                <a:gd name="T44" fmla="*/ 29 w 63"/>
                <a:gd name="T45" fmla="*/ 35 h 64"/>
                <a:gd name="T46" fmla="*/ 25 w 63"/>
                <a:gd name="T47" fmla="*/ 30 h 64"/>
                <a:gd name="T48" fmla="*/ 26 w 63"/>
                <a:gd name="T49" fmla="*/ 28 h 64"/>
                <a:gd name="T50" fmla="*/ 27 w 63"/>
                <a:gd name="T51" fmla="*/ 27 h 64"/>
                <a:gd name="T52" fmla="*/ 27 w 63"/>
                <a:gd name="T53" fmla="*/ 25 h 64"/>
                <a:gd name="T54" fmla="*/ 27 w 63"/>
                <a:gd name="T55" fmla="*/ 24 h 64"/>
                <a:gd name="T56" fmla="*/ 25 w 63"/>
                <a:gd name="T57" fmla="*/ 19 h 64"/>
                <a:gd name="T58" fmla="*/ 23 w 63"/>
                <a:gd name="T59" fmla="*/ 17 h 64"/>
                <a:gd name="T60" fmla="*/ 22 w 63"/>
                <a:gd name="T61" fmla="*/ 17 h 64"/>
                <a:gd name="T62" fmla="*/ 20 w 63"/>
                <a:gd name="T63" fmla="*/ 18 h 64"/>
                <a:gd name="T64" fmla="*/ 17 w 63"/>
                <a:gd name="T65" fmla="*/ 24 h 64"/>
                <a:gd name="T66" fmla="*/ 20 w 63"/>
                <a:gd name="T67" fmla="*/ 32 h 64"/>
                <a:gd name="T68" fmla="*/ 33 w 63"/>
                <a:gd name="T69" fmla="*/ 44 h 64"/>
                <a:gd name="T70" fmla="*/ 42 w 63"/>
                <a:gd name="T71" fmla="*/ 46 h 64"/>
                <a:gd name="T72" fmla="*/ 48 w 63"/>
                <a:gd name="T73" fmla="*/ 42 h 64"/>
                <a:gd name="T74" fmla="*/ 48 w 63"/>
                <a:gd name="T75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4">
                  <a:moveTo>
                    <a:pt x="63" y="31"/>
                  </a:moveTo>
                  <a:cubicBezTo>
                    <a:pt x="63" y="48"/>
                    <a:pt x="49" y="62"/>
                    <a:pt x="32" y="62"/>
                  </a:cubicBezTo>
                  <a:cubicBezTo>
                    <a:pt x="27" y="62"/>
                    <a:pt x="22" y="61"/>
                    <a:pt x="17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3"/>
                    <a:pt x="1" y="37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8" y="5"/>
                    <a:pt x="6" y="17"/>
                    <a:pt x="6" y="31"/>
                  </a:cubicBezTo>
                  <a:cubicBezTo>
                    <a:pt x="6" y="37"/>
                    <a:pt x="8" y="42"/>
                    <a:pt x="11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6"/>
                    <a:pt x="27" y="57"/>
                    <a:pt x="32" y="57"/>
                  </a:cubicBezTo>
                  <a:cubicBezTo>
                    <a:pt x="47" y="57"/>
                    <a:pt x="58" y="46"/>
                    <a:pt x="58" y="31"/>
                  </a:cubicBezTo>
                  <a:cubicBezTo>
                    <a:pt x="58" y="17"/>
                    <a:pt x="47" y="5"/>
                    <a:pt x="32" y="5"/>
                  </a:cubicBezTo>
                  <a:moveTo>
                    <a:pt x="48" y="38"/>
                  </a:moveTo>
                  <a:cubicBezTo>
                    <a:pt x="48" y="38"/>
                    <a:pt x="47" y="38"/>
                    <a:pt x="47" y="37"/>
                  </a:cubicBezTo>
                  <a:cubicBezTo>
                    <a:pt x="46" y="37"/>
                    <a:pt x="42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39" y="36"/>
                    <a:pt x="38" y="38"/>
                    <a:pt x="37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5" y="38"/>
                    <a:pt x="32" y="37"/>
                    <a:pt x="29" y="35"/>
                  </a:cubicBezTo>
                  <a:cubicBezTo>
                    <a:pt x="27" y="33"/>
                    <a:pt x="26" y="30"/>
                    <a:pt x="25" y="30"/>
                  </a:cubicBezTo>
                  <a:cubicBezTo>
                    <a:pt x="25" y="29"/>
                    <a:pt x="25" y="28"/>
                    <a:pt x="26" y="28"/>
                  </a:cubicBezTo>
                  <a:cubicBezTo>
                    <a:pt x="26" y="28"/>
                    <a:pt x="26" y="27"/>
                    <a:pt x="27" y="27"/>
                  </a:cubicBezTo>
                  <a:cubicBezTo>
                    <a:pt x="27" y="26"/>
                    <a:pt x="27" y="26"/>
                    <a:pt x="27" y="25"/>
                  </a:cubicBezTo>
                  <a:cubicBezTo>
                    <a:pt x="28" y="25"/>
                    <a:pt x="28" y="24"/>
                    <a:pt x="27" y="24"/>
                  </a:cubicBezTo>
                  <a:cubicBezTo>
                    <a:pt x="27" y="24"/>
                    <a:pt x="26" y="20"/>
                    <a:pt x="25" y="19"/>
                  </a:cubicBezTo>
                  <a:cubicBezTo>
                    <a:pt x="24" y="17"/>
                    <a:pt x="24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0" y="18"/>
                  </a:cubicBezTo>
                  <a:cubicBezTo>
                    <a:pt x="19" y="19"/>
                    <a:pt x="17" y="21"/>
                    <a:pt x="17" y="24"/>
                  </a:cubicBezTo>
                  <a:cubicBezTo>
                    <a:pt x="17" y="28"/>
                    <a:pt x="20" y="32"/>
                    <a:pt x="20" y="32"/>
                  </a:cubicBezTo>
                  <a:cubicBezTo>
                    <a:pt x="21" y="33"/>
                    <a:pt x="26" y="41"/>
                    <a:pt x="33" y="44"/>
                  </a:cubicBezTo>
                  <a:cubicBezTo>
                    <a:pt x="41" y="47"/>
                    <a:pt x="41" y="46"/>
                    <a:pt x="42" y="46"/>
                  </a:cubicBezTo>
                  <a:cubicBezTo>
                    <a:pt x="44" y="45"/>
                    <a:pt x="47" y="44"/>
                    <a:pt x="48" y="42"/>
                  </a:cubicBezTo>
                  <a:cubicBezTo>
                    <a:pt x="48" y="40"/>
                    <a:pt x="48" y="39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8"/>
            <p:cNvSpPr>
              <a:spLocks noEditPoints="1"/>
            </p:cNvSpPr>
            <p:nvPr/>
          </p:nvSpPr>
          <p:spPr bwMode="auto">
            <a:xfrm>
              <a:off x="5437592" y="3579743"/>
              <a:ext cx="133772" cy="132000"/>
            </a:xfrm>
            <a:custGeom>
              <a:avLst/>
              <a:gdLst>
                <a:gd name="T0" fmla="*/ 64 w 64"/>
                <a:gd name="T1" fmla="*/ 31 h 63"/>
                <a:gd name="T2" fmla="*/ 33 w 64"/>
                <a:gd name="T3" fmla="*/ 62 h 63"/>
                <a:gd name="T4" fmla="*/ 18 w 64"/>
                <a:gd name="T5" fmla="*/ 58 h 63"/>
                <a:gd name="T6" fmla="*/ 0 w 64"/>
                <a:gd name="T7" fmla="*/ 63 h 63"/>
                <a:gd name="T8" fmla="*/ 6 w 64"/>
                <a:gd name="T9" fmla="*/ 47 h 63"/>
                <a:gd name="T10" fmla="*/ 2 w 64"/>
                <a:gd name="T11" fmla="*/ 31 h 63"/>
                <a:gd name="T12" fmla="*/ 33 w 64"/>
                <a:gd name="T13" fmla="*/ 0 h 63"/>
                <a:gd name="T14" fmla="*/ 64 w 64"/>
                <a:gd name="T15" fmla="*/ 31 h 63"/>
                <a:gd name="T16" fmla="*/ 33 w 64"/>
                <a:gd name="T17" fmla="*/ 5 h 63"/>
                <a:gd name="T18" fmla="*/ 7 w 64"/>
                <a:gd name="T19" fmla="*/ 31 h 63"/>
                <a:gd name="T20" fmla="*/ 12 w 64"/>
                <a:gd name="T21" fmla="*/ 46 h 63"/>
                <a:gd name="T22" fmla="*/ 8 w 64"/>
                <a:gd name="T23" fmla="*/ 56 h 63"/>
                <a:gd name="T24" fmla="*/ 18 w 64"/>
                <a:gd name="T25" fmla="*/ 53 h 63"/>
                <a:gd name="T26" fmla="*/ 33 w 64"/>
                <a:gd name="T27" fmla="*/ 57 h 63"/>
                <a:gd name="T28" fmla="*/ 59 w 64"/>
                <a:gd name="T29" fmla="*/ 31 h 63"/>
                <a:gd name="T30" fmla="*/ 33 w 64"/>
                <a:gd name="T31" fmla="*/ 5 h 63"/>
                <a:gd name="T32" fmla="*/ 48 w 64"/>
                <a:gd name="T33" fmla="*/ 38 h 63"/>
                <a:gd name="T34" fmla="*/ 47 w 64"/>
                <a:gd name="T35" fmla="*/ 37 h 63"/>
                <a:gd name="T36" fmla="*/ 42 w 64"/>
                <a:gd name="T37" fmla="*/ 35 h 63"/>
                <a:gd name="T38" fmla="*/ 40 w 64"/>
                <a:gd name="T39" fmla="*/ 35 h 63"/>
                <a:gd name="T40" fmla="*/ 38 w 64"/>
                <a:gd name="T41" fmla="*/ 38 h 63"/>
                <a:gd name="T42" fmla="*/ 36 w 64"/>
                <a:gd name="T43" fmla="*/ 38 h 63"/>
                <a:gd name="T44" fmla="*/ 30 w 64"/>
                <a:gd name="T45" fmla="*/ 34 h 63"/>
                <a:gd name="T46" fmla="*/ 26 w 64"/>
                <a:gd name="T47" fmla="*/ 29 h 63"/>
                <a:gd name="T48" fmla="*/ 26 w 64"/>
                <a:gd name="T49" fmla="*/ 28 h 63"/>
                <a:gd name="T50" fmla="*/ 27 w 64"/>
                <a:gd name="T51" fmla="*/ 26 h 63"/>
                <a:gd name="T52" fmla="*/ 28 w 64"/>
                <a:gd name="T53" fmla="*/ 25 h 63"/>
                <a:gd name="T54" fmla="*/ 28 w 64"/>
                <a:gd name="T55" fmla="*/ 24 h 63"/>
                <a:gd name="T56" fmla="*/ 25 w 64"/>
                <a:gd name="T57" fmla="*/ 18 h 63"/>
                <a:gd name="T58" fmla="*/ 24 w 64"/>
                <a:gd name="T59" fmla="*/ 17 h 63"/>
                <a:gd name="T60" fmla="*/ 22 w 64"/>
                <a:gd name="T61" fmla="*/ 17 h 63"/>
                <a:gd name="T62" fmla="*/ 20 w 64"/>
                <a:gd name="T63" fmla="*/ 18 h 63"/>
                <a:gd name="T64" fmla="*/ 18 w 64"/>
                <a:gd name="T65" fmla="*/ 24 h 63"/>
                <a:gd name="T66" fmla="*/ 21 w 64"/>
                <a:gd name="T67" fmla="*/ 32 h 63"/>
                <a:gd name="T68" fmla="*/ 34 w 64"/>
                <a:gd name="T69" fmla="*/ 43 h 63"/>
                <a:gd name="T70" fmla="*/ 43 w 64"/>
                <a:gd name="T71" fmla="*/ 45 h 63"/>
                <a:gd name="T72" fmla="*/ 48 w 64"/>
                <a:gd name="T73" fmla="*/ 42 h 63"/>
                <a:gd name="T74" fmla="*/ 48 w 64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3">
                  <a:moveTo>
                    <a:pt x="64" y="31"/>
                  </a:moveTo>
                  <a:cubicBezTo>
                    <a:pt x="64" y="48"/>
                    <a:pt x="50" y="62"/>
                    <a:pt x="33" y="62"/>
                  </a:cubicBezTo>
                  <a:cubicBezTo>
                    <a:pt x="27" y="62"/>
                    <a:pt x="22" y="60"/>
                    <a:pt x="18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2"/>
                    <a:pt x="2" y="37"/>
                    <a:pt x="2" y="31"/>
                  </a:cubicBezTo>
                  <a:cubicBezTo>
                    <a:pt x="2" y="14"/>
                    <a:pt x="16" y="0"/>
                    <a:pt x="33" y="0"/>
                  </a:cubicBezTo>
                  <a:cubicBezTo>
                    <a:pt x="50" y="0"/>
                    <a:pt x="64" y="14"/>
                    <a:pt x="64" y="31"/>
                  </a:cubicBezTo>
                  <a:moveTo>
                    <a:pt x="33" y="5"/>
                  </a:moveTo>
                  <a:cubicBezTo>
                    <a:pt x="18" y="5"/>
                    <a:pt x="7" y="17"/>
                    <a:pt x="7" y="31"/>
                  </a:cubicBezTo>
                  <a:cubicBezTo>
                    <a:pt x="7" y="37"/>
                    <a:pt x="8" y="42"/>
                    <a:pt x="12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3" y="57"/>
                  </a:cubicBezTo>
                  <a:cubicBezTo>
                    <a:pt x="47" y="57"/>
                    <a:pt x="59" y="45"/>
                    <a:pt x="59" y="31"/>
                  </a:cubicBezTo>
                  <a:cubicBezTo>
                    <a:pt x="59" y="17"/>
                    <a:pt x="47" y="5"/>
                    <a:pt x="33" y="5"/>
                  </a:cubicBezTo>
                  <a:moveTo>
                    <a:pt x="48" y="38"/>
                  </a:moveTo>
                  <a:cubicBezTo>
                    <a:pt x="48" y="38"/>
                    <a:pt x="48" y="38"/>
                    <a:pt x="47" y="37"/>
                  </a:cubicBezTo>
                  <a:cubicBezTo>
                    <a:pt x="46" y="37"/>
                    <a:pt x="42" y="35"/>
                    <a:pt x="42" y="35"/>
                  </a:cubicBezTo>
                  <a:cubicBezTo>
                    <a:pt x="41" y="34"/>
                    <a:pt x="40" y="34"/>
                    <a:pt x="40" y="35"/>
                  </a:cubicBezTo>
                  <a:cubicBezTo>
                    <a:pt x="39" y="36"/>
                    <a:pt x="38" y="38"/>
                    <a:pt x="38" y="38"/>
                  </a:cubicBezTo>
                  <a:cubicBezTo>
                    <a:pt x="37" y="39"/>
                    <a:pt x="37" y="39"/>
                    <a:pt x="36" y="38"/>
                  </a:cubicBezTo>
                  <a:cubicBezTo>
                    <a:pt x="35" y="38"/>
                    <a:pt x="33" y="37"/>
                    <a:pt x="30" y="34"/>
                  </a:cubicBezTo>
                  <a:cubicBezTo>
                    <a:pt x="28" y="32"/>
                    <a:pt x="26" y="30"/>
                    <a:pt x="26" y="29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6"/>
                    <a:pt x="28" y="26"/>
                    <a:pt x="28" y="25"/>
                  </a:cubicBezTo>
                  <a:cubicBezTo>
                    <a:pt x="28" y="25"/>
                    <a:pt x="28" y="24"/>
                    <a:pt x="28" y="24"/>
                  </a:cubicBezTo>
                  <a:cubicBezTo>
                    <a:pt x="28" y="23"/>
                    <a:pt x="26" y="20"/>
                    <a:pt x="25" y="18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7"/>
                    <a:pt x="21" y="17"/>
                    <a:pt x="20" y="18"/>
                  </a:cubicBezTo>
                  <a:cubicBezTo>
                    <a:pt x="19" y="19"/>
                    <a:pt x="18" y="20"/>
                    <a:pt x="18" y="24"/>
                  </a:cubicBezTo>
                  <a:cubicBezTo>
                    <a:pt x="18" y="28"/>
                    <a:pt x="20" y="31"/>
                    <a:pt x="21" y="32"/>
                  </a:cubicBezTo>
                  <a:cubicBezTo>
                    <a:pt x="21" y="32"/>
                    <a:pt x="26" y="40"/>
                    <a:pt x="34" y="43"/>
                  </a:cubicBezTo>
                  <a:cubicBezTo>
                    <a:pt x="41" y="46"/>
                    <a:pt x="41" y="45"/>
                    <a:pt x="43" y="45"/>
                  </a:cubicBezTo>
                  <a:cubicBezTo>
                    <a:pt x="44" y="45"/>
                    <a:pt x="47" y="43"/>
                    <a:pt x="48" y="42"/>
                  </a:cubicBezTo>
                  <a:cubicBezTo>
                    <a:pt x="49" y="40"/>
                    <a:pt x="49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9"/>
            <p:cNvSpPr>
              <a:spLocks noEditPoints="1"/>
            </p:cNvSpPr>
            <p:nvPr/>
          </p:nvSpPr>
          <p:spPr bwMode="auto">
            <a:xfrm>
              <a:off x="6598126" y="2982644"/>
              <a:ext cx="259570" cy="299435"/>
            </a:xfrm>
            <a:custGeom>
              <a:avLst/>
              <a:gdLst>
                <a:gd name="T0" fmla="*/ 92 w 124"/>
                <a:gd name="T1" fmla="*/ 26 h 143"/>
                <a:gd name="T2" fmla="*/ 71 w 124"/>
                <a:gd name="T3" fmla="*/ 16 h 143"/>
                <a:gd name="T4" fmla="*/ 56 w 124"/>
                <a:gd name="T5" fmla="*/ 0 h 143"/>
                <a:gd name="T6" fmla="*/ 49 w 124"/>
                <a:gd name="T7" fmla="*/ 16 h 143"/>
                <a:gd name="T8" fmla="*/ 32 w 124"/>
                <a:gd name="T9" fmla="*/ 27 h 143"/>
                <a:gd name="T10" fmla="*/ 0 w 124"/>
                <a:gd name="T11" fmla="*/ 81 h 143"/>
                <a:gd name="T12" fmla="*/ 62 w 124"/>
                <a:gd name="T13" fmla="*/ 143 h 143"/>
                <a:gd name="T14" fmla="*/ 123 w 124"/>
                <a:gd name="T15" fmla="*/ 82 h 143"/>
                <a:gd name="T16" fmla="*/ 92 w 124"/>
                <a:gd name="T17" fmla="*/ 26 h 143"/>
                <a:gd name="T18" fmla="*/ 93 w 124"/>
                <a:gd name="T19" fmla="*/ 129 h 143"/>
                <a:gd name="T20" fmla="*/ 79 w 124"/>
                <a:gd name="T21" fmla="*/ 134 h 143"/>
                <a:gd name="T22" fmla="*/ 56 w 124"/>
                <a:gd name="T23" fmla="*/ 130 h 143"/>
                <a:gd name="T24" fmla="*/ 56 w 124"/>
                <a:gd name="T25" fmla="*/ 127 h 143"/>
                <a:gd name="T26" fmla="*/ 58 w 124"/>
                <a:gd name="T27" fmla="*/ 126 h 143"/>
                <a:gd name="T28" fmla="*/ 59 w 124"/>
                <a:gd name="T29" fmla="*/ 127 h 143"/>
                <a:gd name="T30" fmla="*/ 74 w 124"/>
                <a:gd name="T31" fmla="*/ 130 h 143"/>
                <a:gd name="T32" fmla="*/ 92 w 124"/>
                <a:gd name="T33" fmla="*/ 126 h 143"/>
                <a:gd name="T34" fmla="*/ 94 w 124"/>
                <a:gd name="T35" fmla="*/ 126 h 143"/>
                <a:gd name="T36" fmla="*/ 93 w 124"/>
                <a:gd name="T37" fmla="*/ 129 h 143"/>
                <a:gd name="T38" fmla="*/ 69 w 124"/>
                <a:gd name="T39" fmla="*/ 117 h 143"/>
                <a:gd name="T40" fmla="*/ 76 w 124"/>
                <a:gd name="T41" fmla="*/ 113 h 143"/>
                <a:gd name="T42" fmla="*/ 81 w 124"/>
                <a:gd name="T43" fmla="*/ 112 h 143"/>
                <a:gd name="T44" fmla="*/ 88 w 124"/>
                <a:gd name="T45" fmla="*/ 113 h 143"/>
                <a:gd name="T46" fmla="*/ 91 w 124"/>
                <a:gd name="T47" fmla="*/ 118 h 143"/>
                <a:gd name="T48" fmla="*/ 90 w 124"/>
                <a:gd name="T49" fmla="*/ 121 h 143"/>
                <a:gd name="T50" fmla="*/ 88 w 124"/>
                <a:gd name="T51" fmla="*/ 119 h 143"/>
                <a:gd name="T52" fmla="*/ 81 w 124"/>
                <a:gd name="T53" fmla="*/ 116 h 143"/>
                <a:gd name="T54" fmla="*/ 72 w 124"/>
                <a:gd name="T55" fmla="*/ 119 h 143"/>
                <a:gd name="T56" fmla="*/ 69 w 124"/>
                <a:gd name="T57" fmla="*/ 121 h 143"/>
                <a:gd name="T58" fmla="*/ 69 w 124"/>
                <a:gd name="T59" fmla="*/ 117 h 143"/>
                <a:gd name="T60" fmla="*/ 119 w 124"/>
                <a:gd name="T61" fmla="*/ 91 h 143"/>
                <a:gd name="T62" fmla="*/ 114 w 124"/>
                <a:gd name="T63" fmla="*/ 108 h 143"/>
                <a:gd name="T64" fmla="*/ 105 w 124"/>
                <a:gd name="T65" fmla="*/ 114 h 143"/>
                <a:gd name="T66" fmla="*/ 84 w 124"/>
                <a:gd name="T67" fmla="*/ 98 h 143"/>
                <a:gd name="T68" fmla="*/ 45 w 124"/>
                <a:gd name="T69" fmla="*/ 115 h 143"/>
                <a:gd name="T70" fmla="*/ 32 w 124"/>
                <a:gd name="T71" fmla="*/ 112 h 143"/>
                <a:gd name="T72" fmla="*/ 26 w 124"/>
                <a:gd name="T73" fmla="*/ 98 h 143"/>
                <a:gd name="T74" fmla="*/ 48 w 124"/>
                <a:gd name="T75" fmla="*/ 77 h 143"/>
                <a:gd name="T76" fmla="*/ 84 w 124"/>
                <a:gd name="T77" fmla="*/ 93 h 143"/>
                <a:gd name="T78" fmla="*/ 110 w 124"/>
                <a:gd name="T79" fmla="*/ 79 h 143"/>
                <a:gd name="T80" fmla="*/ 119 w 124"/>
                <a:gd name="T81" fmla="*/ 9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4" h="143">
                  <a:moveTo>
                    <a:pt x="92" y="26"/>
                  </a:moveTo>
                  <a:cubicBezTo>
                    <a:pt x="85" y="22"/>
                    <a:pt x="78" y="20"/>
                    <a:pt x="71" y="16"/>
                  </a:cubicBezTo>
                  <a:cubicBezTo>
                    <a:pt x="67" y="13"/>
                    <a:pt x="61" y="6"/>
                    <a:pt x="56" y="0"/>
                  </a:cubicBezTo>
                  <a:cubicBezTo>
                    <a:pt x="55" y="9"/>
                    <a:pt x="52" y="13"/>
                    <a:pt x="49" y="16"/>
                  </a:cubicBezTo>
                  <a:cubicBezTo>
                    <a:pt x="42" y="22"/>
                    <a:pt x="38" y="23"/>
                    <a:pt x="32" y="27"/>
                  </a:cubicBezTo>
                  <a:cubicBezTo>
                    <a:pt x="27" y="29"/>
                    <a:pt x="0" y="46"/>
                    <a:pt x="0" y="81"/>
                  </a:cubicBezTo>
                  <a:cubicBezTo>
                    <a:pt x="0" y="117"/>
                    <a:pt x="30" y="143"/>
                    <a:pt x="62" y="143"/>
                  </a:cubicBezTo>
                  <a:cubicBezTo>
                    <a:pt x="95" y="142"/>
                    <a:pt x="124" y="118"/>
                    <a:pt x="123" y="82"/>
                  </a:cubicBezTo>
                  <a:cubicBezTo>
                    <a:pt x="123" y="45"/>
                    <a:pt x="97" y="29"/>
                    <a:pt x="92" y="26"/>
                  </a:cubicBezTo>
                  <a:moveTo>
                    <a:pt x="93" y="129"/>
                  </a:moveTo>
                  <a:cubicBezTo>
                    <a:pt x="92" y="129"/>
                    <a:pt x="86" y="134"/>
                    <a:pt x="79" y="134"/>
                  </a:cubicBezTo>
                  <a:cubicBezTo>
                    <a:pt x="71" y="135"/>
                    <a:pt x="62" y="136"/>
                    <a:pt x="56" y="130"/>
                  </a:cubicBezTo>
                  <a:cubicBezTo>
                    <a:pt x="55" y="129"/>
                    <a:pt x="55" y="128"/>
                    <a:pt x="56" y="127"/>
                  </a:cubicBezTo>
                  <a:cubicBezTo>
                    <a:pt x="56" y="127"/>
                    <a:pt x="57" y="126"/>
                    <a:pt x="58" y="126"/>
                  </a:cubicBezTo>
                  <a:cubicBezTo>
                    <a:pt x="58" y="126"/>
                    <a:pt x="58" y="126"/>
                    <a:pt x="59" y="127"/>
                  </a:cubicBezTo>
                  <a:cubicBezTo>
                    <a:pt x="61" y="129"/>
                    <a:pt x="65" y="131"/>
                    <a:pt x="74" y="130"/>
                  </a:cubicBezTo>
                  <a:cubicBezTo>
                    <a:pt x="83" y="130"/>
                    <a:pt x="89" y="128"/>
                    <a:pt x="92" y="126"/>
                  </a:cubicBezTo>
                  <a:cubicBezTo>
                    <a:pt x="93" y="125"/>
                    <a:pt x="93" y="126"/>
                    <a:pt x="94" y="126"/>
                  </a:cubicBezTo>
                  <a:cubicBezTo>
                    <a:pt x="94" y="127"/>
                    <a:pt x="94" y="128"/>
                    <a:pt x="93" y="129"/>
                  </a:cubicBezTo>
                  <a:moveTo>
                    <a:pt x="69" y="117"/>
                  </a:moveTo>
                  <a:cubicBezTo>
                    <a:pt x="71" y="116"/>
                    <a:pt x="73" y="114"/>
                    <a:pt x="76" y="113"/>
                  </a:cubicBezTo>
                  <a:cubicBezTo>
                    <a:pt x="78" y="112"/>
                    <a:pt x="79" y="112"/>
                    <a:pt x="81" y="112"/>
                  </a:cubicBezTo>
                  <a:cubicBezTo>
                    <a:pt x="84" y="112"/>
                    <a:pt x="86" y="112"/>
                    <a:pt x="88" y="113"/>
                  </a:cubicBezTo>
                  <a:cubicBezTo>
                    <a:pt x="89" y="114"/>
                    <a:pt x="90" y="117"/>
                    <a:pt x="91" y="118"/>
                  </a:cubicBezTo>
                  <a:cubicBezTo>
                    <a:pt x="91" y="119"/>
                    <a:pt x="91" y="120"/>
                    <a:pt x="90" y="121"/>
                  </a:cubicBezTo>
                  <a:cubicBezTo>
                    <a:pt x="89" y="121"/>
                    <a:pt x="89" y="121"/>
                    <a:pt x="88" y="119"/>
                  </a:cubicBezTo>
                  <a:cubicBezTo>
                    <a:pt x="87" y="117"/>
                    <a:pt x="86" y="116"/>
                    <a:pt x="81" y="116"/>
                  </a:cubicBezTo>
                  <a:cubicBezTo>
                    <a:pt x="76" y="116"/>
                    <a:pt x="75" y="117"/>
                    <a:pt x="72" y="119"/>
                  </a:cubicBezTo>
                  <a:cubicBezTo>
                    <a:pt x="70" y="121"/>
                    <a:pt x="69" y="122"/>
                    <a:pt x="69" y="121"/>
                  </a:cubicBezTo>
                  <a:cubicBezTo>
                    <a:pt x="68" y="120"/>
                    <a:pt x="68" y="119"/>
                    <a:pt x="69" y="117"/>
                  </a:cubicBezTo>
                  <a:close/>
                  <a:moveTo>
                    <a:pt x="119" y="91"/>
                  </a:moveTo>
                  <a:cubicBezTo>
                    <a:pt x="119" y="95"/>
                    <a:pt x="117" y="103"/>
                    <a:pt x="114" y="108"/>
                  </a:cubicBezTo>
                  <a:cubicBezTo>
                    <a:pt x="111" y="112"/>
                    <a:pt x="109" y="114"/>
                    <a:pt x="105" y="114"/>
                  </a:cubicBezTo>
                  <a:cubicBezTo>
                    <a:pt x="100" y="113"/>
                    <a:pt x="90" y="98"/>
                    <a:pt x="84" y="98"/>
                  </a:cubicBezTo>
                  <a:cubicBezTo>
                    <a:pt x="76" y="98"/>
                    <a:pt x="59" y="115"/>
                    <a:pt x="45" y="115"/>
                  </a:cubicBezTo>
                  <a:cubicBezTo>
                    <a:pt x="37" y="115"/>
                    <a:pt x="35" y="113"/>
                    <a:pt x="32" y="112"/>
                  </a:cubicBezTo>
                  <a:cubicBezTo>
                    <a:pt x="28" y="109"/>
                    <a:pt x="26" y="104"/>
                    <a:pt x="26" y="98"/>
                  </a:cubicBezTo>
                  <a:cubicBezTo>
                    <a:pt x="26" y="88"/>
                    <a:pt x="36" y="78"/>
                    <a:pt x="48" y="77"/>
                  </a:cubicBezTo>
                  <a:cubicBezTo>
                    <a:pt x="64" y="77"/>
                    <a:pt x="75" y="93"/>
                    <a:pt x="84" y="93"/>
                  </a:cubicBezTo>
                  <a:cubicBezTo>
                    <a:pt x="90" y="93"/>
                    <a:pt x="103" y="79"/>
                    <a:pt x="110" y="79"/>
                  </a:cubicBezTo>
                  <a:cubicBezTo>
                    <a:pt x="117" y="79"/>
                    <a:pt x="118" y="86"/>
                    <a:pt x="119" y="9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0"/>
            <p:cNvSpPr>
              <a:spLocks noEditPoints="1"/>
            </p:cNvSpPr>
            <p:nvPr/>
          </p:nvSpPr>
          <p:spPr bwMode="auto">
            <a:xfrm>
              <a:off x="4088362" y="815725"/>
              <a:ext cx="119597" cy="138201"/>
            </a:xfrm>
            <a:custGeom>
              <a:avLst/>
              <a:gdLst>
                <a:gd name="T0" fmla="*/ 43 w 57"/>
                <a:gd name="T1" fmla="*/ 12 h 66"/>
                <a:gd name="T2" fmla="*/ 33 w 57"/>
                <a:gd name="T3" fmla="*/ 7 h 66"/>
                <a:gd name="T4" fmla="*/ 26 w 57"/>
                <a:gd name="T5" fmla="*/ 0 h 66"/>
                <a:gd name="T6" fmla="*/ 23 w 57"/>
                <a:gd name="T7" fmla="*/ 8 h 66"/>
                <a:gd name="T8" fmla="*/ 15 w 57"/>
                <a:gd name="T9" fmla="*/ 13 h 66"/>
                <a:gd name="T10" fmla="*/ 0 w 57"/>
                <a:gd name="T11" fmla="*/ 38 h 66"/>
                <a:gd name="T12" fmla="*/ 29 w 57"/>
                <a:gd name="T13" fmla="*/ 66 h 66"/>
                <a:gd name="T14" fmla="*/ 57 w 57"/>
                <a:gd name="T15" fmla="*/ 38 h 66"/>
                <a:gd name="T16" fmla="*/ 43 w 57"/>
                <a:gd name="T17" fmla="*/ 12 h 66"/>
                <a:gd name="T18" fmla="*/ 43 w 57"/>
                <a:gd name="T19" fmla="*/ 60 h 66"/>
                <a:gd name="T20" fmla="*/ 37 w 57"/>
                <a:gd name="T21" fmla="*/ 62 h 66"/>
                <a:gd name="T22" fmla="*/ 26 w 57"/>
                <a:gd name="T23" fmla="*/ 60 h 66"/>
                <a:gd name="T24" fmla="*/ 26 w 57"/>
                <a:gd name="T25" fmla="*/ 59 h 66"/>
                <a:gd name="T26" fmla="*/ 27 w 57"/>
                <a:gd name="T27" fmla="*/ 58 h 66"/>
                <a:gd name="T28" fmla="*/ 28 w 57"/>
                <a:gd name="T29" fmla="*/ 59 h 66"/>
                <a:gd name="T30" fmla="*/ 35 w 57"/>
                <a:gd name="T31" fmla="*/ 60 h 66"/>
                <a:gd name="T32" fmla="*/ 43 w 57"/>
                <a:gd name="T33" fmla="*/ 58 h 66"/>
                <a:gd name="T34" fmla="*/ 44 w 57"/>
                <a:gd name="T35" fmla="*/ 58 h 66"/>
                <a:gd name="T36" fmla="*/ 43 w 57"/>
                <a:gd name="T37" fmla="*/ 60 h 66"/>
                <a:gd name="T38" fmla="*/ 33 w 57"/>
                <a:gd name="T39" fmla="*/ 54 h 66"/>
                <a:gd name="T40" fmla="*/ 35 w 57"/>
                <a:gd name="T41" fmla="*/ 52 h 66"/>
                <a:gd name="T42" fmla="*/ 38 w 57"/>
                <a:gd name="T43" fmla="*/ 52 h 66"/>
                <a:gd name="T44" fmla="*/ 41 w 57"/>
                <a:gd name="T45" fmla="*/ 52 h 66"/>
                <a:gd name="T46" fmla="*/ 42 w 57"/>
                <a:gd name="T47" fmla="*/ 55 h 66"/>
                <a:gd name="T48" fmla="*/ 42 w 57"/>
                <a:gd name="T49" fmla="*/ 56 h 66"/>
                <a:gd name="T50" fmla="*/ 41 w 57"/>
                <a:gd name="T51" fmla="*/ 55 h 66"/>
                <a:gd name="T52" fmla="*/ 38 w 57"/>
                <a:gd name="T53" fmla="*/ 54 h 66"/>
                <a:gd name="T54" fmla="*/ 34 w 57"/>
                <a:gd name="T55" fmla="*/ 55 h 66"/>
                <a:gd name="T56" fmla="*/ 32 w 57"/>
                <a:gd name="T57" fmla="*/ 56 h 66"/>
                <a:gd name="T58" fmla="*/ 33 w 57"/>
                <a:gd name="T59" fmla="*/ 54 h 66"/>
                <a:gd name="T60" fmla="*/ 55 w 57"/>
                <a:gd name="T61" fmla="*/ 42 h 66"/>
                <a:gd name="T62" fmla="*/ 53 w 57"/>
                <a:gd name="T63" fmla="*/ 50 h 66"/>
                <a:gd name="T64" fmla="*/ 49 w 57"/>
                <a:gd name="T65" fmla="*/ 53 h 66"/>
                <a:gd name="T66" fmla="*/ 39 w 57"/>
                <a:gd name="T67" fmla="*/ 45 h 66"/>
                <a:gd name="T68" fmla="*/ 21 w 57"/>
                <a:gd name="T69" fmla="*/ 53 h 66"/>
                <a:gd name="T70" fmla="*/ 15 w 57"/>
                <a:gd name="T71" fmla="*/ 52 h 66"/>
                <a:gd name="T72" fmla="*/ 12 w 57"/>
                <a:gd name="T73" fmla="*/ 46 h 66"/>
                <a:gd name="T74" fmla="*/ 23 w 57"/>
                <a:gd name="T75" fmla="*/ 36 h 66"/>
                <a:gd name="T76" fmla="*/ 39 w 57"/>
                <a:gd name="T77" fmla="*/ 43 h 66"/>
                <a:gd name="T78" fmla="*/ 51 w 57"/>
                <a:gd name="T79" fmla="*/ 37 h 66"/>
                <a:gd name="T80" fmla="*/ 55 w 57"/>
                <a:gd name="T81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66">
                  <a:moveTo>
                    <a:pt x="43" y="12"/>
                  </a:moveTo>
                  <a:cubicBezTo>
                    <a:pt x="40" y="10"/>
                    <a:pt x="37" y="10"/>
                    <a:pt x="33" y="7"/>
                  </a:cubicBezTo>
                  <a:cubicBezTo>
                    <a:pt x="31" y="6"/>
                    <a:pt x="29" y="3"/>
                    <a:pt x="26" y="0"/>
                  </a:cubicBezTo>
                  <a:cubicBezTo>
                    <a:pt x="26" y="5"/>
                    <a:pt x="25" y="6"/>
                    <a:pt x="23" y="8"/>
                  </a:cubicBezTo>
                  <a:cubicBezTo>
                    <a:pt x="20" y="10"/>
                    <a:pt x="18" y="11"/>
                    <a:pt x="15" y="13"/>
                  </a:cubicBezTo>
                  <a:cubicBezTo>
                    <a:pt x="13" y="14"/>
                    <a:pt x="0" y="21"/>
                    <a:pt x="0" y="38"/>
                  </a:cubicBezTo>
                  <a:cubicBezTo>
                    <a:pt x="0" y="54"/>
                    <a:pt x="14" y="66"/>
                    <a:pt x="29" y="66"/>
                  </a:cubicBezTo>
                  <a:cubicBezTo>
                    <a:pt x="44" y="66"/>
                    <a:pt x="57" y="55"/>
                    <a:pt x="57" y="38"/>
                  </a:cubicBezTo>
                  <a:cubicBezTo>
                    <a:pt x="57" y="21"/>
                    <a:pt x="45" y="14"/>
                    <a:pt x="43" y="12"/>
                  </a:cubicBezTo>
                  <a:moveTo>
                    <a:pt x="43" y="60"/>
                  </a:moveTo>
                  <a:cubicBezTo>
                    <a:pt x="43" y="60"/>
                    <a:pt x="40" y="62"/>
                    <a:pt x="37" y="62"/>
                  </a:cubicBezTo>
                  <a:cubicBezTo>
                    <a:pt x="33" y="63"/>
                    <a:pt x="29" y="63"/>
                    <a:pt x="26" y="60"/>
                  </a:cubicBezTo>
                  <a:cubicBezTo>
                    <a:pt x="26" y="60"/>
                    <a:pt x="26" y="59"/>
                    <a:pt x="26" y="59"/>
                  </a:cubicBezTo>
                  <a:cubicBezTo>
                    <a:pt x="26" y="59"/>
                    <a:pt x="27" y="58"/>
                    <a:pt x="27" y="58"/>
                  </a:cubicBezTo>
                  <a:cubicBezTo>
                    <a:pt x="27" y="58"/>
                    <a:pt x="27" y="58"/>
                    <a:pt x="28" y="59"/>
                  </a:cubicBezTo>
                  <a:cubicBezTo>
                    <a:pt x="29" y="60"/>
                    <a:pt x="31" y="60"/>
                    <a:pt x="35" y="60"/>
                  </a:cubicBezTo>
                  <a:cubicBezTo>
                    <a:pt x="39" y="60"/>
                    <a:pt x="42" y="59"/>
                    <a:pt x="43" y="58"/>
                  </a:cubicBezTo>
                  <a:cubicBezTo>
                    <a:pt x="43" y="58"/>
                    <a:pt x="44" y="58"/>
                    <a:pt x="44" y="58"/>
                  </a:cubicBezTo>
                  <a:cubicBezTo>
                    <a:pt x="44" y="59"/>
                    <a:pt x="44" y="59"/>
                    <a:pt x="43" y="60"/>
                  </a:cubicBezTo>
                  <a:moveTo>
                    <a:pt x="33" y="54"/>
                  </a:moveTo>
                  <a:cubicBezTo>
                    <a:pt x="33" y="54"/>
                    <a:pt x="34" y="53"/>
                    <a:pt x="35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9" y="52"/>
                    <a:pt x="40" y="52"/>
                    <a:pt x="41" y="52"/>
                  </a:cubicBezTo>
                  <a:cubicBezTo>
                    <a:pt x="42" y="53"/>
                    <a:pt x="42" y="54"/>
                    <a:pt x="42" y="55"/>
                  </a:cubicBezTo>
                  <a:cubicBezTo>
                    <a:pt x="43" y="55"/>
                    <a:pt x="42" y="56"/>
                    <a:pt x="42" y="56"/>
                  </a:cubicBezTo>
                  <a:cubicBezTo>
                    <a:pt x="41" y="56"/>
                    <a:pt x="41" y="56"/>
                    <a:pt x="41" y="55"/>
                  </a:cubicBezTo>
                  <a:cubicBezTo>
                    <a:pt x="40" y="54"/>
                    <a:pt x="40" y="54"/>
                    <a:pt x="38" y="54"/>
                  </a:cubicBezTo>
                  <a:cubicBezTo>
                    <a:pt x="36" y="54"/>
                    <a:pt x="35" y="54"/>
                    <a:pt x="34" y="55"/>
                  </a:cubicBezTo>
                  <a:cubicBezTo>
                    <a:pt x="33" y="56"/>
                    <a:pt x="32" y="56"/>
                    <a:pt x="32" y="56"/>
                  </a:cubicBezTo>
                  <a:cubicBezTo>
                    <a:pt x="32" y="55"/>
                    <a:pt x="32" y="55"/>
                    <a:pt x="33" y="54"/>
                  </a:cubicBezTo>
                  <a:close/>
                  <a:moveTo>
                    <a:pt x="55" y="42"/>
                  </a:moveTo>
                  <a:cubicBezTo>
                    <a:pt x="55" y="44"/>
                    <a:pt x="55" y="48"/>
                    <a:pt x="53" y="50"/>
                  </a:cubicBezTo>
                  <a:cubicBezTo>
                    <a:pt x="52" y="52"/>
                    <a:pt x="51" y="53"/>
                    <a:pt x="49" y="53"/>
                  </a:cubicBezTo>
                  <a:cubicBezTo>
                    <a:pt x="47" y="53"/>
                    <a:pt x="42" y="46"/>
                    <a:pt x="39" y="45"/>
                  </a:cubicBezTo>
                  <a:cubicBezTo>
                    <a:pt x="36" y="45"/>
                    <a:pt x="28" y="53"/>
                    <a:pt x="21" y="53"/>
                  </a:cubicBezTo>
                  <a:cubicBezTo>
                    <a:pt x="18" y="53"/>
                    <a:pt x="17" y="53"/>
                    <a:pt x="15" y="52"/>
                  </a:cubicBezTo>
                  <a:cubicBezTo>
                    <a:pt x="13" y="50"/>
                    <a:pt x="12" y="48"/>
                    <a:pt x="12" y="46"/>
                  </a:cubicBezTo>
                  <a:cubicBezTo>
                    <a:pt x="13" y="41"/>
                    <a:pt x="17" y="36"/>
                    <a:pt x="23" y="36"/>
                  </a:cubicBezTo>
                  <a:cubicBezTo>
                    <a:pt x="30" y="36"/>
                    <a:pt x="35" y="43"/>
                    <a:pt x="39" y="43"/>
                  </a:cubicBezTo>
                  <a:cubicBezTo>
                    <a:pt x="42" y="43"/>
                    <a:pt x="48" y="37"/>
                    <a:pt x="51" y="37"/>
                  </a:cubicBezTo>
                  <a:cubicBezTo>
                    <a:pt x="54" y="37"/>
                    <a:pt x="55" y="40"/>
                    <a:pt x="55" y="4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1"/>
            <p:cNvSpPr>
              <a:spLocks noEditPoints="1"/>
            </p:cNvSpPr>
            <p:nvPr/>
          </p:nvSpPr>
          <p:spPr bwMode="auto">
            <a:xfrm>
              <a:off x="5609457" y="1760098"/>
              <a:ext cx="118711" cy="138201"/>
            </a:xfrm>
            <a:custGeom>
              <a:avLst/>
              <a:gdLst>
                <a:gd name="T0" fmla="*/ 42 w 57"/>
                <a:gd name="T1" fmla="*/ 12 h 66"/>
                <a:gd name="T2" fmla="*/ 33 w 57"/>
                <a:gd name="T3" fmla="*/ 7 h 66"/>
                <a:gd name="T4" fmla="*/ 26 w 57"/>
                <a:gd name="T5" fmla="*/ 0 h 66"/>
                <a:gd name="T6" fmla="*/ 23 w 57"/>
                <a:gd name="T7" fmla="*/ 7 h 66"/>
                <a:gd name="T8" fmla="*/ 15 w 57"/>
                <a:gd name="T9" fmla="*/ 12 h 66"/>
                <a:gd name="T10" fmla="*/ 0 w 57"/>
                <a:gd name="T11" fmla="*/ 37 h 66"/>
                <a:gd name="T12" fmla="*/ 29 w 57"/>
                <a:gd name="T13" fmla="*/ 66 h 66"/>
                <a:gd name="T14" fmla="*/ 57 w 57"/>
                <a:gd name="T15" fmla="*/ 38 h 66"/>
                <a:gd name="T16" fmla="*/ 42 w 57"/>
                <a:gd name="T17" fmla="*/ 12 h 66"/>
                <a:gd name="T18" fmla="*/ 43 w 57"/>
                <a:gd name="T19" fmla="*/ 59 h 66"/>
                <a:gd name="T20" fmla="*/ 36 w 57"/>
                <a:gd name="T21" fmla="*/ 62 h 66"/>
                <a:gd name="T22" fmla="*/ 25 w 57"/>
                <a:gd name="T23" fmla="*/ 60 h 66"/>
                <a:gd name="T24" fmla="*/ 25 w 57"/>
                <a:gd name="T25" fmla="*/ 59 h 66"/>
                <a:gd name="T26" fmla="*/ 26 w 57"/>
                <a:gd name="T27" fmla="*/ 58 h 66"/>
                <a:gd name="T28" fmla="*/ 27 w 57"/>
                <a:gd name="T29" fmla="*/ 58 h 66"/>
                <a:gd name="T30" fmla="*/ 34 w 57"/>
                <a:gd name="T31" fmla="*/ 60 h 66"/>
                <a:gd name="T32" fmla="*/ 42 w 57"/>
                <a:gd name="T33" fmla="*/ 58 h 66"/>
                <a:gd name="T34" fmla="*/ 43 w 57"/>
                <a:gd name="T35" fmla="*/ 58 h 66"/>
                <a:gd name="T36" fmla="*/ 43 w 57"/>
                <a:gd name="T37" fmla="*/ 59 h 66"/>
                <a:gd name="T38" fmla="*/ 32 w 57"/>
                <a:gd name="T39" fmla="*/ 54 h 66"/>
                <a:gd name="T40" fmla="*/ 35 w 57"/>
                <a:gd name="T41" fmla="*/ 52 h 66"/>
                <a:gd name="T42" fmla="*/ 37 w 57"/>
                <a:gd name="T43" fmla="*/ 51 h 66"/>
                <a:gd name="T44" fmla="*/ 40 w 57"/>
                <a:gd name="T45" fmla="*/ 52 h 66"/>
                <a:gd name="T46" fmla="*/ 42 w 57"/>
                <a:gd name="T47" fmla="*/ 54 h 66"/>
                <a:gd name="T48" fmla="*/ 41 w 57"/>
                <a:gd name="T49" fmla="*/ 56 h 66"/>
                <a:gd name="T50" fmla="*/ 40 w 57"/>
                <a:gd name="T51" fmla="*/ 55 h 66"/>
                <a:gd name="T52" fmla="*/ 37 w 57"/>
                <a:gd name="T53" fmla="*/ 53 h 66"/>
                <a:gd name="T54" fmla="*/ 33 w 57"/>
                <a:gd name="T55" fmla="*/ 55 h 66"/>
                <a:gd name="T56" fmla="*/ 31 w 57"/>
                <a:gd name="T57" fmla="*/ 56 h 66"/>
                <a:gd name="T58" fmla="*/ 32 w 57"/>
                <a:gd name="T59" fmla="*/ 54 h 66"/>
                <a:gd name="T60" fmla="*/ 54 w 57"/>
                <a:gd name="T61" fmla="*/ 42 h 66"/>
                <a:gd name="T62" fmla="*/ 52 w 57"/>
                <a:gd name="T63" fmla="*/ 50 h 66"/>
                <a:gd name="T64" fmla="*/ 48 w 57"/>
                <a:gd name="T65" fmla="*/ 52 h 66"/>
                <a:gd name="T66" fmla="*/ 38 w 57"/>
                <a:gd name="T67" fmla="*/ 45 h 66"/>
                <a:gd name="T68" fmla="*/ 21 w 57"/>
                <a:gd name="T69" fmla="*/ 53 h 66"/>
                <a:gd name="T70" fmla="*/ 15 w 57"/>
                <a:gd name="T71" fmla="*/ 51 h 66"/>
                <a:gd name="T72" fmla="*/ 12 w 57"/>
                <a:gd name="T73" fmla="*/ 45 h 66"/>
                <a:gd name="T74" fmla="*/ 22 w 57"/>
                <a:gd name="T75" fmla="*/ 36 h 66"/>
                <a:gd name="T76" fmla="*/ 38 w 57"/>
                <a:gd name="T77" fmla="*/ 43 h 66"/>
                <a:gd name="T78" fmla="*/ 50 w 57"/>
                <a:gd name="T79" fmla="*/ 37 h 66"/>
                <a:gd name="T80" fmla="*/ 54 w 57"/>
                <a:gd name="T81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66">
                  <a:moveTo>
                    <a:pt x="42" y="12"/>
                  </a:moveTo>
                  <a:cubicBezTo>
                    <a:pt x="39" y="10"/>
                    <a:pt x="36" y="9"/>
                    <a:pt x="33" y="7"/>
                  </a:cubicBezTo>
                  <a:cubicBezTo>
                    <a:pt x="31" y="6"/>
                    <a:pt x="28" y="3"/>
                    <a:pt x="26" y="0"/>
                  </a:cubicBezTo>
                  <a:cubicBezTo>
                    <a:pt x="25" y="4"/>
                    <a:pt x="24" y="6"/>
                    <a:pt x="23" y="7"/>
                  </a:cubicBezTo>
                  <a:cubicBezTo>
                    <a:pt x="19" y="10"/>
                    <a:pt x="17" y="11"/>
                    <a:pt x="15" y="12"/>
                  </a:cubicBezTo>
                  <a:cubicBezTo>
                    <a:pt x="12" y="13"/>
                    <a:pt x="0" y="21"/>
                    <a:pt x="0" y="37"/>
                  </a:cubicBezTo>
                  <a:cubicBezTo>
                    <a:pt x="0" y="54"/>
                    <a:pt x="13" y="66"/>
                    <a:pt x="29" y="66"/>
                  </a:cubicBezTo>
                  <a:cubicBezTo>
                    <a:pt x="44" y="66"/>
                    <a:pt x="57" y="54"/>
                    <a:pt x="57" y="38"/>
                  </a:cubicBezTo>
                  <a:cubicBezTo>
                    <a:pt x="57" y="21"/>
                    <a:pt x="44" y="13"/>
                    <a:pt x="42" y="12"/>
                  </a:cubicBezTo>
                  <a:moveTo>
                    <a:pt x="43" y="59"/>
                  </a:moveTo>
                  <a:cubicBezTo>
                    <a:pt x="42" y="60"/>
                    <a:pt x="40" y="62"/>
                    <a:pt x="36" y="62"/>
                  </a:cubicBezTo>
                  <a:cubicBezTo>
                    <a:pt x="33" y="62"/>
                    <a:pt x="28" y="62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8" y="59"/>
                    <a:pt x="30" y="60"/>
                    <a:pt x="34" y="60"/>
                  </a:cubicBezTo>
                  <a:cubicBezTo>
                    <a:pt x="38" y="60"/>
                    <a:pt x="41" y="59"/>
                    <a:pt x="42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9"/>
                    <a:pt x="43" y="59"/>
                  </a:cubicBezTo>
                  <a:moveTo>
                    <a:pt x="32" y="54"/>
                  </a:moveTo>
                  <a:cubicBezTo>
                    <a:pt x="33" y="53"/>
                    <a:pt x="34" y="52"/>
                    <a:pt x="35" y="52"/>
                  </a:cubicBezTo>
                  <a:cubicBezTo>
                    <a:pt x="36" y="51"/>
                    <a:pt x="36" y="51"/>
                    <a:pt x="37" y="51"/>
                  </a:cubicBezTo>
                  <a:cubicBezTo>
                    <a:pt x="38" y="51"/>
                    <a:pt x="39" y="52"/>
                    <a:pt x="40" y="52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2" y="55"/>
                    <a:pt x="42" y="55"/>
                    <a:pt x="41" y="56"/>
                  </a:cubicBezTo>
                  <a:cubicBezTo>
                    <a:pt x="41" y="56"/>
                    <a:pt x="41" y="56"/>
                    <a:pt x="40" y="55"/>
                  </a:cubicBezTo>
                  <a:cubicBezTo>
                    <a:pt x="40" y="54"/>
                    <a:pt x="39" y="53"/>
                    <a:pt x="37" y="53"/>
                  </a:cubicBezTo>
                  <a:cubicBezTo>
                    <a:pt x="35" y="53"/>
                    <a:pt x="34" y="54"/>
                    <a:pt x="33" y="55"/>
                  </a:cubicBezTo>
                  <a:cubicBezTo>
                    <a:pt x="32" y="56"/>
                    <a:pt x="32" y="56"/>
                    <a:pt x="31" y="56"/>
                  </a:cubicBezTo>
                  <a:cubicBezTo>
                    <a:pt x="31" y="55"/>
                    <a:pt x="31" y="55"/>
                    <a:pt x="32" y="54"/>
                  </a:cubicBezTo>
                  <a:close/>
                  <a:moveTo>
                    <a:pt x="54" y="42"/>
                  </a:moveTo>
                  <a:cubicBezTo>
                    <a:pt x="54" y="44"/>
                    <a:pt x="54" y="47"/>
                    <a:pt x="52" y="50"/>
                  </a:cubicBezTo>
                  <a:cubicBezTo>
                    <a:pt x="51" y="52"/>
                    <a:pt x="50" y="53"/>
                    <a:pt x="48" y="52"/>
                  </a:cubicBezTo>
                  <a:cubicBezTo>
                    <a:pt x="46" y="52"/>
                    <a:pt x="41" y="45"/>
                    <a:pt x="38" y="45"/>
                  </a:cubicBezTo>
                  <a:cubicBezTo>
                    <a:pt x="35" y="45"/>
                    <a:pt x="27" y="53"/>
                    <a:pt x="21" y="53"/>
                  </a:cubicBezTo>
                  <a:cubicBezTo>
                    <a:pt x="17" y="53"/>
                    <a:pt x="16" y="52"/>
                    <a:pt x="15" y="51"/>
                  </a:cubicBezTo>
                  <a:cubicBezTo>
                    <a:pt x="13" y="50"/>
                    <a:pt x="12" y="48"/>
                    <a:pt x="12" y="45"/>
                  </a:cubicBezTo>
                  <a:cubicBezTo>
                    <a:pt x="12" y="40"/>
                    <a:pt x="16" y="36"/>
                    <a:pt x="22" y="36"/>
                  </a:cubicBezTo>
                  <a:cubicBezTo>
                    <a:pt x="30" y="36"/>
                    <a:pt x="35" y="43"/>
                    <a:pt x="38" y="43"/>
                  </a:cubicBezTo>
                  <a:cubicBezTo>
                    <a:pt x="41" y="43"/>
                    <a:pt x="48" y="37"/>
                    <a:pt x="50" y="37"/>
                  </a:cubicBezTo>
                  <a:cubicBezTo>
                    <a:pt x="54" y="37"/>
                    <a:pt x="54" y="40"/>
                    <a:pt x="54" y="4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2"/>
            <p:cNvSpPr>
              <a:spLocks/>
            </p:cNvSpPr>
            <p:nvPr/>
          </p:nvSpPr>
          <p:spPr bwMode="auto">
            <a:xfrm>
              <a:off x="5640464" y="4571955"/>
              <a:ext cx="408402" cy="119597"/>
            </a:xfrm>
            <a:custGeom>
              <a:avLst/>
              <a:gdLst>
                <a:gd name="T0" fmla="*/ 85 w 461"/>
                <a:gd name="T1" fmla="*/ 0 h 135"/>
                <a:gd name="T2" fmla="*/ 5 w 461"/>
                <a:gd name="T3" fmla="*/ 128 h 135"/>
                <a:gd name="T4" fmla="*/ 0 w 461"/>
                <a:gd name="T5" fmla="*/ 135 h 135"/>
                <a:gd name="T6" fmla="*/ 10 w 461"/>
                <a:gd name="T7" fmla="*/ 135 h 135"/>
                <a:gd name="T8" fmla="*/ 374 w 461"/>
                <a:gd name="T9" fmla="*/ 135 h 135"/>
                <a:gd name="T10" fmla="*/ 376 w 461"/>
                <a:gd name="T11" fmla="*/ 135 h 135"/>
                <a:gd name="T12" fmla="*/ 378 w 461"/>
                <a:gd name="T13" fmla="*/ 133 h 135"/>
                <a:gd name="T14" fmla="*/ 461 w 461"/>
                <a:gd name="T15" fmla="*/ 0 h 135"/>
                <a:gd name="T16" fmla="*/ 85 w 461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135">
                  <a:moveTo>
                    <a:pt x="85" y="0"/>
                  </a:moveTo>
                  <a:lnTo>
                    <a:pt x="5" y="128"/>
                  </a:lnTo>
                  <a:lnTo>
                    <a:pt x="0" y="135"/>
                  </a:lnTo>
                  <a:lnTo>
                    <a:pt x="10" y="135"/>
                  </a:lnTo>
                  <a:lnTo>
                    <a:pt x="374" y="135"/>
                  </a:lnTo>
                  <a:lnTo>
                    <a:pt x="376" y="135"/>
                  </a:lnTo>
                  <a:lnTo>
                    <a:pt x="378" y="133"/>
                  </a:lnTo>
                  <a:lnTo>
                    <a:pt x="461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3"/>
            <p:cNvSpPr>
              <a:spLocks/>
            </p:cNvSpPr>
            <p:nvPr/>
          </p:nvSpPr>
          <p:spPr bwMode="auto">
            <a:xfrm>
              <a:off x="5732598" y="4249486"/>
              <a:ext cx="316268" cy="287033"/>
            </a:xfrm>
            <a:custGeom>
              <a:avLst/>
              <a:gdLst>
                <a:gd name="T0" fmla="*/ 170 w 357"/>
                <a:gd name="T1" fmla="*/ 3 h 324"/>
                <a:gd name="T2" fmla="*/ 168 w 357"/>
                <a:gd name="T3" fmla="*/ 0 h 324"/>
                <a:gd name="T4" fmla="*/ 166 w 357"/>
                <a:gd name="T5" fmla="*/ 0 h 324"/>
                <a:gd name="T6" fmla="*/ 10 w 357"/>
                <a:gd name="T7" fmla="*/ 3 h 324"/>
                <a:gd name="T8" fmla="*/ 0 w 357"/>
                <a:gd name="T9" fmla="*/ 3 h 324"/>
                <a:gd name="T10" fmla="*/ 5 w 357"/>
                <a:gd name="T11" fmla="*/ 10 h 324"/>
                <a:gd name="T12" fmla="*/ 187 w 357"/>
                <a:gd name="T13" fmla="*/ 319 h 324"/>
                <a:gd name="T14" fmla="*/ 187 w 357"/>
                <a:gd name="T15" fmla="*/ 324 h 324"/>
                <a:gd name="T16" fmla="*/ 192 w 357"/>
                <a:gd name="T17" fmla="*/ 324 h 324"/>
                <a:gd name="T18" fmla="*/ 348 w 357"/>
                <a:gd name="T19" fmla="*/ 322 h 324"/>
                <a:gd name="T20" fmla="*/ 357 w 357"/>
                <a:gd name="T21" fmla="*/ 322 h 324"/>
                <a:gd name="T22" fmla="*/ 352 w 357"/>
                <a:gd name="T23" fmla="*/ 315 h 324"/>
                <a:gd name="T24" fmla="*/ 170 w 357"/>
                <a:gd name="T25" fmla="*/ 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24">
                  <a:moveTo>
                    <a:pt x="170" y="3"/>
                  </a:moveTo>
                  <a:lnTo>
                    <a:pt x="168" y="0"/>
                  </a:lnTo>
                  <a:lnTo>
                    <a:pt x="166" y="0"/>
                  </a:lnTo>
                  <a:lnTo>
                    <a:pt x="10" y="3"/>
                  </a:lnTo>
                  <a:lnTo>
                    <a:pt x="0" y="3"/>
                  </a:lnTo>
                  <a:lnTo>
                    <a:pt x="5" y="10"/>
                  </a:lnTo>
                  <a:lnTo>
                    <a:pt x="187" y="319"/>
                  </a:lnTo>
                  <a:lnTo>
                    <a:pt x="187" y="324"/>
                  </a:lnTo>
                  <a:lnTo>
                    <a:pt x="192" y="324"/>
                  </a:lnTo>
                  <a:lnTo>
                    <a:pt x="348" y="322"/>
                  </a:lnTo>
                  <a:lnTo>
                    <a:pt x="357" y="322"/>
                  </a:lnTo>
                  <a:lnTo>
                    <a:pt x="352" y="315"/>
                  </a:lnTo>
                  <a:lnTo>
                    <a:pt x="17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4"/>
            <p:cNvSpPr>
              <a:spLocks/>
            </p:cNvSpPr>
            <p:nvPr/>
          </p:nvSpPr>
          <p:spPr bwMode="auto">
            <a:xfrm>
              <a:off x="5540357" y="4264546"/>
              <a:ext cx="240080" cy="414603"/>
            </a:xfrm>
            <a:custGeom>
              <a:avLst/>
              <a:gdLst>
                <a:gd name="T0" fmla="*/ 271 w 271"/>
                <a:gd name="T1" fmla="*/ 146 h 468"/>
                <a:gd name="T2" fmla="*/ 271 w 271"/>
                <a:gd name="T3" fmla="*/ 142 h 468"/>
                <a:gd name="T4" fmla="*/ 191 w 271"/>
                <a:gd name="T5" fmla="*/ 9 h 468"/>
                <a:gd name="T6" fmla="*/ 186 w 271"/>
                <a:gd name="T7" fmla="*/ 0 h 468"/>
                <a:gd name="T8" fmla="*/ 182 w 271"/>
                <a:gd name="T9" fmla="*/ 9 h 468"/>
                <a:gd name="T10" fmla="*/ 0 w 271"/>
                <a:gd name="T11" fmla="*/ 319 h 468"/>
                <a:gd name="T12" fmla="*/ 0 w 271"/>
                <a:gd name="T13" fmla="*/ 321 h 468"/>
                <a:gd name="T14" fmla="*/ 0 w 271"/>
                <a:gd name="T15" fmla="*/ 326 h 468"/>
                <a:gd name="T16" fmla="*/ 80 w 271"/>
                <a:gd name="T17" fmla="*/ 458 h 468"/>
                <a:gd name="T18" fmla="*/ 85 w 271"/>
                <a:gd name="T19" fmla="*/ 468 h 468"/>
                <a:gd name="T20" fmla="*/ 89 w 271"/>
                <a:gd name="T21" fmla="*/ 458 h 468"/>
                <a:gd name="T22" fmla="*/ 271 w 271"/>
                <a:gd name="T23" fmla="*/ 149 h 468"/>
                <a:gd name="T24" fmla="*/ 271 w 271"/>
                <a:gd name="T25" fmla="*/ 146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468">
                  <a:moveTo>
                    <a:pt x="271" y="146"/>
                  </a:moveTo>
                  <a:lnTo>
                    <a:pt x="271" y="142"/>
                  </a:lnTo>
                  <a:lnTo>
                    <a:pt x="191" y="9"/>
                  </a:lnTo>
                  <a:lnTo>
                    <a:pt x="186" y="0"/>
                  </a:lnTo>
                  <a:lnTo>
                    <a:pt x="182" y="9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0" y="326"/>
                  </a:lnTo>
                  <a:lnTo>
                    <a:pt x="80" y="458"/>
                  </a:lnTo>
                  <a:lnTo>
                    <a:pt x="85" y="468"/>
                  </a:lnTo>
                  <a:lnTo>
                    <a:pt x="89" y="458"/>
                  </a:lnTo>
                  <a:lnTo>
                    <a:pt x="271" y="149"/>
                  </a:lnTo>
                  <a:lnTo>
                    <a:pt x="27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5"/>
            <p:cNvSpPr>
              <a:spLocks/>
            </p:cNvSpPr>
            <p:nvPr/>
          </p:nvSpPr>
          <p:spPr bwMode="auto">
            <a:xfrm>
              <a:off x="7955330" y="2520203"/>
              <a:ext cx="98336" cy="27463"/>
            </a:xfrm>
            <a:custGeom>
              <a:avLst/>
              <a:gdLst>
                <a:gd name="T0" fmla="*/ 19 w 111"/>
                <a:gd name="T1" fmla="*/ 0 h 31"/>
                <a:gd name="T2" fmla="*/ 0 w 111"/>
                <a:gd name="T3" fmla="*/ 31 h 31"/>
                <a:gd name="T4" fmla="*/ 0 w 111"/>
                <a:gd name="T5" fmla="*/ 31 h 31"/>
                <a:gd name="T6" fmla="*/ 2 w 111"/>
                <a:gd name="T7" fmla="*/ 31 h 31"/>
                <a:gd name="T8" fmla="*/ 90 w 111"/>
                <a:gd name="T9" fmla="*/ 31 h 31"/>
                <a:gd name="T10" fmla="*/ 90 w 111"/>
                <a:gd name="T11" fmla="*/ 31 h 31"/>
                <a:gd name="T12" fmla="*/ 90 w 111"/>
                <a:gd name="T13" fmla="*/ 31 h 31"/>
                <a:gd name="T14" fmla="*/ 111 w 111"/>
                <a:gd name="T15" fmla="*/ 0 h 31"/>
                <a:gd name="T16" fmla="*/ 19 w 11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1">
                  <a:moveTo>
                    <a:pt x="19" y="0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11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6"/>
            <p:cNvSpPr>
              <a:spLocks/>
            </p:cNvSpPr>
            <p:nvPr/>
          </p:nvSpPr>
          <p:spPr bwMode="auto">
            <a:xfrm>
              <a:off x="7976592" y="2440471"/>
              <a:ext cx="77074" cy="69100"/>
            </a:xfrm>
            <a:custGeom>
              <a:avLst/>
              <a:gdLst>
                <a:gd name="T0" fmla="*/ 42 w 87"/>
                <a:gd name="T1" fmla="*/ 2 h 78"/>
                <a:gd name="T2" fmla="*/ 40 w 87"/>
                <a:gd name="T3" fmla="*/ 0 h 78"/>
                <a:gd name="T4" fmla="*/ 40 w 87"/>
                <a:gd name="T5" fmla="*/ 0 h 78"/>
                <a:gd name="T6" fmla="*/ 2 w 87"/>
                <a:gd name="T7" fmla="*/ 0 h 78"/>
                <a:gd name="T8" fmla="*/ 0 w 87"/>
                <a:gd name="T9" fmla="*/ 0 h 78"/>
                <a:gd name="T10" fmla="*/ 2 w 87"/>
                <a:gd name="T11" fmla="*/ 2 h 78"/>
                <a:gd name="T12" fmla="*/ 44 w 87"/>
                <a:gd name="T13" fmla="*/ 78 h 78"/>
                <a:gd name="T14" fmla="*/ 44 w 87"/>
                <a:gd name="T15" fmla="*/ 78 h 78"/>
                <a:gd name="T16" fmla="*/ 47 w 87"/>
                <a:gd name="T17" fmla="*/ 78 h 78"/>
                <a:gd name="T18" fmla="*/ 85 w 87"/>
                <a:gd name="T19" fmla="*/ 78 h 78"/>
                <a:gd name="T20" fmla="*/ 87 w 87"/>
                <a:gd name="T21" fmla="*/ 78 h 78"/>
                <a:gd name="T22" fmla="*/ 85 w 87"/>
                <a:gd name="T23" fmla="*/ 76 h 78"/>
                <a:gd name="T24" fmla="*/ 42 w 87"/>
                <a:gd name="T25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8">
                  <a:moveTo>
                    <a:pt x="42" y="2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7" y="78"/>
                  </a:lnTo>
                  <a:lnTo>
                    <a:pt x="85" y="78"/>
                  </a:lnTo>
                  <a:lnTo>
                    <a:pt x="87" y="78"/>
                  </a:lnTo>
                  <a:lnTo>
                    <a:pt x="85" y="76"/>
                  </a:lnTo>
                  <a:lnTo>
                    <a:pt x="42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57"/>
            <p:cNvSpPr>
              <a:spLocks/>
            </p:cNvSpPr>
            <p:nvPr/>
          </p:nvSpPr>
          <p:spPr bwMode="auto">
            <a:xfrm>
              <a:off x="7930525" y="2444901"/>
              <a:ext cx="58470" cy="100107"/>
            </a:xfrm>
            <a:custGeom>
              <a:avLst/>
              <a:gdLst>
                <a:gd name="T0" fmla="*/ 66 w 66"/>
                <a:gd name="T1" fmla="*/ 35 h 113"/>
                <a:gd name="T2" fmla="*/ 66 w 66"/>
                <a:gd name="T3" fmla="*/ 35 h 113"/>
                <a:gd name="T4" fmla="*/ 47 w 66"/>
                <a:gd name="T5" fmla="*/ 2 h 113"/>
                <a:gd name="T6" fmla="*/ 44 w 66"/>
                <a:gd name="T7" fmla="*/ 0 h 113"/>
                <a:gd name="T8" fmla="*/ 44 w 66"/>
                <a:gd name="T9" fmla="*/ 2 h 113"/>
                <a:gd name="T10" fmla="*/ 0 w 66"/>
                <a:gd name="T11" fmla="*/ 78 h 113"/>
                <a:gd name="T12" fmla="*/ 0 w 66"/>
                <a:gd name="T13" fmla="*/ 78 h 113"/>
                <a:gd name="T14" fmla="*/ 0 w 66"/>
                <a:gd name="T15" fmla="*/ 78 h 113"/>
                <a:gd name="T16" fmla="*/ 18 w 66"/>
                <a:gd name="T17" fmla="*/ 111 h 113"/>
                <a:gd name="T18" fmla="*/ 21 w 66"/>
                <a:gd name="T19" fmla="*/ 113 h 113"/>
                <a:gd name="T20" fmla="*/ 21 w 66"/>
                <a:gd name="T21" fmla="*/ 111 h 113"/>
                <a:gd name="T22" fmla="*/ 66 w 66"/>
                <a:gd name="T23" fmla="*/ 35 h 113"/>
                <a:gd name="T24" fmla="*/ 66 w 66"/>
                <a:gd name="T25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3">
                  <a:moveTo>
                    <a:pt x="66" y="35"/>
                  </a:moveTo>
                  <a:lnTo>
                    <a:pt x="66" y="35"/>
                  </a:lnTo>
                  <a:lnTo>
                    <a:pt x="47" y="2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8" y="111"/>
                  </a:lnTo>
                  <a:lnTo>
                    <a:pt x="21" y="113"/>
                  </a:lnTo>
                  <a:lnTo>
                    <a:pt x="21" y="111"/>
                  </a:lnTo>
                  <a:lnTo>
                    <a:pt x="66" y="35"/>
                  </a:lnTo>
                  <a:lnTo>
                    <a:pt x="66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8"/>
            <p:cNvSpPr>
              <a:spLocks/>
            </p:cNvSpPr>
            <p:nvPr/>
          </p:nvSpPr>
          <p:spPr bwMode="auto">
            <a:xfrm>
              <a:off x="5464169" y="3470777"/>
              <a:ext cx="99221" cy="29235"/>
            </a:xfrm>
            <a:custGeom>
              <a:avLst/>
              <a:gdLst>
                <a:gd name="T0" fmla="*/ 22 w 112"/>
                <a:gd name="T1" fmla="*/ 0 h 33"/>
                <a:gd name="T2" fmla="*/ 3 w 112"/>
                <a:gd name="T3" fmla="*/ 31 h 33"/>
                <a:gd name="T4" fmla="*/ 0 w 112"/>
                <a:gd name="T5" fmla="*/ 33 h 33"/>
                <a:gd name="T6" fmla="*/ 3 w 112"/>
                <a:gd name="T7" fmla="*/ 33 h 33"/>
                <a:gd name="T8" fmla="*/ 90 w 112"/>
                <a:gd name="T9" fmla="*/ 33 h 33"/>
                <a:gd name="T10" fmla="*/ 93 w 112"/>
                <a:gd name="T11" fmla="*/ 33 h 33"/>
                <a:gd name="T12" fmla="*/ 93 w 112"/>
                <a:gd name="T13" fmla="*/ 33 h 33"/>
                <a:gd name="T14" fmla="*/ 112 w 112"/>
                <a:gd name="T15" fmla="*/ 0 h 33"/>
                <a:gd name="T16" fmla="*/ 22 w 112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33">
                  <a:moveTo>
                    <a:pt x="22" y="0"/>
                  </a:moveTo>
                  <a:lnTo>
                    <a:pt x="3" y="31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90" y="33"/>
                  </a:lnTo>
                  <a:lnTo>
                    <a:pt x="93" y="33"/>
                  </a:lnTo>
                  <a:lnTo>
                    <a:pt x="93" y="33"/>
                  </a:lnTo>
                  <a:lnTo>
                    <a:pt x="1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9"/>
            <p:cNvSpPr>
              <a:spLocks/>
            </p:cNvSpPr>
            <p:nvPr/>
          </p:nvSpPr>
          <p:spPr bwMode="auto">
            <a:xfrm>
              <a:off x="5487203" y="3393704"/>
              <a:ext cx="76188" cy="69100"/>
            </a:xfrm>
            <a:custGeom>
              <a:avLst/>
              <a:gdLst>
                <a:gd name="T0" fmla="*/ 41 w 86"/>
                <a:gd name="T1" fmla="*/ 0 h 78"/>
                <a:gd name="T2" fmla="*/ 41 w 86"/>
                <a:gd name="T3" fmla="*/ 0 h 78"/>
                <a:gd name="T4" fmla="*/ 41 w 86"/>
                <a:gd name="T5" fmla="*/ 0 h 78"/>
                <a:gd name="T6" fmla="*/ 3 w 86"/>
                <a:gd name="T7" fmla="*/ 0 h 78"/>
                <a:gd name="T8" fmla="*/ 0 w 86"/>
                <a:gd name="T9" fmla="*/ 0 h 78"/>
                <a:gd name="T10" fmla="*/ 0 w 86"/>
                <a:gd name="T11" fmla="*/ 2 h 78"/>
                <a:gd name="T12" fmla="*/ 45 w 86"/>
                <a:gd name="T13" fmla="*/ 78 h 78"/>
                <a:gd name="T14" fmla="*/ 45 w 86"/>
                <a:gd name="T15" fmla="*/ 78 h 78"/>
                <a:gd name="T16" fmla="*/ 45 w 86"/>
                <a:gd name="T17" fmla="*/ 78 h 78"/>
                <a:gd name="T18" fmla="*/ 83 w 86"/>
                <a:gd name="T19" fmla="*/ 78 h 78"/>
                <a:gd name="T20" fmla="*/ 86 w 86"/>
                <a:gd name="T21" fmla="*/ 78 h 78"/>
                <a:gd name="T22" fmla="*/ 86 w 86"/>
                <a:gd name="T23" fmla="*/ 75 h 78"/>
                <a:gd name="T24" fmla="*/ 41 w 86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8">
                  <a:moveTo>
                    <a:pt x="41" y="0"/>
                  </a:moveTo>
                  <a:lnTo>
                    <a:pt x="41" y="0"/>
                  </a:lnTo>
                  <a:lnTo>
                    <a:pt x="41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83" y="78"/>
                  </a:lnTo>
                  <a:lnTo>
                    <a:pt x="86" y="78"/>
                  </a:lnTo>
                  <a:lnTo>
                    <a:pt x="86" y="7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0"/>
            <p:cNvSpPr>
              <a:spLocks/>
            </p:cNvSpPr>
            <p:nvPr/>
          </p:nvSpPr>
          <p:spPr bwMode="auto">
            <a:xfrm>
              <a:off x="5441136" y="3397247"/>
              <a:ext cx="59356" cy="98336"/>
            </a:xfrm>
            <a:custGeom>
              <a:avLst/>
              <a:gdLst>
                <a:gd name="T0" fmla="*/ 67 w 67"/>
                <a:gd name="T1" fmla="*/ 36 h 111"/>
                <a:gd name="T2" fmla="*/ 64 w 67"/>
                <a:gd name="T3" fmla="*/ 33 h 111"/>
                <a:gd name="T4" fmla="*/ 45 w 67"/>
                <a:gd name="T5" fmla="*/ 3 h 111"/>
                <a:gd name="T6" fmla="*/ 45 w 67"/>
                <a:gd name="T7" fmla="*/ 0 h 111"/>
                <a:gd name="T8" fmla="*/ 43 w 67"/>
                <a:gd name="T9" fmla="*/ 3 h 111"/>
                <a:gd name="T10" fmla="*/ 0 w 67"/>
                <a:gd name="T11" fmla="*/ 76 h 111"/>
                <a:gd name="T12" fmla="*/ 0 w 67"/>
                <a:gd name="T13" fmla="*/ 78 h 111"/>
                <a:gd name="T14" fmla="*/ 0 w 67"/>
                <a:gd name="T15" fmla="*/ 78 h 111"/>
                <a:gd name="T16" fmla="*/ 19 w 67"/>
                <a:gd name="T17" fmla="*/ 111 h 111"/>
                <a:gd name="T18" fmla="*/ 19 w 67"/>
                <a:gd name="T19" fmla="*/ 111 h 111"/>
                <a:gd name="T20" fmla="*/ 22 w 67"/>
                <a:gd name="T21" fmla="*/ 111 h 111"/>
                <a:gd name="T22" fmla="*/ 64 w 67"/>
                <a:gd name="T23" fmla="*/ 36 h 111"/>
                <a:gd name="T24" fmla="*/ 67 w 67"/>
                <a:gd name="T25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11">
                  <a:moveTo>
                    <a:pt x="67" y="36"/>
                  </a:moveTo>
                  <a:lnTo>
                    <a:pt x="64" y="3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64" y="36"/>
                  </a:lnTo>
                  <a:lnTo>
                    <a:pt x="67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1"/>
            <p:cNvSpPr>
              <a:spLocks/>
            </p:cNvSpPr>
            <p:nvPr/>
          </p:nvSpPr>
          <p:spPr bwMode="auto">
            <a:xfrm>
              <a:off x="5623632" y="2405035"/>
              <a:ext cx="98336" cy="29235"/>
            </a:xfrm>
            <a:custGeom>
              <a:avLst/>
              <a:gdLst>
                <a:gd name="T0" fmla="*/ 21 w 111"/>
                <a:gd name="T1" fmla="*/ 0 h 33"/>
                <a:gd name="T2" fmla="*/ 3 w 111"/>
                <a:gd name="T3" fmla="*/ 31 h 33"/>
                <a:gd name="T4" fmla="*/ 0 w 111"/>
                <a:gd name="T5" fmla="*/ 33 h 33"/>
                <a:gd name="T6" fmla="*/ 3 w 111"/>
                <a:gd name="T7" fmla="*/ 33 h 33"/>
                <a:gd name="T8" fmla="*/ 92 w 111"/>
                <a:gd name="T9" fmla="*/ 33 h 33"/>
                <a:gd name="T10" fmla="*/ 92 w 111"/>
                <a:gd name="T11" fmla="*/ 33 h 33"/>
                <a:gd name="T12" fmla="*/ 92 w 111"/>
                <a:gd name="T13" fmla="*/ 33 h 33"/>
                <a:gd name="T14" fmla="*/ 111 w 111"/>
                <a:gd name="T15" fmla="*/ 0 h 33"/>
                <a:gd name="T16" fmla="*/ 21 w 111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3">
                  <a:moveTo>
                    <a:pt x="21" y="0"/>
                  </a:moveTo>
                  <a:lnTo>
                    <a:pt x="3" y="31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11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2"/>
            <p:cNvSpPr>
              <a:spLocks/>
            </p:cNvSpPr>
            <p:nvPr/>
          </p:nvSpPr>
          <p:spPr bwMode="auto">
            <a:xfrm>
              <a:off x="5646665" y="2327076"/>
              <a:ext cx="75302" cy="69100"/>
            </a:xfrm>
            <a:custGeom>
              <a:avLst/>
              <a:gdLst>
                <a:gd name="T0" fmla="*/ 40 w 85"/>
                <a:gd name="T1" fmla="*/ 0 h 78"/>
                <a:gd name="T2" fmla="*/ 40 w 85"/>
                <a:gd name="T3" fmla="*/ 0 h 78"/>
                <a:gd name="T4" fmla="*/ 40 w 85"/>
                <a:gd name="T5" fmla="*/ 0 h 78"/>
                <a:gd name="T6" fmla="*/ 3 w 85"/>
                <a:gd name="T7" fmla="*/ 0 h 78"/>
                <a:gd name="T8" fmla="*/ 0 w 85"/>
                <a:gd name="T9" fmla="*/ 0 h 78"/>
                <a:gd name="T10" fmla="*/ 0 w 85"/>
                <a:gd name="T11" fmla="*/ 3 h 78"/>
                <a:gd name="T12" fmla="*/ 45 w 85"/>
                <a:gd name="T13" fmla="*/ 78 h 78"/>
                <a:gd name="T14" fmla="*/ 45 w 85"/>
                <a:gd name="T15" fmla="*/ 78 h 78"/>
                <a:gd name="T16" fmla="*/ 45 w 85"/>
                <a:gd name="T17" fmla="*/ 78 h 78"/>
                <a:gd name="T18" fmla="*/ 83 w 85"/>
                <a:gd name="T19" fmla="*/ 78 h 78"/>
                <a:gd name="T20" fmla="*/ 85 w 85"/>
                <a:gd name="T21" fmla="*/ 78 h 78"/>
                <a:gd name="T22" fmla="*/ 85 w 85"/>
                <a:gd name="T23" fmla="*/ 76 h 78"/>
                <a:gd name="T24" fmla="*/ 40 w 8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8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83" y="78"/>
                  </a:lnTo>
                  <a:lnTo>
                    <a:pt x="85" y="78"/>
                  </a:lnTo>
                  <a:lnTo>
                    <a:pt x="85" y="7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3"/>
            <p:cNvSpPr>
              <a:spLocks/>
            </p:cNvSpPr>
            <p:nvPr/>
          </p:nvSpPr>
          <p:spPr bwMode="auto">
            <a:xfrm>
              <a:off x="5600598" y="2331505"/>
              <a:ext cx="58470" cy="98336"/>
            </a:xfrm>
            <a:custGeom>
              <a:avLst/>
              <a:gdLst>
                <a:gd name="T0" fmla="*/ 66 w 66"/>
                <a:gd name="T1" fmla="*/ 36 h 111"/>
                <a:gd name="T2" fmla="*/ 64 w 66"/>
                <a:gd name="T3" fmla="*/ 33 h 111"/>
                <a:gd name="T4" fmla="*/ 45 w 66"/>
                <a:gd name="T5" fmla="*/ 2 h 111"/>
                <a:gd name="T6" fmla="*/ 45 w 66"/>
                <a:gd name="T7" fmla="*/ 0 h 111"/>
                <a:gd name="T8" fmla="*/ 43 w 66"/>
                <a:gd name="T9" fmla="*/ 2 h 111"/>
                <a:gd name="T10" fmla="*/ 0 w 66"/>
                <a:gd name="T11" fmla="*/ 76 h 111"/>
                <a:gd name="T12" fmla="*/ 0 w 66"/>
                <a:gd name="T13" fmla="*/ 78 h 111"/>
                <a:gd name="T14" fmla="*/ 0 w 66"/>
                <a:gd name="T15" fmla="*/ 78 h 111"/>
                <a:gd name="T16" fmla="*/ 19 w 66"/>
                <a:gd name="T17" fmla="*/ 111 h 111"/>
                <a:gd name="T18" fmla="*/ 19 w 66"/>
                <a:gd name="T19" fmla="*/ 111 h 111"/>
                <a:gd name="T20" fmla="*/ 21 w 66"/>
                <a:gd name="T21" fmla="*/ 111 h 111"/>
                <a:gd name="T22" fmla="*/ 66 w 66"/>
                <a:gd name="T23" fmla="*/ 36 h 111"/>
                <a:gd name="T24" fmla="*/ 66 w 66"/>
                <a:gd name="T25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1">
                  <a:moveTo>
                    <a:pt x="66" y="36"/>
                  </a:moveTo>
                  <a:lnTo>
                    <a:pt x="64" y="33"/>
                  </a:lnTo>
                  <a:lnTo>
                    <a:pt x="45" y="2"/>
                  </a:lnTo>
                  <a:lnTo>
                    <a:pt x="45" y="0"/>
                  </a:lnTo>
                  <a:lnTo>
                    <a:pt x="43" y="2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21" y="111"/>
                  </a:lnTo>
                  <a:lnTo>
                    <a:pt x="66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4"/>
            <p:cNvSpPr>
              <a:spLocks/>
            </p:cNvSpPr>
            <p:nvPr/>
          </p:nvSpPr>
          <p:spPr bwMode="auto">
            <a:xfrm>
              <a:off x="4496763" y="1362327"/>
              <a:ext cx="98336" cy="26577"/>
            </a:xfrm>
            <a:custGeom>
              <a:avLst/>
              <a:gdLst>
                <a:gd name="T0" fmla="*/ 19 w 111"/>
                <a:gd name="T1" fmla="*/ 0 h 30"/>
                <a:gd name="T2" fmla="*/ 0 w 111"/>
                <a:gd name="T3" fmla="*/ 30 h 30"/>
                <a:gd name="T4" fmla="*/ 0 w 111"/>
                <a:gd name="T5" fmla="*/ 30 h 30"/>
                <a:gd name="T6" fmla="*/ 2 w 111"/>
                <a:gd name="T7" fmla="*/ 30 h 30"/>
                <a:gd name="T8" fmla="*/ 90 w 111"/>
                <a:gd name="T9" fmla="*/ 30 h 30"/>
                <a:gd name="T10" fmla="*/ 90 w 111"/>
                <a:gd name="T11" fmla="*/ 30 h 30"/>
                <a:gd name="T12" fmla="*/ 90 w 111"/>
                <a:gd name="T13" fmla="*/ 30 h 30"/>
                <a:gd name="T14" fmla="*/ 111 w 111"/>
                <a:gd name="T15" fmla="*/ 0 h 30"/>
                <a:gd name="T16" fmla="*/ 19 w 11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0">
                  <a:moveTo>
                    <a:pt x="19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11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5"/>
            <p:cNvSpPr>
              <a:spLocks/>
            </p:cNvSpPr>
            <p:nvPr/>
          </p:nvSpPr>
          <p:spPr bwMode="auto">
            <a:xfrm>
              <a:off x="4518024" y="1284367"/>
              <a:ext cx="77074" cy="67329"/>
            </a:xfrm>
            <a:custGeom>
              <a:avLst/>
              <a:gdLst>
                <a:gd name="T0" fmla="*/ 42 w 87"/>
                <a:gd name="T1" fmla="*/ 0 h 76"/>
                <a:gd name="T2" fmla="*/ 42 w 87"/>
                <a:gd name="T3" fmla="*/ 0 h 76"/>
                <a:gd name="T4" fmla="*/ 40 w 87"/>
                <a:gd name="T5" fmla="*/ 0 h 76"/>
                <a:gd name="T6" fmla="*/ 2 w 87"/>
                <a:gd name="T7" fmla="*/ 0 h 76"/>
                <a:gd name="T8" fmla="*/ 0 w 87"/>
                <a:gd name="T9" fmla="*/ 0 h 76"/>
                <a:gd name="T10" fmla="*/ 2 w 87"/>
                <a:gd name="T11" fmla="*/ 0 h 76"/>
                <a:gd name="T12" fmla="*/ 45 w 87"/>
                <a:gd name="T13" fmla="*/ 76 h 76"/>
                <a:gd name="T14" fmla="*/ 45 w 87"/>
                <a:gd name="T15" fmla="*/ 76 h 76"/>
                <a:gd name="T16" fmla="*/ 47 w 87"/>
                <a:gd name="T17" fmla="*/ 76 h 76"/>
                <a:gd name="T18" fmla="*/ 85 w 87"/>
                <a:gd name="T19" fmla="*/ 76 h 76"/>
                <a:gd name="T20" fmla="*/ 87 w 87"/>
                <a:gd name="T21" fmla="*/ 76 h 76"/>
                <a:gd name="T22" fmla="*/ 85 w 87"/>
                <a:gd name="T23" fmla="*/ 76 h 76"/>
                <a:gd name="T24" fmla="*/ 42 w 87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6">
                  <a:moveTo>
                    <a:pt x="42" y="0"/>
                  </a:moveTo>
                  <a:lnTo>
                    <a:pt x="42" y="0"/>
                  </a:lnTo>
                  <a:lnTo>
                    <a:pt x="4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47" y="76"/>
                  </a:lnTo>
                  <a:lnTo>
                    <a:pt x="85" y="76"/>
                  </a:lnTo>
                  <a:lnTo>
                    <a:pt x="87" y="76"/>
                  </a:lnTo>
                  <a:lnTo>
                    <a:pt x="85" y="7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66"/>
            <p:cNvSpPr>
              <a:spLocks/>
            </p:cNvSpPr>
            <p:nvPr/>
          </p:nvSpPr>
          <p:spPr bwMode="auto">
            <a:xfrm>
              <a:off x="4471957" y="1286139"/>
              <a:ext cx="58470" cy="100993"/>
            </a:xfrm>
            <a:custGeom>
              <a:avLst/>
              <a:gdLst>
                <a:gd name="T0" fmla="*/ 66 w 66"/>
                <a:gd name="T1" fmla="*/ 36 h 114"/>
                <a:gd name="T2" fmla="*/ 66 w 66"/>
                <a:gd name="T3" fmla="*/ 36 h 114"/>
                <a:gd name="T4" fmla="*/ 47 w 66"/>
                <a:gd name="T5" fmla="*/ 3 h 114"/>
                <a:gd name="T6" fmla="*/ 45 w 66"/>
                <a:gd name="T7" fmla="*/ 0 h 114"/>
                <a:gd name="T8" fmla="*/ 45 w 66"/>
                <a:gd name="T9" fmla="*/ 3 h 114"/>
                <a:gd name="T10" fmla="*/ 0 w 66"/>
                <a:gd name="T11" fmla="*/ 79 h 114"/>
                <a:gd name="T12" fmla="*/ 0 w 66"/>
                <a:gd name="T13" fmla="*/ 79 h 114"/>
                <a:gd name="T14" fmla="*/ 0 w 66"/>
                <a:gd name="T15" fmla="*/ 79 h 114"/>
                <a:gd name="T16" fmla="*/ 19 w 66"/>
                <a:gd name="T17" fmla="*/ 112 h 114"/>
                <a:gd name="T18" fmla="*/ 21 w 66"/>
                <a:gd name="T19" fmla="*/ 114 h 114"/>
                <a:gd name="T20" fmla="*/ 21 w 66"/>
                <a:gd name="T21" fmla="*/ 112 h 114"/>
                <a:gd name="T22" fmla="*/ 66 w 66"/>
                <a:gd name="T23" fmla="*/ 36 h 114"/>
                <a:gd name="T24" fmla="*/ 66 w 66"/>
                <a:gd name="T25" fmla="*/ 3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4">
                  <a:moveTo>
                    <a:pt x="66" y="36"/>
                  </a:moveTo>
                  <a:lnTo>
                    <a:pt x="66" y="36"/>
                  </a:lnTo>
                  <a:lnTo>
                    <a:pt x="47" y="3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9" y="112"/>
                  </a:lnTo>
                  <a:lnTo>
                    <a:pt x="21" y="114"/>
                  </a:lnTo>
                  <a:lnTo>
                    <a:pt x="21" y="112"/>
                  </a:lnTo>
                  <a:lnTo>
                    <a:pt x="66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7"/>
            <p:cNvSpPr>
              <a:spLocks/>
            </p:cNvSpPr>
            <p:nvPr/>
          </p:nvSpPr>
          <p:spPr bwMode="auto">
            <a:xfrm>
              <a:off x="5198398" y="656262"/>
              <a:ext cx="138201" cy="41638"/>
            </a:xfrm>
            <a:custGeom>
              <a:avLst/>
              <a:gdLst>
                <a:gd name="T0" fmla="*/ 29 w 156"/>
                <a:gd name="T1" fmla="*/ 0 h 47"/>
                <a:gd name="T2" fmla="*/ 3 w 156"/>
                <a:gd name="T3" fmla="*/ 45 h 47"/>
                <a:gd name="T4" fmla="*/ 0 w 156"/>
                <a:gd name="T5" fmla="*/ 47 h 47"/>
                <a:gd name="T6" fmla="*/ 5 w 156"/>
                <a:gd name="T7" fmla="*/ 47 h 47"/>
                <a:gd name="T8" fmla="*/ 128 w 156"/>
                <a:gd name="T9" fmla="*/ 47 h 47"/>
                <a:gd name="T10" fmla="*/ 128 w 156"/>
                <a:gd name="T11" fmla="*/ 47 h 47"/>
                <a:gd name="T12" fmla="*/ 130 w 156"/>
                <a:gd name="T13" fmla="*/ 45 h 47"/>
                <a:gd name="T14" fmla="*/ 156 w 156"/>
                <a:gd name="T15" fmla="*/ 0 h 47"/>
                <a:gd name="T16" fmla="*/ 29 w 156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47">
                  <a:moveTo>
                    <a:pt x="29" y="0"/>
                  </a:moveTo>
                  <a:lnTo>
                    <a:pt x="3" y="45"/>
                  </a:lnTo>
                  <a:lnTo>
                    <a:pt x="0" y="47"/>
                  </a:lnTo>
                  <a:lnTo>
                    <a:pt x="5" y="47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5"/>
                  </a:lnTo>
                  <a:lnTo>
                    <a:pt x="156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8"/>
            <p:cNvSpPr>
              <a:spLocks/>
            </p:cNvSpPr>
            <p:nvPr/>
          </p:nvSpPr>
          <p:spPr bwMode="auto">
            <a:xfrm>
              <a:off x="5230291" y="547296"/>
              <a:ext cx="106308" cy="96564"/>
            </a:xfrm>
            <a:custGeom>
              <a:avLst/>
              <a:gdLst>
                <a:gd name="T0" fmla="*/ 59 w 120"/>
                <a:gd name="T1" fmla="*/ 0 h 109"/>
                <a:gd name="T2" fmla="*/ 56 w 120"/>
                <a:gd name="T3" fmla="*/ 0 h 109"/>
                <a:gd name="T4" fmla="*/ 56 w 120"/>
                <a:gd name="T5" fmla="*/ 0 h 109"/>
                <a:gd name="T6" fmla="*/ 2 w 120"/>
                <a:gd name="T7" fmla="*/ 0 h 109"/>
                <a:gd name="T8" fmla="*/ 0 w 120"/>
                <a:gd name="T9" fmla="*/ 0 h 109"/>
                <a:gd name="T10" fmla="*/ 2 w 120"/>
                <a:gd name="T11" fmla="*/ 2 h 109"/>
                <a:gd name="T12" fmla="*/ 63 w 120"/>
                <a:gd name="T13" fmla="*/ 109 h 109"/>
                <a:gd name="T14" fmla="*/ 63 w 120"/>
                <a:gd name="T15" fmla="*/ 109 h 109"/>
                <a:gd name="T16" fmla="*/ 66 w 120"/>
                <a:gd name="T17" fmla="*/ 109 h 109"/>
                <a:gd name="T18" fmla="*/ 118 w 120"/>
                <a:gd name="T19" fmla="*/ 109 h 109"/>
                <a:gd name="T20" fmla="*/ 120 w 120"/>
                <a:gd name="T21" fmla="*/ 109 h 109"/>
                <a:gd name="T22" fmla="*/ 120 w 120"/>
                <a:gd name="T23" fmla="*/ 106 h 109"/>
                <a:gd name="T24" fmla="*/ 59 w 120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09">
                  <a:moveTo>
                    <a:pt x="59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3" y="109"/>
                  </a:lnTo>
                  <a:lnTo>
                    <a:pt x="63" y="109"/>
                  </a:lnTo>
                  <a:lnTo>
                    <a:pt x="66" y="109"/>
                  </a:lnTo>
                  <a:lnTo>
                    <a:pt x="118" y="109"/>
                  </a:lnTo>
                  <a:lnTo>
                    <a:pt x="120" y="109"/>
                  </a:lnTo>
                  <a:lnTo>
                    <a:pt x="120" y="10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9"/>
            <p:cNvSpPr>
              <a:spLocks/>
            </p:cNvSpPr>
            <p:nvPr/>
          </p:nvSpPr>
          <p:spPr bwMode="auto">
            <a:xfrm>
              <a:off x="5164734" y="551725"/>
              <a:ext cx="82389" cy="139973"/>
            </a:xfrm>
            <a:custGeom>
              <a:avLst/>
              <a:gdLst>
                <a:gd name="T0" fmla="*/ 93 w 93"/>
                <a:gd name="T1" fmla="*/ 49 h 158"/>
                <a:gd name="T2" fmla="*/ 93 w 93"/>
                <a:gd name="T3" fmla="*/ 49 h 158"/>
                <a:gd name="T4" fmla="*/ 64 w 93"/>
                <a:gd name="T5" fmla="*/ 5 h 158"/>
                <a:gd name="T6" fmla="*/ 64 w 93"/>
                <a:gd name="T7" fmla="*/ 0 h 158"/>
                <a:gd name="T8" fmla="*/ 62 w 93"/>
                <a:gd name="T9" fmla="*/ 5 h 158"/>
                <a:gd name="T10" fmla="*/ 0 w 93"/>
                <a:gd name="T11" fmla="*/ 109 h 158"/>
                <a:gd name="T12" fmla="*/ 0 w 93"/>
                <a:gd name="T13" fmla="*/ 111 h 158"/>
                <a:gd name="T14" fmla="*/ 0 w 93"/>
                <a:gd name="T15" fmla="*/ 111 h 158"/>
                <a:gd name="T16" fmla="*/ 26 w 93"/>
                <a:gd name="T17" fmla="*/ 156 h 158"/>
                <a:gd name="T18" fmla="*/ 29 w 93"/>
                <a:gd name="T19" fmla="*/ 158 h 158"/>
                <a:gd name="T20" fmla="*/ 31 w 93"/>
                <a:gd name="T21" fmla="*/ 156 h 158"/>
                <a:gd name="T22" fmla="*/ 93 w 93"/>
                <a:gd name="T23" fmla="*/ 52 h 158"/>
                <a:gd name="T24" fmla="*/ 93 w 93"/>
                <a:gd name="T25" fmla="*/ 4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8">
                  <a:moveTo>
                    <a:pt x="93" y="49"/>
                  </a:moveTo>
                  <a:lnTo>
                    <a:pt x="93" y="49"/>
                  </a:lnTo>
                  <a:lnTo>
                    <a:pt x="64" y="5"/>
                  </a:lnTo>
                  <a:lnTo>
                    <a:pt x="64" y="0"/>
                  </a:lnTo>
                  <a:lnTo>
                    <a:pt x="62" y="5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6" y="156"/>
                  </a:lnTo>
                  <a:lnTo>
                    <a:pt x="29" y="158"/>
                  </a:lnTo>
                  <a:lnTo>
                    <a:pt x="31" y="156"/>
                  </a:lnTo>
                  <a:lnTo>
                    <a:pt x="93" y="52"/>
                  </a:lnTo>
                  <a:lnTo>
                    <a:pt x="93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0"/>
            <p:cNvSpPr>
              <a:spLocks/>
            </p:cNvSpPr>
            <p:nvPr/>
          </p:nvSpPr>
          <p:spPr bwMode="auto">
            <a:xfrm>
              <a:off x="7092460" y="1657333"/>
              <a:ext cx="138201" cy="39866"/>
            </a:xfrm>
            <a:custGeom>
              <a:avLst/>
              <a:gdLst>
                <a:gd name="T0" fmla="*/ 28 w 156"/>
                <a:gd name="T1" fmla="*/ 0 h 45"/>
                <a:gd name="T2" fmla="*/ 2 w 156"/>
                <a:gd name="T3" fmla="*/ 42 h 45"/>
                <a:gd name="T4" fmla="*/ 0 w 156"/>
                <a:gd name="T5" fmla="*/ 45 h 45"/>
                <a:gd name="T6" fmla="*/ 4 w 156"/>
                <a:gd name="T7" fmla="*/ 45 h 45"/>
                <a:gd name="T8" fmla="*/ 127 w 156"/>
                <a:gd name="T9" fmla="*/ 45 h 45"/>
                <a:gd name="T10" fmla="*/ 127 w 156"/>
                <a:gd name="T11" fmla="*/ 45 h 45"/>
                <a:gd name="T12" fmla="*/ 130 w 156"/>
                <a:gd name="T13" fmla="*/ 45 h 45"/>
                <a:gd name="T14" fmla="*/ 156 w 156"/>
                <a:gd name="T15" fmla="*/ 0 h 45"/>
                <a:gd name="T16" fmla="*/ 28 w 156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45">
                  <a:moveTo>
                    <a:pt x="28" y="0"/>
                  </a:moveTo>
                  <a:lnTo>
                    <a:pt x="2" y="42"/>
                  </a:lnTo>
                  <a:lnTo>
                    <a:pt x="0" y="45"/>
                  </a:lnTo>
                  <a:lnTo>
                    <a:pt x="4" y="4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30" y="45"/>
                  </a:lnTo>
                  <a:lnTo>
                    <a:pt x="156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1"/>
            <p:cNvSpPr>
              <a:spLocks/>
            </p:cNvSpPr>
            <p:nvPr/>
          </p:nvSpPr>
          <p:spPr bwMode="auto">
            <a:xfrm>
              <a:off x="7123467" y="1546595"/>
              <a:ext cx="107195" cy="98336"/>
            </a:xfrm>
            <a:custGeom>
              <a:avLst/>
              <a:gdLst>
                <a:gd name="T0" fmla="*/ 59 w 121"/>
                <a:gd name="T1" fmla="*/ 2 h 111"/>
                <a:gd name="T2" fmla="*/ 57 w 121"/>
                <a:gd name="T3" fmla="*/ 0 h 111"/>
                <a:gd name="T4" fmla="*/ 57 w 121"/>
                <a:gd name="T5" fmla="*/ 0 h 111"/>
                <a:gd name="T6" fmla="*/ 3 w 121"/>
                <a:gd name="T7" fmla="*/ 0 h 111"/>
                <a:gd name="T8" fmla="*/ 0 w 121"/>
                <a:gd name="T9" fmla="*/ 0 h 111"/>
                <a:gd name="T10" fmla="*/ 3 w 121"/>
                <a:gd name="T11" fmla="*/ 4 h 111"/>
                <a:gd name="T12" fmla="*/ 64 w 121"/>
                <a:gd name="T13" fmla="*/ 108 h 111"/>
                <a:gd name="T14" fmla="*/ 64 w 121"/>
                <a:gd name="T15" fmla="*/ 111 h 111"/>
                <a:gd name="T16" fmla="*/ 66 w 121"/>
                <a:gd name="T17" fmla="*/ 111 h 111"/>
                <a:gd name="T18" fmla="*/ 118 w 121"/>
                <a:gd name="T19" fmla="*/ 111 h 111"/>
                <a:gd name="T20" fmla="*/ 121 w 121"/>
                <a:gd name="T21" fmla="*/ 111 h 111"/>
                <a:gd name="T22" fmla="*/ 121 w 121"/>
                <a:gd name="T23" fmla="*/ 106 h 111"/>
                <a:gd name="T24" fmla="*/ 59 w 121"/>
                <a:gd name="T25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11">
                  <a:moveTo>
                    <a:pt x="59" y="2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64" y="108"/>
                  </a:lnTo>
                  <a:lnTo>
                    <a:pt x="64" y="111"/>
                  </a:lnTo>
                  <a:lnTo>
                    <a:pt x="66" y="111"/>
                  </a:lnTo>
                  <a:lnTo>
                    <a:pt x="118" y="111"/>
                  </a:lnTo>
                  <a:lnTo>
                    <a:pt x="121" y="111"/>
                  </a:lnTo>
                  <a:lnTo>
                    <a:pt x="121" y="106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2"/>
            <p:cNvSpPr>
              <a:spLocks/>
            </p:cNvSpPr>
            <p:nvPr/>
          </p:nvSpPr>
          <p:spPr bwMode="auto">
            <a:xfrm>
              <a:off x="7058796" y="1552796"/>
              <a:ext cx="81503" cy="139973"/>
            </a:xfrm>
            <a:custGeom>
              <a:avLst/>
              <a:gdLst>
                <a:gd name="T0" fmla="*/ 92 w 92"/>
                <a:gd name="T1" fmla="*/ 49 h 158"/>
                <a:gd name="T2" fmla="*/ 92 w 92"/>
                <a:gd name="T3" fmla="*/ 47 h 158"/>
                <a:gd name="T4" fmla="*/ 64 w 92"/>
                <a:gd name="T5" fmla="*/ 2 h 158"/>
                <a:gd name="T6" fmla="*/ 64 w 92"/>
                <a:gd name="T7" fmla="*/ 0 h 158"/>
                <a:gd name="T8" fmla="*/ 61 w 92"/>
                <a:gd name="T9" fmla="*/ 2 h 158"/>
                <a:gd name="T10" fmla="*/ 0 w 92"/>
                <a:gd name="T11" fmla="*/ 108 h 158"/>
                <a:gd name="T12" fmla="*/ 0 w 92"/>
                <a:gd name="T13" fmla="*/ 108 h 158"/>
                <a:gd name="T14" fmla="*/ 0 w 92"/>
                <a:gd name="T15" fmla="*/ 108 h 158"/>
                <a:gd name="T16" fmla="*/ 26 w 92"/>
                <a:gd name="T17" fmla="*/ 156 h 158"/>
                <a:gd name="T18" fmla="*/ 28 w 92"/>
                <a:gd name="T19" fmla="*/ 158 h 158"/>
                <a:gd name="T20" fmla="*/ 31 w 92"/>
                <a:gd name="T21" fmla="*/ 156 h 158"/>
                <a:gd name="T22" fmla="*/ 92 w 92"/>
                <a:gd name="T23" fmla="*/ 49 h 158"/>
                <a:gd name="T24" fmla="*/ 92 w 92"/>
                <a:gd name="T25" fmla="*/ 4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58">
                  <a:moveTo>
                    <a:pt x="92" y="49"/>
                  </a:moveTo>
                  <a:lnTo>
                    <a:pt x="92" y="47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1" y="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6" y="156"/>
                  </a:lnTo>
                  <a:lnTo>
                    <a:pt x="28" y="158"/>
                  </a:lnTo>
                  <a:lnTo>
                    <a:pt x="31" y="156"/>
                  </a:lnTo>
                  <a:lnTo>
                    <a:pt x="92" y="49"/>
                  </a:lnTo>
                  <a:lnTo>
                    <a:pt x="92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73"/>
            <p:cNvSpPr>
              <a:spLocks noChangeArrowheads="1"/>
            </p:cNvSpPr>
            <p:nvPr/>
          </p:nvSpPr>
          <p:spPr bwMode="auto">
            <a:xfrm>
              <a:off x="6203899" y="1520904"/>
              <a:ext cx="41638" cy="425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74"/>
            <p:cNvSpPr>
              <a:spLocks noChangeArrowheads="1"/>
            </p:cNvSpPr>
            <p:nvPr/>
          </p:nvSpPr>
          <p:spPr bwMode="auto">
            <a:xfrm>
              <a:off x="6291604" y="1520904"/>
              <a:ext cx="42523" cy="425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5"/>
            <p:cNvSpPr>
              <a:spLocks noEditPoints="1"/>
            </p:cNvSpPr>
            <p:nvPr/>
          </p:nvSpPr>
          <p:spPr bwMode="auto">
            <a:xfrm>
              <a:off x="6117967" y="1399535"/>
              <a:ext cx="299435" cy="408402"/>
            </a:xfrm>
            <a:custGeom>
              <a:avLst/>
              <a:gdLst>
                <a:gd name="T0" fmla="*/ 121 w 143"/>
                <a:gd name="T1" fmla="*/ 26 h 195"/>
                <a:gd name="T2" fmla="*/ 121 w 143"/>
                <a:gd name="T3" fmla="*/ 0 h 195"/>
                <a:gd name="T4" fmla="*/ 81 w 143"/>
                <a:gd name="T5" fmla="*/ 2 h 195"/>
                <a:gd name="T6" fmla="*/ 27 w 143"/>
                <a:gd name="T7" fmla="*/ 45 h 195"/>
                <a:gd name="T8" fmla="*/ 0 w 143"/>
                <a:gd name="T9" fmla="*/ 57 h 195"/>
                <a:gd name="T10" fmla="*/ 7 w 143"/>
                <a:gd name="T11" fmla="*/ 75 h 195"/>
                <a:gd name="T12" fmla="*/ 23 w 143"/>
                <a:gd name="T13" fmla="*/ 139 h 195"/>
                <a:gd name="T14" fmla="*/ 45 w 143"/>
                <a:gd name="T15" fmla="*/ 167 h 195"/>
                <a:gd name="T16" fmla="*/ 41 w 143"/>
                <a:gd name="T17" fmla="*/ 174 h 195"/>
                <a:gd name="T18" fmla="*/ 25 w 143"/>
                <a:gd name="T19" fmla="*/ 193 h 195"/>
                <a:gd name="T20" fmla="*/ 117 w 143"/>
                <a:gd name="T21" fmla="*/ 195 h 195"/>
                <a:gd name="T22" fmla="*/ 112 w 143"/>
                <a:gd name="T23" fmla="*/ 179 h 195"/>
                <a:gd name="T24" fmla="*/ 96 w 143"/>
                <a:gd name="T25" fmla="*/ 174 h 195"/>
                <a:gd name="T26" fmla="*/ 99 w 143"/>
                <a:gd name="T27" fmla="*/ 167 h 195"/>
                <a:gd name="T28" fmla="*/ 103 w 143"/>
                <a:gd name="T29" fmla="*/ 112 h 195"/>
                <a:gd name="T30" fmla="*/ 136 w 143"/>
                <a:gd name="T31" fmla="*/ 75 h 195"/>
                <a:gd name="T32" fmla="*/ 143 w 143"/>
                <a:gd name="T33" fmla="*/ 57 h 195"/>
                <a:gd name="T34" fmla="*/ 116 w 143"/>
                <a:gd name="T35" fmla="*/ 45 h 195"/>
                <a:gd name="T36" fmla="*/ 84 w 143"/>
                <a:gd name="T37" fmla="*/ 8 h 195"/>
                <a:gd name="T38" fmla="*/ 121 w 143"/>
                <a:gd name="T39" fmla="*/ 5 h 195"/>
                <a:gd name="T40" fmla="*/ 121 w 143"/>
                <a:gd name="T41" fmla="*/ 21 h 195"/>
                <a:gd name="T42" fmla="*/ 121 w 143"/>
                <a:gd name="T43" fmla="*/ 5 h 195"/>
                <a:gd name="T44" fmla="*/ 16 w 143"/>
                <a:gd name="T45" fmla="*/ 46 h 195"/>
                <a:gd name="T46" fmla="*/ 9 w 143"/>
                <a:gd name="T47" fmla="*/ 65 h 195"/>
                <a:gd name="T48" fmla="*/ 95 w 143"/>
                <a:gd name="T49" fmla="*/ 114 h 195"/>
                <a:gd name="T50" fmla="*/ 72 w 143"/>
                <a:gd name="T51" fmla="*/ 190 h 195"/>
                <a:gd name="T52" fmla="*/ 47 w 143"/>
                <a:gd name="T53" fmla="*/ 114 h 195"/>
                <a:gd name="T54" fmla="*/ 95 w 143"/>
                <a:gd name="T55" fmla="*/ 114 h 195"/>
                <a:gd name="T56" fmla="*/ 41 w 143"/>
                <a:gd name="T57" fmla="*/ 118 h 195"/>
                <a:gd name="T58" fmla="*/ 28 w 143"/>
                <a:gd name="T59" fmla="*/ 139 h 195"/>
                <a:gd name="T60" fmla="*/ 41 w 143"/>
                <a:gd name="T61" fmla="*/ 179 h 195"/>
                <a:gd name="T62" fmla="*/ 57 w 143"/>
                <a:gd name="T63" fmla="*/ 190 h 195"/>
                <a:gd name="T64" fmla="*/ 34 w 143"/>
                <a:gd name="T65" fmla="*/ 182 h 195"/>
                <a:gd name="T66" fmla="*/ 108 w 143"/>
                <a:gd name="T67" fmla="*/ 182 h 195"/>
                <a:gd name="T68" fmla="*/ 86 w 143"/>
                <a:gd name="T69" fmla="*/ 190 h 195"/>
                <a:gd name="T70" fmla="*/ 101 w 143"/>
                <a:gd name="T71" fmla="*/ 179 h 195"/>
                <a:gd name="T72" fmla="*/ 99 w 143"/>
                <a:gd name="T73" fmla="*/ 161 h 195"/>
                <a:gd name="T74" fmla="*/ 114 w 143"/>
                <a:gd name="T75" fmla="*/ 139 h 195"/>
                <a:gd name="T76" fmla="*/ 12 w 143"/>
                <a:gd name="T77" fmla="*/ 75 h 195"/>
                <a:gd name="T78" fmla="*/ 130 w 143"/>
                <a:gd name="T79" fmla="*/ 75 h 195"/>
                <a:gd name="T80" fmla="*/ 127 w 143"/>
                <a:gd name="T81" fmla="*/ 46 h 195"/>
                <a:gd name="T82" fmla="*/ 134 w 143"/>
                <a:gd name="T83" fmla="*/ 66 h 195"/>
                <a:gd name="T84" fmla="*/ 127 w 143"/>
                <a:gd name="T85" fmla="*/ 4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95">
                  <a:moveTo>
                    <a:pt x="108" y="13"/>
                  </a:moveTo>
                  <a:cubicBezTo>
                    <a:pt x="108" y="20"/>
                    <a:pt x="114" y="26"/>
                    <a:pt x="121" y="26"/>
                  </a:cubicBezTo>
                  <a:cubicBezTo>
                    <a:pt x="129" y="26"/>
                    <a:pt x="135" y="20"/>
                    <a:pt x="135" y="13"/>
                  </a:cubicBezTo>
                  <a:cubicBezTo>
                    <a:pt x="135" y="6"/>
                    <a:pt x="129" y="0"/>
                    <a:pt x="121" y="0"/>
                  </a:cubicBezTo>
                  <a:cubicBezTo>
                    <a:pt x="116" y="0"/>
                    <a:pt x="111" y="4"/>
                    <a:pt x="109" y="8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3" y="34"/>
                    <a:pt x="38" y="38"/>
                    <a:pt x="27" y="45"/>
                  </a:cubicBezTo>
                  <a:cubicBezTo>
                    <a:pt x="24" y="43"/>
                    <a:pt x="20" y="41"/>
                    <a:pt x="16" y="41"/>
                  </a:cubicBezTo>
                  <a:cubicBezTo>
                    <a:pt x="7" y="41"/>
                    <a:pt x="0" y="48"/>
                    <a:pt x="0" y="57"/>
                  </a:cubicBezTo>
                  <a:cubicBezTo>
                    <a:pt x="0" y="63"/>
                    <a:pt x="3" y="68"/>
                    <a:pt x="8" y="71"/>
                  </a:cubicBezTo>
                  <a:cubicBezTo>
                    <a:pt x="7" y="72"/>
                    <a:pt x="7" y="74"/>
                    <a:pt x="7" y="75"/>
                  </a:cubicBezTo>
                  <a:cubicBezTo>
                    <a:pt x="7" y="91"/>
                    <a:pt x="20" y="105"/>
                    <a:pt x="40" y="112"/>
                  </a:cubicBezTo>
                  <a:cubicBezTo>
                    <a:pt x="30" y="118"/>
                    <a:pt x="23" y="128"/>
                    <a:pt x="23" y="139"/>
                  </a:cubicBezTo>
                  <a:cubicBezTo>
                    <a:pt x="23" y="150"/>
                    <a:pt x="31" y="161"/>
                    <a:pt x="44" y="168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45" y="170"/>
                    <a:pt x="46" y="172"/>
                    <a:pt x="47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36" y="174"/>
                    <a:pt x="33" y="176"/>
                    <a:pt x="30" y="179"/>
                  </a:cubicBezTo>
                  <a:cubicBezTo>
                    <a:pt x="25" y="184"/>
                    <a:pt x="25" y="192"/>
                    <a:pt x="25" y="193"/>
                  </a:cubicBezTo>
                  <a:cubicBezTo>
                    <a:pt x="25" y="195"/>
                    <a:pt x="25" y="195"/>
                    <a:pt x="25" y="195"/>
                  </a:cubicBezTo>
                  <a:cubicBezTo>
                    <a:pt x="117" y="195"/>
                    <a:pt x="117" y="195"/>
                    <a:pt x="117" y="195"/>
                  </a:cubicBezTo>
                  <a:cubicBezTo>
                    <a:pt x="117" y="193"/>
                    <a:pt x="117" y="193"/>
                    <a:pt x="117" y="193"/>
                  </a:cubicBezTo>
                  <a:cubicBezTo>
                    <a:pt x="117" y="192"/>
                    <a:pt x="117" y="184"/>
                    <a:pt x="112" y="179"/>
                  </a:cubicBezTo>
                  <a:cubicBezTo>
                    <a:pt x="109" y="176"/>
                    <a:pt x="106" y="174"/>
                    <a:pt x="101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7" y="172"/>
                    <a:pt x="98" y="169"/>
                    <a:pt x="98" y="166"/>
                  </a:cubicBezTo>
                  <a:cubicBezTo>
                    <a:pt x="99" y="167"/>
                    <a:pt x="99" y="167"/>
                    <a:pt x="99" y="167"/>
                  </a:cubicBezTo>
                  <a:cubicBezTo>
                    <a:pt x="112" y="161"/>
                    <a:pt x="119" y="150"/>
                    <a:pt x="119" y="139"/>
                  </a:cubicBezTo>
                  <a:cubicBezTo>
                    <a:pt x="119" y="128"/>
                    <a:pt x="113" y="119"/>
                    <a:pt x="103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22" y="105"/>
                    <a:pt x="136" y="91"/>
                    <a:pt x="136" y="75"/>
                  </a:cubicBezTo>
                  <a:cubicBezTo>
                    <a:pt x="136" y="74"/>
                    <a:pt x="135" y="72"/>
                    <a:pt x="135" y="71"/>
                  </a:cubicBezTo>
                  <a:cubicBezTo>
                    <a:pt x="140" y="68"/>
                    <a:pt x="143" y="63"/>
                    <a:pt x="143" y="57"/>
                  </a:cubicBezTo>
                  <a:cubicBezTo>
                    <a:pt x="143" y="48"/>
                    <a:pt x="136" y="41"/>
                    <a:pt x="127" y="41"/>
                  </a:cubicBezTo>
                  <a:cubicBezTo>
                    <a:pt x="122" y="41"/>
                    <a:pt x="119" y="43"/>
                    <a:pt x="116" y="45"/>
                  </a:cubicBezTo>
                  <a:cubicBezTo>
                    <a:pt x="105" y="39"/>
                    <a:pt x="91" y="34"/>
                    <a:pt x="75" y="34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108" y="13"/>
                  </a:lnTo>
                  <a:close/>
                  <a:moveTo>
                    <a:pt x="121" y="5"/>
                  </a:moveTo>
                  <a:cubicBezTo>
                    <a:pt x="126" y="5"/>
                    <a:pt x="130" y="9"/>
                    <a:pt x="130" y="13"/>
                  </a:cubicBezTo>
                  <a:cubicBezTo>
                    <a:pt x="130" y="18"/>
                    <a:pt x="126" y="21"/>
                    <a:pt x="121" y="21"/>
                  </a:cubicBezTo>
                  <a:cubicBezTo>
                    <a:pt x="117" y="21"/>
                    <a:pt x="113" y="18"/>
                    <a:pt x="113" y="13"/>
                  </a:cubicBezTo>
                  <a:cubicBezTo>
                    <a:pt x="113" y="9"/>
                    <a:pt x="117" y="5"/>
                    <a:pt x="121" y="5"/>
                  </a:cubicBezTo>
                  <a:moveTo>
                    <a:pt x="5" y="57"/>
                  </a:moveTo>
                  <a:cubicBezTo>
                    <a:pt x="5" y="51"/>
                    <a:pt x="10" y="46"/>
                    <a:pt x="16" y="46"/>
                  </a:cubicBezTo>
                  <a:cubicBezTo>
                    <a:pt x="19" y="46"/>
                    <a:pt x="21" y="47"/>
                    <a:pt x="23" y="48"/>
                  </a:cubicBezTo>
                  <a:cubicBezTo>
                    <a:pt x="16" y="53"/>
                    <a:pt x="12" y="59"/>
                    <a:pt x="9" y="65"/>
                  </a:cubicBezTo>
                  <a:cubicBezTo>
                    <a:pt x="7" y="63"/>
                    <a:pt x="5" y="60"/>
                    <a:pt x="5" y="57"/>
                  </a:cubicBezTo>
                  <a:moveTo>
                    <a:pt x="95" y="114"/>
                  </a:moveTo>
                  <a:cubicBezTo>
                    <a:pt x="96" y="115"/>
                    <a:pt x="97" y="115"/>
                    <a:pt x="97" y="115"/>
                  </a:cubicBezTo>
                  <a:cubicBezTo>
                    <a:pt x="97" y="161"/>
                    <a:pt x="92" y="190"/>
                    <a:pt x="72" y="190"/>
                  </a:cubicBezTo>
                  <a:cubicBezTo>
                    <a:pt x="48" y="190"/>
                    <a:pt x="46" y="155"/>
                    <a:pt x="46" y="115"/>
                  </a:cubicBezTo>
                  <a:cubicBezTo>
                    <a:pt x="46" y="114"/>
                    <a:pt x="46" y="114"/>
                    <a:pt x="47" y="114"/>
                  </a:cubicBezTo>
                  <a:cubicBezTo>
                    <a:pt x="54" y="116"/>
                    <a:pt x="63" y="117"/>
                    <a:pt x="71" y="117"/>
                  </a:cubicBezTo>
                  <a:cubicBezTo>
                    <a:pt x="80" y="117"/>
                    <a:pt x="88" y="116"/>
                    <a:pt x="95" y="114"/>
                  </a:cubicBezTo>
                  <a:moveTo>
                    <a:pt x="28" y="139"/>
                  </a:moveTo>
                  <a:cubicBezTo>
                    <a:pt x="28" y="130"/>
                    <a:pt x="33" y="123"/>
                    <a:pt x="41" y="118"/>
                  </a:cubicBezTo>
                  <a:cubicBezTo>
                    <a:pt x="41" y="134"/>
                    <a:pt x="41" y="149"/>
                    <a:pt x="43" y="161"/>
                  </a:cubicBezTo>
                  <a:cubicBezTo>
                    <a:pt x="34" y="156"/>
                    <a:pt x="28" y="147"/>
                    <a:pt x="28" y="139"/>
                  </a:cubicBezTo>
                  <a:moveTo>
                    <a:pt x="34" y="182"/>
                  </a:moveTo>
                  <a:cubicBezTo>
                    <a:pt x="35" y="180"/>
                    <a:pt x="38" y="179"/>
                    <a:pt x="41" y="179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51" y="184"/>
                    <a:pt x="54" y="187"/>
                    <a:pt x="57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1" y="188"/>
                    <a:pt x="31" y="185"/>
                    <a:pt x="34" y="182"/>
                  </a:cubicBezTo>
                  <a:moveTo>
                    <a:pt x="101" y="179"/>
                  </a:moveTo>
                  <a:cubicBezTo>
                    <a:pt x="104" y="179"/>
                    <a:pt x="107" y="180"/>
                    <a:pt x="108" y="182"/>
                  </a:cubicBezTo>
                  <a:cubicBezTo>
                    <a:pt x="111" y="184"/>
                    <a:pt x="112" y="188"/>
                    <a:pt x="112" y="190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9" y="187"/>
                    <a:pt x="92" y="184"/>
                    <a:pt x="94" y="179"/>
                  </a:cubicBezTo>
                  <a:lnTo>
                    <a:pt x="101" y="179"/>
                  </a:lnTo>
                  <a:close/>
                  <a:moveTo>
                    <a:pt x="114" y="139"/>
                  </a:moveTo>
                  <a:cubicBezTo>
                    <a:pt x="114" y="147"/>
                    <a:pt x="109" y="155"/>
                    <a:pt x="99" y="161"/>
                  </a:cubicBezTo>
                  <a:cubicBezTo>
                    <a:pt x="102" y="148"/>
                    <a:pt x="102" y="134"/>
                    <a:pt x="103" y="119"/>
                  </a:cubicBezTo>
                  <a:cubicBezTo>
                    <a:pt x="110" y="124"/>
                    <a:pt x="114" y="131"/>
                    <a:pt x="114" y="139"/>
                  </a:cubicBezTo>
                  <a:moveTo>
                    <a:pt x="71" y="112"/>
                  </a:moveTo>
                  <a:cubicBezTo>
                    <a:pt x="39" y="112"/>
                    <a:pt x="12" y="96"/>
                    <a:pt x="12" y="75"/>
                  </a:cubicBezTo>
                  <a:cubicBezTo>
                    <a:pt x="12" y="55"/>
                    <a:pt x="39" y="39"/>
                    <a:pt x="71" y="39"/>
                  </a:cubicBezTo>
                  <a:cubicBezTo>
                    <a:pt x="104" y="39"/>
                    <a:pt x="130" y="55"/>
                    <a:pt x="130" y="75"/>
                  </a:cubicBezTo>
                  <a:cubicBezTo>
                    <a:pt x="130" y="96"/>
                    <a:pt x="104" y="112"/>
                    <a:pt x="71" y="112"/>
                  </a:cubicBezTo>
                  <a:moveTo>
                    <a:pt x="127" y="46"/>
                  </a:moveTo>
                  <a:cubicBezTo>
                    <a:pt x="133" y="46"/>
                    <a:pt x="138" y="51"/>
                    <a:pt x="138" y="57"/>
                  </a:cubicBezTo>
                  <a:cubicBezTo>
                    <a:pt x="138" y="60"/>
                    <a:pt x="136" y="63"/>
                    <a:pt x="134" y="66"/>
                  </a:cubicBezTo>
                  <a:cubicBezTo>
                    <a:pt x="131" y="59"/>
                    <a:pt x="127" y="53"/>
                    <a:pt x="120" y="48"/>
                  </a:cubicBezTo>
                  <a:cubicBezTo>
                    <a:pt x="122" y="47"/>
                    <a:pt x="124" y="46"/>
                    <a:pt x="1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6"/>
            <p:cNvSpPr>
              <a:spLocks/>
            </p:cNvSpPr>
            <p:nvPr/>
          </p:nvSpPr>
          <p:spPr bwMode="auto">
            <a:xfrm>
              <a:off x="6216302" y="1588232"/>
              <a:ext cx="102765" cy="24805"/>
            </a:xfrm>
            <a:custGeom>
              <a:avLst/>
              <a:gdLst>
                <a:gd name="T0" fmla="*/ 45 w 49"/>
                <a:gd name="T1" fmla="*/ 1 h 12"/>
                <a:gd name="T2" fmla="*/ 24 w 49"/>
                <a:gd name="T3" fmla="*/ 7 h 12"/>
                <a:gd name="T4" fmla="*/ 5 w 49"/>
                <a:gd name="T5" fmla="*/ 1 h 12"/>
                <a:gd name="T6" fmla="*/ 1 w 49"/>
                <a:gd name="T7" fmla="*/ 1 h 12"/>
                <a:gd name="T8" fmla="*/ 1 w 49"/>
                <a:gd name="T9" fmla="*/ 5 h 12"/>
                <a:gd name="T10" fmla="*/ 24 w 49"/>
                <a:gd name="T11" fmla="*/ 12 h 12"/>
                <a:gd name="T12" fmla="*/ 48 w 49"/>
                <a:gd name="T13" fmla="*/ 5 h 12"/>
                <a:gd name="T14" fmla="*/ 48 w 49"/>
                <a:gd name="T15" fmla="*/ 1 h 12"/>
                <a:gd name="T16" fmla="*/ 45 w 49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2">
                  <a:moveTo>
                    <a:pt x="45" y="1"/>
                  </a:moveTo>
                  <a:cubicBezTo>
                    <a:pt x="44" y="1"/>
                    <a:pt x="38" y="7"/>
                    <a:pt x="24" y="7"/>
                  </a:cubicBezTo>
                  <a:cubicBezTo>
                    <a:pt x="10" y="7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8" y="12"/>
                    <a:pt x="24" y="12"/>
                  </a:cubicBezTo>
                  <a:cubicBezTo>
                    <a:pt x="41" y="12"/>
                    <a:pt x="48" y="5"/>
                    <a:pt x="48" y="5"/>
                  </a:cubicBezTo>
                  <a:cubicBezTo>
                    <a:pt x="49" y="4"/>
                    <a:pt x="49" y="2"/>
                    <a:pt x="48" y="1"/>
                  </a:cubicBezTo>
                  <a:cubicBezTo>
                    <a:pt x="47" y="0"/>
                    <a:pt x="45" y="0"/>
                    <a:pt x="45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77"/>
            <p:cNvSpPr>
              <a:spLocks noChangeArrowheads="1"/>
            </p:cNvSpPr>
            <p:nvPr/>
          </p:nvSpPr>
          <p:spPr bwMode="auto">
            <a:xfrm>
              <a:off x="7915464" y="2254432"/>
              <a:ext cx="23033" cy="2037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8"/>
            <p:cNvSpPr>
              <a:spLocks noChangeArrowheads="1"/>
            </p:cNvSpPr>
            <p:nvPr/>
          </p:nvSpPr>
          <p:spPr bwMode="auto">
            <a:xfrm>
              <a:off x="7961531" y="2254432"/>
              <a:ext cx="21262" cy="2037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79"/>
            <p:cNvSpPr>
              <a:spLocks noEditPoints="1"/>
            </p:cNvSpPr>
            <p:nvPr/>
          </p:nvSpPr>
          <p:spPr bwMode="auto">
            <a:xfrm>
              <a:off x="7871169" y="2191532"/>
              <a:ext cx="155033" cy="209073"/>
            </a:xfrm>
            <a:custGeom>
              <a:avLst/>
              <a:gdLst>
                <a:gd name="T0" fmla="*/ 63 w 74"/>
                <a:gd name="T1" fmla="*/ 13 h 100"/>
                <a:gd name="T2" fmla="*/ 63 w 74"/>
                <a:gd name="T3" fmla="*/ 0 h 100"/>
                <a:gd name="T4" fmla="*/ 42 w 74"/>
                <a:gd name="T5" fmla="*/ 1 h 100"/>
                <a:gd name="T6" fmla="*/ 14 w 74"/>
                <a:gd name="T7" fmla="*/ 23 h 100"/>
                <a:gd name="T8" fmla="*/ 0 w 74"/>
                <a:gd name="T9" fmla="*/ 29 h 100"/>
                <a:gd name="T10" fmla="*/ 4 w 74"/>
                <a:gd name="T11" fmla="*/ 39 h 100"/>
                <a:gd name="T12" fmla="*/ 12 w 74"/>
                <a:gd name="T13" fmla="*/ 71 h 100"/>
                <a:gd name="T14" fmla="*/ 23 w 74"/>
                <a:gd name="T15" fmla="*/ 86 h 100"/>
                <a:gd name="T16" fmla="*/ 21 w 74"/>
                <a:gd name="T17" fmla="*/ 90 h 100"/>
                <a:gd name="T18" fmla="*/ 13 w 74"/>
                <a:gd name="T19" fmla="*/ 99 h 100"/>
                <a:gd name="T20" fmla="*/ 60 w 74"/>
                <a:gd name="T21" fmla="*/ 100 h 100"/>
                <a:gd name="T22" fmla="*/ 58 w 74"/>
                <a:gd name="T23" fmla="*/ 92 h 100"/>
                <a:gd name="T24" fmla="*/ 50 w 74"/>
                <a:gd name="T25" fmla="*/ 90 h 100"/>
                <a:gd name="T26" fmla="*/ 51 w 74"/>
                <a:gd name="T27" fmla="*/ 86 h 100"/>
                <a:gd name="T28" fmla="*/ 53 w 74"/>
                <a:gd name="T29" fmla="*/ 58 h 100"/>
                <a:gd name="T30" fmla="*/ 70 w 74"/>
                <a:gd name="T31" fmla="*/ 39 h 100"/>
                <a:gd name="T32" fmla="*/ 74 w 74"/>
                <a:gd name="T33" fmla="*/ 29 h 100"/>
                <a:gd name="T34" fmla="*/ 60 w 74"/>
                <a:gd name="T35" fmla="*/ 23 h 100"/>
                <a:gd name="T36" fmla="*/ 44 w 74"/>
                <a:gd name="T37" fmla="*/ 4 h 100"/>
                <a:gd name="T38" fmla="*/ 63 w 74"/>
                <a:gd name="T39" fmla="*/ 3 h 100"/>
                <a:gd name="T40" fmla="*/ 63 w 74"/>
                <a:gd name="T41" fmla="*/ 11 h 100"/>
                <a:gd name="T42" fmla="*/ 63 w 74"/>
                <a:gd name="T43" fmla="*/ 3 h 100"/>
                <a:gd name="T44" fmla="*/ 9 w 74"/>
                <a:gd name="T45" fmla="*/ 24 h 100"/>
                <a:gd name="T46" fmla="*/ 5 w 74"/>
                <a:gd name="T47" fmla="*/ 34 h 100"/>
                <a:gd name="T48" fmla="*/ 49 w 74"/>
                <a:gd name="T49" fmla="*/ 59 h 100"/>
                <a:gd name="T50" fmla="*/ 37 w 74"/>
                <a:gd name="T51" fmla="*/ 98 h 100"/>
                <a:gd name="T52" fmla="*/ 24 w 74"/>
                <a:gd name="T53" fmla="*/ 59 h 100"/>
                <a:gd name="T54" fmla="*/ 49 w 74"/>
                <a:gd name="T55" fmla="*/ 59 h 100"/>
                <a:gd name="T56" fmla="*/ 21 w 74"/>
                <a:gd name="T57" fmla="*/ 60 h 100"/>
                <a:gd name="T58" fmla="*/ 15 w 74"/>
                <a:gd name="T59" fmla="*/ 71 h 100"/>
                <a:gd name="T60" fmla="*/ 21 w 74"/>
                <a:gd name="T61" fmla="*/ 92 h 100"/>
                <a:gd name="T62" fmla="*/ 30 w 74"/>
                <a:gd name="T63" fmla="*/ 98 h 100"/>
                <a:gd name="T64" fmla="*/ 17 w 74"/>
                <a:gd name="T65" fmla="*/ 94 h 100"/>
                <a:gd name="T66" fmla="*/ 56 w 74"/>
                <a:gd name="T67" fmla="*/ 94 h 100"/>
                <a:gd name="T68" fmla="*/ 44 w 74"/>
                <a:gd name="T69" fmla="*/ 98 h 100"/>
                <a:gd name="T70" fmla="*/ 52 w 74"/>
                <a:gd name="T71" fmla="*/ 92 h 100"/>
                <a:gd name="T72" fmla="*/ 51 w 74"/>
                <a:gd name="T73" fmla="*/ 83 h 100"/>
                <a:gd name="T74" fmla="*/ 59 w 74"/>
                <a:gd name="T75" fmla="*/ 71 h 100"/>
                <a:gd name="T76" fmla="*/ 7 w 74"/>
                <a:gd name="T77" fmla="*/ 39 h 100"/>
                <a:gd name="T78" fmla="*/ 67 w 74"/>
                <a:gd name="T79" fmla="*/ 39 h 100"/>
                <a:gd name="T80" fmla="*/ 65 w 74"/>
                <a:gd name="T81" fmla="*/ 24 h 100"/>
                <a:gd name="T82" fmla="*/ 69 w 74"/>
                <a:gd name="T83" fmla="*/ 34 h 100"/>
                <a:gd name="T84" fmla="*/ 65 w 74"/>
                <a:gd name="T85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" h="100">
                  <a:moveTo>
                    <a:pt x="56" y="7"/>
                  </a:moveTo>
                  <a:cubicBezTo>
                    <a:pt x="56" y="10"/>
                    <a:pt x="59" y="13"/>
                    <a:pt x="63" y="13"/>
                  </a:cubicBezTo>
                  <a:cubicBezTo>
                    <a:pt x="66" y="13"/>
                    <a:pt x="70" y="10"/>
                    <a:pt x="70" y="7"/>
                  </a:cubicBezTo>
                  <a:cubicBezTo>
                    <a:pt x="70" y="3"/>
                    <a:pt x="66" y="0"/>
                    <a:pt x="63" y="0"/>
                  </a:cubicBezTo>
                  <a:cubicBezTo>
                    <a:pt x="60" y="0"/>
                    <a:pt x="57" y="2"/>
                    <a:pt x="56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28" y="17"/>
                    <a:pt x="20" y="20"/>
                    <a:pt x="14" y="23"/>
                  </a:cubicBezTo>
                  <a:cubicBezTo>
                    <a:pt x="13" y="22"/>
                    <a:pt x="11" y="21"/>
                    <a:pt x="9" y="21"/>
                  </a:cubicBezTo>
                  <a:cubicBezTo>
                    <a:pt x="4" y="21"/>
                    <a:pt x="0" y="25"/>
                    <a:pt x="0" y="29"/>
                  </a:cubicBezTo>
                  <a:cubicBezTo>
                    <a:pt x="0" y="32"/>
                    <a:pt x="2" y="35"/>
                    <a:pt x="4" y="36"/>
                  </a:cubicBezTo>
                  <a:cubicBezTo>
                    <a:pt x="4" y="37"/>
                    <a:pt x="4" y="38"/>
                    <a:pt x="4" y="39"/>
                  </a:cubicBezTo>
                  <a:cubicBezTo>
                    <a:pt x="4" y="47"/>
                    <a:pt x="11" y="54"/>
                    <a:pt x="21" y="58"/>
                  </a:cubicBezTo>
                  <a:cubicBezTo>
                    <a:pt x="15" y="61"/>
                    <a:pt x="12" y="66"/>
                    <a:pt x="12" y="71"/>
                  </a:cubicBezTo>
                  <a:cubicBezTo>
                    <a:pt x="12" y="77"/>
                    <a:pt x="16" y="83"/>
                    <a:pt x="23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4" y="87"/>
                    <a:pt x="24" y="89"/>
                    <a:pt x="24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19" y="90"/>
                    <a:pt x="17" y="90"/>
                    <a:pt x="16" y="92"/>
                  </a:cubicBezTo>
                  <a:cubicBezTo>
                    <a:pt x="13" y="95"/>
                    <a:pt x="13" y="99"/>
                    <a:pt x="13" y="99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5"/>
                    <a:pt x="58" y="92"/>
                  </a:cubicBezTo>
                  <a:cubicBezTo>
                    <a:pt x="57" y="90"/>
                    <a:pt x="55" y="90"/>
                    <a:pt x="52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8"/>
                    <a:pt x="50" y="87"/>
                    <a:pt x="51" y="86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8" y="83"/>
                    <a:pt x="62" y="77"/>
                    <a:pt x="62" y="71"/>
                  </a:cubicBezTo>
                  <a:cubicBezTo>
                    <a:pt x="62" y="66"/>
                    <a:pt x="58" y="61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63" y="54"/>
                    <a:pt x="70" y="47"/>
                    <a:pt x="70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72" y="35"/>
                    <a:pt x="74" y="32"/>
                    <a:pt x="74" y="29"/>
                  </a:cubicBezTo>
                  <a:cubicBezTo>
                    <a:pt x="74" y="25"/>
                    <a:pt x="70" y="21"/>
                    <a:pt x="65" y="21"/>
                  </a:cubicBezTo>
                  <a:cubicBezTo>
                    <a:pt x="63" y="21"/>
                    <a:pt x="61" y="22"/>
                    <a:pt x="60" y="23"/>
                  </a:cubicBezTo>
                  <a:cubicBezTo>
                    <a:pt x="54" y="20"/>
                    <a:pt x="47" y="18"/>
                    <a:pt x="39" y="17"/>
                  </a:cubicBezTo>
                  <a:cubicBezTo>
                    <a:pt x="44" y="4"/>
                    <a:pt x="44" y="4"/>
                    <a:pt x="44" y="4"/>
                  </a:cubicBezTo>
                  <a:lnTo>
                    <a:pt x="56" y="7"/>
                  </a:lnTo>
                  <a:close/>
                  <a:moveTo>
                    <a:pt x="63" y="3"/>
                  </a:moveTo>
                  <a:cubicBezTo>
                    <a:pt x="65" y="3"/>
                    <a:pt x="67" y="5"/>
                    <a:pt x="67" y="7"/>
                  </a:cubicBezTo>
                  <a:cubicBezTo>
                    <a:pt x="67" y="9"/>
                    <a:pt x="65" y="11"/>
                    <a:pt x="63" y="11"/>
                  </a:cubicBezTo>
                  <a:cubicBezTo>
                    <a:pt x="60" y="11"/>
                    <a:pt x="58" y="9"/>
                    <a:pt x="58" y="7"/>
                  </a:cubicBezTo>
                  <a:cubicBezTo>
                    <a:pt x="58" y="5"/>
                    <a:pt x="60" y="3"/>
                    <a:pt x="63" y="3"/>
                  </a:cubicBezTo>
                  <a:moveTo>
                    <a:pt x="3" y="29"/>
                  </a:moveTo>
                  <a:cubicBezTo>
                    <a:pt x="3" y="26"/>
                    <a:pt x="6" y="24"/>
                    <a:pt x="9" y="24"/>
                  </a:cubicBezTo>
                  <a:cubicBezTo>
                    <a:pt x="10" y="24"/>
                    <a:pt x="11" y="24"/>
                    <a:pt x="12" y="25"/>
                  </a:cubicBezTo>
                  <a:cubicBezTo>
                    <a:pt x="9" y="27"/>
                    <a:pt x="6" y="30"/>
                    <a:pt x="5" y="34"/>
                  </a:cubicBezTo>
                  <a:cubicBezTo>
                    <a:pt x="4" y="33"/>
                    <a:pt x="3" y="31"/>
                    <a:pt x="3" y="29"/>
                  </a:cubicBezTo>
                  <a:moveTo>
                    <a:pt x="49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83"/>
                    <a:pt x="48" y="98"/>
                    <a:pt x="37" y="98"/>
                  </a:cubicBezTo>
                  <a:cubicBezTo>
                    <a:pt x="25" y="98"/>
                    <a:pt x="24" y="80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8" y="60"/>
                    <a:pt x="32" y="60"/>
                    <a:pt x="37" y="60"/>
                  </a:cubicBezTo>
                  <a:cubicBezTo>
                    <a:pt x="41" y="60"/>
                    <a:pt x="45" y="60"/>
                    <a:pt x="49" y="59"/>
                  </a:cubicBezTo>
                  <a:moveTo>
                    <a:pt x="15" y="71"/>
                  </a:moveTo>
                  <a:cubicBezTo>
                    <a:pt x="15" y="67"/>
                    <a:pt x="17" y="63"/>
                    <a:pt x="21" y="60"/>
                  </a:cubicBezTo>
                  <a:cubicBezTo>
                    <a:pt x="21" y="69"/>
                    <a:pt x="21" y="77"/>
                    <a:pt x="23" y="83"/>
                  </a:cubicBezTo>
                  <a:cubicBezTo>
                    <a:pt x="18" y="80"/>
                    <a:pt x="15" y="76"/>
                    <a:pt x="15" y="71"/>
                  </a:cubicBezTo>
                  <a:moveTo>
                    <a:pt x="17" y="94"/>
                  </a:moveTo>
                  <a:cubicBezTo>
                    <a:pt x="18" y="93"/>
                    <a:pt x="20" y="92"/>
                    <a:pt x="21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6" y="95"/>
                    <a:pt x="28" y="96"/>
                    <a:pt x="30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7"/>
                    <a:pt x="16" y="95"/>
                    <a:pt x="17" y="94"/>
                  </a:cubicBezTo>
                  <a:moveTo>
                    <a:pt x="52" y="92"/>
                  </a:moveTo>
                  <a:cubicBezTo>
                    <a:pt x="54" y="92"/>
                    <a:pt x="55" y="93"/>
                    <a:pt x="56" y="94"/>
                  </a:cubicBezTo>
                  <a:cubicBezTo>
                    <a:pt x="57" y="95"/>
                    <a:pt x="58" y="97"/>
                    <a:pt x="58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6" y="96"/>
                    <a:pt x="47" y="95"/>
                    <a:pt x="49" y="92"/>
                  </a:cubicBezTo>
                  <a:lnTo>
                    <a:pt x="52" y="92"/>
                  </a:lnTo>
                  <a:close/>
                  <a:moveTo>
                    <a:pt x="59" y="71"/>
                  </a:moveTo>
                  <a:cubicBezTo>
                    <a:pt x="59" y="76"/>
                    <a:pt x="56" y="80"/>
                    <a:pt x="51" y="83"/>
                  </a:cubicBezTo>
                  <a:cubicBezTo>
                    <a:pt x="53" y="76"/>
                    <a:pt x="53" y="69"/>
                    <a:pt x="53" y="61"/>
                  </a:cubicBezTo>
                  <a:cubicBezTo>
                    <a:pt x="57" y="64"/>
                    <a:pt x="59" y="67"/>
                    <a:pt x="59" y="71"/>
                  </a:cubicBezTo>
                  <a:moveTo>
                    <a:pt x="37" y="58"/>
                  </a:moveTo>
                  <a:cubicBezTo>
                    <a:pt x="20" y="58"/>
                    <a:pt x="7" y="49"/>
                    <a:pt x="7" y="39"/>
                  </a:cubicBezTo>
                  <a:cubicBezTo>
                    <a:pt x="7" y="28"/>
                    <a:pt x="20" y="20"/>
                    <a:pt x="37" y="20"/>
                  </a:cubicBezTo>
                  <a:cubicBezTo>
                    <a:pt x="54" y="20"/>
                    <a:pt x="67" y="28"/>
                    <a:pt x="67" y="39"/>
                  </a:cubicBezTo>
                  <a:cubicBezTo>
                    <a:pt x="67" y="49"/>
                    <a:pt x="54" y="58"/>
                    <a:pt x="37" y="58"/>
                  </a:cubicBezTo>
                  <a:moveTo>
                    <a:pt x="65" y="24"/>
                  </a:moveTo>
                  <a:cubicBezTo>
                    <a:pt x="69" y="24"/>
                    <a:pt x="71" y="26"/>
                    <a:pt x="71" y="29"/>
                  </a:cubicBezTo>
                  <a:cubicBezTo>
                    <a:pt x="71" y="31"/>
                    <a:pt x="70" y="33"/>
                    <a:pt x="69" y="34"/>
                  </a:cubicBezTo>
                  <a:cubicBezTo>
                    <a:pt x="68" y="30"/>
                    <a:pt x="65" y="27"/>
                    <a:pt x="62" y="25"/>
                  </a:cubicBezTo>
                  <a:cubicBezTo>
                    <a:pt x="63" y="24"/>
                    <a:pt x="64" y="24"/>
                    <a:pt x="65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0"/>
            <p:cNvSpPr>
              <a:spLocks/>
            </p:cNvSpPr>
            <p:nvPr/>
          </p:nvSpPr>
          <p:spPr bwMode="auto">
            <a:xfrm>
              <a:off x="7921666" y="2287210"/>
              <a:ext cx="54926" cy="13289"/>
            </a:xfrm>
            <a:custGeom>
              <a:avLst/>
              <a:gdLst>
                <a:gd name="T0" fmla="*/ 23 w 26"/>
                <a:gd name="T1" fmla="*/ 1 h 6"/>
                <a:gd name="T2" fmla="*/ 13 w 26"/>
                <a:gd name="T3" fmla="*/ 4 h 6"/>
                <a:gd name="T4" fmla="*/ 3 w 26"/>
                <a:gd name="T5" fmla="*/ 1 h 6"/>
                <a:gd name="T6" fmla="*/ 1 w 26"/>
                <a:gd name="T7" fmla="*/ 1 h 6"/>
                <a:gd name="T8" fmla="*/ 1 w 26"/>
                <a:gd name="T9" fmla="*/ 3 h 6"/>
                <a:gd name="T10" fmla="*/ 13 w 26"/>
                <a:gd name="T11" fmla="*/ 6 h 6"/>
                <a:gd name="T12" fmla="*/ 25 w 26"/>
                <a:gd name="T13" fmla="*/ 3 h 6"/>
                <a:gd name="T14" fmla="*/ 25 w 26"/>
                <a:gd name="T15" fmla="*/ 1 h 6"/>
                <a:gd name="T16" fmla="*/ 23 w 26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3" y="1"/>
                  </a:moveTo>
                  <a:cubicBezTo>
                    <a:pt x="23" y="1"/>
                    <a:pt x="20" y="4"/>
                    <a:pt x="13" y="4"/>
                  </a:cubicBezTo>
                  <a:cubicBezTo>
                    <a:pt x="6" y="4"/>
                    <a:pt x="3" y="1"/>
                    <a:pt x="3" y="1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4" y="6"/>
                    <a:pt x="13" y="6"/>
                  </a:cubicBezTo>
                  <a:cubicBezTo>
                    <a:pt x="21" y="6"/>
                    <a:pt x="25" y="3"/>
                    <a:pt x="25" y="3"/>
                  </a:cubicBezTo>
                  <a:cubicBezTo>
                    <a:pt x="26" y="2"/>
                    <a:pt x="26" y="1"/>
                    <a:pt x="25" y="1"/>
                  </a:cubicBezTo>
                  <a:cubicBezTo>
                    <a:pt x="25" y="0"/>
                    <a:pt x="24" y="0"/>
                    <a:pt x="23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81"/>
            <p:cNvSpPr>
              <a:spLocks noChangeArrowheads="1"/>
            </p:cNvSpPr>
            <p:nvPr/>
          </p:nvSpPr>
          <p:spPr bwMode="auto">
            <a:xfrm>
              <a:off x="6038235" y="3085409"/>
              <a:ext cx="23033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82"/>
            <p:cNvSpPr>
              <a:spLocks noChangeArrowheads="1"/>
            </p:cNvSpPr>
            <p:nvPr/>
          </p:nvSpPr>
          <p:spPr bwMode="auto">
            <a:xfrm>
              <a:off x="6084302" y="3085409"/>
              <a:ext cx="21262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3"/>
            <p:cNvSpPr>
              <a:spLocks noEditPoints="1"/>
            </p:cNvSpPr>
            <p:nvPr/>
          </p:nvSpPr>
          <p:spPr bwMode="auto">
            <a:xfrm>
              <a:off x="5994826" y="3022510"/>
              <a:ext cx="155033" cy="211731"/>
            </a:xfrm>
            <a:custGeom>
              <a:avLst/>
              <a:gdLst>
                <a:gd name="T0" fmla="*/ 63 w 74"/>
                <a:gd name="T1" fmla="*/ 14 h 101"/>
                <a:gd name="T2" fmla="*/ 63 w 74"/>
                <a:gd name="T3" fmla="*/ 0 h 101"/>
                <a:gd name="T4" fmla="*/ 42 w 74"/>
                <a:gd name="T5" fmla="*/ 1 h 101"/>
                <a:gd name="T6" fmla="*/ 14 w 74"/>
                <a:gd name="T7" fmla="*/ 24 h 101"/>
                <a:gd name="T8" fmla="*/ 0 w 74"/>
                <a:gd name="T9" fmla="*/ 30 h 101"/>
                <a:gd name="T10" fmla="*/ 4 w 74"/>
                <a:gd name="T11" fmla="*/ 39 h 101"/>
                <a:gd name="T12" fmla="*/ 12 w 74"/>
                <a:gd name="T13" fmla="*/ 72 h 101"/>
                <a:gd name="T14" fmla="*/ 23 w 74"/>
                <a:gd name="T15" fmla="*/ 86 h 101"/>
                <a:gd name="T16" fmla="*/ 21 w 74"/>
                <a:gd name="T17" fmla="*/ 90 h 101"/>
                <a:gd name="T18" fmla="*/ 13 w 74"/>
                <a:gd name="T19" fmla="*/ 99 h 101"/>
                <a:gd name="T20" fmla="*/ 60 w 74"/>
                <a:gd name="T21" fmla="*/ 101 h 101"/>
                <a:gd name="T22" fmla="*/ 58 w 74"/>
                <a:gd name="T23" fmla="*/ 92 h 101"/>
                <a:gd name="T24" fmla="*/ 50 w 74"/>
                <a:gd name="T25" fmla="*/ 90 h 101"/>
                <a:gd name="T26" fmla="*/ 51 w 74"/>
                <a:gd name="T27" fmla="*/ 86 h 101"/>
                <a:gd name="T28" fmla="*/ 53 w 74"/>
                <a:gd name="T29" fmla="*/ 58 h 101"/>
                <a:gd name="T30" fmla="*/ 70 w 74"/>
                <a:gd name="T31" fmla="*/ 39 h 101"/>
                <a:gd name="T32" fmla="*/ 74 w 74"/>
                <a:gd name="T33" fmla="*/ 30 h 101"/>
                <a:gd name="T34" fmla="*/ 60 w 74"/>
                <a:gd name="T35" fmla="*/ 24 h 101"/>
                <a:gd name="T36" fmla="*/ 44 w 74"/>
                <a:gd name="T37" fmla="*/ 4 h 101"/>
                <a:gd name="T38" fmla="*/ 63 w 74"/>
                <a:gd name="T39" fmla="*/ 3 h 101"/>
                <a:gd name="T40" fmla="*/ 63 w 74"/>
                <a:gd name="T41" fmla="*/ 11 h 101"/>
                <a:gd name="T42" fmla="*/ 63 w 74"/>
                <a:gd name="T43" fmla="*/ 3 h 101"/>
                <a:gd name="T44" fmla="*/ 9 w 74"/>
                <a:gd name="T45" fmla="*/ 24 h 101"/>
                <a:gd name="T46" fmla="*/ 5 w 74"/>
                <a:gd name="T47" fmla="*/ 34 h 101"/>
                <a:gd name="T48" fmla="*/ 49 w 74"/>
                <a:gd name="T49" fmla="*/ 59 h 101"/>
                <a:gd name="T50" fmla="*/ 37 w 74"/>
                <a:gd name="T51" fmla="*/ 98 h 101"/>
                <a:gd name="T52" fmla="*/ 24 w 74"/>
                <a:gd name="T53" fmla="*/ 59 h 101"/>
                <a:gd name="T54" fmla="*/ 49 w 74"/>
                <a:gd name="T55" fmla="*/ 59 h 101"/>
                <a:gd name="T56" fmla="*/ 21 w 74"/>
                <a:gd name="T57" fmla="*/ 61 h 101"/>
                <a:gd name="T58" fmla="*/ 15 w 74"/>
                <a:gd name="T59" fmla="*/ 72 h 101"/>
                <a:gd name="T60" fmla="*/ 21 w 74"/>
                <a:gd name="T61" fmla="*/ 93 h 101"/>
                <a:gd name="T62" fmla="*/ 30 w 74"/>
                <a:gd name="T63" fmla="*/ 98 h 101"/>
                <a:gd name="T64" fmla="*/ 17 w 74"/>
                <a:gd name="T65" fmla="*/ 94 h 101"/>
                <a:gd name="T66" fmla="*/ 56 w 74"/>
                <a:gd name="T67" fmla="*/ 94 h 101"/>
                <a:gd name="T68" fmla="*/ 44 w 74"/>
                <a:gd name="T69" fmla="*/ 98 h 101"/>
                <a:gd name="T70" fmla="*/ 52 w 74"/>
                <a:gd name="T71" fmla="*/ 93 h 101"/>
                <a:gd name="T72" fmla="*/ 51 w 74"/>
                <a:gd name="T73" fmla="*/ 83 h 101"/>
                <a:gd name="T74" fmla="*/ 59 w 74"/>
                <a:gd name="T75" fmla="*/ 72 h 101"/>
                <a:gd name="T76" fmla="*/ 7 w 74"/>
                <a:gd name="T77" fmla="*/ 39 h 101"/>
                <a:gd name="T78" fmla="*/ 67 w 74"/>
                <a:gd name="T79" fmla="*/ 39 h 101"/>
                <a:gd name="T80" fmla="*/ 65 w 74"/>
                <a:gd name="T81" fmla="*/ 24 h 101"/>
                <a:gd name="T82" fmla="*/ 69 w 74"/>
                <a:gd name="T83" fmla="*/ 34 h 101"/>
                <a:gd name="T84" fmla="*/ 65 w 74"/>
                <a:gd name="T85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" h="101">
                  <a:moveTo>
                    <a:pt x="56" y="7"/>
                  </a:moveTo>
                  <a:cubicBezTo>
                    <a:pt x="56" y="11"/>
                    <a:pt x="59" y="14"/>
                    <a:pt x="63" y="14"/>
                  </a:cubicBezTo>
                  <a:cubicBezTo>
                    <a:pt x="66" y="14"/>
                    <a:pt x="70" y="11"/>
                    <a:pt x="70" y="7"/>
                  </a:cubicBezTo>
                  <a:cubicBezTo>
                    <a:pt x="70" y="3"/>
                    <a:pt x="66" y="0"/>
                    <a:pt x="63" y="0"/>
                  </a:cubicBezTo>
                  <a:cubicBezTo>
                    <a:pt x="60" y="0"/>
                    <a:pt x="57" y="2"/>
                    <a:pt x="56" y="5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28" y="18"/>
                    <a:pt x="20" y="20"/>
                    <a:pt x="14" y="24"/>
                  </a:cubicBezTo>
                  <a:cubicBezTo>
                    <a:pt x="13" y="22"/>
                    <a:pt x="11" y="21"/>
                    <a:pt x="9" y="21"/>
                  </a:cubicBezTo>
                  <a:cubicBezTo>
                    <a:pt x="4" y="21"/>
                    <a:pt x="0" y="25"/>
                    <a:pt x="0" y="30"/>
                  </a:cubicBezTo>
                  <a:cubicBezTo>
                    <a:pt x="0" y="33"/>
                    <a:pt x="2" y="35"/>
                    <a:pt x="4" y="37"/>
                  </a:cubicBezTo>
                  <a:cubicBezTo>
                    <a:pt x="4" y="37"/>
                    <a:pt x="4" y="38"/>
                    <a:pt x="4" y="39"/>
                  </a:cubicBezTo>
                  <a:cubicBezTo>
                    <a:pt x="4" y="47"/>
                    <a:pt x="11" y="54"/>
                    <a:pt x="21" y="58"/>
                  </a:cubicBezTo>
                  <a:cubicBezTo>
                    <a:pt x="15" y="61"/>
                    <a:pt x="12" y="66"/>
                    <a:pt x="12" y="72"/>
                  </a:cubicBezTo>
                  <a:cubicBezTo>
                    <a:pt x="12" y="78"/>
                    <a:pt x="16" y="83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4" y="88"/>
                    <a:pt x="24" y="89"/>
                    <a:pt x="24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19" y="90"/>
                    <a:pt x="17" y="91"/>
                    <a:pt x="16" y="92"/>
                  </a:cubicBezTo>
                  <a:cubicBezTo>
                    <a:pt x="13" y="95"/>
                    <a:pt x="13" y="99"/>
                    <a:pt x="13" y="99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5"/>
                    <a:pt x="58" y="92"/>
                  </a:cubicBezTo>
                  <a:cubicBezTo>
                    <a:pt x="57" y="91"/>
                    <a:pt x="55" y="90"/>
                    <a:pt x="52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9"/>
                    <a:pt x="50" y="87"/>
                    <a:pt x="51" y="86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8" y="83"/>
                    <a:pt x="62" y="77"/>
                    <a:pt x="62" y="72"/>
                  </a:cubicBezTo>
                  <a:cubicBezTo>
                    <a:pt x="62" y="66"/>
                    <a:pt x="58" y="61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63" y="54"/>
                    <a:pt x="70" y="47"/>
                    <a:pt x="70" y="39"/>
                  </a:cubicBezTo>
                  <a:cubicBezTo>
                    <a:pt x="70" y="38"/>
                    <a:pt x="70" y="37"/>
                    <a:pt x="70" y="37"/>
                  </a:cubicBezTo>
                  <a:cubicBezTo>
                    <a:pt x="72" y="35"/>
                    <a:pt x="74" y="33"/>
                    <a:pt x="74" y="30"/>
                  </a:cubicBezTo>
                  <a:cubicBezTo>
                    <a:pt x="74" y="25"/>
                    <a:pt x="70" y="21"/>
                    <a:pt x="65" y="21"/>
                  </a:cubicBezTo>
                  <a:cubicBezTo>
                    <a:pt x="63" y="21"/>
                    <a:pt x="61" y="22"/>
                    <a:pt x="60" y="24"/>
                  </a:cubicBezTo>
                  <a:cubicBezTo>
                    <a:pt x="54" y="20"/>
                    <a:pt x="47" y="18"/>
                    <a:pt x="39" y="18"/>
                  </a:cubicBezTo>
                  <a:cubicBezTo>
                    <a:pt x="44" y="4"/>
                    <a:pt x="44" y="4"/>
                    <a:pt x="44" y="4"/>
                  </a:cubicBezTo>
                  <a:lnTo>
                    <a:pt x="56" y="7"/>
                  </a:lnTo>
                  <a:close/>
                  <a:moveTo>
                    <a:pt x="63" y="3"/>
                  </a:moveTo>
                  <a:cubicBezTo>
                    <a:pt x="65" y="3"/>
                    <a:pt x="67" y="5"/>
                    <a:pt x="67" y="7"/>
                  </a:cubicBezTo>
                  <a:cubicBezTo>
                    <a:pt x="67" y="9"/>
                    <a:pt x="65" y="11"/>
                    <a:pt x="63" y="11"/>
                  </a:cubicBezTo>
                  <a:cubicBezTo>
                    <a:pt x="60" y="11"/>
                    <a:pt x="58" y="9"/>
                    <a:pt x="58" y="7"/>
                  </a:cubicBezTo>
                  <a:cubicBezTo>
                    <a:pt x="58" y="5"/>
                    <a:pt x="60" y="3"/>
                    <a:pt x="63" y="3"/>
                  </a:cubicBezTo>
                  <a:moveTo>
                    <a:pt x="3" y="30"/>
                  </a:moveTo>
                  <a:cubicBezTo>
                    <a:pt x="3" y="27"/>
                    <a:pt x="6" y="24"/>
                    <a:pt x="9" y="24"/>
                  </a:cubicBezTo>
                  <a:cubicBezTo>
                    <a:pt x="10" y="24"/>
                    <a:pt x="11" y="24"/>
                    <a:pt x="12" y="25"/>
                  </a:cubicBezTo>
                  <a:cubicBezTo>
                    <a:pt x="9" y="28"/>
                    <a:pt x="6" y="31"/>
                    <a:pt x="5" y="34"/>
                  </a:cubicBezTo>
                  <a:cubicBezTo>
                    <a:pt x="4" y="33"/>
                    <a:pt x="3" y="31"/>
                    <a:pt x="3" y="30"/>
                  </a:cubicBezTo>
                  <a:moveTo>
                    <a:pt x="49" y="59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0" y="83"/>
                    <a:pt x="48" y="98"/>
                    <a:pt x="37" y="98"/>
                  </a:cubicBezTo>
                  <a:cubicBezTo>
                    <a:pt x="25" y="98"/>
                    <a:pt x="24" y="80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8" y="60"/>
                    <a:pt x="32" y="61"/>
                    <a:pt x="37" y="61"/>
                  </a:cubicBezTo>
                  <a:cubicBezTo>
                    <a:pt x="41" y="61"/>
                    <a:pt x="45" y="60"/>
                    <a:pt x="49" y="59"/>
                  </a:cubicBezTo>
                  <a:moveTo>
                    <a:pt x="15" y="72"/>
                  </a:moveTo>
                  <a:cubicBezTo>
                    <a:pt x="15" y="67"/>
                    <a:pt x="17" y="64"/>
                    <a:pt x="21" y="61"/>
                  </a:cubicBezTo>
                  <a:cubicBezTo>
                    <a:pt x="21" y="69"/>
                    <a:pt x="21" y="77"/>
                    <a:pt x="23" y="83"/>
                  </a:cubicBezTo>
                  <a:cubicBezTo>
                    <a:pt x="18" y="80"/>
                    <a:pt x="15" y="76"/>
                    <a:pt x="15" y="72"/>
                  </a:cubicBezTo>
                  <a:moveTo>
                    <a:pt x="17" y="94"/>
                  </a:moveTo>
                  <a:cubicBezTo>
                    <a:pt x="18" y="93"/>
                    <a:pt x="20" y="93"/>
                    <a:pt x="21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6" y="95"/>
                    <a:pt x="28" y="97"/>
                    <a:pt x="30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7"/>
                    <a:pt x="16" y="95"/>
                    <a:pt x="17" y="94"/>
                  </a:cubicBezTo>
                  <a:moveTo>
                    <a:pt x="52" y="93"/>
                  </a:moveTo>
                  <a:cubicBezTo>
                    <a:pt x="54" y="93"/>
                    <a:pt x="55" y="93"/>
                    <a:pt x="56" y="94"/>
                  </a:cubicBezTo>
                  <a:cubicBezTo>
                    <a:pt x="57" y="95"/>
                    <a:pt x="58" y="97"/>
                    <a:pt x="58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6" y="97"/>
                    <a:pt x="47" y="95"/>
                    <a:pt x="49" y="93"/>
                  </a:cubicBezTo>
                  <a:lnTo>
                    <a:pt x="52" y="93"/>
                  </a:lnTo>
                  <a:close/>
                  <a:moveTo>
                    <a:pt x="59" y="72"/>
                  </a:moveTo>
                  <a:cubicBezTo>
                    <a:pt x="59" y="76"/>
                    <a:pt x="56" y="80"/>
                    <a:pt x="51" y="83"/>
                  </a:cubicBezTo>
                  <a:cubicBezTo>
                    <a:pt x="53" y="77"/>
                    <a:pt x="53" y="69"/>
                    <a:pt x="53" y="61"/>
                  </a:cubicBezTo>
                  <a:cubicBezTo>
                    <a:pt x="57" y="64"/>
                    <a:pt x="59" y="68"/>
                    <a:pt x="59" y="72"/>
                  </a:cubicBezTo>
                  <a:moveTo>
                    <a:pt x="37" y="58"/>
                  </a:moveTo>
                  <a:cubicBezTo>
                    <a:pt x="20" y="58"/>
                    <a:pt x="7" y="50"/>
                    <a:pt x="7" y="39"/>
                  </a:cubicBezTo>
                  <a:cubicBezTo>
                    <a:pt x="7" y="29"/>
                    <a:pt x="20" y="20"/>
                    <a:pt x="37" y="20"/>
                  </a:cubicBezTo>
                  <a:cubicBezTo>
                    <a:pt x="54" y="20"/>
                    <a:pt x="67" y="29"/>
                    <a:pt x="67" y="39"/>
                  </a:cubicBezTo>
                  <a:cubicBezTo>
                    <a:pt x="67" y="50"/>
                    <a:pt x="54" y="58"/>
                    <a:pt x="37" y="58"/>
                  </a:cubicBezTo>
                  <a:moveTo>
                    <a:pt x="65" y="24"/>
                  </a:moveTo>
                  <a:cubicBezTo>
                    <a:pt x="69" y="24"/>
                    <a:pt x="71" y="27"/>
                    <a:pt x="71" y="30"/>
                  </a:cubicBezTo>
                  <a:cubicBezTo>
                    <a:pt x="71" y="31"/>
                    <a:pt x="70" y="33"/>
                    <a:pt x="69" y="34"/>
                  </a:cubicBezTo>
                  <a:cubicBezTo>
                    <a:pt x="68" y="31"/>
                    <a:pt x="65" y="28"/>
                    <a:pt x="62" y="25"/>
                  </a:cubicBezTo>
                  <a:cubicBezTo>
                    <a:pt x="63" y="24"/>
                    <a:pt x="64" y="24"/>
                    <a:pt x="65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4"/>
            <p:cNvSpPr>
              <a:spLocks/>
            </p:cNvSpPr>
            <p:nvPr/>
          </p:nvSpPr>
          <p:spPr bwMode="auto">
            <a:xfrm>
              <a:off x="6044436" y="3120845"/>
              <a:ext cx="54926" cy="12403"/>
            </a:xfrm>
            <a:custGeom>
              <a:avLst/>
              <a:gdLst>
                <a:gd name="T0" fmla="*/ 23 w 26"/>
                <a:gd name="T1" fmla="*/ 0 h 6"/>
                <a:gd name="T2" fmla="*/ 13 w 26"/>
                <a:gd name="T3" fmla="*/ 3 h 6"/>
                <a:gd name="T4" fmla="*/ 3 w 26"/>
                <a:gd name="T5" fmla="*/ 0 h 6"/>
                <a:gd name="T6" fmla="*/ 1 w 26"/>
                <a:gd name="T7" fmla="*/ 0 h 6"/>
                <a:gd name="T8" fmla="*/ 1 w 26"/>
                <a:gd name="T9" fmla="*/ 2 h 6"/>
                <a:gd name="T10" fmla="*/ 13 w 26"/>
                <a:gd name="T11" fmla="*/ 6 h 6"/>
                <a:gd name="T12" fmla="*/ 25 w 26"/>
                <a:gd name="T13" fmla="*/ 2 h 6"/>
                <a:gd name="T14" fmla="*/ 25 w 26"/>
                <a:gd name="T15" fmla="*/ 0 h 6"/>
                <a:gd name="T16" fmla="*/ 23 w 2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3" y="0"/>
                  </a:moveTo>
                  <a:cubicBezTo>
                    <a:pt x="23" y="0"/>
                    <a:pt x="20" y="3"/>
                    <a:pt x="13" y="3"/>
                  </a:cubicBezTo>
                  <a:cubicBezTo>
                    <a:pt x="6" y="3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4" y="6"/>
                    <a:pt x="13" y="6"/>
                  </a:cubicBezTo>
                  <a:cubicBezTo>
                    <a:pt x="21" y="6"/>
                    <a:pt x="25" y="2"/>
                    <a:pt x="25" y="2"/>
                  </a:cubicBezTo>
                  <a:cubicBezTo>
                    <a:pt x="26" y="1"/>
                    <a:pt x="26" y="1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85"/>
            <p:cNvSpPr>
              <a:spLocks noChangeArrowheads="1"/>
            </p:cNvSpPr>
            <p:nvPr/>
          </p:nvSpPr>
          <p:spPr bwMode="auto">
            <a:xfrm>
              <a:off x="6220731" y="4714586"/>
              <a:ext cx="21262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86"/>
            <p:cNvSpPr>
              <a:spLocks noChangeArrowheads="1"/>
            </p:cNvSpPr>
            <p:nvPr/>
          </p:nvSpPr>
          <p:spPr bwMode="auto">
            <a:xfrm>
              <a:off x="6262369" y="4714586"/>
              <a:ext cx="21262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7"/>
            <p:cNvSpPr>
              <a:spLocks noEditPoints="1"/>
            </p:cNvSpPr>
            <p:nvPr/>
          </p:nvSpPr>
          <p:spPr bwMode="auto">
            <a:xfrm>
              <a:off x="6179094" y="4656116"/>
              <a:ext cx="144403" cy="196671"/>
            </a:xfrm>
            <a:custGeom>
              <a:avLst/>
              <a:gdLst>
                <a:gd name="T0" fmla="*/ 58 w 69"/>
                <a:gd name="T1" fmla="*/ 13 h 94"/>
                <a:gd name="T2" fmla="*/ 58 w 69"/>
                <a:gd name="T3" fmla="*/ 0 h 94"/>
                <a:gd name="T4" fmla="*/ 39 w 69"/>
                <a:gd name="T5" fmla="*/ 1 h 94"/>
                <a:gd name="T6" fmla="*/ 13 w 69"/>
                <a:gd name="T7" fmla="*/ 22 h 94"/>
                <a:gd name="T8" fmla="*/ 0 w 69"/>
                <a:gd name="T9" fmla="*/ 28 h 94"/>
                <a:gd name="T10" fmla="*/ 4 w 69"/>
                <a:gd name="T11" fmla="*/ 37 h 94"/>
                <a:gd name="T12" fmla="*/ 11 w 69"/>
                <a:gd name="T13" fmla="*/ 67 h 94"/>
                <a:gd name="T14" fmla="*/ 22 w 69"/>
                <a:gd name="T15" fmla="*/ 81 h 94"/>
                <a:gd name="T16" fmla="*/ 20 w 69"/>
                <a:gd name="T17" fmla="*/ 84 h 94"/>
                <a:gd name="T18" fmla="*/ 12 w 69"/>
                <a:gd name="T19" fmla="*/ 93 h 94"/>
                <a:gd name="T20" fmla="*/ 56 w 69"/>
                <a:gd name="T21" fmla="*/ 94 h 94"/>
                <a:gd name="T22" fmla="*/ 54 w 69"/>
                <a:gd name="T23" fmla="*/ 86 h 94"/>
                <a:gd name="T24" fmla="*/ 46 w 69"/>
                <a:gd name="T25" fmla="*/ 84 h 94"/>
                <a:gd name="T26" fmla="*/ 48 w 69"/>
                <a:gd name="T27" fmla="*/ 81 h 94"/>
                <a:gd name="T28" fmla="*/ 49 w 69"/>
                <a:gd name="T29" fmla="*/ 54 h 94"/>
                <a:gd name="T30" fmla="*/ 65 w 69"/>
                <a:gd name="T31" fmla="*/ 37 h 94"/>
                <a:gd name="T32" fmla="*/ 69 w 69"/>
                <a:gd name="T33" fmla="*/ 28 h 94"/>
                <a:gd name="T34" fmla="*/ 56 w 69"/>
                <a:gd name="T35" fmla="*/ 22 h 94"/>
                <a:gd name="T36" fmla="*/ 41 w 69"/>
                <a:gd name="T37" fmla="*/ 4 h 94"/>
                <a:gd name="T38" fmla="*/ 58 w 69"/>
                <a:gd name="T39" fmla="*/ 3 h 94"/>
                <a:gd name="T40" fmla="*/ 58 w 69"/>
                <a:gd name="T41" fmla="*/ 11 h 94"/>
                <a:gd name="T42" fmla="*/ 58 w 69"/>
                <a:gd name="T43" fmla="*/ 3 h 94"/>
                <a:gd name="T44" fmla="*/ 8 w 69"/>
                <a:gd name="T45" fmla="*/ 23 h 94"/>
                <a:gd name="T46" fmla="*/ 5 w 69"/>
                <a:gd name="T47" fmla="*/ 32 h 94"/>
                <a:gd name="T48" fmla="*/ 46 w 69"/>
                <a:gd name="T49" fmla="*/ 55 h 94"/>
                <a:gd name="T50" fmla="*/ 35 w 69"/>
                <a:gd name="T51" fmla="*/ 91 h 94"/>
                <a:gd name="T52" fmla="*/ 23 w 69"/>
                <a:gd name="T53" fmla="*/ 55 h 94"/>
                <a:gd name="T54" fmla="*/ 46 w 69"/>
                <a:gd name="T55" fmla="*/ 55 h 94"/>
                <a:gd name="T56" fmla="*/ 20 w 69"/>
                <a:gd name="T57" fmla="*/ 57 h 94"/>
                <a:gd name="T58" fmla="*/ 14 w 69"/>
                <a:gd name="T59" fmla="*/ 67 h 94"/>
                <a:gd name="T60" fmla="*/ 20 w 69"/>
                <a:gd name="T61" fmla="*/ 86 h 94"/>
                <a:gd name="T62" fmla="*/ 28 w 69"/>
                <a:gd name="T63" fmla="*/ 92 h 94"/>
                <a:gd name="T64" fmla="*/ 16 w 69"/>
                <a:gd name="T65" fmla="*/ 88 h 94"/>
                <a:gd name="T66" fmla="*/ 52 w 69"/>
                <a:gd name="T67" fmla="*/ 88 h 94"/>
                <a:gd name="T68" fmla="*/ 41 w 69"/>
                <a:gd name="T69" fmla="*/ 92 h 94"/>
                <a:gd name="T70" fmla="*/ 49 w 69"/>
                <a:gd name="T71" fmla="*/ 86 h 94"/>
                <a:gd name="T72" fmla="*/ 48 w 69"/>
                <a:gd name="T73" fmla="*/ 78 h 94"/>
                <a:gd name="T74" fmla="*/ 55 w 69"/>
                <a:gd name="T75" fmla="*/ 67 h 94"/>
                <a:gd name="T76" fmla="*/ 6 w 69"/>
                <a:gd name="T77" fmla="*/ 37 h 94"/>
                <a:gd name="T78" fmla="*/ 63 w 69"/>
                <a:gd name="T79" fmla="*/ 37 h 94"/>
                <a:gd name="T80" fmla="*/ 61 w 69"/>
                <a:gd name="T81" fmla="*/ 23 h 94"/>
                <a:gd name="T82" fmla="*/ 64 w 69"/>
                <a:gd name="T83" fmla="*/ 32 h 94"/>
                <a:gd name="T84" fmla="*/ 61 w 69"/>
                <a:gd name="T85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94">
                  <a:moveTo>
                    <a:pt x="52" y="7"/>
                  </a:moveTo>
                  <a:cubicBezTo>
                    <a:pt x="52" y="10"/>
                    <a:pt x="55" y="13"/>
                    <a:pt x="58" y="13"/>
                  </a:cubicBezTo>
                  <a:cubicBezTo>
                    <a:pt x="62" y="13"/>
                    <a:pt x="65" y="10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6" y="0"/>
                    <a:pt x="53" y="2"/>
                    <a:pt x="52" y="4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6" y="17"/>
                    <a:pt x="19" y="19"/>
                    <a:pt x="13" y="22"/>
                  </a:cubicBezTo>
                  <a:cubicBezTo>
                    <a:pt x="12" y="21"/>
                    <a:pt x="10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0"/>
                    <a:pt x="2" y="33"/>
                    <a:pt x="4" y="34"/>
                  </a:cubicBezTo>
                  <a:cubicBezTo>
                    <a:pt x="4" y="35"/>
                    <a:pt x="4" y="36"/>
                    <a:pt x="4" y="37"/>
                  </a:cubicBezTo>
                  <a:cubicBezTo>
                    <a:pt x="4" y="44"/>
                    <a:pt x="10" y="51"/>
                    <a:pt x="20" y="54"/>
                  </a:cubicBezTo>
                  <a:cubicBezTo>
                    <a:pt x="14" y="57"/>
                    <a:pt x="11" y="62"/>
                    <a:pt x="11" y="67"/>
                  </a:cubicBezTo>
                  <a:cubicBezTo>
                    <a:pt x="11" y="73"/>
                    <a:pt x="15" y="78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82"/>
                    <a:pt x="22" y="83"/>
                    <a:pt x="23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6" y="85"/>
                    <a:pt x="15" y="86"/>
                  </a:cubicBezTo>
                  <a:cubicBezTo>
                    <a:pt x="12" y="89"/>
                    <a:pt x="12" y="93"/>
                    <a:pt x="12" y="93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7" y="89"/>
                    <a:pt x="54" y="86"/>
                  </a:cubicBezTo>
                  <a:cubicBezTo>
                    <a:pt x="53" y="85"/>
                    <a:pt x="51" y="84"/>
                    <a:pt x="49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7" y="83"/>
                    <a:pt x="47" y="82"/>
                    <a:pt x="47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54" y="77"/>
                    <a:pt x="57" y="72"/>
                    <a:pt x="57" y="67"/>
                  </a:cubicBezTo>
                  <a:cubicBezTo>
                    <a:pt x="57" y="62"/>
                    <a:pt x="54" y="57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9" y="51"/>
                    <a:pt x="65" y="44"/>
                    <a:pt x="65" y="37"/>
                  </a:cubicBezTo>
                  <a:cubicBezTo>
                    <a:pt x="65" y="36"/>
                    <a:pt x="65" y="35"/>
                    <a:pt x="65" y="34"/>
                  </a:cubicBezTo>
                  <a:cubicBezTo>
                    <a:pt x="67" y="33"/>
                    <a:pt x="69" y="30"/>
                    <a:pt x="69" y="28"/>
                  </a:cubicBezTo>
                  <a:cubicBezTo>
                    <a:pt x="69" y="24"/>
                    <a:pt x="65" y="20"/>
                    <a:pt x="61" y="20"/>
                  </a:cubicBezTo>
                  <a:cubicBezTo>
                    <a:pt x="59" y="20"/>
                    <a:pt x="57" y="21"/>
                    <a:pt x="56" y="22"/>
                  </a:cubicBezTo>
                  <a:cubicBezTo>
                    <a:pt x="51" y="19"/>
                    <a:pt x="44" y="17"/>
                    <a:pt x="36" y="17"/>
                  </a:cubicBezTo>
                  <a:cubicBezTo>
                    <a:pt x="41" y="4"/>
                    <a:pt x="41" y="4"/>
                    <a:pt x="41" y="4"/>
                  </a:cubicBezTo>
                  <a:lnTo>
                    <a:pt x="52" y="7"/>
                  </a:lnTo>
                  <a:close/>
                  <a:moveTo>
                    <a:pt x="58" y="3"/>
                  </a:moveTo>
                  <a:cubicBezTo>
                    <a:pt x="61" y="3"/>
                    <a:pt x="62" y="5"/>
                    <a:pt x="62" y="7"/>
                  </a:cubicBezTo>
                  <a:cubicBezTo>
                    <a:pt x="62" y="9"/>
                    <a:pt x="61" y="11"/>
                    <a:pt x="58" y="11"/>
                  </a:cubicBezTo>
                  <a:cubicBezTo>
                    <a:pt x="56" y="11"/>
                    <a:pt x="54" y="9"/>
                    <a:pt x="54" y="7"/>
                  </a:cubicBezTo>
                  <a:cubicBezTo>
                    <a:pt x="54" y="5"/>
                    <a:pt x="56" y="3"/>
                    <a:pt x="58" y="3"/>
                  </a:cubicBezTo>
                  <a:moveTo>
                    <a:pt x="3" y="28"/>
                  </a:moveTo>
                  <a:cubicBezTo>
                    <a:pt x="3" y="25"/>
                    <a:pt x="5" y="23"/>
                    <a:pt x="8" y="23"/>
                  </a:cubicBezTo>
                  <a:cubicBezTo>
                    <a:pt x="9" y="23"/>
                    <a:pt x="10" y="23"/>
                    <a:pt x="11" y="23"/>
                  </a:cubicBezTo>
                  <a:cubicBezTo>
                    <a:pt x="8" y="26"/>
                    <a:pt x="6" y="29"/>
                    <a:pt x="5" y="32"/>
                  </a:cubicBezTo>
                  <a:cubicBezTo>
                    <a:pt x="3" y="31"/>
                    <a:pt x="3" y="29"/>
                    <a:pt x="3" y="28"/>
                  </a:cubicBezTo>
                  <a:moveTo>
                    <a:pt x="46" y="55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47" y="78"/>
                    <a:pt x="45" y="91"/>
                    <a:pt x="35" y="91"/>
                  </a:cubicBezTo>
                  <a:cubicBezTo>
                    <a:pt x="23" y="91"/>
                    <a:pt x="22" y="75"/>
                    <a:pt x="22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6" y="56"/>
                    <a:pt x="30" y="57"/>
                    <a:pt x="34" y="57"/>
                  </a:cubicBezTo>
                  <a:cubicBezTo>
                    <a:pt x="39" y="57"/>
                    <a:pt x="42" y="56"/>
                    <a:pt x="46" y="55"/>
                  </a:cubicBezTo>
                  <a:moveTo>
                    <a:pt x="14" y="67"/>
                  </a:moveTo>
                  <a:cubicBezTo>
                    <a:pt x="14" y="63"/>
                    <a:pt x="16" y="59"/>
                    <a:pt x="20" y="57"/>
                  </a:cubicBezTo>
                  <a:cubicBezTo>
                    <a:pt x="20" y="65"/>
                    <a:pt x="20" y="72"/>
                    <a:pt x="21" y="78"/>
                  </a:cubicBezTo>
                  <a:cubicBezTo>
                    <a:pt x="16" y="75"/>
                    <a:pt x="14" y="71"/>
                    <a:pt x="14" y="67"/>
                  </a:cubicBezTo>
                  <a:moveTo>
                    <a:pt x="16" y="88"/>
                  </a:moveTo>
                  <a:cubicBezTo>
                    <a:pt x="17" y="87"/>
                    <a:pt x="18" y="86"/>
                    <a:pt x="20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5" y="89"/>
                    <a:pt x="26" y="90"/>
                    <a:pt x="28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1"/>
                    <a:pt x="15" y="89"/>
                    <a:pt x="16" y="88"/>
                  </a:cubicBezTo>
                  <a:moveTo>
                    <a:pt x="49" y="86"/>
                  </a:moveTo>
                  <a:cubicBezTo>
                    <a:pt x="50" y="86"/>
                    <a:pt x="51" y="87"/>
                    <a:pt x="52" y="88"/>
                  </a:cubicBezTo>
                  <a:cubicBezTo>
                    <a:pt x="53" y="89"/>
                    <a:pt x="54" y="90"/>
                    <a:pt x="54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3" y="90"/>
                    <a:pt x="44" y="89"/>
                    <a:pt x="45" y="86"/>
                  </a:cubicBezTo>
                  <a:lnTo>
                    <a:pt x="49" y="86"/>
                  </a:lnTo>
                  <a:close/>
                  <a:moveTo>
                    <a:pt x="55" y="67"/>
                  </a:moveTo>
                  <a:cubicBezTo>
                    <a:pt x="55" y="71"/>
                    <a:pt x="52" y="75"/>
                    <a:pt x="48" y="78"/>
                  </a:cubicBezTo>
                  <a:cubicBezTo>
                    <a:pt x="49" y="72"/>
                    <a:pt x="49" y="65"/>
                    <a:pt x="49" y="57"/>
                  </a:cubicBezTo>
                  <a:cubicBezTo>
                    <a:pt x="53" y="60"/>
                    <a:pt x="55" y="63"/>
                    <a:pt x="55" y="67"/>
                  </a:cubicBezTo>
                  <a:moveTo>
                    <a:pt x="34" y="54"/>
                  </a:moveTo>
                  <a:cubicBezTo>
                    <a:pt x="19" y="54"/>
                    <a:pt x="6" y="46"/>
                    <a:pt x="6" y="37"/>
                  </a:cubicBezTo>
                  <a:cubicBezTo>
                    <a:pt x="6" y="27"/>
                    <a:pt x="19" y="19"/>
                    <a:pt x="34" y="19"/>
                  </a:cubicBezTo>
                  <a:cubicBezTo>
                    <a:pt x="50" y="19"/>
                    <a:pt x="63" y="27"/>
                    <a:pt x="63" y="37"/>
                  </a:cubicBezTo>
                  <a:cubicBezTo>
                    <a:pt x="63" y="46"/>
                    <a:pt x="50" y="54"/>
                    <a:pt x="34" y="54"/>
                  </a:cubicBezTo>
                  <a:moveTo>
                    <a:pt x="61" y="23"/>
                  </a:moveTo>
                  <a:cubicBezTo>
                    <a:pt x="64" y="23"/>
                    <a:pt x="66" y="25"/>
                    <a:pt x="66" y="28"/>
                  </a:cubicBezTo>
                  <a:cubicBezTo>
                    <a:pt x="66" y="29"/>
                    <a:pt x="66" y="31"/>
                    <a:pt x="64" y="32"/>
                  </a:cubicBezTo>
                  <a:cubicBezTo>
                    <a:pt x="63" y="29"/>
                    <a:pt x="61" y="26"/>
                    <a:pt x="58" y="24"/>
                  </a:cubicBezTo>
                  <a:cubicBezTo>
                    <a:pt x="59" y="23"/>
                    <a:pt x="60" y="23"/>
                    <a:pt x="61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88"/>
            <p:cNvSpPr>
              <a:spLocks/>
            </p:cNvSpPr>
            <p:nvPr/>
          </p:nvSpPr>
          <p:spPr bwMode="auto">
            <a:xfrm>
              <a:off x="6226932" y="4748250"/>
              <a:ext cx="48725" cy="10631"/>
            </a:xfrm>
            <a:custGeom>
              <a:avLst/>
              <a:gdLst>
                <a:gd name="T0" fmla="*/ 21 w 23"/>
                <a:gd name="T1" fmla="*/ 0 h 5"/>
                <a:gd name="T2" fmla="*/ 11 w 23"/>
                <a:gd name="T3" fmla="*/ 3 h 5"/>
                <a:gd name="T4" fmla="*/ 2 w 23"/>
                <a:gd name="T5" fmla="*/ 0 h 5"/>
                <a:gd name="T6" fmla="*/ 0 w 23"/>
                <a:gd name="T7" fmla="*/ 0 h 5"/>
                <a:gd name="T8" fmla="*/ 0 w 23"/>
                <a:gd name="T9" fmla="*/ 2 h 5"/>
                <a:gd name="T10" fmla="*/ 11 w 23"/>
                <a:gd name="T11" fmla="*/ 5 h 5"/>
                <a:gd name="T12" fmla="*/ 23 w 23"/>
                <a:gd name="T13" fmla="*/ 2 h 5"/>
                <a:gd name="T14" fmla="*/ 23 w 23"/>
                <a:gd name="T15" fmla="*/ 0 h 5"/>
                <a:gd name="T16" fmla="*/ 21 w 2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1" y="0"/>
                  </a:moveTo>
                  <a:cubicBezTo>
                    <a:pt x="21" y="0"/>
                    <a:pt x="18" y="3"/>
                    <a:pt x="11" y="3"/>
                  </a:cubicBezTo>
                  <a:cubicBezTo>
                    <a:pt x="5" y="3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4" y="5"/>
                    <a:pt x="11" y="5"/>
                  </a:cubicBezTo>
                  <a:cubicBezTo>
                    <a:pt x="19" y="5"/>
                    <a:pt x="23" y="2"/>
                    <a:pt x="23" y="2"/>
                  </a:cubicBezTo>
                  <a:cubicBezTo>
                    <a:pt x="23" y="1"/>
                    <a:pt x="23" y="1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9"/>
            <p:cNvSpPr>
              <a:spLocks noChangeArrowheads="1"/>
            </p:cNvSpPr>
            <p:nvPr/>
          </p:nvSpPr>
          <p:spPr bwMode="auto">
            <a:xfrm>
              <a:off x="4412602" y="1901842"/>
              <a:ext cx="25691" cy="23033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90"/>
            <p:cNvSpPr>
              <a:spLocks noChangeArrowheads="1"/>
            </p:cNvSpPr>
            <p:nvPr/>
          </p:nvSpPr>
          <p:spPr bwMode="auto">
            <a:xfrm>
              <a:off x="4463098" y="1901842"/>
              <a:ext cx="25691" cy="23033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1"/>
            <p:cNvSpPr>
              <a:spLocks noEditPoints="1"/>
            </p:cNvSpPr>
            <p:nvPr/>
          </p:nvSpPr>
          <p:spPr bwMode="auto">
            <a:xfrm>
              <a:off x="4364763" y="1832742"/>
              <a:ext cx="170093" cy="232993"/>
            </a:xfrm>
            <a:custGeom>
              <a:avLst/>
              <a:gdLst>
                <a:gd name="T0" fmla="*/ 69 w 81"/>
                <a:gd name="T1" fmla="*/ 15 h 111"/>
                <a:gd name="T2" fmla="*/ 69 w 81"/>
                <a:gd name="T3" fmla="*/ 0 h 111"/>
                <a:gd name="T4" fmla="*/ 46 w 81"/>
                <a:gd name="T5" fmla="*/ 1 h 111"/>
                <a:gd name="T6" fmla="*/ 16 w 81"/>
                <a:gd name="T7" fmla="*/ 26 h 111"/>
                <a:gd name="T8" fmla="*/ 0 w 81"/>
                <a:gd name="T9" fmla="*/ 32 h 111"/>
                <a:gd name="T10" fmla="*/ 4 w 81"/>
                <a:gd name="T11" fmla="*/ 43 h 111"/>
                <a:gd name="T12" fmla="*/ 13 w 81"/>
                <a:gd name="T13" fmla="*/ 79 h 111"/>
                <a:gd name="T14" fmla="*/ 25 w 81"/>
                <a:gd name="T15" fmla="*/ 95 h 111"/>
                <a:gd name="T16" fmla="*/ 24 w 81"/>
                <a:gd name="T17" fmla="*/ 99 h 111"/>
                <a:gd name="T18" fmla="*/ 14 w 81"/>
                <a:gd name="T19" fmla="*/ 110 h 111"/>
                <a:gd name="T20" fmla="*/ 67 w 81"/>
                <a:gd name="T21" fmla="*/ 111 h 111"/>
                <a:gd name="T22" fmla="*/ 64 w 81"/>
                <a:gd name="T23" fmla="*/ 102 h 111"/>
                <a:gd name="T24" fmla="*/ 55 w 81"/>
                <a:gd name="T25" fmla="*/ 99 h 111"/>
                <a:gd name="T26" fmla="*/ 56 w 81"/>
                <a:gd name="T27" fmla="*/ 95 h 111"/>
                <a:gd name="T28" fmla="*/ 58 w 81"/>
                <a:gd name="T29" fmla="*/ 64 h 111"/>
                <a:gd name="T30" fmla="*/ 77 w 81"/>
                <a:gd name="T31" fmla="*/ 43 h 111"/>
                <a:gd name="T32" fmla="*/ 81 w 81"/>
                <a:gd name="T33" fmla="*/ 32 h 111"/>
                <a:gd name="T34" fmla="*/ 66 w 81"/>
                <a:gd name="T35" fmla="*/ 26 h 111"/>
                <a:gd name="T36" fmla="*/ 48 w 81"/>
                <a:gd name="T37" fmla="*/ 4 h 111"/>
                <a:gd name="T38" fmla="*/ 69 w 81"/>
                <a:gd name="T39" fmla="*/ 3 h 111"/>
                <a:gd name="T40" fmla="*/ 69 w 81"/>
                <a:gd name="T41" fmla="*/ 12 h 111"/>
                <a:gd name="T42" fmla="*/ 69 w 81"/>
                <a:gd name="T43" fmla="*/ 3 h 111"/>
                <a:gd name="T44" fmla="*/ 9 w 81"/>
                <a:gd name="T45" fmla="*/ 26 h 111"/>
                <a:gd name="T46" fmla="*/ 5 w 81"/>
                <a:gd name="T47" fmla="*/ 37 h 111"/>
                <a:gd name="T48" fmla="*/ 54 w 81"/>
                <a:gd name="T49" fmla="*/ 65 h 111"/>
                <a:gd name="T50" fmla="*/ 41 w 81"/>
                <a:gd name="T51" fmla="*/ 108 h 111"/>
                <a:gd name="T52" fmla="*/ 27 w 81"/>
                <a:gd name="T53" fmla="*/ 65 h 111"/>
                <a:gd name="T54" fmla="*/ 54 w 81"/>
                <a:gd name="T55" fmla="*/ 65 h 111"/>
                <a:gd name="T56" fmla="*/ 23 w 81"/>
                <a:gd name="T57" fmla="*/ 67 h 111"/>
                <a:gd name="T58" fmla="*/ 16 w 81"/>
                <a:gd name="T59" fmla="*/ 79 h 111"/>
                <a:gd name="T60" fmla="*/ 24 w 81"/>
                <a:gd name="T61" fmla="*/ 102 h 111"/>
                <a:gd name="T62" fmla="*/ 32 w 81"/>
                <a:gd name="T63" fmla="*/ 108 h 111"/>
                <a:gd name="T64" fmla="*/ 19 w 81"/>
                <a:gd name="T65" fmla="*/ 104 h 111"/>
                <a:gd name="T66" fmla="*/ 62 w 81"/>
                <a:gd name="T67" fmla="*/ 104 h 111"/>
                <a:gd name="T68" fmla="*/ 49 w 81"/>
                <a:gd name="T69" fmla="*/ 108 h 111"/>
                <a:gd name="T70" fmla="*/ 58 w 81"/>
                <a:gd name="T71" fmla="*/ 102 h 111"/>
                <a:gd name="T72" fmla="*/ 57 w 81"/>
                <a:gd name="T73" fmla="*/ 91 h 111"/>
                <a:gd name="T74" fmla="*/ 65 w 81"/>
                <a:gd name="T75" fmla="*/ 79 h 111"/>
                <a:gd name="T76" fmla="*/ 7 w 81"/>
                <a:gd name="T77" fmla="*/ 43 h 111"/>
                <a:gd name="T78" fmla="*/ 74 w 81"/>
                <a:gd name="T79" fmla="*/ 43 h 111"/>
                <a:gd name="T80" fmla="*/ 72 w 81"/>
                <a:gd name="T81" fmla="*/ 26 h 111"/>
                <a:gd name="T82" fmla="*/ 76 w 81"/>
                <a:gd name="T83" fmla="*/ 37 h 111"/>
                <a:gd name="T84" fmla="*/ 72 w 81"/>
                <a:gd name="T85" fmla="*/ 2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" h="111">
                  <a:moveTo>
                    <a:pt x="61" y="8"/>
                  </a:moveTo>
                  <a:cubicBezTo>
                    <a:pt x="61" y="12"/>
                    <a:pt x="65" y="15"/>
                    <a:pt x="69" y="15"/>
                  </a:cubicBezTo>
                  <a:cubicBezTo>
                    <a:pt x="73" y="15"/>
                    <a:pt x="77" y="12"/>
                    <a:pt x="77" y="7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66" y="0"/>
                    <a:pt x="63" y="2"/>
                    <a:pt x="62" y="5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0" y="19"/>
                    <a:pt x="22" y="22"/>
                    <a:pt x="16" y="26"/>
                  </a:cubicBezTo>
                  <a:cubicBezTo>
                    <a:pt x="14" y="24"/>
                    <a:pt x="12" y="23"/>
                    <a:pt x="9" y="23"/>
                  </a:cubicBezTo>
                  <a:cubicBezTo>
                    <a:pt x="4" y="23"/>
                    <a:pt x="0" y="27"/>
                    <a:pt x="0" y="32"/>
                  </a:cubicBezTo>
                  <a:cubicBezTo>
                    <a:pt x="0" y="36"/>
                    <a:pt x="2" y="38"/>
                    <a:pt x="4" y="40"/>
                  </a:cubicBezTo>
                  <a:cubicBezTo>
                    <a:pt x="4" y="41"/>
                    <a:pt x="4" y="42"/>
                    <a:pt x="4" y="43"/>
                  </a:cubicBezTo>
                  <a:cubicBezTo>
                    <a:pt x="4" y="52"/>
                    <a:pt x="12" y="60"/>
                    <a:pt x="23" y="64"/>
                  </a:cubicBezTo>
                  <a:cubicBezTo>
                    <a:pt x="17" y="67"/>
                    <a:pt x="13" y="73"/>
                    <a:pt x="13" y="79"/>
                  </a:cubicBezTo>
                  <a:cubicBezTo>
                    <a:pt x="13" y="86"/>
                    <a:pt x="18" y="92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6" y="97"/>
                    <a:pt x="26" y="98"/>
                    <a:pt x="27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1" y="99"/>
                    <a:pt x="19" y="100"/>
                    <a:pt x="17" y="102"/>
                  </a:cubicBezTo>
                  <a:cubicBezTo>
                    <a:pt x="14" y="105"/>
                    <a:pt x="14" y="109"/>
                    <a:pt x="14" y="110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9"/>
                    <a:pt x="67" y="105"/>
                    <a:pt x="64" y="102"/>
                  </a:cubicBezTo>
                  <a:cubicBezTo>
                    <a:pt x="62" y="100"/>
                    <a:pt x="60" y="99"/>
                    <a:pt x="58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5" y="98"/>
                    <a:pt x="56" y="96"/>
                    <a:pt x="56" y="95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64" y="91"/>
                    <a:pt x="68" y="85"/>
                    <a:pt x="68" y="79"/>
                  </a:cubicBezTo>
                  <a:cubicBezTo>
                    <a:pt x="68" y="73"/>
                    <a:pt x="64" y="68"/>
                    <a:pt x="58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70" y="60"/>
                    <a:pt x="77" y="52"/>
                    <a:pt x="77" y="43"/>
                  </a:cubicBezTo>
                  <a:cubicBezTo>
                    <a:pt x="77" y="42"/>
                    <a:pt x="77" y="41"/>
                    <a:pt x="77" y="40"/>
                  </a:cubicBezTo>
                  <a:cubicBezTo>
                    <a:pt x="80" y="39"/>
                    <a:pt x="81" y="36"/>
                    <a:pt x="81" y="32"/>
                  </a:cubicBezTo>
                  <a:cubicBezTo>
                    <a:pt x="81" y="27"/>
                    <a:pt x="77" y="23"/>
                    <a:pt x="72" y="23"/>
                  </a:cubicBezTo>
                  <a:cubicBezTo>
                    <a:pt x="70" y="23"/>
                    <a:pt x="68" y="24"/>
                    <a:pt x="66" y="26"/>
                  </a:cubicBezTo>
                  <a:cubicBezTo>
                    <a:pt x="60" y="22"/>
                    <a:pt x="52" y="19"/>
                    <a:pt x="43" y="19"/>
                  </a:cubicBezTo>
                  <a:cubicBezTo>
                    <a:pt x="48" y="4"/>
                    <a:pt x="48" y="4"/>
                    <a:pt x="48" y="4"/>
                  </a:cubicBezTo>
                  <a:lnTo>
                    <a:pt x="61" y="8"/>
                  </a:lnTo>
                  <a:close/>
                  <a:moveTo>
                    <a:pt x="69" y="3"/>
                  </a:moveTo>
                  <a:cubicBezTo>
                    <a:pt x="72" y="3"/>
                    <a:pt x="74" y="5"/>
                    <a:pt x="74" y="7"/>
                  </a:cubicBezTo>
                  <a:cubicBezTo>
                    <a:pt x="74" y="10"/>
                    <a:pt x="72" y="12"/>
                    <a:pt x="69" y="12"/>
                  </a:cubicBezTo>
                  <a:cubicBezTo>
                    <a:pt x="66" y="12"/>
                    <a:pt x="64" y="10"/>
                    <a:pt x="64" y="7"/>
                  </a:cubicBezTo>
                  <a:cubicBezTo>
                    <a:pt x="64" y="5"/>
                    <a:pt x="66" y="3"/>
                    <a:pt x="69" y="3"/>
                  </a:cubicBezTo>
                  <a:moveTo>
                    <a:pt x="3" y="32"/>
                  </a:moveTo>
                  <a:cubicBezTo>
                    <a:pt x="3" y="29"/>
                    <a:pt x="6" y="26"/>
                    <a:pt x="9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9" y="30"/>
                    <a:pt x="7" y="33"/>
                    <a:pt x="5" y="37"/>
                  </a:cubicBezTo>
                  <a:cubicBezTo>
                    <a:pt x="4" y="36"/>
                    <a:pt x="3" y="34"/>
                    <a:pt x="3" y="32"/>
                  </a:cubicBezTo>
                  <a:moveTo>
                    <a:pt x="54" y="65"/>
                  </a:moveTo>
                  <a:cubicBezTo>
                    <a:pt x="55" y="65"/>
                    <a:pt x="55" y="65"/>
                    <a:pt x="55" y="65"/>
                  </a:cubicBezTo>
                  <a:cubicBezTo>
                    <a:pt x="55" y="92"/>
                    <a:pt x="53" y="108"/>
                    <a:pt x="41" y="108"/>
                  </a:cubicBezTo>
                  <a:cubicBezTo>
                    <a:pt x="28" y="108"/>
                    <a:pt x="26" y="88"/>
                    <a:pt x="26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1" y="66"/>
                    <a:pt x="36" y="67"/>
                    <a:pt x="41" y="67"/>
                  </a:cubicBezTo>
                  <a:cubicBezTo>
                    <a:pt x="46" y="67"/>
                    <a:pt x="50" y="66"/>
                    <a:pt x="54" y="65"/>
                  </a:cubicBezTo>
                  <a:moveTo>
                    <a:pt x="16" y="79"/>
                  </a:moveTo>
                  <a:cubicBezTo>
                    <a:pt x="16" y="74"/>
                    <a:pt x="19" y="70"/>
                    <a:pt x="23" y="67"/>
                  </a:cubicBezTo>
                  <a:cubicBezTo>
                    <a:pt x="23" y="76"/>
                    <a:pt x="24" y="85"/>
                    <a:pt x="25" y="92"/>
                  </a:cubicBezTo>
                  <a:cubicBezTo>
                    <a:pt x="19" y="89"/>
                    <a:pt x="16" y="84"/>
                    <a:pt x="16" y="79"/>
                  </a:cubicBezTo>
                  <a:moveTo>
                    <a:pt x="19" y="104"/>
                  </a:moveTo>
                  <a:cubicBezTo>
                    <a:pt x="20" y="103"/>
                    <a:pt x="22" y="102"/>
                    <a:pt x="24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5"/>
                    <a:pt x="31" y="107"/>
                    <a:pt x="32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7" y="107"/>
                    <a:pt x="18" y="105"/>
                    <a:pt x="19" y="104"/>
                  </a:cubicBezTo>
                  <a:moveTo>
                    <a:pt x="58" y="102"/>
                  </a:moveTo>
                  <a:cubicBezTo>
                    <a:pt x="60" y="102"/>
                    <a:pt x="61" y="103"/>
                    <a:pt x="62" y="104"/>
                  </a:cubicBezTo>
                  <a:cubicBezTo>
                    <a:pt x="63" y="105"/>
                    <a:pt x="64" y="107"/>
                    <a:pt x="64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1" y="107"/>
                    <a:pt x="52" y="105"/>
                    <a:pt x="53" y="102"/>
                  </a:cubicBezTo>
                  <a:lnTo>
                    <a:pt x="58" y="102"/>
                  </a:lnTo>
                  <a:close/>
                  <a:moveTo>
                    <a:pt x="65" y="79"/>
                  </a:moveTo>
                  <a:cubicBezTo>
                    <a:pt x="65" y="84"/>
                    <a:pt x="62" y="88"/>
                    <a:pt x="57" y="91"/>
                  </a:cubicBezTo>
                  <a:cubicBezTo>
                    <a:pt x="58" y="84"/>
                    <a:pt x="58" y="76"/>
                    <a:pt x="58" y="67"/>
                  </a:cubicBezTo>
                  <a:cubicBezTo>
                    <a:pt x="62" y="70"/>
                    <a:pt x="65" y="74"/>
                    <a:pt x="65" y="79"/>
                  </a:cubicBezTo>
                  <a:moveTo>
                    <a:pt x="41" y="64"/>
                  </a:moveTo>
                  <a:cubicBezTo>
                    <a:pt x="22" y="64"/>
                    <a:pt x="7" y="54"/>
                    <a:pt x="7" y="43"/>
                  </a:cubicBezTo>
                  <a:cubicBezTo>
                    <a:pt x="7" y="31"/>
                    <a:pt x="22" y="22"/>
                    <a:pt x="41" y="22"/>
                  </a:cubicBezTo>
                  <a:cubicBezTo>
                    <a:pt x="59" y="22"/>
                    <a:pt x="74" y="31"/>
                    <a:pt x="74" y="43"/>
                  </a:cubicBezTo>
                  <a:cubicBezTo>
                    <a:pt x="74" y="54"/>
                    <a:pt x="59" y="64"/>
                    <a:pt x="41" y="64"/>
                  </a:cubicBezTo>
                  <a:moveTo>
                    <a:pt x="72" y="26"/>
                  </a:moveTo>
                  <a:cubicBezTo>
                    <a:pt x="76" y="26"/>
                    <a:pt x="78" y="29"/>
                    <a:pt x="78" y="32"/>
                  </a:cubicBezTo>
                  <a:cubicBezTo>
                    <a:pt x="78" y="34"/>
                    <a:pt x="78" y="36"/>
                    <a:pt x="76" y="37"/>
                  </a:cubicBezTo>
                  <a:cubicBezTo>
                    <a:pt x="75" y="34"/>
                    <a:pt x="72" y="30"/>
                    <a:pt x="68" y="27"/>
                  </a:cubicBezTo>
                  <a:cubicBezTo>
                    <a:pt x="69" y="27"/>
                    <a:pt x="71" y="26"/>
                    <a:pt x="72" y="2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2"/>
            <p:cNvSpPr>
              <a:spLocks/>
            </p:cNvSpPr>
            <p:nvPr/>
          </p:nvSpPr>
          <p:spPr bwMode="auto">
            <a:xfrm>
              <a:off x="4421461" y="1939936"/>
              <a:ext cx="58470" cy="15061"/>
            </a:xfrm>
            <a:custGeom>
              <a:avLst/>
              <a:gdLst>
                <a:gd name="T0" fmla="*/ 25 w 28"/>
                <a:gd name="T1" fmla="*/ 1 h 7"/>
                <a:gd name="T2" fmla="*/ 14 w 28"/>
                <a:gd name="T3" fmla="*/ 4 h 7"/>
                <a:gd name="T4" fmla="*/ 3 w 28"/>
                <a:gd name="T5" fmla="*/ 1 h 7"/>
                <a:gd name="T6" fmla="*/ 0 w 28"/>
                <a:gd name="T7" fmla="*/ 1 h 7"/>
                <a:gd name="T8" fmla="*/ 0 w 28"/>
                <a:gd name="T9" fmla="*/ 3 h 7"/>
                <a:gd name="T10" fmla="*/ 14 w 28"/>
                <a:gd name="T11" fmla="*/ 7 h 7"/>
                <a:gd name="T12" fmla="*/ 27 w 28"/>
                <a:gd name="T13" fmla="*/ 3 h 7"/>
                <a:gd name="T14" fmla="*/ 27 w 28"/>
                <a:gd name="T15" fmla="*/ 1 h 7"/>
                <a:gd name="T16" fmla="*/ 25 w 28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25" y="1"/>
                  </a:moveTo>
                  <a:cubicBezTo>
                    <a:pt x="25" y="1"/>
                    <a:pt x="22" y="4"/>
                    <a:pt x="14" y="4"/>
                  </a:cubicBezTo>
                  <a:cubicBezTo>
                    <a:pt x="6" y="4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4" y="7"/>
                    <a:pt x="14" y="7"/>
                  </a:cubicBezTo>
                  <a:cubicBezTo>
                    <a:pt x="23" y="7"/>
                    <a:pt x="27" y="3"/>
                    <a:pt x="27" y="3"/>
                  </a:cubicBezTo>
                  <a:cubicBezTo>
                    <a:pt x="28" y="2"/>
                    <a:pt x="28" y="1"/>
                    <a:pt x="27" y="1"/>
                  </a:cubicBezTo>
                  <a:cubicBezTo>
                    <a:pt x="27" y="0"/>
                    <a:pt x="26" y="0"/>
                    <a:pt x="25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9"/>
            <p:cNvSpPr>
              <a:spLocks noEditPoints="1"/>
            </p:cNvSpPr>
            <p:nvPr/>
          </p:nvSpPr>
          <p:spPr bwMode="auto">
            <a:xfrm>
              <a:off x="6426261" y="4423123"/>
              <a:ext cx="181610" cy="205530"/>
            </a:xfrm>
            <a:custGeom>
              <a:avLst/>
              <a:gdLst>
                <a:gd name="T0" fmla="*/ 20 w 87"/>
                <a:gd name="T1" fmla="*/ 0 h 98"/>
                <a:gd name="T2" fmla="*/ 15 w 87"/>
                <a:gd name="T3" fmla="*/ 4 h 98"/>
                <a:gd name="T4" fmla="*/ 0 w 87"/>
                <a:gd name="T5" fmla="*/ 95 h 98"/>
                <a:gd name="T6" fmla="*/ 3 w 87"/>
                <a:gd name="T7" fmla="*/ 98 h 98"/>
                <a:gd name="T8" fmla="*/ 20 w 87"/>
                <a:gd name="T9" fmla="*/ 98 h 98"/>
                <a:gd name="T10" fmla="*/ 25 w 87"/>
                <a:gd name="T11" fmla="*/ 94 h 98"/>
                <a:gd name="T12" fmla="*/ 29 w 87"/>
                <a:gd name="T13" fmla="*/ 70 h 98"/>
                <a:gd name="T14" fmla="*/ 34 w 87"/>
                <a:gd name="T15" fmla="*/ 65 h 98"/>
                <a:gd name="T16" fmla="*/ 45 w 87"/>
                <a:gd name="T17" fmla="*/ 65 h 98"/>
                <a:gd name="T18" fmla="*/ 85 w 87"/>
                <a:gd name="T19" fmla="*/ 32 h 98"/>
                <a:gd name="T20" fmla="*/ 81 w 87"/>
                <a:gd name="T21" fmla="*/ 9 h 98"/>
                <a:gd name="T22" fmla="*/ 55 w 87"/>
                <a:gd name="T23" fmla="*/ 0 h 98"/>
                <a:gd name="T24" fmla="*/ 20 w 87"/>
                <a:gd name="T25" fmla="*/ 0 h 98"/>
                <a:gd name="T26" fmla="*/ 59 w 87"/>
                <a:gd name="T27" fmla="*/ 33 h 98"/>
                <a:gd name="T28" fmla="*/ 38 w 87"/>
                <a:gd name="T29" fmla="*/ 46 h 98"/>
                <a:gd name="T30" fmla="*/ 33 w 87"/>
                <a:gd name="T31" fmla="*/ 46 h 98"/>
                <a:gd name="T32" fmla="*/ 36 w 87"/>
                <a:gd name="T33" fmla="*/ 22 h 98"/>
                <a:gd name="T34" fmla="*/ 39 w 87"/>
                <a:gd name="T35" fmla="*/ 20 h 98"/>
                <a:gd name="T36" fmla="*/ 42 w 87"/>
                <a:gd name="T37" fmla="*/ 20 h 98"/>
                <a:gd name="T38" fmla="*/ 57 w 87"/>
                <a:gd name="T39" fmla="*/ 23 h 98"/>
                <a:gd name="T40" fmla="*/ 59 w 87"/>
                <a:gd name="T41" fmla="*/ 3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98">
                  <a:moveTo>
                    <a:pt x="20" y="0"/>
                  </a:moveTo>
                  <a:cubicBezTo>
                    <a:pt x="17" y="0"/>
                    <a:pt x="15" y="2"/>
                    <a:pt x="15" y="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7"/>
                    <a:pt x="2" y="98"/>
                    <a:pt x="3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3" y="98"/>
                    <a:pt x="25" y="97"/>
                    <a:pt x="25" y="94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7"/>
                    <a:pt x="31" y="65"/>
                    <a:pt x="34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68" y="65"/>
                    <a:pt x="82" y="54"/>
                    <a:pt x="85" y="32"/>
                  </a:cubicBezTo>
                  <a:cubicBezTo>
                    <a:pt x="87" y="22"/>
                    <a:pt x="85" y="14"/>
                    <a:pt x="81" y="9"/>
                  </a:cubicBezTo>
                  <a:cubicBezTo>
                    <a:pt x="76" y="3"/>
                    <a:pt x="67" y="0"/>
                    <a:pt x="55" y="0"/>
                  </a:cubicBezTo>
                  <a:lnTo>
                    <a:pt x="20" y="0"/>
                  </a:lnTo>
                  <a:close/>
                  <a:moveTo>
                    <a:pt x="59" y="33"/>
                  </a:moveTo>
                  <a:cubicBezTo>
                    <a:pt x="57" y="46"/>
                    <a:pt x="47" y="46"/>
                    <a:pt x="38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8" y="20"/>
                    <a:pt x="39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8" y="20"/>
                    <a:pt x="54" y="20"/>
                    <a:pt x="57" y="23"/>
                  </a:cubicBezTo>
                  <a:cubicBezTo>
                    <a:pt x="59" y="25"/>
                    <a:pt x="60" y="29"/>
                    <a:pt x="5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00"/>
            <p:cNvSpPr>
              <a:spLocks/>
            </p:cNvSpPr>
            <p:nvPr/>
          </p:nvSpPr>
          <p:spPr bwMode="auto">
            <a:xfrm>
              <a:off x="3342431" y="2538806"/>
              <a:ext cx="117825" cy="125798"/>
            </a:xfrm>
            <a:custGeom>
              <a:avLst/>
              <a:gdLst>
                <a:gd name="T0" fmla="*/ 34 w 56"/>
                <a:gd name="T1" fmla="*/ 41 h 60"/>
                <a:gd name="T2" fmla="*/ 45 w 56"/>
                <a:gd name="T3" fmla="*/ 41 h 60"/>
                <a:gd name="T4" fmla="*/ 45 w 56"/>
                <a:gd name="T5" fmla="*/ 51 h 60"/>
                <a:gd name="T6" fmla="*/ 43 w 56"/>
                <a:gd name="T7" fmla="*/ 53 h 60"/>
                <a:gd name="T8" fmla="*/ 32 w 56"/>
                <a:gd name="T9" fmla="*/ 54 h 60"/>
                <a:gd name="T10" fmla="*/ 10 w 56"/>
                <a:gd name="T11" fmla="*/ 32 h 60"/>
                <a:gd name="T12" fmla="*/ 22 w 56"/>
                <a:gd name="T13" fmla="*/ 7 h 60"/>
                <a:gd name="T14" fmla="*/ 37 w 56"/>
                <a:gd name="T15" fmla="*/ 6 h 60"/>
                <a:gd name="T16" fmla="*/ 46 w 56"/>
                <a:gd name="T17" fmla="*/ 12 h 60"/>
                <a:gd name="T18" fmla="*/ 44 w 56"/>
                <a:gd name="T19" fmla="*/ 15 h 60"/>
                <a:gd name="T20" fmla="*/ 48 w 56"/>
                <a:gd name="T21" fmla="*/ 14 h 60"/>
                <a:gd name="T22" fmla="*/ 53 w 56"/>
                <a:gd name="T23" fmla="*/ 9 h 60"/>
                <a:gd name="T24" fmla="*/ 17 w 56"/>
                <a:gd name="T25" fmla="*/ 5 h 60"/>
                <a:gd name="T26" fmla="*/ 0 w 56"/>
                <a:gd name="T27" fmla="*/ 29 h 60"/>
                <a:gd name="T28" fmla="*/ 13 w 56"/>
                <a:gd name="T29" fmla="*/ 53 h 60"/>
                <a:gd name="T30" fmla="*/ 54 w 56"/>
                <a:gd name="T31" fmla="*/ 53 h 60"/>
                <a:gd name="T32" fmla="*/ 54 w 56"/>
                <a:gd name="T33" fmla="*/ 52 h 60"/>
                <a:gd name="T34" fmla="*/ 54 w 56"/>
                <a:gd name="T35" fmla="*/ 52 h 60"/>
                <a:gd name="T36" fmla="*/ 54 w 56"/>
                <a:gd name="T37" fmla="*/ 41 h 60"/>
                <a:gd name="T38" fmla="*/ 56 w 56"/>
                <a:gd name="T39" fmla="*/ 38 h 60"/>
                <a:gd name="T40" fmla="*/ 40 w 56"/>
                <a:gd name="T41" fmla="*/ 38 h 60"/>
                <a:gd name="T42" fmla="*/ 34 w 56"/>
                <a:gd name="T43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0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2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10" y="32"/>
                  </a:cubicBezTo>
                  <a:cubicBezTo>
                    <a:pt x="8" y="22"/>
                    <a:pt x="13" y="11"/>
                    <a:pt x="22" y="7"/>
                  </a:cubicBezTo>
                  <a:cubicBezTo>
                    <a:pt x="26" y="5"/>
                    <a:pt x="31" y="4"/>
                    <a:pt x="37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5"/>
                  </a:cubicBezTo>
                  <a:cubicBezTo>
                    <a:pt x="7" y="10"/>
                    <a:pt x="0" y="19"/>
                    <a:pt x="0" y="29"/>
                  </a:cubicBezTo>
                  <a:cubicBezTo>
                    <a:pt x="0" y="40"/>
                    <a:pt x="6" y="49"/>
                    <a:pt x="13" y="53"/>
                  </a:cubicBezTo>
                  <a:cubicBezTo>
                    <a:pt x="24" y="60"/>
                    <a:pt x="42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01"/>
            <p:cNvSpPr>
              <a:spLocks/>
            </p:cNvSpPr>
            <p:nvPr/>
          </p:nvSpPr>
          <p:spPr bwMode="auto">
            <a:xfrm>
              <a:off x="7663868" y="1456233"/>
              <a:ext cx="117825" cy="125798"/>
            </a:xfrm>
            <a:custGeom>
              <a:avLst/>
              <a:gdLst>
                <a:gd name="T0" fmla="*/ 34 w 56"/>
                <a:gd name="T1" fmla="*/ 41 h 60"/>
                <a:gd name="T2" fmla="*/ 45 w 56"/>
                <a:gd name="T3" fmla="*/ 41 h 60"/>
                <a:gd name="T4" fmla="*/ 45 w 56"/>
                <a:gd name="T5" fmla="*/ 51 h 60"/>
                <a:gd name="T6" fmla="*/ 43 w 56"/>
                <a:gd name="T7" fmla="*/ 53 h 60"/>
                <a:gd name="T8" fmla="*/ 32 w 56"/>
                <a:gd name="T9" fmla="*/ 54 h 60"/>
                <a:gd name="T10" fmla="*/ 9 w 56"/>
                <a:gd name="T11" fmla="*/ 32 h 60"/>
                <a:gd name="T12" fmla="*/ 21 w 56"/>
                <a:gd name="T13" fmla="*/ 7 h 60"/>
                <a:gd name="T14" fmla="*/ 36 w 56"/>
                <a:gd name="T15" fmla="*/ 6 h 60"/>
                <a:gd name="T16" fmla="*/ 46 w 56"/>
                <a:gd name="T17" fmla="*/ 12 h 60"/>
                <a:gd name="T18" fmla="*/ 44 w 56"/>
                <a:gd name="T19" fmla="*/ 15 h 60"/>
                <a:gd name="T20" fmla="*/ 48 w 56"/>
                <a:gd name="T21" fmla="*/ 14 h 60"/>
                <a:gd name="T22" fmla="*/ 53 w 56"/>
                <a:gd name="T23" fmla="*/ 9 h 60"/>
                <a:gd name="T24" fmla="*/ 17 w 56"/>
                <a:gd name="T25" fmla="*/ 5 h 60"/>
                <a:gd name="T26" fmla="*/ 0 w 56"/>
                <a:gd name="T27" fmla="*/ 29 h 60"/>
                <a:gd name="T28" fmla="*/ 13 w 56"/>
                <a:gd name="T29" fmla="*/ 53 h 60"/>
                <a:gd name="T30" fmla="*/ 53 w 56"/>
                <a:gd name="T31" fmla="*/ 53 h 60"/>
                <a:gd name="T32" fmla="*/ 53 w 56"/>
                <a:gd name="T33" fmla="*/ 52 h 60"/>
                <a:gd name="T34" fmla="*/ 53 w 56"/>
                <a:gd name="T35" fmla="*/ 52 h 60"/>
                <a:gd name="T36" fmla="*/ 53 w 56"/>
                <a:gd name="T37" fmla="*/ 41 h 60"/>
                <a:gd name="T38" fmla="*/ 56 w 56"/>
                <a:gd name="T39" fmla="*/ 38 h 60"/>
                <a:gd name="T40" fmla="*/ 40 w 56"/>
                <a:gd name="T41" fmla="*/ 38 h 60"/>
                <a:gd name="T42" fmla="*/ 34 w 56"/>
                <a:gd name="T43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0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2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9" y="32"/>
                  </a:cubicBezTo>
                  <a:cubicBezTo>
                    <a:pt x="7" y="22"/>
                    <a:pt x="13" y="11"/>
                    <a:pt x="21" y="7"/>
                  </a:cubicBezTo>
                  <a:cubicBezTo>
                    <a:pt x="26" y="5"/>
                    <a:pt x="31" y="4"/>
                    <a:pt x="36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5"/>
                  </a:cubicBezTo>
                  <a:cubicBezTo>
                    <a:pt x="7" y="10"/>
                    <a:pt x="0" y="19"/>
                    <a:pt x="0" y="29"/>
                  </a:cubicBezTo>
                  <a:cubicBezTo>
                    <a:pt x="0" y="40"/>
                    <a:pt x="6" y="49"/>
                    <a:pt x="13" y="53"/>
                  </a:cubicBezTo>
                  <a:cubicBezTo>
                    <a:pt x="23" y="60"/>
                    <a:pt x="42" y="59"/>
                    <a:pt x="53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02"/>
            <p:cNvSpPr>
              <a:spLocks/>
            </p:cNvSpPr>
            <p:nvPr/>
          </p:nvSpPr>
          <p:spPr bwMode="auto">
            <a:xfrm>
              <a:off x="6754931" y="2816980"/>
              <a:ext cx="116939" cy="128456"/>
            </a:xfrm>
            <a:custGeom>
              <a:avLst/>
              <a:gdLst>
                <a:gd name="T0" fmla="*/ 34 w 56"/>
                <a:gd name="T1" fmla="*/ 41 h 61"/>
                <a:gd name="T2" fmla="*/ 46 w 56"/>
                <a:gd name="T3" fmla="*/ 41 h 61"/>
                <a:gd name="T4" fmla="*/ 46 w 56"/>
                <a:gd name="T5" fmla="*/ 51 h 61"/>
                <a:gd name="T6" fmla="*/ 43 w 56"/>
                <a:gd name="T7" fmla="*/ 53 h 61"/>
                <a:gd name="T8" fmla="*/ 33 w 56"/>
                <a:gd name="T9" fmla="*/ 54 h 61"/>
                <a:gd name="T10" fmla="*/ 10 w 56"/>
                <a:gd name="T11" fmla="*/ 33 h 61"/>
                <a:gd name="T12" fmla="*/ 22 w 56"/>
                <a:gd name="T13" fmla="*/ 8 h 61"/>
                <a:gd name="T14" fmla="*/ 37 w 56"/>
                <a:gd name="T15" fmla="*/ 6 h 61"/>
                <a:gd name="T16" fmla="*/ 46 w 56"/>
                <a:gd name="T17" fmla="*/ 12 h 61"/>
                <a:gd name="T18" fmla="*/ 44 w 56"/>
                <a:gd name="T19" fmla="*/ 15 h 61"/>
                <a:gd name="T20" fmla="*/ 48 w 56"/>
                <a:gd name="T21" fmla="*/ 14 h 61"/>
                <a:gd name="T22" fmla="*/ 54 w 56"/>
                <a:gd name="T23" fmla="*/ 9 h 61"/>
                <a:gd name="T24" fmla="*/ 17 w 56"/>
                <a:gd name="T25" fmla="*/ 6 h 61"/>
                <a:gd name="T26" fmla="*/ 0 w 56"/>
                <a:gd name="T27" fmla="*/ 30 h 61"/>
                <a:gd name="T28" fmla="*/ 13 w 56"/>
                <a:gd name="T29" fmla="*/ 53 h 61"/>
                <a:gd name="T30" fmla="*/ 54 w 56"/>
                <a:gd name="T31" fmla="*/ 53 h 61"/>
                <a:gd name="T32" fmla="*/ 54 w 56"/>
                <a:gd name="T33" fmla="*/ 52 h 61"/>
                <a:gd name="T34" fmla="*/ 54 w 56"/>
                <a:gd name="T35" fmla="*/ 52 h 61"/>
                <a:gd name="T36" fmla="*/ 54 w 56"/>
                <a:gd name="T37" fmla="*/ 41 h 61"/>
                <a:gd name="T38" fmla="*/ 56 w 56"/>
                <a:gd name="T39" fmla="*/ 38 h 61"/>
                <a:gd name="T40" fmla="*/ 40 w 56"/>
                <a:gd name="T41" fmla="*/ 38 h 61"/>
                <a:gd name="T42" fmla="*/ 34 w 56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1">
                  <a:moveTo>
                    <a:pt x="34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2"/>
                    <a:pt x="46" y="53"/>
                    <a:pt x="43" y="53"/>
                  </a:cubicBezTo>
                  <a:cubicBezTo>
                    <a:pt x="40" y="54"/>
                    <a:pt x="36" y="54"/>
                    <a:pt x="33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1" y="5"/>
                    <a:pt x="37" y="6"/>
                  </a:cubicBezTo>
                  <a:cubicBezTo>
                    <a:pt x="40" y="7"/>
                    <a:pt x="44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4" y="1"/>
                    <a:pt x="28" y="0"/>
                    <a:pt x="17" y="6"/>
                  </a:cubicBezTo>
                  <a:cubicBezTo>
                    <a:pt x="8" y="10"/>
                    <a:pt x="1" y="19"/>
                    <a:pt x="0" y="30"/>
                  </a:cubicBezTo>
                  <a:cubicBezTo>
                    <a:pt x="0" y="41"/>
                    <a:pt x="7" y="49"/>
                    <a:pt x="13" y="53"/>
                  </a:cubicBezTo>
                  <a:cubicBezTo>
                    <a:pt x="24" y="61"/>
                    <a:pt x="43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03"/>
            <p:cNvSpPr>
              <a:spLocks/>
            </p:cNvSpPr>
            <p:nvPr/>
          </p:nvSpPr>
          <p:spPr bwMode="auto">
            <a:xfrm>
              <a:off x="7301534" y="2348338"/>
              <a:ext cx="119597" cy="127570"/>
            </a:xfrm>
            <a:custGeom>
              <a:avLst/>
              <a:gdLst>
                <a:gd name="T0" fmla="*/ 34 w 57"/>
                <a:gd name="T1" fmla="*/ 41 h 61"/>
                <a:gd name="T2" fmla="*/ 46 w 57"/>
                <a:gd name="T3" fmla="*/ 41 h 61"/>
                <a:gd name="T4" fmla="*/ 46 w 57"/>
                <a:gd name="T5" fmla="*/ 51 h 61"/>
                <a:gd name="T6" fmla="*/ 44 w 57"/>
                <a:gd name="T7" fmla="*/ 53 h 61"/>
                <a:gd name="T8" fmla="*/ 33 w 57"/>
                <a:gd name="T9" fmla="*/ 54 h 61"/>
                <a:gd name="T10" fmla="*/ 10 w 57"/>
                <a:gd name="T11" fmla="*/ 33 h 61"/>
                <a:gd name="T12" fmla="*/ 22 w 57"/>
                <a:gd name="T13" fmla="*/ 8 h 61"/>
                <a:gd name="T14" fmla="*/ 37 w 57"/>
                <a:gd name="T15" fmla="*/ 6 h 61"/>
                <a:gd name="T16" fmla="*/ 47 w 57"/>
                <a:gd name="T17" fmla="*/ 12 h 61"/>
                <a:gd name="T18" fmla="*/ 45 w 57"/>
                <a:gd name="T19" fmla="*/ 15 h 61"/>
                <a:gd name="T20" fmla="*/ 48 w 57"/>
                <a:gd name="T21" fmla="*/ 14 h 61"/>
                <a:gd name="T22" fmla="*/ 54 w 57"/>
                <a:gd name="T23" fmla="*/ 9 h 61"/>
                <a:gd name="T24" fmla="*/ 17 w 57"/>
                <a:gd name="T25" fmla="*/ 6 h 61"/>
                <a:gd name="T26" fmla="*/ 1 w 57"/>
                <a:gd name="T27" fmla="*/ 30 h 61"/>
                <a:gd name="T28" fmla="*/ 13 w 57"/>
                <a:gd name="T29" fmla="*/ 53 h 61"/>
                <a:gd name="T30" fmla="*/ 54 w 57"/>
                <a:gd name="T31" fmla="*/ 53 h 61"/>
                <a:gd name="T32" fmla="*/ 54 w 57"/>
                <a:gd name="T33" fmla="*/ 52 h 61"/>
                <a:gd name="T34" fmla="*/ 54 w 57"/>
                <a:gd name="T35" fmla="*/ 52 h 61"/>
                <a:gd name="T36" fmla="*/ 54 w 57"/>
                <a:gd name="T37" fmla="*/ 41 h 61"/>
                <a:gd name="T38" fmla="*/ 57 w 57"/>
                <a:gd name="T39" fmla="*/ 38 h 61"/>
                <a:gd name="T40" fmla="*/ 40 w 57"/>
                <a:gd name="T41" fmla="*/ 38 h 61"/>
                <a:gd name="T42" fmla="*/ 34 w 57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61">
                  <a:moveTo>
                    <a:pt x="34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2"/>
                    <a:pt x="46" y="53"/>
                    <a:pt x="44" y="53"/>
                  </a:cubicBezTo>
                  <a:cubicBezTo>
                    <a:pt x="40" y="54"/>
                    <a:pt x="37" y="54"/>
                    <a:pt x="33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2" y="5"/>
                    <a:pt x="37" y="6"/>
                  </a:cubicBezTo>
                  <a:cubicBezTo>
                    <a:pt x="41" y="7"/>
                    <a:pt x="44" y="9"/>
                    <a:pt x="47" y="12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4" y="1"/>
                    <a:pt x="28" y="0"/>
                    <a:pt x="17" y="6"/>
                  </a:cubicBezTo>
                  <a:cubicBezTo>
                    <a:pt x="8" y="10"/>
                    <a:pt x="1" y="19"/>
                    <a:pt x="1" y="30"/>
                  </a:cubicBezTo>
                  <a:cubicBezTo>
                    <a:pt x="0" y="41"/>
                    <a:pt x="7" y="49"/>
                    <a:pt x="13" y="53"/>
                  </a:cubicBezTo>
                  <a:cubicBezTo>
                    <a:pt x="24" y="61"/>
                    <a:pt x="43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04"/>
            <p:cNvSpPr>
              <a:spLocks/>
            </p:cNvSpPr>
            <p:nvPr/>
          </p:nvSpPr>
          <p:spPr bwMode="auto">
            <a:xfrm>
              <a:off x="6426261" y="1175401"/>
              <a:ext cx="116939" cy="127570"/>
            </a:xfrm>
            <a:custGeom>
              <a:avLst/>
              <a:gdLst>
                <a:gd name="T0" fmla="*/ 34 w 56"/>
                <a:gd name="T1" fmla="*/ 41 h 61"/>
                <a:gd name="T2" fmla="*/ 45 w 56"/>
                <a:gd name="T3" fmla="*/ 41 h 61"/>
                <a:gd name="T4" fmla="*/ 45 w 56"/>
                <a:gd name="T5" fmla="*/ 51 h 61"/>
                <a:gd name="T6" fmla="*/ 43 w 56"/>
                <a:gd name="T7" fmla="*/ 53 h 61"/>
                <a:gd name="T8" fmla="*/ 32 w 56"/>
                <a:gd name="T9" fmla="*/ 54 h 61"/>
                <a:gd name="T10" fmla="*/ 10 w 56"/>
                <a:gd name="T11" fmla="*/ 33 h 61"/>
                <a:gd name="T12" fmla="*/ 22 w 56"/>
                <a:gd name="T13" fmla="*/ 8 h 61"/>
                <a:gd name="T14" fmla="*/ 37 w 56"/>
                <a:gd name="T15" fmla="*/ 6 h 61"/>
                <a:gd name="T16" fmla="*/ 46 w 56"/>
                <a:gd name="T17" fmla="*/ 12 h 61"/>
                <a:gd name="T18" fmla="*/ 44 w 56"/>
                <a:gd name="T19" fmla="*/ 15 h 61"/>
                <a:gd name="T20" fmla="*/ 48 w 56"/>
                <a:gd name="T21" fmla="*/ 14 h 61"/>
                <a:gd name="T22" fmla="*/ 53 w 56"/>
                <a:gd name="T23" fmla="*/ 9 h 61"/>
                <a:gd name="T24" fmla="*/ 17 w 56"/>
                <a:gd name="T25" fmla="*/ 6 h 61"/>
                <a:gd name="T26" fmla="*/ 0 w 56"/>
                <a:gd name="T27" fmla="*/ 30 h 61"/>
                <a:gd name="T28" fmla="*/ 13 w 56"/>
                <a:gd name="T29" fmla="*/ 53 h 61"/>
                <a:gd name="T30" fmla="*/ 54 w 56"/>
                <a:gd name="T31" fmla="*/ 53 h 61"/>
                <a:gd name="T32" fmla="*/ 54 w 56"/>
                <a:gd name="T33" fmla="*/ 52 h 61"/>
                <a:gd name="T34" fmla="*/ 54 w 56"/>
                <a:gd name="T35" fmla="*/ 52 h 61"/>
                <a:gd name="T36" fmla="*/ 54 w 56"/>
                <a:gd name="T37" fmla="*/ 41 h 61"/>
                <a:gd name="T38" fmla="*/ 56 w 56"/>
                <a:gd name="T39" fmla="*/ 38 h 61"/>
                <a:gd name="T40" fmla="*/ 40 w 56"/>
                <a:gd name="T41" fmla="*/ 38 h 61"/>
                <a:gd name="T42" fmla="*/ 34 w 56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1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3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1" y="5"/>
                    <a:pt x="37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6"/>
                  </a:cubicBezTo>
                  <a:cubicBezTo>
                    <a:pt x="7" y="10"/>
                    <a:pt x="1" y="19"/>
                    <a:pt x="0" y="30"/>
                  </a:cubicBezTo>
                  <a:cubicBezTo>
                    <a:pt x="0" y="41"/>
                    <a:pt x="6" y="49"/>
                    <a:pt x="13" y="53"/>
                  </a:cubicBezTo>
                  <a:cubicBezTo>
                    <a:pt x="24" y="61"/>
                    <a:pt x="42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6"/>
            <p:cNvSpPr>
              <a:spLocks/>
            </p:cNvSpPr>
            <p:nvPr/>
          </p:nvSpPr>
          <p:spPr bwMode="auto">
            <a:xfrm>
              <a:off x="6124168" y="907859"/>
              <a:ext cx="117825" cy="127570"/>
            </a:xfrm>
            <a:custGeom>
              <a:avLst/>
              <a:gdLst>
                <a:gd name="T0" fmla="*/ 34 w 56"/>
                <a:gd name="T1" fmla="*/ 41 h 61"/>
                <a:gd name="T2" fmla="*/ 45 w 56"/>
                <a:gd name="T3" fmla="*/ 41 h 61"/>
                <a:gd name="T4" fmla="*/ 45 w 56"/>
                <a:gd name="T5" fmla="*/ 51 h 61"/>
                <a:gd name="T6" fmla="*/ 43 w 56"/>
                <a:gd name="T7" fmla="*/ 53 h 61"/>
                <a:gd name="T8" fmla="*/ 32 w 56"/>
                <a:gd name="T9" fmla="*/ 54 h 61"/>
                <a:gd name="T10" fmla="*/ 10 w 56"/>
                <a:gd name="T11" fmla="*/ 33 h 61"/>
                <a:gd name="T12" fmla="*/ 22 w 56"/>
                <a:gd name="T13" fmla="*/ 8 h 61"/>
                <a:gd name="T14" fmla="*/ 37 w 56"/>
                <a:gd name="T15" fmla="*/ 6 h 61"/>
                <a:gd name="T16" fmla="*/ 46 w 56"/>
                <a:gd name="T17" fmla="*/ 12 h 61"/>
                <a:gd name="T18" fmla="*/ 44 w 56"/>
                <a:gd name="T19" fmla="*/ 15 h 61"/>
                <a:gd name="T20" fmla="*/ 48 w 56"/>
                <a:gd name="T21" fmla="*/ 14 h 61"/>
                <a:gd name="T22" fmla="*/ 53 w 56"/>
                <a:gd name="T23" fmla="*/ 9 h 61"/>
                <a:gd name="T24" fmla="*/ 17 w 56"/>
                <a:gd name="T25" fmla="*/ 6 h 61"/>
                <a:gd name="T26" fmla="*/ 0 w 56"/>
                <a:gd name="T27" fmla="*/ 30 h 61"/>
                <a:gd name="T28" fmla="*/ 13 w 56"/>
                <a:gd name="T29" fmla="*/ 53 h 61"/>
                <a:gd name="T30" fmla="*/ 54 w 56"/>
                <a:gd name="T31" fmla="*/ 53 h 61"/>
                <a:gd name="T32" fmla="*/ 54 w 56"/>
                <a:gd name="T33" fmla="*/ 52 h 61"/>
                <a:gd name="T34" fmla="*/ 54 w 56"/>
                <a:gd name="T35" fmla="*/ 52 h 61"/>
                <a:gd name="T36" fmla="*/ 54 w 56"/>
                <a:gd name="T37" fmla="*/ 41 h 61"/>
                <a:gd name="T38" fmla="*/ 56 w 56"/>
                <a:gd name="T39" fmla="*/ 38 h 61"/>
                <a:gd name="T40" fmla="*/ 40 w 56"/>
                <a:gd name="T41" fmla="*/ 38 h 61"/>
                <a:gd name="T42" fmla="*/ 34 w 56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1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3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1" y="5"/>
                    <a:pt x="37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6"/>
                  </a:cubicBezTo>
                  <a:cubicBezTo>
                    <a:pt x="7" y="10"/>
                    <a:pt x="1" y="19"/>
                    <a:pt x="0" y="30"/>
                  </a:cubicBezTo>
                  <a:cubicBezTo>
                    <a:pt x="0" y="41"/>
                    <a:pt x="6" y="49"/>
                    <a:pt x="13" y="53"/>
                  </a:cubicBezTo>
                  <a:cubicBezTo>
                    <a:pt x="24" y="61"/>
                    <a:pt x="42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7"/>
            <p:cNvSpPr>
              <a:spLocks/>
            </p:cNvSpPr>
            <p:nvPr/>
          </p:nvSpPr>
          <p:spPr bwMode="auto">
            <a:xfrm>
              <a:off x="6618502" y="556155"/>
              <a:ext cx="251597" cy="150604"/>
            </a:xfrm>
            <a:custGeom>
              <a:avLst/>
              <a:gdLst>
                <a:gd name="T0" fmla="*/ 95 w 120"/>
                <a:gd name="T1" fmla="*/ 60 h 72"/>
                <a:gd name="T2" fmla="*/ 81 w 120"/>
                <a:gd name="T3" fmla="*/ 48 h 72"/>
                <a:gd name="T4" fmla="*/ 70 w 120"/>
                <a:gd name="T5" fmla="*/ 22 h 72"/>
                <a:gd name="T6" fmla="*/ 36 w 120"/>
                <a:gd name="T7" fmla="*/ 0 h 72"/>
                <a:gd name="T8" fmla="*/ 0 w 120"/>
                <a:gd name="T9" fmla="*/ 36 h 72"/>
                <a:gd name="T10" fmla="*/ 36 w 120"/>
                <a:gd name="T11" fmla="*/ 72 h 72"/>
                <a:gd name="T12" fmla="*/ 64 w 120"/>
                <a:gd name="T13" fmla="*/ 58 h 72"/>
                <a:gd name="T14" fmla="*/ 64 w 120"/>
                <a:gd name="T15" fmla="*/ 58 h 72"/>
                <a:gd name="T16" fmla="*/ 60 w 120"/>
                <a:gd name="T17" fmla="*/ 47 h 72"/>
                <a:gd name="T18" fmla="*/ 59 w 120"/>
                <a:gd name="T19" fmla="*/ 47 h 72"/>
                <a:gd name="T20" fmla="*/ 58 w 120"/>
                <a:gd name="T21" fmla="*/ 47 h 72"/>
                <a:gd name="T22" fmla="*/ 36 w 120"/>
                <a:gd name="T23" fmla="*/ 60 h 72"/>
                <a:gd name="T24" fmla="*/ 12 w 120"/>
                <a:gd name="T25" fmla="*/ 36 h 72"/>
                <a:gd name="T26" fmla="*/ 36 w 120"/>
                <a:gd name="T27" fmla="*/ 11 h 72"/>
                <a:gd name="T28" fmla="*/ 59 w 120"/>
                <a:gd name="T29" fmla="*/ 26 h 72"/>
                <a:gd name="T30" fmla="*/ 70 w 120"/>
                <a:gd name="T31" fmla="*/ 51 h 72"/>
                <a:gd name="T32" fmla="*/ 72 w 120"/>
                <a:gd name="T33" fmla="*/ 54 h 72"/>
                <a:gd name="T34" fmla="*/ 96 w 120"/>
                <a:gd name="T35" fmla="*/ 71 h 72"/>
                <a:gd name="T36" fmla="*/ 120 w 120"/>
                <a:gd name="T37" fmla="*/ 50 h 72"/>
                <a:gd name="T38" fmla="*/ 102 w 120"/>
                <a:gd name="T39" fmla="*/ 29 h 72"/>
                <a:gd name="T40" fmla="*/ 99 w 120"/>
                <a:gd name="T41" fmla="*/ 28 h 72"/>
                <a:gd name="T42" fmla="*/ 87 w 120"/>
                <a:gd name="T43" fmla="*/ 19 h 72"/>
                <a:gd name="T44" fmla="*/ 95 w 120"/>
                <a:gd name="T45" fmla="*/ 11 h 72"/>
                <a:gd name="T46" fmla="*/ 105 w 120"/>
                <a:gd name="T47" fmla="*/ 16 h 72"/>
                <a:gd name="T48" fmla="*/ 106 w 120"/>
                <a:gd name="T49" fmla="*/ 16 h 72"/>
                <a:gd name="T50" fmla="*/ 113 w 120"/>
                <a:gd name="T51" fmla="*/ 12 h 72"/>
                <a:gd name="T52" fmla="*/ 114 w 120"/>
                <a:gd name="T53" fmla="*/ 12 h 72"/>
                <a:gd name="T54" fmla="*/ 114 w 120"/>
                <a:gd name="T55" fmla="*/ 11 h 72"/>
                <a:gd name="T56" fmla="*/ 96 w 120"/>
                <a:gd name="T57" fmla="*/ 0 h 72"/>
                <a:gd name="T58" fmla="*/ 76 w 120"/>
                <a:gd name="T59" fmla="*/ 19 h 72"/>
                <a:gd name="T60" fmla="*/ 97 w 120"/>
                <a:gd name="T61" fmla="*/ 40 h 72"/>
                <a:gd name="T62" fmla="*/ 109 w 120"/>
                <a:gd name="T63" fmla="*/ 50 h 72"/>
                <a:gd name="T64" fmla="*/ 95 w 120"/>
                <a:gd name="T65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72">
                  <a:moveTo>
                    <a:pt x="95" y="60"/>
                  </a:moveTo>
                  <a:cubicBezTo>
                    <a:pt x="87" y="60"/>
                    <a:pt x="85" y="56"/>
                    <a:pt x="81" y="48"/>
                  </a:cubicBezTo>
                  <a:cubicBezTo>
                    <a:pt x="76" y="36"/>
                    <a:pt x="70" y="22"/>
                    <a:pt x="70" y="22"/>
                  </a:cubicBezTo>
                  <a:cubicBezTo>
                    <a:pt x="64" y="8"/>
                    <a:pt x="52" y="0"/>
                    <a:pt x="36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55"/>
                    <a:pt x="17" y="72"/>
                    <a:pt x="36" y="72"/>
                  </a:cubicBezTo>
                  <a:cubicBezTo>
                    <a:pt x="47" y="72"/>
                    <a:pt x="57" y="67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4" y="55"/>
                    <a:pt x="46" y="60"/>
                    <a:pt x="36" y="60"/>
                  </a:cubicBezTo>
                  <a:cubicBezTo>
                    <a:pt x="23" y="60"/>
                    <a:pt x="12" y="49"/>
                    <a:pt x="12" y="36"/>
                  </a:cubicBezTo>
                  <a:cubicBezTo>
                    <a:pt x="12" y="22"/>
                    <a:pt x="23" y="11"/>
                    <a:pt x="36" y="11"/>
                  </a:cubicBezTo>
                  <a:cubicBezTo>
                    <a:pt x="46" y="11"/>
                    <a:pt x="56" y="17"/>
                    <a:pt x="59" y="26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7" y="66"/>
                    <a:pt x="84" y="71"/>
                    <a:pt x="96" y="71"/>
                  </a:cubicBezTo>
                  <a:cubicBezTo>
                    <a:pt x="110" y="71"/>
                    <a:pt x="120" y="62"/>
                    <a:pt x="120" y="50"/>
                  </a:cubicBezTo>
                  <a:cubicBezTo>
                    <a:pt x="120" y="38"/>
                    <a:pt x="114" y="33"/>
                    <a:pt x="102" y="29"/>
                  </a:cubicBezTo>
                  <a:cubicBezTo>
                    <a:pt x="101" y="29"/>
                    <a:pt x="100" y="28"/>
                    <a:pt x="99" y="28"/>
                  </a:cubicBezTo>
                  <a:cubicBezTo>
                    <a:pt x="91" y="26"/>
                    <a:pt x="87" y="24"/>
                    <a:pt x="87" y="19"/>
                  </a:cubicBezTo>
                  <a:cubicBezTo>
                    <a:pt x="87" y="14"/>
                    <a:pt x="90" y="11"/>
                    <a:pt x="95" y="11"/>
                  </a:cubicBezTo>
                  <a:cubicBezTo>
                    <a:pt x="99" y="11"/>
                    <a:pt x="102" y="12"/>
                    <a:pt x="105" y="16"/>
                  </a:cubicBezTo>
                  <a:cubicBezTo>
                    <a:pt x="105" y="16"/>
                    <a:pt x="105" y="16"/>
                    <a:pt x="106" y="16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0" y="4"/>
                    <a:pt x="104" y="0"/>
                    <a:pt x="96" y="0"/>
                  </a:cubicBezTo>
                  <a:cubicBezTo>
                    <a:pt x="84" y="0"/>
                    <a:pt x="76" y="8"/>
                    <a:pt x="76" y="19"/>
                  </a:cubicBezTo>
                  <a:cubicBezTo>
                    <a:pt x="76" y="30"/>
                    <a:pt x="84" y="35"/>
                    <a:pt x="97" y="40"/>
                  </a:cubicBezTo>
                  <a:cubicBezTo>
                    <a:pt x="106" y="42"/>
                    <a:pt x="109" y="44"/>
                    <a:pt x="109" y="50"/>
                  </a:cubicBezTo>
                  <a:cubicBezTo>
                    <a:pt x="109" y="56"/>
                    <a:pt x="103" y="61"/>
                    <a:pt x="95" y="6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08"/>
            <p:cNvSpPr>
              <a:spLocks/>
            </p:cNvSpPr>
            <p:nvPr/>
          </p:nvSpPr>
          <p:spPr bwMode="auto">
            <a:xfrm>
              <a:off x="6530798" y="1832742"/>
              <a:ext cx="251597" cy="151490"/>
            </a:xfrm>
            <a:custGeom>
              <a:avLst/>
              <a:gdLst>
                <a:gd name="T0" fmla="*/ 95 w 120"/>
                <a:gd name="T1" fmla="*/ 61 h 72"/>
                <a:gd name="T2" fmla="*/ 81 w 120"/>
                <a:gd name="T3" fmla="*/ 49 h 72"/>
                <a:gd name="T4" fmla="*/ 69 w 120"/>
                <a:gd name="T5" fmla="*/ 22 h 72"/>
                <a:gd name="T6" fmla="*/ 36 w 120"/>
                <a:gd name="T7" fmla="*/ 0 h 72"/>
                <a:gd name="T8" fmla="*/ 0 w 120"/>
                <a:gd name="T9" fmla="*/ 36 h 72"/>
                <a:gd name="T10" fmla="*/ 36 w 120"/>
                <a:gd name="T11" fmla="*/ 72 h 72"/>
                <a:gd name="T12" fmla="*/ 64 w 120"/>
                <a:gd name="T13" fmla="*/ 59 h 72"/>
                <a:gd name="T14" fmla="*/ 64 w 120"/>
                <a:gd name="T15" fmla="*/ 58 h 72"/>
                <a:gd name="T16" fmla="*/ 59 w 120"/>
                <a:gd name="T17" fmla="*/ 48 h 72"/>
                <a:gd name="T18" fmla="*/ 59 w 120"/>
                <a:gd name="T19" fmla="*/ 47 h 72"/>
                <a:gd name="T20" fmla="*/ 58 w 120"/>
                <a:gd name="T21" fmla="*/ 48 h 72"/>
                <a:gd name="T22" fmla="*/ 36 w 120"/>
                <a:gd name="T23" fmla="*/ 61 h 72"/>
                <a:gd name="T24" fmla="*/ 11 w 120"/>
                <a:gd name="T25" fmla="*/ 36 h 72"/>
                <a:gd name="T26" fmla="*/ 36 w 120"/>
                <a:gd name="T27" fmla="*/ 12 h 72"/>
                <a:gd name="T28" fmla="*/ 58 w 120"/>
                <a:gd name="T29" fmla="*/ 26 h 72"/>
                <a:gd name="T30" fmla="*/ 70 w 120"/>
                <a:gd name="T31" fmla="*/ 52 h 72"/>
                <a:gd name="T32" fmla="*/ 71 w 120"/>
                <a:gd name="T33" fmla="*/ 55 h 72"/>
                <a:gd name="T34" fmla="*/ 95 w 120"/>
                <a:gd name="T35" fmla="*/ 72 h 72"/>
                <a:gd name="T36" fmla="*/ 120 w 120"/>
                <a:gd name="T37" fmla="*/ 50 h 72"/>
                <a:gd name="T38" fmla="*/ 101 w 120"/>
                <a:gd name="T39" fmla="*/ 30 h 72"/>
                <a:gd name="T40" fmla="*/ 98 w 120"/>
                <a:gd name="T41" fmla="*/ 29 h 72"/>
                <a:gd name="T42" fmla="*/ 86 w 120"/>
                <a:gd name="T43" fmla="*/ 19 h 72"/>
                <a:gd name="T44" fmla="*/ 95 w 120"/>
                <a:gd name="T45" fmla="*/ 11 h 72"/>
                <a:gd name="T46" fmla="*/ 104 w 120"/>
                <a:gd name="T47" fmla="*/ 16 h 72"/>
                <a:gd name="T48" fmla="*/ 105 w 120"/>
                <a:gd name="T49" fmla="*/ 17 h 72"/>
                <a:gd name="T50" fmla="*/ 113 w 120"/>
                <a:gd name="T51" fmla="*/ 13 h 72"/>
                <a:gd name="T52" fmla="*/ 113 w 120"/>
                <a:gd name="T53" fmla="*/ 12 h 72"/>
                <a:gd name="T54" fmla="*/ 113 w 120"/>
                <a:gd name="T55" fmla="*/ 12 h 72"/>
                <a:gd name="T56" fmla="*/ 95 w 120"/>
                <a:gd name="T57" fmla="*/ 1 h 72"/>
                <a:gd name="T58" fmla="*/ 75 w 120"/>
                <a:gd name="T59" fmla="*/ 20 h 72"/>
                <a:gd name="T60" fmla="*/ 97 w 120"/>
                <a:gd name="T61" fmla="*/ 40 h 72"/>
                <a:gd name="T62" fmla="*/ 108 w 120"/>
                <a:gd name="T63" fmla="*/ 50 h 72"/>
                <a:gd name="T64" fmla="*/ 95 w 120"/>
                <a:gd name="T6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72">
                  <a:moveTo>
                    <a:pt x="95" y="61"/>
                  </a:moveTo>
                  <a:cubicBezTo>
                    <a:pt x="86" y="61"/>
                    <a:pt x="84" y="56"/>
                    <a:pt x="81" y="49"/>
                  </a:cubicBezTo>
                  <a:cubicBezTo>
                    <a:pt x="75" y="37"/>
                    <a:pt x="69" y="23"/>
                    <a:pt x="69" y="22"/>
                  </a:cubicBezTo>
                  <a:cubicBezTo>
                    <a:pt x="63" y="8"/>
                    <a:pt x="51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7" y="72"/>
                    <a:pt x="57" y="67"/>
                    <a:pt x="64" y="59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3" y="56"/>
                    <a:pt x="45" y="61"/>
                    <a:pt x="36" y="61"/>
                  </a:cubicBezTo>
                  <a:cubicBezTo>
                    <a:pt x="22" y="61"/>
                    <a:pt x="11" y="50"/>
                    <a:pt x="11" y="36"/>
                  </a:cubicBezTo>
                  <a:cubicBezTo>
                    <a:pt x="11" y="23"/>
                    <a:pt x="22" y="12"/>
                    <a:pt x="36" y="12"/>
                  </a:cubicBezTo>
                  <a:cubicBezTo>
                    <a:pt x="46" y="12"/>
                    <a:pt x="55" y="17"/>
                    <a:pt x="58" y="26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6" y="67"/>
                    <a:pt x="84" y="72"/>
                    <a:pt x="95" y="72"/>
                  </a:cubicBezTo>
                  <a:cubicBezTo>
                    <a:pt x="109" y="72"/>
                    <a:pt x="120" y="63"/>
                    <a:pt x="120" y="50"/>
                  </a:cubicBezTo>
                  <a:cubicBezTo>
                    <a:pt x="120" y="38"/>
                    <a:pt x="113" y="34"/>
                    <a:pt x="101" y="30"/>
                  </a:cubicBezTo>
                  <a:cubicBezTo>
                    <a:pt x="100" y="29"/>
                    <a:pt x="99" y="29"/>
                    <a:pt x="98" y="29"/>
                  </a:cubicBezTo>
                  <a:cubicBezTo>
                    <a:pt x="91" y="27"/>
                    <a:pt x="86" y="25"/>
                    <a:pt x="86" y="19"/>
                  </a:cubicBezTo>
                  <a:cubicBezTo>
                    <a:pt x="86" y="15"/>
                    <a:pt x="90" y="11"/>
                    <a:pt x="95" y="11"/>
                  </a:cubicBezTo>
                  <a:cubicBezTo>
                    <a:pt x="99" y="11"/>
                    <a:pt x="102" y="13"/>
                    <a:pt x="104" y="16"/>
                  </a:cubicBezTo>
                  <a:cubicBezTo>
                    <a:pt x="104" y="17"/>
                    <a:pt x="105" y="17"/>
                    <a:pt x="105" y="17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09" y="4"/>
                    <a:pt x="103" y="1"/>
                    <a:pt x="95" y="1"/>
                  </a:cubicBezTo>
                  <a:cubicBezTo>
                    <a:pt x="83" y="1"/>
                    <a:pt x="75" y="8"/>
                    <a:pt x="75" y="20"/>
                  </a:cubicBezTo>
                  <a:cubicBezTo>
                    <a:pt x="75" y="31"/>
                    <a:pt x="83" y="36"/>
                    <a:pt x="97" y="40"/>
                  </a:cubicBezTo>
                  <a:cubicBezTo>
                    <a:pt x="105" y="43"/>
                    <a:pt x="108" y="44"/>
                    <a:pt x="108" y="50"/>
                  </a:cubicBezTo>
                  <a:cubicBezTo>
                    <a:pt x="108" y="57"/>
                    <a:pt x="103" y="61"/>
                    <a:pt x="95" y="6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9"/>
            <p:cNvSpPr>
              <a:spLocks/>
            </p:cNvSpPr>
            <p:nvPr/>
          </p:nvSpPr>
          <p:spPr bwMode="auto">
            <a:xfrm>
              <a:off x="6283630" y="802436"/>
              <a:ext cx="211731" cy="193127"/>
            </a:xfrm>
            <a:custGeom>
              <a:avLst/>
              <a:gdLst>
                <a:gd name="T0" fmla="*/ 36 w 101"/>
                <a:gd name="T1" fmla="*/ 92 h 92"/>
                <a:gd name="T2" fmla="*/ 56 w 101"/>
                <a:gd name="T3" fmla="*/ 87 h 92"/>
                <a:gd name="T4" fmla="*/ 75 w 101"/>
                <a:gd name="T5" fmla="*/ 91 h 92"/>
                <a:gd name="T6" fmla="*/ 93 w 101"/>
                <a:gd name="T7" fmla="*/ 77 h 92"/>
                <a:gd name="T8" fmla="*/ 101 w 101"/>
                <a:gd name="T9" fmla="*/ 60 h 92"/>
                <a:gd name="T10" fmla="*/ 85 w 101"/>
                <a:gd name="T11" fmla="*/ 35 h 92"/>
                <a:gd name="T12" fmla="*/ 98 w 101"/>
                <a:gd name="T13" fmla="*/ 13 h 92"/>
                <a:gd name="T14" fmla="*/ 77 w 101"/>
                <a:gd name="T15" fmla="*/ 1 h 92"/>
                <a:gd name="T16" fmla="*/ 54 w 101"/>
                <a:gd name="T17" fmla="*/ 6 h 92"/>
                <a:gd name="T18" fmla="*/ 35 w 101"/>
                <a:gd name="T19" fmla="*/ 1 h 92"/>
                <a:gd name="T20" fmla="*/ 10 w 101"/>
                <a:gd name="T21" fmla="*/ 16 h 92"/>
                <a:gd name="T22" fmla="*/ 18 w 101"/>
                <a:gd name="T23" fmla="*/ 76 h 92"/>
                <a:gd name="T24" fmla="*/ 36 w 101"/>
                <a:gd name="T2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92">
                  <a:moveTo>
                    <a:pt x="36" y="92"/>
                  </a:moveTo>
                  <a:cubicBezTo>
                    <a:pt x="44" y="91"/>
                    <a:pt x="47" y="87"/>
                    <a:pt x="56" y="87"/>
                  </a:cubicBezTo>
                  <a:cubicBezTo>
                    <a:pt x="65" y="87"/>
                    <a:pt x="67" y="92"/>
                    <a:pt x="75" y="91"/>
                  </a:cubicBezTo>
                  <a:cubicBezTo>
                    <a:pt x="83" y="91"/>
                    <a:pt x="88" y="84"/>
                    <a:pt x="93" y="77"/>
                  </a:cubicBezTo>
                  <a:cubicBezTo>
                    <a:pt x="99" y="68"/>
                    <a:pt x="101" y="60"/>
                    <a:pt x="101" y="60"/>
                  </a:cubicBezTo>
                  <a:cubicBezTo>
                    <a:pt x="101" y="60"/>
                    <a:pt x="86" y="54"/>
                    <a:pt x="85" y="35"/>
                  </a:cubicBezTo>
                  <a:cubicBezTo>
                    <a:pt x="85" y="20"/>
                    <a:pt x="98" y="13"/>
                    <a:pt x="98" y="13"/>
                  </a:cubicBezTo>
                  <a:cubicBezTo>
                    <a:pt x="91" y="2"/>
                    <a:pt x="80" y="1"/>
                    <a:pt x="77" y="1"/>
                  </a:cubicBezTo>
                  <a:cubicBezTo>
                    <a:pt x="67" y="0"/>
                    <a:pt x="59" y="6"/>
                    <a:pt x="54" y="6"/>
                  </a:cubicBezTo>
                  <a:cubicBezTo>
                    <a:pt x="49" y="6"/>
                    <a:pt x="42" y="1"/>
                    <a:pt x="35" y="1"/>
                  </a:cubicBezTo>
                  <a:cubicBezTo>
                    <a:pt x="25" y="1"/>
                    <a:pt x="15" y="7"/>
                    <a:pt x="10" y="16"/>
                  </a:cubicBezTo>
                  <a:cubicBezTo>
                    <a:pt x="0" y="34"/>
                    <a:pt x="7" y="62"/>
                    <a:pt x="18" y="76"/>
                  </a:cubicBezTo>
                  <a:cubicBezTo>
                    <a:pt x="23" y="84"/>
                    <a:pt x="28" y="92"/>
                    <a:pt x="36" y="9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10"/>
            <p:cNvSpPr>
              <a:spLocks/>
            </p:cNvSpPr>
            <p:nvPr/>
          </p:nvSpPr>
          <p:spPr bwMode="auto">
            <a:xfrm>
              <a:off x="6392597" y="743967"/>
              <a:ext cx="52269" cy="58470"/>
            </a:xfrm>
            <a:custGeom>
              <a:avLst/>
              <a:gdLst>
                <a:gd name="T0" fmla="*/ 7 w 25"/>
                <a:gd name="T1" fmla="*/ 9 h 28"/>
                <a:gd name="T2" fmla="*/ 1 w 25"/>
                <a:gd name="T3" fmla="*/ 27 h 28"/>
                <a:gd name="T4" fmla="*/ 19 w 25"/>
                <a:gd name="T5" fmla="*/ 19 h 28"/>
                <a:gd name="T6" fmla="*/ 25 w 25"/>
                <a:gd name="T7" fmla="*/ 0 h 28"/>
                <a:gd name="T8" fmla="*/ 7 w 25"/>
                <a:gd name="T9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7" y="9"/>
                  </a:moveTo>
                  <a:cubicBezTo>
                    <a:pt x="3" y="13"/>
                    <a:pt x="0" y="20"/>
                    <a:pt x="1" y="27"/>
                  </a:cubicBezTo>
                  <a:cubicBezTo>
                    <a:pt x="8" y="28"/>
                    <a:pt x="14" y="24"/>
                    <a:pt x="19" y="19"/>
                  </a:cubicBezTo>
                  <a:cubicBezTo>
                    <a:pt x="23" y="14"/>
                    <a:pt x="25" y="7"/>
                    <a:pt x="25" y="0"/>
                  </a:cubicBezTo>
                  <a:cubicBezTo>
                    <a:pt x="19" y="0"/>
                    <a:pt x="12" y="4"/>
                    <a:pt x="7" y="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11"/>
            <p:cNvSpPr>
              <a:spLocks/>
            </p:cNvSpPr>
            <p:nvPr/>
          </p:nvSpPr>
          <p:spPr bwMode="auto">
            <a:xfrm>
              <a:off x="5466827" y="1209066"/>
              <a:ext cx="98336" cy="144403"/>
            </a:xfrm>
            <a:custGeom>
              <a:avLst/>
              <a:gdLst>
                <a:gd name="T0" fmla="*/ 35 w 47"/>
                <a:gd name="T1" fmla="*/ 2 h 69"/>
                <a:gd name="T2" fmla="*/ 24 w 47"/>
                <a:gd name="T3" fmla="*/ 21 h 69"/>
                <a:gd name="T4" fmla="*/ 11 w 47"/>
                <a:gd name="T5" fmla="*/ 43 h 69"/>
                <a:gd name="T6" fmla="*/ 1 w 47"/>
                <a:gd name="T7" fmla="*/ 60 h 69"/>
                <a:gd name="T8" fmla="*/ 2 w 47"/>
                <a:gd name="T9" fmla="*/ 64 h 69"/>
                <a:gd name="T10" fmla="*/ 9 w 47"/>
                <a:gd name="T11" fmla="*/ 68 h 69"/>
                <a:gd name="T12" fmla="*/ 13 w 47"/>
                <a:gd name="T13" fmla="*/ 67 h 69"/>
                <a:gd name="T14" fmla="*/ 27 w 47"/>
                <a:gd name="T15" fmla="*/ 43 h 69"/>
                <a:gd name="T16" fmla="*/ 36 w 47"/>
                <a:gd name="T17" fmla="*/ 27 h 69"/>
                <a:gd name="T18" fmla="*/ 47 w 47"/>
                <a:gd name="T19" fmla="*/ 9 h 69"/>
                <a:gd name="T20" fmla="*/ 46 w 47"/>
                <a:gd name="T21" fmla="*/ 5 h 69"/>
                <a:gd name="T22" fmla="*/ 38 w 47"/>
                <a:gd name="T23" fmla="*/ 1 h 69"/>
                <a:gd name="T24" fmla="*/ 35 w 47"/>
                <a:gd name="T25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69">
                  <a:moveTo>
                    <a:pt x="35" y="2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2"/>
                    <a:pt x="1" y="63"/>
                    <a:pt x="2" y="64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1" y="69"/>
                    <a:pt x="12" y="69"/>
                    <a:pt x="13" y="67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6"/>
                    <a:pt x="46" y="5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5" y="1"/>
                    <a:pt x="35" y="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12"/>
            <p:cNvSpPr>
              <a:spLocks/>
            </p:cNvSpPr>
            <p:nvPr/>
          </p:nvSpPr>
          <p:spPr bwMode="auto">
            <a:xfrm>
              <a:off x="5634263" y="1253361"/>
              <a:ext cx="56698" cy="41638"/>
            </a:xfrm>
            <a:custGeom>
              <a:avLst/>
              <a:gdLst>
                <a:gd name="T0" fmla="*/ 25 w 27"/>
                <a:gd name="T1" fmla="*/ 0 h 20"/>
                <a:gd name="T2" fmla="*/ 0 w 27"/>
                <a:gd name="T3" fmla="*/ 0 h 20"/>
                <a:gd name="T4" fmla="*/ 11 w 27"/>
                <a:gd name="T5" fmla="*/ 20 h 20"/>
                <a:gd name="T6" fmla="*/ 25 w 27"/>
                <a:gd name="T7" fmla="*/ 20 h 20"/>
                <a:gd name="T8" fmla="*/ 27 w 27"/>
                <a:gd name="T9" fmla="*/ 16 h 20"/>
                <a:gd name="T10" fmla="*/ 27 w 27"/>
                <a:gd name="T11" fmla="*/ 3 h 20"/>
                <a:gd name="T12" fmla="*/ 25 w 27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11" y="19"/>
                    <a:pt x="11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7" y="17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5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13"/>
            <p:cNvSpPr>
              <a:spLocks/>
            </p:cNvSpPr>
            <p:nvPr/>
          </p:nvSpPr>
          <p:spPr bwMode="auto">
            <a:xfrm>
              <a:off x="5535928" y="1253361"/>
              <a:ext cx="69100" cy="41638"/>
            </a:xfrm>
            <a:custGeom>
              <a:avLst/>
              <a:gdLst>
                <a:gd name="T0" fmla="*/ 12 w 33"/>
                <a:gd name="T1" fmla="*/ 0 h 20"/>
                <a:gd name="T2" fmla="*/ 0 w 33"/>
                <a:gd name="T3" fmla="*/ 20 h 20"/>
                <a:gd name="T4" fmla="*/ 33 w 33"/>
                <a:gd name="T5" fmla="*/ 20 h 20"/>
                <a:gd name="T6" fmla="*/ 23 w 33"/>
                <a:gd name="T7" fmla="*/ 0 h 20"/>
                <a:gd name="T8" fmla="*/ 12 w 3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12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5"/>
                    <a:pt x="28" y="10"/>
                    <a:pt x="23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14"/>
            <p:cNvSpPr>
              <a:spLocks/>
            </p:cNvSpPr>
            <p:nvPr/>
          </p:nvSpPr>
          <p:spPr bwMode="auto">
            <a:xfrm>
              <a:off x="5439365" y="1253361"/>
              <a:ext cx="64671" cy="41638"/>
            </a:xfrm>
            <a:custGeom>
              <a:avLst/>
              <a:gdLst>
                <a:gd name="T0" fmla="*/ 3 w 31"/>
                <a:gd name="T1" fmla="*/ 20 h 20"/>
                <a:gd name="T2" fmla="*/ 19 w 31"/>
                <a:gd name="T3" fmla="*/ 20 h 20"/>
                <a:gd name="T4" fmla="*/ 31 w 31"/>
                <a:gd name="T5" fmla="*/ 0 h 20"/>
                <a:gd name="T6" fmla="*/ 3 w 31"/>
                <a:gd name="T7" fmla="*/ 0 h 20"/>
                <a:gd name="T8" fmla="*/ 0 w 31"/>
                <a:gd name="T9" fmla="*/ 3 h 20"/>
                <a:gd name="T10" fmla="*/ 0 w 31"/>
                <a:gd name="T11" fmla="*/ 16 h 20"/>
                <a:gd name="T12" fmla="*/ 3 w 3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0">
                  <a:moveTo>
                    <a:pt x="3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20"/>
                    <a:pt x="3" y="2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15"/>
            <p:cNvSpPr>
              <a:spLocks/>
            </p:cNvSpPr>
            <p:nvPr/>
          </p:nvSpPr>
          <p:spPr bwMode="auto">
            <a:xfrm>
              <a:off x="5457968" y="1349038"/>
              <a:ext cx="25691" cy="31893"/>
            </a:xfrm>
            <a:custGeom>
              <a:avLst/>
              <a:gdLst>
                <a:gd name="T0" fmla="*/ 2 w 12"/>
                <a:gd name="T1" fmla="*/ 14 h 15"/>
                <a:gd name="T2" fmla="*/ 11 w 12"/>
                <a:gd name="T3" fmla="*/ 7 h 15"/>
                <a:gd name="T4" fmla="*/ 11 w 12"/>
                <a:gd name="T5" fmla="*/ 5 h 15"/>
                <a:gd name="T6" fmla="*/ 4 w 12"/>
                <a:gd name="T7" fmla="*/ 0 h 15"/>
                <a:gd name="T8" fmla="*/ 1 w 12"/>
                <a:gd name="T9" fmla="*/ 2 h 15"/>
                <a:gd name="T10" fmla="*/ 0 w 12"/>
                <a:gd name="T11" fmla="*/ 13 h 15"/>
                <a:gd name="T12" fmla="*/ 2 w 12"/>
                <a:gd name="T13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">
                  <a:moveTo>
                    <a:pt x="2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5"/>
                    <a:pt x="11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1" y="15"/>
                    <a:pt x="2" y="1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6"/>
            <p:cNvSpPr>
              <a:spLocks/>
            </p:cNvSpPr>
            <p:nvPr/>
          </p:nvSpPr>
          <p:spPr bwMode="auto">
            <a:xfrm>
              <a:off x="5552760" y="1150596"/>
              <a:ext cx="98336" cy="165664"/>
            </a:xfrm>
            <a:custGeom>
              <a:avLst/>
              <a:gdLst>
                <a:gd name="T0" fmla="*/ 45 w 47"/>
                <a:gd name="T1" fmla="*/ 71 h 79"/>
                <a:gd name="T2" fmla="*/ 40 w 47"/>
                <a:gd name="T3" fmla="*/ 62 h 79"/>
                <a:gd name="T4" fmla="*/ 40 w 47"/>
                <a:gd name="T5" fmla="*/ 62 h 79"/>
                <a:gd name="T6" fmla="*/ 40 w 47"/>
                <a:gd name="T7" fmla="*/ 61 h 79"/>
                <a:gd name="T8" fmla="*/ 39 w 47"/>
                <a:gd name="T9" fmla="*/ 60 h 79"/>
                <a:gd name="T10" fmla="*/ 39 w 47"/>
                <a:gd name="T11" fmla="*/ 59 h 79"/>
                <a:gd name="T12" fmla="*/ 38 w 47"/>
                <a:gd name="T13" fmla="*/ 58 h 79"/>
                <a:gd name="T14" fmla="*/ 38 w 47"/>
                <a:gd name="T15" fmla="*/ 58 h 79"/>
                <a:gd name="T16" fmla="*/ 37 w 47"/>
                <a:gd name="T17" fmla="*/ 57 h 79"/>
                <a:gd name="T18" fmla="*/ 37 w 47"/>
                <a:gd name="T19" fmla="*/ 56 h 79"/>
                <a:gd name="T20" fmla="*/ 22 w 47"/>
                <a:gd name="T21" fmla="*/ 29 h 79"/>
                <a:gd name="T22" fmla="*/ 3 w 47"/>
                <a:gd name="T23" fmla="*/ 1 h 79"/>
                <a:gd name="T24" fmla="*/ 14 w 47"/>
                <a:gd name="T25" fmla="*/ 34 h 79"/>
                <a:gd name="T26" fmla="*/ 35 w 47"/>
                <a:gd name="T27" fmla="*/ 78 h 79"/>
                <a:gd name="T28" fmla="*/ 41 w 47"/>
                <a:gd name="T29" fmla="*/ 78 h 79"/>
                <a:gd name="T30" fmla="*/ 45 w 47"/>
                <a:gd name="T31" fmla="*/ 71 h 79"/>
                <a:gd name="T32" fmla="*/ 45 w 47"/>
                <a:gd name="T33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79">
                  <a:moveTo>
                    <a:pt x="45" y="71"/>
                  </a:moveTo>
                  <a:cubicBezTo>
                    <a:pt x="44" y="69"/>
                    <a:pt x="42" y="66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2" y="47"/>
                    <a:pt x="26" y="35"/>
                    <a:pt x="22" y="29"/>
                  </a:cubicBezTo>
                  <a:cubicBezTo>
                    <a:pt x="15" y="18"/>
                    <a:pt x="6" y="0"/>
                    <a:pt x="3" y="1"/>
                  </a:cubicBezTo>
                  <a:cubicBezTo>
                    <a:pt x="0" y="3"/>
                    <a:pt x="11" y="26"/>
                    <a:pt x="14" y="34"/>
                  </a:cubicBezTo>
                  <a:cubicBezTo>
                    <a:pt x="18" y="43"/>
                    <a:pt x="32" y="76"/>
                    <a:pt x="35" y="78"/>
                  </a:cubicBezTo>
                  <a:cubicBezTo>
                    <a:pt x="38" y="79"/>
                    <a:pt x="39" y="78"/>
                    <a:pt x="41" y="78"/>
                  </a:cubicBezTo>
                  <a:cubicBezTo>
                    <a:pt x="43" y="77"/>
                    <a:pt x="47" y="74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17"/>
            <p:cNvSpPr>
              <a:spLocks/>
            </p:cNvSpPr>
            <p:nvPr/>
          </p:nvSpPr>
          <p:spPr bwMode="auto">
            <a:xfrm>
              <a:off x="5636035" y="1316260"/>
              <a:ext cx="29235" cy="32779"/>
            </a:xfrm>
            <a:custGeom>
              <a:avLst/>
              <a:gdLst>
                <a:gd name="T0" fmla="*/ 13 w 14"/>
                <a:gd name="T1" fmla="*/ 9 h 16"/>
                <a:gd name="T2" fmla="*/ 10 w 14"/>
                <a:gd name="T3" fmla="*/ 2 h 16"/>
                <a:gd name="T4" fmla="*/ 6 w 14"/>
                <a:gd name="T5" fmla="*/ 1 h 16"/>
                <a:gd name="T6" fmla="*/ 2 w 14"/>
                <a:gd name="T7" fmla="*/ 3 h 16"/>
                <a:gd name="T8" fmla="*/ 0 w 14"/>
                <a:gd name="T9" fmla="*/ 7 h 16"/>
                <a:gd name="T10" fmla="*/ 5 w 14"/>
                <a:gd name="T11" fmla="*/ 14 h 16"/>
                <a:gd name="T12" fmla="*/ 9 w 14"/>
                <a:gd name="T13" fmla="*/ 15 h 16"/>
                <a:gd name="T14" fmla="*/ 12 w 14"/>
                <a:gd name="T15" fmla="*/ 13 h 16"/>
                <a:gd name="T16" fmla="*/ 13 w 14"/>
                <a:gd name="T1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6">
                  <a:moveTo>
                    <a:pt x="13" y="9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8" y="16"/>
                    <a:pt x="9" y="15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4" y="11"/>
                    <a:pt x="13" y="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18"/>
            <p:cNvSpPr>
              <a:spLocks/>
            </p:cNvSpPr>
            <p:nvPr/>
          </p:nvSpPr>
          <p:spPr bwMode="auto">
            <a:xfrm>
              <a:off x="5652867" y="1341066"/>
              <a:ext cx="35436" cy="46067"/>
            </a:xfrm>
            <a:custGeom>
              <a:avLst/>
              <a:gdLst>
                <a:gd name="T0" fmla="*/ 4 w 17"/>
                <a:gd name="T1" fmla="*/ 7 h 22"/>
                <a:gd name="T2" fmla="*/ 4 w 17"/>
                <a:gd name="T3" fmla="*/ 14 h 22"/>
                <a:gd name="T4" fmla="*/ 15 w 17"/>
                <a:gd name="T5" fmla="*/ 22 h 22"/>
                <a:gd name="T6" fmla="*/ 4 w 17"/>
                <a:gd name="T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4" y="7"/>
                  </a:moveTo>
                  <a:cubicBezTo>
                    <a:pt x="3" y="8"/>
                    <a:pt x="0" y="10"/>
                    <a:pt x="4" y="14"/>
                  </a:cubicBezTo>
                  <a:cubicBezTo>
                    <a:pt x="7" y="19"/>
                    <a:pt x="14" y="19"/>
                    <a:pt x="15" y="22"/>
                  </a:cubicBezTo>
                  <a:cubicBezTo>
                    <a:pt x="15" y="22"/>
                    <a:pt x="17" y="0"/>
                    <a:pt x="4" y="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19"/>
            <p:cNvSpPr>
              <a:spLocks/>
            </p:cNvSpPr>
            <p:nvPr/>
          </p:nvSpPr>
          <p:spPr bwMode="auto">
            <a:xfrm>
              <a:off x="4463099" y="1550139"/>
              <a:ext cx="100993" cy="96564"/>
            </a:xfrm>
            <a:custGeom>
              <a:avLst/>
              <a:gdLst>
                <a:gd name="T0" fmla="*/ 0 w 114"/>
                <a:gd name="T1" fmla="*/ 93 h 109"/>
                <a:gd name="T2" fmla="*/ 114 w 114"/>
                <a:gd name="T3" fmla="*/ 109 h 109"/>
                <a:gd name="T4" fmla="*/ 114 w 114"/>
                <a:gd name="T5" fmla="*/ 0 h 109"/>
                <a:gd name="T6" fmla="*/ 0 w 114"/>
                <a:gd name="T7" fmla="*/ 0 h 109"/>
                <a:gd name="T8" fmla="*/ 0 w 114"/>
                <a:gd name="T9" fmla="*/ 9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9">
                  <a:moveTo>
                    <a:pt x="0" y="93"/>
                  </a:moveTo>
                  <a:lnTo>
                    <a:pt x="114" y="109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20"/>
            <p:cNvSpPr>
              <a:spLocks/>
            </p:cNvSpPr>
            <p:nvPr/>
          </p:nvSpPr>
          <p:spPr bwMode="auto">
            <a:xfrm>
              <a:off x="4578266" y="1550139"/>
              <a:ext cx="136429" cy="119597"/>
            </a:xfrm>
            <a:custGeom>
              <a:avLst/>
              <a:gdLst>
                <a:gd name="T0" fmla="*/ 0 w 154"/>
                <a:gd name="T1" fmla="*/ 111 h 135"/>
                <a:gd name="T2" fmla="*/ 154 w 154"/>
                <a:gd name="T3" fmla="*/ 135 h 135"/>
                <a:gd name="T4" fmla="*/ 154 w 154"/>
                <a:gd name="T5" fmla="*/ 0 h 135"/>
                <a:gd name="T6" fmla="*/ 0 w 154"/>
                <a:gd name="T7" fmla="*/ 0 h 135"/>
                <a:gd name="T8" fmla="*/ 0 w 154"/>
                <a:gd name="T9" fmla="*/ 11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35">
                  <a:moveTo>
                    <a:pt x="0" y="111"/>
                  </a:moveTo>
                  <a:lnTo>
                    <a:pt x="154" y="135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21"/>
            <p:cNvSpPr>
              <a:spLocks/>
            </p:cNvSpPr>
            <p:nvPr/>
          </p:nvSpPr>
          <p:spPr bwMode="auto">
            <a:xfrm>
              <a:off x="4578266" y="1418139"/>
              <a:ext cx="136429" cy="117825"/>
            </a:xfrm>
            <a:custGeom>
              <a:avLst/>
              <a:gdLst>
                <a:gd name="T0" fmla="*/ 0 w 154"/>
                <a:gd name="T1" fmla="*/ 133 h 133"/>
                <a:gd name="T2" fmla="*/ 154 w 154"/>
                <a:gd name="T3" fmla="*/ 133 h 133"/>
                <a:gd name="T4" fmla="*/ 154 w 154"/>
                <a:gd name="T5" fmla="*/ 0 h 133"/>
                <a:gd name="T6" fmla="*/ 0 w 154"/>
                <a:gd name="T7" fmla="*/ 22 h 133"/>
                <a:gd name="T8" fmla="*/ 0 w 154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33">
                  <a:moveTo>
                    <a:pt x="0" y="133"/>
                  </a:moveTo>
                  <a:lnTo>
                    <a:pt x="154" y="133"/>
                  </a:lnTo>
                  <a:lnTo>
                    <a:pt x="154" y="0"/>
                  </a:lnTo>
                  <a:lnTo>
                    <a:pt x="0" y="22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22"/>
            <p:cNvSpPr>
              <a:spLocks/>
            </p:cNvSpPr>
            <p:nvPr/>
          </p:nvSpPr>
          <p:spPr bwMode="auto">
            <a:xfrm>
              <a:off x="4463099" y="1439401"/>
              <a:ext cx="100993" cy="96564"/>
            </a:xfrm>
            <a:custGeom>
              <a:avLst/>
              <a:gdLst>
                <a:gd name="T0" fmla="*/ 114 w 114"/>
                <a:gd name="T1" fmla="*/ 0 h 109"/>
                <a:gd name="T2" fmla="*/ 0 w 114"/>
                <a:gd name="T3" fmla="*/ 17 h 109"/>
                <a:gd name="T4" fmla="*/ 0 w 114"/>
                <a:gd name="T5" fmla="*/ 109 h 109"/>
                <a:gd name="T6" fmla="*/ 114 w 114"/>
                <a:gd name="T7" fmla="*/ 109 h 109"/>
                <a:gd name="T8" fmla="*/ 114 w 114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9">
                  <a:moveTo>
                    <a:pt x="114" y="0"/>
                  </a:moveTo>
                  <a:lnTo>
                    <a:pt x="0" y="17"/>
                  </a:lnTo>
                  <a:lnTo>
                    <a:pt x="0" y="109"/>
                  </a:lnTo>
                  <a:lnTo>
                    <a:pt x="114" y="10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23"/>
            <p:cNvSpPr>
              <a:spLocks/>
            </p:cNvSpPr>
            <p:nvPr/>
          </p:nvSpPr>
          <p:spPr bwMode="auto">
            <a:xfrm>
              <a:off x="3663128" y="1860205"/>
              <a:ext cx="39866" cy="44295"/>
            </a:xfrm>
            <a:custGeom>
              <a:avLst/>
              <a:gdLst>
                <a:gd name="T0" fmla="*/ 12 w 19"/>
                <a:gd name="T1" fmla="*/ 1 h 21"/>
                <a:gd name="T2" fmla="*/ 1 w 19"/>
                <a:gd name="T3" fmla="*/ 8 h 21"/>
                <a:gd name="T4" fmla="*/ 7 w 19"/>
                <a:gd name="T5" fmla="*/ 20 h 21"/>
                <a:gd name="T6" fmla="*/ 17 w 19"/>
                <a:gd name="T7" fmla="*/ 13 h 21"/>
                <a:gd name="T8" fmla="*/ 12 w 19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12" y="1"/>
                  </a:moveTo>
                  <a:cubicBezTo>
                    <a:pt x="8" y="0"/>
                    <a:pt x="3" y="3"/>
                    <a:pt x="1" y="8"/>
                  </a:cubicBezTo>
                  <a:cubicBezTo>
                    <a:pt x="0" y="13"/>
                    <a:pt x="2" y="18"/>
                    <a:pt x="7" y="20"/>
                  </a:cubicBezTo>
                  <a:cubicBezTo>
                    <a:pt x="11" y="21"/>
                    <a:pt x="16" y="18"/>
                    <a:pt x="17" y="13"/>
                  </a:cubicBezTo>
                  <a:cubicBezTo>
                    <a:pt x="19" y="8"/>
                    <a:pt x="17" y="2"/>
                    <a:pt x="12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24"/>
            <p:cNvSpPr>
              <a:spLocks noEditPoints="1"/>
            </p:cNvSpPr>
            <p:nvPr/>
          </p:nvSpPr>
          <p:spPr bwMode="auto">
            <a:xfrm>
              <a:off x="3491263" y="1686568"/>
              <a:ext cx="256026" cy="257798"/>
            </a:xfrm>
            <a:custGeom>
              <a:avLst/>
              <a:gdLst>
                <a:gd name="T0" fmla="*/ 103 w 122"/>
                <a:gd name="T1" fmla="*/ 70 h 123"/>
                <a:gd name="T2" fmla="*/ 85 w 122"/>
                <a:gd name="T3" fmla="*/ 63 h 123"/>
                <a:gd name="T4" fmla="*/ 90 w 122"/>
                <a:gd name="T5" fmla="*/ 39 h 123"/>
                <a:gd name="T6" fmla="*/ 78 w 122"/>
                <a:gd name="T7" fmla="*/ 22 h 123"/>
                <a:gd name="T8" fmla="*/ 61 w 122"/>
                <a:gd name="T9" fmla="*/ 15 h 123"/>
                <a:gd name="T10" fmla="*/ 57 w 122"/>
                <a:gd name="T11" fmla="*/ 5 h 123"/>
                <a:gd name="T12" fmla="*/ 75 w 122"/>
                <a:gd name="T13" fmla="*/ 25 h 123"/>
                <a:gd name="T14" fmla="*/ 81 w 122"/>
                <a:gd name="T15" fmla="*/ 36 h 123"/>
                <a:gd name="T16" fmla="*/ 77 w 122"/>
                <a:gd name="T17" fmla="*/ 44 h 123"/>
                <a:gd name="T18" fmla="*/ 72 w 122"/>
                <a:gd name="T19" fmla="*/ 51 h 123"/>
                <a:gd name="T20" fmla="*/ 51 w 122"/>
                <a:gd name="T21" fmla="*/ 24 h 123"/>
                <a:gd name="T22" fmla="*/ 39 w 122"/>
                <a:gd name="T23" fmla="*/ 18 h 123"/>
                <a:gd name="T24" fmla="*/ 31 w 122"/>
                <a:gd name="T25" fmla="*/ 0 h 123"/>
                <a:gd name="T26" fmla="*/ 41 w 122"/>
                <a:gd name="T27" fmla="*/ 27 h 123"/>
                <a:gd name="T28" fmla="*/ 59 w 122"/>
                <a:gd name="T29" fmla="*/ 55 h 123"/>
                <a:gd name="T30" fmla="*/ 46 w 122"/>
                <a:gd name="T31" fmla="*/ 52 h 123"/>
                <a:gd name="T32" fmla="*/ 36 w 122"/>
                <a:gd name="T33" fmla="*/ 46 h 123"/>
                <a:gd name="T34" fmla="*/ 24 w 122"/>
                <a:gd name="T35" fmla="*/ 19 h 123"/>
                <a:gd name="T36" fmla="*/ 0 w 122"/>
                <a:gd name="T37" fmla="*/ 21 h 123"/>
                <a:gd name="T38" fmla="*/ 20 w 122"/>
                <a:gd name="T39" fmla="*/ 23 h 123"/>
                <a:gd name="T40" fmla="*/ 30 w 122"/>
                <a:gd name="T41" fmla="*/ 52 h 123"/>
                <a:gd name="T42" fmla="*/ 41 w 122"/>
                <a:gd name="T43" fmla="*/ 64 h 123"/>
                <a:gd name="T44" fmla="*/ 51 w 122"/>
                <a:gd name="T45" fmla="*/ 71 h 123"/>
                <a:gd name="T46" fmla="*/ 38 w 122"/>
                <a:gd name="T47" fmla="*/ 73 h 123"/>
                <a:gd name="T48" fmla="*/ 23 w 122"/>
                <a:gd name="T49" fmla="*/ 73 h 123"/>
                <a:gd name="T50" fmla="*/ 19 w 122"/>
                <a:gd name="T51" fmla="*/ 43 h 123"/>
                <a:gd name="T52" fmla="*/ 8 w 122"/>
                <a:gd name="T53" fmla="*/ 37 h 123"/>
                <a:gd name="T54" fmla="*/ 12 w 122"/>
                <a:gd name="T55" fmla="*/ 67 h 123"/>
                <a:gd name="T56" fmla="*/ 28 w 122"/>
                <a:gd name="T57" fmla="*/ 86 h 123"/>
                <a:gd name="T58" fmla="*/ 55 w 122"/>
                <a:gd name="T59" fmla="*/ 85 h 123"/>
                <a:gd name="T60" fmla="*/ 59 w 122"/>
                <a:gd name="T61" fmla="*/ 99 h 123"/>
                <a:gd name="T62" fmla="*/ 81 w 122"/>
                <a:gd name="T63" fmla="*/ 120 h 123"/>
                <a:gd name="T64" fmla="*/ 103 w 122"/>
                <a:gd name="T65" fmla="*/ 70 h 123"/>
                <a:gd name="T66" fmla="*/ 106 w 122"/>
                <a:gd name="T67" fmla="*/ 98 h 123"/>
                <a:gd name="T68" fmla="*/ 80 w 122"/>
                <a:gd name="T69" fmla="*/ 114 h 123"/>
                <a:gd name="T70" fmla="*/ 68 w 122"/>
                <a:gd name="T71" fmla="*/ 86 h 123"/>
                <a:gd name="T72" fmla="*/ 93 w 122"/>
                <a:gd name="T73" fmla="*/ 70 h 123"/>
                <a:gd name="T74" fmla="*/ 106 w 122"/>
                <a:gd name="T75" fmla="*/ 9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123">
                  <a:moveTo>
                    <a:pt x="103" y="70"/>
                  </a:moveTo>
                  <a:cubicBezTo>
                    <a:pt x="99" y="65"/>
                    <a:pt x="94" y="65"/>
                    <a:pt x="85" y="63"/>
                  </a:cubicBezTo>
                  <a:cubicBezTo>
                    <a:pt x="81" y="52"/>
                    <a:pt x="90" y="48"/>
                    <a:pt x="90" y="39"/>
                  </a:cubicBezTo>
                  <a:cubicBezTo>
                    <a:pt x="90" y="31"/>
                    <a:pt x="83" y="25"/>
                    <a:pt x="78" y="22"/>
                  </a:cubicBezTo>
                  <a:cubicBezTo>
                    <a:pt x="73" y="19"/>
                    <a:pt x="66" y="19"/>
                    <a:pt x="61" y="15"/>
                  </a:cubicBezTo>
                  <a:cubicBezTo>
                    <a:pt x="58" y="13"/>
                    <a:pt x="58" y="9"/>
                    <a:pt x="57" y="5"/>
                  </a:cubicBezTo>
                  <a:cubicBezTo>
                    <a:pt x="54" y="21"/>
                    <a:pt x="67" y="19"/>
                    <a:pt x="75" y="25"/>
                  </a:cubicBezTo>
                  <a:cubicBezTo>
                    <a:pt x="78" y="28"/>
                    <a:pt x="81" y="31"/>
                    <a:pt x="81" y="36"/>
                  </a:cubicBezTo>
                  <a:cubicBezTo>
                    <a:pt x="81" y="40"/>
                    <a:pt x="79" y="42"/>
                    <a:pt x="77" y="44"/>
                  </a:cubicBezTo>
                  <a:cubicBezTo>
                    <a:pt x="75" y="47"/>
                    <a:pt x="74" y="50"/>
                    <a:pt x="72" y="51"/>
                  </a:cubicBezTo>
                  <a:cubicBezTo>
                    <a:pt x="69" y="38"/>
                    <a:pt x="61" y="29"/>
                    <a:pt x="51" y="24"/>
                  </a:cubicBezTo>
                  <a:cubicBezTo>
                    <a:pt x="48" y="22"/>
                    <a:pt x="43" y="21"/>
                    <a:pt x="39" y="18"/>
                  </a:cubicBezTo>
                  <a:cubicBezTo>
                    <a:pt x="34" y="14"/>
                    <a:pt x="33" y="8"/>
                    <a:pt x="31" y="0"/>
                  </a:cubicBezTo>
                  <a:cubicBezTo>
                    <a:pt x="30" y="15"/>
                    <a:pt x="35" y="21"/>
                    <a:pt x="41" y="27"/>
                  </a:cubicBezTo>
                  <a:cubicBezTo>
                    <a:pt x="49" y="35"/>
                    <a:pt x="63" y="37"/>
                    <a:pt x="59" y="55"/>
                  </a:cubicBezTo>
                  <a:cubicBezTo>
                    <a:pt x="53" y="55"/>
                    <a:pt x="50" y="53"/>
                    <a:pt x="46" y="52"/>
                  </a:cubicBezTo>
                  <a:cubicBezTo>
                    <a:pt x="43" y="51"/>
                    <a:pt x="39" y="49"/>
                    <a:pt x="36" y="46"/>
                  </a:cubicBezTo>
                  <a:cubicBezTo>
                    <a:pt x="30" y="39"/>
                    <a:pt x="31" y="24"/>
                    <a:pt x="24" y="19"/>
                  </a:cubicBezTo>
                  <a:cubicBezTo>
                    <a:pt x="19" y="15"/>
                    <a:pt x="5" y="16"/>
                    <a:pt x="0" y="21"/>
                  </a:cubicBezTo>
                  <a:cubicBezTo>
                    <a:pt x="8" y="19"/>
                    <a:pt x="16" y="19"/>
                    <a:pt x="20" y="23"/>
                  </a:cubicBezTo>
                  <a:cubicBezTo>
                    <a:pt x="26" y="29"/>
                    <a:pt x="26" y="44"/>
                    <a:pt x="30" y="52"/>
                  </a:cubicBezTo>
                  <a:cubicBezTo>
                    <a:pt x="32" y="57"/>
                    <a:pt x="37" y="62"/>
                    <a:pt x="41" y="64"/>
                  </a:cubicBezTo>
                  <a:cubicBezTo>
                    <a:pt x="44" y="67"/>
                    <a:pt x="48" y="67"/>
                    <a:pt x="51" y="71"/>
                  </a:cubicBezTo>
                  <a:cubicBezTo>
                    <a:pt x="46" y="71"/>
                    <a:pt x="43" y="73"/>
                    <a:pt x="38" y="73"/>
                  </a:cubicBezTo>
                  <a:cubicBezTo>
                    <a:pt x="33" y="74"/>
                    <a:pt x="27" y="75"/>
                    <a:pt x="23" y="73"/>
                  </a:cubicBezTo>
                  <a:cubicBezTo>
                    <a:pt x="16" y="68"/>
                    <a:pt x="23" y="52"/>
                    <a:pt x="19" y="43"/>
                  </a:cubicBezTo>
                  <a:cubicBezTo>
                    <a:pt x="17" y="39"/>
                    <a:pt x="13" y="38"/>
                    <a:pt x="8" y="37"/>
                  </a:cubicBezTo>
                  <a:cubicBezTo>
                    <a:pt x="19" y="42"/>
                    <a:pt x="11" y="57"/>
                    <a:pt x="12" y="67"/>
                  </a:cubicBezTo>
                  <a:cubicBezTo>
                    <a:pt x="12" y="78"/>
                    <a:pt x="19" y="85"/>
                    <a:pt x="28" y="86"/>
                  </a:cubicBezTo>
                  <a:cubicBezTo>
                    <a:pt x="37" y="88"/>
                    <a:pt x="47" y="82"/>
                    <a:pt x="55" y="85"/>
                  </a:cubicBezTo>
                  <a:cubicBezTo>
                    <a:pt x="60" y="87"/>
                    <a:pt x="58" y="92"/>
                    <a:pt x="59" y="99"/>
                  </a:cubicBezTo>
                  <a:cubicBezTo>
                    <a:pt x="61" y="110"/>
                    <a:pt x="69" y="119"/>
                    <a:pt x="81" y="120"/>
                  </a:cubicBezTo>
                  <a:cubicBezTo>
                    <a:pt x="108" y="123"/>
                    <a:pt x="122" y="86"/>
                    <a:pt x="103" y="70"/>
                  </a:cubicBezTo>
                  <a:moveTo>
                    <a:pt x="106" y="98"/>
                  </a:moveTo>
                  <a:cubicBezTo>
                    <a:pt x="102" y="110"/>
                    <a:pt x="91" y="118"/>
                    <a:pt x="80" y="114"/>
                  </a:cubicBezTo>
                  <a:cubicBezTo>
                    <a:pt x="70" y="111"/>
                    <a:pt x="64" y="99"/>
                    <a:pt x="68" y="86"/>
                  </a:cubicBezTo>
                  <a:cubicBezTo>
                    <a:pt x="72" y="74"/>
                    <a:pt x="83" y="67"/>
                    <a:pt x="93" y="70"/>
                  </a:cubicBezTo>
                  <a:cubicBezTo>
                    <a:pt x="104" y="73"/>
                    <a:pt x="110" y="86"/>
                    <a:pt x="106" y="9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25"/>
            <p:cNvSpPr>
              <a:spLocks noEditPoints="1"/>
            </p:cNvSpPr>
            <p:nvPr/>
          </p:nvSpPr>
          <p:spPr bwMode="auto">
            <a:xfrm>
              <a:off x="5448224" y="2494512"/>
              <a:ext cx="250711" cy="251597"/>
            </a:xfrm>
            <a:custGeom>
              <a:avLst/>
              <a:gdLst>
                <a:gd name="T0" fmla="*/ 64 w 120"/>
                <a:gd name="T1" fmla="*/ 0 h 120"/>
                <a:gd name="T2" fmla="*/ 57 w 120"/>
                <a:gd name="T3" fmla="*/ 0 h 120"/>
                <a:gd name="T4" fmla="*/ 7 w 120"/>
                <a:gd name="T5" fmla="*/ 33 h 120"/>
                <a:gd name="T6" fmla="*/ 0 w 120"/>
                <a:gd name="T7" fmla="*/ 57 h 120"/>
                <a:gd name="T8" fmla="*/ 1 w 120"/>
                <a:gd name="T9" fmla="*/ 69 h 120"/>
                <a:gd name="T10" fmla="*/ 56 w 120"/>
                <a:gd name="T11" fmla="*/ 120 h 120"/>
                <a:gd name="T12" fmla="*/ 63 w 120"/>
                <a:gd name="T13" fmla="*/ 120 h 120"/>
                <a:gd name="T14" fmla="*/ 114 w 120"/>
                <a:gd name="T15" fmla="*/ 87 h 120"/>
                <a:gd name="T16" fmla="*/ 120 w 120"/>
                <a:gd name="T17" fmla="*/ 63 h 120"/>
                <a:gd name="T18" fmla="*/ 119 w 120"/>
                <a:gd name="T19" fmla="*/ 51 h 120"/>
                <a:gd name="T20" fmla="*/ 36 w 120"/>
                <a:gd name="T21" fmla="*/ 108 h 120"/>
                <a:gd name="T22" fmla="*/ 11 w 120"/>
                <a:gd name="T23" fmla="*/ 38 h 120"/>
                <a:gd name="T24" fmla="*/ 37 w 120"/>
                <a:gd name="T25" fmla="*/ 108 h 120"/>
                <a:gd name="T26" fmla="*/ 45 w 120"/>
                <a:gd name="T27" fmla="*/ 112 h 120"/>
                <a:gd name="T28" fmla="*/ 61 w 120"/>
                <a:gd name="T29" fmla="*/ 65 h 120"/>
                <a:gd name="T30" fmla="*/ 45 w 120"/>
                <a:gd name="T31" fmla="*/ 112 h 120"/>
                <a:gd name="T32" fmla="*/ 68 w 120"/>
                <a:gd name="T33" fmla="*/ 35 h 120"/>
                <a:gd name="T34" fmla="*/ 74 w 120"/>
                <a:gd name="T35" fmla="*/ 34 h 120"/>
                <a:gd name="T36" fmla="*/ 73 w 120"/>
                <a:gd name="T37" fmla="*/ 30 h 120"/>
                <a:gd name="T38" fmla="*/ 46 w 120"/>
                <a:gd name="T39" fmla="*/ 30 h 120"/>
                <a:gd name="T40" fmla="*/ 43 w 120"/>
                <a:gd name="T41" fmla="*/ 32 h 120"/>
                <a:gd name="T42" fmla="*/ 49 w 120"/>
                <a:gd name="T43" fmla="*/ 35 h 120"/>
                <a:gd name="T44" fmla="*/ 58 w 120"/>
                <a:gd name="T45" fmla="*/ 57 h 120"/>
                <a:gd name="T46" fmla="*/ 47 w 120"/>
                <a:gd name="T47" fmla="*/ 92 h 120"/>
                <a:gd name="T48" fmla="*/ 27 w 120"/>
                <a:gd name="T49" fmla="*/ 35 h 120"/>
                <a:gd name="T50" fmla="*/ 33 w 120"/>
                <a:gd name="T51" fmla="*/ 34 h 120"/>
                <a:gd name="T52" fmla="*/ 33 w 120"/>
                <a:gd name="T53" fmla="*/ 30 h 120"/>
                <a:gd name="T54" fmla="*/ 15 w 120"/>
                <a:gd name="T55" fmla="*/ 30 h 120"/>
                <a:gd name="T56" fmla="*/ 97 w 120"/>
                <a:gd name="T57" fmla="*/ 20 h 120"/>
                <a:gd name="T58" fmla="*/ 87 w 120"/>
                <a:gd name="T59" fmla="*/ 31 h 120"/>
                <a:gd name="T60" fmla="*/ 93 w 120"/>
                <a:gd name="T61" fmla="*/ 45 h 120"/>
                <a:gd name="T62" fmla="*/ 87 w 120"/>
                <a:gd name="T63" fmla="*/ 92 h 120"/>
                <a:gd name="T64" fmla="*/ 114 w 120"/>
                <a:gd name="T65" fmla="*/ 68 h 120"/>
                <a:gd name="T66" fmla="*/ 87 w 120"/>
                <a:gd name="T67" fmla="*/ 106 h 120"/>
                <a:gd name="T68" fmla="*/ 104 w 120"/>
                <a:gd name="T69" fmla="*/ 59 h 120"/>
                <a:gd name="T70" fmla="*/ 108 w 120"/>
                <a:gd name="T71" fmla="*/ 3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" h="120">
                  <a:moveTo>
                    <a:pt x="87" y="6"/>
                  </a:moveTo>
                  <a:cubicBezTo>
                    <a:pt x="80" y="3"/>
                    <a:pt x="72" y="1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3" y="0"/>
                    <a:pt x="51" y="1"/>
                  </a:cubicBezTo>
                  <a:cubicBezTo>
                    <a:pt x="31" y="4"/>
                    <a:pt x="16" y="15"/>
                    <a:pt x="7" y="33"/>
                  </a:cubicBezTo>
                  <a:cubicBezTo>
                    <a:pt x="3" y="40"/>
                    <a:pt x="1" y="48"/>
                    <a:pt x="0" y="56"/>
                  </a:cubicBezTo>
                  <a:cubicBezTo>
                    <a:pt x="0" y="56"/>
                    <a:pt x="0" y="56"/>
                    <a:pt x="0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1" y="69"/>
                  </a:cubicBezTo>
                  <a:cubicBezTo>
                    <a:pt x="4" y="89"/>
                    <a:pt x="15" y="104"/>
                    <a:pt x="34" y="114"/>
                  </a:cubicBezTo>
                  <a:cubicBezTo>
                    <a:pt x="41" y="117"/>
                    <a:pt x="48" y="119"/>
                    <a:pt x="56" y="120"/>
                  </a:cubicBezTo>
                  <a:cubicBezTo>
                    <a:pt x="56" y="120"/>
                    <a:pt x="57" y="120"/>
                    <a:pt x="57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5" y="120"/>
                    <a:pt x="67" y="120"/>
                    <a:pt x="69" y="119"/>
                  </a:cubicBezTo>
                  <a:cubicBezTo>
                    <a:pt x="89" y="116"/>
                    <a:pt x="104" y="105"/>
                    <a:pt x="114" y="87"/>
                  </a:cubicBezTo>
                  <a:cubicBezTo>
                    <a:pt x="117" y="80"/>
                    <a:pt x="119" y="72"/>
                    <a:pt x="120" y="64"/>
                  </a:cubicBezTo>
                  <a:cubicBezTo>
                    <a:pt x="120" y="64"/>
                    <a:pt x="120" y="63"/>
                    <a:pt x="120" y="6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20" y="55"/>
                    <a:pt x="120" y="53"/>
                    <a:pt x="119" y="51"/>
                  </a:cubicBezTo>
                  <a:cubicBezTo>
                    <a:pt x="116" y="31"/>
                    <a:pt x="105" y="16"/>
                    <a:pt x="87" y="6"/>
                  </a:cubicBezTo>
                  <a:moveTo>
                    <a:pt x="36" y="108"/>
                  </a:moveTo>
                  <a:cubicBezTo>
                    <a:pt x="24" y="102"/>
                    <a:pt x="16" y="93"/>
                    <a:pt x="11" y="81"/>
                  </a:cubicBezTo>
                  <a:cubicBezTo>
                    <a:pt x="4" y="67"/>
                    <a:pt x="5" y="53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20" y="62"/>
                    <a:pt x="28" y="85"/>
                    <a:pt x="37" y="108"/>
                  </a:cubicBezTo>
                  <a:cubicBezTo>
                    <a:pt x="36" y="108"/>
                    <a:pt x="36" y="108"/>
                    <a:pt x="36" y="108"/>
                  </a:cubicBezTo>
                  <a:moveTo>
                    <a:pt x="45" y="112"/>
                  </a:moveTo>
                  <a:cubicBezTo>
                    <a:pt x="50" y="96"/>
                    <a:pt x="56" y="81"/>
                    <a:pt x="61" y="65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7" y="80"/>
                    <a:pt x="72" y="95"/>
                    <a:pt x="78" y="111"/>
                  </a:cubicBezTo>
                  <a:cubicBezTo>
                    <a:pt x="67" y="115"/>
                    <a:pt x="56" y="115"/>
                    <a:pt x="45" y="112"/>
                  </a:cubicBezTo>
                  <a:moveTo>
                    <a:pt x="87" y="93"/>
                  </a:moveTo>
                  <a:cubicBezTo>
                    <a:pt x="81" y="73"/>
                    <a:pt x="74" y="54"/>
                    <a:pt x="68" y="35"/>
                  </a:cubicBezTo>
                  <a:cubicBezTo>
                    <a:pt x="69" y="35"/>
                    <a:pt x="71" y="34"/>
                    <a:pt x="72" y="34"/>
                  </a:cubicBezTo>
                  <a:cubicBezTo>
                    <a:pt x="73" y="34"/>
                    <a:pt x="73" y="34"/>
                    <a:pt x="74" y="34"/>
                  </a:cubicBezTo>
                  <a:cubicBezTo>
                    <a:pt x="75" y="34"/>
                    <a:pt x="76" y="33"/>
                    <a:pt x="76" y="32"/>
                  </a:cubicBezTo>
                  <a:cubicBezTo>
                    <a:pt x="76" y="31"/>
                    <a:pt x="75" y="30"/>
                    <a:pt x="73" y="30"/>
                  </a:cubicBezTo>
                  <a:cubicBezTo>
                    <a:pt x="70" y="30"/>
                    <a:pt x="67" y="30"/>
                    <a:pt x="64" y="30"/>
                  </a:cubicBezTo>
                  <a:cubicBezTo>
                    <a:pt x="58" y="30"/>
                    <a:pt x="52" y="30"/>
                    <a:pt x="46" y="30"/>
                  </a:cubicBezTo>
                  <a:cubicBezTo>
                    <a:pt x="46" y="30"/>
                    <a:pt x="45" y="30"/>
                    <a:pt x="45" y="30"/>
                  </a:cubicBezTo>
                  <a:cubicBezTo>
                    <a:pt x="43" y="30"/>
                    <a:pt x="43" y="31"/>
                    <a:pt x="43" y="32"/>
                  </a:cubicBezTo>
                  <a:cubicBezTo>
                    <a:pt x="42" y="33"/>
                    <a:pt x="43" y="34"/>
                    <a:pt x="44" y="34"/>
                  </a:cubicBezTo>
                  <a:cubicBezTo>
                    <a:pt x="46" y="34"/>
                    <a:pt x="47" y="34"/>
                    <a:pt x="49" y="35"/>
                  </a:cubicBezTo>
                  <a:cubicBezTo>
                    <a:pt x="50" y="35"/>
                    <a:pt x="50" y="35"/>
                    <a:pt x="51" y="36"/>
                  </a:cubicBezTo>
                  <a:cubicBezTo>
                    <a:pt x="53" y="43"/>
                    <a:pt x="56" y="50"/>
                    <a:pt x="58" y="57"/>
                  </a:cubicBezTo>
                  <a:cubicBezTo>
                    <a:pt x="58" y="57"/>
                    <a:pt x="59" y="58"/>
                    <a:pt x="58" y="58"/>
                  </a:cubicBezTo>
                  <a:cubicBezTo>
                    <a:pt x="55" y="70"/>
                    <a:pt x="51" y="81"/>
                    <a:pt x="47" y="9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0" y="74"/>
                    <a:pt x="34" y="54"/>
                    <a:pt x="27" y="35"/>
                  </a:cubicBezTo>
                  <a:cubicBezTo>
                    <a:pt x="29" y="35"/>
                    <a:pt x="30" y="34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0"/>
                    <a:pt x="34" y="30"/>
                    <a:pt x="33" y="30"/>
                  </a:cubicBezTo>
                  <a:cubicBezTo>
                    <a:pt x="29" y="30"/>
                    <a:pt x="26" y="30"/>
                    <a:pt x="23" y="30"/>
                  </a:cubicBezTo>
                  <a:cubicBezTo>
                    <a:pt x="20" y="30"/>
                    <a:pt x="18" y="30"/>
                    <a:pt x="15" y="30"/>
                  </a:cubicBezTo>
                  <a:cubicBezTo>
                    <a:pt x="23" y="19"/>
                    <a:pt x="33" y="11"/>
                    <a:pt x="46" y="8"/>
                  </a:cubicBezTo>
                  <a:cubicBezTo>
                    <a:pt x="65" y="3"/>
                    <a:pt x="82" y="7"/>
                    <a:pt x="97" y="20"/>
                  </a:cubicBezTo>
                  <a:cubicBezTo>
                    <a:pt x="96" y="20"/>
                    <a:pt x="95" y="20"/>
                    <a:pt x="95" y="20"/>
                  </a:cubicBezTo>
                  <a:cubicBezTo>
                    <a:pt x="90" y="21"/>
                    <a:pt x="86" y="26"/>
                    <a:pt x="87" y="31"/>
                  </a:cubicBezTo>
                  <a:cubicBezTo>
                    <a:pt x="87" y="33"/>
                    <a:pt x="88" y="36"/>
                    <a:pt x="89" y="38"/>
                  </a:cubicBezTo>
                  <a:cubicBezTo>
                    <a:pt x="91" y="40"/>
                    <a:pt x="92" y="42"/>
                    <a:pt x="93" y="45"/>
                  </a:cubicBezTo>
                  <a:cubicBezTo>
                    <a:pt x="97" y="51"/>
                    <a:pt x="98" y="58"/>
                    <a:pt x="95" y="65"/>
                  </a:cubicBezTo>
                  <a:cubicBezTo>
                    <a:pt x="93" y="74"/>
                    <a:pt x="90" y="83"/>
                    <a:pt x="87" y="92"/>
                  </a:cubicBezTo>
                  <a:cubicBezTo>
                    <a:pt x="87" y="92"/>
                    <a:pt x="87" y="92"/>
                    <a:pt x="87" y="93"/>
                  </a:cubicBezTo>
                  <a:moveTo>
                    <a:pt x="114" y="68"/>
                  </a:moveTo>
                  <a:cubicBezTo>
                    <a:pt x="111" y="85"/>
                    <a:pt x="102" y="97"/>
                    <a:pt x="88" y="107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8" y="105"/>
                    <a:pt x="88" y="104"/>
                  </a:cubicBezTo>
                  <a:cubicBezTo>
                    <a:pt x="93" y="89"/>
                    <a:pt x="98" y="74"/>
                    <a:pt x="104" y="59"/>
                  </a:cubicBezTo>
                  <a:cubicBezTo>
                    <a:pt x="105" y="55"/>
                    <a:pt x="107" y="51"/>
                    <a:pt x="107" y="46"/>
                  </a:cubicBezTo>
                  <a:cubicBezTo>
                    <a:pt x="108" y="43"/>
                    <a:pt x="108" y="39"/>
                    <a:pt x="108" y="35"/>
                  </a:cubicBezTo>
                  <a:cubicBezTo>
                    <a:pt x="113" y="45"/>
                    <a:pt x="115" y="56"/>
                    <a:pt x="114" y="6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26"/>
            <p:cNvSpPr>
              <a:spLocks/>
            </p:cNvSpPr>
            <p:nvPr/>
          </p:nvSpPr>
          <p:spPr bwMode="auto">
            <a:xfrm>
              <a:off x="7058796" y="2289868"/>
              <a:ext cx="133772" cy="250711"/>
            </a:xfrm>
            <a:custGeom>
              <a:avLst/>
              <a:gdLst>
                <a:gd name="T0" fmla="*/ 51 w 64"/>
                <a:gd name="T1" fmla="*/ 34 h 120"/>
                <a:gd name="T2" fmla="*/ 55 w 64"/>
                <a:gd name="T3" fmla="*/ 35 h 120"/>
                <a:gd name="T4" fmla="*/ 64 w 64"/>
                <a:gd name="T5" fmla="*/ 27 h 120"/>
                <a:gd name="T6" fmla="*/ 55 w 64"/>
                <a:gd name="T7" fmla="*/ 18 h 120"/>
                <a:gd name="T8" fmla="*/ 46 w 64"/>
                <a:gd name="T9" fmla="*/ 27 h 120"/>
                <a:gd name="T10" fmla="*/ 47 w 64"/>
                <a:gd name="T11" fmla="*/ 28 h 120"/>
                <a:gd name="T12" fmla="*/ 36 w 64"/>
                <a:gd name="T13" fmla="*/ 36 h 120"/>
                <a:gd name="T14" fmla="*/ 36 w 64"/>
                <a:gd name="T15" fmla="*/ 0 h 120"/>
                <a:gd name="T16" fmla="*/ 27 w 64"/>
                <a:gd name="T17" fmla="*/ 0 h 120"/>
                <a:gd name="T18" fmla="*/ 27 w 64"/>
                <a:gd name="T19" fmla="*/ 19 h 120"/>
                <a:gd name="T20" fmla="*/ 17 w 64"/>
                <a:gd name="T21" fmla="*/ 11 h 120"/>
                <a:gd name="T22" fmla="*/ 17 w 64"/>
                <a:gd name="T23" fmla="*/ 9 h 120"/>
                <a:gd name="T24" fmla="*/ 8 w 64"/>
                <a:gd name="T25" fmla="*/ 1 h 120"/>
                <a:gd name="T26" fmla="*/ 0 w 64"/>
                <a:gd name="T27" fmla="*/ 9 h 120"/>
                <a:gd name="T28" fmla="*/ 8 w 64"/>
                <a:gd name="T29" fmla="*/ 18 h 120"/>
                <a:gd name="T30" fmla="*/ 12 w 64"/>
                <a:gd name="T31" fmla="*/ 17 h 120"/>
                <a:gd name="T32" fmla="*/ 27 w 64"/>
                <a:gd name="T33" fmla="*/ 28 h 120"/>
                <a:gd name="T34" fmla="*/ 27 w 64"/>
                <a:gd name="T35" fmla="*/ 51 h 120"/>
                <a:gd name="T36" fmla="*/ 17 w 64"/>
                <a:gd name="T37" fmla="*/ 44 h 120"/>
                <a:gd name="T38" fmla="*/ 17 w 64"/>
                <a:gd name="T39" fmla="*/ 42 h 120"/>
                <a:gd name="T40" fmla="*/ 8 w 64"/>
                <a:gd name="T41" fmla="*/ 34 h 120"/>
                <a:gd name="T42" fmla="*/ 0 w 64"/>
                <a:gd name="T43" fmla="*/ 42 h 120"/>
                <a:gd name="T44" fmla="*/ 8 w 64"/>
                <a:gd name="T45" fmla="*/ 51 h 120"/>
                <a:gd name="T46" fmla="*/ 13 w 64"/>
                <a:gd name="T47" fmla="*/ 50 h 120"/>
                <a:gd name="T48" fmla="*/ 27 w 64"/>
                <a:gd name="T49" fmla="*/ 60 h 120"/>
                <a:gd name="T50" fmla="*/ 27 w 64"/>
                <a:gd name="T51" fmla="*/ 85 h 120"/>
                <a:gd name="T52" fmla="*/ 17 w 64"/>
                <a:gd name="T53" fmla="*/ 78 h 120"/>
                <a:gd name="T54" fmla="*/ 17 w 64"/>
                <a:gd name="T55" fmla="*/ 76 h 120"/>
                <a:gd name="T56" fmla="*/ 8 w 64"/>
                <a:gd name="T57" fmla="*/ 68 h 120"/>
                <a:gd name="T58" fmla="*/ 0 w 64"/>
                <a:gd name="T59" fmla="*/ 76 h 120"/>
                <a:gd name="T60" fmla="*/ 8 w 64"/>
                <a:gd name="T61" fmla="*/ 85 h 120"/>
                <a:gd name="T62" fmla="*/ 13 w 64"/>
                <a:gd name="T63" fmla="*/ 84 h 120"/>
                <a:gd name="T64" fmla="*/ 27 w 64"/>
                <a:gd name="T65" fmla="*/ 94 h 120"/>
                <a:gd name="T66" fmla="*/ 27 w 64"/>
                <a:gd name="T67" fmla="*/ 120 h 120"/>
                <a:gd name="T68" fmla="*/ 28 w 64"/>
                <a:gd name="T69" fmla="*/ 120 h 120"/>
                <a:gd name="T70" fmla="*/ 36 w 64"/>
                <a:gd name="T71" fmla="*/ 120 h 120"/>
                <a:gd name="T72" fmla="*/ 36 w 64"/>
                <a:gd name="T73" fmla="*/ 120 h 120"/>
                <a:gd name="T74" fmla="*/ 36 w 64"/>
                <a:gd name="T75" fmla="*/ 111 h 120"/>
                <a:gd name="T76" fmla="*/ 50 w 64"/>
                <a:gd name="T77" fmla="*/ 101 h 120"/>
                <a:gd name="T78" fmla="*/ 55 w 64"/>
                <a:gd name="T79" fmla="*/ 102 h 120"/>
                <a:gd name="T80" fmla="*/ 64 w 64"/>
                <a:gd name="T81" fmla="*/ 94 h 120"/>
                <a:gd name="T82" fmla="*/ 55 w 64"/>
                <a:gd name="T83" fmla="*/ 85 h 120"/>
                <a:gd name="T84" fmla="*/ 46 w 64"/>
                <a:gd name="T85" fmla="*/ 94 h 120"/>
                <a:gd name="T86" fmla="*/ 46 w 64"/>
                <a:gd name="T87" fmla="*/ 95 h 120"/>
                <a:gd name="T88" fmla="*/ 36 w 64"/>
                <a:gd name="T89" fmla="*/ 102 h 120"/>
                <a:gd name="T90" fmla="*/ 36 w 64"/>
                <a:gd name="T91" fmla="*/ 77 h 120"/>
                <a:gd name="T92" fmla="*/ 50 w 64"/>
                <a:gd name="T93" fmla="*/ 67 h 120"/>
                <a:gd name="T94" fmla="*/ 55 w 64"/>
                <a:gd name="T95" fmla="*/ 68 h 120"/>
                <a:gd name="T96" fmla="*/ 64 w 64"/>
                <a:gd name="T97" fmla="*/ 60 h 120"/>
                <a:gd name="T98" fmla="*/ 55 w 64"/>
                <a:gd name="T99" fmla="*/ 51 h 120"/>
                <a:gd name="T100" fmla="*/ 46 w 64"/>
                <a:gd name="T101" fmla="*/ 60 h 120"/>
                <a:gd name="T102" fmla="*/ 46 w 64"/>
                <a:gd name="T103" fmla="*/ 61 h 120"/>
                <a:gd name="T104" fmla="*/ 36 w 64"/>
                <a:gd name="T105" fmla="*/ 68 h 120"/>
                <a:gd name="T106" fmla="*/ 36 w 64"/>
                <a:gd name="T107" fmla="*/ 44 h 120"/>
                <a:gd name="T108" fmla="*/ 51 w 64"/>
                <a:gd name="T109" fmla="*/ 3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120">
                  <a:moveTo>
                    <a:pt x="51" y="34"/>
                  </a:moveTo>
                  <a:cubicBezTo>
                    <a:pt x="52" y="35"/>
                    <a:pt x="53" y="35"/>
                    <a:pt x="55" y="35"/>
                  </a:cubicBezTo>
                  <a:cubicBezTo>
                    <a:pt x="60" y="35"/>
                    <a:pt x="64" y="31"/>
                    <a:pt x="64" y="27"/>
                  </a:cubicBezTo>
                  <a:cubicBezTo>
                    <a:pt x="64" y="22"/>
                    <a:pt x="60" y="18"/>
                    <a:pt x="55" y="18"/>
                  </a:cubicBezTo>
                  <a:cubicBezTo>
                    <a:pt x="50" y="18"/>
                    <a:pt x="46" y="22"/>
                    <a:pt x="46" y="27"/>
                  </a:cubicBezTo>
                  <a:cubicBezTo>
                    <a:pt x="46" y="27"/>
                    <a:pt x="46" y="28"/>
                    <a:pt x="47" y="2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5"/>
                    <a:pt x="13" y="1"/>
                    <a:pt x="8" y="1"/>
                  </a:cubicBezTo>
                  <a:cubicBezTo>
                    <a:pt x="4" y="1"/>
                    <a:pt x="0" y="5"/>
                    <a:pt x="0" y="9"/>
                  </a:cubicBezTo>
                  <a:cubicBezTo>
                    <a:pt x="0" y="14"/>
                    <a:pt x="4" y="18"/>
                    <a:pt x="8" y="18"/>
                  </a:cubicBezTo>
                  <a:cubicBezTo>
                    <a:pt x="10" y="18"/>
                    <a:pt x="11" y="17"/>
                    <a:pt x="12" y="1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7" y="37"/>
                    <a:pt x="13" y="34"/>
                    <a:pt x="8" y="34"/>
                  </a:cubicBezTo>
                  <a:cubicBezTo>
                    <a:pt x="4" y="34"/>
                    <a:pt x="0" y="37"/>
                    <a:pt x="0" y="42"/>
                  </a:cubicBezTo>
                  <a:cubicBezTo>
                    <a:pt x="0" y="47"/>
                    <a:pt x="4" y="51"/>
                    <a:pt x="8" y="51"/>
                  </a:cubicBezTo>
                  <a:cubicBezTo>
                    <a:pt x="10" y="51"/>
                    <a:pt x="11" y="50"/>
                    <a:pt x="13" y="5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7"/>
                    <a:pt x="17" y="77"/>
                    <a:pt x="17" y="76"/>
                  </a:cubicBezTo>
                  <a:cubicBezTo>
                    <a:pt x="17" y="72"/>
                    <a:pt x="13" y="68"/>
                    <a:pt x="8" y="68"/>
                  </a:cubicBezTo>
                  <a:cubicBezTo>
                    <a:pt x="4" y="68"/>
                    <a:pt x="0" y="72"/>
                    <a:pt x="0" y="76"/>
                  </a:cubicBezTo>
                  <a:cubicBezTo>
                    <a:pt x="0" y="81"/>
                    <a:pt x="4" y="85"/>
                    <a:pt x="8" y="85"/>
                  </a:cubicBezTo>
                  <a:cubicBezTo>
                    <a:pt x="10" y="85"/>
                    <a:pt x="11" y="84"/>
                    <a:pt x="13" y="8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2" y="102"/>
                    <a:pt x="53" y="102"/>
                    <a:pt x="55" y="102"/>
                  </a:cubicBezTo>
                  <a:cubicBezTo>
                    <a:pt x="60" y="102"/>
                    <a:pt x="64" y="98"/>
                    <a:pt x="64" y="94"/>
                  </a:cubicBezTo>
                  <a:cubicBezTo>
                    <a:pt x="64" y="89"/>
                    <a:pt x="60" y="85"/>
                    <a:pt x="55" y="85"/>
                  </a:cubicBezTo>
                  <a:cubicBezTo>
                    <a:pt x="50" y="85"/>
                    <a:pt x="46" y="89"/>
                    <a:pt x="46" y="9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2" y="68"/>
                    <a:pt x="53" y="68"/>
                    <a:pt x="55" y="68"/>
                  </a:cubicBezTo>
                  <a:cubicBezTo>
                    <a:pt x="60" y="68"/>
                    <a:pt x="64" y="64"/>
                    <a:pt x="64" y="60"/>
                  </a:cubicBezTo>
                  <a:cubicBezTo>
                    <a:pt x="64" y="55"/>
                    <a:pt x="60" y="51"/>
                    <a:pt x="55" y="51"/>
                  </a:cubicBezTo>
                  <a:cubicBezTo>
                    <a:pt x="50" y="51"/>
                    <a:pt x="46" y="55"/>
                    <a:pt x="46" y="60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44"/>
                    <a:pt x="36" y="44"/>
                    <a:pt x="36" y="44"/>
                  </a:cubicBezTo>
                  <a:lnTo>
                    <a:pt x="5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27"/>
            <p:cNvSpPr>
              <a:spLocks/>
            </p:cNvSpPr>
            <p:nvPr/>
          </p:nvSpPr>
          <p:spPr bwMode="auto">
            <a:xfrm>
              <a:off x="4277059" y="4270749"/>
              <a:ext cx="201100" cy="173637"/>
            </a:xfrm>
            <a:custGeom>
              <a:avLst/>
              <a:gdLst>
                <a:gd name="T0" fmla="*/ 96 w 96"/>
                <a:gd name="T1" fmla="*/ 23 h 83"/>
                <a:gd name="T2" fmla="*/ 87 w 96"/>
                <a:gd name="T3" fmla="*/ 8 h 83"/>
                <a:gd name="T4" fmla="*/ 67 w 96"/>
                <a:gd name="T5" fmla="*/ 13 h 83"/>
                <a:gd name="T6" fmla="*/ 62 w 96"/>
                <a:gd name="T7" fmla="*/ 9 h 83"/>
                <a:gd name="T8" fmla="*/ 44 w 96"/>
                <a:gd name="T9" fmla="*/ 0 h 83"/>
                <a:gd name="T10" fmla="*/ 29 w 96"/>
                <a:gd name="T11" fmla="*/ 41 h 83"/>
                <a:gd name="T12" fmla="*/ 0 w 96"/>
                <a:gd name="T13" fmla="*/ 64 h 83"/>
                <a:gd name="T14" fmla="*/ 9 w 96"/>
                <a:gd name="T15" fmla="*/ 83 h 83"/>
                <a:gd name="T16" fmla="*/ 47 w 96"/>
                <a:gd name="T17" fmla="*/ 56 h 83"/>
                <a:gd name="T18" fmla="*/ 77 w 96"/>
                <a:gd name="T19" fmla="*/ 83 h 83"/>
                <a:gd name="T20" fmla="*/ 93 w 96"/>
                <a:gd name="T21" fmla="*/ 70 h 83"/>
                <a:gd name="T22" fmla="*/ 62 w 96"/>
                <a:gd name="T23" fmla="*/ 40 h 83"/>
                <a:gd name="T24" fmla="*/ 63 w 96"/>
                <a:gd name="T25" fmla="*/ 34 h 83"/>
                <a:gd name="T26" fmla="*/ 96 w 96"/>
                <a:gd name="T27" fmla="*/ 2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83">
                  <a:moveTo>
                    <a:pt x="96" y="23"/>
                  </a:moveTo>
                  <a:cubicBezTo>
                    <a:pt x="96" y="23"/>
                    <a:pt x="92" y="16"/>
                    <a:pt x="87" y="8"/>
                  </a:cubicBezTo>
                  <a:cubicBezTo>
                    <a:pt x="79" y="15"/>
                    <a:pt x="71" y="14"/>
                    <a:pt x="67" y="13"/>
                  </a:cubicBezTo>
                  <a:cubicBezTo>
                    <a:pt x="63" y="12"/>
                    <a:pt x="61" y="10"/>
                    <a:pt x="62" y="9"/>
                  </a:cubicBezTo>
                  <a:cubicBezTo>
                    <a:pt x="59" y="8"/>
                    <a:pt x="49" y="2"/>
                    <a:pt x="44" y="0"/>
                  </a:cubicBezTo>
                  <a:cubicBezTo>
                    <a:pt x="33" y="7"/>
                    <a:pt x="28" y="24"/>
                    <a:pt x="29" y="41"/>
                  </a:cubicBezTo>
                  <a:cubicBezTo>
                    <a:pt x="21" y="56"/>
                    <a:pt x="16" y="61"/>
                    <a:pt x="0" y="64"/>
                  </a:cubicBezTo>
                  <a:cubicBezTo>
                    <a:pt x="3" y="71"/>
                    <a:pt x="4" y="74"/>
                    <a:pt x="9" y="83"/>
                  </a:cubicBezTo>
                  <a:cubicBezTo>
                    <a:pt x="28" y="77"/>
                    <a:pt x="40" y="66"/>
                    <a:pt x="47" y="56"/>
                  </a:cubicBezTo>
                  <a:cubicBezTo>
                    <a:pt x="60" y="60"/>
                    <a:pt x="70" y="68"/>
                    <a:pt x="77" y="83"/>
                  </a:cubicBezTo>
                  <a:cubicBezTo>
                    <a:pt x="85" y="76"/>
                    <a:pt x="86" y="75"/>
                    <a:pt x="93" y="70"/>
                  </a:cubicBezTo>
                  <a:cubicBezTo>
                    <a:pt x="88" y="57"/>
                    <a:pt x="75" y="46"/>
                    <a:pt x="62" y="40"/>
                  </a:cubicBezTo>
                  <a:cubicBezTo>
                    <a:pt x="62" y="37"/>
                    <a:pt x="62" y="36"/>
                    <a:pt x="63" y="34"/>
                  </a:cubicBezTo>
                  <a:cubicBezTo>
                    <a:pt x="81" y="38"/>
                    <a:pt x="96" y="23"/>
                    <a:pt x="9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28"/>
            <p:cNvSpPr>
              <a:spLocks noChangeArrowheads="1"/>
            </p:cNvSpPr>
            <p:nvPr/>
          </p:nvSpPr>
          <p:spPr bwMode="auto">
            <a:xfrm>
              <a:off x="4375394" y="4192789"/>
              <a:ext cx="73530" cy="71758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29"/>
            <p:cNvSpPr>
              <a:spLocks/>
            </p:cNvSpPr>
            <p:nvPr/>
          </p:nvSpPr>
          <p:spPr bwMode="auto">
            <a:xfrm>
              <a:off x="5864598" y="1232099"/>
              <a:ext cx="124026" cy="107195"/>
            </a:xfrm>
            <a:custGeom>
              <a:avLst/>
              <a:gdLst>
                <a:gd name="T0" fmla="*/ 59 w 59"/>
                <a:gd name="T1" fmla="*/ 14 h 51"/>
                <a:gd name="T2" fmla="*/ 54 w 59"/>
                <a:gd name="T3" fmla="*/ 5 h 51"/>
                <a:gd name="T4" fmla="*/ 41 w 59"/>
                <a:gd name="T5" fmla="*/ 8 h 51"/>
                <a:gd name="T6" fmla="*/ 38 w 59"/>
                <a:gd name="T7" fmla="*/ 5 h 51"/>
                <a:gd name="T8" fmla="*/ 27 w 59"/>
                <a:gd name="T9" fmla="*/ 0 h 51"/>
                <a:gd name="T10" fmla="*/ 17 w 59"/>
                <a:gd name="T11" fmla="*/ 25 h 51"/>
                <a:gd name="T12" fmla="*/ 0 w 59"/>
                <a:gd name="T13" fmla="*/ 40 h 51"/>
                <a:gd name="T14" fmla="*/ 5 w 59"/>
                <a:gd name="T15" fmla="*/ 51 h 51"/>
                <a:gd name="T16" fmla="*/ 29 w 59"/>
                <a:gd name="T17" fmla="*/ 35 h 51"/>
                <a:gd name="T18" fmla="*/ 48 w 59"/>
                <a:gd name="T19" fmla="*/ 51 h 51"/>
                <a:gd name="T20" fmla="*/ 57 w 59"/>
                <a:gd name="T21" fmla="*/ 43 h 51"/>
                <a:gd name="T22" fmla="*/ 38 w 59"/>
                <a:gd name="T23" fmla="*/ 24 h 51"/>
                <a:gd name="T24" fmla="*/ 38 w 59"/>
                <a:gd name="T25" fmla="*/ 20 h 51"/>
                <a:gd name="T26" fmla="*/ 59 w 59"/>
                <a:gd name="T27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1">
                  <a:moveTo>
                    <a:pt x="59" y="14"/>
                  </a:moveTo>
                  <a:cubicBezTo>
                    <a:pt x="59" y="14"/>
                    <a:pt x="57" y="9"/>
                    <a:pt x="54" y="5"/>
                  </a:cubicBezTo>
                  <a:cubicBezTo>
                    <a:pt x="49" y="9"/>
                    <a:pt x="44" y="8"/>
                    <a:pt x="41" y="8"/>
                  </a:cubicBezTo>
                  <a:cubicBezTo>
                    <a:pt x="38" y="7"/>
                    <a:pt x="38" y="6"/>
                    <a:pt x="38" y="5"/>
                  </a:cubicBezTo>
                  <a:cubicBezTo>
                    <a:pt x="36" y="4"/>
                    <a:pt x="30" y="1"/>
                    <a:pt x="27" y="0"/>
                  </a:cubicBezTo>
                  <a:cubicBezTo>
                    <a:pt x="20" y="4"/>
                    <a:pt x="17" y="15"/>
                    <a:pt x="17" y="25"/>
                  </a:cubicBezTo>
                  <a:cubicBezTo>
                    <a:pt x="13" y="34"/>
                    <a:pt x="9" y="37"/>
                    <a:pt x="0" y="40"/>
                  </a:cubicBezTo>
                  <a:cubicBezTo>
                    <a:pt x="1" y="44"/>
                    <a:pt x="2" y="45"/>
                    <a:pt x="5" y="51"/>
                  </a:cubicBezTo>
                  <a:cubicBezTo>
                    <a:pt x="17" y="48"/>
                    <a:pt x="24" y="41"/>
                    <a:pt x="29" y="35"/>
                  </a:cubicBezTo>
                  <a:cubicBezTo>
                    <a:pt x="37" y="37"/>
                    <a:pt x="43" y="42"/>
                    <a:pt x="48" y="51"/>
                  </a:cubicBezTo>
                  <a:cubicBezTo>
                    <a:pt x="52" y="47"/>
                    <a:pt x="53" y="46"/>
                    <a:pt x="57" y="43"/>
                  </a:cubicBezTo>
                  <a:cubicBezTo>
                    <a:pt x="54" y="35"/>
                    <a:pt x="46" y="28"/>
                    <a:pt x="38" y="24"/>
                  </a:cubicBezTo>
                  <a:cubicBezTo>
                    <a:pt x="38" y="22"/>
                    <a:pt x="38" y="22"/>
                    <a:pt x="38" y="20"/>
                  </a:cubicBezTo>
                  <a:cubicBezTo>
                    <a:pt x="50" y="23"/>
                    <a:pt x="59" y="14"/>
                    <a:pt x="59" y="1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30"/>
            <p:cNvSpPr>
              <a:spLocks noChangeArrowheads="1"/>
            </p:cNvSpPr>
            <p:nvPr/>
          </p:nvSpPr>
          <p:spPr bwMode="auto">
            <a:xfrm>
              <a:off x="5925725" y="1181603"/>
              <a:ext cx="43410" cy="4606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31"/>
            <p:cNvSpPr>
              <a:spLocks/>
            </p:cNvSpPr>
            <p:nvPr/>
          </p:nvSpPr>
          <p:spPr bwMode="auto">
            <a:xfrm>
              <a:off x="7404298" y="1255133"/>
              <a:ext cx="251597" cy="251597"/>
            </a:xfrm>
            <a:custGeom>
              <a:avLst/>
              <a:gdLst>
                <a:gd name="T0" fmla="*/ 21 w 120"/>
                <a:gd name="T1" fmla="*/ 120 h 120"/>
                <a:gd name="T2" fmla="*/ 42 w 120"/>
                <a:gd name="T3" fmla="*/ 120 h 120"/>
                <a:gd name="T4" fmla="*/ 42 w 120"/>
                <a:gd name="T5" fmla="*/ 65 h 120"/>
                <a:gd name="T6" fmla="*/ 53 w 120"/>
                <a:gd name="T7" fmla="*/ 65 h 120"/>
                <a:gd name="T8" fmla="*/ 63 w 120"/>
                <a:gd name="T9" fmla="*/ 65 h 120"/>
                <a:gd name="T10" fmla="*/ 74 w 120"/>
                <a:gd name="T11" fmla="*/ 65 h 120"/>
                <a:gd name="T12" fmla="*/ 74 w 120"/>
                <a:gd name="T13" fmla="*/ 120 h 120"/>
                <a:gd name="T14" fmla="*/ 95 w 120"/>
                <a:gd name="T15" fmla="*/ 120 h 120"/>
                <a:gd name="T16" fmla="*/ 95 w 120"/>
                <a:gd name="T17" fmla="*/ 65 h 120"/>
                <a:gd name="T18" fmla="*/ 116 w 120"/>
                <a:gd name="T19" fmla="*/ 65 h 120"/>
                <a:gd name="T20" fmla="*/ 116 w 120"/>
                <a:gd name="T21" fmla="*/ 43 h 120"/>
                <a:gd name="T22" fmla="*/ 95 w 120"/>
                <a:gd name="T23" fmla="*/ 43 h 120"/>
                <a:gd name="T24" fmla="*/ 95 w 120"/>
                <a:gd name="T25" fmla="*/ 32 h 120"/>
                <a:gd name="T26" fmla="*/ 102 w 120"/>
                <a:gd name="T27" fmla="*/ 21 h 120"/>
                <a:gd name="T28" fmla="*/ 120 w 120"/>
                <a:gd name="T29" fmla="*/ 21 h 120"/>
                <a:gd name="T30" fmla="*/ 120 w 120"/>
                <a:gd name="T31" fmla="*/ 0 h 120"/>
                <a:gd name="T32" fmla="*/ 102 w 120"/>
                <a:gd name="T33" fmla="*/ 0 h 120"/>
                <a:gd name="T34" fmla="*/ 74 w 120"/>
                <a:gd name="T35" fmla="*/ 32 h 120"/>
                <a:gd name="T36" fmla="*/ 74 w 120"/>
                <a:gd name="T37" fmla="*/ 43 h 120"/>
                <a:gd name="T38" fmla="*/ 63 w 120"/>
                <a:gd name="T39" fmla="*/ 43 h 120"/>
                <a:gd name="T40" fmla="*/ 53 w 120"/>
                <a:gd name="T41" fmla="*/ 43 h 120"/>
                <a:gd name="T42" fmla="*/ 42 w 120"/>
                <a:gd name="T43" fmla="*/ 43 h 120"/>
                <a:gd name="T44" fmla="*/ 42 w 120"/>
                <a:gd name="T45" fmla="*/ 32 h 120"/>
                <a:gd name="T46" fmla="*/ 50 w 120"/>
                <a:gd name="T47" fmla="*/ 21 h 120"/>
                <a:gd name="T48" fmla="*/ 67 w 120"/>
                <a:gd name="T49" fmla="*/ 21 h 120"/>
                <a:gd name="T50" fmla="*/ 67 w 120"/>
                <a:gd name="T51" fmla="*/ 0 h 120"/>
                <a:gd name="T52" fmla="*/ 50 w 120"/>
                <a:gd name="T53" fmla="*/ 0 h 120"/>
                <a:gd name="T54" fmla="*/ 21 w 120"/>
                <a:gd name="T55" fmla="*/ 32 h 120"/>
                <a:gd name="T56" fmla="*/ 21 w 120"/>
                <a:gd name="T57" fmla="*/ 43 h 120"/>
                <a:gd name="T58" fmla="*/ 0 w 120"/>
                <a:gd name="T59" fmla="*/ 43 h 120"/>
                <a:gd name="T60" fmla="*/ 0 w 120"/>
                <a:gd name="T61" fmla="*/ 65 h 120"/>
                <a:gd name="T62" fmla="*/ 21 w 120"/>
                <a:gd name="T63" fmla="*/ 65 h 120"/>
                <a:gd name="T64" fmla="*/ 21 w 120"/>
                <a:gd name="T6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21" y="120"/>
                  </a:moveTo>
                  <a:cubicBezTo>
                    <a:pt x="42" y="120"/>
                    <a:pt x="42" y="120"/>
                    <a:pt x="42" y="12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26"/>
                    <a:pt x="99" y="21"/>
                    <a:pt x="102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7" y="0"/>
                    <a:pt x="74" y="14"/>
                    <a:pt x="74" y="32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26"/>
                    <a:pt x="46" y="21"/>
                    <a:pt x="50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4" y="0"/>
                    <a:pt x="21" y="14"/>
                    <a:pt x="21" y="3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21" y="1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32"/>
            <p:cNvSpPr>
              <a:spLocks/>
            </p:cNvSpPr>
            <p:nvPr/>
          </p:nvSpPr>
          <p:spPr bwMode="auto">
            <a:xfrm>
              <a:off x="4521569" y="3616952"/>
              <a:ext cx="111624" cy="111624"/>
            </a:xfrm>
            <a:custGeom>
              <a:avLst/>
              <a:gdLst>
                <a:gd name="T0" fmla="*/ 9 w 53"/>
                <a:gd name="T1" fmla="*/ 53 h 53"/>
                <a:gd name="T2" fmla="*/ 19 w 53"/>
                <a:gd name="T3" fmla="*/ 53 h 53"/>
                <a:gd name="T4" fmla="*/ 19 w 53"/>
                <a:gd name="T5" fmla="*/ 29 h 53"/>
                <a:gd name="T6" fmla="*/ 23 w 53"/>
                <a:gd name="T7" fmla="*/ 29 h 53"/>
                <a:gd name="T8" fmla="*/ 28 w 53"/>
                <a:gd name="T9" fmla="*/ 29 h 53"/>
                <a:gd name="T10" fmla="*/ 33 w 53"/>
                <a:gd name="T11" fmla="*/ 29 h 53"/>
                <a:gd name="T12" fmla="*/ 33 w 53"/>
                <a:gd name="T13" fmla="*/ 53 h 53"/>
                <a:gd name="T14" fmla="*/ 42 w 53"/>
                <a:gd name="T15" fmla="*/ 53 h 53"/>
                <a:gd name="T16" fmla="*/ 42 w 53"/>
                <a:gd name="T17" fmla="*/ 29 h 53"/>
                <a:gd name="T18" fmla="*/ 51 w 53"/>
                <a:gd name="T19" fmla="*/ 29 h 53"/>
                <a:gd name="T20" fmla="*/ 51 w 53"/>
                <a:gd name="T21" fmla="*/ 19 h 53"/>
                <a:gd name="T22" fmla="*/ 42 w 53"/>
                <a:gd name="T23" fmla="*/ 19 h 53"/>
                <a:gd name="T24" fmla="*/ 42 w 53"/>
                <a:gd name="T25" fmla="*/ 15 h 53"/>
                <a:gd name="T26" fmla="*/ 45 w 53"/>
                <a:gd name="T27" fmla="*/ 10 h 53"/>
                <a:gd name="T28" fmla="*/ 53 w 53"/>
                <a:gd name="T29" fmla="*/ 10 h 53"/>
                <a:gd name="T30" fmla="*/ 53 w 53"/>
                <a:gd name="T31" fmla="*/ 0 h 53"/>
                <a:gd name="T32" fmla="*/ 45 w 53"/>
                <a:gd name="T33" fmla="*/ 0 h 53"/>
                <a:gd name="T34" fmla="*/ 33 w 53"/>
                <a:gd name="T35" fmla="*/ 15 h 53"/>
                <a:gd name="T36" fmla="*/ 33 w 53"/>
                <a:gd name="T37" fmla="*/ 19 h 53"/>
                <a:gd name="T38" fmla="*/ 28 w 53"/>
                <a:gd name="T39" fmla="*/ 19 h 53"/>
                <a:gd name="T40" fmla="*/ 23 w 53"/>
                <a:gd name="T41" fmla="*/ 19 h 53"/>
                <a:gd name="T42" fmla="*/ 19 w 53"/>
                <a:gd name="T43" fmla="*/ 19 h 53"/>
                <a:gd name="T44" fmla="*/ 19 w 53"/>
                <a:gd name="T45" fmla="*/ 15 h 53"/>
                <a:gd name="T46" fmla="*/ 22 w 53"/>
                <a:gd name="T47" fmla="*/ 10 h 53"/>
                <a:gd name="T48" fmla="*/ 30 w 53"/>
                <a:gd name="T49" fmla="*/ 10 h 53"/>
                <a:gd name="T50" fmla="*/ 30 w 53"/>
                <a:gd name="T51" fmla="*/ 0 h 53"/>
                <a:gd name="T52" fmla="*/ 22 w 53"/>
                <a:gd name="T53" fmla="*/ 0 h 53"/>
                <a:gd name="T54" fmla="*/ 9 w 53"/>
                <a:gd name="T55" fmla="*/ 15 h 53"/>
                <a:gd name="T56" fmla="*/ 9 w 53"/>
                <a:gd name="T57" fmla="*/ 19 h 53"/>
                <a:gd name="T58" fmla="*/ 0 w 53"/>
                <a:gd name="T59" fmla="*/ 19 h 53"/>
                <a:gd name="T60" fmla="*/ 0 w 53"/>
                <a:gd name="T61" fmla="*/ 29 h 53"/>
                <a:gd name="T62" fmla="*/ 9 w 53"/>
                <a:gd name="T63" fmla="*/ 29 h 53"/>
                <a:gd name="T64" fmla="*/ 9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9" y="53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2"/>
                    <a:pt x="44" y="10"/>
                    <a:pt x="45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3" y="7"/>
                    <a:pt x="33" y="1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2"/>
                    <a:pt x="20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9" y="7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33"/>
            <p:cNvSpPr>
              <a:spLocks/>
            </p:cNvSpPr>
            <p:nvPr/>
          </p:nvSpPr>
          <p:spPr bwMode="auto">
            <a:xfrm>
              <a:off x="4174294" y="1933735"/>
              <a:ext cx="110738" cy="110738"/>
            </a:xfrm>
            <a:custGeom>
              <a:avLst/>
              <a:gdLst>
                <a:gd name="T0" fmla="*/ 10 w 53"/>
                <a:gd name="T1" fmla="*/ 53 h 53"/>
                <a:gd name="T2" fmla="*/ 19 w 53"/>
                <a:gd name="T3" fmla="*/ 53 h 53"/>
                <a:gd name="T4" fmla="*/ 19 w 53"/>
                <a:gd name="T5" fmla="*/ 29 h 53"/>
                <a:gd name="T6" fmla="*/ 23 w 53"/>
                <a:gd name="T7" fmla="*/ 29 h 53"/>
                <a:gd name="T8" fmla="*/ 28 w 53"/>
                <a:gd name="T9" fmla="*/ 29 h 53"/>
                <a:gd name="T10" fmla="*/ 33 w 53"/>
                <a:gd name="T11" fmla="*/ 29 h 53"/>
                <a:gd name="T12" fmla="*/ 33 w 53"/>
                <a:gd name="T13" fmla="*/ 53 h 53"/>
                <a:gd name="T14" fmla="*/ 42 w 53"/>
                <a:gd name="T15" fmla="*/ 53 h 53"/>
                <a:gd name="T16" fmla="*/ 42 w 53"/>
                <a:gd name="T17" fmla="*/ 29 h 53"/>
                <a:gd name="T18" fmla="*/ 51 w 53"/>
                <a:gd name="T19" fmla="*/ 29 h 53"/>
                <a:gd name="T20" fmla="*/ 51 w 53"/>
                <a:gd name="T21" fmla="*/ 19 h 53"/>
                <a:gd name="T22" fmla="*/ 42 w 53"/>
                <a:gd name="T23" fmla="*/ 19 h 53"/>
                <a:gd name="T24" fmla="*/ 42 w 53"/>
                <a:gd name="T25" fmla="*/ 14 h 53"/>
                <a:gd name="T26" fmla="*/ 45 w 53"/>
                <a:gd name="T27" fmla="*/ 9 h 53"/>
                <a:gd name="T28" fmla="*/ 53 w 53"/>
                <a:gd name="T29" fmla="*/ 9 h 53"/>
                <a:gd name="T30" fmla="*/ 53 w 53"/>
                <a:gd name="T31" fmla="*/ 0 h 53"/>
                <a:gd name="T32" fmla="*/ 45 w 53"/>
                <a:gd name="T33" fmla="*/ 0 h 53"/>
                <a:gd name="T34" fmla="*/ 33 w 53"/>
                <a:gd name="T35" fmla="*/ 14 h 53"/>
                <a:gd name="T36" fmla="*/ 33 w 53"/>
                <a:gd name="T37" fmla="*/ 19 h 53"/>
                <a:gd name="T38" fmla="*/ 28 w 53"/>
                <a:gd name="T39" fmla="*/ 19 h 53"/>
                <a:gd name="T40" fmla="*/ 23 w 53"/>
                <a:gd name="T41" fmla="*/ 19 h 53"/>
                <a:gd name="T42" fmla="*/ 19 w 53"/>
                <a:gd name="T43" fmla="*/ 19 h 53"/>
                <a:gd name="T44" fmla="*/ 19 w 53"/>
                <a:gd name="T45" fmla="*/ 14 h 53"/>
                <a:gd name="T46" fmla="*/ 22 w 53"/>
                <a:gd name="T47" fmla="*/ 9 h 53"/>
                <a:gd name="T48" fmla="*/ 30 w 53"/>
                <a:gd name="T49" fmla="*/ 9 h 53"/>
                <a:gd name="T50" fmla="*/ 30 w 53"/>
                <a:gd name="T51" fmla="*/ 0 h 53"/>
                <a:gd name="T52" fmla="*/ 22 w 53"/>
                <a:gd name="T53" fmla="*/ 0 h 53"/>
                <a:gd name="T54" fmla="*/ 10 w 53"/>
                <a:gd name="T55" fmla="*/ 14 h 53"/>
                <a:gd name="T56" fmla="*/ 10 w 53"/>
                <a:gd name="T57" fmla="*/ 19 h 53"/>
                <a:gd name="T58" fmla="*/ 0 w 53"/>
                <a:gd name="T59" fmla="*/ 19 h 53"/>
                <a:gd name="T60" fmla="*/ 0 w 53"/>
                <a:gd name="T61" fmla="*/ 29 h 53"/>
                <a:gd name="T62" fmla="*/ 10 w 53"/>
                <a:gd name="T63" fmla="*/ 29 h 53"/>
                <a:gd name="T64" fmla="*/ 10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10" y="53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1"/>
                    <a:pt x="44" y="9"/>
                    <a:pt x="4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3" y="6"/>
                    <a:pt x="33" y="14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1"/>
                    <a:pt x="21" y="9"/>
                    <a:pt x="2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10" y="6"/>
                    <a:pt x="10" y="1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lnTo>
                    <a:pt x="10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34"/>
            <p:cNvSpPr>
              <a:spLocks/>
            </p:cNvSpPr>
            <p:nvPr/>
          </p:nvSpPr>
          <p:spPr bwMode="auto">
            <a:xfrm>
              <a:off x="5862826" y="1866406"/>
              <a:ext cx="108966" cy="111624"/>
            </a:xfrm>
            <a:custGeom>
              <a:avLst/>
              <a:gdLst>
                <a:gd name="T0" fmla="*/ 9 w 52"/>
                <a:gd name="T1" fmla="*/ 53 h 53"/>
                <a:gd name="T2" fmla="*/ 18 w 52"/>
                <a:gd name="T3" fmla="*/ 53 h 53"/>
                <a:gd name="T4" fmla="*/ 18 w 52"/>
                <a:gd name="T5" fmla="*/ 29 h 53"/>
                <a:gd name="T6" fmla="*/ 23 w 52"/>
                <a:gd name="T7" fmla="*/ 29 h 53"/>
                <a:gd name="T8" fmla="*/ 27 w 52"/>
                <a:gd name="T9" fmla="*/ 29 h 53"/>
                <a:gd name="T10" fmla="*/ 32 w 52"/>
                <a:gd name="T11" fmla="*/ 29 h 53"/>
                <a:gd name="T12" fmla="*/ 32 w 52"/>
                <a:gd name="T13" fmla="*/ 53 h 53"/>
                <a:gd name="T14" fmla="*/ 41 w 52"/>
                <a:gd name="T15" fmla="*/ 53 h 53"/>
                <a:gd name="T16" fmla="*/ 41 w 52"/>
                <a:gd name="T17" fmla="*/ 29 h 53"/>
                <a:gd name="T18" fmla="*/ 51 w 52"/>
                <a:gd name="T19" fmla="*/ 29 h 53"/>
                <a:gd name="T20" fmla="*/ 51 w 52"/>
                <a:gd name="T21" fmla="*/ 19 h 53"/>
                <a:gd name="T22" fmla="*/ 41 w 52"/>
                <a:gd name="T23" fmla="*/ 19 h 53"/>
                <a:gd name="T24" fmla="*/ 41 w 52"/>
                <a:gd name="T25" fmla="*/ 14 h 53"/>
                <a:gd name="T26" fmla="*/ 45 w 52"/>
                <a:gd name="T27" fmla="*/ 9 h 53"/>
                <a:gd name="T28" fmla="*/ 52 w 52"/>
                <a:gd name="T29" fmla="*/ 9 h 53"/>
                <a:gd name="T30" fmla="*/ 52 w 52"/>
                <a:gd name="T31" fmla="*/ 0 h 53"/>
                <a:gd name="T32" fmla="*/ 45 w 52"/>
                <a:gd name="T33" fmla="*/ 0 h 53"/>
                <a:gd name="T34" fmla="*/ 32 w 52"/>
                <a:gd name="T35" fmla="*/ 14 h 53"/>
                <a:gd name="T36" fmla="*/ 32 w 52"/>
                <a:gd name="T37" fmla="*/ 19 h 53"/>
                <a:gd name="T38" fmla="*/ 27 w 52"/>
                <a:gd name="T39" fmla="*/ 19 h 53"/>
                <a:gd name="T40" fmla="*/ 23 w 52"/>
                <a:gd name="T41" fmla="*/ 19 h 53"/>
                <a:gd name="T42" fmla="*/ 18 w 52"/>
                <a:gd name="T43" fmla="*/ 19 h 53"/>
                <a:gd name="T44" fmla="*/ 18 w 52"/>
                <a:gd name="T45" fmla="*/ 14 h 53"/>
                <a:gd name="T46" fmla="*/ 21 w 52"/>
                <a:gd name="T47" fmla="*/ 9 h 53"/>
                <a:gd name="T48" fmla="*/ 29 w 52"/>
                <a:gd name="T49" fmla="*/ 9 h 53"/>
                <a:gd name="T50" fmla="*/ 29 w 52"/>
                <a:gd name="T51" fmla="*/ 0 h 53"/>
                <a:gd name="T52" fmla="*/ 21 w 52"/>
                <a:gd name="T53" fmla="*/ 0 h 53"/>
                <a:gd name="T54" fmla="*/ 9 w 52"/>
                <a:gd name="T55" fmla="*/ 14 h 53"/>
                <a:gd name="T56" fmla="*/ 9 w 52"/>
                <a:gd name="T57" fmla="*/ 19 h 53"/>
                <a:gd name="T58" fmla="*/ 0 w 52"/>
                <a:gd name="T59" fmla="*/ 19 h 53"/>
                <a:gd name="T60" fmla="*/ 0 w 52"/>
                <a:gd name="T61" fmla="*/ 29 h 53"/>
                <a:gd name="T62" fmla="*/ 9 w 52"/>
                <a:gd name="T63" fmla="*/ 29 h 53"/>
                <a:gd name="T64" fmla="*/ 9 w 52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3">
                  <a:moveTo>
                    <a:pt x="9" y="53"/>
                  </a:moveTo>
                  <a:cubicBezTo>
                    <a:pt x="18" y="53"/>
                    <a:pt x="18" y="53"/>
                    <a:pt x="18" y="5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1"/>
                    <a:pt x="43" y="9"/>
                    <a:pt x="45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1"/>
                    <a:pt x="20" y="9"/>
                    <a:pt x="21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9" y="6"/>
                    <a:pt x="9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35"/>
            <p:cNvSpPr>
              <a:spLocks/>
            </p:cNvSpPr>
            <p:nvPr/>
          </p:nvSpPr>
          <p:spPr bwMode="auto">
            <a:xfrm>
              <a:off x="6004571" y="3372442"/>
              <a:ext cx="111624" cy="110738"/>
            </a:xfrm>
            <a:custGeom>
              <a:avLst/>
              <a:gdLst>
                <a:gd name="T0" fmla="*/ 10 w 53"/>
                <a:gd name="T1" fmla="*/ 53 h 53"/>
                <a:gd name="T2" fmla="*/ 19 w 53"/>
                <a:gd name="T3" fmla="*/ 53 h 53"/>
                <a:gd name="T4" fmla="*/ 19 w 53"/>
                <a:gd name="T5" fmla="*/ 29 h 53"/>
                <a:gd name="T6" fmla="*/ 23 w 53"/>
                <a:gd name="T7" fmla="*/ 29 h 53"/>
                <a:gd name="T8" fmla="*/ 28 w 53"/>
                <a:gd name="T9" fmla="*/ 29 h 53"/>
                <a:gd name="T10" fmla="*/ 33 w 53"/>
                <a:gd name="T11" fmla="*/ 29 h 53"/>
                <a:gd name="T12" fmla="*/ 33 w 53"/>
                <a:gd name="T13" fmla="*/ 53 h 53"/>
                <a:gd name="T14" fmla="*/ 42 w 53"/>
                <a:gd name="T15" fmla="*/ 53 h 53"/>
                <a:gd name="T16" fmla="*/ 42 w 53"/>
                <a:gd name="T17" fmla="*/ 29 h 53"/>
                <a:gd name="T18" fmla="*/ 51 w 53"/>
                <a:gd name="T19" fmla="*/ 29 h 53"/>
                <a:gd name="T20" fmla="*/ 51 w 53"/>
                <a:gd name="T21" fmla="*/ 19 h 53"/>
                <a:gd name="T22" fmla="*/ 42 w 53"/>
                <a:gd name="T23" fmla="*/ 19 h 53"/>
                <a:gd name="T24" fmla="*/ 42 w 53"/>
                <a:gd name="T25" fmla="*/ 15 h 53"/>
                <a:gd name="T26" fmla="*/ 45 w 53"/>
                <a:gd name="T27" fmla="*/ 10 h 53"/>
                <a:gd name="T28" fmla="*/ 53 w 53"/>
                <a:gd name="T29" fmla="*/ 10 h 53"/>
                <a:gd name="T30" fmla="*/ 53 w 53"/>
                <a:gd name="T31" fmla="*/ 0 h 53"/>
                <a:gd name="T32" fmla="*/ 45 w 53"/>
                <a:gd name="T33" fmla="*/ 0 h 53"/>
                <a:gd name="T34" fmla="*/ 33 w 53"/>
                <a:gd name="T35" fmla="*/ 15 h 53"/>
                <a:gd name="T36" fmla="*/ 33 w 53"/>
                <a:gd name="T37" fmla="*/ 19 h 53"/>
                <a:gd name="T38" fmla="*/ 28 w 53"/>
                <a:gd name="T39" fmla="*/ 19 h 53"/>
                <a:gd name="T40" fmla="*/ 23 w 53"/>
                <a:gd name="T41" fmla="*/ 19 h 53"/>
                <a:gd name="T42" fmla="*/ 19 w 53"/>
                <a:gd name="T43" fmla="*/ 19 h 53"/>
                <a:gd name="T44" fmla="*/ 19 w 53"/>
                <a:gd name="T45" fmla="*/ 15 h 53"/>
                <a:gd name="T46" fmla="*/ 22 w 53"/>
                <a:gd name="T47" fmla="*/ 10 h 53"/>
                <a:gd name="T48" fmla="*/ 30 w 53"/>
                <a:gd name="T49" fmla="*/ 10 h 53"/>
                <a:gd name="T50" fmla="*/ 30 w 53"/>
                <a:gd name="T51" fmla="*/ 0 h 53"/>
                <a:gd name="T52" fmla="*/ 22 w 53"/>
                <a:gd name="T53" fmla="*/ 0 h 53"/>
                <a:gd name="T54" fmla="*/ 10 w 53"/>
                <a:gd name="T55" fmla="*/ 15 h 53"/>
                <a:gd name="T56" fmla="*/ 10 w 53"/>
                <a:gd name="T57" fmla="*/ 19 h 53"/>
                <a:gd name="T58" fmla="*/ 0 w 53"/>
                <a:gd name="T59" fmla="*/ 19 h 53"/>
                <a:gd name="T60" fmla="*/ 0 w 53"/>
                <a:gd name="T61" fmla="*/ 29 h 53"/>
                <a:gd name="T62" fmla="*/ 10 w 53"/>
                <a:gd name="T63" fmla="*/ 29 h 53"/>
                <a:gd name="T64" fmla="*/ 10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10" y="53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2"/>
                    <a:pt x="44" y="10"/>
                    <a:pt x="45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3" y="7"/>
                    <a:pt x="33" y="1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2"/>
                    <a:pt x="21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10" y="7"/>
                    <a:pt x="10" y="15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lnTo>
                    <a:pt x="10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36"/>
            <p:cNvSpPr>
              <a:spLocks noEditPoints="1"/>
            </p:cNvSpPr>
            <p:nvPr/>
          </p:nvSpPr>
          <p:spPr bwMode="auto">
            <a:xfrm>
              <a:off x="4883903" y="413524"/>
              <a:ext cx="251597" cy="201100"/>
            </a:xfrm>
            <a:custGeom>
              <a:avLst/>
              <a:gdLst>
                <a:gd name="T0" fmla="*/ 60 w 120"/>
                <a:gd name="T1" fmla="*/ 96 h 96"/>
                <a:gd name="T2" fmla="*/ 120 w 120"/>
                <a:gd name="T3" fmla="*/ 57 h 96"/>
                <a:gd name="T4" fmla="*/ 60 w 120"/>
                <a:gd name="T5" fmla="*/ 18 h 96"/>
                <a:gd name="T6" fmla="*/ 17 w 120"/>
                <a:gd name="T7" fmla="*/ 29 h 96"/>
                <a:gd name="T8" fmla="*/ 17 w 120"/>
                <a:gd name="T9" fmla="*/ 0 h 96"/>
                <a:gd name="T10" fmla="*/ 0 w 120"/>
                <a:gd name="T11" fmla="*/ 0 h 96"/>
                <a:gd name="T12" fmla="*/ 0 w 120"/>
                <a:gd name="T13" fmla="*/ 57 h 96"/>
                <a:gd name="T14" fmla="*/ 0 w 120"/>
                <a:gd name="T15" fmla="*/ 57 h 96"/>
                <a:gd name="T16" fmla="*/ 0 w 120"/>
                <a:gd name="T17" fmla="*/ 57 h 96"/>
                <a:gd name="T18" fmla="*/ 0 w 120"/>
                <a:gd name="T19" fmla="*/ 57 h 96"/>
                <a:gd name="T20" fmla="*/ 0 w 120"/>
                <a:gd name="T21" fmla="*/ 57 h 96"/>
                <a:gd name="T22" fmla="*/ 60 w 120"/>
                <a:gd name="T23" fmla="*/ 96 h 96"/>
                <a:gd name="T24" fmla="*/ 60 w 120"/>
                <a:gd name="T25" fmla="*/ 27 h 96"/>
                <a:gd name="T26" fmla="*/ 102 w 120"/>
                <a:gd name="T27" fmla="*/ 57 h 96"/>
                <a:gd name="T28" fmla="*/ 60 w 120"/>
                <a:gd name="T29" fmla="*/ 86 h 96"/>
                <a:gd name="T30" fmla="*/ 18 w 120"/>
                <a:gd name="T31" fmla="*/ 57 h 96"/>
                <a:gd name="T32" fmla="*/ 60 w 120"/>
                <a:gd name="T33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96">
                  <a:moveTo>
                    <a:pt x="60" y="96"/>
                  </a:moveTo>
                  <a:cubicBezTo>
                    <a:pt x="93" y="96"/>
                    <a:pt x="120" y="78"/>
                    <a:pt x="120" y="57"/>
                  </a:cubicBezTo>
                  <a:cubicBezTo>
                    <a:pt x="120" y="35"/>
                    <a:pt x="93" y="18"/>
                    <a:pt x="60" y="18"/>
                  </a:cubicBezTo>
                  <a:cubicBezTo>
                    <a:pt x="43" y="18"/>
                    <a:pt x="28" y="22"/>
                    <a:pt x="17" y="2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78"/>
                    <a:pt x="27" y="96"/>
                    <a:pt x="60" y="96"/>
                  </a:cubicBezTo>
                  <a:moveTo>
                    <a:pt x="60" y="27"/>
                  </a:moveTo>
                  <a:cubicBezTo>
                    <a:pt x="83" y="27"/>
                    <a:pt x="102" y="40"/>
                    <a:pt x="102" y="57"/>
                  </a:cubicBezTo>
                  <a:cubicBezTo>
                    <a:pt x="102" y="73"/>
                    <a:pt x="83" y="86"/>
                    <a:pt x="60" y="86"/>
                  </a:cubicBezTo>
                  <a:cubicBezTo>
                    <a:pt x="37" y="86"/>
                    <a:pt x="18" y="73"/>
                    <a:pt x="18" y="57"/>
                  </a:cubicBezTo>
                  <a:cubicBezTo>
                    <a:pt x="18" y="40"/>
                    <a:pt x="37" y="27"/>
                    <a:pt x="60" y="2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7"/>
            <p:cNvSpPr>
              <a:spLocks noEditPoints="1"/>
            </p:cNvSpPr>
            <p:nvPr/>
          </p:nvSpPr>
          <p:spPr bwMode="auto">
            <a:xfrm>
              <a:off x="6934770" y="3026940"/>
              <a:ext cx="251597" cy="201100"/>
            </a:xfrm>
            <a:custGeom>
              <a:avLst/>
              <a:gdLst>
                <a:gd name="T0" fmla="*/ 60 w 120"/>
                <a:gd name="T1" fmla="*/ 96 h 96"/>
                <a:gd name="T2" fmla="*/ 120 w 120"/>
                <a:gd name="T3" fmla="*/ 57 h 96"/>
                <a:gd name="T4" fmla="*/ 60 w 120"/>
                <a:gd name="T5" fmla="*/ 18 h 96"/>
                <a:gd name="T6" fmla="*/ 17 w 120"/>
                <a:gd name="T7" fmla="*/ 29 h 96"/>
                <a:gd name="T8" fmla="*/ 17 w 120"/>
                <a:gd name="T9" fmla="*/ 0 h 96"/>
                <a:gd name="T10" fmla="*/ 0 w 120"/>
                <a:gd name="T11" fmla="*/ 0 h 96"/>
                <a:gd name="T12" fmla="*/ 0 w 120"/>
                <a:gd name="T13" fmla="*/ 57 h 96"/>
                <a:gd name="T14" fmla="*/ 0 w 120"/>
                <a:gd name="T15" fmla="*/ 57 h 96"/>
                <a:gd name="T16" fmla="*/ 0 w 120"/>
                <a:gd name="T17" fmla="*/ 57 h 96"/>
                <a:gd name="T18" fmla="*/ 0 w 120"/>
                <a:gd name="T19" fmla="*/ 57 h 96"/>
                <a:gd name="T20" fmla="*/ 0 w 120"/>
                <a:gd name="T21" fmla="*/ 57 h 96"/>
                <a:gd name="T22" fmla="*/ 60 w 120"/>
                <a:gd name="T23" fmla="*/ 96 h 96"/>
                <a:gd name="T24" fmla="*/ 60 w 120"/>
                <a:gd name="T25" fmla="*/ 27 h 96"/>
                <a:gd name="T26" fmla="*/ 101 w 120"/>
                <a:gd name="T27" fmla="*/ 57 h 96"/>
                <a:gd name="T28" fmla="*/ 60 w 120"/>
                <a:gd name="T29" fmla="*/ 86 h 96"/>
                <a:gd name="T30" fmla="*/ 18 w 120"/>
                <a:gd name="T31" fmla="*/ 57 h 96"/>
                <a:gd name="T32" fmla="*/ 60 w 120"/>
                <a:gd name="T33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96">
                  <a:moveTo>
                    <a:pt x="60" y="96"/>
                  </a:moveTo>
                  <a:cubicBezTo>
                    <a:pt x="93" y="96"/>
                    <a:pt x="120" y="78"/>
                    <a:pt x="120" y="57"/>
                  </a:cubicBezTo>
                  <a:cubicBezTo>
                    <a:pt x="120" y="35"/>
                    <a:pt x="93" y="18"/>
                    <a:pt x="60" y="18"/>
                  </a:cubicBezTo>
                  <a:cubicBezTo>
                    <a:pt x="43" y="18"/>
                    <a:pt x="28" y="22"/>
                    <a:pt x="17" y="2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78"/>
                    <a:pt x="27" y="96"/>
                    <a:pt x="60" y="96"/>
                  </a:cubicBezTo>
                  <a:moveTo>
                    <a:pt x="60" y="27"/>
                  </a:moveTo>
                  <a:cubicBezTo>
                    <a:pt x="83" y="27"/>
                    <a:pt x="101" y="40"/>
                    <a:pt x="101" y="57"/>
                  </a:cubicBezTo>
                  <a:cubicBezTo>
                    <a:pt x="101" y="73"/>
                    <a:pt x="83" y="86"/>
                    <a:pt x="60" y="86"/>
                  </a:cubicBezTo>
                  <a:cubicBezTo>
                    <a:pt x="36" y="86"/>
                    <a:pt x="18" y="73"/>
                    <a:pt x="18" y="57"/>
                  </a:cubicBezTo>
                  <a:cubicBezTo>
                    <a:pt x="18" y="40"/>
                    <a:pt x="36" y="27"/>
                    <a:pt x="60" y="2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38"/>
            <p:cNvSpPr>
              <a:spLocks/>
            </p:cNvSpPr>
            <p:nvPr/>
          </p:nvSpPr>
          <p:spPr bwMode="auto">
            <a:xfrm>
              <a:off x="6886931" y="4501083"/>
              <a:ext cx="87705" cy="75302"/>
            </a:xfrm>
            <a:custGeom>
              <a:avLst/>
              <a:gdLst>
                <a:gd name="T0" fmla="*/ 24 w 42"/>
                <a:gd name="T1" fmla="*/ 36 h 36"/>
                <a:gd name="T2" fmla="*/ 28 w 42"/>
                <a:gd name="T3" fmla="*/ 35 h 36"/>
                <a:gd name="T4" fmla="*/ 41 w 42"/>
                <a:gd name="T5" fmla="*/ 17 h 36"/>
                <a:gd name="T6" fmla="*/ 42 w 42"/>
                <a:gd name="T7" fmla="*/ 13 h 36"/>
                <a:gd name="T8" fmla="*/ 38 w 42"/>
                <a:gd name="T9" fmla="*/ 10 h 36"/>
                <a:gd name="T10" fmla="*/ 8 w 42"/>
                <a:gd name="T11" fmla="*/ 1 h 36"/>
                <a:gd name="T12" fmla="*/ 3 w 42"/>
                <a:gd name="T13" fmla="*/ 2 h 36"/>
                <a:gd name="T14" fmla="*/ 2 w 42"/>
                <a:gd name="T15" fmla="*/ 7 h 36"/>
                <a:gd name="T16" fmla="*/ 19 w 42"/>
                <a:gd name="T17" fmla="*/ 33 h 36"/>
                <a:gd name="T18" fmla="*/ 24 w 42"/>
                <a:gd name="T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6">
                  <a:moveTo>
                    <a:pt x="24" y="36"/>
                  </a:moveTo>
                  <a:cubicBezTo>
                    <a:pt x="26" y="36"/>
                    <a:pt x="28" y="35"/>
                    <a:pt x="28" y="35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5"/>
                    <a:pt x="42" y="13"/>
                  </a:cubicBezTo>
                  <a:cubicBezTo>
                    <a:pt x="42" y="11"/>
                    <a:pt x="38" y="10"/>
                    <a:pt x="38" y="1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5" y="0"/>
                    <a:pt x="3" y="2"/>
                  </a:cubicBezTo>
                  <a:cubicBezTo>
                    <a:pt x="0" y="4"/>
                    <a:pt x="2" y="7"/>
                    <a:pt x="2" y="7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21" y="36"/>
                    <a:pt x="24" y="3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39"/>
            <p:cNvSpPr>
              <a:spLocks/>
            </p:cNvSpPr>
            <p:nvPr/>
          </p:nvSpPr>
          <p:spPr bwMode="auto">
            <a:xfrm>
              <a:off x="6886931" y="4408949"/>
              <a:ext cx="90362" cy="73530"/>
            </a:xfrm>
            <a:custGeom>
              <a:avLst/>
              <a:gdLst>
                <a:gd name="T0" fmla="*/ 7 w 43"/>
                <a:gd name="T1" fmla="*/ 35 h 35"/>
                <a:gd name="T2" fmla="*/ 37 w 43"/>
                <a:gd name="T3" fmla="*/ 26 h 35"/>
                <a:gd name="T4" fmla="*/ 42 w 43"/>
                <a:gd name="T5" fmla="*/ 23 h 35"/>
                <a:gd name="T6" fmla="*/ 41 w 43"/>
                <a:gd name="T7" fmla="*/ 18 h 35"/>
                <a:gd name="T8" fmla="*/ 27 w 43"/>
                <a:gd name="T9" fmla="*/ 2 h 35"/>
                <a:gd name="T10" fmla="*/ 23 w 43"/>
                <a:gd name="T11" fmla="*/ 0 h 35"/>
                <a:gd name="T12" fmla="*/ 18 w 43"/>
                <a:gd name="T13" fmla="*/ 3 h 35"/>
                <a:gd name="T14" fmla="*/ 1 w 43"/>
                <a:gd name="T15" fmla="*/ 28 h 35"/>
                <a:gd name="T16" fmla="*/ 1 w 43"/>
                <a:gd name="T17" fmla="*/ 33 h 35"/>
                <a:gd name="T18" fmla="*/ 7 w 43"/>
                <a:gd name="T1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35">
                  <a:moveTo>
                    <a:pt x="7" y="35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41" y="25"/>
                    <a:pt x="42" y="23"/>
                  </a:cubicBezTo>
                  <a:cubicBezTo>
                    <a:pt x="43" y="21"/>
                    <a:pt x="41" y="18"/>
                    <a:pt x="41" y="1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6" y="0"/>
                    <a:pt x="23" y="0"/>
                  </a:cubicBezTo>
                  <a:cubicBezTo>
                    <a:pt x="20" y="0"/>
                    <a:pt x="18" y="3"/>
                    <a:pt x="18" y="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31"/>
                    <a:pt x="1" y="33"/>
                  </a:cubicBezTo>
                  <a:cubicBezTo>
                    <a:pt x="3" y="35"/>
                    <a:pt x="7" y="35"/>
                    <a:pt x="7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40"/>
            <p:cNvSpPr>
              <a:spLocks/>
            </p:cNvSpPr>
            <p:nvPr/>
          </p:nvSpPr>
          <p:spPr bwMode="auto">
            <a:xfrm>
              <a:off x="6784166" y="4341621"/>
              <a:ext cx="84161" cy="117825"/>
            </a:xfrm>
            <a:custGeom>
              <a:avLst/>
              <a:gdLst>
                <a:gd name="T0" fmla="*/ 36 w 40"/>
                <a:gd name="T1" fmla="*/ 55 h 56"/>
                <a:gd name="T2" fmla="*/ 40 w 40"/>
                <a:gd name="T3" fmla="*/ 49 h 56"/>
                <a:gd name="T4" fmla="*/ 39 w 40"/>
                <a:gd name="T5" fmla="*/ 9 h 56"/>
                <a:gd name="T6" fmla="*/ 37 w 40"/>
                <a:gd name="T7" fmla="*/ 2 h 56"/>
                <a:gd name="T8" fmla="*/ 31 w 40"/>
                <a:gd name="T9" fmla="*/ 2 h 56"/>
                <a:gd name="T10" fmla="*/ 5 w 40"/>
                <a:gd name="T11" fmla="*/ 10 h 56"/>
                <a:gd name="T12" fmla="*/ 2 w 40"/>
                <a:gd name="T13" fmla="*/ 13 h 56"/>
                <a:gd name="T14" fmla="*/ 3 w 40"/>
                <a:gd name="T15" fmla="*/ 20 h 56"/>
                <a:gd name="T16" fmla="*/ 30 w 40"/>
                <a:gd name="T17" fmla="*/ 53 h 56"/>
                <a:gd name="T18" fmla="*/ 36 w 40"/>
                <a:gd name="T19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6">
                  <a:moveTo>
                    <a:pt x="36" y="55"/>
                  </a:moveTo>
                  <a:cubicBezTo>
                    <a:pt x="39" y="54"/>
                    <a:pt x="40" y="49"/>
                    <a:pt x="40" y="4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4"/>
                    <a:pt x="37" y="2"/>
                  </a:cubicBezTo>
                  <a:cubicBezTo>
                    <a:pt x="33" y="0"/>
                    <a:pt x="32" y="1"/>
                    <a:pt x="31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3" y="11"/>
                    <a:pt x="2" y="13"/>
                  </a:cubicBezTo>
                  <a:cubicBezTo>
                    <a:pt x="0" y="16"/>
                    <a:pt x="3" y="20"/>
                    <a:pt x="3" y="2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2" y="56"/>
                    <a:pt x="36" y="5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1"/>
            <p:cNvSpPr>
              <a:spLocks/>
            </p:cNvSpPr>
            <p:nvPr/>
          </p:nvSpPr>
          <p:spPr bwMode="auto">
            <a:xfrm>
              <a:off x="6756703" y="4450587"/>
              <a:ext cx="88590" cy="69100"/>
            </a:xfrm>
            <a:custGeom>
              <a:avLst/>
              <a:gdLst>
                <a:gd name="T0" fmla="*/ 5 w 42"/>
                <a:gd name="T1" fmla="*/ 1 h 33"/>
                <a:gd name="T2" fmla="*/ 2 w 42"/>
                <a:gd name="T3" fmla="*/ 5 h 33"/>
                <a:gd name="T4" fmla="*/ 0 w 42"/>
                <a:gd name="T5" fmla="*/ 25 h 33"/>
                <a:gd name="T6" fmla="*/ 1 w 42"/>
                <a:gd name="T7" fmla="*/ 30 h 33"/>
                <a:gd name="T8" fmla="*/ 7 w 42"/>
                <a:gd name="T9" fmla="*/ 31 h 33"/>
                <a:gd name="T10" fmla="*/ 39 w 42"/>
                <a:gd name="T11" fmla="*/ 24 h 33"/>
                <a:gd name="T12" fmla="*/ 42 w 42"/>
                <a:gd name="T13" fmla="*/ 19 h 33"/>
                <a:gd name="T14" fmla="*/ 38 w 42"/>
                <a:gd name="T15" fmla="*/ 14 h 33"/>
                <a:gd name="T16" fmla="*/ 11 w 42"/>
                <a:gd name="T17" fmla="*/ 2 h 33"/>
                <a:gd name="T18" fmla="*/ 5 w 42"/>
                <a:gd name="T1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3">
                  <a:moveTo>
                    <a:pt x="5" y="1"/>
                  </a:moveTo>
                  <a:cubicBezTo>
                    <a:pt x="4" y="2"/>
                    <a:pt x="2" y="3"/>
                    <a:pt x="2" y="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9"/>
                    <a:pt x="1" y="30"/>
                  </a:cubicBezTo>
                  <a:cubicBezTo>
                    <a:pt x="3" y="33"/>
                    <a:pt x="7" y="31"/>
                    <a:pt x="7" y="31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2" y="24"/>
                    <a:pt x="42" y="19"/>
                  </a:cubicBezTo>
                  <a:cubicBezTo>
                    <a:pt x="42" y="16"/>
                    <a:pt x="38" y="14"/>
                    <a:pt x="38" y="1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0"/>
                    <a:pt x="5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42"/>
            <p:cNvSpPr>
              <a:spLocks/>
            </p:cNvSpPr>
            <p:nvPr/>
          </p:nvSpPr>
          <p:spPr bwMode="auto">
            <a:xfrm>
              <a:off x="6799226" y="4511714"/>
              <a:ext cx="69100" cy="83275"/>
            </a:xfrm>
            <a:custGeom>
              <a:avLst/>
              <a:gdLst>
                <a:gd name="T0" fmla="*/ 4 w 33"/>
                <a:gd name="T1" fmla="*/ 34 h 40"/>
                <a:gd name="T2" fmla="*/ 26 w 33"/>
                <a:gd name="T3" fmla="*/ 40 h 40"/>
                <a:gd name="T4" fmla="*/ 30 w 33"/>
                <a:gd name="T5" fmla="*/ 40 h 40"/>
                <a:gd name="T6" fmla="*/ 32 w 33"/>
                <a:gd name="T7" fmla="*/ 35 h 40"/>
                <a:gd name="T8" fmla="*/ 33 w 33"/>
                <a:gd name="T9" fmla="*/ 5 h 40"/>
                <a:gd name="T10" fmla="*/ 30 w 33"/>
                <a:gd name="T11" fmla="*/ 1 h 40"/>
                <a:gd name="T12" fmla="*/ 24 w 33"/>
                <a:gd name="T13" fmla="*/ 3 h 40"/>
                <a:gd name="T14" fmla="*/ 3 w 33"/>
                <a:gd name="T15" fmla="*/ 25 h 40"/>
                <a:gd name="T16" fmla="*/ 1 w 33"/>
                <a:gd name="T17" fmla="*/ 30 h 40"/>
                <a:gd name="T18" fmla="*/ 4 w 33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0">
                  <a:moveTo>
                    <a:pt x="4" y="34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8" y="40"/>
                    <a:pt x="30" y="40"/>
                  </a:cubicBezTo>
                  <a:cubicBezTo>
                    <a:pt x="33" y="39"/>
                    <a:pt x="32" y="35"/>
                    <a:pt x="32" y="3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3"/>
                    <a:pt x="30" y="1"/>
                  </a:cubicBezTo>
                  <a:cubicBezTo>
                    <a:pt x="28" y="0"/>
                    <a:pt x="24" y="3"/>
                    <a:pt x="24" y="3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0" y="28"/>
                    <a:pt x="1" y="30"/>
                  </a:cubicBezTo>
                  <a:cubicBezTo>
                    <a:pt x="2" y="32"/>
                    <a:pt x="3" y="33"/>
                    <a:pt x="4" y="3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43"/>
            <p:cNvSpPr>
              <a:spLocks noEditPoints="1"/>
            </p:cNvSpPr>
            <p:nvPr/>
          </p:nvSpPr>
          <p:spPr bwMode="auto">
            <a:xfrm>
              <a:off x="7282929" y="3160711"/>
              <a:ext cx="125798" cy="125798"/>
            </a:xfrm>
            <a:custGeom>
              <a:avLst/>
              <a:gdLst>
                <a:gd name="T0" fmla="*/ 56 w 60"/>
                <a:gd name="T1" fmla="*/ 20 h 60"/>
                <a:gd name="T2" fmla="*/ 56 w 60"/>
                <a:gd name="T3" fmla="*/ 20 h 60"/>
                <a:gd name="T4" fmla="*/ 56 w 60"/>
                <a:gd name="T5" fmla="*/ 5 h 60"/>
                <a:gd name="T6" fmla="*/ 55 w 60"/>
                <a:gd name="T7" fmla="*/ 4 h 60"/>
                <a:gd name="T8" fmla="*/ 36 w 60"/>
                <a:gd name="T9" fmla="*/ 4 h 60"/>
                <a:gd name="T10" fmla="*/ 36 w 60"/>
                <a:gd name="T11" fmla="*/ 4 h 60"/>
                <a:gd name="T12" fmla="*/ 31 w 60"/>
                <a:gd name="T13" fmla="*/ 0 h 60"/>
                <a:gd name="T14" fmla="*/ 29 w 60"/>
                <a:gd name="T15" fmla="*/ 0 h 60"/>
                <a:gd name="T16" fmla="*/ 24 w 60"/>
                <a:gd name="T17" fmla="*/ 4 h 60"/>
                <a:gd name="T18" fmla="*/ 24 w 60"/>
                <a:gd name="T19" fmla="*/ 4 h 60"/>
                <a:gd name="T20" fmla="*/ 5 w 60"/>
                <a:gd name="T21" fmla="*/ 4 h 60"/>
                <a:gd name="T22" fmla="*/ 4 w 60"/>
                <a:gd name="T23" fmla="*/ 5 h 60"/>
                <a:gd name="T24" fmla="*/ 4 w 60"/>
                <a:gd name="T25" fmla="*/ 20 h 60"/>
                <a:gd name="T26" fmla="*/ 4 w 60"/>
                <a:gd name="T27" fmla="*/ 20 h 60"/>
                <a:gd name="T28" fmla="*/ 1 w 60"/>
                <a:gd name="T29" fmla="*/ 22 h 60"/>
                <a:gd name="T30" fmla="*/ 0 w 60"/>
                <a:gd name="T31" fmla="*/ 24 h 60"/>
                <a:gd name="T32" fmla="*/ 0 w 60"/>
                <a:gd name="T33" fmla="*/ 58 h 60"/>
                <a:gd name="T34" fmla="*/ 1 w 60"/>
                <a:gd name="T35" fmla="*/ 60 h 60"/>
                <a:gd name="T36" fmla="*/ 59 w 60"/>
                <a:gd name="T37" fmla="*/ 60 h 60"/>
                <a:gd name="T38" fmla="*/ 60 w 60"/>
                <a:gd name="T39" fmla="*/ 58 h 60"/>
                <a:gd name="T40" fmla="*/ 60 w 60"/>
                <a:gd name="T41" fmla="*/ 24 h 60"/>
                <a:gd name="T42" fmla="*/ 59 w 60"/>
                <a:gd name="T43" fmla="*/ 22 h 60"/>
                <a:gd name="T44" fmla="*/ 56 w 60"/>
                <a:gd name="T45" fmla="*/ 20 h 60"/>
                <a:gd name="T46" fmla="*/ 52 w 60"/>
                <a:gd name="T47" fmla="*/ 29 h 60"/>
                <a:gd name="T48" fmla="*/ 51 w 60"/>
                <a:gd name="T49" fmla="*/ 31 h 60"/>
                <a:gd name="T50" fmla="*/ 31 w 60"/>
                <a:gd name="T51" fmla="*/ 42 h 60"/>
                <a:gd name="T52" fmla="*/ 29 w 60"/>
                <a:gd name="T53" fmla="*/ 42 h 60"/>
                <a:gd name="T54" fmla="*/ 9 w 60"/>
                <a:gd name="T55" fmla="*/ 31 h 60"/>
                <a:gd name="T56" fmla="*/ 8 w 60"/>
                <a:gd name="T57" fmla="*/ 29 h 60"/>
                <a:gd name="T58" fmla="*/ 8 w 60"/>
                <a:gd name="T59" fmla="*/ 8 h 60"/>
                <a:gd name="T60" fmla="*/ 9 w 60"/>
                <a:gd name="T61" fmla="*/ 7 h 60"/>
                <a:gd name="T62" fmla="*/ 51 w 60"/>
                <a:gd name="T63" fmla="*/ 7 h 60"/>
                <a:gd name="T64" fmla="*/ 52 w 60"/>
                <a:gd name="T65" fmla="*/ 8 h 60"/>
                <a:gd name="T66" fmla="*/ 52 w 60"/>
                <a:gd name="T6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60">
                  <a:moveTo>
                    <a:pt x="56" y="20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4"/>
                    <a:pt x="55" y="4"/>
                    <a:pt x="55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60" y="59"/>
                    <a:pt x="60" y="58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24"/>
                    <a:pt x="60" y="23"/>
                    <a:pt x="59" y="22"/>
                  </a:cubicBezTo>
                  <a:lnTo>
                    <a:pt x="56" y="20"/>
                  </a:lnTo>
                  <a:close/>
                  <a:moveTo>
                    <a:pt x="52" y="29"/>
                  </a:moveTo>
                  <a:cubicBezTo>
                    <a:pt x="52" y="30"/>
                    <a:pt x="51" y="30"/>
                    <a:pt x="51" y="31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0" y="42"/>
                    <a:pt x="30" y="42"/>
                    <a:pt x="29" y="4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8" y="30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7"/>
                    <a:pt x="9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2" y="8"/>
                    <a:pt x="52" y="8"/>
                  </a:cubicBezTo>
                  <a:lnTo>
                    <a:pt x="52" y="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44"/>
            <p:cNvSpPr>
              <a:spLocks noChangeArrowheads="1"/>
            </p:cNvSpPr>
            <p:nvPr/>
          </p:nvSpPr>
          <p:spPr bwMode="auto">
            <a:xfrm>
              <a:off x="7310393" y="3189946"/>
              <a:ext cx="24805" cy="2569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245"/>
            <p:cNvSpPr>
              <a:spLocks noChangeArrowheads="1"/>
            </p:cNvSpPr>
            <p:nvPr/>
          </p:nvSpPr>
          <p:spPr bwMode="auto">
            <a:xfrm>
              <a:off x="7341399" y="3189946"/>
              <a:ext cx="44295" cy="443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246"/>
            <p:cNvSpPr>
              <a:spLocks noChangeArrowheads="1"/>
            </p:cNvSpPr>
            <p:nvPr/>
          </p:nvSpPr>
          <p:spPr bwMode="auto">
            <a:xfrm>
              <a:off x="7341399" y="3208550"/>
              <a:ext cx="18604" cy="708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47"/>
            <p:cNvSpPr>
              <a:spLocks noEditPoints="1"/>
            </p:cNvSpPr>
            <p:nvPr/>
          </p:nvSpPr>
          <p:spPr bwMode="auto">
            <a:xfrm>
              <a:off x="6922367" y="1801735"/>
              <a:ext cx="178067" cy="178067"/>
            </a:xfrm>
            <a:custGeom>
              <a:avLst/>
              <a:gdLst>
                <a:gd name="T0" fmla="*/ 79 w 85"/>
                <a:gd name="T1" fmla="*/ 29 h 85"/>
                <a:gd name="T2" fmla="*/ 79 w 85"/>
                <a:gd name="T3" fmla="*/ 29 h 85"/>
                <a:gd name="T4" fmla="*/ 79 w 85"/>
                <a:gd name="T5" fmla="*/ 8 h 85"/>
                <a:gd name="T6" fmla="*/ 78 w 85"/>
                <a:gd name="T7" fmla="*/ 6 h 85"/>
                <a:gd name="T8" fmla="*/ 51 w 85"/>
                <a:gd name="T9" fmla="*/ 6 h 85"/>
                <a:gd name="T10" fmla="*/ 51 w 85"/>
                <a:gd name="T11" fmla="*/ 6 h 85"/>
                <a:gd name="T12" fmla="*/ 44 w 85"/>
                <a:gd name="T13" fmla="*/ 1 h 85"/>
                <a:gd name="T14" fmla="*/ 41 w 85"/>
                <a:gd name="T15" fmla="*/ 1 h 85"/>
                <a:gd name="T16" fmla="*/ 34 w 85"/>
                <a:gd name="T17" fmla="*/ 6 h 85"/>
                <a:gd name="T18" fmla="*/ 34 w 85"/>
                <a:gd name="T19" fmla="*/ 6 h 85"/>
                <a:gd name="T20" fmla="*/ 7 w 85"/>
                <a:gd name="T21" fmla="*/ 6 h 85"/>
                <a:gd name="T22" fmla="*/ 6 w 85"/>
                <a:gd name="T23" fmla="*/ 8 h 85"/>
                <a:gd name="T24" fmla="*/ 6 w 85"/>
                <a:gd name="T25" fmla="*/ 29 h 85"/>
                <a:gd name="T26" fmla="*/ 5 w 85"/>
                <a:gd name="T27" fmla="*/ 29 h 85"/>
                <a:gd name="T28" fmla="*/ 1 w 85"/>
                <a:gd name="T29" fmla="*/ 32 h 85"/>
                <a:gd name="T30" fmla="*/ 0 w 85"/>
                <a:gd name="T31" fmla="*/ 35 h 85"/>
                <a:gd name="T32" fmla="*/ 0 w 85"/>
                <a:gd name="T33" fmla="*/ 84 h 85"/>
                <a:gd name="T34" fmla="*/ 2 w 85"/>
                <a:gd name="T35" fmla="*/ 85 h 85"/>
                <a:gd name="T36" fmla="*/ 83 w 85"/>
                <a:gd name="T37" fmla="*/ 85 h 85"/>
                <a:gd name="T38" fmla="*/ 85 w 85"/>
                <a:gd name="T39" fmla="*/ 84 h 85"/>
                <a:gd name="T40" fmla="*/ 85 w 85"/>
                <a:gd name="T41" fmla="*/ 35 h 85"/>
                <a:gd name="T42" fmla="*/ 84 w 85"/>
                <a:gd name="T43" fmla="*/ 32 h 85"/>
                <a:gd name="T44" fmla="*/ 79 w 85"/>
                <a:gd name="T45" fmla="*/ 29 h 85"/>
                <a:gd name="T46" fmla="*/ 73 w 85"/>
                <a:gd name="T47" fmla="*/ 42 h 85"/>
                <a:gd name="T48" fmla="*/ 72 w 85"/>
                <a:gd name="T49" fmla="*/ 44 h 85"/>
                <a:gd name="T50" fmla="*/ 43 w 85"/>
                <a:gd name="T51" fmla="*/ 60 h 85"/>
                <a:gd name="T52" fmla="*/ 41 w 85"/>
                <a:gd name="T53" fmla="*/ 60 h 85"/>
                <a:gd name="T54" fmla="*/ 13 w 85"/>
                <a:gd name="T55" fmla="*/ 44 h 85"/>
                <a:gd name="T56" fmla="*/ 12 w 85"/>
                <a:gd name="T57" fmla="*/ 42 h 85"/>
                <a:gd name="T58" fmla="*/ 12 w 85"/>
                <a:gd name="T59" fmla="*/ 12 h 85"/>
                <a:gd name="T60" fmla="*/ 13 w 85"/>
                <a:gd name="T61" fmla="*/ 11 h 85"/>
                <a:gd name="T62" fmla="*/ 72 w 85"/>
                <a:gd name="T63" fmla="*/ 11 h 85"/>
                <a:gd name="T64" fmla="*/ 73 w 85"/>
                <a:gd name="T65" fmla="*/ 12 h 85"/>
                <a:gd name="T66" fmla="*/ 73 w 85"/>
                <a:gd name="T67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5"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6"/>
                    <a:pt x="78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7"/>
                    <a:pt x="6" y="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0" y="34"/>
                    <a:pt x="0" y="3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5"/>
                    <a:pt x="2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4" y="85"/>
                    <a:pt x="85" y="85"/>
                    <a:pt x="85" y="84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5" y="34"/>
                    <a:pt x="84" y="33"/>
                    <a:pt x="84" y="32"/>
                  </a:cubicBezTo>
                  <a:lnTo>
                    <a:pt x="79" y="29"/>
                  </a:lnTo>
                  <a:close/>
                  <a:moveTo>
                    <a:pt x="73" y="42"/>
                  </a:moveTo>
                  <a:cubicBezTo>
                    <a:pt x="73" y="43"/>
                    <a:pt x="73" y="44"/>
                    <a:pt x="72" y="44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1" y="6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3"/>
                    <a:pt x="12" y="4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1"/>
                    <a:pt x="13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1"/>
                    <a:pt x="73" y="12"/>
                    <a:pt x="73" y="12"/>
                  </a:cubicBezTo>
                  <a:lnTo>
                    <a:pt x="73" y="4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248"/>
            <p:cNvSpPr>
              <a:spLocks noChangeArrowheads="1"/>
            </p:cNvSpPr>
            <p:nvPr/>
          </p:nvSpPr>
          <p:spPr bwMode="auto">
            <a:xfrm>
              <a:off x="6960461" y="1846031"/>
              <a:ext cx="35436" cy="3543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249"/>
            <p:cNvSpPr>
              <a:spLocks noChangeArrowheads="1"/>
            </p:cNvSpPr>
            <p:nvPr/>
          </p:nvSpPr>
          <p:spPr bwMode="auto">
            <a:xfrm>
              <a:off x="7006527" y="1846031"/>
              <a:ext cx="60241" cy="620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50"/>
            <p:cNvSpPr>
              <a:spLocks noChangeArrowheads="1"/>
            </p:cNvSpPr>
            <p:nvPr/>
          </p:nvSpPr>
          <p:spPr bwMode="auto">
            <a:xfrm>
              <a:off x="7006527" y="1872608"/>
              <a:ext cx="24805" cy="620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51"/>
            <p:cNvSpPr>
              <a:spLocks noEditPoints="1"/>
            </p:cNvSpPr>
            <p:nvPr/>
          </p:nvSpPr>
          <p:spPr bwMode="auto">
            <a:xfrm>
              <a:off x="5104493" y="4611821"/>
              <a:ext cx="250711" cy="251597"/>
            </a:xfrm>
            <a:custGeom>
              <a:avLst/>
              <a:gdLst>
                <a:gd name="T0" fmla="*/ 60 w 120"/>
                <a:gd name="T1" fmla="*/ 120 h 120"/>
                <a:gd name="T2" fmla="*/ 56 w 120"/>
                <a:gd name="T3" fmla="*/ 120 h 120"/>
                <a:gd name="T4" fmla="*/ 81 w 120"/>
                <a:gd name="T5" fmla="*/ 76 h 120"/>
                <a:gd name="T6" fmla="*/ 87 w 120"/>
                <a:gd name="T7" fmla="*/ 60 h 120"/>
                <a:gd name="T8" fmla="*/ 73 w 120"/>
                <a:gd name="T9" fmla="*/ 36 h 120"/>
                <a:gd name="T10" fmla="*/ 116 w 120"/>
                <a:gd name="T11" fmla="*/ 36 h 120"/>
                <a:gd name="T12" fmla="*/ 120 w 120"/>
                <a:gd name="T13" fmla="*/ 60 h 120"/>
                <a:gd name="T14" fmla="*/ 60 w 120"/>
                <a:gd name="T15" fmla="*/ 120 h 120"/>
                <a:gd name="T16" fmla="*/ 60 w 120"/>
                <a:gd name="T17" fmla="*/ 33 h 120"/>
                <a:gd name="T18" fmla="*/ 33 w 120"/>
                <a:gd name="T19" fmla="*/ 59 h 120"/>
                <a:gd name="T20" fmla="*/ 13 w 120"/>
                <a:gd name="T21" fmla="*/ 23 h 120"/>
                <a:gd name="T22" fmla="*/ 60 w 120"/>
                <a:gd name="T23" fmla="*/ 0 h 120"/>
                <a:gd name="T24" fmla="*/ 114 w 120"/>
                <a:gd name="T25" fmla="*/ 33 h 120"/>
                <a:gd name="T26" fmla="*/ 60 w 120"/>
                <a:gd name="T27" fmla="*/ 33 h 120"/>
                <a:gd name="T28" fmla="*/ 60 w 120"/>
                <a:gd name="T29" fmla="*/ 82 h 120"/>
                <a:gd name="T30" fmla="*/ 38 w 120"/>
                <a:gd name="T31" fmla="*/ 60 h 120"/>
                <a:gd name="T32" fmla="*/ 60 w 120"/>
                <a:gd name="T33" fmla="*/ 37 h 120"/>
                <a:gd name="T34" fmla="*/ 83 w 120"/>
                <a:gd name="T35" fmla="*/ 60 h 120"/>
                <a:gd name="T36" fmla="*/ 60 w 120"/>
                <a:gd name="T37" fmla="*/ 82 h 120"/>
                <a:gd name="T38" fmla="*/ 60 w 120"/>
                <a:gd name="T39" fmla="*/ 86 h 120"/>
                <a:gd name="T40" fmla="*/ 73 w 120"/>
                <a:gd name="T41" fmla="*/ 83 h 120"/>
                <a:gd name="T42" fmla="*/ 52 w 120"/>
                <a:gd name="T43" fmla="*/ 119 h 120"/>
                <a:gd name="T44" fmla="*/ 0 w 120"/>
                <a:gd name="T45" fmla="*/ 60 h 120"/>
                <a:gd name="T46" fmla="*/ 10 w 120"/>
                <a:gd name="T47" fmla="*/ 27 h 120"/>
                <a:gd name="T48" fmla="*/ 35 w 120"/>
                <a:gd name="T49" fmla="*/ 70 h 120"/>
                <a:gd name="T50" fmla="*/ 60 w 120"/>
                <a:gd name="T51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59" y="120"/>
                    <a:pt x="58" y="120"/>
                    <a:pt x="56" y="120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5" y="72"/>
                    <a:pt x="87" y="66"/>
                    <a:pt x="87" y="60"/>
                  </a:cubicBezTo>
                  <a:cubicBezTo>
                    <a:pt x="87" y="50"/>
                    <a:pt x="81" y="41"/>
                    <a:pt x="7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9" y="44"/>
                    <a:pt x="120" y="51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moveTo>
                    <a:pt x="60" y="33"/>
                  </a:moveTo>
                  <a:cubicBezTo>
                    <a:pt x="45" y="33"/>
                    <a:pt x="33" y="45"/>
                    <a:pt x="33" y="5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3" y="9"/>
                    <a:pt x="41" y="0"/>
                    <a:pt x="60" y="0"/>
                  </a:cubicBezTo>
                  <a:cubicBezTo>
                    <a:pt x="84" y="0"/>
                    <a:pt x="104" y="13"/>
                    <a:pt x="114" y="33"/>
                  </a:cubicBezTo>
                  <a:cubicBezTo>
                    <a:pt x="60" y="33"/>
                    <a:pt x="60" y="33"/>
                    <a:pt x="60" y="33"/>
                  </a:cubicBezTo>
                  <a:close/>
                  <a:moveTo>
                    <a:pt x="60" y="82"/>
                  </a:moveTo>
                  <a:cubicBezTo>
                    <a:pt x="48" y="82"/>
                    <a:pt x="38" y="72"/>
                    <a:pt x="38" y="60"/>
                  </a:cubicBezTo>
                  <a:cubicBezTo>
                    <a:pt x="38" y="47"/>
                    <a:pt x="48" y="37"/>
                    <a:pt x="60" y="37"/>
                  </a:cubicBezTo>
                  <a:cubicBezTo>
                    <a:pt x="73" y="37"/>
                    <a:pt x="83" y="47"/>
                    <a:pt x="83" y="60"/>
                  </a:cubicBezTo>
                  <a:cubicBezTo>
                    <a:pt x="83" y="72"/>
                    <a:pt x="73" y="82"/>
                    <a:pt x="60" y="82"/>
                  </a:cubicBezTo>
                  <a:moveTo>
                    <a:pt x="60" y="86"/>
                  </a:moveTo>
                  <a:cubicBezTo>
                    <a:pt x="65" y="86"/>
                    <a:pt x="69" y="85"/>
                    <a:pt x="73" y="83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23" y="115"/>
                    <a:pt x="0" y="90"/>
                    <a:pt x="0" y="60"/>
                  </a:cubicBezTo>
                  <a:cubicBezTo>
                    <a:pt x="0" y="47"/>
                    <a:pt x="4" y="36"/>
                    <a:pt x="10" y="2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9" y="80"/>
                    <a:pt x="49" y="86"/>
                    <a:pt x="60" y="8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252"/>
            <p:cNvSpPr>
              <a:spLocks noChangeArrowheads="1"/>
            </p:cNvSpPr>
            <p:nvPr/>
          </p:nvSpPr>
          <p:spPr bwMode="auto">
            <a:xfrm>
              <a:off x="5167392" y="4035984"/>
              <a:ext cx="35436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53"/>
            <p:cNvSpPr>
              <a:spLocks/>
            </p:cNvSpPr>
            <p:nvPr/>
          </p:nvSpPr>
          <p:spPr bwMode="auto">
            <a:xfrm>
              <a:off x="5167392" y="4035984"/>
              <a:ext cx="35436" cy="33664"/>
            </a:xfrm>
            <a:custGeom>
              <a:avLst/>
              <a:gdLst>
                <a:gd name="T0" fmla="*/ 14 w 40"/>
                <a:gd name="T1" fmla="*/ 24 h 38"/>
                <a:gd name="T2" fmla="*/ 26 w 40"/>
                <a:gd name="T3" fmla="*/ 24 h 38"/>
                <a:gd name="T4" fmla="*/ 26 w 40"/>
                <a:gd name="T5" fmla="*/ 38 h 38"/>
                <a:gd name="T6" fmla="*/ 40 w 40"/>
                <a:gd name="T7" fmla="*/ 38 h 38"/>
                <a:gd name="T8" fmla="*/ 40 w 40"/>
                <a:gd name="T9" fmla="*/ 0 h 38"/>
                <a:gd name="T10" fmla="*/ 26 w 40"/>
                <a:gd name="T11" fmla="*/ 0 h 38"/>
                <a:gd name="T12" fmla="*/ 26 w 40"/>
                <a:gd name="T13" fmla="*/ 12 h 38"/>
                <a:gd name="T14" fmla="*/ 14 w 40"/>
                <a:gd name="T15" fmla="*/ 12 h 38"/>
                <a:gd name="T16" fmla="*/ 14 w 40"/>
                <a:gd name="T17" fmla="*/ 0 h 38"/>
                <a:gd name="T18" fmla="*/ 0 w 40"/>
                <a:gd name="T19" fmla="*/ 0 h 38"/>
                <a:gd name="T20" fmla="*/ 0 w 40"/>
                <a:gd name="T21" fmla="*/ 38 h 38"/>
                <a:gd name="T22" fmla="*/ 14 w 40"/>
                <a:gd name="T23" fmla="*/ 38 h 38"/>
                <a:gd name="T24" fmla="*/ 14 w 40"/>
                <a:gd name="T25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8">
                  <a:moveTo>
                    <a:pt x="14" y="24"/>
                  </a:moveTo>
                  <a:lnTo>
                    <a:pt x="26" y="24"/>
                  </a:lnTo>
                  <a:lnTo>
                    <a:pt x="26" y="38"/>
                  </a:lnTo>
                  <a:lnTo>
                    <a:pt x="40" y="38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12"/>
                  </a:lnTo>
                  <a:lnTo>
                    <a:pt x="14" y="1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254"/>
            <p:cNvSpPr>
              <a:spLocks noChangeArrowheads="1"/>
            </p:cNvSpPr>
            <p:nvPr/>
          </p:nvSpPr>
          <p:spPr bwMode="auto">
            <a:xfrm>
              <a:off x="5207258" y="4035984"/>
              <a:ext cx="32779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55"/>
            <p:cNvSpPr>
              <a:spLocks/>
            </p:cNvSpPr>
            <p:nvPr/>
          </p:nvSpPr>
          <p:spPr bwMode="auto">
            <a:xfrm>
              <a:off x="5207258" y="4035984"/>
              <a:ext cx="32779" cy="33664"/>
            </a:xfrm>
            <a:custGeom>
              <a:avLst/>
              <a:gdLst>
                <a:gd name="T0" fmla="*/ 11 w 37"/>
                <a:gd name="T1" fmla="*/ 38 h 38"/>
                <a:gd name="T2" fmla="*/ 26 w 37"/>
                <a:gd name="T3" fmla="*/ 38 h 38"/>
                <a:gd name="T4" fmla="*/ 26 w 37"/>
                <a:gd name="T5" fmla="*/ 12 h 38"/>
                <a:gd name="T6" fmla="*/ 37 w 37"/>
                <a:gd name="T7" fmla="*/ 12 h 38"/>
                <a:gd name="T8" fmla="*/ 37 w 37"/>
                <a:gd name="T9" fmla="*/ 0 h 38"/>
                <a:gd name="T10" fmla="*/ 0 w 37"/>
                <a:gd name="T11" fmla="*/ 0 h 38"/>
                <a:gd name="T12" fmla="*/ 0 w 37"/>
                <a:gd name="T13" fmla="*/ 12 h 38"/>
                <a:gd name="T14" fmla="*/ 11 w 37"/>
                <a:gd name="T15" fmla="*/ 12 h 38"/>
                <a:gd name="T16" fmla="*/ 11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11" y="38"/>
                  </a:moveTo>
                  <a:lnTo>
                    <a:pt x="26" y="38"/>
                  </a:lnTo>
                  <a:lnTo>
                    <a:pt x="26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1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56"/>
            <p:cNvSpPr>
              <a:spLocks noChangeArrowheads="1"/>
            </p:cNvSpPr>
            <p:nvPr/>
          </p:nvSpPr>
          <p:spPr bwMode="auto">
            <a:xfrm>
              <a:off x="5244466" y="4035984"/>
              <a:ext cx="39866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57"/>
            <p:cNvSpPr>
              <a:spLocks/>
            </p:cNvSpPr>
            <p:nvPr/>
          </p:nvSpPr>
          <p:spPr bwMode="auto">
            <a:xfrm>
              <a:off x="5244466" y="4035984"/>
              <a:ext cx="39866" cy="33664"/>
            </a:xfrm>
            <a:custGeom>
              <a:avLst/>
              <a:gdLst>
                <a:gd name="T0" fmla="*/ 14 w 45"/>
                <a:gd name="T1" fmla="*/ 19 h 38"/>
                <a:gd name="T2" fmla="*/ 21 w 45"/>
                <a:gd name="T3" fmla="*/ 31 h 38"/>
                <a:gd name="T4" fmla="*/ 24 w 45"/>
                <a:gd name="T5" fmla="*/ 31 h 38"/>
                <a:gd name="T6" fmla="*/ 31 w 45"/>
                <a:gd name="T7" fmla="*/ 19 h 38"/>
                <a:gd name="T8" fmla="*/ 31 w 45"/>
                <a:gd name="T9" fmla="*/ 38 h 38"/>
                <a:gd name="T10" fmla="*/ 45 w 45"/>
                <a:gd name="T11" fmla="*/ 38 h 38"/>
                <a:gd name="T12" fmla="*/ 45 w 45"/>
                <a:gd name="T13" fmla="*/ 0 h 38"/>
                <a:gd name="T14" fmla="*/ 31 w 45"/>
                <a:gd name="T15" fmla="*/ 0 h 38"/>
                <a:gd name="T16" fmla="*/ 24 w 45"/>
                <a:gd name="T17" fmla="*/ 12 h 38"/>
                <a:gd name="T18" fmla="*/ 14 w 45"/>
                <a:gd name="T19" fmla="*/ 0 h 38"/>
                <a:gd name="T20" fmla="*/ 0 w 45"/>
                <a:gd name="T21" fmla="*/ 0 h 38"/>
                <a:gd name="T22" fmla="*/ 0 w 45"/>
                <a:gd name="T23" fmla="*/ 38 h 38"/>
                <a:gd name="T24" fmla="*/ 14 w 45"/>
                <a:gd name="T25" fmla="*/ 38 h 38"/>
                <a:gd name="T26" fmla="*/ 14 w 45"/>
                <a:gd name="T2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38">
                  <a:moveTo>
                    <a:pt x="14" y="19"/>
                  </a:moveTo>
                  <a:lnTo>
                    <a:pt x="21" y="31"/>
                  </a:lnTo>
                  <a:lnTo>
                    <a:pt x="24" y="31"/>
                  </a:lnTo>
                  <a:lnTo>
                    <a:pt x="31" y="19"/>
                  </a:lnTo>
                  <a:lnTo>
                    <a:pt x="31" y="38"/>
                  </a:lnTo>
                  <a:lnTo>
                    <a:pt x="45" y="38"/>
                  </a:lnTo>
                  <a:lnTo>
                    <a:pt x="45" y="0"/>
                  </a:lnTo>
                  <a:lnTo>
                    <a:pt x="31" y="0"/>
                  </a:lnTo>
                  <a:lnTo>
                    <a:pt x="24" y="1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258"/>
            <p:cNvSpPr>
              <a:spLocks noChangeArrowheads="1"/>
            </p:cNvSpPr>
            <p:nvPr/>
          </p:nvSpPr>
          <p:spPr bwMode="auto">
            <a:xfrm>
              <a:off x="5290533" y="4035984"/>
              <a:ext cx="27463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59"/>
            <p:cNvSpPr>
              <a:spLocks/>
            </p:cNvSpPr>
            <p:nvPr/>
          </p:nvSpPr>
          <p:spPr bwMode="auto">
            <a:xfrm>
              <a:off x="5290533" y="4035984"/>
              <a:ext cx="27463" cy="33664"/>
            </a:xfrm>
            <a:custGeom>
              <a:avLst/>
              <a:gdLst>
                <a:gd name="T0" fmla="*/ 31 w 31"/>
                <a:gd name="T1" fmla="*/ 24 h 38"/>
                <a:gd name="T2" fmla="*/ 12 w 31"/>
                <a:gd name="T3" fmla="*/ 24 h 38"/>
                <a:gd name="T4" fmla="*/ 12 w 31"/>
                <a:gd name="T5" fmla="*/ 0 h 38"/>
                <a:gd name="T6" fmla="*/ 0 w 31"/>
                <a:gd name="T7" fmla="*/ 0 h 38"/>
                <a:gd name="T8" fmla="*/ 0 w 31"/>
                <a:gd name="T9" fmla="*/ 38 h 38"/>
                <a:gd name="T10" fmla="*/ 31 w 31"/>
                <a:gd name="T11" fmla="*/ 38 h 38"/>
                <a:gd name="T12" fmla="*/ 31 w 31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8">
                  <a:moveTo>
                    <a:pt x="31" y="24"/>
                  </a:moveTo>
                  <a:lnTo>
                    <a:pt x="12" y="2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31" y="38"/>
                  </a:lnTo>
                  <a:lnTo>
                    <a:pt x="31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60"/>
            <p:cNvSpPr>
              <a:spLocks noEditPoints="1"/>
            </p:cNvSpPr>
            <p:nvPr/>
          </p:nvSpPr>
          <p:spPr bwMode="auto">
            <a:xfrm>
              <a:off x="5150560" y="4084709"/>
              <a:ext cx="184268" cy="202872"/>
            </a:xfrm>
            <a:custGeom>
              <a:avLst/>
              <a:gdLst>
                <a:gd name="T0" fmla="*/ 0 w 208"/>
                <a:gd name="T1" fmla="*/ 0 h 229"/>
                <a:gd name="T2" fmla="*/ 19 w 208"/>
                <a:gd name="T3" fmla="*/ 205 h 229"/>
                <a:gd name="T4" fmla="*/ 104 w 208"/>
                <a:gd name="T5" fmla="*/ 229 h 229"/>
                <a:gd name="T6" fmla="*/ 189 w 208"/>
                <a:gd name="T7" fmla="*/ 205 h 229"/>
                <a:gd name="T8" fmla="*/ 208 w 208"/>
                <a:gd name="T9" fmla="*/ 0 h 229"/>
                <a:gd name="T10" fmla="*/ 0 w 208"/>
                <a:gd name="T11" fmla="*/ 0 h 229"/>
                <a:gd name="T12" fmla="*/ 168 w 208"/>
                <a:gd name="T13" fmla="*/ 66 h 229"/>
                <a:gd name="T14" fmla="*/ 104 w 208"/>
                <a:gd name="T15" fmla="*/ 66 h 229"/>
                <a:gd name="T16" fmla="*/ 68 w 208"/>
                <a:gd name="T17" fmla="*/ 66 h 229"/>
                <a:gd name="T18" fmla="*/ 71 w 208"/>
                <a:gd name="T19" fmla="*/ 92 h 229"/>
                <a:gd name="T20" fmla="*/ 104 w 208"/>
                <a:gd name="T21" fmla="*/ 92 h 229"/>
                <a:gd name="T22" fmla="*/ 165 w 208"/>
                <a:gd name="T23" fmla="*/ 92 h 229"/>
                <a:gd name="T24" fmla="*/ 158 w 208"/>
                <a:gd name="T25" fmla="*/ 170 h 229"/>
                <a:gd name="T26" fmla="*/ 104 w 208"/>
                <a:gd name="T27" fmla="*/ 184 h 229"/>
                <a:gd name="T28" fmla="*/ 104 w 208"/>
                <a:gd name="T29" fmla="*/ 184 h 229"/>
                <a:gd name="T30" fmla="*/ 52 w 208"/>
                <a:gd name="T31" fmla="*/ 170 h 229"/>
                <a:gd name="T32" fmla="*/ 47 w 208"/>
                <a:gd name="T33" fmla="*/ 130 h 229"/>
                <a:gd name="T34" fmla="*/ 73 w 208"/>
                <a:gd name="T35" fmla="*/ 130 h 229"/>
                <a:gd name="T36" fmla="*/ 75 w 208"/>
                <a:gd name="T37" fmla="*/ 151 h 229"/>
                <a:gd name="T38" fmla="*/ 104 w 208"/>
                <a:gd name="T39" fmla="*/ 158 h 229"/>
                <a:gd name="T40" fmla="*/ 104 w 208"/>
                <a:gd name="T41" fmla="*/ 158 h 229"/>
                <a:gd name="T42" fmla="*/ 135 w 208"/>
                <a:gd name="T43" fmla="*/ 151 h 229"/>
                <a:gd name="T44" fmla="*/ 137 w 208"/>
                <a:gd name="T45" fmla="*/ 118 h 229"/>
                <a:gd name="T46" fmla="*/ 104 w 208"/>
                <a:gd name="T47" fmla="*/ 118 h 229"/>
                <a:gd name="T48" fmla="*/ 47 w 208"/>
                <a:gd name="T49" fmla="*/ 118 h 229"/>
                <a:gd name="T50" fmla="*/ 40 w 208"/>
                <a:gd name="T51" fmla="*/ 42 h 229"/>
                <a:gd name="T52" fmla="*/ 104 w 208"/>
                <a:gd name="T53" fmla="*/ 42 h 229"/>
                <a:gd name="T54" fmla="*/ 170 w 208"/>
                <a:gd name="T55" fmla="*/ 42 h 229"/>
                <a:gd name="T56" fmla="*/ 168 w 208"/>
                <a:gd name="T57" fmla="*/ 6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29">
                  <a:moveTo>
                    <a:pt x="0" y="0"/>
                  </a:moveTo>
                  <a:lnTo>
                    <a:pt x="19" y="205"/>
                  </a:lnTo>
                  <a:lnTo>
                    <a:pt x="104" y="229"/>
                  </a:lnTo>
                  <a:lnTo>
                    <a:pt x="189" y="205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68" y="66"/>
                  </a:moveTo>
                  <a:lnTo>
                    <a:pt x="104" y="66"/>
                  </a:lnTo>
                  <a:lnTo>
                    <a:pt x="68" y="66"/>
                  </a:lnTo>
                  <a:lnTo>
                    <a:pt x="71" y="92"/>
                  </a:lnTo>
                  <a:lnTo>
                    <a:pt x="104" y="92"/>
                  </a:lnTo>
                  <a:lnTo>
                    <a:pt x="165" y="92"/>
                  </a:lnTo>
                  <a:lnTo>
                    <a:pt x="158" y="170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52" y="170"/>
                  </a:lnTo>
                  <a:lnTo>
                    <a:pt x="47" y="130"/>
                  </a:lnTo>
                  <a:lnTo>
                    <a:pt x="73" y="130"/>
                  </a:lnTo>
                  <a:lnTo>
                    <a:pt x="75" y="151"/>
                  </a:lnTo>
                  <a:lnTo>
                    <a:pt x="104" y="158"/>
                  </a:lnTo>
                  <a:lnTo>
                    <a:pt x="104" y="158"/>
                  </a:lnTo>
                  <a:lnTo>
                    <a:pt x="135" y="151"/>
                  </a:lnTo>
                  <a:lnTo>
                    <a:pt x="137" y="118"/>
                  </a:lnTo>
                  <a:lnTo>
                    <a:pt x="104" y="118"/>
                  </a:lnTo>
                  <a:lnTo>
                    <a:pt x="47" y="118"/>
                  </a:lnTo>
                  <a:lnTo>
                    <a:pt x="40" y="42"/>
                  </a:lnTo>
                  <a:lnTo>
                    <a:pt x="104" y="42"/>
                  </a:lnTo>
                  <a:lnTo>
                    <a:pt x="170" y="42"/>
                  </a:lnTo>
                  <a:lnTo>
                    <a:pt x="168" y="6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61"/>
            <p:cNvSpPr>
              <a:spLocks noChangeArrowheads="1"/>
            </p:cNvSpPr>
            <p:nvPr/>
          </p:nvSpPr>
          <p:spPr bwMode="auto">
            <a:xfrm>
              <a:off x="6239335" y="3031369"/>
              <a:ext cx="23033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62"/>
            <p:cNvSpPr>
              <a:spLocks/>
            </p:cNvSpPr>
            <p:nvPr/>
          </p:nvSpPr>
          <p:spPr bwMode="auto">
            <a:xfrm>
              <a:off x="6239335" y="3031369"/>
              <a:ext cx="23033" cy="23033"/>
            </a:xfrm>
            <a:custGeom>
              <a:avLst/>
              <a:gdLst>
                <a:gd name="T0" fmla="*/ 10 w 26"/>
                <a:gd name="T1" fmla="*/ 16 h 26"/>
                <a:gd name="T2" fmla="*/ 17 w 26"/>
                <a:gd name="T3" fmla="*/ 16 h 26"/>
                <a:gd name="T4" fmla="*/ 17 w 26"/>
                <a:gd name="T5" fmla="*/ 26 h 26"/>
                <a:gd name="T6" fmla="*/ 26 w 26"/>
                <a:gd name="T7" fmla="*/ 26 h 26"/>
                <a:gd name="T8" fmla="*/ 26 w 26"/>
                <a:gd name="T9" fmla="*/ 0 h 26"/>
                <a:gd name="T10" fmla="*/ 17 w 26"/>
                <a:gd name="T11" fmla="*/ 0 h 26"/>
                <a:gd name="T12" fmla="*/ 17 w 26"/>
                <a:gd name="T13" fmla="*/ 9 h 26"/>
                <a:gd name="T14" fmla="*/ 10 w 26"/>
                <a:gd name="T15" fmla="*/ 9 h 26"/>
                <a:gd name="T16" fmla="*/ 10 w 26"/>
                <a:gd name="T17" fmla="*/ 0 h 26"/>
                <a:gd name="T18" fmla="*/ 0 w 26"/>
                <a:gd name="T19" fmla="*/ 0 h 26"/>
                <a:gd name="T20" fmla="*/ 0 w 26"/>
                <a:gd name="T21" fmla="*/ 26 h 26"/>
                <a:gd name="T22" fmla="*/ 10 w 26"/>
                <a:gd name="T23" fmla="*/ 26 h 26"/>
                <a:gd name="T24" fmla="*/ 10 w 26"/>
                <a:gd name="T25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6">
                  <a:moveTo>
                    <a:pt x="10" y="16"/>
                  </a:moveTo>
                  <a:lnTo>
                    <a:pt x="17" y="16"/>
                  </a:lnTo>
                  <a:lnTo>
                    <a:pt x="17" y="26"/>
                  </a:lnTo>
                  <a:lnTo>
                    <a:pt x="26" y="26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17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10" y="26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263"/>
            <p:cNvSpPr>
              <a:spLocks noChangeArrowheads="1"/>
            </p:cNvSpPr>
            <p:nvPr/>
          </p:nvSpPr>
          <p:spPr bwMode="auto">
            <a:xfrm>
              <a:off x="6266798" y="3031369"/>
              <a:ext cx="21262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64"/>
            <p:cNvSpPr>
              <a:spLocks/>
            </p:cNvSpPr>
            <p:nvPr/>
          </p:nvSpPr>
          <p:spPr bwMode="auto">
            <a:xfrm>
              <a:off x="6266798" y="3031369"/>
              <a:ext cx="21262" cy="23033"/>
            </a:xfrm>
            <a:custGeom>
              <a:avLst/>
              <a:gdLst>
                <a:gd name="T0" fmla="*/ 7 w 24"/>
                <a:gd name="T1" fmla="*/ 26 h 26"/>
                <a:gd name="T2" fmla="*/ 17 w 24"/>
                <a:gd name="T3" fmla="*/ 26 h 26"/>
                <a:gd name="T4" fmla="*/ 17 w 24"/>
                <a:gd name="T5" fmla="*/ 9 h 26"/>
                <a:gd name="T6" fmla="*/ 24 w 24"/>
                <a:gd name="T7" fmla="*/ 9 h 26"/>
                <a:gd name="T8" fmla="*/ 24 w 24"/>
                <a:gd name="T9" fmla="*/ 0 h 26"/>
                <a:gd name="T10" fmla="*/ 0 w 24"/>
                <a:gd name="T11" fmla="*/ 0 h 26"/>
                <a:gd name="T12" fmla="*/ 0 w 24"/>
                <a:gd name="T13" fmla="*/ 9 h 26"/>
                <a:gd name="T14" fmla="*/ 7 w 24"/>
                <a:gd name="T15" fmla="*/ 9 h 26"/>
                <a:gd name="T16" fmla="*/ 7 w 2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6">
                  <a:moveTo>
                    <a:pt x="7" y="26"/>
                  </a:moveTo>
                  <a:lnTo>
                    <a:pt x="17" y="26"/>
                  </a:lnTo>
                  <a:lnTo>
                    <a:pt x="17" y="9"/>
                  </a:lnTo>
                  <a:lnTo>
                    <a:pt x="24" y="9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265"/>
            <p:cNvSpPr>
              <a:spLocks noChangeArrowheads="1"/>
            </p:cNvSpPr>
            <p:nvPr/>
          </p:nvSpPr>
          <p:spPr bwMode="auto">
            <a:xfrm>
              <a:off x="6291604" y="3031369"/>
              <a:ext cx="27463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66"/>
            <p:cNvSpPr>
              <a:spLocks/>
            </p:cNvSpPr>
            <p:nvPr/>
          </p:nvSpPr>
          <p:spPr bwMode="auto">
            <a:xfrm>
              <a:off x="6291604" y="3031369"/>
              <a:ext cx="27463" cy="23033"/>
            </a:xfrm>
            <a:custGeom>
              <a:avLst/>
              <a:gdLst>
                <a:gd name="T0" fmla="*/ 10 w 31"/>
                <a:gd name="T1" fmla="*/ 14 h 26"/>
                <a:gd name="T2" fmla="*/ 15 w 31"/>
                <a:gd name="T3" fmla="*/ 23 h 26"/>
                <a:gd name="T4" fmla="*/ 15 w 31"/>
                <a:gd name="T5" fmla="*/ 23 h 26"/>
                <a:gd name="T6" fmla="*/ 22 w 31"/>
                <a:gd name="T7" fmla="*/ 14 h 26"/>
                <a:gd name="T8" fmla="*/ 22 w 31"/>
                <a:gd name="T9" fmla="*/ 26 h 26"/>
                <a:gd name="T10" fmla="*/ 31 w 31"/>
                <a:gd name="T11" fmla="*/ 26 h 26"/>
                <a:gd name="T12" fmla="*/ 31 w 31"/>
                <a:gd name="T13" fmla="*/ 0 h 26"/>
                <a:gd name="T14" fmla="*/ 22 w 31"/>
                <a:gd name="T15" fmla="*/ 0 h 26"/>
                <a:gd name="T16" fmla="*/ 15 w 31"/>
                <a:gd name="T17" fmla="*/ 9 h 26"/>
                <a:gd name="T18" fmla="*/ 10 w 31"/>
                <a:gd name="T19" fmla="*/ 0 h 26"/>
                <a:gd name="T20" fmla="*/ 0 w 31"/>
                <a:gd name="T21" fmla="*/ 0 h 26"/>
                <a:gd name="T22" fmla="*/ 0 w 31"/>
                <a:gd name="T23" fmla="*/ 26 h 26"/>
                <a:gd name="T24" fmla="*/ 10 w 31"/>
                <a:gd name="T25" fmla="*/ 26 h 26"/>
                <a:gd name="T26" fmla="*/ 10 w 31"/>
                <a:gd name="T2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6">
                  <a:moveTo>
                    <a:pt x="10" y="14"/>
                  </a:moveTo>
                  <a:lnTo>
                    <a:pt x="15" y="23"/>
                  </a:lnTo>
                  <a:lnTo>
                    <a:pt x="15" y="23"/>
                  </a:lnTo>
                  <a:lnTo>
                    <a:pt x="22" y="14"/>
                  </a:lnTo>
                  <a:lnTo>
                    <a:pt x="22" y="26"/>
                  </a:lnTo>
                  <a:lnTo>
                    <a:pt x="31" y="26"/>
                  </a:lnTo>
                  <a:lnTo>
                    <a:pt x="31" y="0"/>
                  </a:lnTo>
                  <a:lnTo>
                    <a:pt x="22" y="0"/>
                  </a:lnTo>
                  <a:lnTo>
                    <a:pt x="15" y="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10" y="26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267"/>
            <p:cNvSpPr>
              <a:spLocks noChangeArrowheads="1"/>
            </p:cNvSpPr>
            <p:nvPr/>
          </p:nvSpPr>
          <p:spPr bwMode="auto">
            <a:xfrm>
              <a:off x="6323496" y="3031369"/>
              <a:ext cx="18604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68"/>
            <p:cNvSpPr>
              <a:spLocks/>
            </p:cNvSpPr>
            <p:nvPr/>
          </p:nvSpPr>
          <p:spPr bwMode="auto">
            <a:xfrm>
              <a:off x="6323496" y="3031369"/>
              <a:ext cx="18604" cy="23033"/>
            </a:xfrm>
            <a:custGeom>
              <a:avLst/>
              <a:gdLst>
                <a:gd name="T0" fmla="*/ 21 w 21"/>
                <a:gd name="T1" fmla="*/ 16 h 26"/>
                <a:gd name="T2" fmla="*/ 9 w 21"/>
                <a:gd name="T3" fmla="*/ 16 h 26"/>
                <a:gd name="T4" fmla="*/ 9 w 21"/>
                <a:gd name="T5" fmla="*/ 0 h 26"/>
                <a:gd name="T6" fmla="*/ 0 w 21"/>
                <a:gd name="T7" fmla="*/ 0 h 26"/>
                <a:gd name="T8" fmla="*/ 0 w 21"/>
                <a:gd name="T9" fmla="*/ 26 h 26"/>
                <a:gd name="T10" fmla="*/ 21 w 21"/>
                <a:gd name="T11" fmla="*/ 26 h 26"/>
                <a:gd name="T12" fmla="*/ 21 w 21"/>
                <a:gd name="T1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6">
                  <a:moveTo>
                    <a:pt x="21" y="16"/>
                  </a:moveTo>
                  <a:lnTo>
                    <a:pt x="9" y="1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1" y="26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69"/>
            <p:cNvSpPr>
              <a:spLocks noEditPoints="1"/>
            </p:cNvSpPr>
            <p:nvPr/>
          </p:nvSpPr>
          <p:spPr bwMode="auto">
            <a:xfrm>
              <a:off x="6229590" y="3064147"/>
              <a:ext cx="124913" cy="138201"/>
            </a:xfrm>
            <a:custGeom>
              <a:avLst/>
              <a:gdLst>
                <a:gd name="T0" fmla="*/ 0 w 141"/>
                <a:gd name="T1" fmla="*/ 0 h 156"/>
                <a:gd name="T2" fmla="*/ 11 w 141"/>
                <a:gd name="T3" fmla="*/ 140 h 156"/>
                <a:gd name="T4" fmla="*/ 70 w 141"/>
                <a:gd name="T5" fmla="*/ 156 h 156"/>
                <a:gd name="T6" fmla="*/ 127 w 141"/>
                <a:gd name="T7" fmla="*/ 140 h 156"/>
                <a:gd name="T8" fmla="*/ 141 w 141"/>
                <a:gd name="T9" fmla="*/ 0 h 156"/>
                <a:gd name="T10" fmla="*/ 0 w 141"/>
                <a:gd name="T11" fmla="*/ 0 h 156"/>
                <a:gd name="T12" fmla="*/ 113 w 141"/>
                <a:gd name="T13" fmla="*/ 45 h 156"/>
                <a:gd name="T14" fmla="*/ 70 w 141"/>
                <a:gd name="T15" fmla="*/ 45 h 156"/>
                <a:gd name="T16" fmla="*/ 44 w 141"/>
                <a:gd name="T17" fmla="*/ 45 h 156"/>
                <a:gd name="T18" fmla="*/ 47 w 141"/>
                <a:gd name="T19" fmla="*/ 64 h 156"/>
                <a:gd name="T20" fmla="*/ 70 w 141"/>
                <a:gd name="T21" fmla="*/ 64 h 156"/>
                <a:gd name="T22" fmla="*/ 111 w 141"/>
                <a:gd name="T23" fmla="*/ 64 h 156"/>
                <a:gd name="T24" fmla="*/ 106 w 141"/>
                <a:gd name="T25" fmla="*/ 116 h 156"/>
                <a:gd name="T26" fmla="*/ 70 w 141"/>
                <a:gd name="T27" fmla="*/ 126 h 156"/>
                <a:gd name="T28" fmla="*/ 70 w 141"/>
                <a:gd name="T29" fmla="*/ 126 h 156"/>
                <a:gd name="T30" fmla="*/ 33 w 141"/>
                <a:gd name="T31" fmla="*/ 116 h 156"/>
                <a:gd name="T32" fmla="*/ 30 w 141"/>
                <a:gd name="T33" fmla="*/ 88 h 156"/>
                <a:gd name="T34" fmla="*/ 49 w 141"/>
                <a:gd name="T35" fmla="*/ 88 h 156"/>
                <a:gd name="T36" fmla="*/ 49 w 141"/>
                <a:gd name="T37" fmla="*/ 102 h 156"/>
                <a:gd name="T38" fmla="*/ 70 w 141"/>
                <a:gd name="T39" fmla="*/ 109 h 156"/>
                <a:gd name="T40" fmla="*/ 70 w 141"/>
                <a:gd name="T41" fmla="*/ 109 h 156"/>
                <a:gd name="T42" fmla="*/ 89 w 141"/>
                <a:gd name="T43" fmla="*/ 102 h 156"/>
                <a:gd name="T44" fmla="*/ 92 w 141"/>
                <a:gd name="T45" fmla="*/ 81 h 156"/>
                <a:gd name="T46" fmla="*/ 70 w 141"/>
                <a:gd name="T47" fmla="*/ 81 h 156"/>
                <a:gd name="T48" fmla="*/ 30 w 141"/>
                <a:gd name="T49" fmla="*/ 81 h 156"/>
                <a:gd name="T50" fmla="*/ 26 w 141"/>
                <a:gd name="T51" fmla="*/ 29 h 156"/>
                <a:gd name="T52" fmla="*/ 70 w 141"/>
                <a:gd name="T53" fmla="*/ 29 h 156"/>
                <a:gd name="T54" fmla="*/ 113 w 141"/>
                <a:gd name="T55" fmla="*/ 29 h 156"/>
                <a:gd name="T56" fmla="*/ 113 w 141"/>
                <a:gd name="T57" fmla="*/ 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56">
                  <a:moveTo>
                    <a:pt x="0" y="0"/>
                  </a:moveTo>
                  <a:lnTo>
                    <a:pt x="11" y="140"/>
                  </a:lnTo>
                  <a:lnTo>
                    <a:pt x="70" y="156"/>
                  </a:lnTo>
                  <a:lnTo>
                    <a:pt x="127" y="140"/>
                  </a:lnTo>
                  <a:lnTo>
                    <a:pt x="141" y="0"/>
                  </a:lnTo>
                  <a:lnTo>
                    <a:pt x="0" y="0"/>
                  </a:lnTo>
                  <a:close/>
                  <a:moveTo>
                    <a:pt x="113" y="45"/>
                  </a:moveTo>
                  <a:lnTo>
                    <a:pt x="70" y="45"/>
                  </a:lnTo>
                  <a:lnTo>
                    <a:pt x="44" y="45"/>
                  </a:lnTo>
                  <a:lnTo>
                    <a:pt x="47" y="64"/>
                  </a:lnTo>
                  <a:lnTo>
                    <a:pt x="70" y="64"/>
                  </a:lnTo>
                  <a:lnTo>
                    <a:pt x="111" y="64"/>
                  </a:lnTo>
                  <a:lnTo>
                    <a:pt x="106" y="116"/>
                  </a:lnTo>
                  <a:lnTo>
                    <a:pt x="70" y="126"/>
                  </a:lnTo>
                  <a:lnTo>
                    <a:pt x="70" y="126"/>
                  </a:lnTo>
                  <a:lnTo>
                    <a:pt x="33" y="116"/>
                  </a:lnTo>
                  <a:lnTo>
                    <a:pt x="30" y="88"/>
                  </a:lnTo>
                  <a:lnTo>
                    <a:pt x="49" y="88"/>
                  </a:lnTo>
                  <a:lnTo>
                    <a:pt x="49" y="102"/>
                  </a:lnTo>
                  <a:lnTo>
                    <a:pt x="70" y="109"/>
                  </a:lnTo>
                  <a:lnTo>
                    <a:pt x="70" y="109"/>
                  </a:lnTo>
                  <a:lnTo>
                    <a:pt x="89" y="102"/>
                  </a:lnTo>
                  <a:lnTo>
                    <a:pt x="92" y="81"/>
                  </a:lnTo>
                  <a:lnTo>
                    <a:pt x="70" y="81"/>
                  </a:lnTo>
                  <a:lnTo>
                    <a:pt x="30" y="81"/>
                  </a:lnTo>
                  <a:lnTo>
                    <a:pt x="26" y="29"/>
                  </a:lnTo>
                  <a:lnTo>
                    <a:pt x="70" y="29"/>
                  </a:lnTo>
                  <a:lnTo>
                    <a:pt x="113" y="29"/>
                  </a:lnTo>
                  <a:lnTo>
                    <a:pt x="113" y="4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70"/>
            <p:cNvSpPr>
              <a:spLocks/>
            </p:cNvSpPr>
            <p:nvPr/>
          </p:nvSpPr>
          <p:spPr bwMode="auto">
            <a:xfrm>
              <a:off x="3686161" y="3616952"/>
              <a:ext cx="150604" cy="251597"/>
            </a:xfrm>
            <a:custGeom>
              <a:avLst/>
              <a:gdLst>
                <a:gd name="T0" fmla="*/ 18 w 72"/>
                <a:gd name="T1" fmla="*/ 104 h 120"/>
                <a:gd name="T2" fmla="*/ 24 w 72"/>
                <a:gd name="T3" fmla="*/ 112 h 120"/>
                <a:gd name="T4" fmla="*/ 34 w 72"/>
                <a:gd name="T5" fmla="*/ 118 h 120"/>
                <a:gd name="T6" fmla="*/ 46 w 72"/>
                <a:gd name="T7" fmla="*/ 120 h 120"/>
                <a:gd name="T8" fmla="*/ 59 w 72"/>
                <a:gd name="T9" fmla="*/ 119 h 120"/>
                <a:gd name="T10" fmla="*/ 72 w 72"/>
                <a:gd name="T11" fmla="*/ 114 h 120"/>
                <a:gd name="T12" fmla="*/ 72 w 72"/>
                <a:gd name="T13" fmla="*/ 95 h 120"/>
                <a:gd name="T14" fmla="*/ 55 w 72"/>
                <a:gd name="T15" fmla="*/ 101 h 120"/>
                <a:gd name="T16" fmla="*/ 46 w 72"/>
                <a:gd name="T17" fmla="*/ 98 h 120"/>
                <a:gd name="T18" fmla="*/ 42 w 72"/>
                <a:gd name="T19" fmla="*/ 93 h 120"/>
                <a:gd name="T20" fmla="*/ 41 w 72"/>
                <a:gd name="T21" fmla="*/ 80 h 120"/>
                <a:gd name="T22" fmla="*/ 41 w 72"/>
                <a:gd name="T23" fmla="*/ 50 h 120"/>
                <a:gd name="T24" fmla="*/ 68 w 72"/>
                <a:gd name="T25" fmla="*/ 50 h 120"/>
                <a:gd name="T26" fmla="*/ 68 w 72"/>
                <a:gd name="T27" fmla="*/ 28 h 120"/>
                <a:gd name="T28" fmla="*/ 41 w 72"/>
                <a:gd name="T29" fmla="*/ 28 h 120"/>
                <a:gd name="T30" fmla="*/ 41 w 72"/>
                <a:gd name="T31" fmla="*/ 0 h 120"/>
                <a:gd name="T32" fmla="*/ 25 w 72"/>
                <a:gd name="T33" fmla="*/ 0 h 120"/>
                <a:gd name="T34" fmla="*/ 21 w 72"/>
                <a:gd name="T35" fmla="*/ 16 h 120"/>
                <a:gd name="T36" fmla="*/ 13 w 72"/>
                <a:gd name="T37" fmla="*/ 26 h 120"/>
                <a:gd name="T38" fmla="*/ 0 w 72"/>
                <a:gd name="T39" fmla="*/ 33 h 120"/>
                <a:gd name="T40" fmla="*/ 0 w 72"/>
                <a:gd name="T41" fmla="*/ 50 h 120"/>
                <a:gd name="T42" fmla="*/ 16 w 72"/>
                <a:gd name="T43" fmla="*/ 50 h 120"/>
                <a:gd name="T44" fmla="*/ 16 w 72"/>
                <a:gd name="T45" fmla="*/ 92 h 120"/>
                <a:gd name="T46" fmla="*/ 18 w 72"/>
                <a:gd name="T47" fmla="*/ 10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18" y="104"/>
                  </a:moveTo>
                  <a:cubicBezTo>
                    <a:pt x="19" y="107"/>
                    <a:pt x="21" y="110"/>
                    <a:pt x="24" y="112"/>
                  </a:cubicBezTo>
                  <a:cubicBezTo>
                    <a:pt x="26" y="115"/>
                    <a:pt x="30" y="117"/>
                    <a:pt x="34" y="118"/>
                  </a:cubicBezTo>
                  <a:cubicBezTo>
                    <a:pt x="38" y="120"/>
                    <a:pt x="41" y="120"/>
                    <a:pt x="46" y="120"/>
                  </a:cubicBezTo>
                  <a:cubicBezTo>
                    <a:pt x="51" y="120"/>
                    <a:pt x="55" y="120"/>
                    <a:pt x="59" y="119"/>
                  </a:cubicBezTo>
                  <a:cubicBezTo>
                    <a:pt x="63" y="118"/>
                    <a:pt x="68" y="116"/>
                    <a:pt x="72" y="114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67" y="99"/>
                    <a:pt x="61" y="101"/>
                    <a:pt x="55" y="101"/>
                  </a:cubicBezTo>
                  <a:cubicBezTo>
                    <a:pt x="52" y="101"/>
                    <a:pt x="49" y="100"/>
                    <a:pt x="46" y="98"/>
                  </a:cubicBezTo>
                  <a:cubicBezTo>
                    <a:pt x="44" y="97"/>
                    <a:pt x="43" y="95"/>
                    <a:pt x="42" y="93"/>
                  </a:cubicBezTo>
                  <a:cubicBezTo>
                    <a:pt x="41" y="91"/>
                    <a:pt x="41" y="87"/>
                    <a:pt x="41" y="8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7"/>
                    <a:pt x="23" y="12"/>
                    <a:pt x="21" y="16"/>
                  </a:cubicBezTo>
                  <a:cubicBezTo>
                    <a:pt x="19" y="20"/>
                    <a:pt x="17" y="23"/>
                    <a:pt x="13" y="26"/>
                  </a:cubicBezTo>
                  <a:cubicBezTo>
                    <a:pt x="10" y="29"/>
                    <a:pt x="5" y="31"/>
                    <a:pt x="0" y="3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7"/>
                    <a:pt x="17" y="101"/>
                    <a:pt x="18" y="10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71"/>
            <p:cNvSpPr>
              <a:spLocks/>
            </p:cNvSpPr>
            <p:nvPr/>
          </p:nvSpPr>
          <p:spPr bwMode="auto">
            <a:xfrm>
              <a:off x="6093161" y="3518616"/>
              <a:ext cx="146174" cy="121369"/>
            </a:xfrm>
            <a:custGeom>
              <a:avLst/>
              <a:gdLst>
                <a:gd name="T0" fmla="*/ 0 w 70"/>
                <a:gd name="T1" fmla="*/ 55 h 58"/>
                <a:gd name="T2" fmla="*/ 27 w 70"/>
                <a:gd name="T3" fmla="*/ 49 h 58"/>
                <a:gd name="T4" fmla="*/ 55 w 70"/>
                <a:gd name="T5" fmla="*/ 58 h 58"/>
                <a:gd name="T6" fmla="*/ 70 w 70"/>
                <a:gd name="T7" fmla="*/ 9 h 58"/>
                <a:gd name="T8" fmla="*/ 63 w 70"/>
                <a:gd name="T9" fmla="*/ 5 h 58"/>
                <a:gd name="T10" fmla="*/ 42 w 70"/>
                <a:gd name="T11" fmla="*/ 0 h 58"/>
                <a:gd name="T12" fmla="*/ 40 w 70"/>
                <a:gd name="T13" fmla="*/ 0 h 58"/>
                <a:gd name="T14" fmla="*/ 19 w 70"/>
                <a:gd name="T15" fmla="*/ 4 h 58"/>
                <a:gd name="T16" fmla="*/ 14 w 70"/>
                <a:gd name="T17" fmla="*/ 6 h 58"/>
                <a:gd name="T18" fmla="*/ 0 w 70"/>
                <a:gd name="T19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8">
                  <a:moveTo>
                    <a:pt x="0" y="55"/>
                  </a:moveTo>
                  <a:cubicBezTo>
                    <a:pt x="11" y="50"/>
                    <a:pt x="19" y="49"/>
                    <a:pt x="27" y="49"/>
                  </a:cubicBezTo>
                  <a:cubicBezTo>
                    <a:pt x="39" y="49"/>
                    <a:pt x="47" y="53"/>
                    <a:pt x="55" y="58"/>
                  </a:cubicBezTo>
                  <a:cubicBezTo>
                    <a:pt x="58" y="49"/>
                    <a:pt x="68" y="15"/>
                    <a:pt x="70" y="9"/>
                  </a:cubicBezTo>
                  <a:cubicBezTo>
                    <a:pt x="68" y="8"/>
                    <a:pt x="66" y="6"/>
                    <a:pt x="63" y="5"/>
                  </a:cubicBezTo>
                  <a:cubicBezTo>
                    <a:pt x="58" y="2"/>
                    <a:pt x="51" y="0"/>
                    <a:pt x="42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2" y="0"/>
                    <a:pt x="24" y="2"/>
                    <a:pt x="19" y="4"/>
                  </a:cubicBezTo>
                  <a:cubicBezTo>
                    <a:pt x="17" y="5"/>
                    <a:pt x="16" y="5"/>
                    <a:pt x="14" y="6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72"/>
            <p:cNvSpPr>
              <a:spLocks/>
            </p:cNvSpPr>
            <p:nvPr/>
          </p:nvSpPr>
          <p:spPr bwMode="auto">
            <a:xfrm>
              <a:off x="6226932" y="3550509"/>
              <a:ext cx="150604" cy="123141"/>
            </a:xfrm>
            <a:custGeom>
              <a:avLst/>
              <a:gdLst>
                <a:gd name="T0" fmla="*/ 72 w 72"/>
                <a:gd name="T1" fmla="*/ 5 h 59"/>
                <a:gd name="T2" fmla="*/ 45 w 72"/>
                <a:gd name="T3" fmla="*/ 10 h 59"/>
                <a:gd name="T4" fmla="*/ 14 w 72"/>
                <a:gd name="T5" fmla="*/ 0 h 59"/>
                <a:gd name="T6" fmla="*/ 0 w 72"/>
                <a:gd name="T7" fmla="*/ 49 h 59"/>
                <a:gd name="T8" fmla="*/ 29 w 72"/>
                <a:gd name="T9" fmla="*/ 59 h 59"/>
                <a:gd name="T10" fmla="*/ 59 w 72"/>
                <a:gd name="T11" fmla="*/ 52 h 59"/>
                <a:gd name="T12" fmla="*/ 72 w 72"/>
                <a:gd name="T13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59">
                  <a:moveTo>
                    <a:pt x="72" y="5"/>
                  </a:moveTo>
                  <a:cubicBezTo>
                    <a:pt x="62" y="9"/>
                    <a:pt x="53" y="10"/>
                    <a:pt x="45" y="10"/>
                  </a:cubicBezTo>
                  <a:cubicBezTo>
                    <a:pt x="29" y="10"/>
                    <a:pt x="19" y="3"/>
                    <a:pt x="14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7" y="59"/>
                    <a:pt x="29" y="59"/>
                  </a:cubicBezTo>
                  <a:cubicBezTo>
                    <a:pt x="37" y="59"/>
                    <a:pt x="47" y="57"/>
                    <a:pt x="59" y="52"/>
                  </a:cubicBezTo>
                  <a:lnTo>
                    <a:pt x="72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73"/>
            <p:cNvSpPr>
              <a:spLocks/>
            </p:cNvSpPr>
            <p:nvPr/>
          </p:nvSpPr>
          <p:spPr bwMode="auto">
            <a:xfrm>
              <a:off x="6128597" y="3393704"/>
              <a:ext cx="147060" cy="121369"/>
            </a:xfrm>
            <a:custGeom>
              <a:avLst/>
              <a:gdLst>
                <a:gd name="T0" fmla="*/ 70 w 70"/>
                <a:gd name="T1" fmla="*/ 9 h 58"/>
                <a:gd name="T2" fmla="*/ 53 w 70"/>
                <a:gd name="T3" fmla="*/ 1 h 58"/>
                <a:gd name="T4" fmla="*/ 41 w 70"/>
                <a:gd name="T5" fmla="*/ 0 h 58"/>
                <a:gd name="T6" fmla="*/ 41 w 70"/>
                <a:gd name="T7" fmla="*/ 0 h 58"/>
                <a:gd name="T8" fmla="*/ 14 w 70"/>
                <a:gd name="T9" fmla="*/ 6 h 58"/>
                <a:gd name="T10" fmla="*/ 0 w 70"/>
                <a:gd name="T11" fmla="*/ 54 h 58"/>
                <a:gd name="T12" fmla="*/ 28 w 70"/>
                <a:gd name="T13" fmla="*/ 48 h 58"/>
                <a:gd name="T14" fmla="*/ 28 w 70"/>
                <a:gd name="T15" fmla="*/ 48 h 58"/>
                <a:gd name="T16" fmla="*/ 56 w 70"/>
                <a:gd name="T17" fmla="*/ 58 h 58"/>
                <a:gd name="T18" fmla="*/ 70 w 70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8">
                  <a:moveTo>
                    <a:pt x="70" y="9"/>
                  </a:moveTo>
                  <a:cubicBezTo>
                    <a:pt x="70" y="9"/>
                    <a:pt x="60" y="3"/>
                    <a:pt x="53" y="1"/>
                  </a:cubicBezTo>
                  <a:cubicBezTo>
                    <a:pt x="49" y="0"/>
                    <a:pt x="4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0"/>
                    <a:pt x="25" y="2"/>
                    <a:pt x="14" y="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1" y="50"/>
                    <a:pt x="20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40" y="48"/>
                    <a:pt x="48" y="53"/>
                    <a:pt x="56" y="58"/>
                  </a:cubicBezTo>
                  <a:cubicBezTo>
                    <a:pt x="59" y="48"/>
                    <a:pt x="67" y="19"/>
                    <a:pt x="70" y="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74"/>
            <p:cNvSpPr>
              <a:spLocks/>
            </p:cNvSpPr>
            <p:nvPr/>
          </p:nvSpPr>
          <p:spPr bwMode="auto">
            <a:xfrm>
              <a:off x="6265027" y="3424710"/>
              <a:ext cx="150604" cy="123141"/>
            </a:xfrm>
            <a:custGeom>
              <a:avLst/>
              <a:gdLst>
                <a:gd name="T0" fmla="*/ 14 w 72"/>
                <a:gd name="T1" fmla="*/ 0 h 59"/>
                <a:gd name="T2" fmla="*/ 0 w 72"/>
                <a:gd name="T3" fmla="*/ 49 h 59"/>
                <a:gd name="T4" fmla="*/ 0 w 72"/>
                <a:gd name="T5" fmla="*/ 49 h 59"/>
                <a:gd name="T6" fmla="*/ 31 w 72"/>
                <a:gd name="T7" fmla="*/ 59 h 59"/>
                <a:gd name="T8" fmla="*/ 58 w 72"/>
                <a:gd name="T9" fmla="*/ 52 h 59"/>
                <a:gd name="T10" fmla="*/ 58 w 72"/>
                <a:gd name="T11" fmla="*/ 52 h 59"/>
                <a:gd name="T12" fmla="*/ 58 w 72"/>
                <a:gd name="T13" fmla="*/ 52 h 59"/>
                <a:gd name="T14" fmla="*/ 72 w 72"/>
                <a:gd name="T15" fmla="*/ 4 h 59"/>
                <a:gd name="T16" fmla="*/ 45 w 72"/>
                <a:gd name="T17" fmla="*/ 10 h 59"/>
                <a:gd name="T18" fmla="*/ 14 w 72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9">
                  <a:moveTo>
                    <a:pt x="14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8" y="54"/>
                    <a:pt x="18" y="59"/>
                    <a:pt x="31" y="59"/>
                  </a:cubicBezTo>
                  <a:cubicBezTo>
                    <a:pt x="39" y="59"/>
                    <a:pt x="48" y="57"/>
                    <a:pt x="58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2" y="8"/>
                    <a:pt x="53" y="10"/>
                    <a:pt x="45" y="10"/>
                  </a:cubicBezTo>
                  <a:cubicBezTo>
                    <a:pt x="29" y="10"/>
                    <a:pt x="19" y="4"/>
                    <a:pt x="1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75"/>
            <p:cNvSpPr>
              <a:spLocks noEditPoints="1"/>
            </p:cNvSpPr>
            <p:nvPr/>
          </p:nvSpPr>
          <p:spPr bwMode="auto">
            <a:xfrm>
              <a:off x="4106966" y="3493811"/>
              <a:ext cx="130228" cy="167436"/>
            </a:xfrm>
            <a:custGeom>
              <a:avLst/>
              <a:gdLst>
                <a:gd name="T0" fmla="*/ 16 w 62"/>
                <a:gd name="T1" fmla="*/ 80 h 80"/>
                <a:gd name="T2" fmla="*/ 38 w 62"/>
                <a:gd name="T3" fmla="*/ 80 h 80"/>
                <a:gd name="T4" fmla="*/ 61 w 62"/>
                <a:gd name="T5" fmla="*/ 55 h 80"/>
                <a:gd name="T6" fmla="*/ 47 w 62"/>
                <a:gd name="T7" fmla="*/ 36 h 80"/>
                <a:gd name="T8" fmla="*/ 59 w 62"/>
                <a:gd name="T9" fmla="*/ 21 h 80"/>
                <a:gd name="T10" fmla="*/ 38 w 62"/>
                <a:gd name="T11" fmla="*/ 0 h 80"/>
                <a:gd name="T12" fmla="*/ 16 w 62"/>
                <a:gd name="T13" fmla="*/ 0 h 80"/>
                <a:gd name="T14" fmla="*/ 15 w 62"/>
                <a:gd name="T15" fmla="*/ 0 h 80"/>
                <a:gd name="T16" fmla="*/ 0 w 62"/>
                <a:gd name="T17" fmla="*/ 0 h 80"/>
                <a:gd name="T18" fmla="*/ 0 w 62"/>
                <a:gd name="T19" fmla="*/ 80 h 80"/>
                <a:gd name="T20" fmla="*/ 15 w 62"/>
                <a:gd name="T21" fmla="*/ 80 h 80"/>
                <a:gd name="T22" fmla="*/ 16 w 62"/>
                <a:gd name="T23" fmla="*/ 80 h 80"/>
                <a:gd name="T24" fmla="*/ 16 w 62"/>
                <a:gd name="T25" fmla="*/ 14 h 80"/>
                <a:gd name="T26" fmla="*/ 35 w 62"/>
                <a:gd name="T27" fmla="*/ 14 h 80"/>
                <a:gd name="T28" fmla="*/ 38 w 62"/>
                <a:gd name="T29" fmla="*/ 14 h 80"/>
                <a:gd name="T30" fmla="*/ 43 w 62"/>
                <a:gd name="T31" fmla="*/ 22 h 80"/>
                <a:gd name="T32" fmla="*/ 36 w 62"/>
                <a:gd name="T33" fmla="*/ 31 h 80"/>
                <a:gd name="T34" fmla="*/ 16 w 62"/>
                <a:gd name="T35" fmla="*/ 31 h 80"/>
                <a:gd name="T36" fmla="*/ 16 w 62"/>
                <a:gd name="T37" fmla="*/ 14 h 80"/>
                <a:gd name="T38" fmla="*/ 16 w 62"/>
                <a:gd name="T39" fmla="*/ 43 h 80"/>
                <a:gd name="T40" fmla="*/ 38 w 62"/>
                <a:gd name="T41" fmla="*/ 43 h 80"/>
                <a:gd name="T42" fmla="*/ 45 w 62"/>
                <a:gd name="T43" fmla="*/ 54 h 80"/>
                <a:gd name="T44" fmla="*/ 37 w 62"/>
                <a:gd name="T45" fmla="*/ 64 h 80"/>
                <a:gd name="T46" fmla="*/ 35 w 62"/>
                <a:gd name="T47" fmla="*/ 64 h 80"/>
                <a:gd name="T48" fmla="*/ 16 w 62"/>
                <a:gd name="T49" fmla="*/ 64 h 80"/>
                <a:gd name="T50" fmla="*/ 16 w 62"/>
                <a:gd name="T51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80">
                  <a:moveTo>
                    <a:pt x="16" y="80"/>
                  </a:moveTo>
                  <a:cubicBezTo>
                    <a:pt x="38" y="80"/>
                    <a:pt x="38" y="80"/>
                    <a:pt x="38" y="80"/>
                  </a:cubicBezTo>
                  <a:cubicBezTo>
                    <a:pt x="38" y="80"/>
                    <a:pt x="61" y="79"/>
                    <a:pt x="61" y="55"/>
                  </a:cubicBezTo>
                  <a:cubicBezTo>
                    <a:pt x="61" y="55"/>
                    <a:pt x="62" y="36"/>
                    <a:pt x="47" y="36"/>
                  </a:cubicBezTo>
                  <a:cubicBezTo>
                    <a:pt x="47" y="36"/>
                    <a:pt x="59" y="35"/>
                    <a:pt x="59" y="21"/>
                  </a:cubicBezTo>
                  <a:cubicBezTo>
                    <a:pt x="59" y="7"/>
                    <a:pt x="49" y="0"/>
                    <a:pt x="3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5" y="80"/>
                    <a:pt x="15" y="80"/>
                    <a:pt x="15" y="80"/>
                  </a:cubicBezTo>
                  <a:lnTo>
                    <a:pt x="16" y="80"/>
                  </a:lnTo>
                  <a:close/>
                  <a:moveTo>
                    <a:pt x="16" y="14"/>
                  </a:moveTo>
                  <a:cubicBezTo>
                    <a:pt x="35" y="14"/>
                    <a:pt x="35" y="14"/>
                    <a:pt x="35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43" y="14"/>
                    <a:pt x="43" y="22"/>
                  </a:cubicBezTo>
                  <a:cubicBezTo>
                    <a:pt x="43" y="30"/>
                    <a:pt x="40" y="31"/>
                    <a:pt x="36" y="31"/>
                  </a:cubicBezTo>
                  <a:cubicBezTo>
                    <a:pt x="16" y="31"/>
                    <a:pt x="16" y="31"/>
                    <a:pt x="16" y="31"/>
                  </a:cubicBezTo>
                  <a:lnTo>
                    <a:pt x="16" y="14"/>
                  </a:lnTo>
                  <a:close/>
                  <a:moveTo>
                    <a:pt x="16" y="43"/>
                  </a:move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45" y="43"/>
                    <a:pt x="45" y="54"/>
                  </a:cubicBezTo>
                  <a:cubicBezTo>
                    <a:pt x="45" y="63"/>
                    <a:pt x="40" y="64"/>
                    <a:pt x="37" y="64"/>
                  </a:cubicBezTo>
                  <a:cubicBezTo>
                    <a:pt x="36" y="64"/>
                    <a:pt x="35" y="64"/>
                    <a:pt x="35" y="64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6" y="4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76"/>
            <p:cNvSpPr>
              <a:spLocks noEditPoints="1"/>
            </p:cNvSpPr>
            <p:nvPr/>
          </p:nvSpPr>
          <p:spPr bwMode="auto">
            <a:xfrm>
              <a:off x="4237193" y="3535449"/>
              <a:ext cx="127570" cy="127570"/>
            </a:xfrm>
            <a:custGeom>
              <a:avLst/>
              <a:gdLst>
                <a:gd name="T0" fmla="*/ 31 w 61"/>
                <a:gd name="T1" fmla="*/ 0 h 61"/>
                <a:gd name="T2" fmla="*/ 2 w 61"/>
                <a:gd name="T3" fmla="*/ 30 h 61"/>
                <a:gd name="T4" fmla="*/ 31 w 61"/>
                <a:gd name="T5" fmla="*/ 60 h 61"/>
                <a:gd name="T6" fmla="*/ 56 w 61"/>
                <a:gd name="T7" fmla="*/ 39 h 61"/>
                <a:gd name="T8" fmla="*/ 43 w 61"/>
                <a:gd name="T9" fmla="*/ 39 h 61"/>
                <a:gd name="T10" fmla="*/ 31 w 61"/>
                <a:gd name="T11" fmla="*/ 47 h 61"/>
                <a:gd name="T12" fmla="*/ 18 w 61"/>
                <a:gd name="T13" fmla="*/ 34 h 61"/>
                <a:gd name="T14" fmla="*/ 57 w 61"/>
                <a:gd name="T15" fmla="*/ 34 h 61"/>
                <a:gd name="T16" fmla="*/ 31 w 61"/>
                <a:gd name="T17" fmla="*/ 0 h 61"/>
                <a:gd name="T18" fmla="*/ 18 w 61"/>
                <a:gd name="T19" fmla="*/ 23 h 61"/>
                <a:gd name="T20" fmla="*/ 31 w 61"/>
                <a:gd name="T21" fmla="*/ 11 h 61"/>
                <a:gd name="T22" fmla="*/ 42 w 61"/>
                <a:gd name="T23" fmla="*/ 23 h 61"/>
                <a:gd name="T24" fmla="*/ 18 w 61"/>
                <a:gd name="T2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2" y="0"/>
                    <a:pt x="2" y="30"/>
                    <a:pt x="2" y="30"/>
                  </a:cubicBezTo>
                  <a:cubicBezTo>
                    <a:pt x="2" y="30"/>
                    <a:pt x="0" y="60"/>
                    <a:pt x="31" y="60"/>
                  </a:cubicBezTo>
                  <a:cubicBezTo>
                    <a:pt x="31" y="60"/>
                    <a:pt x="56" y="61"/>
                    <a:pt x="56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4" y="47"/>
                    <a:pt x="31" y="47"/>
                  </a:cubicBezTo>
                  <a:cubicBezTo>
                    <a:pt x="31" y="47"/>
                    <a:pt x="18" y="48"/>
                    <a:pt x="18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61" y="0"/>
                    <a:pt x="31" y="0"/>
                  </a:cubicBezTo>
                  <a:moveTo>
                    <a:pt x="18" y="23"/>
                  </a:moveTo>
                  <a:cubicBezTo>
                    <a:pt x="18" y="23"/>
                    <a:pt x="20" y="11"/>
                    <a:pt x="31" y="11"/>
                  </a:cubicBezTo>
                  <a:cubicBezTo>
                    <a:pt x="43" y="11"/>
                    <a:pt x="42" y="23"/>
                    <a:pt x="42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277"/>
            <p:cNvSpPr>
              <a:spLocks noChangeArrowheads="1"/>
            </p:cNvSpPr>
            <p:nvPr/>
          </p:nvSpPr>
          <p:spPr bwMode="auto">
            <a:xfrm>
              <a:off x="4268200" y="3501784"/>
              <a:ext cx="62899" cy="168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78"/>
            <p:cNvSpPr>
              <a:spLocks noEditPoints="1"/>
            </p:cNvSpPr>
            <p:nvPr/>
          </p:nvSpPr>
          <p:spPr bwMode="auto">
            <a:xfrm>
              <a:off x="7066769" y="2578672"/>
              <a:ext cx="138201" cy="70872"/>
            </a:xfrm>
            <a:custGeom>
              <a:avLst/>
              <a:gdLst>
                <a:gd name="T0" fmla="*/ 49 w 66"/>
                <a:gd name="T1" fmla="*/ 10 h 34"/>
                <a:gd name="T2" fmla="*/ 51 w 66"/>
                <a:gd name="T3" fmla="*/ 8 h 34"/>
                <a:gd name="T4" fmla="*/ 52 w 66"/>
                <a:gd name="T5" fmla="*/ 7 h 34"/>
                <a:gd name="T6" fmla="*/ 55 w 66"/>
                <a:gd name="T7" fmla="*/ 2 h 34"/>
                <a:gd name="T8" fmla="*/ 55 w 66"/>
                <a:gd name="T9" fmla="*/ 1 h 34"/>
                <a:gd name="T10" fmla="*/ 53 w 66"/>
                <a:gd name="T11" fmla="*/ 1 h 34"/>
                <a:gd name="T12" fmla="*/ 50 w 66"/>
                <a:gd name="T13" fmla="*/ 6 h 34"/>
                <a:gd name="T14" fmla="*/ 49 w 66"/>
                <a:gd name="T15" fmla="*/ 8 h 34"/>
                <a:gd name="T16" fmla="*/ 47 w 66"/>
                <a:gd name="T17" fmla="*/ 9 h 34"/>
                <a:gd name="T18" fmla="*/ 33 w 66"/>
                <a:gd name="T19" fmla="*/ 7 h 34"/>
                <a:gd name="T20" fmla="*/ 19 w 66"/>
                <a:gd name="T21" fmla="*/ 9 h 34"/>
                <a:gd name="T22" fmla="*/ 18 w 66"/>
                <a:gd name="T23" fmla="*/ 8 h 34"/>
                <a:gd name="T24" fmla="*/ 16 w 66"/>
                <a:gd name="T25" fmla="*/ 6 h 34"/>
                <a:gd name="T26" fmla="*/ 13 w 66"/>
                <a:gd name="T27" fmla="*/ 1 h 34"/>
                <a:gd name="T28" fmla="*/ 12 w 66"/>
                <a:gd name="T29" fmla="*/ 1 h 34"/>
                <a:gd name="T30" fmla="*/ 11 w 66"/>
                <a:gd name="T31" fmla="*/ 2 h 34"/>
                <a:gd name="T32" fmla="*/ 14 w 66"/>
                <a:gd name="T33" fmla="*/ 7 h 34"/>
                <a:gd name="T34" fmla="*/ 16 w 66"/>
                <a:gd name="T35" fmla="*/ 8 h 34"/>
                <a:gd name="T36" fmla="*/ 17 w 66"/>
                <a:gd name="T37" fmla="*/ 10 h 34"/>
                <a:gd name="T38" fmla="*/ 0 w 66"/>
                <a:gd name="T39" fmla="*/ 34 h 34"/>
                <a:gd name="T40" fmla="*/ 66 w 66"/>
                <a:gd name="T41" fmla="*/ 34 h 34"/>
                <a:gd name="T42" fmla="*/ 49 w 66"/>
                <a:gd name="T43" fmla="*/ 10 h 34"/>
                <a:gd name="T44" fmla="*/ 19 w 66"/>
                <a:gd name="T45" fmla="*/ 24 h 34"/>
                <a:gd name="T46" fmla="*/ 15 w 66"/>
                <a:gd name="T47" fmla="*/ 21 h 34"/>
                <a:gd name="T48" fmla="*/ 19 w 66"/>
                <a:gd name="T49" fmla="*/ 17 h 34"/>
                <a:gd name="T50" fmla="*/ 23 w 66"/>
                <a:gd name="T51" fmla="*/ 21 h 34"/>
                <a:gd name="T52" fmla="*/ 19 w 66"/>
                <a:gd name="T53" fmla="*/ 24 h 34"/>
                <a:gd name="T54" fmla="*/ 47 w 66"/>
                <a:gd name="T55" fmla="*/ 24 h 34"/>
                <a:gd name="T56" fmla="*/ 44 w 66"/>
                <a:gd name="T57" fmla="*/ 21 h 34"/>
                <a:gd name="T58" fmla="*/ 47 w 66"/>
                <a:gd name="T59" fmla="*/ 17 h 34"/>
                <a:gd name="T60" fmla="*/ 51 w 66"/>
                <a:gd name="T61" fmla="*/ 21 h 34"/>
                <a:gd name="T62" fmla="*/ 47 w 66"/>
                <a:gd name="T63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34">
                  <a:moveTo>
                    <a:pt x="49" y="10"/>
                  </a:moveTo>
                  <a:cubicBezTo>
                    <a:pt x="51" y="8"/>
                    <a:pt x="51" y="8"/>
                    <a:pt x="51" y="8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1"/>
                    <a:pt x="55" y="1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3" y="8"/>
                    <a:pt x="38" y="7"/>
                    <a:pt x="33" y="7"/>
                  </a:cubicBezTo>
                  <a:cubicBezTo>
                    <a:pt x="28" y="7"/>
                    <a:pt x="23" y="8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7" y="15"/>
                    <a:pt x="0" y="24"/>
                    <a:pt x="0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24"/>
                    <a:pt x="59" y="15"/>
                    <a:pt x="49" y="10"/>
                  </a:cubicBezTo>
                  <a:moveTo>
                    <a:pt x="19" y="24"/>
                  </a:moveTo>
                  <a:cubicBezTo>
                    <a:pt x="17" y="24"/>
                    <a:pt x="15" y="23"/>
                    <a:pt x="15" y="21"/>
                  </a:cubicBezTo>
                  <a:cubicBezTo>
                    <a:pt x="15" y="19"/>
                    <a:pt x="17" y="17"/>
                    <a:pt x="19" y="17"/>
                  </a:cubicBezTo>
                  <a:cubicBezTo>
                    <a:pt x="21" y="17"/>
                    <a:pt x="23" y="19"/>
                    <a:pt x="23" y="21"/>
                  </a:cubicBezTo>
                  <a:cubicBezTo>
                    <a:pt x="23" y="23"/>
                    <a:pt x="21" y="24"/>
                    <a:pt x="19" y="24"/>
                  </a:cubicBezTo>
                  <a:moveTo>
                    <a:pt x="47" y="24"/>
                  </a:moveTo>
                  <a:cubicBezTo>
                    <a:pt x="45" y="24"/>
                    <a:pt x="44" y="23"/>
                    <a:pt x="44" y="21"/>
                  </a:cubicBezTo>
                  <a:cubicBezTo>
                    <a:pt x="44" y="19"/>
                    <a:pt x="45" y="17"/>
                    <a:pt x="47" y="17"/>
                  </a:cubicBezTo>
                  <a:cubicBezTo>
                    <a:pt x="49" y="17"/>
                    <a:pt x="51" y="19"/>
                    <a:pt x="51" y="21"/>
                  </a:cubicBezTo>
                  <a:cubicBezTo>
                    <a:pt x="51" y="23"/>
                    <a:pt x="49" y="24"/>
                    <a:pt x="47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79"/>
            <p:cNvSpPr>
              <a:spLocks/>
            </p:cNvSpPr>
            <p:nvPr/>
          </p:nvSpPr>
          <p:spPr bwMode="auto">
            <a:xfrm>
              <a:off x="7066769" y="2658404"/>
              <a:ext cx="138201" cy="171865"/>
            </a:xfrm>
            <a:custGeom>
              <a:avLst/>
              <a:gdLst>
                <a:gd name="T0" fmla="*/ 66 w 66"/>
                <a:gd name="T1" fmla="*/ 51 h 82"/>
                <a:gd name="T2" fmla="*/ 66 w 66"/>
                <a:gd name="T3" fmla="*/ 11 h 82"/>
                <a:gd name="T4" fmla="*/ 66 w 66"/>
                <a:gd name="T5" fmla="*/ 6 h 82"/>
                <a:gd name="T6" fmla="*/ 66 w 66"/>
                <a:gd name="T7" fmla="*/ 0 h 82"/>
                <a:gd name="T8" fmla="*/ 66 w 66"/>
                <a:gd name="T9" fmla="*/ 0 h 82"/>
                <a:gd name="T10" fmla="*/ 1 w 66"/>
                <a:gd name="T11" fmla="*/ 0 h 82"/>
                <a:gd name="T12" fmla="*/ 0 w 66"/>
                <a:gd name="T13" fmla="*/ 0 h 82"/>
                <a:gd name="T14" fmla="*/ 0 w 66"/>
                <a:gd name="T15" fmla="*/ 6 h 82"/>
                <a:gd name="T16" fmla="*/ 0 w 66"/>
                <a:gd name="T17" fmla="*/ 11 h 82"/>
                <a:gd name="T18" fmla="*/ 0 w 66"/>
                <a:gd name="T19" fmla="*/ 51 h 82"/>
                <a:gd name="T20" fmla="*/ 8 w 66"/>
                <a:gd name="T21" fmla="*/ 59 h 82"/>
                <a:gd name="T22" fmla="*/ 13 w 66"/>
                <a:gd name="T23" fmla="*/ 59 h 82"/>
                <a:gd name="T24" fmla="*/ 13 w 66"/>
                <a:gd name="T25" fmla="*/ 61 h 82"/>
                <a:gd name="T26" fmla="*/ 13 w 66"/>
                <a:gd name="T27" fmla="*/ 61 h 82"/>
                <a:gd name="T28" fmla="*/ 13 w 66"/>
                <a:gd name="T29" fmla="*/ 63 h 82"/>
                <a:gd name="T30" fmla="*/ 13 w 66"/>
                <a:gd name="T31" fmla="*/ 75 h 82"/>
                <a:gd name="T32" fmla="*/ 20 w 66"/>
                <a:gd name="T33" fmla="*/ 82 h 82"/>
                <a:gd name="T34" fmla="*/ 27 w 66"/>
                <a:gd name="T35" fmla="*/ 75 h 82"/>
                <a:gd name="T36" fmla="*/ 27 w 66"/>
                <a:gd name="T37" fmla="*/ 63 h 82"/>
                <a:gd name="T38" fmla="*/ 27 w 66"/>
                <a:gd name="T39" fmla="*/ 61 h 82"/>
                <a:gd name="T40" fmla="*/ 27 w 66"/>
                <a:gd name="T41" fmla="*/ 61 h 82"/>
                <a:gd name="T42" fmla="*/ 27 w 66"/>
                <a:gd name="T43" fmla="*/ 59 h 82"/>
                <a:gd name="T44" fmla="*/ 40 w 66"/>
                <a:gd name="T45" fmla="*/ 59 h 82"/>
                <a:gd name="T46" fmla="*/ 39 w 66"/>
                <a:gd name="T47" fmla="*/ 61 h 82"/>
                <a:gd name="T48" fmla="*/ 39 w 66"/>
                <a:gd name="T49" fmla="*/ 61 h 82"/>
                <a:gd name="T50" fmla="*/ 39 w 66"/>
                <a:gd name="T51" fmla="*/ 63 h 82"/>
                <a:gd name="T52" fmla="*/ 39 w 66"/>
                <a:gd name="T53" fmla="*/ 75 h 82"/>
                <a:gd name="T54" fmla="*/ 47 w 66"/>
                <a:gd name="T55" fmla="*/ 82 h 82"/>
                <a:gd name="T56" fmla="*/ 54 w 66"/>
                <a:gd name="T57" fmla="*/ 75 h 82"/>
                <a:gd name="T58" fmla="*/ 54 w 66"/>
                <a:gd name="T59" fmla="*/ 63 h 82"/>
                <a:gd name="T60" fmla="*/ 54 w 66"/>
                <a:gd name="T61" fmla="*/ 61 h 82"/>
                <a:gd name="T62" fmla="*/ 54 w 66"/>
                <a:gd name="T63" fmla="*/ 61 h 82"/>
                <a:gd name="T64" fmla="*/ 53 w 66"/>
                <a:gd name="T65" fmla="*/ 59 h 82"/>
                <a:gd name="T66" fmla="*/ 59 w 66"/>
                <a:gd name="T67" fmla="*/ 59 h 82"/>
                <a:gd name="T68" fmla="*/ 66 w 66"/>
                <a:gd name="T69" fmla="*/ 5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82">
                  <a:moveTo>
                    <a:pt x="66" y="51"/>
                  </a:moveTo>
                  <a:cubicBezTo>
                    <a:pt x="66" y="11"/>
                    <a:pt x="66" y="11"/>
                    <a:pt x="66" y="11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3" y="59"/>
                    <a:pt x="8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60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9"/>
                    <a:pt x="16" y="82"/>
                    <a:pt x="20" y="82"/>
                  </a:cubicBezTo>
                  <a:cubicBezTo>
                    <a:pt x="24" y="82"/>
                    <a:pt x="27" y="79"/>
                    <a:pt x="27" y="7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39" y="60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9" y="79"/>
                    <a:pt x="43" y="82"/>
                    <a:pt x="47" y="82"/>
                  </a:cubicBezTo>
                  <a:cubicBezTo>
                    <a:pt x="50" y="82"/>
                    <a:pt x="54" y="79"/>
                    <a:pt x="54" y="75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4" y="60"/>
                    <a:pt x="54" y="59"/>
                    <a:pt x="53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3" y="59"/>
                    <a:pt x="66" y="55"/>
                    <a:pt x="66" y="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80"/>
            <p:cNvSpPr>
              <a:spLocks/>
            </p:cNvSpPr>
            <p:nvPr/>
          </p:nvSpPr>
          <p:spPr bwMode="auto">
            <a:xfrm>
              <a:off x="7026904" y="2658404"/>
              <a:ext cx="30121" cy="92134"/>
            </a:xfrm>
            <a:custGeom>
              <a:avLst/>
              <a:gdLst>
                <a:gd name="T0" fmla="*/ 0 w 14"/>
                <a:gd name="T1" fmla="*/ 7 h 44"/>
                <a:gd name="T2" fmla="*/ 0 w 14"/>
                <a:gd name="T3" fmla="*/ 37 h 44"/>
                <a:gd name="T4" fmla="*/ 7 w 14"/>
                <a:gd name="T5" fmla="*/ 44 h 44"/>
                <a:gd name="T6" fmla="*/ 14 w 14"/>
                <a:gd name="T7" fmla="*/ 37 h 44"/>
                <a:gd name="T8" fmla="*/ 14 w 14"/>
                <a:gd name="T9" fmla="*/ 7 h 44"/>
                <a:gd name="T10" fmla="*/ 7 w 14"/>
                <a:gd name="T11" fmla="*/ 0 h 44"/>
                <a:gd name="T12" fmla="*/ 0 w 14"/>
                <a:gd name="T13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3" y="44"/>
                    <a:pt x="7" y="44"/>
                  </a:cubicBezTo>
                  <a:cubicBezTo>
                    <a:pt x="11" y="44"/>
                    <a:pt x="14" y="41"/>
                    <a:pt x="14" y="3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81"/>
            <p:cNvSpPr>
              <a:spLocks/>
            </p:cNvSpPr>
            <p:nvPr/>
          </p:nvSpPr>
          <p:spPr bwMode="auto">
            <a:xfrm>
              <a:off x="7215601" y="2658404"/>
              <a:ext cx="29235" cy="92134"/>
            </a:xfrm>
            <a:custGeom>
              <a:avLst/>
              <a:gdLst>
                <a:gd name="T0" fmla="*/ 0 w 14"/>
                <a:gd name="T1" fmla="*/ 7 h 44"/>
                <a:gd name="T2" fmla="*/ 0 w 14"/>
                <a:gd name="T3" fmla="*/ 37 h 44"/>
                <a:gd name="T4" fmla="*/ 7 w 14"/>
                <a:gd name="T5" fmla="*/ 44 h 44"/>
                <a:gd name="T6" fmla="*/ 14 w 14"/>
                <a:gd name="T7" fmla="*/ 37 h 44"/>
                <a:gd name="T8" fmla="*/ 14 w 14"/>
                <a:gd name="T9" fmla="*/ 7 h 44"/>
                <a:gd name="T10" fmla="*/ 7 w 14"/>
                <a:gd name="T11" fmla="*/ 0 h 44"/>
                <a:gd name="T12" fmla="*/ 0 w 14"/>
                <a:gd name="T13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3" y="44"/>
                    <a:pt x="7" y="44"/>
                  </a:cubicBezTo>
                  <a:cubicBezTo>
                    <a:pt x="11" y="44"/>
                    <a:pt x="14" y="41"/>
                    <a:pt x="14" y="3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82"/>
            <p:cNvSpPr>
              <a:spLocks noEditPoints="1"/>
            </p:cNvSpPr>
            <p:nvPr/>
          </p:nvSpPr>
          <p:spPr bwMode="auto">
            <a:xfrm>
              <a:off x="6281858" y="367458"/>
              <a:ext cx="256912" cy="255140"/>
            </a:xfrm>
            <a:custGeom>
              <a:avLst/>
              <a:gdLst>
                <a:gd name="T0" fmla="*/ 64 w 123"/>
                <a:gd name="T1" fmla="*/ 0 h 122"/>
                <a:gd name="T2" fmla="*/ 44 w 123"/>
                <a:gd name="T3" fmla="*/ 3 h 122"/>
                <a:gd name="T4" fmla="*/ 34 w 123"/>
                <a:gd name="T5" fmla="*/ 7 h 122"/>
                <a:gd name="T6" fmla="*/ 42 w 123"/>
                <a:gd name="T7" fmla="*/ 10 h 122"/>
                <a:gd name="T8" fmla="*/ 56 w 123"/>
                <a:gd name="T9" fmla="*/ 16 h 122"/>
                <a:gd name="T10" fmla="*/ 68 w 123"/>
                <a:gd name="T11" fmla="*/ 17 h 122"/>
                <a:gd name="T12" fmla="*/ 94 w 123"/>
                <a:gd name="T13" fmla="*/ 9 h 122"/>
                <a:gd name="T14" fmla="*/ 88 w 123"/>
                <a:gd name="T15" fmla="*/ 5 h 122"/>
                <a:gd name="T16" fmla="*/ 64 w 123"/>
                <a:gd name="T17" fmla="*/ 0 h 122"/>
                <a:gd name="T18" fmla="*/ 102 w 123"/>
                <a:gd name="T19" fmla="*/ 14 h 122"/>
                <a:gd name="T20" fmla="*/ 96 w 123"/>
                <a:gd name="T21" fmla="*/ 16 h 122"/>
                <a:gd name="T22" fmla="*/ 84 w 123"/>
                <a:gd name="T23" fmla="*/ 26 h 122"/>
                <a:gd name="T24" fmla="*/ 77 w 123"/>
                <a:gd name="T25" fmla="*/ 32 h 122"/>
                <a:gd name="T26" fmla="*/ 85 w 123"/>
                <a:gd name="T27" fmla="*/ 42 h 122"/>
                <a:gd name="T28" fmla="*/ 110 w 123"/>
                <a:gd name="T29" fmla="*/ 92 h 122"/>
                <a:gd name="T30" fmla="*/ 110 w 123"/>
                <a:gd name="T31" fmla="*/ 98 h 122"/>
                <a:gd name="T32" fmla="*/ 114 w 123"/>
                <a:gd name="T33" fmla="*/ 91 h 122"/>
                <a:gd name="T34" fmla="*/ 122 w 123"/>
                <a:gd name="T35" fmla="*/ 57 h 122"/>
                <a:gd name="T36" fmla="*/ 117 w 123"/>
                <a:gd name="T37" fmla="*/ 34 h 122"/>
                <a:gd name="T38" fmla="*/ 107 w 123"/>
                <a:gd name="T39" fmla="*/ 19 h 122"/>
                <a:gd name="T40" fmla="*/ 102 w 123"/>
                <a:gd name="T41" fmla="*/ 14 h 122"/>
                <a:gd name="T42" fmla="*/ 25 w 123"/>
                <a:gd name="T43" fmla="*/ 14 h 122"/>
                <a:gd name="T44" fmla="*/ 21 w 123"/>
                <a:gd name="T45" fmla="*/ 16 h 122"/>
                <a:gd name="T46" fmla="*/ 5 w 123"/>
                <a:gd name="T47" fmla="*/ 41 h 122"/>
                <a:gd name="T48" fmla="*/ 12 w 123"/>
                <a:gd name="T49" fmla="*/ 92 h 122"/>
                <a:gd name="T50" fmla="*/ 15 w 123"/>
                <a:gd name="T51" fmla="*/ 95 h 122"/>
                <a:gd name="T52" fmla="*/ 41 w 123"/>
                <a:gd name="T53" fmla="*/ 42 h 122"/>
                <a:gd name="T54" fmla="*/ 49 w 123"/>
                <a:gd name="T55" fmla="*/ 32 h 122"/>
                <a:gd name="T56" fmla="*/ 41 w 123"/>
                <a:gd name="T57" fmla="*/ 26 h 122"/>
                <a:gd name="T58" fmla="*/ 29 w 123"/>
                <a:gd name="T59" fmla="*/ 16 h 122"/>
                <a:gd name="T60" fmla="*/ 25 w 123"/>
                <a:gd name="T61" fmla="*/ 14 h 122"/>
                <a:gd name="T62" fmla="*/ 62 w 123"/>
                <a:gd name="T63" fmla="*/ 46 h 122"/>
                <a:gd name="T64" fmla="*/ 53 w 123"/>
                <a:gd name="T65" fmla="*/ 54 h 122"/>
                <a:gd name="T66" fmla="*/ 19 w 123"/>
                <a:gd name="T67" fmla="*/ 99 h 122"/>
                <a:gd name="T68" fmla="*/ 49 w 123"/>
                <a:gd name="T69" fmla="*/ 118 h 122"/>
                <a:gd name="T70" fmla="*/ 98 w 123"/>
                <a:gd name="T71" fmla="*/ 108 h 122"/>
                <a:gd name="T72" fmla="*/ 101 w 123"/>
                <a:gd name="T73" fmla="*/ 85 h 122"/>
                <a:gd name="T74" fmla="*/ 67 w 123"/>
                <a:gd name="T75" fmla="*/ 49 h 122"/>
                <a:gd name="T76" fmla="*/ 62 w 123"/>
                <a:gd name="T77" fmla="*/ 4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22">
                  <a:moveTo>
                    <a:pt x="64" y="0"/>
                  </a:moveTo>
                  <a:cubicBezTo>
                    <a:pt x="57" y="0"/>
                    <a:pt x="50" y="1"/>
                    <a:pt x="44" y="3"/>
                  </a:cubicBezTo>
                  <a:cubicBezTo>
                    <a:pt x="39" y="4"/>
                    <a:pt x="34" y="6"/>
                    <a:pt x="34" y="7"/>
                  </a:cubicBezTo>
                  <a:cubicBezTo>
                    <a:pt x="33" y="8"/>
                    <a:pt x="37" y="9"/>
                    <a:pt x="42" y="10"/>
                  </a:cubicBezTo>
                  <a:cubicBezTo>
                    <a:pt x="46" y="12"/>
                    <a:pt x="53" y="14"/>
                    <a:pt x="56" y="16"/>
                  </a:cubicBezTo>
                  <a:cubicBezTo>
                    <a:pt x="63" y="20"/>
                    <a:pt x="63" y="20"/>
                    <a:pt x="68" y="17"/>
                  </a:cubicBezTo>
                  <a:cubicBezTo>
                    <a:pt x="74" y="13"/>
                    <a:pt x="90" y="8"/>
                    <a:pt x="94" y="9"/>
                  </a:cubicBezTo>
                  <a:cubicBezTo>
                    <a:pt x="95" y="9"/>
                    <a:pt x="93" y="8"/>
                    <a:pt x="88" y="5"/>
                  </a:cubicBezTo>
                  <a:cubicBezTo>
                    <a:pt x="81" y="2"/>
                    <a:pt x="72" y="0"/>
                    <a:pt x="64" y="0"/>
                  </a:cubicBezTo>
                  <a:moveTo>
                    <a:pt x="102" y="14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4" y="18"/>
                    <a:pt x="88" y="22"/>
                    <a:pt x="84" y="26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101" y="63"/>
                    <a:pt x="110" y="80"/>
                    <a:pt x="110" y="92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21" y="82"/>
                    <a:pt x="123" y="72"/>
                    <a:pt x="122" y="57"/>
                  </a:cubicBezTo>
                  <a:cubicBezTo>
                    <a:pt x="122" y="45"/>
                    <a:pt x="121" y="42"/>
                    <a:pt x="117" y="34"/>
                  </a:cubicBezTo>
                  <a:cubicBezTo>
                    <a:pt x="115" y="29"/>
                    <a:pt x="110" y="22"/>
                    <a:pt x="107" y="19"/>
                  </a:cubicBezTo>
                  <a:lnTo>
                    <a:pt x="102" y="14"/>
                  </a:lnTo>
                  <a:close/>
                  <a:moveTo>
                    <a:pt x="25" y="14"/>
                  </a:moveTo>
                  <a:cubicBezTo>
                    <a:pt x="24" y="14"/>
                    <a:pt x="23" y="15"/>
                    <a:pt x="21" y="16"/>
                  </a:cubicBezTo>
                  <a:cubicBezTo>
                    <a:pt x="17" y="19"/>
                    <a:pt x="9" y="31"/>
                    <a:pt x="5" y="41"/>
                  </a:cubicBezTo>
                  <a:cubicBezTo>
                    <a:pt x="0" y="56"/>
                    <a:pt x="3" y="78"/>
                    <a:pt x="12" y="92"/>
                  </a:cubicBezTo>
                  <a:cubicBezTo>
                    <a:pt x="16" y="98"/>
                    <a:pt x="16" y="98"/>
                    <a:pt x="15" y="95"/>
                  </a:cubicBezTo>
                  <a:cubicBezTo>
                    <a:pt x="13" y="87"/>
                    <a:pt x="25" y="62"/>
                    <a:pt x="41" y="4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2"/>
                    <a:pt x="32" y="18"/>
                    <a:pt x="29" y="16"/>
                  </a:cubicBezTo>
                  <a:cubicBezTo>
                    <a:pt x="27" y="15"/>
                    <a:pt x="26" y="14"/>
                    <a:pt x="25" y="14"/>
                  </a:cubicBezTo>
                  <a:moveTo>
                    <a:pt x="62" y="46"/>
                  </a:moveTo>
                  <a:cubicBezTo>
                    <a:pt x="53" y="54"/>
                    <a:pt x="53" y="54"/>
                    <a:pt x="53" y="54"/>
                  </a:cubicBezTo>
                  <a:cubicBezTo>
                    <a:pt x="35" y="70"/>
                    <a:pt x="19" y="91"/>
                    <a:pt x="19" y="99"/>
                  </a:cubicBezTo>
                  <a:cubicBezTo>
                    <a:pt x="19" y="104"/>
                    <a:pt x="35" y="115"/>
                    <a:pt x="49" y="118"/>
                  </a:cubicBezTo>
                  <a:cubicBezTo>
                    <a:pt x="64" y="122"/>
                    <a:pt x="85" y="118"/>
                    <a:pt x="98" y="108"/>
                  </a:cubicBezTo>
                  <a:cubicBezTo>
                    <a:pt x="109" y="101"/>
                    <a:pt x="109" y="98"/>
                    <a:pt x="101" y="85"/>
                  </a:cubicBezTo>
                  <a:cubicBezTo>
                    <a:pt x="96" y="77"/>
                    <a:pt x="74" y="54"/>
                    <a:pt x="67" y="49"/>
                  </a:cubicBezTo>
                  <a:lnTo>
                    <a:pt x="62" y="4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83"/>
            <p:cNvSpPr>
              <a:spLocks/>
            </p:cNvSpPr>
            <p:nvPr/>
          </p:nvSpPr>
          <p:spPr bwMode="auto">
            <a:xfrm>
              <a:off x="3968765" y="2501599"/>
              <a:ext cx="119597" cy="116939"/>
            </a:xfrm>
            <a:custGeom>
              <a:avLst/>
              <a:gdLst>
                <a:gd name="T0" fmla="*/ 43 w 57"/>
                <a:gd name="T1" fmla="*/ 25 h 56"/>
                <a:gd name="T2" fmla="*/ 37 w 57"/>
                <a:gd name="T3" fmla="*/ 26 h 56"/>
                <a:gd name="T4" fmla="*/ 11 w 57"/>
                <a:gd name="T5" fmla="*/ 0 h 56"/>
                <a:gd name="T6" fmla="*/ 2 w 57"/>
                <a:gd name="T7" fmla="*/ 2 h 56"/>
                <a:gd name="T8" fmla="*/ 0 w 57"/>
                <a:gd name="T9" fmla="*/ 4 h 56"/>
                <a:gd name="T10" fmla="*/ 0 w 57"/>
                <a:gd name="T11" fmla="*/ 54 h 56"/>
                <a:gd name="T12" fmla="*/ 2 w 57"/>
                <a:gd name="T13" fmla="*/ 56 h 56"/>
                <a:gd name="T14" fmla="*/ 43 w 57"/>
                <a:gd name="T15" fmla="*/ 56 h 56"/>
                <a:gd name="T16" fmla="*/ 57 w 57"/>
                <a:gd name="T17" fmla="*/ 40 h 56"/>
                <a:gd name="T18" fmla="*/ 43 w 57"/>
                <a:gd name="T1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43" y="25"/>
                  </a:moveTo>
                  <a:cubicBezTo>
                    <a:pt x="41" y="25"/>
                    <a:pt x="39" y="25"/>
                    <a:pt x="37" y="26"/>
                  </a:cubicBezTo>
                  <a:cubicBezTo>
                    <a:pt x="36" y="12"/>
                    <a:pt x="25" y="0"/>
                    <a:pt x="11" y="0"/>
                  </a:cubicBezTo>
                  <a:cubicBezTo>
                    <a:pt x="8" y="0"/>
                    <a:pt x="4" y="1"/>
                    <a:pt x="2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6"/>
                    <a:pt x="2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51" y="56"/>
                    <a:pt x="57" y="49"/>
                    <a:pt x="57" y="40"/>
                  </a:cubicBezTo>
                  <a:cubicBezTo>
                    <a:pt x="57" y="32"/>
                    <a:pt x="51" y="25"/>
                    <a:pt x="43" y="2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84"/>
            <p:cNvSpPr>
              <a:spLocks/>
            </p:cNvSpPr>
            <p:nvPr/>
          </p:nvSpPr>
          <p:spPr bwMode="auto">
            <a:xfrm>
              <a:off x="3885490" y="2540579"/>
              <a:ext cx="7973" cy="77960"/>
            </a:xfrm>
            <a:custGeom>
              <a:avLst/>
              <a:gdLst>
                <a:gd name="T0" fmla="*/ 4 w 4"/>
                <a:gd name="T1" fmla="*/ 23 h 37"/>
                <a:gd name="T2" fmla="*/ 3 w 4"/>
                <a:gd name="T3" fmla="*/ 1 h 37"/>
                <a:gd name="T4" fmla="*/ 2 w 4"/>
                <a:gd name="T5" fmla="*/ 0 h 37"/>
                <a:gd name="T6" fmla="*/ 1 w 4"/>
                <a:gd name="T7" fmla="*/ 1 h 37"/>
                <a:gd name="T8" fmla="*/ 0 w 4"/>
                <a:gd name="T9" fmla="*/ 23 h 37"/>
                <a:gd name="T10" fmla="*/ 1 w 4"/>
                <a:gd name="T11" fmla="*/ 36 h 37"/>
                <a:gd name="T12" fmla="*/ 2 w 4"/>
                <a:gd name="T13" fmla="*/ 37 h 37"/>
                <a:gd name="T14" fmla="*/ 3 w 4"/>
                <a:gd name="T15" fmla="*/ 36 h 37"/>
                <a:gd name="T16" fmla="*/ 3 w 4"/>
                <a:gd name="T17" fmla="*/ 36 h 37"/>
                <a:gd name="T18" fmla="*/ 4 w 4"/>
                <a:gd name="T19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7">
                  <a:moveTo>
                    <a:pt x="4" y="2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7"/>
                    <a:pt x="2" y="37"/>
                    <a:pt x="2" y="37"/>
                  </a:cubicBezTo>
                  <a:cubicBezTo>
                    <a:pt x="3" y="37"/>
                    <a:pt x="3" y="37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lnTo>
                    <a:pt x="4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85"/>
            <p:cNvSpPr>
              <a:spLocks/>
            </p:cNvSpPr>
            <p:nvPr/>
          </p:nvSpPr>
          <p:spPr bwMode="auto">
            <a:xfrm>
              <a:off x="3876631" y="2560069"/>
              <a:ext cx="6202" cy="58470"/>
            </a:xfrm>
            <a:custGeom>
              <a:avLst/>
              <a:gdLst>
                <a:gd name="T0" fmla="*/ 3 w 3"/>
                <a:gd name="T1" fmla="*/ 14 h 28"/>
                <a:gd name="T2" fmla="*/ 2 w 3"/>
                <a:gd name="T3" fmla="*/ 0 h 28"/>
                <a:gd name="T4" fmla="*/ 1 w 3"/>
                <a:gd name="T5" fmla="*/ 0 h 28"/>
                <a:gd name="T6" fmla="*/ 1 w 3"/>
                <a:gd name="T7" fmla="*/ 0 h 28"/>
                <a:gd name="T8" fmla="*/ 0 w 3"/>
                <a:gd name="T9" fmla="*/ 14 h 28"/>
                <a:gd name="T10" fmla="*/ 1 w 3"/>
                <a:gd name="T11" fmla="*/ 27 h 28"/>
                <a:gd name="T12" fmla="*/ 1 w 3"/>
                <a:gd name="T13" fmla="*/ 28 h 28"/>
                <a:gd name="T14" fmla="*/ 2 w 3"/>
                <a:gd name="T15" fmla="*/ 27 h 28"/>
                <a:gd name="T16" fmla="*/ 3 w 3"/>
                <a:gd name="T1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3" y="1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28"/>
                    <a:pt x="2" y="28"/>
                    <a:pt x="2" y="27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86"/>
            <p:cNvSpPr>
              <a:spLocks/>
            </p:cNvSpPr>
            <p:nvPr/>
          </p:nvSpPr>
          <p:spPr bwMode="auto">
            <a:xfrm>
              <a:off x="3895235" y="2530834"/>
              <a:ext cx="8859" cy="87705"/>
            </a:xfrm>
            <a:custGeom>
              <a:avLst/>
              <a:gdLst>
                <a:gd name="T0" fmla="*/ 4 w 4"/>
                <a:gd name="T1" fmla="*/ 28 h 42"/>
                <a:gd name="T2" fmla="*/ 3 w 4"/>
                <a:gd name="T3" fmla="*/ 1 h 42"/>
                <a:gd name="T4" fmla="*/ 2 w 4"/>
                <a:gd name="T5" fmla="*/ 0 h 42"/>
                <a:gd name="T6" fmla="*/ 1 w 4"/>
                <a:gd name="T7" fmla="*/ 1 h 42"/>
                <a:gd name="T8" fmla="*/ 0 w 4"/>
                <a:gd name="T9" fmla="*/ 28 h 42"/>
                <a:gd name="T10" fmla="*/ 1 w 4"/>
                <a:gd name="T11" fmla="*/ 41 h 42"/>
                <a:gd name="T12" fmla="*/ 2 w 4"/>
                <a:gd name="T13" fmla="*/ 42 h 42"/>
                <a:gd name="T14" fmla="*/ 3 w 4"/>
                <a:gd name="T15" fmla="*/ 41 h 42"/>
                <a:gd name="T16" fmla="*/ 3 w 4"/>
                <a:gd name="T17" fmla="*/ 41 h 42"/>
                <a:gd name="T18" fmla="*/ 4 w 4"/>
                <a:gd name="T1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2">
                  <a:moveTo>
                    <a:pt x="4" y="28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2"/>
                    <a:pt x="2" y="42"/>
                    <a:pt x="2" y="42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87"/>
            <p:cNvSpPr>
              <a:spLocks/>
            </p:cNvSpPr>
            <p:nvPr/>
          </p:nvSpPr>
          <p:spPr bwMode="auto">
            <a:xfrm>
              <a:off x="3847396" y="2561841"/>
              <a:ext cx="6202" cy="50497"/>
            </a:xfrm>
            <a:custGeom>
              <a:avLst/>
              <a:gdLst>
                <a:gd name="T0" fmla="*/ 2 w 7"/>
                <a:gd name="T1" fmla="*/ 57 h 57"/>
                <a:gd name="T2" fmla="*/ 5 w 7"/>
                <a:gd name="T3" fmla="*/ 57 h 57"/>
                <a:gd name="T4" fmla="*/ 7 w 7"/>
                <a:gd name="T5" fmla="*/ 28 h 57"/>
                <a:gd name="T6" fmla="*/ 5 w 7"/>
                <a:gd name="T7" fmla="*/ 2 h 57"/>
                <a:gd name="T8" fmla="*/ 2 w 7"/>
                <a:gd name="T9" fmla="*/ 0 h 57"/>
                <a:gd name="T10" fmla="*/ 2 w 7"/>
                <a:gd name="T11" fmla="*/ 2 h 57"/>
                <a:gd name="T12" fmla="*/ 0 w 7"/>
                <a:gd name="T13" fmla="*/ 28 h 57"/>
                <a:gd name="T14" fmla="*/ 2 w 7"/>
                <a:gd name="T15" fmla="*/ 57 h 57"/>
                <a:gd name="T16" fmla="*/ 2 w 7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7">
                  <a:moveTo>
                    <a:pt x="2" y="57"/>
                  </a:moveTo>
                  <a:lnTo>
                    <a:pt x="5" y="57"/>
                  </a:lnTo>
                  <a:lnTo>
                    <a:pt x="7" y="28"/>
                  </a:lnTo>
                  <a:lnTo>
                    <a:pt x="5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8"/>
                  </a:lnTo>
                  <a:lnTo>
                    <a:pt x="2" y="57"/>
                  </a:lnTo>
                  <a:lnTo>
                    <a:pt x="2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88"/>
            <p:cNvSpPr>
              <a:spLocks/>
            </p:cNvSpPr>
            <p:nvPr/>
          </p:nvSpPr>
          <p:spPr bwMode="auto">
            <a:xfrm>
              <a:off x="3847396" y="2561841"/>
              <a:ext cx="6202" cy="50497"/>
            </a:xfrm>
            <a:custGeom>
              <a:avLst/>
              <a:gdLst>
                <a:gd name="T0" fmla="*/ 2 w 7"/>
                <a:gd name="T1" fmla="*/ 57 h 57"/>
                <a:gd name="T2" fmla="*/ 5 w 7"/>
                <a:gd name="T3" fmla="*/ 57 h 57"/>
                <a:gd name="T4" fmla="*/ 7 w 7"/>
                <a:gd name="T5" fmla="*/ 28 h 57"/>
                <a:gd name="T6" fmla="*/ 5 w 7"/>
                <a:gd name="T7" fmla="*/ 2 h 57"/>
                <a:gd name="T8" fmla="*/ 2 w 7"/>
                <a:gd name="T9" fmla="*/ 0 h 57"/>
                <a:gd name="T10" fmla="*/ 2 w 7"/>
                <a:gd name="T11" fmla="*/ 2 h 57"/>
                <a:gd name="T12" fmla="*/ 0 w 7"/>
                <a:gd name="T13" fmla="*/ 28 h 57"/>
                <a:gd name="T14" fmla="*/ 2 w 7"/>
                <a:gd name="T15" fmla="*/ 57 h 57"/>
                <a:gd name="T16" fmla="*/ 2 w 7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7">
                  <a:moveTo>
                    <a:pt x="2" y="57"/>
                  </a:moveTo>
                  <a:lnTo>
                    <a:pt x="5" y="57"/>
                  </a:lnTo>
                  <a:lnTo>
                    <a:pt x="7" y="28"/>
                  </a:lnTo>
                  <a:lnTo>
                    <a:pt x="5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8"/>
                  </a:lnTo>
                  <a:lnTo>
                    <a:pt x="2" y="57"/>
                  </a:lnTo>
                  <a:lnTo>
                    <a:pt x="2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89"/>
            <p:cNvSpPr>
              <a:spLocks/>
            </p:cNvSpPr>
            <p:nvPr/>
          </p:nvSpPr>
          <p:spPr bwMode="auto">
            <a:xfrm>
              <a:off x="3855369" y="2557411"/>
              <a:ext cx="8859" cy="59356"/>
            </a:xfrm>
            <a:custGeom>
              <a:avLst/>
              <a:gdLst>
                <a:gd name="T0" fmla="*/ 5 w 10"/>
                <a:gd name="T1" fmla="*/ 67 h 67"/>
                <a:gd name="T2" fmla="*/ 8 w 10"/>
                <a:gd name="T3" fmla="*/ 67 h 67"/>
                <a:gd name="T4" fmla="*/ 10 w 10"/>
                <a:gd name="T5" fmla="*/ 33 h 67"/>
                <a:gd name="T6" fmla="*/ 8 w 10"/>
                <a:gd name="T7" fmla="*/ 3 h 67"/>
                <a:gd name="T8" fmla="*/ 5 w 10"/>
                <a:gd name="T9" fmla="*/ 0 h 67"/>
                <a:gd name="T10" fmla="*/ 3 w 10"/>
                <a:gd name="T11" fmla="*/ 3 h 67"/>
                <a:gd name="T12" fmla="*/ 0 w 10"/>
                <a:gd name="T13" fmla="*/ 33 h 67"/>
                <a:gd name="T14" fmla="*/ 3 w 10"/>
                <a:gd name="T15" fmla="*/ 67 h 67"/>
                <a:gd name="T16" fmla="*/ 5 w 1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7">
                  <a:moveTo>
                    <a:pt x="5" y="67"/>
                  </a:moveTo>
                  <a:lnTo>
                    <a:pt x="8" y="67"/>
                  </a:lnTo>
                  <a:lnTo>
                    <a:pt x="10" y="33"/>
                  </a:lnTo>
                  <a:lnTo>
                    <a:pt x="8" y="3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33"/>
                  </a:lnTo>
                  <a:lnTo>
                    <a:pt x="3" y="67"/>
                  </a:lnTo>
                  <a:lnTo>
                    <a:pt x="5" y="6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90"/>
            <p:cNvSpPr>
              <a:spLocks/>
            </p:cNvSpPr>
            <p:nvPr/>
          </p:nvSpPr>
          <p:spPr bwMode="auto">
            <a:xfrm>
              <a:off x="3855369" y="2557411"/>
              <a:ext cx="8859" cy="59356"/>
            </a:xfrm>
            <a:custGeom>
              <a:avLst/>
              <a:gdLst>
                <a:gd name="T0" fmla="*/ 5 w 10"/>
                <a:gd name="T1" fmla="*/ 67 h 67"/>
                <a:gd name="T2" fmla="*/ 8 w 10"/>
                <a:gd name="T3" fmla="*/ 67 h 67"/>
                <a:gd name="T4" fmla="*/ 10 w 10"/>
                <a:gd name="T5" fmla="*/ 33 h 67"/>
                <a:gd name="T6" fmla="*/ 8 w 10"/>
                <a:gd name="T7" fmla="*/ 3 h 67"/>
                <a:gd name="T8" fmla="*/ 5 w 10"/>
                <a:gd name="T9" fmla="*/ 0 h 67"/>
                <a:gd name="T10" fmla="*/ 3 w 10"/>
                <a:gd name="T11" fmla="*/ 3 h 67"/>
                <a:gd name="T12" fmla="*/ 0 w 10"/>
                <a:gd name="T13" fmla="*/ 33 h 67"/>
                <a:gd name="T14" fmla="*/ 3 w 10"/>
                <a:gd name="T15" fmla="*/ 67 h 67"/>
                <a:gd name="T16" fmla="*/ 5 w 1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7">
                  <a:moveTo>
                    <a:pt x="5" y="67"/>
                  </a:moveTo>
                  <a:lnTo>
                    <a:pt x="8" y="67"/>
                  </a:lnTo>
                  <a:lnTo>
                    <a:pt x="10" y="33"/>
                  </a:lnTo>
                  <a:lnTo>
                    <a:pt x="8" y="3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33"/>
                  </a:lnTo>
                  <a:lnTo>
                    <a:pt x="3" y="67"/>
                  </a:lnTo>
                  <a:lnTo>
                    <a:pt x="5" y="6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91"/>
            <p:cNvSpPr>
              <a:spLocks/>
            </p:cNvSpPr>
            <p:nvPr/>
          </p:nvSpPr>
          <p:spPr bwMode="auto">
            <a:xfrm>
              <a:off x="3916496" y="2524633"/>
              <a:ext cx="7973" cy="93906"/>
            </a:xfrm>
            <a:custGeom>
              <a:avLst/>
              <a:gdLst>
                <a:gd name="T0" fmla="*/ 3 w 4"/>
                <a:gd name="T1" fmla="*/ 1 h 45"/>
                <a:gd name="T2" fmla="*/ 2 w 4"/>
                <a:gd name="T3" fmla="*/ 0 h 45"/>
                <a:gd name="T4" fmla="*/ 1 w 4"/>
                <a:gd name="T5" fmla="*/ 1 h 45"/>
                <a:gd name="T6" fmla="*/ 0 w 4"/>
                <a:gd name="T7" fmla="*/ 31 h 45"/>
                <a:gd name="T8" fmla="*/ 1 w 4"/>
                <a:gd name="T9" fmla="*/ 44 h 45"/>
                <a:gd name="T10" fmla="*/ 2 w 4"/>
                <a:gd name="T11" fmla="*/ 45 h 45"/>
                <a:gd name="T12" fmla="*/ 3 w 4"/>
                <a:gd name="T13" fmla="*/ 44 h 45"/>
                <a:gd name="T14" fmla="*/ 4 w 4"/>
                <a:gd name="T15" fmla="*/ 31 h 45"/>
                <a:gd name="T16" fmla="*/ 3 w 4"/>
                <a:gd name="T1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5">
                  <a:moveTo>
                    <a:pt x="3" y="1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2" y="45"/>
                  </a:cubicBezTo>
                  <a:cubicBezTo>
                    <a:pt x="3" y="45"/>
                    <a:pt x="3" y="45"/>
                    <a:pt x="3" y="44"/>
                  </a:cubicBezTo>
                  <a:cubicBezTo>
                    <a:pt x="4" y="31"/>
                    <a:pt x="4" y="31"/>
                    <a:pt x="4" y="31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92"/>
            <p:cNvSpPr>
              <a:spLocks/>
            </p:cNvSpPr>
            <p:nvPr/>
          </p:nvSpPr>
          <p:spPr bwMode="auto">
            <a:xfrm>
              <a:off x="3866000" y="2557411"/>
              <a:ext cx="8859" cy="61128"/>
            </a:xfrm>
            <a:custGeom>
              <a:avLst/>
              <a:gdLst>
                <a:gd name="T0" fmla="*/ 2 w 4"/>
                <a:gd name="T1" fmla="*/ 29 h 29"/>
                <a:gd name="T2" fmla="*/ 2 w 4"/>
                <a:gd name="T3" fmla="*/ 28 h 29"/>
                <a:gd name="T4" fmla="*/ 4 w 4"/>
                <a:gd name="T5" fmla="*/ 15 h 29"/>
                <a:gd name="T6" fmla="*/ 2 w 4"/>
                <a:gd name="T7" fmla="*/ 0 h 29"/>
                <a:gd name="T8" fmla="*/ 2 w 4"/>
                <a:gd name="T9" fmla="*/ 0 h 29"/>
                <a:gd name="T10" fmla="*/ 1 w 4"/>
                <a:gd name="T11" fmla="*/ 0 h 29"/>
                <a:gd name="T12" fmla="*/ 0 w 4"/>
                <a:gd name="T13" fmla="*/ 15 h 29"/>
                <a:gd name="T14" fmla="*/ 1 w 4"/>
                <a:gd name="T15" fmla="*/ 28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2" y="29"/>
                    <a:pt x="2" y="29"/>
                    <a:pt x="2" y="2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2" y="2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93"/>
            <p:cNvSpPr>
              <a:spLocks/>
            </p:cNvSpPr>
            <p:nvPr/>
          </p:nvSpPr>
          <p:spPr bwMode="auto">
            <a:xfrm>
              <a:off x="3905865" y="2526404"/>
              <a:ext cx="8859" cy="92134"/>
            </a:xfrm>
            <a:custGeom>
              <a:avLst/>
              <a:gdLst>
                <a:gd name="T0" fmla="*/ 4 w 4"/>
                <a:gd name="T1" fmla="*/ 30 h 44"/>
                <a:gd name="T2" fmla="*/ 3 w 4"/>
                <a:gd name="T3" fmla="*/ 1 h 44"/>
                <a:gd name="T4" fmla="*/ 2 w 4"/>
                <a:gd name="T5" fmla="*/ 0 h 44"/>
                <a:gd name="T6" fmla="*/ 1 w 4"/>
                <a:gd name="T7" fmla="*/ 1 h 44"/>
                <a:gd name="T8" fmla="*/ 0 w 4"/>
                <a:gd name="T9" fmla="*/ 30 h 44"/>
                <a:gd name="T10" fmla="*/ 1 w 4"/>
                <a:gd name="T11" fmla="*/ 43 h 44"/>
                <a:gd name="T12" fmla="*/ 2 w 4"/>
                <a:gd name="T13" fmla="*/ 44 h 44"/>
                <a:gd name="T14" fmla="*/ 3 w 4"/>
                <a:gd name="T15" fmla="*/ 43 h 44"/>
                <a:gd name="T16" fmla="*/ 3 w 4"/>
                <a:gd name="T17" fmla="*/ 43 h 44"/>
                <a:gd name="T18" fmla="*/ 4 w 4"/>
                <a:gd name="T19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4">
                  <a:moveTo>
                    <a:pt x="4" y="3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3" y="44"/>
                    <a:pt x="3" y="44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94"/>
            <p:cNvSpPr>
              <a:spLocks/>
            </p:cNvSpPr>
            <p:nvPr/>
          </p:nvSpPr>
          <p:spPr bwMode="auto">
            <a:xfrm>
              <a:off x="3927127" y="2526404"/>
              <a:ext cx="7973" cy="92134"/>
            </a:xfrm>
            <a:custGeom>
              <a:avLst/>
              <a:gdLst>
                <a:gd name="T0" fmla="*/ 4 w 4"/>
                <a:gd name="T1" fmla="*/ 30 h 44"/>
                <a:gd name="T2" fmla="*/ 3 w 4"/>
                <a:gd name="T3" fmla="*/ 1 h 44"/>
                <a:gd name="T4" fmla="*/ 2 w 4"/>
                <a:gd name="T5" fmla="*/ 0 h 44"/>
                <a:gd name="T6" fmla="*/ 1 w 4"/>
                <a:gd name="T7" fmla="*/ 1 h 44"/>
                <a:gd name="T8" fmla="*/ 0 w 4"/>
                <a:gd name="T9" fmla="*/ 30 h 44"/>
                <a:gd name="T10" fmla="*/ 1 w 4"/>
                <a:gd name="T11" fmla="*/ 43 h 44"/>
                <a:gd name="T12" fmla="*/ 2 w 4"/>
                <a:gd name="T13" fmla="*/ 44 h 44"/>
                <a:gd name="T14" fmla="*/ 3 w 4"/>
                <a:gd name="T15" fmla="*/ 43 h 44"/>
                <a:gd name="T16" fmla="*/ 4 w 4"/>
                <a:gd name="T1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4">
                  <a:moveTo>
                    <a:pt x="4" y="3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3" y="44"/>
                    <a:pt x="3" y="44"/>
                    <a:pt x="3" y="43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95"/>
            <p:cNvSpPr>
              <a:spLocks/>
            </p:cNvSpPr>
            <p:nvPr/>
          </p:nvSpPr>
          <p:spPr bwMode="auto">
            <a:xfrm>
              <a:off x="3836765" y="2572471"/>
              <a:ext cx="6202" cy="31007"/>
            </a:xfrm>
            <a:custGeom>
              <a:avLst/>
              <a:gdLst>
                <a:gd name="T0" fmla="*/ 5 w 7"/>
                <a:gd name="T1" fmla="*/ 0 h 35"/>
                <a:gd name="T2" fmla="*/ 3 w 7"/>
                <a:gd name="T3" fmla="*/ 0 h 35"/>
                <a:gd name="T4" fmla="*/ 0 w 7"/>
                <a:gd name="T5" fmla="*/ 16 h 35"/>
                <a:gd name="T6" fmla="*/ 3 w 7"/>
                <a:gd name="T7" fmla="*/ 35 h 35"/>
                <a:gd name="T8" fmla="*/ 5 w 7"/>
                <a:gd name="T9" fmla="*/ 35 h 35"/>
                <a:gd name="T10" fmla="*/ 5 w 7"/>
                <a:gd name="T11" fmla="*/ 35 h 35"/>
                <a:gd name="T12" fmla="*/ 7 w 7"/>
                <a:gd name="T13" fmla="*/ 16 h 35"/>
                <a:gd name="T14" fmla="*/ 5 w 7"/>
                <a:gd name="T15" fmla="*/ 0 h 35"/>
                <a:gd name="T16" fmla="*/ 5 w 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5">
                  <a:moveTo>
                    <a:pt x="5" y="0"/>
                  </a:moveTo>
                  <a:lnTo>
                    <a:pt x="3" y="0"/>
                  </a:lnTo>
                  <a:lnTo>
                    <a:pt x="0" y="16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7" y="1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96"/>
            <p:cNvSpPr>
              <a:spLocks/>
            </p:cNvSpPr>
            <p:nvPr/>
          </p:nvSpPr>
          <p:spPr bwMode="auto">
            <a:xfrm>
              <a:off x="3836765" y="2572471"/>
              <a:ext cx="6202" cy="31007"/>
            </a:xfrm>
            <a:custGeom>
              <a:avLst/>
              <a:gdLst>
                <a:gd name="T0" fmla="*/ 5 w 7"/>
                <a:gd name="T1" fmla="*/ 0 h 35"/>
                <a:gd name="T2" fmla="*/ 3 w 7"/>
                <a:gd name="T3" fmla="*/ 0 h 35"/>
                <a:gd name="T4" fmla="*/ 0 w 7"/>
                <a:gd name="T5" fmla="*/ 16 h 35"/>
                <a:gd name="T6" fmla="*/ 3 w 7"/>
                <a:gd name="T7" fmla="*/ 35 h 35"/>
                <a:gd name="T8" fmla="*/ 5 w 7"/>
                <a:gd name="T9" fmla="*/ 35 h 35"/>
                <a:gd name="T10" fmla="*/ 5 w 7"/>
                <a:gd name="T11" fmla="*/ 35 h 35"/>
                <a:gd name="T12" fmla="*/ 7 w 7"/>
                <a:gd name="T13" fmla="*/ 16 h 35"/>
                <a:gd name="T14" fmla="*/ 5 w 7"/>
                <a:gd name="T15" fmla="*/ 0 h 35"/>
                <a:gd name="T16" fmla="*/ 5 w 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5">
                  <a:moveTo>
                    <a:pt x="5" y="0"/>
                  </a:moveTo>
                  <a:lnTo>
                    <a:pt x="3" y="0"/>
                  </a:lnTo>
                  <a:lnTo>
                    <a:pt x="0" y="16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7" y="16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97"/>
            <p:cNvSpPr>
              <a:spLocks/>
            </p:cNvSpPr>
            <p:nvPr/>
          </p:nvSpPr>
          <p:spPr bwMode="auto">
            <a:xfrm>
              <a:off x="3948389" y="2515774"/>
              <a:ext cx="7973" cy="102765"/>
            </a:xfrm>
            <a:custGeom>
              <a:avLst/>
              <a:gdLst>
                <a:gd name="T0" fmla="*/ 4 w 4"/>
                <a:gd name="T1" fmla="*/ 35 h 49"/>
                <a:gd name="T2" fmla="*/ 4 w 4"/>
                <a:gd name="T3" fmla="*/ 2 h 49"/>
                <a:gd name="T4" fmla="*/ 2 w 4"/>
                <a:gd name="T5" fmla="*/ 0 h 49"/>
                <a:gd name="T6" fmla="*/ 1 w 4"/>
                <a:gd name="T7" fmla="*/ 2 h 49"/>
                <a:gd name="T8" fmla="*/ 0 w 4"/>
                <a:gd name="T9" fmla="*/ 35 h 49"/>
                <a:gd name="T10" fmla="*/ 1 w 4"/>
                <a:gd name="T11" fmla="*/ 48 h 49"/>
                <a:gd name="T12" fmla="*/ 2 w 4"/>
                <a:gd name="T13" fmla="*/ 49 h 49"/>
                <a:gd name="T14" fmla="*/ 4 w 4"/>
                <a:gd name="T15" fmla="*/ 48 h 49"/>
                <a:gd name="T16" fmla="*/ 4 w 4"/>
                <a:gd name="T17" fmla="*/ 48 h 49"/>
                <a:gd name="T18" fmla="*/ 4 w 4"/>
                <a:gd name="T19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9">
                  <a:moveTo>
                    <a:pt x="4" y="35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1" y="49"/>
                    <a:pt x="2" y="49"/>
                  </a:cubicBezTo>
                  <a:cubicBezTo>
                    <a:pt x="3" y="49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98"/>
            <p:cNvSpPr>
              <a:spLocks/>
            </p:cNvSpPr>
            <p:nvPr/>
          </p:nvSpPr>
          <p:spPr bwMode="auto">
            <a:xfrm>
              <a:off x="3958134" y="2509572"/>
              <a:ext cx="8859" cy="108966"/>
            </a:xfrm>
            <a:custGeom>
              <a:avLst/>
              <a:gdLst>
                <a:gd name="T0" fmla="*/ 2 w 4"/>
                <a:gd name="T1" fmla="*/ 0 h 52"/>
                <a:gd name="T2" fmla="*/ 1 w 4"/>
                <a:gd name="T3" fmla="*/ 2 h 52"/>
                <a:gd name="T4" fmla="*/ 0 w 4"/>
                <a:gd name="T5" fmla="*/ 38 h 52"/>
                <a:gd name="T6" fmla="*/ 1 w 4"/>
                <a:gd name="T7" fmla="*/ 50 h 52"/>
                <a:gd name="T8" fmla="*/ 2 w 4"/>
                <a:gd name="T9" fmla="*/ 52 h 52"/>
                <a:gd name="T10" fmla="*/ 4 w 4"/>
                <a:gd name="T11" fmla="*/ 50 h 52"/>
                <a:gd name="T12" fmla="*/ 4 w 4"/>
                <a:gd name="T13" fmla="*/ 50 h 52"/>
                <a:gd name="T14" fmla="*/ 4 w 4"/>
                <a:gd name="T15" fmla="*/ 38 h 52"/>
                <a:gd name="T16" fmla="*/ 4 w 4"/>
                <a:gd name="T17" fmla="*/ 2 h 52"/>
                <a:gd name="T18" fmla="*/ 2 w 4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2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99"/>
            <p:cNvSpPr>
              <a:spLocks/>
            </p:cNvSpPr>
            <p:nvPr/>
          </p:nvSpPr>
          <p:spPr bwMode="auto">
            <a:xfrm>
              <a:off x="3937758" y="2526404"/>
              <a:ext cx="7973" cy="92134"/>
            </a:xfrm>
            <a:custGeom>
              <a:avLst/>
              <a:gdLst>
                <a:gd name="T0" fmla="*/ 4 w 4"/>
                <a:gd name="T1" fmla="*/ 30 h 44"/>
                <a:gd name="T2" fmla="*/ 3 w 4"/>
                <a:gd name="T3" fmla="*/ 2 h 44"/>
                <a:gd name="T4" fmla="*/ 2 w 4"/>
                <a:gd name="T5" fmla="*/ 0 h 44"/>
                <a:gd name="T6" fmla="*/ 1 w 4"/>
                <a:gd name="T7" fmla="*/ 2 h 44"/>
                <a:gd name="T8" fmla="*/ 0 w 4"/>
                <a:gd name="T9" fmla="*/ 30 h 44"/>
                <a:gd name="T10" fmla="*/ 1 w 4"/>
                <a:gd name="T11" fmla="*/ 43 h 44"/>
                <a:gd name="T12" fmla="*/ 2 w 4"/>
                <a:gd name="T13" fmla="*/ 44 h 44"/>
                <a:gd name="T14" fmla="*/ 3 w 4"/>
                <a:gd name="T15" fmla="*/ 43 h 44"/>
                <a:gd name="T16" fmla="*/ 3 w 4"/>
                <a:gd name="T17" fmla="*/ 43 h 44"/>
                <a:gd name="T18" fmla="*/ 4 w 4"/>
                <a:gd name="T19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4">
                  <a:moveTo>
                    <a:pt x="4" y="3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3" y="44"/>
                    <a:pt x="3" y="44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300"/>
            <p:cNvSpPr>
              <a:spLocks/>
            </p:cNvSpPr>
            <p:nvPr/>
          </p:nvSpPr>
          <p:spPr bwMode="auto">
            <a:xfrm>
              <a:off x="6369563" y="3857918"/>
              <a:ext cx="155033" cy="150604"/>
            </a:xfrm>
            <a:custGeom>
              <a:avLst/>
              <a:gdLst>
                <a:gd name="T0" fmla="*/ 55 w 74"/>
                <a:gd name="T1" fmla="*/ 32 h 72"/>
                <a:gd name="T2" fmla="*/ 48 w 74"/>
                <a:gd name="T3" fmla="*/ 33 h 72"/>
                <a:gd name="T4" fmla="*/ 14 w 74"/>
                <a:gd name="T5" fmla="*/ 0 h 72"/>
                <a:gd name="T6" fmla="*/ 2 w 74"/>
                <a:gd name="T7" fmla="*/ 3 h 72"/>
                <a:gd name="T8" fmla="*/ 0 w 74"/>
                <a:gd name="T9" fmla="*/ 5 h 72"/>
                <a:gd name="T10" fmla="*/ 0 w 74"/>
                <a:gd name="T11" fmla="*/ 70 h 72"/>
                <a:gd name="T12" fmla="*/ 3 w 74"/>
                <a:gd name="T13" fmla="*/ 72 h 72"/>
                <a:gd name="T14" fmla="*/ 55 w 74"/>
                <a:gd name="T15" fmla="*/ 72 h 72"/>
                <a:gd name="T16" fmla="*/ 74 w 74"/>
                <a:gd name="T17" fmla="*/ 52 h 72"/>
                <a:gd name="T18" fmla="*/ 55 w 74"/>
                <a:gd name="T19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72">
                  <a:moveTo>
                    <a:pt x="55" y="32"/>
                  </a:moveTo>
                  <a:cubicBezTo>
                    <a:pt x="53" y="32"/>
                    <a:pt x="50" y="32"/>
                    <a:pt x="48" y="33"/>
                  </a:cubicBezTo>
                  <a:cubicBezTo>
                    <a:pt x="46" y="15"/>
                    <a:pt x="32" y="0"/>
                    <a:pt x="14" y="0"/>
                  </a:cubicBezTo>
                  <a:cubicBezTo>
                    <a:pt x="10" y="0"/>
                    <a:pt x="6" y="1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66" y="72"/>
                    <a:pt x="74" y="63"/>
                    <a:pt x="74" y="52"/>
                  </a:cubicBezTo>
                  <a:cubicBezTo>
                    <a:pt x="74" y="41"/>
                    <a:pt x="66" y="32"/>
                    <a:pt x="55" y="3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301"/>
            <p:cNvSpPr>
              <a:spLocks/>
            </p:cNvSpPr>
            <p:nvPr/>
          </p:nvSpPr>
          <p:spPr bwMode="auto">
            <a:xfrm>
              <a:off x="6262369" y="3910186"/>
              <a:ext cx="10631" cy="98336"/>
            </a:xfrm>
            <a:custGeom>
              <a:avLst/>
              <a:gdLst>
                <a:gd name="T0" fmla="*/ 5 w 5"/>
                <a:gd name="T1" fmla="*/ 28 h 47"/>
                <a:gd name="T2" fmla="*/ 4 w 5"/>
                <a:gd name="T3" fmla="*/ 1 h 47"/>
                <a:gd name="T4" fmla="*/ 3 w 5"/>
                <a:gd name="T5" fmla="*/ 0 h 47"/>
                <a:gd name="T6" fmla="*/ 2 w 5"/>
                <a:gd name="T7" fmla="*/ 1 h 47"/>
                <a:gd name="T8" fmla="*/ 0 w 5"/>
                <a:gd name="T9" fmla="*/ 28 h 47"/>
                <a:gd name="T10" fmla="*/ 2 w 5"/>
                <a:gd name="T11" fmla="*/ 46 h 47"/>
                <a:gd name="T12" fmla="*/ 3 w 5"/>
                <a:gd name="T13" fmla="*/ 47 h 47"/>
                <a:gd name="T14" fmla="*/ 4 w 5"/>
                <a:gd name="T15" fmla="*/ 46 h 47"/>
                <a:gd name="T16" fmla="*/ 4 w 5"/>
                <a:gd name="T17" fmla="*/ 46 h 47"/>
                <a:gd name="T18" fmla="*/ 5 w 5"/>
                <a:gd name="T1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47">
                  <a:moveTo>
                    <a:pt x="5" y="28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lnTo>
                    <a:pt x="5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302"/>
            <p:cNvSpPr>
              <a:spLocks/>
            </p:cNvSpPr>
            <p:nvPr/>
          </p:nvSpPr>
          <p:spPr bwMode="auto">
            <a:xfrm>
              <a:off x="6249966" y="3931447"/>
              <a:ext cx="10631" cy="77074"/>
            </a:xfrm>
            <a:custGeom>
              <a:avLst/>
              <a:gdLst>
                <a:gd name="T0" fmla="*/ 5 w 5"/>
                <a:gd name="T1" fmla="*/ 18 h 37"/>
                <a:gd name="T2" fmla="*/ 4 w 5"/>
                <a:gd name="T3" fmla="*/ 1 h 37"/>
                <a:gd name="T4" fmla="*/ 3 w 5"/>
                <a:gd name="T5" fmla="*/ 0 h 37"/>
                <a:gd name="T6" fmla="*/ 2 w 5"/>
                <a:gd name="T7" fmla="*/ 1 h 37"/>
                <a:gd name="T8" fmla="*/ 0 w 5"/>
                <a:gd name="T9" fmla="*/ 18 h 37"/>
                <a:gd name="T10" fmla="*/ 2 w 5"/>
                <a:gd name="T11" fmla="*/ 36 h 37"/>
                <a:gd name="T12" fmla="*/ 3 w 5"/>
                <a:gd name="T13" fmla="*/ 37 h 37"/>
                <a:gd name="T14" fmla="*/ 4 w 5"/>
                <a:gd name="T15" fmla="*/ 36 h 37"/>
                <a:gd name="T16" fmla="*/ 5 w 5"/>
                <a:gd name="T1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7">
                  <a:moveTo>
                    <a:pt x="5" y="18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3" y="37"/>
                    <a:pt x="4" y="37"/>
                    <a:pt x="4" y="36"/>
                  </a:cubicBezTo>
                  <a:lnTo>
                    <a:pt x="5" y="1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303"/>
            <p:cNvSpPr>
              <a:spLocks/>
            </p:cNvSpPr>
            <p:nvPr/>
          </p:nvSpPr>
          <p:spPr bwMode="auto">
            <a:xfrm>
              <a:off x="6277429" y="3896011"/>
              <a:ext cx="10631" cy="112510"/>
            </a:xfrm>
            <a:custGeom>
              <a:avLst/>
              <a:gdLst>
                <a:gd name="T0" fmla="*/ 5 w 5"/>
                <a:gd name="T1" fmla="*/ 35 h 54"/>
                <a:gd name="T2" fmla="*/ 3 w 5"/>
                <a:gd name="T3" fmla="*/ 2 h 54"/>
                <a:gd name="T4" fmla="*/ 2 w 5"/>
                <a:gd name="T5" fmla="*/ 0 h 54"/>
                <a:gd name="T6" fmla="*/ 1 w 5"/>
                <a:gd name="T7" fmla="*/ 2 h 54"/>
                <a:gd name="T8" fmla="*/ 0 w 5"/>
                <a:gd name="T9" fmla="*/ 35 h 54"/>
                <a:gd name="T10" fmla="*/ 1 w 5"/>
                <a:gd name="T11" fmla="*/ 53 h 54"/>
                <a:gd name="T12" fmla="*/ 2 w 5"/>
                <a:gd name="T13" fmla="*/ 54 h 54"/>
                <a:gd name="T14" fmla="*/ 3 w 5"/>
                <a:gd name="T15" fmla="*/ 53 h 54"/>
                <a:gd name="T16" fmla="*/ 3 w 5"/>
                <a:gd name="T17" fmla="*/ 53 h 54"/>
                <a:gd name="T18" fmla="*/ 5 w 5"/>
                <a:gd name="T1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4">
                  <a:moveTo>
                    <a:pt x="5" y="35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2" y="54"/>
                  </a:cubicBezTo>
                  <a:cubicBezTo>
                    <a:pt x="3" y="54"/>
                    <a:pt x="3" y="54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lnTo>
                    <a:pt x="5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04"/>
            <p:cNvSpPr>
              <a:spLocks/>
            </p:cNvSpPr>
            <p:nvPr/>
          </p:nvSpPr>
          <p:spPr bwMode="auto">
            <a:xfrm>
              <a:off x="6212758" y="3937649"/>
              <a:ext cx="9745" cy="62899"/>
            </a:xfrm>
            <a:custGeom>
              <a:avLst/>
              <a:gdLst>
                <a:gd name="T0" fmla="*/ 2 w 5"/>
                <a:gd name="T1" fmla="*/ 30 h 30"/>
                <a:gd name="T2" fmla="*/ 3 w 5"/>
                <a:gd name="T3" fmla="*/ 30 h 30"/>
                <a:gd name="T4" fmla="*/ 5 w 5"/>
                <a:gd name="T5" fmla="*/ 15 h 30"/>
                <a:gd name="T6" fmla="*/ 3 w 5"/>
                <a:gd name="T7" fmla="*/ 0 h 30"/>
                <a:gd name="T8" fmla="*/ 2 w 5"/>
                <a:gd name="T9" fmla="*/ 0 h 30"/>
                <a:gd name="T10" fmla="*/ 2 w 5"/>
                <a:gd name="T11" fmla="*/ 0 h 30"/>
                <a:gd name="T12" fmla="*/ 0 w 5"/>
                <a:gd name="T13" fmla="*/ 15 h 30"/>
                <a:gd name="T14" fmla="*/ 2 w 5"/>
                <a:gd name="T15" fmla="*/ 30 h 30"/>
                <a:gd name="T16" fmla="*/ 2 w 5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0">
                  <a:moveTo>
                    <a:pt x="2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05"/>
            <p:cNvSpPr>
              <a:spLocks/>
            </p:cNvSpPr>
            <p:nvPr/>
          </p:nvSpPr>
          <p:spPr bwMode="auto">
            <a:xfrm>
              <a:off x="6225161" y="3931447"/>
              <a:ext cx="10631" cy="75302"/>
            </a:xfrm>
            <a:custGeom>
              <a:avLst/>
              <a:gdLst>
                <a:gd name="T0" fmla="*/ 2 w 5"/>
                <a:gd name="T1" fmla="*/ 36 h 36"/>
                <a:gd name="T2" fmla="*/ 3 w 5"/>
                <a:gd name="T3" fmla="*/ 35 h 36"/>
                <a:gd name="T4" fmla="*/ 5 w 5"/>
                <a:gd name="T5" fmla="*/ 18 h 36"/>
                <a:gd name="T6" fmla="*/ 3 w 5"/>
                <a:gd name="T7" fmla="*/ 1 h 36"/>
                <a:gd name="T8" fmla="*/ 2 w 5"/>
                <a:gd name="T9" fmla="*/ 0 h 36"/>
                <a:gd name="T10" fmla="*/ 2 w 5"/>
                <a:gd name="T11" fmla="*/ 1 h 36"/>
                <a:gd name="T12" fmla="*/ 0 w 5"/>
                <a:gd name="T13" fmla="*/ 18 h 36"/>
                <a:gd name="T14" fmla="*/ 2 w 5"/>
                <a:gd name="T15" fmla="*/ 35 h 36"/>
                <a:gd name="T16" fmla="*/ 2 w 5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6">
                  <a:moveTo>
                    <a:pt x="2" y="36"/>
                  </a:moveTo>
                  <a:cubicBezTo>
                    <a:pt x="3" y="36"/>
                    <a:pt x="3" y="36"/>
                    <a:pt x="3" y="3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6"/>
                    <a:pt x="2" y="36"/>
                    <a:pt x="2" y="3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06"/>
            <p:cNvSpPr>
              <a:spLocks/>
            </p:cNvSpPr>
            <p:nvPr/>
          </p:nvSpPr>
          <p:spPr bwMode="auto">
            <a:xfrm>
              <a:off x="6302235" y="3887152"/>
              <a:ext cx="10631" cy="121369"/>
            </a:xfrm>
            <a:custGeom>
              <a:avLst/>
              <a:gdLst>
                <a:gd name="T0" fmla="*/ 4 w 5"/>
                <a:gd name="T1" fmla="*/ 2 h 58"/>
                <a:gd name="T2" fmla="*/ 3 w 5"/>
                <a:gd name="T3" fmla="*/ 0 h 58"/>
                <a:gd name="T4" fmla="*/ 1 w 5"/>
                <a:gd name="T5" fmla="*/ 2 h 58"/>
                <a:gd name="T6" fmla="*/ 0 w 5"/>
                <a:gd name="T7" fmla="*/ 39 h 58"/>
                <a:gd name="T8" fmla="*/ 1 w 5"/>
                <a:gd name="T9" fmla="*/ 57 h 58"/>
                <a:gd name="T10" fmla="*/ 3 w 5"/>
                <a:gd name="T11" fmla="*/ 58 h 58"/>
                <a:gd name="T12" fmla="*/ 4 w 5"/>
                <a:gd name="T13" fmla="*/ 57 h 58"/>
                <a:gd name="T14" fmla="*/ 5 w 5"/>
                <a:gd name="T15" fmla="*/ 39 h 58"/>
                <a:gd name="T16" fmla="*/ 4 w 5"/>
                <a:gd name="T17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8">
                  <a:moveTo>
                    <a:pt x="4" y="2"/>
                  </a:move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2" y="58"/>
                    <a:pt x="3" y="58"/>
                  </a:cubicBezTo>
                  <a:cubicBezTo>
                    <a:pt x="4" y="58"/>
                    <a:pt x="4" y="58"/>
                    <a:pt x="4" y="57"/>
                  </a:cubicBezTo>
                  <a:cubicBezTo>
                    <a:pt x="5" y="39"/>
                    <a:pt x="5" y="39"/>
                    <a:pt x="5" y="39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07"/>
            <p:cNvSpPr>
              <a:spLocks/>
            </p:cNvSpPr>
            <p:nvPr/>
          </p:nvSpPr>
          <p:spPr bwMode="auto">
            <a:xfrm>
              <a:off x="6237563" y="3929675"/>
              <a:ext cx="10631" cy="78846"/>
            </a:xfrm>
            <a:custGeom>
              <a:avLst/>
              <a:gdLst>
                <a:gd name="T0" fmla="*/ 2 w 5"/>
                <a:gd name="T1" fmla="*/ 38 h 38"/>
                <a:gd name="T2" fmla="*/ 3 w 5"/>
                <a:gd name="T3" fmla="*/ 37 h 38"/>
                <a:gd name="T4" fmla="*/ 5 w 5"/>
                <a:gd name="T5" fmla="*/ 19 h 38"/>
                <a:gd name="T6" fmla="*/ 3 w 5"/>
                <a:gd name="T7" fmla="*/ 1 h 38"/>
                <a:gd name="T8" fmla="*/ 2 w 5"/>
                <a:gd name="T9" fmla="*/ 0 h 38"/>
                <a:gd name="T10" fmla="*/ 2 w 5"/>
                <a:gd name="T11" fmla="*/ 1 h 38"/>
                <a:gd name="T12" fmla="*/ 0 w 5"/>
                <a:gd name="T13" fmla="*/ 19 h 38"/>
                <a:gd name="T14" fmla="*/ 2 w 5"/>
                <a:gd name="T15" fmla="*/ 37 h 38"/>
                <a:gd name="T16" fmla="*/ 2 w 5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8">
                  <a:moveTo>
                    <a:pt x="2" y="38"/>
                  </a:moveTo>
                  <a:cubicBezTo>
                    <a:pt x="3" y="38"/>
                    <a:pt x="3" y="37"/>
                    <a:pt x="3" y="3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8"/>
                    <a:pt x="2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08"/>
            <p:cNvSpPr>
              <a:spLocks/>
            </p:cNvSpPr>
            <p:nvPr/>
          </p:nvSpPr>
          <p:spPr bwMode="auto">
            <a:xfrm>
              <a:off x="6289832" y="3889810"/>
              <a:ext cx="10631" cy="118711"/>
            </a:xfrm>
            <a:custGeom>
              <a:avLst/>
              <a:gdLst>
                <a:gd name="T0" fmla="*/ 5 w 5"/>
                <a:gd name="T1" fmla="*/ 38 h 57"/>
                <a:gd name="T2" fmla="*/ 4 w 5"/>
                <a:gd name="T3" fmla="*/ 2 h 57"/>
                <a:gd name="T4" fmla="*/ 2 w 5"/>
                <a:gd name="T5" fmla="*/ 0 h 57"/>
                <a:gd name="T6" fmla="*/ 1 w 5"/>
                <a:gd name="T7" fmla="*/ 2 h 57"/>
                <a:gd name="T8" fmla="*/ 0 w 5"/>
                <a:gd name="T9" fmla="*/ 38 h 57"/>
                <a:gd name="T10" fmla="*/ 1 w 5"/>
                <a:gd name="T11" fmla="*/ 56 h 57"/>
                <a:gd name="T12" fmla="*/ 2 w 5"/>
                <a:gd name="T13" fmla="*/ 57 h 57"/>
                <a:gd name="T14" fmla="*/ 4 w 5"/>
                <a:gd name="T15" fmla="*/ 56 h 57"/>
                <a:gd name="T16" fmla="*/ 4 w 5"/>
                <a:gd name="T17" fmla="*/ 56 h 57"/>
                <a:gd name="T18" fmla="*/ 5 w 5"/>
                <a:gd name="T19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7">
                  <a:moveTo>
                    <a:pt x="5" y="38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3" y="57"/>
                    <a:pt x="4" y="57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5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09"/>
            <p:cNvSpPr>
              <a:spLocks/>
            </p:cNvSpPr>
            <p:nvPr/>
          </p:nvSpPr>
          <p:spPr bwMode="auto">
            <a:xfrm>
              <a:off x="6317295" y="3889810"/>
              <a:ext cx="10631" cy="118711"/>
            </a:xfrm>
            <a:custGeom>
              <a:avLst/>
              <a:gdLst>
                <a:gd name="T0" fmla="*/ 5 w 5"/>
                <a:gd name="T1" fmla="*/ 38 h 57"/>
                <a:gd name="T2" fmla="*/ 4 w 5"/>
                <a:gd name="T3" fmla="*/ 2 h 57"/>
                <a:gd name="T4" fmla="*/ 2 w 5"/>
                <a:gd name="T5" fmla="*/ 0 h 57"/>
                <a:gd name="T6" fmla="*/ 0 w 5"/>
                <a:gd name="T7" fmla="*/ 2 h 57"/>
                <a:gd name="T8" fmla="*/ 0 w 5"/>
                <a:gd name="T9" fmla="*/ 38 h 57"/>
                <a:gd name="T10" fmla="*/ 0 w 5"/>
                <a:gd name="T11" fmla="*/ 55 h 57"/>
                <a:gd name="T12" fmla="*/ 2 w 5"/>
                <a:gd name="T13" fmla="*/ 57 h 57"/>
                <a:gd name="T14" fmla="*/ 4 w 5"/>
                <a:gd name="T15" fmla="*/ 55 h 57"/>
                <a:gd name="T16" fmla="*/ 5 w 5"/>
                <a:gd name="T17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7">
                  <a:moveTo>
                    <a:pt x="5" y="38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lnTo>
                    <a:pt x="5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10"/>
            <p:cNvSpPr>
              <a:spLocks/>
            </p:cNvSpPr>
            <p:nvPr/>
          </p:nvSpPr>
          <p:spPr bwMode="auto">
            <a:xfrm>
              <a:off x="6202127" y="3948280"/>
              <a:ext cx="7973" cy="41638"/>
            </a:xfrm>
            <a:custGeom>
              <a:avLst/>
              <a:gdLst>
                <a:gd name="T0" fmla="*/ 2 w 4"/>
                <a:gd name="T1" fmla="*/ 0 h 20"/>
                <a:gd name="T2" fmla="*/ 1 w 4"/>
                <a:gd name="T3" fmla="*/ 1 h 20"/>
                <a:gd name="T4" fmla="*/ 0 w 4"/>
                <a:gd name="T5" fmla="*/ 10 h 20"/>
                <a:gd name="T6" fmla="*/ 1 w 4"/>
                <a:gd name="T7" fmla="*/ 19 h 20"/>
                <a:gd name="T8" fmla="*/ 2 w 4"/>
                <a:gd name="T9" fmla="*/ 20 h 20"/>
                <a:gd name="T10" fmla="*/ 2 w 4"/>
                <a:gd name="T11" fmla="*/ 19 h 20"/>
                <a:gd name="T12" fmla="*/ 4 w 4"/>
                <a:gd name="T13" fmla="*/ 10 h 20"/>
                <a:gd name="T14" fmla="*/ 2 w 4"/>
                <a:gd name="T15" fmla="*/ 1 h 20"/>
                <a:gd name="T16" fmla="*/ 2 w 4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11"/>
            <p:cNvSpPr>
              <a:spLocks/>
            </p:cNvSpPr>
            <p:nvPr/>
          </p:nvSpPr>
          <p:spPr bwMode="auto">
            <a:xfrm>
              <a:off x="6342100" y="3877407"/>
              <a:ext cx="12403" cy="131114"/>
            </a:xfrm>
            <a:custGeom>
              <a:avLst/>
              <a:gdLst>
                <a:gd name="T0" fmla="*/ 6 w 6"/>
                <a:gd name="T1" fmla="*/ 44 h 63"/>
                <a:gd name="T2" fmla="*/ 5 w 6"/>
                <a:gd name="T3" fmla="*/ 2 h 63"/>
                <a:gd name="T4" fmla="*/ 3 w 6"/>
                <a:gd name="T5" fmla="*/ 0 h 63"/>
                <a:gd name="T6" fmla="*/ 1 w 6"/>
                <a:gd name="T7" fmla="*/ 2 h 63"/>
                <a:gd name="T8" fmla="*/ 0 w 6"/>
                <a:gd name="T9" fmla="*/ 44 h 63"/>
                <a:gd name="T10" fmla="*/ 1 w 6"/>
                <a:gd name="T11" fmla="*/ 61 h 63"/>
                <a:gd name="T12" fmla="*/ 3 w 6"/>
                <a:gd name="T13" fmla="*/ 63 h 63"/>
                <a:gd name="T14" fmla="*/ 5 w 6"/>
                <a:gd name="T15" fmla="*/ 61 h 63"/>
                <a:gd name="T16" fmla="*/ 5 w 6"/>
                <a:gd name="T17" fmla="*/ 61 h 63"/>
                <a:gd name="T18" fmla="*/ 6 w 6"/>
                <a:gd name="T19" fmla="*/ 4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3">
                  <a:moveTo>
                    <a:pt x="6" y="44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2"/>
                    <a:pt x="2" y="63"/>
                    <a:pt x="3" y="63"/>
                  </a:cubicBezTo>
                  <a:cubicBezTo>
                    <a:pt x="4" y="63"/>
                    <a:pt x="5" y="62"/>
                    <a:pt x="5" y="61"/>
                  </a:cubicBezTo>
                  <a:cubicBezTo>
                    <a:pt x="5" y="61"/>
                    <a:pt x="5" y="61"/>
                    <a:pt x="5" y="61"/>
                  </a:cubicBezTo>
                  <a:lnTo>
                    <a:pt x="6" y="4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312"/>
            <p:cNvSpPr>
              <a:spLocks/>
            </p:cNvSpPr>
            <p:nvPr/>
          </p:nvSpPr>
          <p:spPr bwMode="auto">
            <a:xfrm>
              <a:off x="6357161" y="3868548"/>
              <a:ext cx="12403" cy="139973"/>
            </a:xfrm>
            <a:custGeom>
              <a:avLst/>
              <a:gdLst>
                <a:gd name="T0" fmla="*/ 3 w 6"/>
                <a:gd name="T1" fmla="*/ 0 h 67"/>
                <a:gd name="T2" fmla="*/ 0 w 6"/>
                <a:gd name="T3" fmla="*/ 2 h 67"/>
                <a:gd name="T4" fmla="*/ 0 w 6"/>
                <a:gd name="T5" fmla="*/ 48 h 67"/>
                <a:gd name="T6" fmla="*/ 0 w 6"/>
                <a:gd name="T7" fmla="*/ 65 h 67"/>
                <a:gd name="T8" fmla="*/ 3 w 6"/>
                <a:gd name="T9" fmla="*/ 67 h 67"/>
                <a:gd name="T10" fmla="*/ 5 w 6"/>
                <a:gd name="T11" fmla="*/ 65 h 67"/>
                <a:gd name="T12" fmla="*/ 5 w 6"/>
                <a:gd name="T13" fmla="*/ 65 h 67"/>
                <a:gd name="T14" fmla="*/ 6 w 6"/>
                <a:gd name="T15" fmla="*/ 48 h 67"/>
                <a:gd name="T16" fmla="*/ 5 w 6"/>
                <a:gd name="T17" fmla="*/ 2 h 67"/>
                <a:gd name="T18" fmla="*/ 3 w 6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7">
                  <a:moveTo>
                    <a:pt x="3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6"/>
                    <a:pt x="1" y="67"/>
                    <a:pt x="3" y="67"/>
                  </a:cubicBezTo>
                  <a:cubicBezTo>
                    <a:pt x="4" y="67"/>
                    <a:pt x="5" y="66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13"/>
            <p:cNvSpPr>
              <a:spLocks/>
            </p:cNvSpPr>
            <p:nvPr/>
          </p:nvSpPr>
          <p:spPr bwMode="auto">
            <a:xfrm>
              <a:off x="6329697" y="3891582"/>
              <a:ext cx="10631" cy="116939"/>
            </a:xfrm>
            <a:custGeom>
              <a:avLst/>
              <a:gdLst>
                <a:gd name="T0" fmla="*/ 5 w 5"/>
                <a:gd name="T1" fmla="*/ 37 h 56"/>
                <a:gd name="T2" fmla="*/ 4 w 5"/>
                <a:gd name="T3" fmla="*/ 2 h 56"/>
                <a:gd name="T4" fmla="*/ 3 w 5"/>
                <a:gd name="T5" fmla="*/ 0 h 56"/>
                <a:gd name="T6" fmla="*/ 1 w 5"/>
                <a:gd name="T7" fmla="*/ 2 h 56"/>
                <a:gd name="T8" fmla="*/ 0 w 5"/>
                <a:gd name="T9" fmla="*/ 37 h 56"/>
                <a:gd name="T10" fmla="*/ 1 w 5"/>
                <a:gd name="T11" fmla="*/ 54 h 56"/>
                <a:gd name="T12" fmla="*/ 3 w 5"/>
                <a:gd name="T13" fmla="*/ 56 h 56"/>
                <a:gd name="T14" fmla="*/ 4 w 5"/>
                <a:gd name="T15" fmla="*/ 54 h 56"/>
                <a:gd name="T16" fmla="*/ 4 w 5"/>
                <a:gd name="T17" fmla="*/ 54 h 56"/>
                <a:gd name="T18" fmla="*/ 5 w 5"/>
                <a:gd name="T19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6">
                  <a:moveTo>
                    <a:pt x="5" y="37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2" y="56"/>
                    <a:pt x="3" y="56"/>
                  </a:cubicBezTo>
                  <a:cubicBezTo>
                    <a:pt x="4" y="56"/>
                    <a:pt x="4" y="55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lnTo>
                    <a:pt x="5" y="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14"/>
            <p:cNvSpPr>
              <a:spLocks/>
            </p:cNvSpPr>
            <p:nvPr/>
          </p:nvSpPr>
          <p:spPr bwMode="auto">
            <a:xfrm>
              <a:off x="4146831" y="2172043"/>
              <a:ext cx="48725" cy="84161"/>
            </a:xfrm>
            <a:custGeom>
              <a:avLst/>
              <a:gdLst>
                <a:gd name="T0" fmla="*/ 33 w 55"/>
                <a:gd name="T1" fmla="*/ 0 h 95"/>
                <a:gd name="T2" fmla="*/ 0 w 55"/>
                <a:gd name="T3" fmla="*/ 57 h 95"/>
                <a:gd name="T4" fmla="*/ 21 w 55"/>
                <a:gd name="T5" fmla="*/ 95 h 95"/>
                <a:gd name="T6" fmla="*/ 45 w 55"/>
                <a:gd name="T7" fmla="*/ 95 h 95"/>
                <a:gd name="T8" fmla="*/ 24 w 55"/>
                <a:gd name="T9" fmla="*/ 57 h 95"/>
                <a:gd name="T10" fmla="*/ 55 w 55"/>
                <a:gd name="T11" fmla="*/ 0 h 95"/>
                <a:gd name="T12" fmla="*/ 33 w 55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5">
                  <a:moveTo>
                    <a:pt x="33" y="0"/>
                  </a:moveTo>
                  <a:lnTo>
                    <a:pt x="0" y="57"/>
                  </a:lnTo>
                  <a:lnTo>
                    <a:pt x="21" y="95"/>
                  </a:lnTo>
                  <a:lnTo>
                    <a:pt x="45" y="95"/>
                  </a:lnTo>
                  <a:lnTo>
                    <a:pt x="24" y="57"/>
                  </a:lnTo>
                  <a:lnTo>
                    <a:pt x="5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315"/>
            <p:cNvSpPr>
              <a:spLocks/>
            </p:cNvSpPr>
            <p:nvPr/>
          </p:nvSpPr>
          <p:spPr bwMode="auto">
            <a:xfrm>
              <a:off x="4117597" y="2187103"/>
              <a:ext cx="33664" cy="44295"/>
            </a:xfrm>
            <a:custGeom>
              <a:avLst/>
              <a:gdLst>
                <a:gd name="T0" fmla="*/ 21 w 38"/>
                <a:gd name="T1" fmla="*/ 50 h 50"/>
                <a:gd name="T2" fmla="*/ 38 w 38"/>
                <a:gd name="T3" fmla="*/ 21 h 50"/>
                <a:gd name="T4" fmla="*/ 24 w 38"/>
                <a:gd name="T5" fmla="*/ 0 h 50"/>
                <a:gd name="T6" fmla="*/ 5 w 38"/>
                <a:gd name="T7" fmla="*/ 0 h 50"/>
                <a:gd name="T8" fmla="*/ 17 w 38"/>
                <a:gd name="T9" fmla="*/ 21 h 50"/>
                <a:gd name="T10" fmla="*/ 0 w 38"/>
                <a:gd name="T11" fmla="*/ 50 h 50"/>
                <a:gd name="T12" fmla="*/ 21 w 38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0">
                  <a:moveTo>
                    <a:pt x="21" y="50"/>
                  </a:moveTo>
                  <a:lnTo>
                    <a:pt x="38" y="21"/>
                  </a:lnTo>
                  <a:lnTo>
                    <a:pt x="24" y="0"/>
                  </a:lnTo>
                  <a:lnTo>
                    <a:pt x="5" y="0"/>
                  </a:lnTo>
                  <a:lnTo>
                    <a:pt x="17" y="21"/>
                  </a:lnTo>
                  <a:lnTo>
                    <a:pt x="0" y="50"/>
                  </a:lnTo>
                  <a:lnTo>
                    <a:pt x="21" y="5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316"/>
            <p:cNvSpPr>
              <a:spLocks/>
            </p:cNvSpPr>
            <p:nvPr/>
          </p:nvSpPr>
          <p:spPr bwMode="auto">
            <a:xfrm>
              <a:off x="4722668" y="1282596"/>
              <a:ext cx="48725" cy="85933"/>
            </a:xfrm>
            <a:custGeom>
              <a:avLst/>
              <a:gdLst>
                <a:gd name="T0" fmla="*/ 33 w 55"/>
                <a:gd name="T1" fmla="*/ 0 h 97"/>
                <a:gd name="T2" fmla="*/ 0 w 55"/>
                <a:gd name="T3" fmla="*/ 59 h 97"/>
                <a:gd name="T4" fmla="*/ 22 w 55"/>
                <a:gd name="T5" fmla="*/ 97 h 97"/>
                <a:gd name="T6" fmla="*/ 43 w 55"/>
                <a:gd name="T7" fmla="*/ 97 h 97"/>
                <a:gd name="T8" fmla="*/ 22 w 55"/>
                <a:gd name="T9" fmla="*/ 59 h 97"/>
                <a:gd name="T10" fmla="*/ 55 w 55"/>
                <a:gd name="T11" fmla="*/ 0 h 97"/>
                <a:gd name="T12" fmla="*/ 33 w 55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7">
                  <a:moveTo>
                    <a:pt x="33" y="0"/>
                  </a:moveTo>
                  <a:lnTo>
                    <a:pt x="0" y="59"/>
                  </a:lnTo>
                  <a:lnTo>
                    <a:pt x="22" y="97"/>
                  </a:lnTo>
                  <a:lnTo>
                    <a:pt x="43" y="97"/>
                  </a:lnTo>
                  <a:lnTo>
                    <a:pt x="22" y="59"/>
                  </a:lnTo>
                  <a:lnTo>
                    <a:pt x="5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317"/>
            <p:cNvSpPr>
              <a:spLocks/>
            </p:cNvSpPr>
            <p:nvPr/>
          </p:nvSpPr>
          <p:spPr bwMode="auto">
            <a:xfrm>
              <a:off x="4693434" y="1299428"/>
              <a:ext cx="31893" cy="41638"/>
            </a:xfrm>
            <a:custGeom>
              <a:avLst/>
              <a:gdLst>
                <a:gd name="T0" fmla="*/ 19 w 36"/>
                <a:gd name="T1" fmla="*/ 47 h 47"/>
                <a:gd name="T2" fmla="*/ 36 w 36"/>
                <a:gd name="T3" fmla="*/ 21 h 47"/>
                <a:gd name="T4" fmla="*/ 24 w 36"/>
                <a:gd name="T5" fmla="*/ 0 h 47"/>
                <a:gd name="T6" fmla="*/ 3 w 36"/>
                <a:gd name="T7" fmla="*/ 0 h 47"/>
                <a:gd name="T8" fmla="*/ 17 w 36"/>
                <a:gd name="T9" fmla="*/ 21 h 47"/>
                <a:gd name="T10" fmla="*/ 0 w 36"/>
                <a:gd name="T11" fmla="*/ 47 h 47"/>
                <a:gd name="T12" fmla="*/ 19 w 3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7">
                  <a:moveTo>
                    <a:pt x="19" y="47"/>
                  </a:moveTo>
                  <a:lnTo>
                    <a:pt x="36" y="21"/>
                  </a:lnTo>
                  <a:lnTo>
                    <a:pt x="24" y="0"/>
                  </a:lnTo>
                  <a:lnTo>
                    <a:pt x="3" y="0"/>
                  </a:lnTo>
                  <a:lnTo>
                    <a:pt x="17" y="21"/>
                  </a:lnTo>
                  <a:lnTo>
                    <a:pt x="0" y="47"/>
                  </a:lnTo>
                  <a:lnTo>
                    <a:pt x="19" y="4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318"/>
            <p:cNvSpPr>
              <a:spLocks/>
            </p:cNvSpPr>
            <p:nvPr/>
          </p:nvSpPr>
          <p:spPr bwMode="auto">
            <a:xfrm>
              <a:off x="3744631" y="2578672"/>
              <a:ext cx="48725" cy="84161"/>
            </a:xfrm>
            <a:custGeom>
              <a:avLst/>
              <a:gdLst>
                <a:gd name="T0" fmla="*/ 33 w 55"/>
                <a:gd name="T1" fmla="*/ 0 h 95"/>
                <a:gd name="T2" fmla="*/ 0 w 55"/>
                <a:gd name="T3" fmla="*/ 59 h 95"/>
                <a:gd name="T4" fmla="*/ 21 w 55"/>
                <a:gd name="T5" fmla="*/ 95 h 95"/>
                <a:gd name="T6" fmla="*/ 45 w 55"/>
                <a:gd name="T7" fmla="*/ 95 h 95"/>
                <a:gd name="T8" fmla="*/ 24 w 55"/>
                <a:gd name="T9" fmla="*/ 59 h 95"/>
                <a:gd name="T10" fmla="*/ 55 w 55"/>
                <a:gd name="T11" fmla="*/ 0 h 95"/>
                <a:gd name="T12" fmla="*/ 33 w 55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5">
                  <a:moveTo>
                    <a:pt x="33" y="0"/>
                  </a:moveTo>
                  <a:lnTo>
                    <a:pt x="0" y="59"/>
                  </a:lnTo>
                  <a:lnTo>
                    <a:pt x="21" y="95"/>
                  </a:lnTo>
                  <a:lnTo>
                    <a:pt x="45" y="95"/>
                  </a:lnTo>
                  <a:lnTo>
                    <a:pt x="24" y="59"/>
                  </a:lnTo>
                  <a:lnTo>
                    <a:pt x="5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319"/>
            <p:cNvSpPr>
              <a:spLocks/>
            </p:cNvSpPr>
            <p:nvPr/>
          </p:nvSpPr>
          <p:spPr bwMode="auto">
            <a:xfrm>
              <a:off x="3715397" y="2593733"/>
              <a:ext cx="33664" cy="43410"/>
            </a:xfrm>
            <a:custGeom>
              <a:avLst/>
              <a:gdLst>
                <a:gd name="T0" fmla="*/ 21 w 38"/>
                <a:gd name="T1" fmla="*/ 49 h 49"/>
                <a:gd name="T2" fmla="*/ 38 w 38"/>
                <a:gd name="T3" fmla="*/ 23 h 49"/>
                <a:gd name="T4" fmla="*/ 26 w 38"/>
                <a:gd name="T5" fmla="*/ 0 h 49"/>
                <a:gd name="T6" fmla="*/ 5 w 38"/>
                <a:gd name="T7" fmla="*/ 0 h 49"/>
                <a:gd name="T8" fmla="*/ 17 w 38"/>
                <a:gd name="T9" fmla="*/ 23 h 49"/>
                <a:gd name="T10" fmla="*/ 0 w 38"/>
                <a:gd name="T11" fmla="*/ 49 h 49"/>
                <a:gd name="T12" fmla="*/ 21 w 38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9">
                  <a:moveTo>
                    <a:pt x="21" y="49"/>
                  </a:moveTo>
                  <a:lnTo>
                    <a:pt x="38" y="23"/>
                  </a:lnTo>
                  <a:lnTo>
                    <a:pt x="26" y="0"/>
                  </a:lnTo>
                  <a:lnTo>
                    <a:pt x="5" y="0"/>
                  </a:lnTo>
                  <a:lnTo>
                    <a:pt x="17" y="23"/>
                  </a:lnTo>
                  <a:lnTo>
                    <a:pt x="0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320"/>
            <p:cNvSpPr>
              <a:spLocks/>
            </p:cNvSpPr>
            <p:nvPr/>
          </p:nvSpPr>
          <p:spPr bwMode="auto">
            <a:xfrm>
              <a:off x="7559331" y="2371371"/>
              <a:ext cx="31007" cy="54040"/>
            </a:xfrm>
            <a:custGeom>
              <a:avLst/>
              <a:gdLst>
                <a:gd name="T0" fmla="*/ 21 w 35"/>
                <a:gd name="T1" fmla="*/ 0 h 61"/>
                <a:gd name="T2" fmla="*/ 0 w 35"/>
                <a:gd name="T3" fmla="*/ 38 h 61"/>
                <a:gd name="T4" fmla="*/ 14 w 35"/>
                <a:gd name="T5" fmla="*/ 61 h 61"/>
                <a:gd name="T6" fmla="*/ 28 w 35"/>
                <a:gd name="T7" fmla="*/ 61 h 61"/>
                <a:gd name="T8" fmla="*/ 14 w 35"/>
                <a:gd name="T9" fmla="*/ 38 h 61"/>
                <a:gd name="T10" fmla="*/ 35 w 35"/>
                <a:gd name="T11" fmla="*/ 0 h 61"/>
                <a:gd name="T12" fmla="*/ 21 w 35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1">
                  <a:moveTo>
                    <a:pt x="21" y="0"/>
                  </a:moveTo>
                  <a:lnTo>
                    <a:pt x="0" y="38"/>
                  </a:lnTo>
                  <a:lnTo>
                    <a:pt x="14" y="61"/>
                  </a:lnTo>
                  <a:lnTo>
                    <a:pt x="28" y="61"/>
                  </a:lnTo>
                  <a:lnTo>
                    <a:pt x="14" y="38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321"/>
            <p:cNvSpPr>
              <a:spLocks/>
            </p:cNvSpPr>
            <p:nvPr/>
          </p:nvSpPr>
          <p:spPr bwMode="auto">
            <a:xfrm>
              <a:off x="7540728" y="2382002"/>
              <a:ext cx="20376" cy="27463"/>
            </a:xfrm>
            <a:custGeom>
              <a:avLst/>
              <a:gdLst>
                <a:gd name="T0" fmla="*/ 12 w 23"/>
                <a:gd name="T1" fmla="*/ 31 h 31"/>
                <a:gd name="T2" fmla="*/ 23 w 23"/>
                <a:gd name="T3" fmla="*/ 14 h 31"/>
                <a:gd name="T4" fmla="*/ 16 w 23"/>
                <a:gd name="T5" fmla="*/ 0 h 31"/>
                <a:gd name="T6" fmla="*/ 2 w 23"/>
                <a:gd name="T7" fmla="*/ 0 h 31"/>
                <a:gd name="T8" fmla="*/ 9 w 23"/>
                <a:gd name="T9" fmla="*/ 14 h 31"/>
                <a:gd name="T10" fmla="*/ 0 w 23"/>
                <a:gd name="T11" fmla="*/ 31 h 31"/>
                <a:gd name="T12" fmla="*/ 12 w 23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1">
                  <a:moveTo>
                    <a:pt x="12" y="31"/>
                  </a:moveTo>
                  <a:lnTo>
                    <a:pt x="23" y="1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9" y="14"/>
                  </a:lnTo>
                  <a:lnTo>
                    <a:pt x="0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322"/>
            <p:cNvSpPr>
              <a:spLocks/>
            </p:cNvSpPr>
            <p:nvPr/>
          </p:nvSpPr>
          <p:spPr bwMode="auto">
            <a:xfrm>
              <a:off x="6529026" y="3489382"/>
              <a:ext cx="31007" cy="54926"/>
            </a:xfrm>
            <a:custGeom>
              <a:avLst/>
              <a:gdLst>
                <a:gd name="T0" fmla="*/ 21 w 35"/>
                <a:gd name="T1" fmla="*/ 0 h 62"/>
                <a:gd name="T2" fmla="*/ 0 w 35"/>
                <a:gd name="T3" fmla="*/ 38 h 62"/>
                <a:gd name="T4" fmla="*/ 14 w 35"/>
                <a:gd name="T5" fmla="*/ 62 h 62"/>
                <a:gd name="T6" fmla="*/ 28 w 35"/>
                <a:gd name="T7" fmla="*/ 62 h 62"/>
                <a:gd name="T8" fmla="*/ 14 w 35"/>
                <a:gd name="T9" fmla="*/ 38 h 62"/>
                <a:gd name="T10" fmla="*/ 35 w 35"/>
                <a:gd name="T11" fmla="*/ 0 h 62"/>
                <a:gd name="T12" fmla="*/ 21 w 35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21" y="0"/>
                  </a:moveTo>
                  <a:lnTo>
                    <a:pt x="0" y="38"/>
                  </a:lnTo>
                  <a:lnTo>
                    <a:pt x="14" y="62"/>
                  </a:lnTo>
                  <a:lnTo>
                    <a:pt x="28" y="62"/>
                  </a:lnTo>
                  <a:lnTo>
                    <a:pt x="14" y="38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323"/>
            <p:cNvSpPr>
              <a:spLocks/>
            </p:cNvSpPr>
            <p:nvPr/>
          </p:nvSpPr>
          <p:spPr bwMode="auto">
            <a:xfrm>
              <a:off x="6509536" y="3500013"/>
              <a:ext cx="21262" cy="27463"/>
            </a:xfrm>
            <a:custGeom>
              <a:avLst/>
              <a:gdLst>
                <a:gd name="T0" fmla="*/ 12 w 24"/>
                <a:gd name="T1" fmla="*/ 31 h 31"/>
                <a:gd name="T2" fmla="*/ 24 w 24"/>
                <a:gd name="T3" fmla="*/ 14 h 31"/>
                <a:gd name="T4" fmla="*/ 15 w 24"/>
                <a:gd name="T5" fmla="*/ 0 h 31"/>
                <a:gd name="T6" fmla="*/ 3 w 24"/>
                <a:gd name="T7" fmla="*/ 0 h 31"/>
                <a:gd name="T8" fmla="*/ 10 w 24"/>
                <a:gd name="T9" fmla="*/ 14 h 31"/>
                <a:gd name="T10" fmla="*/ 0 w 24"/>
                <a:gd name="T11" fmla="*/ 31 h 31"/>
                <a:gd name="T12" fmla="*/ 12 w 24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1">
                  <a:moveTo>
                    <a:pt x="12" y="31"/>
                  </a:moveTo>
                  <a:lnTo>
                    <a:pt x="24" y="14"/>
                  </a:lnTo>
                  <a:lnTo>
                    <a:pt x="15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324"/>
            <p:cNvSpPr>
              <a:spLocks/>
            </p:cNvSpPr>
            <p:nvPr/>
          </p:nvSpPr>
          <p:spPr bwMode="auto">
            <a:xfrm>
              <a:off x="6529026" y="3183745"/>
              <a:ext cx="31007" cy="54926"/>
            </a:xfrm>
            <a:custGeom>
              <a:avLst/>
              <a:gdLst>
                <a:gd name="T0" fmla="*/ 21 w 35"/>
                <a:gd name="T1" fmla="*/ 0 h 62"/>
                <a:gd name="T2" fmla="*/ 0 w 35"/>
                <a:gd name="T3" fmla="*/ 36 h 62"/>
                <a:gd name="T4" fmla="*/ 14 w 35"/>
                <a:gd name="T5" fmla="*/ 62 h 62"/>
                <a:gd name="T6" fmla="*/ 28 w 35"/>
                <a:gd name="T7" fmla="*/ 62 h 62"/>
                <a:gd name="T8" fmla="*/ 14 w 35"/>
                <a:gd name="T9" fmla="*/ 36 h 62"/>
                <a:gd name="T10" fmla="*/ 35 w 35"/>
                <a:gd name="T11" fmla="*/ 0 h 62"/>
                <a:gd name="T12" fmla="*/ 21 w 35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21" y="0"/>
                  </a:moveTo>
                  <a:lnTo>
                    <a:pt x="0" y="36"/>
                  </a:lnTo>
                  <a:lnTo>
                    <a:pt x="14" y="62"/>
                  </a:lnTo>
                  <a:lnTo>
                    <a:pt x="28" y="62"/>
                  </a:lnTo>
                  <a:lnTo>
                    <a:pt x="14" y="36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325"/>
            <p:cNvSpPr>
              <a:spLocks/>
            </p:cNvSpPr>
            <p:nvPr/>
          </p:nvSpPr>
          <p:spPr bwMode="auto">
            <a:xfrm>
              <a:off x="6509536" y="3192604"/>
              <a:ext cx="21262" cy="29235"/>
            </a:xfrm>
            <a:custGeom>
              <a:avLst/>
              <a:gdLst>
                <a:gd name="T0" fmla="*/ 12 w 24"/>
                <a:gd name="T1" fmla="*/ 33 h 33"/>
                <a:gd name="T2" fmla="*/ 24 w 24"/>
                <a:gd name="T3" fmla="*/ 14 h 33"/>
                <a:gd name="T4" fmla="*/ 15 w 24"/>
                <a:gd name="T5" fmla="*/ 0 h 33"/>
                <a:gd name="T6" fmla="*/ 3 w 24"/>
                <a:gd name="T7" fmla="*/ 0 h 33"/>
                <a:gd name="T8" fmla="*/ 10 w 24"/>
                <a:gd name="T9" fmla="*/ 14 h 33"/>
                <a:gd name="T10" fmla="*/ 0 w 24"/>
                <a:gd name="T11" fmla="*/ 33 h 33"/>
                <a:gd name="T12" fmla="*/ 12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2" y="33"/>
                  </a:moveTo>
                  <a:lnTo>
                    <a:pt x="24" y="14"/>
                  </a:lnTo>
                  <a:lnTo>
                    <a:pt x="15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3"/>
                  </a:lnTo>
                  <a:lnTo>
                    <a:pt x="12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26"/>
            <p:cNvSpPr>
              <a:spLocks/>
            </p:cNvSpPr>
            <p:nvPr/>
          </p:nvSpPr>
          <p:spPr bwMode="auto">
            <a:xfrm>
              <a:off x="5533270" y="2948980"/>
              <a:ext cx="31893" cy="54926"/>
            </a:xfrm>
            <a:custGeom>
              <a:avLst/>
              <a:gdLst>
                <a:gd name="T0" fmla="*/ 22 w 36"/>
                <a:gd name="T1" fmla="*/ 0 h 62"/>
                <a:gd name="T2" fmla="*/ 0 w 36"/>
                <a:gd name="T3" fmla="*/ 36 h 62"/>
                <a:gd name="T4" fmla="*/ 15 w 36"/>
                <a:gd name="T5" fmla="*/ 62 h 62"/>
                <a:gd name="T6" fmla="*/ 29 w 36"/>
                <a:gd name="T7" fmla="*/ 62 h 62"/>
                <a:gd name="T8" fmla="*/ 15 w 36"/>
                <a:gd name="T9" fmla="*/ 36 h 62"/>
                <a:gd name="T10" fmla="*/ 36 w 36"/>
                <a:gd name="T11" fmla="*/ 0 h 62"/>
                <a:gd name="T12" fmla="*/ 22 w 36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2">
                  <a:moveTo>
                    <a:pt x="22" y="0"/>
                  </a:moveTo>
                  <a:lnTo>
                    <a:pt x="0" y="36"/>
                  </a:lnTo>
                  <a:lnTo>
                    <a:pt x="15" y="62"/>
                  </a:lnTo>
                  <a:lnTo>
                    <a:pt x="29" y="62"/>
                  </a:lnTo>
                  <a:lnTo>
                    <a:pt x="15" y="36"/>
                  </a:lnTo>
                  <a:lnTo>
                    <a:pt x="36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27"/>
            <p:cNvSpPr>
              <a:spLocks/>
            </p:cNvSpPr>
            <p:nvPr/>
          </p:nvSpPr>
          <p:spPr bwMode="auto">
            <a:xfrm>
              <a:off x="5514666" y="2957839"/>
              <a:ext cx="21262" cy="29235"/>
            </a:xfrm>
            <a:custGeom>
              <a:avLst/>
              <a:gdLst>
                <a:gd name="T0" fmla="*/ 14 w 24"/>
                <a:gd name="T1" fmla="*/ 33 h 33"/>
                <a:gd name="T2" fmla="*/ 24 w 24"/>
                <a:gd name="T3" fmla="*/ 14 h 33"/>
                <a:gd name="T4" fmla="*/ 17 w 24"/>
                <a:gd name="T5" fmla="*/ 0 h 33"/>
                <a:gd name="T6" fmla="*/ 3 w 24"/>
                <a:gd name="T7" fmla="*/ 0 h 33"/>
                <a:gd name="T8" fmla="*/ 10 w 24"/>
                <a:gd name="T9" fmla="*/ 14 h 33"/>
                <a:gd name="T10" fmla="*/ 0 w 24"/>
                <a:gd name="T11" fmla="*/ 33 h 33"/>
                <a:gd name="T12" fmla="*/ 14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4" y="33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328"/>
            <p:cNvSpPr>
              <a:spLocks/>
            </p:cNvSpPr>
            <p:nvPr/>
          </p:nvSpPr>
          <p:spPr bwMode="auto">
            <a:xfrm>
              <a:off x="5680330" y="2010809"/>
              <a:ext cx="29235" cy="54926"/>
            </a:xfrm>
            <a:custGeom>
              <a:avLst/>
              <a:gdLst>
                <a:gd name="T0" fmla="*/ 19 w 33"/>
                <a:gd name="T1" fmla="*/ 0 h 62"/>
                <a:gd name="T2" fmla="*/ 0 w 33"/>
                <a:gd name="T3" fmla="*/ 36 h 62"/>
                <a:gd name="T4" fmla="*/ 12 w 33"/>
                <a:gd name="T5" fmla="*/ 62 h 62"/>
                <a:gd name="T6" fmla="*/ 26 w 33"/>
                <a:gd name="T7" fmla="*/ 62 h 62"/>
                <a:gd name="T8" fmla="*/ 14 w 33"/>
                <a:gd name="T9" fmla="*/ 36 h 62"/>
                <a:gd name="T10" fmla="*/ 33 w 33"/>
                <a:gd name="T11" fmla="*/ 0 h 62"/>
                <a:gd name="T12" fmla="*/ 19 w 33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2">
                  <a:moveTo>
                    <a:pt x="19" y="0"/>
                  </a:moveTo>
                  <a:lnTo>
                    <a:pt x="0" y="36"/>
                  </a:lnTo>
                  <a:lnTo>
                    <a:pt x="12" y="62"/>
                  </a:lnTo>
                  <a:lnTo>
                    <a:pt x="26" y="62"/>
                  </a:lnTo>
                  <a:lnTo>
                    <a:pt x="14" y="36"/>
                  </a:lnTo>
                  <a:lnTo>
                    <a:pt x="3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329"/>
            <p:cNvSpPr>
              <a:spLocks/>
            </p:cNvSpPr>
            <p:nvPr/>
          </p:nvSpPr>
          <p:spPr bwMode="auto">
            <a:xfrm>
              <a:off x="5659069" y="2019668"/>
              <a:ext cx="21262" cy="29235"/>
            </a:xfrm>
            <a:custGeom>
              <a:avLst/>
              <a:gdLst>
                <a:gd name="T0" fmla="*/ 15 w 24"/>
                <a:gd name="T1" fmla="*/ 33 h 33"/>
                <a:gd name="T2" fmla="*/ 24 w 24"/>
                <a:gd name="T3" fmla="*/ 14 h 33"/>
                <a:gd name="T4" fmla="*/ 17 w 24"/>
                <a:gd name="T5" fmla="*/ 0 h 33"/>
                <a:gd name="T6" fmla="*/ 3 w 24"/>
                <a:gd name="T7" fmla="*/ 0 h 33"/>
                <a:gd name="T8" fmla="*/ 12 w 24"/>
                <a:gd name="T9" fmla="*/ 14 h 33"/>
                <a:gd name="T10" fmla="*/ 0 w 24"/>
                <a:gd name="T11" fmla="*/ 33 h 33"/>
                <a:gd name="T12" fmla="*/ 15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5" y="33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3" y="0"/>
                  </a:lnTo>
                  <a:lnTo>
                    <a:pt x="12" y="14"/>
                  </a:lnTo>
                  <a:lnTo>
                    <a:pt x="0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330"/>
            <p:cNvSpPr>
              <a:spLocks/>
            </p:cNvSpPr>
            <p:nvPr/>
          </p:nvSpPr>
          <p:spPr bwMode="auto">
            <a:xfrm>
              <a:off x="4339958" y="3217409"/>
              <a:ext cx="29235" cy="54040"/>
            </a:xfrm>
            <a:custGeom>
              <a:avLst/>
              <a:gdLst>
                <a:gd name="T0" fmla="*/ 19 w 33"/>
                <a:gd name="T1" fmla="*/ 0 h 61"/>
                <a:gd name="T2" fmla="*/ 0 w 33"/>
                <a:gd name="T3" fmla="*/ 35 h 61"/>
                <a:gd name="T4" fmla="*/ 11 w 33"/>
                <a:gd name="T5" fmla="*/ 61 h 61"/>
                <a:gd name="T6" fmla="*/ 26 w 33"/>
                <a:gd name="T7" fmla="*/ 61 h 61"/>
                <a:gd name="T8" fmla="*/ 14 w 33"/>
                <a:gd name="T9" fmla="*/ 35 h 61"/>
                <a:gd name="T10" fmla="*/ 33 w 33"/>
                <a:gd name="T11" fmla="*/ 0 h 61"/>
                <a:gd name="T12" fmla="*/ 19 w 3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1">
                  <a:moveTo>
                    <a:pt x="19" y="0"/>
                  </a:moveTo>
                  <a:lnTo>
                    <a:pt x="0" y="35"/>
                  </a:lnTo>
                  <a:lnTo>
                    <a:pt x="11" y="61"/>
                  </a:lnTo>
                  <a:lnTo>
                    <a:pt x="26" y="61"/>
                  </a:lnTo>
                  <a:lnTo>
                    <a:pt x="14" y="35"/>
                  </a:lnTo>
                  <a:lnTo>
                    <a:pt x="3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331"/>
            <p:cNvSpPr>
              <a:spLocks/>
            </p:cNvSpPr>
            <p:nvPr/>
          </p:nvSpPr>
          <p:spPr bwMode="auto">
            <a:xfrm>
              <a:off x="4318696" y="3225382"/>
              <a:ext cx="21262" cy="29235"/>
            </a:xfrm>
            <a:custGeom>
              <a:avLst/>
              <a:gdLst>
                <a:gd name="T0" fmla="*/ 14 w 24"/>
                <a:gd name="T1" fmla="*/ 33 h 33"/>
                <a:gd name="T2" fmla="*/ 24 w 24"/>
                <a:gd name="T3" fmla="*/ 15 h 33"/>
                <a:gd name="T4" fmla="*/ 17 w 24"/>
                <a:gd name="T5" fmla="*/ 0 h 33"/>
                <a:gd name="T6" fmla="*/ 2 w 24"/>
                <a:gd name="T7" fmla="*/ 0 h 33"/>
                <a:gd name="T8" fmla="*/ 12 w 24"/>
                <a:gd name="T9" fmla="*/ 15 h 33"/>
                <a:gd name="T10" fmla="*/ 0 w 24"/>
                <a:gd name="T11" fmla="*/ 33 h 33"/>
                <a:gd name="T12" fmla="*/ 14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4" y="33"/>
                  </a:moveTo>
                  <a:lnTo>
                    <a:pt x="24" y="15"/>
                  </a:lnTo>
                  <a:lnTo>
                    <a:pt x="17" y="0"/>
                  </a:lnTo>
                  <a:lnTo>
                    <a:pt x="2" y="0"/>
                  </a:lnTo>
                  <a:lnTo>
                    <a:pt x="12" y="15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32"/>
            <p:cNvSpPr>
              <a:spLocks/>
            </p:cNvSpPr>
            <p:nvPr/>
          </p:nvSpPr>
          <p:spPr bwMode="auto">
            <a:xfrm>
              <a:off x="3736658" y="1978030"/>
              <a:ext cx="29235" cy="54040"/>
            </a:xfrm>
            <a:custGeom>
              <a:avLst/>
              <a:gdLst>
                <a:gd name="T0" fmla="*/ 19 w 33"/>
                <a:gd name="T1" fmla="*/ 0 h 61"/>
                <a:gd name="T2" fmla="*/ 0 w 33"/>
                <a:gd name="T3" fmla="*/ 35 h 61"/>
                <a:gd name="T4" fmla="*/ 12 w 33"/>
                <a:gd name="T5" fmla="*/ 61 h 61"/>
                <a:gd name="T6" fmla="*/ 26 w 33"/>
                <a:gd name="T7" fmla="*/ 61 h 61"/>
                <a:gd name="T8" fmla="*/ 14 w 33"/>
                <a:gd name="T9" fmla="*/ 35 h 61"/>
                <a:gd name="T10" fmla="*/ 33 w 33"/>
                <a:gd name="T11" fmla="*/ 0 h 61"/>
                <a:gd name="T12" fmla="*/ 19 w 3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1">
                  <a:moveTo>
                    <a:pt x="19" y="0"/>
                  </a:moveTo>
                  <a:lnTo>
                    <a:pt x="0" y="35"/>
                  </a:lnTo>
                  <a:lnTo>
                    <a:pt x="12" y="61"/>
                  </a:lnTo>
                  <a:lnTo>
                    <a:pt x="26" y="61"/>
                  </a:lnTo>
                  <a:lnTo>
                    <a:pt x="14" y="35"/>
                  </a:lnTo>
                  <a:lnTo>
                    <a:pt x="3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333"/>
            <p:cNvSpPr>
              <a:spLocks/>
            </p:cNvSpPr>
            <p:nvPr/>
          </p:nvSpPr>
          <p:spPr bwMode="auto">
            <a:xfrm>
              <a:off x="3715397" y="1986003"/>
              <a:ext cx="21262" cy="29235"/>
            </a:xfrm>
            <a:custGeom>
              <a:avLst/>
              <a:gdLst>
                <a:gd name="T0" fmla="*/ 14 w 24"/>
                <a:gd name="T1" fmla="*/ 33 h 33"/>
                <a:gd name="T2" fmla="*/ 24 w 24"/>
                <a:gd name="T3" fmla="*/ 14 h 33"/>
                <a:gd name="T4" fmla="*/ 17 w 24"/>
                <a:gd name="T5" fmla="*/ 0 h 33"/>
                <a:gd name="T6" fmla="*/ 2 w 24"/>
                <a:gd name="T7" fmla="*/ 0 h 33"/>
                <a:gd name="T8" fmla="*/ 12 w 24"/>
                <a:gd name="T9" fmla="*/ 14 h 33"/>
                <a:gd name="T10" fmla="*/ 0 w 24"/>
                <a:gd name="T11" fmla="*/ 33 h 33"/>
                <a:gd name="T12" fmla="*/ 14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4" y="33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2" y="0"/>
                  </a:lnTo>
                  <a:lnTo>
                    <a:pt x="12" y="14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34"/>
            <p:cNvSpPr>
              <a:spLocks/>
            </p:cNvSpPr>
            <p:nvPr/>
          </p:nvSpPr>
          <p:spPr bwMode="auto">
            <a:xfrm>
              <a:off x="4293891" y="1127563"/>
              <a:ext cx="31007" cy="54040"/>
            </a:xfrm>
            <a:custGeom>
              <a:avLst/>
              <a:gdLst>
                <a:gd name="T0" fmla="*/ 21 w 35"/>
                <a:gd name="T1" fmla="*/ 0 h 61"/>
                <a:gd name="T2" fmla="*/ 0 w 35"/>
                <a:gd name="T3" fmla="*/ 38 h 61"/>
                <a:gd name="T4" fmla="*/ 14 w 35"/>
                <a:gd name="T5" fmla="*/ 61 h 61"/>
                <a:gd name="T6" fmla="*/ 28 w 35"/>
                <a:gd name="T7" fmla="*/ 61 h 61"/>
                <a:gd name="T8" fmla="*/ 14 w 35"/>
                <a:gd name="T9" fmla="*/ 38 h 61"/>
                <a:gd name="T10" fmla="*/ 35 w 35"/>
                <a:gd name="T11" fmla="*/ 0 h 61"/>
                <a:gd name="T12" fmla="*/ 21 w 35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1">
                  <a:moveTo>
                    <a:pt x="21" y="0"/>
                  </a:moveTo>
                  <a:lnTo>
                    <a:pt x="0" y="38"/>
                  </a:lnTo>
                  <a:lnTo>
                    <a:pt x="14" y="61"/>
                  </a:lnTo>
                  <a:lnTo>
                    <a:pt x="28" y="61"/>
                  </a:lnTo>
                  <a:lnTo>
                    <a:pt x="14" y="38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335"/>
            <p:cNvSpPr>
              <a:spLocks/>
            </p:cNvSpPr>
            <p:nvPr/>
          </p:nvSpPr>
          <p:spPr bwMode="auto">
            <a:xfrm>
              <a:off x="4274401" y="1138193"/>
              <a:ext cx="21262" cy="26577"/>
            </a:xfrm>
            <a:custGeom>
              <a:avLst/>
              <a:gdLst>
                <a:gd name="T0" fmla="*/ 15 w 24"/>
                <a:gd name="T1" fmla="*/ 30 h 30"/>
                <a:gd name="T2" fmla="*/ 24 w 24"/>
                <a:gd name="T3" fmla="*/ 14 h 30"/>
                <a:gd name="T4" fmla="*/ 17 w 24"/>
                <a:gd name="T5" fmla="*/ 0 h 30"/>
                <a:gd name="T6" fmla="*/ 3 w 24"/>
                <a:gd name="T7" fmla="*/ 0 h 30"/>
                <a:gd name="T8" fmla="*/ 10 w 24"/>
                <a:gd name="T9" fmla="*/ 14 h 30"/>
                <a:gd name="T10" fmla="*/ 0 w 24"/>
                <a:gd name="T11" fmla="*/ 30 h 30"/>
                <a:gd name="T12" fmla="*/ 15 w 24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0">
                  <a:moveTo>
                    <a:pt x="15" y="30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36"/>
            <p:cNvSpPr>
              <a:spLocks/>
            </p:cNvSpPr>
            <p:nvPr/>
          </p:nvSpPr>
          <p:spPr bwMode="auto">
            <a:xfrm>
              <a:off x="5047795" y="654490"/>
              <a:ext cx="31007" cy="54040"/>
            </a:xfrm>
            <a:custGeom>
              <a:avLst/>
              <a:gdLst>
                <a:gd name="T0" fmla="*/ 21 w 35"/>
                <a:gd name="T1" fmla="*/ 0 h 61"/>
                <a:gd name="T2" fmla="*/ 0 w 35"/>
                <a:gd name="T3" fmla="*/ 35 h 61"/>
                <a:gd name="T4" fmla="*/ 14 w 35"/>
                <a:gd name="T5" fmla="*/ 61 h 61"/>
                <a:gd name="T6" fmla="*/ 28 w 35"/>
                <a:gd name="T7" fmla="*/ 61 h 61"/>
                <a:gd name="T8" fmla="*/ 14 w 35"/>
                <a:gd name="T9" fmla="*/ 35 h 61"/>
                <a:gd name="T10" fmla="*/ 35 w 35"/>
                <a:gd name="T11" fmla="*/ 0 h 61"/>
                <a:gd name="T12" fmla="*/ 21 w 35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1">
                  <a:moveTo>
                    <a:pt x="21" y="0"/>
                  </a:moveTo>
                  <a:lnTo>
                    <a:pt x="0" y="35"/>
                  </a:lnTo>
                  <a:lnTo>
                    <a:pt x="14" y="61"/>
                  </a:lnTo>
                  <a:lnTo>
                    <a:pt x="28" y="61"/>
                  </a:lnTo>
                  <a:lnTo>
                    <a:pt x="14" y="35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37"/>
            <p:cNvSpPr>
              <a:spLocks/>
            </p:cNvSpPr>
            <p:nvPr/>
          </p:nvSpPr>
          <p:spPr bwMode="auto">
            <a:xfrm>
              <a:off x="5029191" y="662464"/>
              <a:ext cx="20376" cy="29235"/>
            </a:xfrm>
            <a:custGeom>
              <a:avLst/>
              <a:gdLst>
                <a:gd name="T0" fmla="*/ 14 w 23"/>
                <a:gd name="T1" fmla="*/ 33 h 33"/>
                <a:gd name="T2" fmla="*/ 23 w 23"/>
                <a:gd name="T3" fmla="*/ 14 h 33"/>
                <a:gd name="T4" fmla="*/ 16 w 23"/>
                <a:gd name="T5" fmla="*/ 0 h 33"/>
                <a:gd name="T6" fmla="*/ 2 w 23"/>
                <a:gd name="T7" fmla="*/ 0 h 33"/>
                <a:gd name="T8" fmla="*/ 9 w 23"/>
                <a:gd name="T9" fmla="*/ 14 h 33"/>
                <a:gd name="T10" fmla="*/ 0 w 23"/>
                <a:gd name="T11" fmla="*/ 33 h 33"/>
                <a:gd name="T12" fmla="*/ 14 w 2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3">
                  <a:moveTo>
                    <a:pt x="14" y="33"/>
                  </a:moveTo>
                  <a:lnTo>
                    <a:pt x="23" y="1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9" y="14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338"/>
            <p:cNvSpPr>
              <a:spLocks/>
            </p:cNvSpPr>
            <p:nvPr/>
          </p:nvSpPr>
          <p:spPr bwMode="auto">
            <a:xfrm>
              <a:off x="7247493" y="2273036"/>
              <a:ext cx="47839" cy="83275"/>
            </a:xfrm>
            <a:custGeom>
              <a:avLst/>
              <a:gdLst>
                <a:gd name="T0" fmla="*/ 33 w 54"/>
                <a:gd name="T1" fmla="*/ 0 h 94"/>
                <a:gd name="T2" fmla="*/ 0 w 54"/>
                <a:gd name="T3" fmla="*/ 57 h 94"/>
                <a:gd name="T4" fmla="*/ 21 w 54"/>
                <a:gd name="T5" fmla="*/ 94 h 94"/>
                <a:gd name="T6" fmla="*/ 45 w 54"/>
                <a:gd name="T7" fmla="*/ 94 h 94"/>
                <a:gd name="T8" fmla="*/ 23 w 54"/>
                <a:gd name="T9" fmla="*/ 57 h 94"/>
                <a:gd name="T10" fmla="*/ 54 w 54"/>
                <a:gd name="T11" fmla="*/ 0 h 94"/>
                <a:gd name="T12" fmla="*/ 33 w 54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4">
                  <a:moveTo>
                    <a:pt x="33" y="0"/>
                  </a:moveTo>
                  <a:lnTo>
                    <a:pt x="0" y="57"/>
                  </a:lnTo>
                  <a:lnTo>
                    <a:pt x="21" y="94"/>
                  </a:lnTo>
                  <a:lnTo>
                    <a:pt x="45" y="94"/>
                  </a:lnTo>
                  <a:lnTo>
                    <a:pt x="23" y="57"/>
                  </a:lnTo>
                  <a:lnTo>
                    <a:pt x="54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39"/>
            <p:cNvSpPr>
              <a:spLocks/>
            </p:cNvSpPr>
            <p:nvPr/>
          </p:nvSpPr>
          <p:spPr bwMode="auto">
            <a:xfrm>
              <a:off x="7218259" y="2287210"/>
              <a:ext cx="32779" cy="44295"/>
            </a:xfrm>
            <a:custGeom>
              <a:avLst/>
              <a:gdLst>
                <a:gd name="T0" fmla="*/ 21 w 37"/>
                <a:gd name="T1" fmla="*/ 50 h 50"/>
                <a:gd name="T2" fmla="*/ 37 w 37"/>
                <a:gd name="T3" fmla="*/ 22 h 50"/>
                <a:gd name="T4" fmla="*/ 23 w 37"/>
                <a:gd name="T5" fmla="*/ 0 h 50"/>
                <a:gd name="T6" fmla="*/ 4 w 37"/>
                <a:gd name="T7" fmla="*/ 0 h 50"/>
                <a:gd name="T8" fmla="*/ 16 w 37"/>
                <a:gd name="T9" fmla="*/ 22 h 50"/>
                <a:gd name="T10" fmla="*/ 0 w 37"/>
                <a:gd name="T11" fmla="*/ 50 h 50"/>
                <a:gd name="T12" fmla="*/ 21 w 37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50">
                  <a:moveTo>
                    <a:pt x="21" y="50"/>
                  </a:moveTo>
                  <a:lnTo>
                    <a:pt x="37" y="22"/>
                  </a:lnTo>
                  <a:lnTo>
                    <a:pt x="23" y="0"/>
                  </a:lnTo>
                  <a:lnTo>
                    <a:pt x="4" y="0"/>
                  </a:lnTo>
                  <a:lnTo>
                    <a:pt x="16" y="22"/>
                  </a:lnTo>
                  <a:lnTo>
                    <a:pt x="0" y="50"/>
                  </a:lnTo>
                  <a:lnTo>
                    <a:pt x="21" y="5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340"/>
            <p:cNvSpPr>
              <a:spLocks noChangeArrowheads="1"/>
            </p:cNvSpPr>
            <p:nvPr/>
          </p:nvSpPr>
          <p:spPr bwMode="auto">
            <a:xfrm>
              <a:off x="5104493" y="2724847"/>
              <a:ext cx="18604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41"/>
            <p:cNvSpPr>
              <a:spLocks/>
            </p:cNvSpPr>
            <p:nvPr/>
          </p:nvSpPr>
          <p:spPr bwMode="auto">
            <a:xfrm>
              <a:off x="5104493" y="2698270"/>
              <a:ext cx="47839" cy="47839"/>
            </a:xfrm>
            <a:custGeom>
              <a:avLst/>
              <a:gdLst>
                <a:gd name="T0" fmla="*/ 16 w 23"/>
                <a:gd name="T1" fmla="*/ 23 h 23"/>
                <a:gd name="T2" fmla="*/ 23 w 23"/>
                <a:gd name="T3" fmla="*/ 23 h 23"/>
                <a:gd name="T4" fmla="*/ 0 w 23"/>
                <a:gd name="T5" fmla="*/ 0 h 23"/>
                <a:gd name="T6" fmla="*/ 0 w 23"/>
                <a:gd name="T7" fmla="*/ 6 h 23"/>
                <a:gd name="T8" fmla="*/ 12 w 23"/>
                <a:gd name="T9" fmla="*/ 11 h 23"/>
                <a:gd name="T10" fmla="*/ 16 w 23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1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3" y="10"/>
                    <a:pt x="13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6"/>
                    <a:pt x="9" y="8"/>
                    <a:pt x="12" y="11"/>
                  </a:cubicBezTo>
                  <a:cubicBezTo>
                    <a:pt x="15" y="14"/>
                    <a:pt x="16" y="18"/>
                    <a:pt x="1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342"/>
            <p:cNvSpPr>
              <a:spLocks/>
            </p:cNvSpPr>
            <p:nvPr/>
          </p:nvSpPr>
          <p:spPr bwMode="auto">
            <a:xfrm>
              <a:off x="5104493" y="2672578"/>
              <a:ext cx="72644" cy="73530"/>
            </a:xfrm>
            <a:custGeom>
              <a:avLst/>
              <a:gdLst>
                <a:gd name="T0" fmla="*/ 28 w 35"/>
                <a:gd name="T1" fmla="*/ 35 h 35"/>
                <a:gd name="T2" fmla="*/ 35 w 35"/>
                <a:gd name="T3" fmla="*/ 35 h 35"/>
                <a:gd name="T4" fmla="*/ 0 w 35"/>
                <a:gd name="T5" fmla="*/ 0 h 35"/>
                <a:gd name="T6" fmla="*/ 0 w 35"/>
                <a:gd name="T7" fmla="*/ 7 h 35"/>
                <a:gd name="T8" fmla="*/ 28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8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15"/>
                    <a:pt x="1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7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Oval 343"/>
            <p:cNvSpPr>
              <a:spLocks noChangeArrowheads="1"/>
            </p:cNvSpPr>
            <p:nvPr/>
          </p:nvSpPr>
          <p:spPr bwMode="auto">
            <a:xfrm>
              <a:off x="3954590" y="2210137"/>
              <a:ext cx="18604" cy="18604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344"/>
            <p:cNvSpPr>
              <a:spLocks/>
            </p:cNvSpPr>
            <p:nvPr/>
          </p:nvSpPr>
          <p:spPr bwMode="auto">
            <a:xfrm>
              <a:off x="3954590" y="2182674"/>
              <a:ext cx="46067" cy="46067"/>
            </a:xfrm>
            <a:custGeom>
              <a:avLst/>
              <a:gdLst>
                <a:gd name="T0" fmla="*/ 16 w 22"/>
                <a:gd name="T1" fmla="*/ 22 h 22"/>
                <a:gd name="T2" fmla="*/ 22 w 22"/>
                <a:gd name="T3" fmla="*/ 22 h 22"/>
                <a:gd name="T4" fmla="*/ 0 w 22"/>
                <a:gd name="T5" fmla="*/ 0 h 22"/>
                <a:gd name="T6" fmla="*/ 0 w 22"/>
                <a:gd name="T7" fmla="*/ 6 h 22"/>
                <a:gd name="T8" fmla="*/ 11 w 22"/>
                <a:gd name="T9" fmla="*/ 11 h 22"/>
                <a:gd name="T10" fmla="*/ 16 w 22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2">
                  <a:moveTo>
                    <a:pt x="16" y="22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22" y="10"/>
                    <a:pt x="12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8"/>
                    <a:pt x="11" y="11"/>
                  </a:cubicBezTo>
                  <a:cubicBezTo>
                    <a:pt x="14" y="14"/>
                    <a:pt x="16" y="18"/>
                    <a:pt x="16" y="2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45"/>
            <p:cNvSpPr>
              <a:spLocks/>
            </p:cNvSpPr>
            <p:nvPr/>
          </p:nvSpPr>
          <p:spPr bwMode="auto">
            <a:xfrm>
              <a:off x="3954590" y="2157869"/>
              <a:ext cx="70872" cy="73530"/>
            </a:xfrm>
            <a:custGeom>
              <a:avLst/>
              <a:gdLst>
                <a:gd name="T0" fmla="*/ 28 w 34"/>
                <a:gd name="T1" fmla="*/ 35 h 35"/>
                <a:gd name="T2" fmla="*/ 34 w 34"/>
                <a:gd name="T3" fmla="*/ 35 h 35"/>
                <a:gd name="T4" fmla="*/ 0 w 34"/>
                <a:gd name="T5" fmla="*/ 0 h 35"/>
                <a:gd name="T6" fmla="*/ 0 w 34"/>
                <a:gd name="T7" fmla="*/ 6 h 35"/>
                <a:gd name="T8" fmla="*/ 28 w 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28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15"/>
                    <a:pt x="19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" y="6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346"/>
            <p:cNvSpPr>
              <a:spLocks noChangeArrowheads="1"/>
            </p:cNvSpPr>
            <p:nvPr/>
          </p:nvSpPr>
          <p:spPr bwMode="auto">
            <a:xfrm>
              <a:off x="3578967" y="2675236"/>
              <a:ext cx="19490" cy="18604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347"/>
            <p:cNvSpPr>
              <a:spLocks/>
            </p:cNvSpPr>
            <p:nvPr/>
          </p:nvSpPr>
          <p:spPr bwMode="auto">
            <a:xfrm>
              <a:off x="3578967" y="2646001"/>
              <a:ext cx="48725" cy="47839"/>
            </a:xfrm>
            <a:custGeom>
              <a:avLst/>
              <a:gdLst>
                <a:gd name="T0" fmla="*/ 16 w 23"/>
                <a:gd name="T1" fmla="*/ 23 h 23"/>
                <a:gd name="T2" fmla="*/ 23 w 23"/>
                <a:gd name="T3" fmla="*/ 23 h 23"/>
                <a:gd name="T4" fmla="*/ 0 w 23"/>
                <a:gd name="T5" fmla="*/ 0 h 23"/>
                <a:gd name="T6" fmla="*/ 0 w 23"/>
                <a:gd name="T7" fmla="*/ 7 h 23"/>
                <a:gd name="T8" fmla="*/ 11 w 23"/>
                <a:gd name="T9" fmla="*/ 11 h 23"/>
                <a:gd name="T10" fmla="*/ 16 w 23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1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3" y="10"/>
                    <a:pt x="12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8" y="8"/>
                    <a:pt x="11" y="11"/>
                  </a:cubicBezTo>
                  <a:cubicBezTo>
                    <a:pt x="14" y="14"/>
                    <a:pt x="16" y="18"/>
                    <a:pt x="1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48"/>
            <p:cNvSpPr>
              <a:spLocks/>
            </p:cNvSpPr>
            <p:nvPr/>
          </p:nvSpPr>
          <p:spPr bwMode="auto">
            <a:xfrm>
              <a:off x="3578967" y="2620310"/>
              <a:ext cx="73530" cy="73530"/>
            </a:xfrm>
            <a:custGeom>
              <a:avLst/>
              <a:gdLst>
                <a:gd name="T0" fmla="*/ 28 w 35"/>
                <a:gd name="T1" fmla="*/ 35 h 35"/>
                <a:gd name="T2" fmla="*/ 35 w 35"/>
                <a:gd name="T3" fmla="*/ 35 h 35"/>
                <a:gd name="T4" fmla="*/ 0 w 35"/>
                <a:gd name="T5" fmla="*/ 0 h 35"/>
                <a:gd name="T6" fmla="*/ 0 w 35"/>
                <a:gd name="T7" fmla="*/ 7 h 35"/>
                <a:gd name="T8" fmla="*/ 28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8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16"/>
                    <a:pt x="1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5" y="7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Oval 349"/>
            <p:cNvSpPr>
              <a:spLocks noChangeArrowheads="1"/>
            </p:cNvSpPr>
            <p:nvPr/>
          </p:nvSpPr>
          <p:spPr bwMode="auto">
            <a:xfrm>
              <a:off x="5411901" y="1586461"/>
              <a:ext cx="19490" cy="18604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350"/>
            <p:cNvSpPr>
              <a:spLocks/>
            </p:cNvSpPr>
            <p:nvPr/>
          </p:nvSpPr>
          <p:spPr bwMode="auto">
            <a:xfrm>
              <a:off x="5411901" y="1556340"/>
              <a:ext cx="46067" cy="48725"/>
            </a:xfrm>
            <a:custGeom>
              <a:avLst/>
              <a:gdLst>
                <a:gd name="T0" fmla="*/ 16 w 22"/>
                <a:gd name="T1" fmla="*/ 23 h 23"/>
                <a:gd name="T2" fmla="*/ 22 w 22"/>
                <a:gd name="T3" fmla="*/ 23 h 23"/>
                <a:gd name="T4" fmla="*/ 0 w 22"/>
                <a:gd name="T5" fmla="*/ 0 h 23"/>
                <a:gd name="T6" fmla="*/ 0 w 22"/>
                <a:gd name="T7" fmla="*/ 7 h 23"/>
                <a:gd name="T8" fmla="*/ 11 w 22"/>
                <a:gd name="T9" fmla="*/ 11 h 23"/>
                <a:gd name="T10" fmla="*/ 16 w 22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16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10"/>
                    <a:pt x="12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8" y="8"/>
                    <a:pt x="11" y="11"/>
                  </a:cubicBezTo>
                  <a:cubicBezTo>
                    <a:pt x="14" y="14"/>
                    <a:pt x="16" y="18"/>
                    <a:pt x="1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351"/>
            <p:cNvSpPr>
              <a:spLocks/>
            </p:cNvSpPr>
            <p:nvPr/>
          </p:nvSpPr>
          <p:spPr bwMode="auto">
            <a:xfrm>
              <a:off x="5411901" y="1531535"/>
              <a:ext cx="71758" cy="73530"/>
            </a:xfrm>
            <a:custGeom>
              <a:avLst/>
              <a:gdLst>
                <a:gd name="T0" fmla="*/ 28 w 34"/>
                <a:gd name="T1" fmla="*/ 35 h 35"/>
                <a:gd name="T2" fmla="*/ 34 w 34"/>
                <a:gd name="T3" fmla="*/ 35 h 35"/>
                <a:gd name="T4" fmla="*/ 0 w 34"/>
                <a:gd name="T5" fmla="*/ 0 h 35"/>
                <a:gd name="T6" fmla="*/ 0 w 34"/>
                <a:gd name="T7" fmla="*/ 7 h 35"/>
                <a:gd name="T8" fmla="*/ 28 w 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28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16"/>
                    <a:pt x="1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5" y="7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352"/>
            <p:cNvSpPr>
              <a:spLocks noEditPoints="1"/>
            </p:cNvSpPr>
            <p:nvPr/>
          </p:nvSpPr>
          <p:spPr bwMode="auto">
            <a:xfrm>
              <a:off x="6044436" y="1155026"/>
              <a:ext cx="128456" cy="129342"/>
            </a:xfrm>
            <a:custGeom>
              <a:avLst/>
              <a:gdLst>
                <a:gd name="T0" fmla="*/ 30 w 61"/>
                <a:gd name="T1" fmla="*/ 62 h 62"/>
                <a:gd name="T2" fmla="*/ 61 w 61"/>
                <a:gd name="T3" fmla="*/ 31 h 62"/>
                <a:gd name="T4" fmla="*/ 30 w 61"/>
                <a:gd name="T5" fmla="*/ 0 h 62"/>
                <a:gd name="T6" fmla="*/ 0 w 61"/>
                <a:gd name="T7" fmla="*/ 31 h 62"/>
                <a:gd name="T8" fmla="*/ 30 w 61"/>
                <a:gd name="T9" fmla="*/ 62 h 62"/>
                <a:gd name="T10" fmla="*/ 38 w 61"/>
                <a:gd name="T11" fmla="*/ 14 h 62"/>
                <a:gd name="T12" fmla="*/ 42 w 61"/>
                <a:gd name="T13" fmla="*/ 18 h 62"/>
                <a:gd name="T14" fmla="*/ 38 w 61"/>
                <a:gd name="T15" fmla="*/ 22 h 62"/>
                <a:gd name="T16" fmla="*/ 34 w 61"/>
                <a:gd name="T17" fmla="*/ 18 h 62"/>
                <a:gd name="T18" fmla="*/ 38 w 61"/>
                <a:gd name="T19" fmla="*/ 14 h 62"/>
                <a:gd name="T20" fmla="*/ 23 w 61"/>
                <a:gd name="T21" fmla="*/ 14 h 62"/>
                <a:gd name="T22" fmla="*/ 27 w 61"/>
                <a:gd name="T23" fmla="*/ 18 h 62"/>
                <a:gd name="T24" fmla="*/ 23 w 61"/>
                <a:gd name="T25" fmla="*/ 22 h 62"/>
                <a:gd name="T26" fmla="*/ 19 w 61"/>
                <a:gd name="T27" fmla="*/ 18 h 62"/>
                <a:gd name="T28" fmla="*/ 23 w 61"/>
                <a:gd name="T29" fmla="*/ 14 h 62"/>
                <a:gd name="T30" fmla="*/ 9 w 61"/>
                <a:gd name="T31" fmla="*/ 27 h 62"/>
                <a:gd name="T32" fmla="*/ 52 w 61"/>
                <a:gd name="T33" fmla="*/ 27 h 62"/>
                <a:gd name="T34" fmla="*/ 52 w 61"/>
                <a:gd name="T35" fmla="*/ 35 h 62"/>
                <a:gd name="T36" fmla="*/ 52 w 61"/>
                <a:gd name="T37" fmla="*/ 35 h 62"/>
                <a:gd name="T38" fmla="*/ 30 w 61"/>
                <a:gd name="T39" fmla="*/ 55 h 62"/>
                <a:gd name="T40" fmla="*/ 9 w 61"/>
                <a:gd name="T41" fmla="*/ 35 h 62"/>
                <a:gd name="T42" fmla="*/ 9 w 61"/>
                <a:gd name="T43" fmla="*/ 35 h 62"/>
                <a:gd name="T44" fmla="*/ 9 w 61"/>
                <a:gd name="T45" fmla="*/ 27 h 62"/>
                <a:gd name="T46" fmla="*/ 49 w 61"/>
                <a:gd name="T47" fmla="*/ 34 h 62"/>
                <a:gd name="T48" fmla="*/ 11 w 61"/>
                <a:gd name="T49" fmla="*/ 34 h 62"/>
                <a:gd name="T50" fmla="*/ 11 w 61"/>
                <a:gd name="T51" fmla="*/ 29 h 62"/>
                <a:gd name="T52" fmla="*/ 49 w 61"/>
                <a:gd name="T53" fmla="*/ 29 h 62"/>
                <a:gd name="T54" fmla="*/ 49 w 61"/>
                <a:gd name="T55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cubicBezTo>
                    <a:pt x="47" y="62"/>
                    <a:pt x="61" y="48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8"/>
                    <a:pt x="13" y="62"/>
                    <a:pt x="30" y="62"/>
                  </a:cubicBezTo>
                  <a:moveTo>
                    <a:pt x="38" y="14"/>
                  </a:moveTo>
                  <a:cubicBezTo>
                    <a:pt x="40" y="14"/>
                    <a:pt x="42" y="16"/>
                    <a:pt x="42" y="18"/>
                  </a:cubicBezTo>
                  <a:cubicBezTo>
                    <a:pt x="42" y="20"/>
                    <a:pt x="40" y="22"/>
                    <a:pt x="38" y="22"/>
                  </a:cubicBezTo>
                  <a:cubicBezTo>
                    <a:pt x="36" y="22"/>
                    <a:pt x="34" y="20"/>
                    <a:pt x="34" y="18"/>
                  </a:cubicBezTo>
                  <a:cubicBezTo>
                    <a:pt x="34" y="16"/>
                    <a:pt x="36" y="14"/>
                    <a:pt x="38" y="14"/>
                  </a:cubicBezTo>
                  <a:moveTo>
                    <a:pt x="23" y="14"/>
                  </a:moveTo>
                  <a:cubicBezTo>
                    <a:pt x="25" y="14"/>
                    <a:pt x="27" y="16"/>
                    <a:pt x="27" y="18"/>
                  </a:cubicBezTo>
                  <a:cubicBezTo>
                    <a:pt x="27" y="20"/>
                    <a:pt x="25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6"/>
                    <a:pt x="21" y="14"/>
                    <a:pt x="23" y="14"/>
                  </a:cubicBezTo>
                  <a:moveTo>
                    <a:pt x="9" y="27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1" y="46"/>
                    <a:pt x="42" y="55"/>
                    <a:pt x="30" y="55"/>
                  </a:cubicBezTo>
                  <a:cubicBezTo>
                    <a:pt x="19" y="55"/>
                    <a:pt x="10" y="46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lnTo>
                    <a:pt x="9" y="27"/>
                  </a:lnTo>
                  <a:close/>
                  <a:moveTo>
                    <a:pt x="49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53"/>
            <p:cNvSpPr>
              <a:spLocks noEditPoints="1"/>
            </p:cNvSpPr>
            <p:nvPr/>
          </p:nvSpPr>
          <p:spPr bwMode="auto">
            <a:xfrm>
              <a:off x="4938829" y="1083267"/>
              <a:ext cx="130228" cy="127570"/>
            </a:xfrm>
            <a:custGeom>
              <a:avLst/>
              <a:gdLst>
                <a:gd name="T0" fmla="*/ 31 w 62"/>
                <a:gd name="T1" fmla="*/ 61 h 61"/>
                <a:gd name="T2" fmla="*/ 62 w 62"/>
                <a:gd name="T3" fmla="*/ 31 h 61"/>
                <a:gd name="T4" fmla="*/ 31 w 62"/>
                <a:gd name="T5" fmla="*/ 0 h 61"/>
                <a:gd name="T6" fmla="*/ 0 w 62"/>
                <a:gd name="T7" fmla="*/ 31 h 61"/>
                <a:gd name="T8" fmla="*/ 31 w 62"/>
                <a:gd name="T9" fmla="*/ 61 h 61"/>
                <a:gd name="T10" fmla="*/ 39 w 62"/>
                <a:gd name="T11" fmla="*/ 14 h 61"/>
                <a:gd name="T12" fmla="*/ 43 w 62"/>
                <a:gd name="T13" fmla="*/ 18 h 61"/>
                <a:gd name="T14" fmla="*/ 39 w 62"/>
                <a:gd name="T15" fmla="*/ 22 h 61"/>
                <a:gd name="T16" fmla="*/ 35 w 62"/>
                <a:gd name="T17" fmla="*/ 18 h 61"/>
                <a:gd name="T18" fmla="*/ 39 w 62"/>
                <a:gd name="T19" fmla="*/ 14 h 61"/>
                <a:gd name="T20" fmla="*/ 24 w 62"/>
                <a:gd name="T21" fmla="*/ 14 h 61"/>
                <a:gd name="T22" fmla="*/ 28 w 62"/>
                <a:gd name="T23" fmla="*/ 18 h 61"/>
                <a:gd name="T24" fmla="*/ 24 w 62"/>
                <a:gd name="T25" fmla="*/ 22 h 61"/>
                <a:gd name="T26" fmla="*/ 20 w 62"/>
                <a:gd name="T27" fmla="*/ 18 h 61"/>
                <a:gd name="T28" fmla="*/ 24 w 62"/>
                <a:gd name="T29" fmla="*/ 14 h 61"/>
                <a:gd name="T30" fmla="*/ 10 w 62"/>
                <a:gd name="T31" fmla="*/ 27 h 61"/>
                <a:gd name="T32" fmla="*/ 53 w 62"/>
                <a:gd name="T33" fmla="*/ 27 h 61"/>
                <a:gd name="T34" fmla="*/ 53 w 62"/>
                <a:gd name="T35" fmla="*/ 35 h 61"/>
                <a:gd name="T36" fmla="*/ 53 w 62"/>
                <a:gd name="T37" fmla="*/ 35 h 61"/>
                <a:gd name="T38" fmla="*/ 31 w 62"/>
                <a:gd name="T39" fmla="*/ 55 h 61"/>
                <a:gd name="T40" fmla="*/ 10 w 62"/>
                <a:gd name="T41" fmla="*/ 35 h 61"/>
                <a:gd name="T42" fmla="*/ 10 w 62"/>
                <a:gd name="T43" fmla="*/ 35 h 61"/>
                <a:gd name="T44" fmla="*/ 10 w 62"/>
                <a:gd name="T45" fmla="*/ 27 h 61"/>
                <a:gd name="T46" fmla="*/ 50 w 62"/>
                <a:gd name="T47" fmla="*/ 34 h 61"/>
                <a:gd name="T48" fmla="*/ 12 w 62"/>
                <a:gd name="T49" fmla="*/ 34 h 61"/>
                <a:gd name="T50" fmla="*/ 12 w 62"/>
                <a:gd name="T51" fmla="*/ 29 h 61"/>
                <a:gd name="T52" fmla="*/ 50 w 62"/>
                <a:gd name="T53" fmla="*/ 29 h 61"/>
                <a:gd name="T54" fmla="*/ 50 w 62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61">
                  <a:moveTo>
                    <a:pt x="31" y="61"/>
                  </a:moveTo>
                  <a:cubicBezTo>
                    <a:pt x="48" y="61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moveTo>
                    <a:pt x="39" y="14"/>
                  </a:moveTo>
                  <a:cubicBezTo>
                    <a:pt x="41" y="14"/>
                    <a:pt x="43" y="16"/>
                    <a:pt x="43" y="18"/>
                  </a:cubicBezTo>
                  <a:cubicBezTo>
                    <a:pt x="43" y="20"/>
                    <a:pt x="41" y="22"/>
                    <a:pt x="39" y="22"/>
                  </a:cubicBezTo>
                  <a:cubicBezTo>
                    <a:pt x="37" y="22"/>
                    <a:pt x="35" y="20"/>
                    <a:pt x="35" y="18"/>
                  </a:cubicBezTo>
                  <a:cubicBezTo>
                    <a:pt x="35" y="16"/>
                    <a:pt x="37" y="14"/>
                    <a:pt x="39" y="14"/>
                  </a:cubicBezTo>
                  <a:moveTo>
                    <a:pt x="24" y="14"/>
                  </a:moveTo>
                  <a:cubicBezTo>
                    <a:pt x="26" y="14"/>
                    <a:pt x="28" y="16"/>
                    <a:pt x="28" y="18"/>
                  </a:cubicBezTo>
                  <a:cubicBezTo>
                    <a:pt x="28" y="20"/>
                    <a:pt x="26" y="22"/>
                    <a:pt x="24" y="22"/>
                  </a:cubicBezTo>
                  <a:cubicBezTo>
                    <a:pt x="22" y="22"/>
                    <a:pt x="20" y="20"/>
                    <a:pt x="20" y="18"/>
                  </a:cubicBezTo>
                  <a:cubicBezTo>
                    <a:pt x="20" y="16"/>
                    <a:pt x="22" y="14"/>
                    <a:pt x="24" y="14"/>
                  </a:cubicBezTo>
                  <a:moveTo>
                    <a:pt x="10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2" y="46"/>
                    <a:pt x="42" y="55"/>
                    <a:pt x="31" y="55"/>
                  </a:cubicBezTo>
                  <a:cubicBezTo>
                    <a:pt x="20" y="55"/>
                    <a:pt x="11" y="4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lnTo>
                    <a:pt x="10" y="27"/>
                  </a:lnTo>
                  <a:close/>
                  <a:moveTo>
                    <a:pt x="5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54"/>
            <p:cNvSpPr>
              <a:spLocks noEditPoints="1"/>
            </p:cNvSpPr>
            <p:nvPr/>
          </p:nvSpPr>
          <p:spPr bwMode="auto">
            <a:xfrm>
              <a:off x="6019631" y="3648844"/>
              <a:ext cx="84161" cy="81503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20 h 39"/>
                <a:gd name="T4" fmla="*/ 20 w 40"/>
                <a:gd name="T5" fmla="*/ 0 h 39"/>
                <a:gd name="T6" fmla="*/ 0 w 40"/>
                <a:gd name="T7" fmla="*/ 20 h 39"/>
                <a:gd name="T8" fmla="*/ 20 w 40"/>
                <a:gd name="T9" fmla="*/ 39 h 39"/>
                <a:gd name="T10" fmla="*/ 25 w 40"/>
                <a:gd name="T11" fmla="*/ 9 h 39"/>
                <a:gd name="T12" fmla="*/ 28 w 40"/>
                <a:gd name="T13" fmla="*/ 12 h 39"/>
                <a:gd name="T14" fmla="*/ 25 w 40"/>
                <a:gd name="T15" fmla="*/ 14 h 39"/>
                <a:gd name="T16" fmla="*/ 22 w 40"/>
                <a:gd name="T17" fmla="*/ 12 h 39"/>
                <a:gd name="T18" fmla="*/ 25 w 40"/>
                <a:gd name="T19" fmla="*/ 9 h 39"/>
                <a:gd name="T20" fmla="*/ 15 w 40"/>
                <a:gd name="T21" fmla="*/ 9 h 39"/>
                <a:gd name="T22" fmla="*/ 18 w 40"/>
                <a:gd name="T23" fmla="*/ 12 h 39"/>
                <a:gd name="T24" fmla="*/ 15 w 40"/>
                <a:gd name="T25" fmla="*/ 14 h 39"/>
                <a:gd name="T26" fmla="*/ 13 w 40"/>
                <a:gd name="T27" fmla="*/ 12 h 39"/>
                <a:gd name="T28" fmla="*/ 15 w 40"/>
                <a:gd name="T29" fmla="*/ 9 h 39"/>
                <a:gd name="T30" fmla="*/ 6 w 40"/>
                <a:gd name="T31" fmla="*/ 17 h 39"/>
                <a:gd name="T32" fmla="*/ 34 w 40"/>
                <a:gd name="T33" fmla="*/ 17 h 39"/>
                <a:gd name="T34" fmla="*/ 34 w 40"/>
                <a:gd name="T35" fmla="*/ 22 h 39"/>
                <a:gd name="T36" fmla="*/ 34 w 40"/>
                <a:gd name="T37" fmla="*/ 22 h 39"/>
                <a:gd name="T38" fmla="*/ 20 w 40"/>
                <a:gd name="T39" fmla="*/ 35 h 39"/>
                <a:gd name="T40" fmla="*/ 6 w 40"/>
                <a:gd name="T41" fmla="*/ 22 h 39"/>
                <a:gd name="T42" fmla="*/ 6 w 40"/>
                <a:gd name="T43" fmla="*/ 22 h 39"/>
                <a:gd name="T44" fmla="*/ 6 w 40"/>
                <a:gd name="T45" fmla="*/ 17 h 39"/>
                <a:gd name="T46" fmla="*/ 32 w 40"/>
                <a:gd name="T47" fmla="*/ 22 h 39"/>
                <a:gd name="T48" fmla="*/ 8 w 40"/>
                <a:gd name="T49" fmla="*/ 22 h 39"/>
                <a:gd name="T50" fmla="*/ 8 w 40"/>
                <a:gd name="T51" fmla="*/ 19 h 39"/>
                <a:gd name="T52" fmla="*/ 32 w 40"/>
                <a:gd name="T53" fmla="*/ 19 h 39"/>
                <a:gd name="T54" fmla="*/ 32 w 40"/>
                <a:gd name="T55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39"/>
                    <a:pt x="20" y="39"/>
                  </a:cubicBezTo>
                  <a:moveTo>
                    <a:pt x="25" y="9"/>
                  </a:moveTo>
                  <a:cubicBezTo>
                    <a:pt x="26" y="9"/>
                    <a:pt x="28" y="10"/>
                    <a:pt x="28" y="12"/>
                  </a:cubicBezTo>
                  <a:cubicBezTo>
                    <a:pt x="28" y="13"/>
                    <a:pt x="26" y="14"/>
                    <a:pt x="25" y="14"/>
                  </a:cubicBezTo>
                  <a:cubicBezTo>
                    <a:pt x="24" y="14"/>
                    <a:pt x="22" y="13"/>
                    <a:pt x="22" y="12"/>
                  </a:cubicBezTo>
                  <a:cubicBezTo>
                    <a:pt x="22" y="10"/>
                    <a:pt x="24" y="9"/>
                    <a:pt x="25" y="9"/>
                  </a:cubicBezTo>
                  <a:moveTo>
                    <a:pt x="15" y="9"/>
                  </a:moveTo>
                  <a:cubicBezTo>
                    <a:pt x="17" y="9"/>
                    <a:pt x="18" y="10"/>
                    <a:pt x="18" y="12"/>
                  </a:cubicBezTo>
                  <a:cubicBezTo>
                    <a:pt x="18" y="13"/>
                    <a:pt x="17" y="14"/>
                    <a:pt x="15" y="14"/>
                  </a:cubicBezTo>
                  <a:cubicBezTo>
                    <a:pt x="14" y="14"/>
                    <a:pt x="13" y="13"/>
                    <a:pt x="13" y="12"/>
                  </a:cubicBezTo>
                  <a:cubicBezTo>
                    <a:pt x="13" y="10"/>
                    <a:pt x="14" y="9"/>
                    <a:pt x="15" y="9"/>
                  </a:cubicBezTo>
                  <a:moveTo>
                    <a:pt x="6" y="17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9"/>
                    <a:pt x="27" y="35"/>
                    <a:pt x="20" y="35"/>
                  </a:cubicBezTo>
                  <a:cubicBezTo>
                    <a:pt x="13" y="35"/>
                    <a:pt x="7" y="29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lnTo>
                    <a:pt x="6" y="17"/>
                  </a:lnTo>
                  <a:close/>
                  <a:moveTo>
                    <a:pt x="32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2" y="19"/>
                    <a:pt x="32" y="19"/>
                    <a:pt x="32" y="19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55"/>
            <p:cNvSpPr>
              <a:spLocks noEditPoints="1"/>
            </p:cNvSpPr>
            <p:nvPr/>
          </p:nvSpPr>
          <p:spPr bwMode="auto">
            <a:xfrm>
              <a:off x="4264657" y="3313973"/>
              <a:ext cx="100107" cy="98336"/>
            </a:xfrm>
            <a:custGeom>
              <a:avLst/>
              <a:gdLst>
                <a:gd name="T0" fmla="*/ 24 w 48"/>
                <a:gd name="T1" fmla="*/ 47 h 47"/>
                <a:gd name="T2" fmla="*/ 48 w 48"/>
                <a:gd name="T3" fmla="*/ 24 h 47"/>
                <a:gd name="T4" fmla="*/ 24 w 48"/>
                <a:gd name="T5" fmla="*/ 0 h 47"/>
                <a:gd name="T6" fmla="*/ 0 w 48"/>
                <a:gd name="T7" fmla="*/ 24 h 47"/>
                <a:gd name="T8" fmla="*/ 24 w 48"/>
                <a:gd name="T9" fmla="*/ 47 h 47"/>
                <a:gd name="T10" fmla="*/ 30 w 48"/>
                <a:gd name="T11" fmla="*/ 11 h 47"/>
                <a:gd name="T12" fmla="*/ 33 w 48"/>
                <a:gd name="T13" fmla="*/ 14 h 47"/>
                <a:gd name="T14" fmla="*/ 30 w 48"/>
                <a:gd name="T15" fmla="*/ 17 h 47"/>
                <a:gd name="T16" fmla="*/ 27 w 48"/>
                <a:gd name="T17" fmla="*/ 14 h 47"/>
                <a:gd name="T18" fmla="*/ 30 w 48"/>
                <a:gd name="T19" fmla="*/ 11 h 47"/>
                <a:gd name="T20" fmla="*/ 18 w 48"/>
                <a:gd name="T21" fmla="*/ 11 h 47"/>
                <a:gd name="T22" fmla="*/ 21 w 48"/>
                <a:gd name="T23" fmla="*/ 14 h 47"/>
                <a:gd name="T24" fmla="*/ 18 w 48"/>
                <a:gd name="T25" fmla="*/ 17 h 47"/>
                <a:gd name="T26" fmla="*/ 15 w 48"/>
                <a:gd name="T27" fmla="*/ 14 h 47"/>
                <a:gd name="T28" fmla="*/ 18 w 48"/>
                <a:gd name="T29" fmla="*/ 11 h 47"/>
                <a:gd name="T30" fmla="*/ 7 w 48"/>
                <a:gd name="T31" fmla="*/ 21 h 47"/>
                <a:gd name="T32" fmla="*/ 41 w 48"/>
                <a:gd name="T33" fmla="*/ 21 h 47"/>
                <a:gd name="T34" fmla="*/ 41 w 48"/>
                <a:gd name="T35" fmla="*/ 27 h 47"/>
                <a:gd name="T36" fmla="*/ 41 w 48"/>
                <a:gd name="T37" fmla="*/ 27 h 47"/>
                <a:gd name="T38" fmla="*/ 24 w 48"/>
                <a:gd name="T39" fmla="*/ 42 h 47"/>
                <a:gd name="T40" fmla="*/ 7 w 48"/>
                <a:gd name="T41" fmla="*/ 27 h 47"/>
                <a:gd name="T42" fmla="*/ 7 w 48"/>
                <a:gd name="T43" fmla="*/ 27 h 47"/>
                <a:gd name="T44" fmla="*/ 7 w 48"/>
                <a:gd name="T45" fmla="*/ 21 h 47"/>
                <a:gd name="T46" fmla="*/ 38 w 48"/>
                <a:gd name="T47" fmla="*/ 26 h 47"/>
                <a:gd name="T48" fmla="*/ 9 w 48"/>
                <a:gd name="T49" fmla="*/ 26 h 47"/>
                <a:gd name="T50" fmla="*/ 9 w 48"/>
                <a:gd name="T51" fmla="*/ 22 h 47"/>
                <a:gd name="T52" fmla="*/ 38 w 48"/>
                <a:gd name="T53" fmla="*/ 22 h 47"/>
                <a:gd name="T54" fmla="*/ 38 w 48"/>
                <a:gd name="T5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37" y="47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moveTo>
                    <a:pt x="30" y="11"/>
                  </a:moveTo>
                  <a:cubicBezTo>
                    <a:pt x="32" y="11"/>
                    <a:pt x="33" y="12"/>
                    <a:pt x="33" y="14"/>
                  </a:cubicBezTo>
                  <a:cubicBezTo>
                    <a:pt x="33" y="16"/>
                    <a:pt x="32" y="17"/>
                    <a:pt x="30" y="17"/>
                  </a:cubicBezTo>
                  <a:cubicBezTo>
                    <a:pt x="28" y="17"/>
                    <a:pt x="27" y="16"/>
                    <a:pt x="27" y="14"/>
                  </a:cubicBezTo>
                  <a:cubicBezTo>
                    <a:pt x="27" y="12"/>
                    <a:pt x="28" y="11"/>
                    <a:pt x="30" y="11"/>
                  </a:cubicBezTo>
                  <a:moveTo>
                    <a:pt x="18" y="11"/>
                  </a:moveTo>
                  <a:cubicBezTo>
                    <a:pt x="20" y="11"/>
                    <a:pt x="21" y="12"/>
                    <a:pt x="21" y="14"/>
                  </a:cubicBezTo>
                  <a:cubicBezTo>
                    <a:pt x="21" y="16"/>
                    <a:pt x="20" y="17"/>
                    <a:pt x="18" y="17"/>
                  </a:cubicBezTo>
                  <a:cubicBezTo>
                    <a:pt x="17" y="17"/>
                    <a:pt x="15" y="16"/>
                    <a:pt x="15" y="14"/>
                  </a:cubicBezTo>
                  <a:cubicBezTo>
                    <a:pt x="15" y="12"/>
                    <a:pt x="17" y="11"/>
                    <a:pt x="18" y="11"/>
                  </a:cubicBezTo>
                  <a:moveTo>
                    <a:pt x="7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35"/>
                    <a:pt x="33" y="42"/>
                    <a:pt x="24" y="42"/>
                  </a:cubicBezTo>
                  <a:cubicBezTo>
                    <a:pt x="15" y="42"/>
                    <a:pt x="8" y="35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lnTo>
                    <a:pt x="7" y="21"/>
                  </a:lnTo>
                  <a:close/>
                  <a:moveTo>
                    <a:pt x="3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38" y="22"/>
                    <a:pt x="38" y="22"/>
                    <a:pt x="38" y="22"/>
                  </a:cubicBezTo>
                  <a:lnTo>
                    <a:pt x="38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56"/>
            <p:cNvSpPr>
              <a:spLocks noEditPoints="1"/>
            </p:cNvSpPr>
            <p:nvPr/>
          </p:nvSpPr>
          <p:spPr bwMode="auto">
            <a:xfrm>
              <a:off x="5161191" y="2876336"/>
              <a:ext cx="100107" cy="100107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30 w 48"/>
                <a:gd name="T11" fmla="*/ 11 h 48"/>
                <a:gd name="T12" fmla="*/ 33 w 48"/>
                <a:gd name="T13" fmla="*/ 14 h 48"/>
                <a:gd name="T14" fmla="*/ 30 w 48"/>
                <a:gd name="T15" fmla="*/ 17 h 48"/>
                <a:gd name="T16" fmla="*/ 27 w 48"/>
                <a:gd name="T17" fmla="*/ 14 h 48"/>
                <a:gd name="T18" fmla="*/ 30 w 48"/>
                <a:gd name="T19" fmla="*/ 11 h 48"/>
                <a:gd name="T20" fmla="*/ 18 w 48"/>
                <a:gd name="T21" fmla="*/ 11 h 48"/>
                <a:gd name="T22" fmla="*/ 21 w 48"/>
                <a:gd name="T23" fmla="*/ 14 h 48"/>
                <a:gd name="T24" fmla="*/ 18 w 48"/>
                <a:gd name="T25" fmla="*/ 17 h 48"/>
                <a:gd name="T26" fmla="*/ 15 w 48"/>
                <a:gd name="T27" fmla="*/ 14 h 48"/>
                <a:gd name="T28" fmla="*/ 18 w 48"/>
                <a:gd name="T29" fmla="*/ 11 h 48"/>
                <a:gd name="T30" fmla="*/ 7 w 48"/>
                <a:gd name="T31" fmla="*/ 21 h 48"/>
                <a:gd name="T32" fmla="*/ 41 w 48"/>
                <a:gd name="T33" fmla="*/ 21 h 48"/>
                <a:gd name="T34" fmla="*/ 41 w 48"/>
                <a:gd name="T35" fmla="*/ 27 h 48"/>
                <a:gd name="T36" fmla="*/ 40 w 48"/>
                <a:gd name="T37" fmla="*/ 27 h 48"/>
                <a:gd name="T38" fmla="*/ 24 w 48"/>
                <a:gd name="T39" fmla="*/ 42 h 48"/>
                <a:gd name="T40" fmla="*/ 7 w 48"/>
                <a:gd name="T41" fmla="*/ 27 h 48"/>
                <a:gd name="T42" fmla="*/ 7 w 48"/>
                <a:gd name="T43" fmla="*/ 27 h 48"/>
                <a:gd name="T44" fmla="*/ 7 w 48"/>
                <a:gd name="T45" fmla="*/ 21 h 48"/>
                <a:gd name="T46" fmla="*/ 38 w 48"/>
                <a:gd name="T47" fmla="*/ 26 h 48"/>
                <a:gd name="T48" fmla="*/ 9 w 48"/>
                <a:gd name="T49" fmla="*/ 26 h 48"/>
                <a:gd name="T50" fmla="*/ 9 w 48"/>
                <a:gd name="T51" fmla="*/ 23 h 48"/>
                <a:gd name="T52" fmla="*/ 38 w 48"/>
                <a:gd name="T53" fmla="*/ 23 h 48"/>
                <a:gd name="T54" fmla="*/ 38 w 48"/>
                <a:gd name="T5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moveTo>
                    <a:pt x="30" y="11"/>
                  </a:moveTo>
                  <a:cubicBezTo>
                    <a:pt x="32" y="11"/>
                    <a:pt x="33" y="12"/>
                    <a:pt x="33" y="14"/>
                  </a:cubicBezTo>
                  <a:cubicBezTo>
                    <a:pt x="33" y="16"/>
                    <a:pt x="32" y="17"/>
                    <a:pt x="30" y="17"/>
                  </a:cubicBezTo>
                  <a:cubicBezTo>
                    <a:pt x="28" y="17"/>
                    <a:pt x="27" y="16"/>
                    <a:pt x="27" y="14"/>
                  </a:cubicBezTo>
                  <a:cubicBezTo>
                    <a:pt x="27" y="12"/>
                    <a:pt x="28" y="11"/>
                    <a:pt x="30" y="11"/>
                  </a:cubicBezTo>
                  <a:moveTo>
                    <a:pt x="18" y="11"/>
                  </a:moveTo>
                  <a:cubicBezTo>
                    <a:pt x="20" y="11"/>
                    <a:pt x="21" y="12"/>
                    <a:pt x="21" y="14"/>
                  </a:cubicBezTo>
                  <a:cubicBezTo>
                    <a:pt x="21" y="16"/>
                    <a:pt x="20" y="17"/>
                    <a:pt x="18" y="17"/>
                  </a:cubicBezTo>
                  <a:cubicBezTo>
                    <a:pt x="16" y="17"/>
                    <a:pt x="15" y="16"/>
                    <a:pt x="15" y="14"/>
                  </a:cubicBezTo>
                  <a:cubicBezTo>
                    <a:pt x="15" y="12"/>
                    <a:pt x="16" y="11"/>
                    <a:pt x="18" y="11"/>
                  </a:cubicBezTo>
                  <a:moveTo>
                    <a:pt x="7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36"/>
                    <a:pt x="33" y="42"/>
                    <a:pt x="24" y="42"/>
                  </a:cubicBezTo>
                  <a:cubicBezTo>
                    <a:pt x="15" y="42"/>
                    <a:pt x="8" y="3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lnTo>
                    <a:pt x="7" y="21"/>
                  </a:lnTo>
                  <a:close/>
                  <a:moveTo>
                    <a:pt x="3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8" y="23"/>
                    <a:pt x="38" y="23"/>
                    <a:pt x="38" y="23"/>
                  </a:cubicBezTo>
                  <a:lnTo>
                    <a:pt x="38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57"/>
            <p:cNvSpPr>
              <a:spLocks noEditPoints="1"/>
            </p:cNvSpPr>
            <p:nvPr/>
          </p:nvSpPr>
          <p:spPr bwMode="auto">
            <a:xfrm>
              <a:off x="5594397" y="1039858"/>
              <a:ext cx="127570" cy="127570"/>
            </a:xfrm>
            <a:custGeom>
              <a:avLst/>
              <a:gdLst>
                <a:gd name="T0" fmla="*/ 31 w 61"/>
                <a:gd name="T1" fmla="*/ 61 h 61"/>
                <a:gd name="T2" fmla="*/ 61 w 61"/>
                <a:gd name="T3" fmla="*/ 31 h 61"/>
                <a:gd name="T4" fmla="*/ 31 w 61"/>
                <a:gd name="T5" fmla="*/ 0 h 61"/>
                <a:gd name="T6" fmla="*/ 0 w 61"/>
                <a:gd name="T7" fmla="*/ 31 h 61"/>
                <a:gd name="T8" fmla="*/ 31 w 61"/>
                <a:gd name="T9" fmla="*/ 61 h 61"/>
                <a:gd name="T10" fmla="*/ 39 w 61"/>
                <a:gd name="T11" fmla="*/ 14 h 61"/>
                <a:gd name="T12" fmla="*/ 43 w 61"/>
                <a:gd name="T13" fmla="*/ 18 h 61"/>
                <a:gd name="T14" fmla="*/ 39 w 61"/>
                <a:gd name="T15" fmla="*/ 22 h 61"/>
                <a:gd name="T16" fmla="*/ 35 w 61"/>
                <a:gd name="T17" fmla="*/ 18 h 61"/>
                <a:gd name="T18" fmla="*/ 39 w 61"/>
                <a:gd name="T19" fmla="*/ 14 h 61"/>
                <a:gd name="T20" fmla="*/ 23 w 61"/>
                <a:gd name="T21" fmla="*/ 14 h 61"/>
                <a:gd name="T22" fmla="*/ 27 w 61"/>
                <a:gd name="T23" fmla="*/ 18 h 61"/>
                <a:gd name="T24" fmla="*/ 23 w 61"/>
                <a:gd name="T25" fmla="*/ 22 h 61"/>
                <a:gd name="T26" fmla="*/ 19 w 61"/>
                <a:gd name="T27" fmla="*/ 18 h 61"/>
                <a:gd name="T28" fmla="*/ 23 w 61"/>
                <a:gd name="T29" fmla="*/ 14 h 61"/>
                <a:gd name="T30" fmla="*/ 9 w 61"/>
                <a:gd name="T31" fmla="*/ 27 h 61"/>
                <a:gd name="T32" fmla="*/ 52 w 61"/>
                <a:gd name="T33" fmla="*/ 27 h 61"/>
                <a:gd name="T34" fmla="*/ 52 w 61"/>
                <a:gd name="T35" fmla="*/ 35 h 61"/>
                <a:gd name="T36" fmla="*/ 52 w 61"/>
                <a:gd name="T37" fmla="*/ 35 h 61"/>
                <a:gd name="T38" fmla="*/ 31 w 61"/>
                <a:gd name="T39" fmla="*/ 55 h 61"/>
                <a:gd name="T40" fmla="*/ 9 w 61"/>
                <a:gd name="T41" fmla="*/ 35 h 61"/>
                <a:gd name="T42" fmla="*/ 9 w 61"/>
                <a:gd name="T43" fmla="*/ 35 h 61"/>
                <a:gd name="T44" fmla="*/ 9 w 61"/>
                <a:gd name="T45" fmla="*/ 27 h 61"/>
                <a:gd name="T46" fmla="*/ 49 w 61"/>
                <a:gd name="T47" fmla="*/ 34 h 61"/>
                <a:gd name="T48" fmla="*/ 12 w 61"/>
                <a:gd name="T49" fmla="*/ 34 h 61"/>
                <a:gd name="T50" fmla="*/ 12 w 61"/>
                <a:gd name="T51" fmla="*/ 29 h 61"/>
                <a:gd name="T52" fmla="*/ 49 w 61"/>
                <a:gd name="T53" fmla="*/ 29 h 61"/>
                <a:gd name="T54" fmla="*/ 49 w 61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moveTo>
                    <a:pt x="39" y="14"/>
                  </a:moveTo>
                  <a:cubicBezTo>
                    <a:pt x="41" y="14"/>
                    <a:pt x="43" y="16"/>
                    <a:pt x="43" y="18"/>
                  </a:cubicBezTo>
                  <a:cubicBezTo>
                    <a:pt x="43" y="20"/>
                    <a:pt x="41" y="22"/>
                    <a:pt x="39" y="22"/>
                  </a:cubicBezTo>
                  <a:cubicBezTo>
                    <a:pt x="36" y="22"/>
                    <a:pt x="35" y="20"/>
                    <a:pt x="35" y="18"/>
                  </a:cubicBezTo>
                  <a:cubicBezTo>
                    <a:pt x="35" y="16"/>
                    <a:pt x="36" y="14"/>
                    <a:pt x="39" y="14"/>
                  </a:cubicBezTo>
                  <a:moveTo>
                    <a:pt x="23" y="14"/>
                  </a:moveTo>
                  <a:cubicBezTo>
                    <a:pt x="26" y="14"/>
                    <a:pt x="27" y="16"/>
                    <a:pt x="27" y="18"/>
                  </a:cubicBezTo>
                  <a:cubicBezTo>
                    <a:pt x="27" y="20"/>
                    <a:pt x="26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6"/>
                    <a:pt x="21" y="14"/>
                    <a:pt x="23" y="14"/>
                  </a:cubicBezTo>
                  <a:moveTo>
                    <a:pt x="9" y="27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1" y="46"/>
                    <a:pt x="42" y="55"/>
                    <a:pt x="31" y="55"/>
                  </a:cubicBezTo>
                  <a:cubicBezTo>
                    <a:pt x="19" y="55"/>
                    <a:pt x="10" y="46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lnTo>
                    <a:pt x="9" y="27"/>
                  </a:lnTo>
                  <a:close/>
                  <a:moveTo>
                    <a:pt x="49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58"/>
            <p:cNvSpPr>
              <a:spLocks noEditPoints="1"/>
            </p:cNvSpPr>
            <p:nvPr/>
          </p:nvSpPr>
          <p:spPr bwMode="auto">
            <a:xfrm>
              <a:off x="4117597" y="2626511"/>
              <a:ext cx="127570" cy="128456"/>
            </a:xfrm>
            <a:custGeom>
              <a:avLst/>
              <a:gdLst>
                <a:gd name="T0" fmla="*/ 31 w 61"/>
                <a:gd name="T1" fmla="*/ 61 h 61"/>
                <a:gd name="T2" fmla="*/ 61 w 61"/>
                <a:gd name="T3" fmla="*/ 30 h 61"/>
                <a:gd name="T4" fmla="*/ 31 w 61"/>
                <a:gd name="T5" fmla="*/ 0 h 61"/>
                <a:gd name="T6" fmla="*/ 0 w 61"/>
                <a:gd name="T7" fmla="*/ 30 h 61"/>
                <a:gd name="T8" fmla="*/ 31 w 61"/>
                <a:gd name="T9" fmla="*/ 61 h 61"/>
                <a:gd name="T10" fmla="*/ 38 w 61"/>
                <a:gd name="T11" fmla="*/ 14 h 61"/>
                <a:gd name="T12" fmla="*/ 42 w 61"/>
                <a:gd name="T13" fmla="*/ 18 h 61"/>
                <a:gd name="T14" fmla="*/ 38 w 61"/>
                <a:gd name="T15" fmla="*/ 22 h 61"/>
                <a:gd name="T16" fmla="*/ 34 w 61"/>
                <a:gd name="T17" fmla="*/ 18 h 61"/>
                <a:gd name="T18" fmla="*/ 38 w 61"/>
                <a:gd name="T19" fmla="*/ 14 h 61"/>
                <a:gd name="T20" fmla="*/ 23 w 61"/>
                <a:gd name="T21" fmla="*/ 14 h 61"/>
                <a:gd name="T22" fmla="*/ 27 w 61"/>
                <a:gd name="T23" fmla="*/ 18 h 61"/>
                <a:gd name="T24" fmla="*/ 23 w 61"/>
                <a:gd name="T25" fmla="*/ 22 h 61"/>
                <a:gd name="T26" fmla="*/ 19 w 61"/>
                <a:gd name="T27" fmla="*/ 18 h 61"/>
                <a:gd name="T28" fmla="*/ 23 w 61"/>
                <a:gd name="T29" fmla="*/ 14 h 61"/>
                <a:gd name="T30" fmla="*/ 9 w 61"/>
                <a:gd name="T31" fmla="*/ 26 h 61"/>
                <a:gd name="T32" fmla="*/ 52 w 61"/>
                <a:gd name="T33" fmla="*/ 26 h 61"/>
                <a:gd name="T34" fmla="*/ 52 w 61"/>
                <a:gd name="T35" fmla="*/ 34 h 61"/>
                <a:gd name="T36" fmla="*/ 52 w 61"/>
                <a:gd name="T37" fmla="*/ 34 h 61"/>
                <a:gd name="T38" fmla="*/ 31 w 61"/>
                <a:gd name="T39" fmla="*/ 54 h 61"/>
                <a:gd name="T40" fmla="*/ 9 w 61"/>
                <a:gd name="T41" fmla="*/ 34 h 61"/>
                <a:gd name="T42" fmla="*/ 9 w 61"/>
                <a:gd name="T43" fmla="*/ 34 h 61"/>
                <a:gd name="T44" fmla="*/ 9 w 61"/>
                <a:gd name="T45" fmla="*/ 26 h 61"/>
                <a:gd name="T46" fmla="*/ 49 w 61"/>
                <a:gd name="T47" fmla="*/ 34 h 61"/>
                <a:gd name="T48" fmla="*/ 11 w 61"/>
                <a:gd name="T49" fmla="*/ 34 h 61"/>
                <a:gd name="T50" fmla="*/ 11 w 61"/>
                <a:gd name="T51" fmla="*/ 29 h 61"/>
                <a:gd name="T52" fmla="*/ 49 w 61"/>
                <a:gd name="T53" fmla="*/ 29 h 61"/>
                <a:gd name="T54" fmla="*/ 49 w 61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moveTo>
                    <a:pt x="38" y="14"/>
                  </a:moveTo>
                  <a:cubicBezTo>
                    <a:pt x="41" y="14"/>
                    <a:pt x="42" y="15"/>
                    <a:pt x="42" y="18"/>
                  </a:cubicBezTo>
                  <a:cubicBezTo>
                    <a:pt x="42" y="20"/>
                    <a:pt x="41" y="22"/>
                    <a:pt x="38" y="22"/>
                  </a:cubicBezTo>
                  <a:cubicBezTo>
                    <a:pt x="36" y="22"/>
                    <a:pt x="34" y="20"/>
                    <a:pt x="34" y="18"/>
                  </a:cubicBezTo>
                  <a:cubicBezTo>
                    <a:pt x="34" y="15"/>
                    <a:pt x="36" y="14"/>
                    <a:pt x="38" y="14"/>
                  </a:cubicBezTo>
                  <a:moveTo>
                    <a:pt x="23" y="14"/>
                  </a:moveTo>
                  <a:cubicBezTo>
                    <a:pt x="25" y="14"/>
                    <a:pt x="27" y="15"/>
                    <a:pt x="27" y="18"/>
                  </a:cubicBezTo>
                  <a:cubicBezTo>
                    <a:pt x="27" y="20"/>
                    <a:pt x="25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5"/>
                    <a:pt x="21" y="14"/>
                    <a:pt x="23" y="14"/>
                  </a:cubicBezTo>
                  <a:moveTo>
                    <a:pt x="9" y="26"/>
                  </a:moveTo>
                  <a:cubicBezTo>
                    <a:pt x="52" y="26"/>
                    <a:pt x="52" y="26"/>
                    <a:pt x="52" y="26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1" y="46"/>
                    <a:pt x="42" y="54"/>
                    <a:pt x="31" y="54"/>
                  </a:cubicBezTo>
                  <a:cubicBezTo>
                    <a:pt x="19" y="54"/>
                    <a:pt x="10" y="46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lnTo>
                    <a:pt x="9" y="26"/>
                  </a:lnTo>
                  <a:close/>
                  <a:moveTo>
                    <a:pt x="49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59"/>
            <p:cNvSpPr>
              <a:spLocks noEditPoints="1"/>
            </p:cNvSpPr>
            <p:nvPr/>
          </p:nvSpPr>
          <p:spPr bwMode="auto">
            <a:xfrm>
              <a:off x="7429104" y="3263476"/>
              <a:ext cx="130228" cy="127570"/>
            </a:xfrm>
            <a:custGeom>
              <a:avLst/>
              <a:gdLst>
                <a:gd name="T0" fmla="*/ 31 w 62"/>
                <a:gd name="T1" fmla="*/ 61 h 61"/>
                <a:gd name="T2" fmla="*/ 62 w 62"/>
                <a:gd name="T3" fmla="*/ 30 h 61"/>
                <a:gd name="T4" fmla="*/ 31 w 62"/>
                <a:gd name="T5" fmla="*/ 0 h 61"/>
                <a:gd name="T6" fmla="*/ 0 w 62"/>
                <a:gd name="T7" fmla="*/ 30 h 61"/>
                <a:gd name="T8" fmla="*/ 31 w 62"/>
                <a:gd name="T9" fmla="*/ 61 h 61"/>
                <a:gd name="T10" fmla="*/ 39 w 62"/>
                <a:gd name="T11" fmla="*/ 14 h 61"/>
                <a:gd name="T12" fmla="*/ 43 w 62"/>
                <a:gd name="T13" fmla="*/ 18 h 61"/>
                <a:gd name="T14" fmla="*/ 39 w 62"/>
                <a:gd name="T15" fmla="*/ 22 h 61"/>
                <a:gd name="T16" fmla="*/ 35 w 62"/>
                <a:gd name="T17" fmla="*/ 18 h 61"/>
                <a:gd name="T18" fmla="*/ 39 w 62"/>
                <a:gd name="T19" fmla="*/ 14 h 61"/>
                <a:gd name="T20" fmla="*/ 23 w 62"/>
                <a:gd name="T21" fmla="*/ 14 h 61"/>
                <a:gd name="T22" fmla="*/ 27 w 62"/>
                <a:gd name="T23" fmla="*/ 18 h 61"/>
                <a:gd name="T24" fmla="*/ 23 w 62"/>
                <a:gd name="T25" fmla="*/ 22 h 61"/>
                <a:gd name="T26" fmla="*/ 19 w 62"/>
                <a:gd name="T27" fmla="*/ 18 h 61"/>
                <a:gd name="T28" fmla="*/ 23 w 62"/>
                <a:gd name="T29" fmla="*/ 14 h 61"/>
                <a:gd name="T30" fmla="*/ 9 w 62"/>
                <a:gd name="T31" fmla="*/ 26 h 61"/>
                <a:gd name="T32" fmla="*/ 52 w 62"/>
                <a:gd name="T33" fmla="*/ 26 h 61"/>
                <a:gd name="T34" fmla="*/ 52 w 62"/>
                <a:gd name="T35" fmla="*/ 34 h 61"/>
                <a:gd name="T36" fmla="*/ 52 w 62"/>
                <a:gd name="T37" fmla="*/ 34 h 61"/>
                <a:gd name="T38" fmla="*/ 31 w 62"/>
                <a:gd name="T39" fmla="*/ 54 h 61"/>
                <a:gd name="T40" fmla="*/ 9 w 62"/>
                <a:gd name="T41" fmla="*/ 34 h 61"/>
                <a:gd name="T42" fmla="*/ 9 w 62"/>
                <a:gd name="T43" fmla="*/ 34 h 61"/>
                <a:gd name="T44" fmla="*/ 9 w 62"/>
                <a:gd name="T45" fmla="*/ 26 h 61"/>
                <a:gd name="T46" fmla="*/ 49 w 62"/>
                <a:gd name="T47" fmla="*/ 34 h 61"/>
                <a:gd name="T48" fmla="*/ 12 w 62"/>
                <a:gd name="T49" fmla="*/ 34 h 61"/>
                <a:gd name="T50" fmla="*/ 12 w 62"/>
                <a:gd name="T51" fmla="*/ 29 h 61"/>
                <a:gd name="T52" fmla="*/ 49 w 62"/>
                <a:gd name="T53" fmla="*/ 29 h 61"/>
                <a:gd name="T54" fmla="*/ 49 w 62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61">
                  <a:moveTo>
                    <a:pt x="31" y="61"/>
                  </a:moveTo>
                  <a:cubicBezTo>
                    <a:pt x="48" y="61"/>
                    <a:pt x="62" y="47"/>
                    <a:pt x="62" y="30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moveTo>
                    <a:pt x="39" y="14"/>
                  </a:moveTo>
                  <a:cubicBezTo>
                    <a:pt x="41" y="14"/>
                    <a:pt x="43" y="15"/>
                    <a:pt x="43" y="18"/>
                  </a:cubicBezTo>
                  <a:cubicBezTo>
                    <a:pt x="43" y="20"/>
                    <a:pt x="41" y="22"/>
                    <a:pt x="39" y="22"/>
                  </a:cubicBezTo>
                  <a:cubicBezTo>
                    <a:pt x="36" y="22"/>
                    <a:pt x="35" y="20"/>
                    <a:pt x="35" y="18"/>
                  </a:cubicBezTo>
                  <a:cubicBezTo>
                    <a:pt x="35" y="15"/>
                    <a:pt x="36" y="14"/>
                    <a:pt x="39" y="14"/>
                  </a:cubicBezTo>
                  <a:moveTo>
                    <a:pt x="23" y="14"/>
                  </a:moveTo>
                  <a:cubicBezTo>
                    <a:pt x="26" y="14"/>
                    <a:pt x="27" y="15"/>
                    <a:pt x="27" y="18"/>
                  </a:cubicBezTo>
                  <a:cubicBezTo>
                    <a:pt x="27" y="20"/>
                    <a:pt x="26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5"/>
                    <a:pt x="21" y="14"/>
                    <a:pt x="23" y="14"/>
                  </a:cubicBezTo>
                  <a:moveTo>
                    <a:pt x="9" y="26"/>
                  </a:moveTo>
                  <a:cubicBezTo>
                    <a:pt x="52" y="26"/>
                    <a:pt x="52" y="26"/>
                    <a:pt x="52" y="26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1" y="46"/>
                    <a:pt x="42" y="54"/>
                    <a:pt x="31" y="54"/>
                  </a:cubicBezTo>
                  <a:cubicBezTo>
                    <a:pt x="20" y="54"/>
                    <a:pt x="10" y="46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lnTo>
                    <a:pt x="9" y="26"/>
                  </a:lnTo>
                  <a:close/>
                  <a:moveTo>
                    <a:pt x="49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60"/>
            <p:cNvSpPr>
              <a:spLocks noEditPoints="1"/>
            </p:cNvSpPr>
            <p:nvPr/>
          </p:nvSpPr>
          <p:spPr bwMode="auto">
            <a:xfrm>
              <a:off x="4148603" y="1035429"/>
              <a:ext cx="94792" cy="87705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61"/>
            <p:cNvSpPr>
              <a:spLocks noEditPoints="1"/>
            </p:cNvSpPr>
            <p:nvPr/>
          </p:nvSpPr>
          <p:spPr bwMode="auto">
            <a:xfrm>
              <a:off x="5296734" y="3624039"/>
              <a:ext cx="94792" cy="87705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62"/>
            <p:cNvSpPr>
              <a:spLocks noEditPoints="1"/>
            </p:cNvSpPr>
            <p:nvPr/>
          </p:nvSpPr>
          <p:spPr bwMode="auto">
            <a:xfrm>
              <a:off x="4492334" y="3104013"/>
              <a:ext cx="94792" cy="88590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63"/>
            <p:cNvSpPr>
              <a:spLocks noEditPoints="1"/>
            </p:cNvSpPr>
            <p:nvPr/>
          </p:nvSpPr>
          <p:spPr bwMode="auto">
            <a:xfrm>
              <a:off x="7165104" y="2982644"/>
              <a:ext cx="94792" cy="87705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64"/>
            <p:cNvSpPr>
              <a:spLocks noEditPoints="1"/>
            </p:cNvSpPr>
            <p:nvPr/>
          </p:nvSpPr>
          <p:spPr bwMode="auto">
            <a:xfrm>
              <a:off x="6782394" y="1738836"/>
              <a:ext cx="93906" cy="90362"/>
            </a:xfrm>
            <a:custGeom>
              <a:avLst/>
              <a:gdLst>
                <a:gd name="T0" fmla="*/ 40 w 45"/>
                <a:gd name="T1" fmla="*/ 0 h 43"/>
                <a:gd name="T2" fmla="*/ 6 w 45"/>
                <a:gd name="T3" fmla="*/ 0 h 43"/>
                <a:gd name="T4" fmla="*/ 0 w 45"/>
                <a:gd name="T5" fmla="*/ 6 h 43"/>
                <a:gd name="T6" fmla="*/ 0 w 45"/>
                <a:gd name="T7" fmla="*/ 23 h 43"/>
                <a:gd name="T8" fmla="*/ 0 w 45"/>
                <a:gd name="T9" fmla="*/ 24 h 43"/>
                <a:gd name="T10" fmla="*/ 0 w 45"/>
                <a:gd name="T11" fmla="*/ 25 h 43"/>
                <a:gd name="T12" fmla="*/ 23 w 45"/>
                <a:gd name="T13" fmla="*/ 43 h 43"/>
                <a:gd name="T14" fmla="*/ 45 w 45"/>
                <a:gd name="T15" fmla="*/ 25 h 43"/>
                <a:gd name="T16" fmla="*/ 45 w 45"/>
                <a:gd name="T17" fmla="*/ 24 h 43"/>
                <a:gd name="T18" fmla="*/ 45 w 45"/>
                <a:gd name="T19" fmla="*/ 23 h 43"/>
                <a:gd name="T20" fmla="*/ 45 w 45"/>
                <a:gd name="T21" fmla="*/ 6 h 43"/>
                <a:gd name="T22" fmla="*/ 40 w 45"/>
                <a:gd name="T23" fmla="*/ 0 h 43"/>
                <a:gd name="T24" fmla="*/ 37 w 45"/>
                <a:gd name="T25" fmla="*/ 17 h 43"/>
                <a:gd name="T26" fmla="*/ 25 w 45"/>
                <a:gd name="T27" fmla="*/ 29 h 43"/>
                <a:gd name="T28" fmla="*/ 23 w 45"/>
                <a:gd name="T29" fmla="*/ 30 h 43"/>
                <a:gd name="T30" fmla="*/ 21 w 45"/>
                <a:gd name="T31" fmla="*/ 29 h 43"/>
                <a:gd name="T32" fmla="*/ 9 w 45"/>
                <a:gd name="T33" fmla="*/ 17 h 43"/>
                <a:gd name="T34" fmla="*/ 9 w 45"/>
                <a:gd name="T35" fmla="*/ 13 h 43"/>
                <a:gd name="T36" fmla="*/ 13 w 45"/>
                <a:gd name="T37" fmla="*/ 13 h 43"/>
                <a:gd name="T38" fmla="*/ 23 w 45"/>
                <a:gd name="T39" fmla="*/ 23 h 43"/>
                <a:gd name="T40" fmla="*/ 32 w 45"/>
                <a:gd name="T41" fmla="*/ 13 h 43"/>
                <a:gd name="T42" fmla="*/ 37 w 45"/>
                <a:gd name="T43" fmla="*/ 13 h 43"/>
                <a:gd name="T44" fmla="*/ 37 w 45"/>
                <a:gd name="T45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3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10" y="43"/>
                    <a:pt x="23" y="43"/>
                  </a:cubicBezTo>
                  <a:cubicBezTo>
                    <a:pt x="35" y="43"/>
                    <a:pt x="45" y="35"/>
                    <a:pt x="45" y="25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3"/>
                    <a:pt x="43" y="0"/>
                    <a:pt x="40" y="0"/>
                  </a:cubicBezTo>
                  <a:moveTo>
                    <a:pt x="37" y="17"/>
                  </a:move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3" y="30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4"/>
                    <a:pt x="9" y="13"/>
                  </a:cubicBezTo>
                  <a:cubicBezTo>
                    <a:pt x="10" y="12"/>
                    <a:pt x="12" y="12"/>
                    <a:pt x="13" y="1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2"/>
                    <a:pt x="36" y="12"/>
                    <a:pt x="37" y="13"/>
                  </a:cubicBezTo>
                  <a:cubicBezTo>
                    <a:pt x="38" y="14"/>
                    <a:pt x="38" y="16"/>
                    <a:pt x="37" y="1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65"/>
            <p:cNvSpPr>
              <a:spLocks/>
            </p:cNvSpPr>
            <p:nvPr/>
          </p:nvSpPr>
          <p:spPr bwMode="auto">
            <a:xfrm>
              <a:off x="7274070" y="1425226"/>
              <a:ext cx="122255" cy="154147"/>
            </a:xfrm>
            <a:custGeom>
              <a:avLst/>
              <a:gdLst>
                <a:gd name="T0" fmla="*/ 3 w 58"/>
                <a:gd name="T1" fmla="*/ 34 h 74"/>
                <a:gd name="T2" fmla="*/ 5 w 58"/>
                <a:gd name="T3" fmla="*/ 37 h 74"/>
                <a:gd name="T4" fmla="*/ 23 w 58"/>
                <a:gd name="T5" fmla="*/ 46 h 74"/>
                <a:gd name="T6" fmla="*/ 20 w 58"/>
                <a:gd name="T7" fmla="*/ 51 h 74"/>
                <a:gd name="T8" fmla="*/ 12 w 58"/>
                <a:gd name="T9" fmla="*/ 52 h 74"/>
                <a:gd name="T10" fmla="*/ 1 w 58"/>
                <a:gd name="T11" fmla="*/ 44 h 74"/>
                <a:gd name="T12" fmla="*/ 1 w 58"/>
                <a:gd name="T13" fmla="*/ 46 h 74"/>
                <a:gd name="T14" fmla="*/ 6 w 58"/>
                <a:gd name="T15" fmla="*/ 52 h 74"/>
                <a:gd name="T16" fmla="*/ 15 w 58"/>
                <a:gd name="T17" fmla="*/ 58 h 74"/>
                <a:gd name="T18" fmla="*/ 19 w 58"/>
                <a:gd name="T19" fmla="*/ 58 h 74"/>
                <a:gd name="T20" fmla="*/ 19 w 58"/>
                <a:gd name="T21" fmla="*/ 66 h 74"/>
                <a:gd name="T22" fmla="*/ 16 w 58"/>
                <a:gd name="T23" fmla="*/ 70 h 74"/>
                <a:gd name="T24" fmla="*/ 18 w 58"/>
                <a:gd name="T25" fmla="*/ 71 h 74"/>
                <a:gd name="T26" fmla="*/ 23 w 58"/>
                <a:gd name="T27" fmla="*/ 67 h 74"/>
                <a:gd name="T28" fmla="*/ 24 w 58"/>
                <a:gd name="T29" fmla="*/ 56 h 74"/>
                <a:gd name="T30" fmla="*/ 25 w 58"/>
                <a:gd name="T31" fmla="*/ 52 h 74"/>
                <a:gd name="T32" fmla="*/ 25 w 58"/>
                <a:gd name="T33" fmla="*/ 69 h 74"/>
                <a:gd name="T34" fmla="*/ 23 w 58"/>
                <a:gd name="T35" fmla="*/ 72 h 74"/>
                <a:gd name="T36" fmla="*/ 29 w 58"/>
                <a:gd name="T37" fmla="*/ 69 h 74"/>
                <a:gd name="T38" fmla="*/ 30 w 58"/>
                <a:gd name="T39" fmla="*/ 52 h 74"/>
                <a:gd name="T40" fmla="*/ 31 w 58"/>
                <a:gd name="T41" fmla="*/ 52 h 74"/>
                <a:gd name="T42" fmla="*/ 31 w 58"/>
                <a:gd name="T43" fmla="*/ 62 h 74"/>
                <a:gd name="T44" fmla="*/ 33 w 58"/>
                <a:gd name="T45" fmla="*/ 70 h 74"/>
                <a:gd name="T46" fmla="*/ 38 w 58"/>
                <a:gd name="T47" fmla="*/ 72 h 74"/>
                <a:gd name="T48" fmla="*/ 36 w 58"/>
                <a:gd name="T49" fmla="*/ 67 h 74"/>
                <a:gd name="T50" fmla="*/ 36 w 58"/>
                <a:gd name="T51" fmla="*/ 53 h 74"/>
                <a:gd name="T52" fmla="*/ 37 w 58"/>
                <a:gd name="T53" fmla="*/ 57 h 74"/>
                <a:gd name="T54" fmla="*/ 37 w 58"/>
                <a:gd name="T55" fmla="*/ 66 h 74"/>
                <a:gd name="T56" fmla="*/ 41 w 58"/>
                <a:gd name="T57" fmla="*/ 70 h 74"/>
                <a:gd name="T58" fmla="*/ 45 w 58"/>
                <a:gd name="T59" fmla="*/ 70 h 74"/>
                <a:gd name="T60" fmla="*/ 41 w 58"/>
                <a:gd name="T61" fmla="*/ 66 h 74"/>
                <a:gd name="T62" fmla="*/ 41 w 58"/>
                <a:gd name="T63" fmla="*/ 57 h 74"/>
                <a:gd name="T64" fmla="*/ 38 w 58"/>
                <a:gd name="T65" fmla="*/ 46 h 74"/>
                <a:gd name="T66" fmla="*/ 56 w 58"/>
                <a:gd name="T67" fmla="*/ 37 h 74"/>
                <a:gd name="T68" fmla="*/ 57 w 58"/>
                <a:gd name="T69" fmla="*/ 34 h 74"/>
                <a:gd name="T70" fmla="*/ 58 w 58"/>
                <a:gd name="T71" fmla="*/ 25 h 74"/>
                <a:gd name="T72" fmla="*/ 53 w 58"/>
                <a:gd name="T73" fmla="*/ 12 h 74"/>
                <a:gd name="T74" fmla="*/ 52 w 58"/>
                <a:gd name="T75" fmla="*/ 1 h 74"/>
                <a:gd name="T76" fmla="*/ 40 w 58"/>
                <a:gd name="T77" fmla="*/ 5 h 74"/>
                <a:gd name="T78" fmla="*/ 19 w 58"/>
                <a:gd name="T79" fmla="*/ 6 h 74"/>
                <a:gd name="T80" fmla="*/ 7 w 58"/>
                <a:gd name="T81" fmla="*/ 1 h 74"/>
                <a:gd name="T82" fmla="*/ 7 w 58"/>
                <a:gd name="T83" fmla="*/ 13 h 74"/>
                <a:gd name="T84" fmla="*/ 2 w 58"/>
                <a:gd name="T85" fmla="*/ 24 h 74"/>
                <a:gd name="T86" fmla="*/ 3 w 58"/>
                <a:gd name="T87" fmla="*/ 3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74">
                  <a:moveTo>
                    <a:pt x="3" y="34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8" y="42"/>
                    <a:pt x="13" y="45"/>
                    <a:pt x="23" y="46"/>
                  </a:cubicBezTo>
                  <a:cubicBezTo>
                    <a:pt x="21" y="47"/>
                    <a:pt x="20" y="49"/>
                    <a:pt x="20" y="51"/>
                  </a:cubicBezTo>
                  <a:cubicBezTo>
                    <a:pt x="18" y="52"/>
                    <a:pt x="14" y="53"/>
                    <a:pt x="12" y="52"/>
                  </a:cubicBezTo>
                  <a:cubicBezTo>
                    <a:pt x="8" y="51"/>
                    <a:pt x="7" y="43"/>
                    <a:pt x="1" y="44"/>
                  </a:cubicBezTo>
                  <a:cubicBezTo>
                    <a:pt x="0" y="45"/>
                    <a:pt x="0" y="46"/>
                    <a:pt x="1" y="46"/>
                  </a:cubicBezTo>
                  <a:cubicBezTo>
                    <a:pt x="3" y="47"/>
                    <a:pt x="4" y="49"/>
                    <a:pt x="6" y="52"/>
                  </a:cubicBezTo>
                  <a:cubicBezTo>
                    <a:pt x="7" y="54"/>
                    <a:pt x="9" y="58"/>
                    <a:pt x="15" y="58"/>
                  </a:cubicBezTo>
                  <a:cubicBezTo>
                    <a:pt x="17" y="58"/>
                    <a:pt x="19" y="58"/>
                    <a:pt x="19" y="58"/>
                  </a:cubicBezTo>
                  <a:cubicBezTo>
                    <a:pt x="19" y="58"/>
                    <a:pt x="19" y="63"/>
                    <a:pt x="19" y="66"/>
                  </a:cubicBezTo>
                  <a:cubicBezTo>
                    <a:pt x="19" y="68"/>
                    <a:pt x="16" y="69"/>
                    <a:pt x="16" y="70"/>
                  </a:cubicBezTo>
                  <a:cubicBezTo>
                    <a:pt x="16" y="71"/>
                    <a:pt x="17" y="71"/>
                    <a:pt x="18" y="71"/>
                  </a:cubicBezTo>
                  <a:cubicBezTo>
                    <a:pt x="20" y="71"/>
                    <a:pt x="23" y="69"/>
                    <a:pt x="23" y="67"/>
                  </a:cubicBezTo>
                  <a:cubicBezTo>
                    <a:pt x="23" y="64"/>
                    <a:pt x="24" y="57"/>
                    <a:pt x="24" y="56"/>
                  </a:cubicBezTo>
                  <a:cubicBezTo>
                    <a:pt x="24" y="53"/>
                    <a:pt x="25" y="52"/>
                    <a:pt x="25" y="52"/>
                  </a:cubicBezTo>
                  <a:cubicBezTo>
                    <a:pt x="25" y="52"/>
                    <a:pt x="25" y="67"/>
                    <a:pt x="25" y="69"/>
                  </a:cubicBezTo>
                  <a:cubicBezTo>
                    <a:pt x="24" y="71"/>
                    <a:pt x="23" y="71"/>
                    <a:pt x="23" y="72"/>
                  </a:cubicBezTo>
                  <a:cubicBezTo>
                    <a:pt x="23" y="73"/>
                    <a:pt x="27" y="72"/>
                    <a:pt x="29" y="69"/>
                  </a:cubicBezTo>
                  <a:cubicBezTo>
                    <a:pt x="30" y="66"/>
                    <a:pt x="30" y="52"/>
                    <a:pt x="30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9"/>
                    <a:pt x="31" y="62"/>
                  </a:cubicBezTo>
                  <a:cubicBezTo>
                    <a:pt x="31" y="65"/>
                    <a:pt x="31" y="69"/>
                    <a:pt x="33" y="70"/>
                  </a:cubicBezTo>
                  <a:cubicBezTo>
                    <a:pt x="34" y="72"/>
                    <a:pt x="38" y="74"/>
                    <a:pt x="38" y="72"/>
                  </a:cubicBezTo>
                  <a:cubicBezTo>
                    <a:pt x="38" y="71"/>
                    <a:pt x="36" y="70"/>
                    <a:pt x="36" y="67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7" y="53"/>
                    <a:pt x="37" y="57"/>
                    <a:pt x="37" y="57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66"/>
                    <a:pt x="37" y="69"/>
                    <a:pt x="41" y="70"/>
                  </a:cubicBezTo>
                  <a:cubicBezTo>
                    <a:pt x="42" y="71"/>
                    <a:pt x="45" y="71"/>
                    <a:pt x="45" y="70"/>
                  </a:cubicBezTo>
                  <a:cubicBezTo>
                    <a:pt x="45" y="69"/>
                    <a:pt x="41" y="68"/>
                    <a:pt x="41" y="66"/>
                  </a:cubicBezTo>
                  <a:cubicBezTo>
                    <a:pt x="41" y="64"/>
                    <a:pt x="41" y="63"/>
                    <a:pt x="41" y="57"/>
                  </a:cubicBezTo>
                  <a:cubicBezTo>
                    <a:pt x="41" y="50"/>
                    <a:pt x="41" y="48"/>
                    <a:pt x="38" y="46"/>
                  </a:cubicBezTo>
                  <a:cubicBezTo>
                    <a:pt x="47" y="45"/>
                    <a:pt x="53" y="43"/>
                    <a:pt x="56" y="3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1"/>
                    <a:pt x="58" y="29"/>
                    <a:pt x="58" y="25"/>
                  </a:cubicBezTo>
                  <a:cubicBezTo>
                    <a:pt x="58" y="16"/>
                    <a:pt x="53" y="13"/>
                    <a:pt x="53" y="12"/>
                  </a:cubicBezTo>
                  <a:cubicBezTo>
                    <a:pt x="54" y="5"/>
                    <a:pt x="52" y="2"/>
                    <a:pt x="52" y="1"/>
                  </a:cubicBezTo>
                  <a:cubicBezTo>
                    <a:pt x="49" y="0"/>
                    <a:pt x="43" y="3"/>
                    <a:pt x="40" y="5"/>
                  </a:cubicBezTo>
                  <a:cubicBezTo>
                    <a:pt x="35" y="4"/>
                    <a:pt x="23" y="4"/>
                    <a:pt x="19" y="6"/>
                  </a:cubicBezTo>
                  <a:cubicBezTo>
                    <a:pt x="11" y="0"/>
                    <a:pt x="7" y="1"/>
                    <a:pt x="7" y="1"/>
                  </a:cubicBezTo>
                  <a:cubicBezTo>
                    <a:pt x="7" y="1"/>
                    <a:pt x="5" y="6"/>
                    <a:pt x="7" y="13"/>
                  </a:cubicBezTo>
                  <a:cubicBezTo>
                    <a:pt x="4" y="16"/>
                    <a:pt x="2" y="18"/>
                    <a:pt x="2" y="24"/>
                  </a:cubicBezTo>
                  <a:cubicBezTo>
                    <a:pt x="2" y="28"/>
                    <a:pt x="3" y="31"/>
                    <a:pt x="3" y="3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66"/>
            <p:cNvSpPr>
              <a:spLocks/>
            </p:cNvSpPr>
            <p:nvPr/>
          </p:nvSpPr>
          <p:spPr bwMode="auto">
            <a:xfrm>
              <a:off x="5869027" y="1403965"/>
              <a:ext cx="66443" cy="85933"/>
            </a:xfrm>
            <a:custGeom>
              <a:avLst/>
              <a:gdLst>
                <a:gd name="T0" fmla="*/ 2 w 32"/>
                <a:gd name="T1" fmla="*/ 19 h 41"/>
                <a:gd name="T2" fmla="*/ 2 w 32"/>
                <a:gd name="T3" fmla="*/ 21 h 41"/>
                <a:gd name="T4" fmla="*/ 12 w 32"/>
                <a:gd name="T5" fmla="*/ 26 h 41"/>
                <a:gd name="T6" fmla="*/ 11 w 32"/>
                <a:gd name="T7" fmla="*/ 29 h 41"/>
                <a:gd name="T8" fmla="*/ 6 w 32"/>
                <a:gd name="T9" fmla="*/ 29 h 41"/>
                <a:gd name="T10" fmla="*/ 0 w 32"/>
                <a:gd name="T11" fmla="*/ 25 h 41"/>
                <a:gd name="T12" fmla="*/ 0 w 32"/>
                <a:gd name="T13" fmla="*/ 26 h 41"/>
                <a:gd name="T14" fmla="*/ 3 w 32"/>
                <a:gd name="T15" fmla="*/ 29 h 41"/>
                <a:gd name="T16" fmla="*/ 8 w 32"/>
                <a:gd name="T17" fmla="*/ 32 h 41"/>
                <a:gd name="T18" fmla="*/ 10 w 32"/>
                <a:gd name="T19" fmla="*/ 32 h 41"/>
                <a:gd name="T20" fmla="*/ 10 w 32"/>
                <a:gd name="T21" fmla="*/ 37 h 41"/>
                <a:gd name="T22" fmla="*/ 9 w 32"/>
                <a:gd name="T23" fmla="*/ 39 h 41"/>
                <a:gd name="T24" fmla="*/ 10 w 32"/>
                <a:gd name="T25" fmla="*/ 40 h 41"/>
                <a:gd name="T26" fmla="*/ 13 w 32"/>
                <a:gd name="T27" fmla="*/ 37 h 41"/>
                <a:gd name="T28" fmla="*/ 13 w 32"/>
                <a:gd name="T29" fmla="*/ 31 h 41"/>
                <a:gd name="T30" fmla="*/ 14 w 32"/>
                <a:gd name="T31" fmla="*/ 29 h 41"/>
                <a:gd name="T32" fmla="*/ 13 w 32"/>
                <a:gd name="T33" fmla="*/ 39 h 41"/>
                <a:gd name="T34" fmla="*/ 12 w 32"/>
                <a:gd name="T35" fmla="*/ 40 h 41"/>
                <a:gd name="T36" fmla="*/ 16 w 32"/>
                <a:gd name="T37" fmla="*/ 39 h 41"/>
                <a:gd name="T38" fmla="*/ 16 w 32"/>
                <a:gd name="T39" fmla="*/ 29 h 41"/>
                <a:gd name="T40" fmla="*/ 17 w 32"/>
                <a:gd name="T41" fmla="*/ 29 h 41"/>
                <a:gd name="T42" fmla="*/ 17 w 32"/>
                <a:gd name="T43" fmla="*/ 34 h 41"/>
                <a:gd name="T44" fmla="*/ 18 w 32"/>
                <a:gd name="T45" fmla="*/ 39 h 41"/>
                <a:gd name="T46" fmla="*/ 21 w 32"/>
                <a:gd name="T47" fmla="*/ 40 h 41"/>
                <a:gd name="T48" fmla="*/ 20 w 32"/>
                <a:gd name="T49" fmla="*/ 37 h 41"/>
                <a:gd name="T50" fmla="*/ 20 w 32"/>
                <a:gd name="T51" fmla="*/ 29 h 41"/>
                <a:gd name="T52" fmla="*/ 20 w 32"/>
                <a:gd name="T53" fmla="*/ 32 h 41"/>
                <a:gd name="T54" fmla="*/ 20 w 32"/>
                <a:gd name="T55" fmla="*/ 37 h 41"/>
                <a:gd name="T56" fmla="*/ 22 w 32"/>
                <a:gd name="T57" fmla="*/ 39 h 41"/>
                <a:gd name="T58" fmla="*/ 25 w 32"/>
                <a:gd name="T59" fmla="*/ 39 h 41"/>
                <a:gd name="T60" fmla="*/ 23 w 32"/>
                <a:gd name="T61" fmla="*/ 37 h 41"/>
                <a:gd name="T62" fmla="*/ 23 w 32"/>
                <a:gd name="T63" fmla="*/ 32 h 41"/>
                <a:gd name="T64" fmla="*/ 21 w 32"/>
                <a:gd name="T65" fmla="*/ 26 h 41"/>
                <a:gd name="T66" fmla="*/ 31 w 32"/>
                <a:gd name="T67" fmla="*/ 21 h 41"/>
                <a:gd name="T68" fmla="*/ 31 w 32"/>
                <a:gd name="T69" fmla="*/ 19 h 41"/>
                <a:gd name="T70" fmla="*/ 32 w 32"/>
                <a:gd name="T71" fmla="*/ 14 h 41"/>
                <a:gd name="T72" fmla="*/ 29 w 32"/>
                <a:gd name="T73" fmla="*/ 7 h 41"/>
                <a:gd name="T74" fmla="*/ 28 w 32"/>
                <a:gd name="T75" fmla="*/ 1 h 41"/>
                <a:gd name="T76" fmla="*/ 22 w 32"/>
                <a:gd name="T77" fmla="*/ 3 h 41"/>
                <a:gd name="T78" fmla="*/ 10 w 32"/>
                <a:gd name="T79" fmla="*/ 4 h 41"/>
                <a:gd name="T80" fmla="*/ 4 w 32"/>
                <a:gd name="T81" fmla="*/ 1 h 41"/>
                <a:gd name="T82" fmla="*/ 3 w 32"/>
                <a:gd name="T83" fmla="*/ 7 h 41"/>
                <a:gd name="T84" fmla="*/ 1 w 32"/>
                <a:gd name="T85" fmla="*/ 14 h 41"/>
                <a:gd name="T86" fmla="*/ 2 w 32"/>
                <a:gd name="T87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41">
                  <a:moveTo>
                    <a:pt x="2" y="19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4" y="24"/>
                    <a:pt x="7" y="25"/>
                    <a:pt x="12" y="26"/>
                  </a:cubicBezTo>
                  <a:cubicBezTo>
                    <a:pt x="12" y="26"/>
                    <a:pt x="11" y="28"/>
                    <a:pt x="11" y="29"/>
                  </a:cubicBezTo>
                  <a:cubicBezTo>
                    <a:pt x="10" y="29"/>
                    <a:pt x="8" y="30"/>
                    <a:pt x="6" y="29"/>
                  </a:cubicBezTo>
                  <a:cubicBezTo>
                    <a:pt x="4" y="28"/>
                    <a:pt x="3" y="24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1" y="27"/>
                    <a:pt x="2" y="27"/>
                    <a:pt x="3" y="29"/>
                  </a:cubicBezTo>
                  <a:cubicBezTo>
                    <a:pt x="3" y="30"/>
                    <a:pt x="5" y="32"/>
                    <a:pt x="8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10" y="32"/>
                    <a:pt x="10" y="35"/>
                    <a:pt x="10" y="37"/>
                  </a:cubicBezTo>
                  <a:cubicBezTo>
                    <a:pt x="10" y="38"/>
                    <a:pt x="9" y="39"/>
                    <a:pt x="9" y="39"/>
                  </a:cubicBezTo>
                  <a:cubicBezTo>
                    <a:pt x="9" y="39"/>
                    <a:pt x="9" y="40"/>
                    <a:pt x="10" y="40"/>
                  </a:cubicBezTo>
                  <a:cubicBezTo>
                    <a:pt x="11" y="40"/>
                    <a:pt x="13" y="39"/>
                    <a:pt x="13" y="37"/>
                  </a:cubicBezTo>
                  <a:cubicBezTo>
                    <a:pt x="13" y="36"/>
                    <a:pt x="13" y="32"/>
                    <a:pt x="13" y="31"/>
                  </a:cubicBezTo>
                  <a:cubicBezTo>
                    <a:pt x="13" y="30"/>
                    <a:pt x="14" y="29"/>
                    <a:pt x="14" y="29"/>
                  </a:cubicBezTo>
                  <a:cubicBezTo>
                    <a:pt x="14" y="29"/>
                    <a:pt x="14" y="37"/>
                    <a:pt x="13" y="39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41"/>
                    <a:pt x="15" y="40"/>
                    <a:pt x="16" y="39"/>
                  </a:cubicBezTo>
                  <a:cubicBezTo>
                    <a:pt x="17" y="37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3"/>
                    <a:pt x="17" y="34"/>
                  </a:cubicBezTo>
                  <a:cubicBezTo>
                    <a:pt x="17" y="36"/>
                    <a:pt x="17" y="38"/>
                    <a:pt x="18" y="39"/>
                  </a:cubicBezTo>
                  <a:cubicBezTo>
                    <a:pt x="19" y="40"/>
                    <a:pt x="21" y="41"/>
                    <a:pt x="21" y="40"/>
                  </a:cubicBezTo>
                  <a:cubicBezTo>
                    <a:pt x="21" y="40"/>
                    <a:pt x="20" y="39"/>
                    <a:pt x="20" y="37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32"/>
                    <a:pt x="20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9"/>
                    <a:pt x="22" y="39"/>
                  </a:cubicBezTo>
                  <a:cubicBezTo>
                    <a:pt x="23" y="40"/>
                    <a:pt x="25" y="40"/>
                    <a:pt x="25" y="39"/>
                  </a:cubicBezTo>
                  <a:cubicBezTo>
                    <a:pt x="25" y="39"/>
                    <a:pt x="23" y="38"/>
                    <a:pt x="23" y="37"/>
                  </a:cubicBezTo>
                  <a:cubicBezTo>
                    <a:pt x="23" y="36"/>
                    <a:pt x="23" y="35"/>
                    <a:pt x="23" y="32"/>
                  </a:cubicBezTo>
                  <a:cubicBezTo>
                    <a:pt x="23" y="28"/>
                    <a:pt x="22" y="27"/>
                    <a:pt x="21" y="26"/>
                  </a:cubicBezTo>
                  <a:cubicBezTo>
                    <a:pt x="26" y="25"/>
                    <a:pt x="29" y="24"/>
                    <a:pt x="31" y="21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9"/>
                    <a:pt x="29" y="8"/>
                    <a:pt x="29" y="7"/>
                  </a:cubicBezTo>
                  <a:cubicBezTo>
                    <a:pt x="30" y="3"/>
                    <a:pt x="29" y="1"/>
                    <a:pt x="28" y="1"/>
                  </a:cubicBezTo>
                  <a:cubicBezTo>
                    <a:pt x="27" y="0"/>
                    <a:pt x="24" y="2"/>
                    <a:pt x="22" y="3"/>
                  </a:cubicBezTo>
                  <a:cubicBezTo>
                    <a:pt x="19" y="2"/>
                    <a:pt x="13" y="3"/>
                    <a:pt x="10" y="4"/>
                  </a:cubicBezTo>
                  <a:cubicBezTo>
                    <a:pt x="6" y="0"/>
                    <a:pt x="4" y="1"/>
                    <a:pt x="4" y="1"/>
                  </a:cubicBezTo>
                  <a:cubicBezTo>
                    <a:pt x="4" y="1"/>
                    <a:pt x="2" y="4"/>
                    <a:pt x="3" y="7"/>
                  </a:cubicBezTo>
                  <a:cubicBezTo>
                    <a:pt x="2" y="9"/>
                    <a:pt x="1" y="10"/>
                    <a:pt x="1" y="14"/>
                  </a:cubicBezTo>
                  <a:cubicBezTo>
                    <a:pt x="1" y="16"/>
                    <a:pt x="1" y="18"/>
                    <a:pt x="2" y="1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68"/>
            <p:cNvSpPr>
              <a:spLocks/>
            </p:cNvSpPr>
            <p:nvPr/>
          </p:nvSpPr>
          <p:spPr bwMode="auto">
            <a:xfrm>
              <a:off x="4603957" y="2902913"/>
              <a:ext cx="87705" cy="111624"/>
            </a:xfrm>
            <a:custGeom>
              <a:avLst/>
              <a:gdLst>
                <a:gd name="T0" fmla="*/ 3 w 42"/>
                <a:gd name="T1" fmla="*/ 24 h 53"/>
                <a:gd name="T2" fmla="*/ 4 w 42"/>
                <a:gd name="T3" fmla="*/ 27 h 53"/>
                <a:gd name="T4" fmla="*/ 17 w 42"/>
                <a:gd name="T5" fmla="*/ 33 h 53"/>
                <a:gd name="T6" fmla="*/ 14 w 42"/>
                <a:gd name="T7" fmla="*/ 37 h 53"/>
                <a:gd name="T8" fmla="*/ 9 w 42"/>
                <a:gd name="T9" fmla="*/ 38 h 53"/>
                <a:gd name="T10" fmla="*/ 1 w 42"/>
                <a:gd name="T11" fmla="*/ 32 h 53"/>
                <a:gd name="T12" fmla="*/ 1 w 42"/>
                <a:gd name="T13" fmla="*/ 33 h 53"/>
                <a:gd name="T14" fmla="*/ 4 w 42"/>
                <a:gd name="T15" fmla="*/ 37 h 53"/>
                <a:gd name="T16" fmla="*/ 11 w 42"/>
                <a:gd name="T17" fmla="*/ 42 h 53"/>
                <a:gd name="T18" fmla="*/ 14 w 42"/>
                <a:gd name="T19" fmla="*/ 42 h 53"/>
                <a:gd name="T20" fmla="*/ 14 w 42"/>
                <a:gd name="T21" fmla="*/ 47 h 53"/>
                <a:gd name="T22" fmla="*/ 12 w 42"/>
                <a:gd name="T23" fmla="*/ 51 h 53"/>
                <a:gd name="T24" fmla="*/ 13 w 42"/>
                <a:gd name="T25" fmla="*/ 51 h 53"/>
                <a:gd name="T26" fmla="*/ 17 w 42"/>
                <a:gd name="T27" fmla="*/ 48 h 53"/>
                <a:gd name="T28" fmla="*/ 17 w 42"/>
                <a:gd name="T29" fmla="*/ 40 h 53"/>
                <a:gd name="T30" fmla="*/ 18 w 42"/>
                <a:gd name="T31" fmla="*/ 38 h 53"/>
                <a:gd name="T32" fmla="*/ 18 w 42"/>
                <a:gd name="T33" fmla="*/ 50 h 53"/>
                <a:gd name="T34" fmla="*/ 17 w 42"/>
                <a:gd name="T35" fmla="*/ 52 h 53"/>
                <a:gd name="T36" fmla="*/ 21 w 42"/>
                <a:gd name="T37" fmla="*/ 50 h 53"/>
                <a:gd name="T38" fmla="*/ 22 w 42"/>
                <a:gd name="T39" fmla="*/ 38 h 53"/>
                <a:gd name="T40" fmla="*/ 23 w 42"/>
                <a:gd name="T41" fmla="*/ 38 h 53"/>
                <a:gd name="T42" fmla="*/ 23 w 42"/>
                <a:gd name="T43" fmla="*/ 44 h 53"/>
                <a:gd name="T44" fmla="*/ 24 w 42"/>
                <a:gd name="T45" fmla="*/ 51 h 53"/>
                <a:gd name="T46" fmla="*/ 27 w 42"/>
                <a:gd name="T47" fmla="*/ 52 h 53"/>
                <a:gd name="T48" fmla="*/ 26 w 42"/>
                <a:gd name="T49" fmla="*/ 48 h 53"/>
                <a:gd name="T50" fmla="*/ 26 w 42"/>
                <a:gd name="T51" fmla="*/ 38 h 53"/>
                <a:gd name="T52" fmla="*/ 27 w 42"/>
                <a:gd name="T53" fmla="*/ 41 h 53"/>
                <a:gd name="T54" fmla="*/ 27 w 42"/>
                <a:gd name="T55" fmla="*/ 48 h 53"/>
                <a:gd name="T56" fmla="*/ 29 w 42"/>
                <a:gd name="T57" fmla="*/ 51 h 53"/>
                <a:gd name="T58" fmla="*/ 33 w 42"/>
                <a:gd name="T59" fmla="*/ 51 h 53"/>
                <a:gd name="T60" fmla="*/ 30 w 42"/>
                <a:gd name="T61" fmla="*/ 47 h 53"/>
                <a:gd name="T62" fmla="*/ 30 w 42"/>
                <a:gd name="T63" fmla="*/ 41 h 53"/>
                <a:gd name="T64" fmla="*/ 27 w 42"/>
                <a:gd name="T65" fmla="*/ 33 h 53"/>
                <a:gd name="T66" fmla="*/ 40 w 42"/>
                <a:gd name="T67" fmla="*/ 27 h 53"/>
                <a:gd name="T68" fmla="*/ 41 w 42"/>
                <a:gd name="T69" fmla="*/ 24 h 53"/>
                <a:gd name="T70" fmla="*/ 42 w 42"/>
                <a:gd name="T71" fmla="*/ 18 h 53"/>
                <a:gd name="T72" fmla="*/ 38 w 42"/>
                <a:gd name="T73" fmla="*/ 9 h 53"/>
                <a:gd name="T74" fmla="*/ 37 w 42"/>
                <a:gd name="T75" fmla="*/ 1 h 53"/>
                <a:gd name="T76" fmla="*/ 29 w 42"/>
                <a:gd name="T77" fmla="*/ 4 h 53"/>
                <a:gd name="T78" fmla="*/ 14 w 42"/>
                <a:gd name="T79" fmla="*/ 4 h 53"/>
                <a:gd name="T80" fmla="*/ 6 w 42"/>
                <a:gd name="T81" fmla="*/ 1 h 53"/>
                <a:gd name="T82" fmla="*/ 5 w 42"/>
                <a:gd name="T83" fmla="*/ 9 h 53"/>
                <a:gd name="T84" fmla="*/ 2 w 42"/>
                <a:gd name="T85" fmla="*/ 18 h 53"/>
                <a:gd name="T86" fmla="*/ 3 w 42"/>
                <a:gd name="T87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53">
                  <a:moveTo>
                    <a:pt x="3" y="24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6" y="30"/>
                    <a:pt x="10" y="33"/>
                    <a:pt x="17" y="33"/>
                  </a:cubicBezTo>
                  <a:cubicBezTo>
                    <a:pt x="16" y="34"/>
                    <a:pt x="15" y="36"/>
                    <a:pt x="14" y="37"/>
                  </a:cubicBezTo>
                  <a:cubicBezTo>
                    <a:pt x="13" y="38"/>
                    <a:pt x="11" y="38"/>
                    <a:pt x="9" y="38"/>
                  </a:cubicBezTo>
                  <a:cubicBezTo>
                    <a:pt x="6" y="37"/>
                    <a:pt x="5" y="31"/>
                    <a:pt x="1" y="32"/>
                  </a:cubicBezTo>
                  <a:cubicBezTo>
                    <a:pt x="0" y="32"/>
                    <a:pt x="0" y="33"/>
                    <a:pt x="1" y="33"/>
                  </a:cubicBezTo>
                  <a:cubicBezTo>
                    <a:pt x="2" y="34"/>
                    <a:pt x="3" y="35"/>
                    <a:pt x="4" y="37"/>
                  </a:cubicBezTo>
                  <a:cubicBezTo>
                    <a:pt x="5" y="39"/>
                    <a:pt x="6" y="42"/>
                    <a:pt x="11" y="42"/>
                  </a:cubicBezTo>
                  <a:cubicBezTo>
                    <a:pt x="13" y="42"/>
                    <a:pt x="14" y="42"/>
                    <a:pt x="14" y="42"/>
                  </a:cubicBezTo>
                  <a:cubicBezTo>
                    <a:pt x="14" y="42"/>
                    <a:pt x="14" y="46"/>
                    <a:pt x="14" y="47"/>
                  </a:cubicBezTo>
                  <a:cubicBezTo>
                    <a:pt x="14" y="49"/>
                    <a:pt x="12" y="50"/>
                    <a:pt x="12" y="51"/>
                  </a:cubicBezTo>
                  <a:cubicBezTo>
                    <a:pt x="12" y="51"/>
                    <a:pt x="12" y="51"/>
                    <a:pt x="13" y="51"/>
                  </a:cubicBezTo>
                  <a:cubicBezTo>
                    <a:pt x="14" y="51"/>
                    <a:pt x="17" y="50"/>
                    <a:pt x="17" y="48"/>
                  </a:cubicBezTo>
                  <a:cubicBezTo>
                    <a:pt x="17" y="46"/>
                    <a:pt x="17" y="41"/>
                    <a:pt x="17" y="40"/>
                  </a:cubicBezTo>
                  <a:cubicBezTo>
                    <a:pt x="17" y="38"/>
                    <a:pt x="18" y="38"/>
                    <a:pt x="18" y="38"/>
                  </a:cubicBezTo>
                  <a:cubicBezTo>
                    <a:pt x="18" y="38"/>
                    <a:pt x="18" y="48"/>
                    <a:pt x="18" y="50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3"/>
                    <a:pt x="20" y="52"/>
                    <a:pt x="21" y="50"/>
                  </a:cubicBezTo>
                  <a:cubicBezTo>
                    <a:pt x="22" y="48"/>
                    <a:pt x="22" y="38"/>
                    <a:pt x="22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42"/>
                    <a:pt x="23" y="44"/>
                  </a:cubicBezTo>
                  <a:cubicBezTo>
                    <a:pt x="22" y="47"/>
                    <a:pt x="22" y="50"/>
                    <a:pt x="24" y="51"/>
                  </a:cubicBezTo>
                  <a:cubicBezTo>
                    <a:pt x="25" y="52"/>
                    <a:pt x="27" y="53"/>
                    <a:pt x="27" y="52"/>
                  </a:cubicBezTo>
                  <a:cubicBezTo>
                    <a:pt x="27" y="51"/>
                    <a:pt x="26" y="50"/>
                    <a:pt x="26" y="4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41"/>
                    <a:pt x="27" y="4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50"/>
                    <a:pt x="29" y="51"/>
                  </a:cubicBezTo>
                  <a:cubicBezTo>
                    <a:pt x="30" y="51"/>
                    <a:pt x="32" y="51"/>
                    <a:pt x="33" y="51"/>
                  </a:cubicBezTo>
                  <a:cubicBezTo>
                    <a:pt x="33" y="50"/>
                    <a:pt x="30" y="49"/>
                    <a:pt x="30" y="47"/>
                  </a:cubicBezTo>
                  <a:cubicBezTo>
                    <a:pt x="30" y="46"/>
                    <a:pt x="30" y="46"/>
                    <a:pt x="30" y="41"/>
                  </a:cubicBezTo>
                  <a:cubicBezTo>
                    <a:pt x="30" y="36"/>
                    <a:pt x="29" y="35"/>
                    <a:pt x="27" y="33"/>
                  </a:cubicBezTo>
                  <a:cubicBezTo>
                    <a:pt x="34" y="33"/>
                    <a:pt x="38" y="31"/>
                    <a:pt x="40" y="27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3"/>
                    <a:pt x="42" y="21"/>
                    <a:pt x="42" y="18"/>
                  </a:cubicBezTo>
                  <a:cubicBezTo>
                    <a:pt x="42" y="12"/>
                    <a:pt x="39" y="10"/>
                    <a:pt x="38" y="9"/>
                  </a:cubicBezTo>
                  <a:cubicBezTo>
                    <a:pt x="39" y="4"/>
                    <a:pt x="38" y="2"/>
                    <a:pt x="37" y="1"/>
                  </a:cubicBezTo>
                  <a:cubicBezTo>
                    <a:pt x="36" y="0"/>
                    <a:pt x="31" y="2"/>
                    <a:pt x="29" y="4"/>
                  </a:cubicBezTo>
                  <a:cubicBezTo>
                    <a:pt x="25" y="3"/>
                    <a:pt x="17" y="3"/>
                    <a:pt x="14" y="4"/>
                  </a:cubicBezTo>
                  <a:cubicBezTo>
                    <a:pt x="8" y="0"/>
                    <a:pt x="6" y="1"/>
                    <a:pt x="6" y="1"/>
                  </a:cubicBezTo>
                  <a:cubicBezTo>
                    <a:pt x="6" y="1"/>
                    <a:pt x="4" y="4"/>
                    <a:pt x="5" y="9"/>
                  </a:cubicBezTo>
                  <a:cubicBezTo>
                    <a:pt x="3" y="12"/>
                    <a:pt x="2" y="13"/>
                    <a:pt x="2" y="18"/>
                  </a:cubicBezTo>
                  <a:cubicBezTo>
                    <a:pt x="2" y="20"/>
                    <a:pt x="2" y="23"/>
                    <a:pt x="3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69"/>
            <p:cNvSpPr>
              <a:spLocks/>
            </p:cNvSpPr>
            <p:nvPr/>
          </p:nvSpPr>
          <p:spPr bwMode="auto">
            <a:xfrm>
              <a:off x="6584837" y="4197218"/>
              <a:ext cx="85933" cy="110738"/>
            </a:xfrm>
            <a:custGeom>
              <a:avLst/>
              <a:gdLst>
                <a:gd name="T0" fmla="*/ 2 w 41"/>
                <a:gd name="T1" fmla="*/ 24 h 53"/>
                <a:gd name="T2" fmla="*/ 3 w 41"/>
                <a:gd name="T3" fmla="*/ 26 h 53"/>
                <a:gd name="T4" fmla="*/ 16 w 41"/>
                <a:gd name="T5" fmla="*/ 33 h 53"/>
                <a:gd name="T6" fmla="*/ 14 w 41"/>
                <a:gd name="T7" fmla="*/ 37 h 53"/>
                <a:gd name="T8" fmla="*/ 8 w 41"/>
                <a:gd name="T9" fmla="*/ 37 h 53"/>
                <a:gd name="T10" fmla="*/ 1 w 41"/>
                <a:gd name="T11" fmla="*/ 32 h 53"/>
                <a:gd name="T12" fmla="*/ 1 w 41"/>
                <a:gd name="T13" fmla="*/ 33 h 53"/>
                <a:gd name="T14" fmla="*/ 4 w 41"/>
                <a:gd name="T15" fmla="*/ 37 h 53"/>
                <a:gd name="T16" fmla="*/ 11 w 41"/>
                <a:gd name="T17" fmla="*/ 42 h 53"/>
                <a:gd name="T18" fmla="*/ 14 w 41"/>
                <a:gd name="T19" fmla="*/ 41 h 53"/>
                <a:gd name="T20" fmla="*/ 14 w 41"/>
                <a:gd name="T21" fmla="*/ 47 h 53"/>
                <a:gd name="T22" fmla="*/ 11 w 41"/>
                <a:gd name="T23" fmla="*/ 50 h 53"/>
                <a:gd name="T24" fmla="*/ 13 w 41"/>
                <a:gd name="T25" fmla="*/ 51 h 53"/>
                <a:gd name="T26" fmla="*/ 17 w 41"/>
                <a:gd name="T27" fmla="*/ 48 h 53"/>
                <a:gd name="T28" fmla="*/ 17 w 41"/>
                <a:gd name="T29" fmla="*/ 40 h 53"/>
                <a:gd name="T30" fmla="*/ 18 w 41"/>
                <a:gd name="T31" fmla="*/ 37 h 53"/>
                <a:gd name="T32" fmla="*/ 18 w 41"/>
                <a:gd name="T33" fmla="*/ 49 h 53"/>
                <a:gd name="T34" fmla="*/ 16 w 41"/>
                <a:gd name="T35" fmla="*/ 52 h 53"/>
                <a:gd name="T36" fmla="*/ 21 w 41"/>
                <a:gd name="T37" fmla="*/ 49 h 53"/>
                <a:gd name="T38" fmla="*/ 21 w 41"/>
                <a:gd name="T39" fmla="*/ 37 h 53"/>
                <a:gd name="T40" fmla="*/ 22 w 41"/>
                <a:gd name="T41" fmla="*/ 37 h 53"/>
                <a:gd name="T42" fmla="*/ 22 w 41"/>
                <a:gd name="T43" fmla="*/ 44 h 53"/>
                <a:gd name="T44" fmla="*/ 23 w 41"/>
                <a:gd name="T45" fmla="*/ 51 h 53"/>
                <a:gd name="T46" fmla="*/ 27 w 41"/>
                <a:gd name="T47" fmla="*/ 52 h 53"/>
                <a:gd name="T48" fmla="*/ 26 w 41"/>
                <a:gd name="T49" fmla="*/ 48 h 53"/>
                <a:gd name="T50" fmla="*/ 26 w 41"/>
                <a:gd name="T51" fmla="*/ 38 h 53"/>
                <a:gd name="T52" fmla="*/ 27 w 41"/>
                <a:gd name="T53" fmla="*/ 41 h 53"/>
                <a:gd name="T54" fmla="*/ 27 w 41"/>
                <a:gd name="T55" fmla="*/ 47 h 53"/>
                <a:gd name="T56" fmla="*/ 29 w 41"/>
                <a:gd name="T57" fmla="*/ 50 h 53"/>
                <a:gd name="T58" fmla="*/ 32 w 41"/>
                <a:gd name="T59" fmla="*/ 50 h 53"/>
                <a:gd name="T60" fmla="*/ 30 w 41"/>
                <a:gd name="T61" fmla="*/ 47 h 53"/>
                <a:gd name="T62" fmla="*/ 30 w 41"/>
                <a:gd name="T63" fmla="*/ 41 h 53"/>
                <a:gd name="T64" fmla="*/ 27 w 41"/>
                <a:gd name="T65" fmla="*/ 33 h 53"/>
                <a:gd name="T66" fmla="*/ 40 w 41"/>
                <a:gd name="T67" fmla="*/ 26 h 53"/>
                <a:gd name="T68" fmla="*/ 41 w 41"/>
                <a:gd name="T69" fmla="*/ 24 h 53"/>
                <a:gd name="T70" fmla="*/ 41 w 41"/>
                <a:gd name="T71" fmla="*/ 18 h 53"/>
                <a:gd name="T72" fmla="*/ 38 w 41"/>
                <a:gd name="T73" fmla="*/ 8 h 53"/>
                <a:gd name="T74" fmla="*/ 37 w 41"/>
                <a:gd name="T75" fmla="*/ 1 h 53"/>
                <a:gd name="T76" fmla="*/ 29 w 41"/>
                <a:gd name="T77" fmla="*/ 4 h 53"/>
                <a:gd name="T78" fmla="*/ 14 w 41"/>
                <a:gd name="T79" fmla="*/ 4 h 53"/>
                <a:gd name="T80" fmla="*/ 5 w 41"/>
                <a:gd name="T81" fmla="*/ 1 h 53"/>
                <a:gd name="T82" fmla="*/ 5 w 41"/>
                <a:gd name="T83" fmla="*/ 9 h 53"/>
                <a:gd name="T84" fmla="*/ 2 w 41"/>
                <a:gd name="T85" fmla="*/ 17 h 53"/>
                <a:gd name="T86" fmla="*/ 2 w 41"/>
                <a:gd name="T87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53">
                  <a:moveTo>
                    <a:pt x="2" y="24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5" y="30"/>
                    <a:pt x="10" y="32"/>
                    <a:pt x="16" y="33"/>
                  </a:cubicBezTo>
                  <a:cubicBezTo>
                    <a:pt x="15" y="34"/>
                    <a:pt x="14" y="35"/>
                    <a:pt x="14" y="37"/>
                  </a:cubicBezTo>
                  <a:cubicBezTo>
                    <a:pt x="13" y="38"/>
                    <a:pt x="10" y="38"/>
                    <a:pt x="8" y="37"/>
                  </a:cubicBezTo>
                  <a:cubicBezTo>
                    <a:pt x="6" y="36"/>
                    <a:pt x="5" y="31"/>
                    <a:pt x="1" y="32"/>
                  </a:cubicBezTo>
                  <a:cubicBezTo>
                    <a:pt x="0" y="32"/>
                    <a:pt x="0" y="33"/>
                    <a:pt x="1" y="33"/>
                  </a:cubicBezTo>
                  <a:cubicBezTo>
                    <a:pt x="2" y="34"/>
                    <a:pt x="3" y="35"/>
                    <a:pt x="4" y="37"/>
                  </a:cubicBezTo>
                  <a:cubicBezTo>
                    <a:pt x="5" y="39"/>
                    <a:pt x="6" y="42"/>
                    <a:pt x="11" y="42"/>
                  </a:cubicBezTo>
                  <a:cubicBezTo>
                    <a:pt x="13" y="42"/>
                    <a:pt x="14" y="41"/>
                    <a:pt x="14" y="41"/>
                  </a:cubicBezTo>
                  <a:cubicBezTo>
                    <a:pt x="14" y="41"/>
                    <a:pt x="14" y="45"/>
                    <a:pt x="14" y="47"/>
                  </a:cubicBezTo>
                  <a:cubicBezTo>
                    <a:pt x="14" y="49"/>
                    <a:pt x="11" y="49"/>
                    <a:pt x="11" y="50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4" y="51"/>
                    <a:pt x="17" y="50"/>
                    <a:pt x="17" y="48"/>
                  </a:cubicBezTo>
                  <a:cubicBezTo>
                    <a:pt x="17" y="46"/>
                    <a:pt x="17" y="41"/>
                    <a:pt x="17" y="40"/>
                  </a:cubicBezTo>
                  <a:cubicBezTo>
                    <a:pt x="17" y="38"/>
                    <a:pt x="18" y="37"/>
                    <a:pt x="18" y="37"/>
                  </a:cubicBezTo>
                  <a:cubicBezTo>
                    <a:pt x="18" y="37"/>
                    <a:pt x="18" y="48"/>
                    <a:pt x="18" y="49"/>
                  </a:cubicBezTo>
                  <a:cubicBezTo>
                    <a:pt x="17" y="51"/>
                    <a:pt x="16" y="51"/>
                    <a:pt x="16" y="52"/>
                  </a:cubicBezTo>
                  <a:cubicBezTo>
                    <a:pt x="16" y="53"/>
                    <a:pt x="20" y="52"/>
                    <a:pt x="21" y="49"/>
                  </a:cubicBezTo>
                  <a:cubicBezTo>
                    <a:pt x="22" y="48"/>
                    <a:pt x="21" y="37"/>
                    <a:pt x="21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42"/>
                    <a:pt x="22" y="44"/>
                  </a:cubicBezTo>
                  <a:cubicBezTo>
                    <a:pt x="22" y="46"/>
                    <a:pt x="22" y="49"/>
                    <a:pt x="23" y="51"/>
                  </a:cubicBezTo>
                  <a:cubicBezTo>
                    <a:pt x="24" y="51"/>
                    <a:pt x="27" y="53"/>
                    <a:pt x="27" y="52"/>
                  </a:cubicBezTo>
                  <a:cubicBezTo>
                    <a:pt x="27" y="51"/>
                    <a:pt x="26" y="50"/>
                    <a:pt x="26" y="4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41"/>
                    <a:pt x="27" y="4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6" y="49"/>
                    <a:pt x="29" y="50"/>
                  </a:cubicBezTo>
                  <a:cubicBezTo>
                    <a:pt x="30" y="51"/>
                    <a:pt x="32" y="51"/>
                    <a:pt x="32" y="50"/>
                  </a:cubicBezTo>
                  <a:cubicBezTo>
                    <a:pt x="32" y="50"/>
                    <a:pt x="30" y="49"/>
                    <a:pt x="30" y="47"/>
                  </a:cubicBezTo>
                  <a:cubicBezTo>
                    <a:pt x="30" y="46"/>
                    <a:pt x="30" y="45"/>
                    <a:pt x="30" y="41"/>
                  </a:cubicBezTo>
                  <a:cubicBezTo>
                    <a:pt x="30" y="36"/>
                    <a:pt x="29" y="34"/>
                    <a:pt x="27" y="33"/>
                  </a:cubicBezTo>
                  <a:cubicBezTo>
                    <a:pt x="34" y="32"/>
                    <a:pt x="38" y="31"/>
                    <a:pt x="40" y="26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2"/>
                    <a:pt x="41" y="20"/>
                    <a:pt x="41" y="18"/>
                  </a:cubicBezTo>
                  <a:cubicBezTo>
                    <a:pt x="41" y="12"/>
                    <a:pt x="38" y="9"/>
                    <a:pt x="38" y="8"/>
                  </a:cubicBezTo>
                  <a:cubicBezTo>
                    <a:pt x="39" y="4"/>
                    <a:pt x="38" y="1"/>
                    <a:pt x="37" y="1"/>
                  </a:cubicBezTo>
                  <a:cubicBezTo>
                    <a:pt x="35" y="0"/>
                    <a:pt x="31" y="2"/>
                    <a:pt x="29" y="4"/>
                  </a:cubicBezTo>
                  <a:cubicBezTo>
                    <a:pt x="25" y="3"/>
                    <a:pt x="17" y="3"/>
                    <a:pt x="14" y="4"/>
                  </a:cubicBezTo>
                  <a:cubicBezTo>
                    <a:pt x="8" y="0"/>
                    <a:pt x="5" y="1"/>
                    <a:pt x="5" y="1"/>
                  </a:cubicBezTo>
                  <a:cubicBezTo>
                    <a:pt x="5" y="1"/>
                    <a:pt x="3" y="4"/>
                    <a:pt x="5" y="9"/>
                  </a:cubicBezTo>
                  <a:cubicBezTo>
                    <a:pt x="3" y="11"/>
                    <a:pt x="2" y="13"/>
                    <a:pt x="2" y="17"/>
                  </a:cubicBezTo>
                  <a:cubicBezTo>
                    <a:pt x="2" y="20"/>
                    <a:pt x="2" y="22"/>
                    <a:pt x="2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70"/>
            <p:cNvSpPr>
              <a:spLocks/>
            </p:cNvSpPr>
            <p:nvPr/>
          </p:nvSpPr>
          <p:spPr bwMode="auto">
            <a:xfrm>
              <a:off x="6816059" y="2660176"/>
              <a:ext cx="85933" cy="110738"/>
            </a:xfrm>
            <a:custGeom>
              <a:avLst/>
              <a:gdLst>
                <a:gd name="T0" fmla="*/ 2 w 41"/>
                <a:gd name="T1" fmla="*/ 24 h 53"/>
                <a:gd name="T2" fmla="*/ 3 w 41"/>
                <a:gd name="T3" fmla="*/ 26 h 53"/>
                <a:gd name="T4" fmla="*/ 16 w 41"/>
                <a:gd name="T5" fmla="*/ 33 h 53"/>
                <a:gd name="T6" fmla="*/ 14 w 41"/>
                <a:gd name="T7" fmla="*/ 37 h 53"/>
                <a:gd name="T8" fmla="*/ 8 w 41"/>
                <a:gd name="T9" fmla="*/ 37 h 53"/>
                <a:gd name="T10" fmla="*/ 1 w 41"/>
                <a:gd name="T11" fmla="*/ 32 h 53"/>
                <a:gd name="T12" fmla="*/ 1 w 41"/>
                <a:gd name="T13" fmla="*/ 33 h 53"/>
                <a:gd name="T14" fmla="*/ 4 w 41"/>
                <a:gd name="T15" fmla="*/ 37 h 53"/>
                <a:gd name="T16" fmla="*/ 11 w 41"/>
                <a:gd name="T17" fmla="*/ 42 h 53"/>
                <a:gd name="T18" fmla="*/ 14 w 41"/>
                <a:gd name="T19" fmla="*/ 41 h 53"/>
                <a:gd name="T20" fmla="*/ 14 w 41"/>
                <a:gd name="T21" fmla="*/ 47 h 53"/>
                <a:gd name="T22" fmla="*/ 11 w 41"/>
                <a:gd name="T23" fmla="*/ 50 h 53"/>
                <a:gd name="T24" fmla="*/ 13 w 41"/>
                <a:gd name="T25" fmla="*/ 51 h 53"/>
                <a:gd name="T26" fmla="*/ 17 w 41"/>
                <a:gd name="T27" fmla="*/ 48 h 53"/>
                <a:gd name="T28" fmla="*/ 17 w 41"/>
                <a:gd name="T29" fmla="*/ 40 h 53"/>
                <a:gd name="T30" fmla="*/ 18 w 41"/>
                <a:gd name="T31" fmla="*/ 37 h 53"/>
                <a:gd name="T32" fmla="*/ 18 w 41"/>
                <a:gd name="T33" fmla="*/ 49 h 53"/>
                <a:gd name="T34" fmla="*/ 16 w 41"/>
                <a:gd name="T35" fmla="*/ 52 h 53"/>
                <a:gd name="T36" fmla="*/ 21 w 41"/>
                <a:gd name="T37" fmla="*/ 49 h 53"/>
                <a:gd name="T38" fmla="*/ 21 w 41"/>
                <a:gd name="T39" fmla="*/ 37 h 53"/>
                <a:gd name="T40" fmla="*/ 22 w 41"/>
                <a:gd name="T41" fmla="*/ 37 h 53"/>
                <a:gd name="T42" fmla="*/ 22 w 41"/>
                <a:gd name="T43" fmla="*/ 44 h 53"/>
                <a:gd name="T44" fmla="*/ 23 w 41"/>
                <a:gd name="T45" fmla="*/ 51 h 53"/>
                <a:gd name="T46" fmla="*/ 27 w 41"/>
                <a:gd name="T47" fmla="*/ 52 h 53"/>
                <a:gd name="T48" fmla="*/ 26 w 41"/>
                <a:gd name="T49" fmla="*/ 48 h 53"/>
                <a:gd name="T50" fmla="*/ 26 w 41"/>
                <a:gd name="T51" fmla="*/ 38 h 53"/>
                <a:gd name="T52" fmla="*/ 27 w 41"/>
                <a:gd name="T53" fmla="*/ 41 h 53"/>
                <a:gd name="T54" fmla="*/ 27 w 41"/>
                <a:gd name="T55" fmla="*/ 47 h 53"/>
                <a:gd name="T56" fmla="*/ 29 w 41"/>
                <a:gd name="T57" fmla="*/ 50 h 53"/>
                <a:gd name="T58" fmla="*/ 32 w 41"/>
                <a:gd name="T59" fmla="*/ 50 h 53"/>
                <a:gd name="T60" fmla="*/ 30 w 41"/>
                <a:gd name="T61" fmla="*/ 47 h 53"/>
                <a:gd name="T62" fmla="*/ 30 w 41"/>
                <a:gd name="T63" fmla="*/ 41 h 53"/>
                <a:gd name="T64" fmla="*/ 27 w 41"/>
                <a:gd name="T65" fmla="*/ 33 h 53"/>
                <a:gd name="T66" fmla="*/ 40 w 41"/>
                <a:gd name="T67" fmla="*/ 26 h 53"/>
                <a:gd name="T68" fmla="*/ 41 w 41"/>
                <a:gd name="T69" fmla="*/ 24 h 53"/>
                <a:gd name="T70" fmla="*/ 41 w 41"/>
                <a:gd name="T71" fmla="*/ 18 h 53"/>
                <a:gd name="T72" fmla="*/ 38 w 41"/>
                <a:gd name="T73" fmla="*/ 8 h 53"/>
                <a:gd name="T74" fmla="*/ 37 w 41"/>
                <a:gd name="T75" fmla="*/ 1 h 53"/>
                <a:gd name="T76" fmla="*/ 29 w 41"/>
                <a:gd name="T77" fmla="*/ 4 h 53"/>
                <a:gd name="T78" fmla="*/ 14 w 41"/>
                <a:gd name="T79" fmla="*/ 4 h 53"/>
                <a:gd name="T80" fmla="*/ 5 w 41"/>
                <a:gd name="T81" fmla="*/ 1 h 53"/>
                <a:gd name="T82" fmla="*/ 5 w 41"/>
                <a:gd name="T83" fmla="*/ 9 h 53"/>
                <a:gd name="T84" fmla="*/ 2 w 41"/>
                <a:gd name="T85" fmla="*/ 17 h 53"/>
                <a:gd name="T86" fmla="*/ 2 w 41"/>
                <a:gd name="T87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53">
                  <a:moveTo>
                    <a:pt x="2" y="24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5" y="30"/>
                    <a:pt x="10" y="32"/>
                    <a:pt x="16" y="33"/>
                  </a:cubicBezTo>
                  <a:cubicBezTo>
                    <a:pt x="15" y="34"/>
                    <a:pt x="14" y="35"/>
                    <a:pt x="14" y="37"/>
                  </a:cubicBezTo>
                  <a:cubicBezTo>
                    <a:pt x="13" y="38"/>
                    <a:pt x="10" y="38"/>
                    <a:pt x="8" y="37"/>
                  </a:cubicBezTo>
                  <a:cubicBezTo>
                    <a:pt x="6" y="36"/>
                    <a:pt x="5" y="31"/>
                    <a:pt x="1" y="32"/>
                  </a:cubicBezTo>
                  <a:cubicBezTo>
                    <a:pt x="0" y="32"/>
                    <a:pt x="0" y="33"/>
                    <a:pt x="1" y="33"/>
                  </a:cubicBezTo>
                  <a:cubicBezTo>
                    <a:pt x="2" y="34"/>
                    <a:pt x="3" y="35"/>
                    <a:pt x="4" y="37"/>
                  </a:cubicBezTo>
                  <a:cubicBezTo>
                    <a:pt x="5" y="39"/>
                    <a:pt x="6" y="42"/>
                    <a:pt x="11" y="42"/>
                  </a:cubicBezTo>
                  <a:cubicBezTo>
                    <a:pt x="13" y="42"/>
                    <a:pt x="14" y="41"/>
                    <a:pt x="14" y="41"/>
                  </a:cubicBezTo>
                  <a:cubicBezTo>
                    <a:pt x="14" y="41"/>
                    <a:pt x="14" y="45"/>
                    <a:pt x="14" y="47"/>
                  </a:cubicBezTo>
                  <a:cubicBezTo>
                    <a:pt x="14" y="49"/>
                    <a:pt x="11" y="49"/>
                    <a:pt x="11" y="50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4" y="51"/>
                    <a:pt x="17" y="50"/>
                    <a:pt x="17" y="48"/>
                  </a:cubicBezTo>
                  <a:cubicBezTo>
                    <a:pt x="17" y="46"/>
                    <a:pt x="17" y="41"/>
                    <a:pt x="17" y="40"/>
                  </a:cubicBezTo>
                  <a:cubicBezTo>
                    <a:pt x="17" y="38"/>
                    <a:pt x="18" y="37"/>
                    <a:pt x="18" y="37"/>
                  </a:cubicBezTo>
                  <a:cubicBezTo>
                    <a:pt x="18" y="37"/>
                    <a:pt x="18" y="48"/>
                    <a:pt x="18" y="49"/>
                  </a:cubicBezTo>
                  <a:cubicBezTo>
                    <a:pt x="17" y="51"/>
                    <a:pt x="16" y="51"/>
                    <a:pt x="16" y="52"/>
                  </a:cubicBezTo>
                  <a:cubicBezTo>
                    <a:pt x="16" y="53"/>
                    <a:pt x="20" y="52"/>
                    <a:pt x="21" y="49"/>
                  </a:cubicBezTo>
                  <a:cubicBezTo>
                    <a:pt x="22" y="48"/>
                    <a:pt x="21" y="37"/>
                    <a:pt x="21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42"/>
                    <a:pt x="22" y="44"/>
                  </a:cubicBezTo>
                  <a:cubicBezTo>
                    <a:pt x="22" y="46"/>
                    <a:pt x="22" y="49"/>
                    <a:pt x="23" y="51"/>
                  </a:cubicBezTo>
                  <a:cubicBezTo>
                    <a:pt x="24" y="51"/>
                    <a:pt x="27" y="53"/>
                    <a:pt x="27" y="52"/>
                  </a:cubicBezTo>
                  <a:cubicBezTo>
                    <a:pt x="27" y="51"/>
                    <a:pt x="26" y="50"/>
                    <a:pt x="26" y="4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41"/>
                    <a:pt x="27" y="4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6" y="49"/>
                    <a:pt x="29" y="50"/>
                  </a:cubicBezTo>
                  <a:cubicBezTo>
                    <a:pt x="30" y="51"/>
                    <a:pt x="32" y="51"/>
                    <a:pt x="32" y="50"/>
                  </a:cubicBezTo>
                  <a:cubicBezTo>
                    <a:pt x="32" y="50"/>
                    <a:pt x="30" y="49"/>
                    <a:pt x="30" y="47"/>
                  </a:cubicBezTo>
                  <a:cubicBezTo>
                    <a:pt x="30" y="46"/>
                    <a:pt x="30" y="45"/>
                    <a:pt x="30" y="41"/>
                  </a:cubicBezTo>
                  <a:cubicBezTo>
                    <a:pt x="30" y="36"/>
                    <a:pt x="29" y="34"/>
                    <a:pt x="27" y="33"/>
                  </a:cubicBezTo>
                  <a:cubicBezTo>
                    <a:pt x="34" y="32"/>
                    <a:pt x="38" y="31"/>
                    <a:pt x="40" y="26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2"/>
                    <a:pt x="41" y="20"/>
                    <a:pt x="41" y="18"/>
                  </a:cubicBezTo>
                  <a:cubicBezTo>
                    <a:pt x="41" y="12"/>
                    <a:pt x="38" y="9"/>
                    <a:pt x="38" y="8"/>
                  </a:cubicBezTo>
                  <a:cubicBezTo>
                    <a:pt x="39" y="4"/>
                    <a:pt x="38" y="1"/>
                    <a:pt x="37" y="1"/>
                  </a:cubicBezTo>
                  <a:cubicBezTo>
                    <a:pt x="35" y="0"/>
                    <a:pt x="31" y="2"/>
                    <a:pt x="29" y="4"/>
                  </a:cubicBezTo>
                  <a:cubicBezTo>
                    <a:pt x="25" y="3"/>
                    <a:pt x="17" y="3"/>
                    <a:pt x="14" y="4"/>
                  </a:cubicBezTo>
                  <a:cubicBezTo>
                    <a:pt x="8" y="0"/>
                    <a:pt x="5" y="1"/>
                    <a:pt x="5" y="1"/>
                  </a:cubicBezTo>
                  <a:cubicBezTo>
                    <a:pt x="5" y="1"/>
                    <a:pt x="3" y="4"/>
                    <a:pt x="5" y="9"/>
                  </a:cubicBezTo>
                  <a:cubicBezTo>
                    <a:pt x="3" y="11"/>
                    <a:pt x="2" y="13"/>
                    <a:pt x="2" y="17"/>
                  </a:cubicBezTo>
                  <a:cubicBezTo>
                    <a:pt x="2" y="20"/>
                    <a:pt x="2" y="22"/>
                    <a:pt x="2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71"/>
            <p:cNvSpPr>
              <a:spLocks/>
            </p:cNvSpPr>
            <p:nvPr/>
          </p:nvSpPr>
          <p:spPr bwMode="auto">
            <a:xfrm>
              <a:off x="4471958" y="1682138"/>
              <a:ext cx="12403" cy="16832"/>
            </a:xfrm>
            <a:custGeom>
              <a:avLst/>
              <a:gdLst>
                <a:gd name="T0" fmla="*/ 0 w 6"/>
                <a:gd name="T1" fmla="*/ 1 h 8"/>
                <a:gd name="T2" fmla="*/ 1 w 6"/>
                <a:gd name="T3" fmla="*/ 2 h 8"/>
                <a:gd name="T4" fmla="*/ 5 w 6"/>
                <a:gd name="T5" fmla="*/ 7 h 8"/>
                <a:gd name="T6" fmla="*/ 5 w 6"/>
                <a:gd name="T7" fmla="*/ 8 h 8"/>
                <a:gd name="T8" fmla="*/ 6 w 6"/>
                <a:gd name="T9" fmla="*/ 8 h 8"/>
                <a:gd name="T10" fmla="*/ 6 w 6"/>
                <a:gd name="T11" fmla="*/ 7 h 8"/>
                <a:gd name="T12" fmla="*/ 0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5" y="2"/>
                    <a:pt x="5" y="4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2"/>
                    <a:pt x="5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72"/>
            <p:cNvSpPr>
              <a:spLocks/>
            </p:cNvSpPr>
            <p:nvPr/>
          </p:nvSpPr>
          <p:spPr bwMode="auto">
            <a:xfrm>
              <a:off x="4433864" y="1671507"/>
              <a:ext cx="35436" cy="38094"/>
            </a:xfrm>
            <a:custGeom>
              <a:avLst/>
              <a:gdLst>
                <a:gd name="T0" fmla="*/ 2 w 17"/>
                <a:gd name="T1" fmla="*/ 18 h 18"/>
                <a:gd name="T2" fmla="*/ 2 w 17"/>
                <a:gd name="T3" fmla="*/ 10 h 18"/>
                <a:gd name="T4" fmla="*/ 9 w 17"/>
                <a:gd name="T5" fmla="*/ 3 h 18"/>
                <a:gd name="T6" fmla="*/ 16 w 17"/>
                <a:gd name="T7" fmla="*/ 9 h 18"/>
                <a:gd name="T8" fmla="*/ 16 w 17"/>
                <a:gd name="T9" fmla="*/ 15 h 18"/>
                <a:gd name="T10" fmla="*/ 17 w 17"/>
                <a:gd name="T11" fmla="*/ 15 h 18"/>
                <a:gd name="T12" fmla="*/ 17 w 17"/>
                <a:gd name="T13" fmla="*/ 9 h 18"/>
                <a:gd name="T14" fmla="*/ 8 w 17"/>
                <a:gd name="T15" fmla="*/ 2 h 18"/>
                <a:gd name="T16" fmla="*/ 0 w 17"/>
                <a:gd name="T17" fmla="*/ 10 h 18"/>
                <a:gd name="T18" fmla="*/ 0 w 17"/>
                <a:gd name="T19" fmla="*/ 18 h 18"/>
                <a:gd name="T20" fmla="*/ 2 w 17"/>
                <a:gd name="T2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8">
                  <a:moveTo>
                    <a:pt x="2" y="18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6"/>
                    <a:pt x="4" y="4"/>
                    <a:pt x="9" y="3"/>
                  </a:cubicBezTo>
                  <a:cubicBezTo>
                    <a:pt x="15" y="2"/>
                    <a:pt x="16" y="6"/>
                    <a:pt x="16" y="9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4"/>
                    <a:pt x="16" y="0"/>
                    <a:pt x="8" y="2"/>
                  </a:cubicBezTo>
                  <a:cubicBezTo>
                    <a:pt x="4" y="3"/>
                    <a:pt x="0" y="4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73"/>
            <p:cNvSpPr>
              <a:spLocks noEditPoints="1"/>
            </p:cNvSpPr>
            <p:nvPr/>
          </p:nvSpPr>
          <p:spPr bwMode="auto">
            <a:xfrm>
              <a:off x="4409059" y="1701628"/>
              <a:ext cx="110738" cy="101879"/>
            </a:xfrm>
            <a:custGeom>
              <a:avLst/>
              <a:gdLst>
                <a:gd name="T0" fmla="*/ 104 w 125"/>
                <a:gd name="T1" fmla="*/ 0 h 115"/>
                <a:gd name="T2" fmla="*/ 0 w 125"/>
                <a:gd name="T3" fmla="*/ 18 h 115"/>
                <a:gd name="T4" fmla="*/ 0 w 125"/>
                <a:gd name="T5" fmla="*/ 94 h 115"/>
                <a:gd name="T6" fmla="*/ 104 w 125"/>
                <a:gd name="T7" fmla="*/ 115 h 115"/>
                <a:gd name="T8" fmla="*/ 125 w 125"/>
                <a:gd name="T9" fmla="*/ 108 h 115"/>
                <a:gd name="T10" fmla="*/ 125 w 125"/>
                <a:gd name="T11" fmla="*/ 7 h 115"/>
                <a:gd name="T12" fmla="*/ 104 w 125"/>
                <a:gd name="T13" fmla="*/ 0 h 115"/>
                <a:gd name="T14" fmla="*/ 45 w 125"/>
                <a:gd name="T15" fmla="*/ 78 h 115"/>
                <a:gd name="T16" fmla="*/ 23 w 125"/>
                <a:gd name="T17" fmla="*/ 75 h 115"/>
                <a:gd name="T18" fmla="*/ 23 w 125"/>
                <a:gd name="T19" fmla="*/ 56 h 115"/>
                <a:gd name="T20" fmla="*/ 45 w 125"/>
                <a:gd name="T21" fmla="*/ 56 h 115"/>
                <a:gd name="T22" fmla="*/ 45 w 125"/>
                <a:gd name="T23" fmla="*/ 78 h 115"/>
                <a:gd name="T24" fmla="*/ 45 w 125"/>
                <a:gd name="T25" fmla="*/ 54 h 115"/>
                <a:gd name="T26" fmla="*/ 23 w 125"/>
                <a:gd name="T27" fmla="*/ 54 h 115"/>
                <a:gd name="T28" fmla="*/ 23 w 125"/>
                <a:gd name="T29" fmla="*/ 35 h 115"/>
                <a:gd name="T30" fmla="*/ 45 w 125"/>
                <a:gd name="T31" fmla="*/ 33 h 115"/>
                <a:gd name="T32" fmla="*/ 45 w 125"/>
                <a:gd name="T33" fmla="*/ 54 h 115"/>
                <a:gd name="T34" fmla="*/ 78 w 125"/>
                <a:gd name="T35" fmla="*/ 82 h 115"/>
                <a:gd name="T36" fmla="*/ 49 w 125"/>
                <a:gd name="T37" fmla="*/ 78 h 115"/>
                <a:gd name="T38" fmla="*/ 49 w 125"/>
                <a:gd name="T39" fmla="*/ 56 h 115"/>
                <a:gd name="T40" fmla="*/ 78 w 125"/>
                <a:gd name="T41" fmla="*/ 56 h 115"/>
                <a:gd name="T42" fmla="*/ 78 w 125"/>
                <a:gd name="T43" fmla="*/ 82 h 115"/>
                <a:gd name="T44" fmla="*/ 78 w 125"/>
                <a:gd name="T45" fmla="*/ 54 h 115"/>
                <a:gd name="T46" fmla="*/ 49 w 125"/>
                <a:gd name="T47" fmla="*/ 54 h 115"/>
                <a:gd name="T48" fmla="*/ 49 w 125"/>
                <a:gd name="T49" fmla="*/ 33 h 115"/>
                <a:gd name="T50" fmla="*/ 78 w 125"/>
                <a:gd name="T51" fmla="*/ 28 h 115"/>
                <a:gd name="T52" fmla="*/ 78 w 125"/>
                <a:gd name="T53" fmla="*/ 5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115">
                  <a:moveTo>
                    <a:pt x="104" y="0"/>
                  </a:moveTo>
                  <a:lnTo>
                    <a:pt x="0" y="18"/>
                  </a:lnTo>
                  <a:lnTo>
                    <a:pt x="0" y="94"/>
                  </a:lnTo>
                  <a:lnTo>
                    <a:pt x="104" y="115"/>
                  </a:lnTo>
                  <a:lnTo>
                    <a:pt x="125" y="108"/>
                  </a:lnTo>
                  <a:lnTo>
                    <a:pt x="125" y="7"/>
                  </a:lnTo>
                  <a:lnTo>
                    <a:pt x="104" y="0"/>
                  </a:lnTo>
                  <a:close/>
                  <a:moveTo>
                    <a:pt x="45" y="78"/>
                  </a:moveTo>
                  <a:lnTo>
                    <a:pt x="23" y="75"/>
                  </a:lnTo>
                  <a:lnTo>
                    <a:pt x="23" y="56"/>
                  </a:lnTo>
                  <a:lnTo>
                    <a:pt x="45" y="56"/>
                  </a:lnTo>
                  <a:lnTo>
                    <a:pt x="45" y="78"/>
                  </a:lnTo>
                  <a:close/>
                  <a:moveTo>
                    <a:pt x="45" y="54"/>
                  </a:moveTo>
                  <a:lnTo>
                    <a:pt x="23" y="54"/>
                  </a:lnTo>
                  <a:lnTo>
                    <a:pt x="23" y="35"/>
                  </a:lnTo>
                  <a:lnTo>
                    <a:pt x="45" y="33"/>
                  </a:lnTo>
                  <a:lnTo>
                    <a:pt x="45" y="54"/>
                  </a:lnTo>
                  <a:close/>
                  <a:moveTo>
                    <a:pt x="78" y="82"/>
                  </a:moveTo>
                  <a:lnTo>
                    <a:pt x="49" y="78"/>
                  </a:lnTo>
                  <a:lnTo>
                    <a:pt x="49" y="56"/>
                  </a:lnTo>
                  <a:lnTo>
                    <a:pt x="78" y="56"/>
                  </a:lnTo>
                  <a:lnTo>
                    <a:pt x="78" y="82"/>
                  </a:lnTo>
                  <a:close/>
                  <a:moveTo>
                    <a:pt x="78" y="54"/>
                  </a:moveTo>
                  <a:lnTo>
                    <a:pt x="49" y="54"/>
                  </a:lnTo>
                  <a:lnTo>
                    <a:pt x="49" y="33"/>
                  </a:lnTo>
                  <a:lnTo>
                    <a:pt x="78" y="28"/>
                  </a:lnTo>
                  <a:lnTo>
                    <a:pt x="78" y="5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74"/>
            <p:cNvSpPr>
              <a:spLocks/>
            </p:cNvSpPr>
            <p:nvPr/>
          </p:nvSpPr>
          <p:spPr bwMode="auto">
            <a:xfrm>
              <a:off x="5043365" y="4038642"/>
              <a:ext cx="8859" cy="12403"/>
            </a:xfrm>
            <a:custGeom>
              <a:avLst/>
              <a:gdLst>
                <a:gd name="T0" fmla="*/ 0 w 4"/>
                <a:gd name="T1" fmla="*/ 1 h 6"/>
                <a:gd name="T2" fmla="*/ 1 w 4"/>
                <a:gd name="T3" fmla="*/ 2 h 6"/>
                <a:gd name="T4" fmla="*/ 3 w 4"/>
                <a:gd name="T5" fmla="*/ 5 h 6"/>
                <a:gd name="T6" fmla="*/ 3 w 4"/>
                <a:gd name="T7" fmla="*/ 6 h 6"/>
                <a:gd name="T8" fmla="*/ 4 w 4"/>
                <a:gd name="T9" fmla="*/ 6 h 6"/>
                <a:gd name="T10" fmla="*/ 4 w 4"/>
                <a:gd name="T11" fmla="*/ 5 h 6"/>
                <a:gd name="T12" fmla="*/ 0 w 4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0" y="1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3" y="2"/>
                    <a:pt x="3" y="3"/>
                    <a:pt x="3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"/>
                    <a:pt x="4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75"/>
            <p:cNvSpPr>
              <a:spLocks/>
            </p:cNvSpPr>
            <p:nvPr/>
          </p:nvSpPr>
          <p:spPr bwMode="auto">
            <a:xfrm>
              <a:off x="5020332" y="4031555"/>
              <a:ext cx="23033" cy="25691"/>
            </a:xfrm>
            <a:custGeom>
              <a:avLst/>
              <a:gdLst>
                <a:gd name="T0" fmla="*/ 1 w 11"/>
                <a:gd name="T1" fmla="*/ 11 h 12"/>
                <a:gd name="T2" fmla="*/ 1 w 11"/>
                <a:gd name="T3" fmla="*/ 7 h 12"/>
                <a:gd name="T4" fmla="*/ 5 w 11"/>
                <a:gd name="T5" fmla="*/ 2 h 12"/>
                <a:gd name="T6" fmla="*/ 10 w 11"/>
                <a:gd name="T7" fmla="*/ 6 h 12"/>
                <a:gd name="T8" fmla="*/ 10 w 11"/>
                <a:gd name="T9" fmla="*/ 10 h 12"/>
                <a:gd name="T10" fmla="*/ 11 w 11"/>
                <a:gd name="T11" fmla="*/ 9 h 12"/>
                <a:gd name="T12" fmla="*/ 11 w 11"/>
                <a:gd name="T13" fmla="*/ 6 h 12"/>
                <a:gd name="T14" fmla="*/ 5 w 11"/>
                <a:gd name="T15" fmla="*/ 1 h 12"/>
                <a:gd name="T16" fmla="*/ 0 w 11"/>
                <a:gd name="T17" fmla="*/ 7 h 12"/>
                <a:gd name="T18" fmla="*/ 0 w 11"/>
                <a:gd name="T19" fmla="*/ 12 h 12"/>
                <a:gd name="T20" fmla="*/ 1 w 11"/>
                <a:gd name="T2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1" y="11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4"/>
                    <a:pt x="2" y="3"/>
                    <a:pt x="5" y="2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10" y="0"/>
                    <a:pt x="5" y="1"/>
                  </a:cubicBezTo>
                  <a:cubicBezTo>
                    <a:pt x="2" y="2"/>
                    <a:pt x="0" y="2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76"/>
            <p:cNvSpPr>
              <a:spLocks noEditPoints="1"/>
            </p:cNvSpPr>
            <p:nvPr/>
          </p:nvSpPr>
          <p:spPr bwMode="auto">
            <a:xfrm>
              <a:off x="5003500" y="4051044"/>
              <a:ext cx="71758" cy="64671"/>
            </a:xfrm>
            <a:custGeom>
              <a:avLst/>
              <a:gdLst>
                <a:gd name="T0" fmla="*/ 66 w 81"/>
                <a:gd name="T1" fmla="*/ 0 h 73"/>
                <a:gd name="T2" fmla="*/ 0 w 81"/>
                <a:gd name="T3" fmla="*/ 12 h 73"/>
                <a:gd name="T4" fmla="*/ 0 w 81"/>
                <a:gd name="T5" fmla="*/ 61 h 73"/>
                <a:gd name="T6" fmla="*/ 66 w 81"/>
                <a:gd name="T7" fmla="*/ 73 h 73"/>
                <a:gd name="T8" fmla="*/ 81 w 81"/>
                <a:gd name="T9" fmla="*/ 68 h 73"/>
                <a:gd name="T10" fmla="*/ 81 w 81"/>
                <a:gd name="T11" fmla="*/ 4 h 73"/>
                <a:gd name="T12" fmla="*/ 66 w 81"/>
                <a:gd name="T13" fmla="*/ 0 h 73"/>
                <a:gd name="T14" fmla="*/ 29 w 81"/>
                <a:gd name="T15" fmla="*/ 49 h 73"/>
                <a:gd name="T16" fmla="*/ 14 w 81"/>
                <a:gd name="T17" fmla="*/ 47 h 73"/>
                <a:gd name="T18" fmla="*/ 14 w 81"/>
                <a:gd name="T19" fmla="*/ 35 h 73"/>
                <a:gd name="T20" fmla="*/ 29 w 81"/>
                <a:gd name="T21" fmla="*/ 35 h 73"/>
                <a:gd name="T22" fmla="*/ 29 w 81"/>
                <a:gd name="T23" fmla="*/ 49 h 73"/>
                <a:gd name="T24" fmla="*/ 29 w 81"/>
                <a:gd name="T25" fmla="*/ 35 h 73"/>
                <a:gd name="T26" fmla="*/ 14 w 81"/>
                <a:gd name="T27" fmla="*/ 35 h 73"/>
                <a:gd name="T28" fmla="*/ 14 w 81"/>
                <a:gd name="T29" fmla="*/ 23 h 73"/>
                <a:gd name="T30" fmla="*/ 29 w 81"/>
                <a:gd name="T31" fmla="*/ 21 h 73"/>
                <a:gd name="T32" fmla="*/ 29 w 81"/>
                <a:gd name="T33" fmla="*/ 35 h 73"/>
                <a:gd name="T34" fmla="*/ 50 w 81"/>
                <a:gd name="T35" fmla="*/ 54 h 73"/>
                <a:gd name="T36" fmla="*/ 31 w 81"/>
                <a:gd name="T37" fmla="*/ 49 h 73"/>
                <a:gd name="T38" fmla="*/ 31 w 81"/>
                <a:gd name="T39" fmla="*/ 35 h 73"/>
                <a:gd name="T40" fmla="*/ 50 w 81"/>
                <a:gd name="T41" fmla="*/ 35 h 73"/>
                <a:gd name="T42" fmla="*/ 50 w 81"/>
                <a:gd name="T43" fmla="*/ 54 h 73"/>
                <a:gd name="T44" fmla="*/ 50 w 81"/>
                <a:gd name="T45" fmla="*/ 35 h 73"/>
                <a:gd name="T46" fmla="*/ 31 w 81"/>
                <a:gd name="T47" fmla="*/ 35 h 73"/>
                <a:gd name="T48" fmla="*/ 31 w 81"/>
                <a:gd name="T49" fmla="*/ 21 h 73"/>
                <a:gd name="T50" fmla="*/ 50 w 81"/>
                <a:gd name="T51" fmla="*/ 19 h 73"/>
                <a:gd name="T52" fmla="*/ 50 w 81"/>
                <a:gd name="T53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" h="73">
                  <a:moveTo>
                    <a:pt x="66" y="0"/>
                  </a:moveTo>
                  <a:lnTo>
                    <a:pt x="0" y="12"/>
                  </a:lnTo>
                  <a:lnTo>
                    <a:pt x="0" y="61"/>
                  </a:lnTo>
                  <a:lnTo>
                    <a:pt x="66" y="73"/>
                  </a:lnTo>
                  <a:lnTo>
                    <a:pt x="81" y="68"/>
                  </a:lnTo>
                  <a:lnTo>
                    <a:pt x="81" y="4"/>
                  </a:lnTo>
                  <a:lnTo>
                    <a:pt x="66" y="0"/>
                  </a:lnTo>
                  <a:close/>
                  <a:moveTo>
                    <a:pt x="29" y="49"/>
                  </a:moveTo>
                  <a:lnTo>
                    <a:pt x="14" y="47"/>
                  </a:lnTo>
                  <a:lnTo>
                    <a:pt x="14" y="35"/>
                  </a:lnTo>
                  <a:lnTo>
                    <a:pt x="29" y="35"/>
                  </a:lnTo>
                  <a:lnTo>
                    <a:pt x="29" y="49"/>
                  </a:lnTo>
                  <a:close/>
                  <a:moveTo>
                    <a:pt x="29" y="35"/>
                  </a:moveTo>
                  <a:lnTo>
                    <a:pt x="14" y="35"/>
                  </a:lnTo>
                  <a:lnTo>
                    <a:pt x="14" y="23"/>
                  </a:lnTo>
                  <a:lnTo>
                    <a:pt x="29" y="21"/>
                  </a:lnTo>
                  <a:lnTo>
                    <a:pt x="29" y="35"/>
                  </a:lnTo>
                  <a:close/>
                  <a:moveTo>
                    <a:pt x="50" y="54"/>
                  </a:moveTo>
                  <a:lnTo>
                    <a:pt x="31" y="49"/>
                  </a:lnTo>
                  <a:lnTo>
                    <a:pt x="31" y="35"/>
                  </a:lnTo>
                  <a:lnTo>
                    <a:pt x="50" y="35"/>
                  </a:lnTo>
                  <a:lnTo>
                    <a:pt x="50" y="54"/>
                  </a:lnTo>
                  <a:close/>
                  <a:moveTo>
                    <a:pt x="50" y="35"/>
                  </a:moveTo>
                  <a:lnTo>
                    <a:pt x="31" y="35"/>
                  </a:lnTo>
                  <a:lnTo>
                    <a:pt x="31" y="21"/>
                  </a:lnTo>
                  <a:lnTo>
                    <a:pt x="50" y="19"/>
                  </a:lnTo>
                  <a:lnTo>
                    <a:pt x="50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77"/>
            <p:cNvSpPr>
              <a:spLocks/>
            </p:cNvSpPr>
            <p:nvPr/>
          </p:nvSpPr>
          <p:spPr bwMode="auto">
            <a:xfrm>
              <a:off x="6397026" y="4748250"/>
              <a:ext cx="7973" cy="10631"/>
            </a:xfrm>
            <a:custGeom>
              <a:avLst/>
              <a:gdLst>
                <a:gd name="T0" fmla="*/ 0 w 4"/>
                <a:gd name="T1" fmla="*/ 1 h 5"/>
                <a:gd name="T2" fmla="*/ 0 w 4"/>
                <a:gd name="T3" fmla="*/ 2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0 w 4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3" y="1"/>
                    <a:pt x="3" y="2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"/>
                    <a:pt x="3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78"/>
            <p:cNvSpPr>
              <a:spLocks/>
            </p:cNvSpPr>
            <p:nvPr/>
          </p:nvSpPr>
          <p:spPr bwMode="auto">
            <a:xfrm>
              <a:off x="6371335" y="4742049"/>
              <a:ext cx="23033" cy="23033"/>
            </a:xfrm>
            <a:custGeom>
              <a:avLst/>
              <a:gdLst>
                <a:gd name="T0" fmla="*/ 1 w 11"/>
                <a:gd name="T1" fmla="*/ 11 h 11"/>
                <a:gd name="T2" fmla="*/ 1 w 11"/>
                <a:gd name="T3" fmla="*/ 6 h 11"/>
                <a:gd name="T4" fmla="*/ 5 w 11"/>
                <a:gd name="T5" fmla="*/ 2 h 11"/>
                <a:gd name="T6" fmla="*/ 10 w 11"/>
                <a:gd name="T7" fmla="*/ 5 h 11"/>
                <a:gd name="T8" fmla="*/ 10 w 11"/>
                <a:gd name="T9" fmla="*/ 9 h 11"/>
                <a:gd name="T10" fmla="*/ 11 w 11"/>
                <a:gd name="T11" fmla="*/ 9 h 11"/>
                <a:gd name="T12" fmla="*/ 11 w 11"/>
                <a:gd name="T13" fmla="*/ 5 h 11"/>
                <a:gd name="T14" fmla="*/ 5 w 11"/>
                <a:gd name="T15" fmla="*/ 1 h 11"/>
                <a:gd name="T16" fmla="*/ 0 w 11"/>
                <a:gd name="T17" fmla="*/ 6 h 11"/>
                <a:gd name="T18" fmla="*/ 0 w 11"/>
                <a:gd name="T19" fmla="*/ 11 h 11"/>
                <a:gd name="T20" fmla="*/ 1 w 11"/>
                <a:gd name="T2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3"/>
                    <a:pt x="5" y="2"/>
                  </a:cubicBezTo>
                  <a:cubicBezTo>
                    <a:pt x="10" y="1"/>
                    <a:pt x="10" y="4"/>
                    <a:pt x="10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0" y="0"/>
                    <a:pt x="5" y="1"/>
                  </a:cubicBezTo>
                  <a:cubicBezTo>
                    <a:pt x="3" y="1"/>
                    <a:pt x="0" y="2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379"/>
            <p:cNvSpPr>
              <a:spLocks noEditPoints="1"/>
            </p:cNvSpPr>
            <p:nvPr/>
          </p:nvSpPr>
          <p:spPr bwMode="auto">
            <a:xfrm>
              <a:off x="6354503" y="4758881"/>
              <a:ext cx="71758" cy="66443"/>
            </a:xfrm>
            <a:custGeom>
              <a:avLst/>
              <a:gdLst>
                <a:gd name="T0" fmla="*/ 69 w 81"/>
                <a:gd name="T1" fmla="*/ 0 h 75"/>
                <a:gd name="T2" fmla="*/ 0 w 81"/>
                <a:gd name="T3" fmla="*/ 14 h 75"/>
                <a:gd name="T4" fmla="*/ 0 w 81"/>
                <a:gd name="T5" fmla="*/ 61 h 75"/>
                <a:gd name="T6" fmla="*/ 69 w 81"/>
                <a:gd name="T7" fmla="*/ 75 h 75"/>
                <a:gd name="T8" fmla="*/ 81 w 81"/>
                <a:gd name="T9" fmla="*/ 71 h 75"/>
                <a:gd name="T10" fmla="*/ 81 w 81"/>
                <a:gd name="T11" fmla="*/ 4 h 75"/>
                <a:gd name="T12" fmla="*/ 69 w 81"/>
                <a:gd name="T13" fmla="*/ 0 h 75"/>
                <a:gd name="T14" fmla="*/ 31 w 81"/>
                <a:gd name="T15" fmla="*/ 52 h 75"/>
                <a:gd name="T16" fmla="*/ 17 w 81"/>
                <a:gd name="T17" fmla="*/ 49 h 75"/>
                <a:gd name="T18" fmla="*/ 17 w 81"/>
                <a:gd name="T19" fmla="*/ 38 h 75"/>
                <a:gd name="T20" fmla="*/ 31 w 81"/>
                <a:gd name="T21" fmla="*/ 38 h 75"/>
                <a:gd name="T22" fmla="*/ 31 w 81"/>
                <a:gd name="T23" fmla="*/ 52 h 75"/>
                <a:gd name="T24" fmla="*/ 31 w 81"/>
                <a:gd name="T25" fmla="*/ 35 h 75"/>
                <a:gd name="T26" fmla="*/ 17 w 81"/>
                <a:gd name="T27" fmla="*/ 35 h 75"/>
                <a:gd name="T28" fmla="*/ 17 w 81"/>
                <a:gd name="T29" fmla="*/ 26 h 75"/>
                <a:gd name="T30" fmla="*/ 31 w 81"/>
                <a:gd name="T31" fmla="*/ 23 h 75"/>
                <a:gd name="T32" fmla="*/ 31 w 81"/>
                <a:gd name="T33" fmla="*/ 35 h 75"/>
                <a:gd name="T34" fmla="*/ 50 w 81"/>
                <a:gd name="T35" fmla="*/ 54 h 75"/>
                <a:gd name="T36" fmla="*/ 33 w 81"/>
                <a:gd name="T37" fmla="*/ 52 h 75"/>
                <a:gd name="T38" fmla="*/ 33 w 81"/>
                <a:gd name="T39" fmla="*/ 38 h 75"/>
                <a:gd name="T40" fmla="*/ 50 w 81"/>
                <a:gd name="T41" fmla="*/ 38 h 75"/>
                <a:gd name="T42" fmla="*/ 50 w 81"/>
                <a:gd name="T43" fmla="*/ 54 h 75"/>
                <a:gd name="T44" fmla="*/ 50 w 81"/>
                <a:gd name="T45" fmla="*/ 35 h 75"/>
                <a:gd name="T46" fmla="*/ 33 w 81"/>
                <a:gd name="T47" fmla="*/ 35 h 75"/>
                <a:gd name="T48" fmla="*/ 33 w 81"/>
                <a:gd name="T49" fmla="*/ 23 h 75"/>
                <a:gd name="T50" fmla="*/ 50 w 81"/>
                <a:gd name="T51" fmla="*/ 19 h 75"/>
                <a:gd name="T52" fmla="*/ 50 w 81"/>
                <a:gd name="T53" fmla="*/ 3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" h="75">
                  <a:moveTo>
                    <a:pt x="69" y="0"/>
                  </a:moveTo>
                  <a:lnTo>
                    <a:pt x="0" y="14"/>
                  </a:lnTo>
                  <a:lnTo>
                    <a:pt x="0" y="61"/>
                  </a:lnTo>
                  <a:lnTo>
                    <a:pt x="69" y="75"/>
                  </a:lnTo>
                  <a:lnTo>
                    <a:pt x="81" y="71"/>
                  </a:lnTo>
                  <a:lnTo>
                    <a:pt x="81" y="4"/>
                  </a:lnTo>
                  <a:lnTo>
                    <a:pt x="69" y="0"/>
                  </a:lnTo>
                  <a:close/>
                  <a:moveTo>
                    <a:pt x="31" y="52"/>
                  </a:moveTo>
                  <a:lnTo>
                    <a:pt x="17" y="49"/>
                  </a:lnTo>
                  <a:lnTo>
                    <a:pt x="17" y="38"/>
                  </a:lnTo>
                  <a:lnTo>
                    <a:pt x="31" y="38"/>
                  </a:lnTo>
                  <a:lnTo>
                    <a:pt x="31" y="52"/>
                  </a:lnTo>
                  <a:close/>
                  <a:moveTo>
                    <a:pt x="31" y="35"/>
                  </a:moveTo>
                  <a:lnTo>
                    <a:pt x="17" y="35"/>
                  </a:lnTo>
                  <a:lnTo>
                    <a:pt x="17" y="26"/>
                  </a:lnTo>
                  <a:lnTo>
                    <a:pt x="31" y="23"/>
                  </a:lnTo>
                  <a:lnTo>
                    <a:pt x="31" y="35"/>
                  </a:lnTo>
                  <a:close/>
                  <a:moveTo>
                    <a:pt x="50" y="54"/>
                  </a:moveTo>
                  <a:lnTo>
                    <a:pt x="33" y="52"/>
                  </a:lnTo>
                  <a:lnTo>
                    <a:pt x="33" y="38"/>
                  </a:lnTo>
                  <a:lnTo>
                    <a:pt x="50" y="38"/>
                  </a:lnTo>
                  <a:lnTo>
                    <a:pt x="50" y="54"/>
                  </a:lnTo>
                  <a:close/>
                  <a:moveTo>
                    <a:pt x="50" y="35"/>
                  </a:moveTo>
                  <a:lnTo>
                    <a:pt x="33" y="35"/>
                  </a:lnTo>
                  <a:lnTo>
                    <a:pt x="33" y="23"/>
                  </a:lnTo>
                  <a:lnTo>
                    <a:pt x="50" y="19"/>
                  </a:lnTo>
                  <a:lnTo>
                    <a:pt x="50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80"/>
            <p:cNvSpPr>
              <a:spLocks/>
            </p:cNvSpPr>
            <p:nvPr/>
          </p:nvSpPr>
          <p:spPr bwMode="auto">
            <a:xfrm>
              <a:off x="6595468" y="717390"/>
              <a:ext cx="12403" cy="15946"/>
            </a:xfrm>
            <a:custGeom>
              <a:avLst/>
              <a:gdLst>
                <a:gd name="T0" fmla="*/ 0 w 6"/>
                <a:gd name="T1" fmla="*/ 1 h 8"/>
                <a:gd name="T2" fmla="*/ 0 w 6"/>
                <a:gd name="T3" fmla="*/ 2 h 8"/>
                <a:gd name="T4" fmla="*/ 4 w 6"/>
                <a:gd name="T5" fmla="*/ 7 h 8"/>
                <a:gd name="T6" fmla="*/ 4 w 6"/>
                <a:gd name="T7" fmla="*/ 8 h 8"/>
                <a:gd name="T8" fmla="*/ 6 w 6"/>
                <a:gd name="T9" fmla="*/ 8 h 8"/>
                <a:gd name="T10" fmla="*/ 6 w 6"/>
                <a:gd name="T11" fmla="*/ 7 h 8"/>
                <a:gd name="T12" fmla="*/ 0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4" y="2"/>
                    <a:pt x="4" y="3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"/>
                    <a:pt x="5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81"/>
            <p:cNvSpPr>
              <a:spLocks/>
            </p:cNvSpPr>
            <p:nvPr/>
          </p:nvSpPr>
          <p:spPr bwMode="auto">
            <a:xfrm>
              <a:off x="6558260" y="706759"/>
              <a:ext cx="33664" cy="37208"/>
            </a:xfrm>
            <a:custGeom>
              <a:avLst/>
              <a:gdLst>
                <a:gd name="T0" fmla="*/ 1 w 16"/>
                <a:gd name="T1" fmla="*/ 17 h 18"/>
                <a:gd name="T2" fmla="*/ 1 w 16"/>
                <a:gd name="T3" fmla="*/ 10 h 18"/>
                <a:gd name="T4" fmla="*/ 8 w 16"/>
                <a:gd name="T5" fmla="*/ 3 h 18"/>
                <a:gd name="T6" fmla="*/ 15 w 16"/>
                <a:gd name="T7" fmla="*/ 8 h 18"/>
                <a:gd name="T8" fmla="*/ 15 w 16"/>
                <a:gd name="T9" fmla="*/ 15 h 18"/>
                <a:gd name="T10" fmla="*/ 16 w 16"/>
                <a:gd name="T11" fmla="*/ 14 h 18"/>
                <a:gd name="T12" fmla="*/ 16 w 16"/>
                <a:gd name="T13" fmla="*/ 9 h 18"/>
                <a:gd name="T14" fmla="*/ 8 w 16"/>
                <a:gd name="T15" fmla="*/ 1 h 18"/>
                <a:gd name="T16" fmla="*/ 0 w 16"/>
                <a:gd name="T17" fmla="*/ 10 h 18"/>
                <a:gd name="T18" fmla="*/ 0 w 16"/>
                <a:gd name="T19" fmla="*/ 18 h 18"/>
                <a:gd name="T20" fmla="*/ 1 w 16"/>
                <a:gd name="T2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" y="17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3" y="4"/>
                    <a:pt x="8" y="3"/>
                  </a:cubicBezTo>
                  <a:cubicBezTo>
                    <a:pt x="14" y="2"/>
                    <a:pt x="15" y="6"/>
                    <a:pt x="15" y="8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4"/>
                    <a:pt x="15" y="0"/>
                    <a:pt x="8" y="1"/>
                  </a:cubicBezTo>
                  <a:cubicBezTo>
                    <a:pt x="4" y="2"/>
                    <a:pt x="0" y="3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1" y="1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82"/>
            <p:cNvSpPr>
              <a:spLocks noEditPoints="1"/>
            </p:cNvSpPr>
            <p:nvPr/>
          </p:nvSpPr>
          <p:spPr bwMode="auto">
            <a:xfrm>
              <a:off x="6530798" y="733336"/>
              <a:ext cx="113396" cy="102765"/>
            </a:xfrm>
            <a:custGeom>
              <a:avLst/>
              <a:gdLst>
                <a:gd name="T0" fmla="*/ 106 w 128"/>
                <a:gd name="T1" fmla="*/ 0 h 116"/>
                <a:gd name="T2" fmla="*/ 0 w 128"/>
                <a:gd name="T3" fmla="*/ 22 h 116"/>
                <a:gd name="T4" fmla="*/ 0 w 128"/>
                <a:gd name="T5" fmla="*/ 97 h 116"/>
                <a:gd name="T6" fmla="*/ 106 w 128"/>
                <a:gd name="T7" fmla="*/ 116 h 116"/>
                <a:gd name="T8" fmla="*/ 128 w 128"/>
                <a:gd name="T9" fmla="*/ 109 h 116"/>
                <a:gd name="T10" fmla="*/ 128 w 128"/>
                <a:gd name="T11" fmla="*/ 8 h 116"/>
                <a:gd name="T12" fmla="*/ 106 w 128"/>
                <a:gd name="T13" fmla="*/ 0 h 116"/>
                <a:gd name="T14" fmla="*/ 47 w 128"/>
                <a:gd name="T15" fmla="*/ 81 h 116"/>
                <a:gd name="T16" fmla="*/ 24 w 128"/>
                <a:gd name="T17" fmla="*/ 78 h 116"/>
                <a:gd name="T18" fmla="*/ 24 w 128"/>
                <a:gd name="T19" fmla="*/ 60 h 116"/>
                <a:gd name="T20" fmla="*/ 47 w 128"/>
                <a:gd name="T21" fmla="*/ 60 h 116"/>
                <a:gd name="T22" fmla="*/ 47 w 128"/>
                <a:gd name="T23" fmla="*/ 81 h 116"/>
                <a:gd name="T24" fmla="*/ 47 w 128"/>
                <a:gd name="T25" fmla="*/ 55 h 116"/>
                <a:gd name="T26" fmla="*/ 24 w 128"/>
                <a:gd name="T27" fmla="*/ 55 h 116"/>
                <a:gd name="T28" fmla="*/ 24 w 128"/>
                <a:gd name="T29" fmla="*/ 38 h 116"/>
                <a:gd name="T30" fmla="*/ 47 w 128"/>
                <a:gd name="T31" fmla="*/ 36 h 116"/>
                <a:gd name="T32" fmla="*/ 47 w 128"/>
                <a:gd name="T33" fmla="*/ 55 h 116"/>
                <a:gd name="T34" fmla="*/ 78 w 128"/>
                <a:gd name="T35" fmla="*/ 86 h 116"/>
                <a:gd name="T36" fmla="*/ 50 w 128"/>
                <a:gd name="T37" fmla="*/ 81 h 116"/>
                <a:gd name="T38" fmla="*/ 50 w 128"/>
                <a:gd name="T39" fmla="*/ 60 h 116"/>
                <a:gd name="T40" fmla="*/ 78 w 128"/>
                <a:gd name="T41" fmla="*/ 60 h 116"/>
                <a:gd name="T42" fmla="*/ 78 w 128"/>
                <a:gd name="T43" fmla="*/ 86 h 116"/>
                <a:gd name="T44" fmla="*/ 78 w 128"/>
                <a:gd name="T45" fmla="*/ 55 h 116"/>
                <a:gd name="T46" fmla="*/ 50 w 128"/>
                <a:gd name="T47" fmla="*/ 55 h 116"/>
                <a:gd name="T48" fmla="*/ 50 w 128"/>
                <a:gd name="T49" fmla="*/ 36 h 116"/>
                <a:gd name="T50" fmla="*/ 78 w 128"/>
                <a:gd name="T51" fmla="*/ 31 h 116"/>
                <a:gd name="T52" fmla="*/ 78 w 128"/>
                <a:gd name="T53" fmla="*/ 5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16">
                  <a:moveTo>
                    <a:pt x="106" y="0"/>
                  </a:moveTo>
                  <a:lnTo>
                    <a:pt x="0" y="22"/>
                  </a:lnTo>
                  <a:lnTo>
                    <a:pt x="0" y="97"/>
                  </a:lnTo>
                  <a:lnTo>
                    <a:pt x="106" y="116"/>
                  </a:lnTo>
                  <a:lnTo>
                    <a:pt x="128" y="109"/>
                  </a:lnTo>
                  <a:lnTo>
                    <a:pt x="128" y="8"/>
                  </a:lnTo>
                  <a:lnTo>
                    <a:pt x="106" y="0"/>
                  </a:lnTo>
                  <a:close/>
                  <a:moveTo>
                    <a:pt x="47" y="81"/>
                  </a:moveTo>
                  <a:lnTo>
                    <a:pt x="24" y="78"/>
                  </a:lnTo>
                  <a:lnTo>
                    <a:pt x="24" y="60"/>
                  </a:lnTo>
                  <a:lnTo>
                    <a:pt x="47" y="60"/>
                  </a:lnTo>
                  <a:lnTo>
                    <a:pt x="47" y="81"/>
                  </a:lnTo>
                  <a:close/>
                  <a:moveTo>
                    <a:pt x="47" y="55"/>
                  </a:moveTo>
                  <a:lnTo>
                    <a:pt x="24" y="55"/>
                  </a:lnTo>
                  <a:lnTo>
                    <a:pt x="24" y="38"/>
                  </a:lnTo>
                  <a:lnTo>
                    <a:pt x="47" y="36"/>
                  </a:lnTo>
                  <a:lnTo>
                    <a:pt x="47" y="55"/>
                  </a:lnTo>
                  <a:close/>
                  <a:moveTo>
                    <a:pt x="78" y="86"/>
                  </a:moveTo>
                  <a:lnTo>
                    <a:pt x="50" y="81"/>
                  </a:lnTo>
                  <a:lnTo>
                    <a:pt x="50" y="60"/>
                  </a:lnTo>
                  <a:lnTo>
                    <a:pt x="78" y="60"/>
                  </a:lnTo>
                  <a:lnTo>
                    <a:pt x="78" y="86"/>
                  </a:lnTo>
                  <a:close/>
                  <a:moveTo>
                    <a:pt x="78" y="55"/>
                  </a:moveTo>
                  <a:lnTo>
                    <a:pt x="50" y="55"/>
                  </a:lnTo>
                  <a:lnTo>
                    <a:pt x="50" y="36"/>
                  </a:lnTo>
                  <a:lnTo>
                    <a:pt x="78" y="31"/>
                  </a:lnTo>
                  <a:lnTo>
                    <a:pt x="78" y="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83"/>
            <p:cNvSpPr>
              <a:spLocks/>
            </p:cNvSpPr>
            <p:nvPr/>
          </p:nvSpPr>
          <p:spPr bwMode="auto">
            <a:xfrm>
              <a:off x="4264657" y="2861276"/>
              <a:ext cx="72644" cy="85933"/>
            </a:xfrm>
            <a:custGeom>
              <a:avLst/>
              <a:gdLst>
                <a:gd name="T0" fmla="*/ 5 w 35"/>
                <a:gd name="T1" fmla="*/ 41 h 41"/>
                <a:gd name="T2" fmla="*/ 16 w 35"/>
                <a:gd name="T3" fmla="*/ 41 h 41"/>
                <a:gd name="T4" fmla="*/ 28 w 35"/>
                <a:gd name="T5" fmla="*/ 41 h 41"/>
                <a:gd name="T6" fmla="*/ 32 w 35"/>
                <a:gd name="T7" fmla="*/ 41 h 41"/>
                <a:gd name="T8" fmla="*/ 32 w 35"/>
                <a:gd name="T9" fmla="*/ 37 h 41"/>
                <a:gd name="T10" fmla="*/ 31 w 35"/>
                <a:gd name="T11" fmla="*/ 30 h 41"/>
                <a:gd name="T12" fmla="*/ 30 w 35"/>
                <a:gd name="T13" fmla="*/ 34 h 41"/>
                <a:gd name="T14" fmla="*/ 21 w 35"/>
                <a:gd name="T15" fmla="*/ 38 h 41"/>
                <a:gd name="T16" fmla="*/ 11 w 35"/>
                <a:gd name="T17" fmla="*/ 36 h 41"/>
                <a:gd name="T18" fmla="*/ 11 w 35"/>
                <a:gd name="T19" fmla="*/ 29 h 41"/>
                <a:gd name="T20" fmla="*/ 11 w 35"/>
                <a:gd name="T21" fmla="*/ 22 h 41"/>
                <a:gd name="T22" fmla="*/ 23 w 35"/>
                <a:gd name="T23" fmla="*/ 22 h 41"/>
                <a:gd name="T24" fmla="*/ 27 w 35"/>
                <a:gd name="T25" fmla="*/ 26 h 41"/>
                <a:gd name="T26" fmla="*/ 27 w 35"/>
                <a:gd name="T27" fmla="*/ 22 h 41"/>
                <a:gd name="T28" fmla="*/ 27 w 35"/>
                <a:gd name="T29" fmla="*/ 18 h 41"/>
                <a:gd name="T30" fmla="*/ 26 w 35"/>
                <a:gd name="T31" fmla="*/ 14 h 41"/>
                <a:gd name="T32" fmla="*/ 24 w 35"/>
                <a:gd name="T33" fmla="*/ 18 h 41"/>
                <a:gd name="T34" fmla="*/ 21 w 35"/>
                <a:gd name="T35" fmla="*/ 19 h 41"/>
                <a:gd name="T36" fmla="*/ 11 w 35"/>
                <a:gd name="T37" fmla="*/ 18 h 41"/>
                <a:gd name="T38" fmla="*/ 11 w 35"/>
                <a:gd name="T39" fmla="*/ 6 h 41"/>
                <a:gd name="T40" fmla="*/ 18 w 35"/>
                <a:gd name="T41" fmla="*/ 4 h 41"/>
                <a:gd name="T42" fmla="*/ 29 w 35"/>
                <a:gd name="T43" fmla="*/ 7 h 41"/>
                <a:gd name="T44" fmla="*/ 30 w 35"/>
                <a:gd name="T45" fmla="*/ 10 h 41"/>
                <a:gd name="T46" fmla="*/ 31 w 35"/>
                <a:gd name="T47" fmla="*/ 5 h 41"/>
                <a:gd name="T48" fmla="*/ 31 w 35"/>
                <a:gd name="T49" fmla="*/ 1 h 41"/>
                <a:gd name="T50" fmla="*/ 29 w 35"/>
                <a:gd name="T51" fmla="*/ 1 h 41"/>
                <a:gd name="T52" fmla="*/ 4 w 35"/>
                <a:gd name="T53" fmla="*/ 1 h 41"/>
                <a:gd name="T54" fmla="*/ 1 w 35"/>
                <a:gd name="T55" fmla="*/ 2 h 41"/>
                <a:gd name="T56" fmla="*/ 5 w 35"/>
                <a:gd name="T57" fmla="*/ 5 h 41"/>
                <a:gd name="T58" fmla="*/ 6 w 35"/>
                <a:gd name="T59" fmla="*/ 8 h 41"/>
                <a:gd name="T60" fmla="*/ 6 w 35"/>
                <a:gd name="T61" fmla="*/ 21 h 41"/>
                <a:gd name="T62" fmla="*/ 6 w 35"/>
                <a:gd name="T63" fmla="*/ 34 h 41"/>
                <a:gd name="T64" fmla="*/ 5 w 35"/>
                <a:gd name="T65" fmla="*/ 38 h 41"/>
                <a:gd name="T66" fmla="*/ 0 w 35"/>
                <a:gd name="T67" fmla="*/ 40 h 41"/>
                <a:gd name="T68" fmla="*/ 5 w 3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" h="41">
                  <a:moveTo>
                    <a:pt x="5" y="41"/>
                  </a:moveTo>
                  <a:cubicBezTo>
                    <a:pt x="8" y="40"/>
                    <a:pt x="12" y="41"/>
                    <a:pt x="16" y="41"/>
                  </a:cubicBezTo>
                  <a:cubicBezTo>
                    <a:pt x="21" y="41"/>
                    <a:pt x="25" y="40"/>
                    <a:pt x="28" y="41"/>
                  </a:cubicBezTo>
                  <a:cubicBezTo>
                    <a:pt x="29" y="41"/>
                    <a:pt x="31" y="41"/>
                    <a:pt x="32" y="41"/>
                  </a:cubicBezTo>
                  <a:cubicBezTo>
                    <a:pt x="33" y="40"/>
                    <a:pt x="32" y="38"/>
                    <a:pt x="32" y="37"/>
                  </a:cubicBezTo>
                  <a:cubicBezTo>
                    <a:pt x="33" y="34"/>
                    <a:pt x="35" y="31"/>
                    <a:pt x="31" y="30"/>
                  </a:cubicBezTo>
                  <a:cubicBezTo>
                    <a:pt x="30" y="31"/>
                    <a:pt x="31" y="33"/>
                    <a:pt x="30" y="34"/>
                  </a:cubicBezTo>
                  <a:cubicBezTo>
                    <a:pt x="29" y="37"/>
                    <a:pt x="25" y="37"/>
                    <a:pt x="21" y="38"/>
                  </a:cubicBezTo>
                  <a:cubicBezTo>
                    <a:pt x="18" y="38"/>
                    <a:pt x="12" y="38"/>
                    <a:pt x="11" y="36"/>
                  </a:cubicBezTo>
                  <a:cubicBezTo>
                    <a:pt x="10" y="34"/>
                    <a:pt x="11" y="31"/>
                    <a:pt x="11" y="29"/>
                  </a:cubicBezTo>
                  <a:cubicBezTo>
                    <a:pt x="11" y="26"/>
                    <a:pt x="10" y="24"/>
                    <a:pt x="11" y="22"/>
                  </a:cubicBezTo>
                  <a:cubicBezTo>
                    <a:pt x="15" y="22"/>
                    <a:pt x="21" y="20"/>
                    <a:pt x="23" y="22"/>
                  </a:cubicBezTo>
                  <a:cubicBezTo>
                    <a:pt x="25" y="23"/>
                    <a:pt x="24" y="26"/>
                    <a:pt x="27" y="26"/>
                  </a:cubicBezTo>
                  <a:cubicBezTo>
                    <a:pt x="28" y="26"/>
                    <a:pt x="27" y="24"/>
                    <a:pt x="27" y="22"/>
                  </a:cubicBezTo>
                  <a:cubicBezTo>
                    <a:pt x="27" y="21"/>
                    <a:pt x="27" y="19"/>
                    <a:pt x="27" y="18"/>
                  </a:cubicBezTo>
                  <a:cubicBezTo>
                    <a:pt x="27" y="16"/>
                    <a:pt x="28" y="14"/>
                    <a:pt x="26" y="14"/>
                  </a:cubicBezTo>
                  <a:cubicBezTo>
                    <a:pt x="24" y="15"/>
                    <a:pt x="25" y="17"/>
                    <a:pt x="24" y="18"/>
                  </a:cubicBezTo>
                  <a:cubicBezTo>
                    <a:pt x="23" y="19"/>
                    <a:pt x="22" y="19"/>
                    <a:pt x="21" y="19"/>
                  </a:cubicBezTo>
                  <a:cubicBezTo>
                    <a:pt x="18" y="19"/>
                    <a:pt x="13" y="19"/>
                    <a:pt x="11" y="18"/>
                  </a:cubicBezTo>
                  <a:cubicBezTo>
                    <a:pt x="11" y="15"/>
                    <a:pt x="11" y="10"/>
                    <a:pt x="11" y="6"/>
                  </a:cubicBezTo>
                  <a:cubicBezTo>
                    <a:pt x="12" y="4"/>
                    <a:pt x="15" y="4"/>
                    <a:pt x="18" y="4"/>
                  </a:cubicBezTo>
                  <a:cubicBezTo>
                    <a:pt x="21" y="4"/>
                    <a:pt x="27" y="5"/>
                    <a:pt x="29" y="7"/>
                  </a:cubicBezTo>
                  <a:cubicBezTo>
                    <a:pt x="29" y="8"/>
                    <a:pt x="29" y="10"/>
                    <a:pt x="30" y="10"/>
                  </a:cubicBezTo>
                  <a:cubicBezTo>
                    <a:pt x="32" y="11"/>
                    <a:pt x="31" y="7"/>
                    <a:pt x="31" y="5"/>
                  </a:cubicBezTo>
                  <a:cubicBezTo>
                    <a:pt x="31" y="3"/>
                    <a:pt x="32" y="2"/>
                    <a:pt x="31" y="1"/>
                  </a:cubicBezTo>
                  <a:cubicBezTo>
                    <a:pt x="31" y="0"/>
                    <a:pt x="30" y="1"/>
                    <a:pt x="29" y="1"/>
                  </a:cubicBezTo>
                  <a:cubicBezTo>
                    <a:pt x="22" y="2"/>
                    <a:pt x="11" y="1"/>
                    <a:pt x="4" y="1"/>
                  </a:cubicBezTo>
                  <a:cubicBezTo>
                    <a:pt x="3" y="1"/>
                    <a:pt x="1" y="1"/>
                    <a:pt x="1" y="2"/>
                  </a:cubicBezTo>
                  <a:cubicBezTo>
                    <a:pt x="0" y="4"/>
                    <a:pt x="4" y="3"/>
                    <a:pt x="5" y="5"/>
                  </a:cubicBezTo>
                  <a:cubicBezTo>
                    <a:pt x="5" y="5"/>
                    <a:pt x="6" y="7"/>
                    <a:pt x="6" y="8"/>
                  </a:cubicBezTo>
                  <a:cubicBezTo>
                    <a:pt x="6" y="11"/>
                    <a:pt x="6" y="16"/>
                    <a:pt x="6" y="21"/>
                  </a:cubicBezTo>
                  <a:cubicBezTo>
                    <a:pt x="6" y="26"/>
                    <a:pt x="6" y="31"/>
                    <a:pt x="6" y="34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3" y="39"/>
                    <a:pt x="0" y="37"/>
                    <a:pt x="0" y="40"/>
                  </a:cubicBezTo>
                  <a:cubicBezTo>
                    <a:pt x="1" y="41"/>
                    <a:pt x="3" y="41"/>
                    <a:pt x="5" y="4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84"/>
            <p:cNvSpPr>
              <a:spLocks/>
            </p:cNvSpPr>
            <p:nvPr/>
          </p:nvSpPr>
          <p:spPr bwMode="auto">
            <a:xfrm>
              <a:off x="3455827" y="1941708"/>
              <a:ext cx="75302" cy="85933"/>
            </a:xfrm>
            <a:custGeom>
              <a:avLst/>
              <a:gdLst>
                <a:gd name="T0" fmla="*/ 5 w 36"/>
                <a:gd name="T1" fmla="*/ 40 h 41"/>
                <a:gd name="T2" fmla="*/ 17 w 36"/>
                <a:gd name="T3" fmla="*/ 40 h 41"/>
                <a:gd name="T4" fmla="*/ 29 w 36"/>
                <a:gd name="T5" fmla="*/ 40 h 41"/>
                <a:gd name="T6" fmla="*/ 32 w 36"/>
                <a:gd name="T7" fmla="*/ 40 h 41"/>
                <a:gd name="T8" fmla="*/ 33 w 36"/>
                <a:gd name="T9" fmla="*/ 36 h 41"/>
                <a:gd name="T10" fmla="*/ 32 w 36"/>
                <a:gd name="T11" fmla="*/ 29 h 41"/>
                <a:gd name="T12" fmla="*/ 30 w 36"/>
                <a:gd name="T13" fmla="*/ 34 h 41"/>
                <a:gd name="T14" fmla="*/ 22 w 36"/>
                <a:gd name="T15" fmla="*/ 37 h 41"/>
                <a:gd name="T16" fmla="*/ 12 w 36"/>
                <a:gd name="T17" fmla="*/ 36 h 41"/>
                <a:gd name="T18" fmla="*/ 11 w 36"/>
                <a:gd name="T19" fmla="*/ 28 h 41"/>
                <a:gd name="T20" fmla="*/ 12 w 36"/>
                <a:gd name="T21" fmla="*/ 21 h 41"/>
                <a:gd name="T22" fmla="*/ 24 w 36"/>
                <a:gd name="T23" fmla="*/ 21 h 41"/>
                <a:gd name="T24" fmla="*/ 27 w 36"/>
                <a:gd name="T25" fmla="*/ 26 h 41"/>
                <a:gd name="T26" fmla="*/ 28 w 36"/>
                <a:gd name="T27" fmla="*/ 21 h 41"/>
                <a:gd name="T28" fmla="*/ 28 w 36"/>
                <a:gd name="T29" fmla="*/ 17 h 41"/>
                <a:gd name="T30" fmla="*/ 26 w 36"/>
                <a:gd name="T31" fmla="*/ 13 h 41"/>
                <a:gd name="T32" fmla="*/ 24 w 36"/>
                <a:gd name="T33" fmla="*/ 18 h 41"/>
                <a:gd name="T34" fmla="*/ 22 w 36"/>
                <a:gd name="T35" fmla="*/ 18 h 41"/>
                <a:gd name="T36" fmla="*/ 11 w 36"/>
                <a:gd name="T37" fmla="*/ 18 h 41"/>
                <a:gd name="T38" fmla="*/ 11 w 36"/>
                <a:gd name="T39" fmla="*/ 5 h 41"/>
                <a:gd name="T40" fmla="*/ 18 w 36"/>
                <a:gd name="T41" fmla="*/ 4 h 41"/>
                <a:gd name="T42" fmla="*/ 29 w 36"/>
                <a:gd name="T43" fmla="*/ 6 h 41"/>
                <a:gd name="T44" fmla="*/ 30 w 36"/>
                <a:gd name="T45" fmla="*/ 9 h 41"/>
                <a:gd name="T46" fmla="*/ 31 w 36"/>
                <a:gd name="T47" fmla="*/ 4 h 41"/>
                <a:gd name="T48" fmla="*/ 32 w 36"/>
                <a:gd name="T49" fmla="*/ 1 h 41"/>
                <a:gd name="T50" fmla="*/ 29 w 36"/>
                <a:gd name="T51" fmla="*/ 1 h 41"/>
                <a:gd name="T52" fmla="*/ 4 w 36"/>
                <a:gd name="T53" fmla="*/ 1 h 41"/>
                <a:gd name="T54" fmla="*/ 1 w 36"/>
                <a:gd name="T55" fmla="*/ 2 h 41"/>
                <a:gd name="T56" fmla="*/ 5 w 36"/>
                <a:gd name="T57" fmla="*/ 4 h 41"/>
                <a:gd name="T58" fmla="*/ 6 w 36"/>
                <a:gd name="T59" fmla="*/ 8 h 41"/>
                <a:gd name="T60" fmla="*/ 6 w 36"/>
                <a:gd name="T61" fmla="*/ 21 h 41"/>
                <a:gd name="T62" fmla="*/ 6 w 36"/>
                <a:gd name="T63" fmla="*/ 34 h 41"/>
                <a:gd name="T64" fmla="*/ 5 w 36"/>
                <a:gd name="T65" fmla="*/ 37 h 41"/>
                <a:gd name="T66" fmla="*/ 0 w 36"/>
                <a:gd name="T67" fmla="*/ 40 h 41"/>
                <a:gd name="T68" fmla="*/ 5 w 36"/>
                <a:gd name="T6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1">
                  <a:moveTo>
                    <a:pt x="5" y="40"/>
                  </a:moveTo>
                  <a:cubicBezTo>
                    <a:pt x="9" y="40"/>
                    <a:pt x="13" y="40"/>
                    <a:pt x="17" y="40"/>
                  </a:cubicBezTo>
                  <a:cubicBezTo>
                    <a:pt x="21" y="40"/>
                    <a:pt x="25" y="40"/>
                    <a:pt x="29" y="40"/>
                  </a:cubicBezTo>
                  <a:cubicBezTo>
                    <a:pt x="30" y="40"/>
                    <a:pt x="31" y="41"/>
                    <a:pt x="32" y="40"/>
                  </a:cubicBezTo>
                  <a:cubicBezTo>
                    <a:pt x="33" y="39"/>
                    <a:pt x="33" y="38"/>
                    <a:pt x="33" y="36"/>
                  </a:cubicBezTo>
                  <a:cubicBezTo>
                    <a:pt x="33" y="33"/>
                    <a:pt x="36" y="30"/>
                    <a:pt x="32" y="29"/>
                  </a:cubicBezTo>
                  <a:cubicBezTo>
                    <a:pt x="30" y="31"/>
                    <a:pt x="31" y="32"/>
                    <a:pt x="30" y="34"/>
                  </a:cubicBezTo>
                  <a:cubicBezTo>
                    <a:pt x="29" y="36"/>
                    <a:pt x="25" y="37"/>
                    <a:pt x="22" y="37"/>
                  </a:cubicBezTo>
                  <a:cubicBezTo>
                    <a:pt x="18" y="37"/>
                    <a:pt x="13" y="38"/>
                    <a:pt x="12" y="36"/>
                  </a:cubicBezTo>
                  <a:cubicBezTo>
                    <a:pt x="11" y="34"/>
                    <a:pt x="11" y="31"/>
                    <a:pt x="11" y="28"/>
                  </a:cubicBezTo>
                  <a:cubicBezTo>
                    <a:pt x="11" y="26"/>
                    <a:pt x="11" y="23"/>
                    <a:pt x="12" y="21"/>
                  </a:cubicBezTo>
                  <a:cubicBezTo>
                    <a:pt x="16" y="21"/>
                    <a:pt x="21" y="20"/>
                    <a:pt x="24" y="21"/>
                  </a:cubicBezTo>
                  <a:cubicBezTo>
                    <a:pt x="26" y="23"/>
                    <a:pt x="25" y="25"/>
                    <a:pt x="27" y="26"/>
                  </a:cubicBezTo>
                  <a:cubicBezTo>
                    <a:pt x="28" y="25"/>
                    <a:pt x="28" y="23"/>
                    <a:pt x="28" y="21"/>
                  </a:cubicBezTo>
                  <a:cubicBezTo>
                    <a:pt x="27" y="20"/>
                    <a:pt x="28" y="19"/>
                    <a:pt x="28" y="17"/>
                  </a:cubicBezTo>
                  <a:cubicBezTo>
                    <a:pt x="28" y="15"/>
                    <a:pt x="28" y="13"/>
                    <a:pt x="26" y="13"/>
                  </a:cubicBezTo>
                  <a:cubicBezTo>
                    <a:pt x="25" y="14"/>
                    <a:pt x="26" y="16"/>
                    <a:pt x="24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19" y="19"/>
                    <a:pt x="14" y="18"/>
                    <a:pt x="11" y="18"/>
                  </a:cubicBezTo>
                  <a:cubicBezTo>
                    <a:pt x="11" y="14"/>
                    <a:pt x="11" y="9"/>
                    <a:pt x="11" y="5"/>
                  </a:cubicBezTo>
                  <a:cubicBezTo>
                    <a:pt x="13" y="4"/>
                    <a:pt x="16" y="4"/>
                    <a:pt x="18" y="4"/>
                  </a:cubicBezTo>
                  <a:cubicBezTo>
                    <a:pt x="22" y="4"/>
                    <a:pt x="28" y="4"/>
                    <a:pt x="29" y="6"/>
                  </a:cubicBezTo>
                  <a:cubicBezTo>
                    <a:pt x="30" y="7"/>
                    <a:pt x="29" y="9"/>
                    <a:pt x="30" y="9"/>
                  </a:cubicBezTo>
                  <a:cubicBezTo>
                    <a:pt x="32" y="10"/>
                    <a:pt x="31" y="6"/>
                    <a:pt x="31" y="4"/>
                  </a:cubicBezTo>
                  <a:cubicBezTo>
                    <a:pt x="32" y="3"/>
                    <a:pt x="32" y="2"/>
                    <a:pt x="32" y="1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22" y="1"/>
                    <a:pt x="12" y="1"/>
                    <a:pt x="4" y="1"/>
                  </a:cubicBezTo>
                  <a:cubicBezTo>
                    <a:pt x="3" y="1"/>
                    <a:pt x="2" y="0"/>
                    <a:pt x="1" y="2"/>
                  </a:cubicBezTo>
                  <a:cubicBezTo>
                    <a:pt x="1" y="4"/>
                    <a:pt x="4" y="3"/>
                    <a:pt x="5" y="4"/>
                  </a:cubicBezTo>
                  <a:cubicBezTo>
                    <a:pt x="6" y="5"/>
                    <a:pt x="6" y="6"/>
                    <a:pt x="6" y="8"/>
                  </a:cubicBezTo>
                  <a:cubicBezTo>
                    <a:pt x="7" y="11"/>
                    <a:pt x="6" y="16"/>
                    <a:pt x="6" y="21"/>
                  </a:cubicBezTo>
                  <a:cubicBezTo>
                    <a:pt x="6" y="26"/>
                    <a:pt x="7" y="31"/>
                    <a:pt x="6" y="34"/>
                  </a:cubicBezTo>
                  <a:cubicBezTo>
                    <a:pt x="6" y="35"/>
                    <a:pt x="5" y="37"/>
                    <a:pt x="5" y="37"/>
                  </a:cubicBezTo>
                  <a:cubicBezTo>
                    <a:pt x="4" y="38"/>
                    <a:pt x="0" y="37"/>
                    <a:pt x="0" y="40"/>
                  </a:cubicBezTo>
                  <a:cubicBezTo>
                    <a:pt x="2" y="41"/>
                    <a:pt x="4" y="40"/>
                    <a:pt x="5" y="4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85"/>
            <p:cNvSpPr>
              <a:spLocks/>
            </p:cNvSpPr>
            <p:nvPr/>
          </p:nvSpPr>
          <p:spPr bwMode="auto">
            <a:xfrm>
              <a:off x="6507764" y="3020739"/>
              <a:ext cx="75302" cy="85933"/>
            </a:xfrm>
            <a:custGeom>
              <a:avLst/>
              <a:gdLst>
                <a:gd name="T0" fmla="*/ 6 w 36"/>
                <a:gd name="T1" fmla="*/ 40 h 41"/>
                <a:gd name="T2" fmla="*/ 17 w 36"/>
                <a:gd name="T3" fmla="*/ 40 h 41"/>
                <a:gd name="T4" fmla="*/ 29 w 36"/>
                <a:gd name="T5" fmla="*/ 40 h 41"/>
                <a:gd name="T6" fmla="*/ 33 w 36"/>
                <a:gd name="T7" fmla="*/ 40 h 41"/>
                <a:gd name="T8" fmla="*/ 33 w 36"/>
                <a:gd name="T9" fmla="*/ 36 h 41"/>
                <a:gd name="T10" fmla="*/ 32 w 36"/>
                <a:gd name="T11" fmla="*/ 29 h 41"/>
                <a:gd name="T12" fmla="*/ 31 w 36"/>
                <a:gd name="T13" fmla="*/ 34 h 41"/>
                <a:gd name="T14" fmla="*/ 22 w 36"/>
                <a:gd name="T15" fmla="*/ 37 h 41"/>
                <a:gd name="T16" fmla="*/ 12 w 36"/>
                <a:gd name="T17" fmla="*/ 35 h 41"/>
                <a:gd name="T18" fmla="*/ 11 w 36"/>
                <a:gd name="T19" fmla="*/ 28 h 41"/>
                <a:gd name="T20" fmla="*/ 12 w 36"/>
                <a:gd name="T21" fmla="*/ 21 h 41"/>
                <a:gd name="T22" fmla="*/ 24 w 36"/>
                <a:gd name="T23" fmla="*/ 21 h 41"/>
                <a:gd name="T24" fmla="*/ 27 w 36"/>
                <a:gd name="T25" fmla="*/ 25 h 41"/>
                <a:gd name="T26" fmla="*/ 28 w 36"/>
                <a:gd name="T27" fmla="*/ 21 h 41"/>
                <a:gd name="T28" fmla="*/ 28 w 36"/>
                <a:gd name="T29" fmla="*/ 17 h 41"/>
                <a:gd name="T30" fmla="*/ 27 w 36"/>
                <a:gd name="T31" fmla="*/ 13 h 41"/>
                <a:gd name="T32" fmla="*/ 25 w 36"/>
                <a:gd name="T33" fmla="*/ 17 h 41"/>
                <a:gd name="T34" fmla="*/ 22 w 36"/>
                <a:gd name="T35" fmla="*/ 18 h 41"/>
                <a:gd name="T36" fmla="*/ 12 w 36"/>
                <a:gd name="T37" fmla="*/ 17 h 41"/>
                <a:gd name="T38" fmla="*/ 12 w 36"/>
                <a:gd name="T39" fmla="*/ 5 h 41"/>
                <a:gd name="T40" fmla="*/ 18 w 36"/>
                <a:gd name="T41" fmla="*/ 3 h 41"/>
                <a:gd name="T42" fmla="*/ 29 w 36"/>
                <a:gd name="T43" fmla="*/ 6 h 41"/>
                <a:gd name="T44" fmla="*/ 31 w 36"/>
                <a:gd name="T45" fmla="*/ 9 h 41"/>
                <a:gd name="T46" fmla="*/ 32 w 36"/>
                <a:gd name="T47" fmla="*/ 4 h 41"/>
                <a:gd name="T48" fmla="*/ 32 w 36"/>
                <a:gd name="T49" fmla="*/ 1 h 41"/>
                <a:gd name="T50" fmla="*/ 30 w 36"/>
                <a:gd name="T51" fmla="*/ 0 h 41"/>
                <a:gd name="T52" fmla="*/ 5 w 36"/>
                <a:gd name="T53" fmla="*/ 1 h 41"/>
                <a:gd name="T54" fmla="*/ 2 w 36"/>
                <a:gd name="T55" fmla="*/ 1 h 41"/>
                <a:gd name="T56" fmla="*/ 5 w 36"/>
                <a:gd name="T57" fmla="*/ 4 h 41"/>
                <a:gd name="T58" fmla="*/ 7 w 36"/>
                <a:gd name="T59" fmla="*/ 7 h 41"/>
                <a:gd name="T60" fmla="*/ 7 w 36"/>
                <a:gd name="T61" fmla="*/ 20 h 41"/>
                <a:gd name="T62" fmla="*/ 7 w 36"/>
                <a:gd name="T63" fmla="*/ 34 h 41"/>
                <a:gd name="T64" fmla="*/ 5 w 36"/>
                <a:gd name="T65" fmla="*/ 37 h 41"/>
                <a:gd name="T66" fmla="*/ 1 w 36"/>
                <a:gd name="T67" fmla="*/ 39 h 41"/>
                <a:gd name="T68" fmla="*/ 6 w 36"/>
                <a:gd name="T6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1">
                  <a:moveTo>
                    <a:pt x="6" y="40"/>
                  </a:moveTo>
                  <a:cubicBezTo>
                    <a:pt x="9" y="40"/>
                    <a:pt x="13" y="40"/>
                    <a:pt x="17" y="40"/>
                  </a:cubicBezTo>
                  <a:cubicBezTo>
                    <a:pt x="21" y="40"/>
                    <a:pt x="26" y="39"/>
                    <a:pt x="29" y="40"/>
                  </a:cubicBezTo>
                  <a:cubicBezTo>
                    <a:pt x="30" y="40"/>
                    <a:pt x="32" y="41"/>
                    <a:pt x="33" y="40"/>
                  </a:cubicBezTo>
                  <a:cubicBezTo>
                    <a:pt x="33" y="39"/>
                    <a:pt x="33" y="37"/>
                    <a:pt x="33" y="36"/>
                  </a:cubicBezTo>
                  <a:cubicBezTo>
                    <a:pt x="33" y="33"/>
                    <a:pt x="36" y="30"/>
                    <a:pt x="32" y="29"/>
                  </a:cubicBezTo>
                  <a:cubicBezTo>
                    <a:pt x="31" y="30"/>
                    <a:pt x="32" y="32"/>
                    <a:pt x="31" y="34"/>
                  </a:cubicBezTo>
                  <a:cubicBezTo>
                    <a:pt x="30" y="36"/>
                    <a:pt x="26" y="37"/>
                    <a:pt x="22" y="37"/>
                  </a:cubicBezTo>
                  <a:cubicBezTo>
                    <a:pt x="19" y="37"/>
                    <a:pt x="13" y="37"/>
                    <a:pt x="12" y="35"/>
                  </a:cubicBezTo>
                  <a:cubicBezTo>
                    <a:pt x="11" y="33"/>
                    <a:pt x="11" y="30"/>
                    <a:pt x="11" y="28"/>
                  </a:cubicBezTo>
                  <a:cubicBezTo>
                    <a:pt x="11" y="25"/>
                    <a:pt x="11" y="23"/>
                    <a:pt x="12" y="21"/>
                  </a:cubicBezTo>
                  <a:cubicBezTo>
                    <a:pt x="16" y="21"/>
                    <a:pt x="21" y="19"/>
                    <a:pt x="24" y="21"/>
                  </a:cubicBezTo>
                  <a:cubicBezTo>
                    <a:pt x="26" y="22"/>
                    <a:pt x="25" y="25"/>
                    <a:pt x="27" y="25"/>
                  </a:cubicBezTo>
                  <a:cubicBezTo>
                    <a:pt x="29" y="25"/>
                    <a:pt x="28" y="23"/>
                    <a:pt x="28" y="21"/>
                  </a:cubicBezTo>
                  <a:cubicBezTo>
                    <a:pt x="28" y="20"/>
                    <a:pt x="28" y="18"/>
                    <a:pt x="28" y="17"/>
                  </a:cubicBezTo>
                  <a:cubicBezTo>
                    <a:pt x="28" y="15"/>
                    <a:pt x="29" y="13"/>
                    <a:pt x="27" y="13"/>
                  </a:cubicBezTo>
                  <a:cubicBezTo>
                    <a:pt x="25" y="14"/>
                    <a:pt x="26" y="16"/>
                    <a:pt x="25" y="17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19" y="18"/>
                    <a:pt x="14" y="18"/>
                    <a:pt x="12" y="17"/>
                  </a:cubicBezTo>
                  <a:cubicBezTo>
                    <a:pt x="11" y="14"/>
                    <a:pt x="11" y="9"/>
                    <a:pt x="12" y="5"/>
                  </a:cubicBezTo>
                  <a:cubicBezTo>
                    <a:pt x="13" y="3"/>
                    <a:pt x="16" y="3"/>
                    <a:pt x="18" y="3"/>
                  </a:cubicBezTo>
                  <a:cubicBezTo>
                    <a:pt x="22" y="3"/>
                    <a:pt x="28" y="4"/>
                    <a:pt x="29" y="6"/>
                  </a:cubicBezTo>
                  <a:cubicBezTo>
                    <a:pt x="30" y="7"/>
                    <a:pt x="29" y="9"/>
                    <a:pt x="31" y="9"/>
                  </a:cubicBezTo>
                  <a:cubicBezTo>
                    <a:pt x="33" y="10"/>
                    <a:pt x="32" y="6"/>
                    <a:pt x="32" y="4"/>
                  </a:cubicBezTo>
                  <a:cubicBezTo>
                    <a:pt x="32" y="2"/>
                    <a:pt x="32" y="2"/>
                    <a:pt x="32" y="1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3" y="1"/>
                    <a:pt x="12" y="1"/>
                    <a:pt x="5" y="1"/>
                  </a:cubicBezTo>
                  <a:cubicBezTo>
                    <a:pt x="4" y="1"/>
                    <a:pt x="2" y="0"/>
                    <a:pt x="2" y="1"/>
                  </a:cubicBezTo>
                  <a:cubicBezTo>
                    <a:pt x="1" y="4"/>
                    <a:pt x="4" y="3"/>
                    <a:pt x="5" y="4"/>
                  </a:cubicBezTo>
                  <a:cubicBezTo>
                    <a:pt x="6" y="4"/>
                    <a:pt x="6" y="6"/>
                    <a:pt x="7" y="7"/>
                  </a:cubicBezTo>
                  <a:cubicBezTo>
                    <a:pt x="7" y="11"/>
                    <a:pt x="7" y="16"/>
                    <a:pt x="7" y="20"/>
                  </a:cubicBezTo>
                  <a:cubicBezTo>
                    <a:pt x="7" y="25"/>
                    <a:pt x="7" y="30"/>
                    <a:pt x="7" y="34"/>
                  </a:cubicBezTo>
                  <a:cubicBezTo>
                    <a:pt x="6" y="35"/>
                    <a:pt x="6" y="36"/>
                    <a:pt x="5" y="37"/>
                  </a:cubicBezTo>
                  <a:cubicBezTo>
                    <a:pt x="4" y="38"/>
                    <a:pt x="0" y="36"/>
                    <a:pt x="1" y="39"/>
                  </a:cubicBezTo>
                  <a:cubicBezTo>
                    <a:pt x="2" y="40"/>
                    <a:pt x="4" y="40"/>
                    <a:pt x="6" y="4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86"/>
            <p:cNvSpPr>
              <a:spLocks/>
            </p:cNvSpPr>
            <p:nvPr/>
          </p:nvSpPr>
          <p:spPr bwMode="auto">
            <a:xfrm>
              <a:off x="7772834" y="2337707"/>
              <a:ext cx="75302" cy="85933"/>
            </a:xfrm>
            <a:custGeom>
              <a:avLst/>
              <a:gdLst>
                <a:gd name="T0" fmla="*/ 5 w 36"/>
                <a:gd name="T1" fmla="*/ 41 h 41"/>
                <a:gd name="T2" fmla="*/ 17 w 36"/>
                <a:gd name="T3" fmla="*/ 41 h 41"/>
                <a:gd name="T4" fmla="*/ 29 w 36"/>
                <a:gd name="T5" fmla="*/ 41 h 41"/>
                <a:gd name="T6" fmla="*/ 32 w 36"/>
                <a:gd name="T7" fmla="*/ 41 h 41"/>
                <a:gd name="T8" fmla="*/ 33 w 36"/>
                <a:gd name="T9" fmla="*/ 37 h 41"/>
                <a:gd name="T10" fmla="*/ 32 w 36"/>
                <a:gd name="T11" fmla="*/ 30 h 41"/>
                <a:gd name="T12" fmla="*/ 30 w 36"/>
                <a:gd name="T13" fmla="*/ 34 h 41"/>
                <a:gd name="T14" fmla="*/ 22 w 36"/>
                <a:gd name="T15" fmla="*/ 38 h 41"/>
                <a:gd name="T16" fmla="*/ 11 w 36"/>
                <a:gd name="T17" fmla="*/ 36 h 41"/>
                <a:gd name="T18" fmla="*/ 11 w 36"/>
                <a:gd name="T19" fmla="*/ 29 h 41"/>
                <a:gd name="T20" fmla="*/ 11 w 36"/>
                <a:gd name="T21" fmla="*/ 22 h 41"/>
                <a:gd name="T22" fmla="*/ 24 w 36"/>
                <a:gd name="T23" fmla="*/ 22 h 41"/>
                <a:gd name="T24" fmla="*/ 27 w 36"/>
                <a:gd name="T25" fmla="*/ 26 h 41"/>
                <a:gd name="T26" fmla="*/ 27 w 36"/>
                <a:gd name="T27" fmla="*/ 22 h 41"/>
                <a:gd name="T28" fmla="*/ 27 w 36"/>
                <a:gd name="T29" fmla="*/ 18 h 41"/>
                <a:gd name="T30" fmla="*/ 26 w 36"/>
                <a:gd name="T31" fmla="*/ 14 h 41"/>
                <a:gd name="T32" fmla="*/ 24 w 36"/>
                <a:gd name="T33" fmla="*/ 18 h 41"/>
                <a:gd name="T34" fmla="*/ 22 w 36"/>
                <a:gd name="T35" fmla="*/ 19 h 41"/>
                <a:gd name="T36" fmla="*/ 11 w 36"/>
                <a:gd name="T37" fmla="*/ 18 h 41"/>
                <a:gd name="T38" fmla="*/ 11 w 36"/>
                <a:gd name="T39" fmla="*/ 6 h 41"/>
                <a:gd name="T40" fmla="*/ 18 w 36"/>
                <a:gd name="T41" fmla="*/ 4 h 41"/>
                <a:gd name="T42" fmla="*/ 29 w 36"/>
                <a:gd name="T43" fmla="*/ 7 h 41"/>
                <a:gd name="T44" fmla="*/ 30 w 36"/>
                <a:gd name="T45" fmla="*/ 10 h 41"/>
                <a:gd name="T46" fmla="*/ 31 w 36"/>
                <a:gd name="T47" fmla="*/ 5 h 41"/>
                <a:gd name="T48" fmla="*/ 32 w 36"/>
                <a:gd name="T49" fmla="*/ 1 h 41"/>
                <a:gd name="T50" fmla="*/ 29 w 36"/>
                <a:gd name="T51" fmla="*/ 1 h 41"/>
                <a:gd name="T52" fmla="*/ 4 w 36"/>
                <a:gd name="T53" fmla="*/ 1 h 41"/>
                <a:gd name="T54" fmla="*/ 1 w 36"/>
                <a:gd name="T55" fmla="*/ 2 h 41"/>
                <a:gd name="T56" fmla="*/ 5 w 36"/>
                <a:gd name="T57" fmla="*/ 5 h 41"/>
                <a:gd name="T58" fmla="*/ 6 w 36"/>
                <a:gd name="T59" fmla="*/ 8 h 41"/>
                <a:gd name="T60" fmla="*/ 6 w 36"/>
                <a:gd name="T61" fmla="*/ 21 h 41"/>
                <a:gd name="T62" fmla="*/ 6 w 36"/>
                <a:gd name="T63" fmla="*/ 34 h 41"/>
                <a:gd name="T64" fmla="*/ 5 w 36"/>
                <a:gd name="T65" fmla="*/ 37 h 41"/>
                <a:gd name="T66" fmla="*/ 0 w 36"/>
                <a:gd name="T67" fmla="*/ 40 h 41"/>
                <a:gd name="T68" fmla="*/ 5 w 36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1">
                  <a:moveTo>
                    <a:pt x="5" y="41"/>
                  </a:moveTo>
                  <a:cubicBezTo>
                    <a:pt x="9" y="40"/>
                    <a:pt x="13" y="41"/>
                    <a:pt x="17" y="41"/>
                  </a:cubicBezTo>
                  <a:cubicBezTo>
                    <a:pt x="21" y="41"/>
                    <a:pt x="25" y="40"/>
                    <a:pt x="29" y="41"/>
                  </a:cubicBezTo>
                  <a:cubicBezTo>
                    <a:pt x="30" y="41"/>
                    <a:pt x="31" y="41"/>
                    <a:pt x="32" y="41"/>
                  </a:cubicBezTo>
                  <a:cubicBezTo>
                    <a:pt x="33" y="40"/>
                    <a:pt x="32" y="38"/>
                    <a:pt x="33" y="37"/>
                  </a:cubicBezTo>
                  <a:cubicBezTo>
                    <a:pt x="33" y="34"/>
                    <a:pt x="36" y="30"/>
                    <a:pt x="32" y="30"/>
                  </a:cubicBezTo>
                  <a:cubicBezTo>
                    <a:pt x="30" y="31"/>
                    <a:pt x="31" y="33"/>
                    <a:pt x="30" y="34"/>
                  </a:cubicBezTo>
                  <a:cubicBezTo>
                    <a:pt x="29" y="37"/>
                    <a:pt x="25" y="37"/>
                    <a:pt x="22" y="38"/>
                  </a:cubicBezTo>
                  <a:cubicBezTo>
                    <a:pt x="18" y="38"/>
                    <a:pt x="13" y="38"/>
                    <a:pt x="11" y="36"/>
                  </a:cubicBezTo>
                  <a:cubicBezTo>
                    <a:pt x="10" y="34"/>
                    <a:pt x="11" y="31"/>
                    <a:pt x="11" y="29"/>
                  </a:cubicBezTo>
                  <a:cubicBezTo>
                    <a:pt x="11" y="26"/>
                    <a:pt x="11" y="24"/>
                    <a:pt x="11" y="22"/>
                  </a:cubicBezTo>
                  <a:cubicBezTo>
                    <a:pt x="16" y="22"/>
                    <a:pt x="21" y="20"/>
                    <a:pt x="24" y="22"/>
                  </a:cubicBezTo>
                  <a:cubicBezTo>
                    <a:pt x="26" y="23"/>
                    <a:pt x="25" y="25"/>
                    <a:pt x="27" y="26"/>
                  </a:cubicBezTo>
                  <a:cubicBezTo>
                    <a:pt x="28" y="26"/>
                    <a:pt x="28" y="24"/>
                    <a:pt x="27" y="22"/>
                  </a:cubicBezTo>
                  <a:cubicBezTo>
                    <a:pt x="27" y="21"/>
                    <a:pt x="27" y="19"/>
                    <a:pt x="27" y="18"/>
                  </a:cubicBezTo>
                  <a:cubicBezTo>
                    <a:pt x="28" y="16"/>
                    <a:pt x="28" y="14"/>
                    <a:pt x="26" y="14"/>
                  </a:cubicBezTo>
                  <a:cubicBezTo>
                    <a:pt x="25" y="15"/>
                    <a:pt x="26" y="17"/>
                    <a:pt x="24" y="18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19" y="19"/>
                    <a:pt x="14" y="19"/>
                    <a:pt x="11" y="18"/>
                  </a:cubicBezTo>
                  <a:cubicBezTo>
                    <a:pt x="11" y="15"/>
                    <a:pt x="11" y="9"/>
                    <a:pt x="11" y="6"/>
                  </a:cubicBezTo>
                  <a:cubicBezTo>
                    <a:pt x="13" y="4"/>
                    <a:pt x="16" y="4"/>
                    <a:pt x="18" y="4"/>
                  </a:cubicBezTo>
                  <a:cubicBezTo>
                    <a:pt x="22" y="4"/>
                    <a:pt x="28" y="5"/>
                    <a:pt x="29" y="7"/>
                  </a:cubicBezTo>
                  <a:cubicBezTo>
                    <a:pt x="30" y="8"/>
                    <a:pt x="29" y="10"/>
                    <a:pt x="30" y="10"/>
                  </a:cubicBezTo>
                  <a:cubicBezTo>
                    <a:pt x="32" y="10"/>
                    <a:pt x="31" y="7"/>
                    <a:pt x="31" y="5"/>
                  </a:cubicBezTo>
                  <a:cubicBezTo>
                    <a:pt x="31" y="3"/>
                    <a:pt x="32" y="2"/>
                    <a:pt x="32" y="1"/>
                  </a:cubicBezTo>
                  <a:cubicBezTo>
                    <a:pt x="31" y="0"/>
                    <a:pt x="30" y="1"/>
                    <a:pt x="29" y="1"/>
                  </a:cubicBezTo>
                  <a:cubicBezTo>
                    <a:pt x="22" y="2"/>
                    <a:pt x="12" y="1"/>
                    <a:pt x="4" y="1"/>
                  </a:cubicBezTo>
                  <a:cubicBezTo>
                    <a:pt x="3" y="1"/>
                    <a:pt x="2" y="1"/>
                    <a:pt x="1" y="2"/>
                  </a:cubicBezTo>
                  <a:cubicBezTo>
                    <a:pt x="1" y="4"/>
                    <a:pt x="4" y="3"/>
                    <a:pt x="5" y="5"/>
                  </a:cubicBezTo>
                  <a:cubicBezTo>
                    <a:pt x="5" y="5"/>
                    <a:pt x="6" y="7"/>
                    <a:pt x="6" y="8"/>
                  </a:cubicBezTo>
                  <a:cubicBezTo>
                    <a:pt x="6" y="11"/>
                    <a:pt x="6" y="16"/>
                    <a:pt x="6" y="21"/>
                  </a:cubicBezTo>
                  <a:cubicBezTo>
                    <a:pt x="6" y="26"/>
                    <a:pt x="7" y="31"/>
                    <a:pt x="6" y="34"/>
                  </a:cubicBezTo>
                  <a:cubicBezTo>
                    <a:pt x="6" y="35"/>
                    <a:pt x="5" y="37"/>
                    <a:pt x="5" y="37"/>
                  </a:cubicBezTo>
                  <a:cubicBezTo>
                    <a:pt x="4" y="39"/>
                    <a:pt x="0" y="37"/>
                    <a:pt x="0" y="40"/>
                  </a:cubicBezTo>
                  <a:cubicBezTo>
                    <a:pt x="2" y="41"/>
                    <a:pt x="4" y="41"/>
                    <a:pt x="5" y="4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87"/>
            <p:cNvSpPr>
              <a:spLocks noEditPoints="1"/>
            </p:cNvSpPr>
            <p:nvPr/>
          </p:nvSpPr>
          <p:spPr bwMode="auto">
            <a:xfrm>
              <a:off x="4915795" y="2658404"/>
              <a:ext cx="90362" cy="89477"/>
            </a:xfrm>
            <a:custGeom>
              <a:avLst/>
              <a:gdLst>
                <a:gd name="T0" fmla="*/ 40 w 43"/>
                <a:gd name="T1" fmla="*/ 21 h 43"/>
                <a:gd name="T2" fmla="*/ 42 w 43"/>
                <a:gd name="T3" fmla="*/ 13 h 43"/>
                <a:gd name="T4" fmla="*/ 35 w 43"/>
                <a:gd name="T5" fmla="*/ 10 h 43"/>
                <a:gd name="T6" fmla="*/ 34 w 43"/>
                <a:gd name="T7" fmla="*/ 3 h 43"/>
                <a:gd name="T8" fmla="*/ 24 w 43"/>
                <a:gd name="T9" fmla="*/ 1 h 43"/>
                <a:gd name="T10" fmla="*/ 20 w 43"/>
                <a:gd name="T11" fmla="*/ 5 h 43"/>
                <a:gd name="T12" fmla="*/ 16 w 43"/>
                <a:gd name="T13" fmla="*/ 1 h 43"/>
                <a:gd name="T14" fmla="*/ 11 w 43"/>
                <a:gd name="T15" fmla="*/ 10 h 43"/>
                <a:gd name="T16" fmla="*/ 4 w 43"/>
                <a:gd name="T17" fmla="*/ 11 h 43"/>
                <a:gd name="T18" fmla="*/ 2 w 43"/>
                <a:gd name="T19" fmla="*/ 21 h 43"/>
                <a:gd name="T20" fmla="*/ 5 w 43"/>
                <a:gd name="T21" fmla="*/ 24 h 43"/>
                <a:gd name="T22" fmla="*/ 4 w 43"/>
                <a:gd name="T23" fmla="*/ 31 h 43"/>
                <a:gd name="T24" fmla="*/ 10 w 43"/>
                <a:gd name="T25" fmla="*/ 33 h 43"/>
                <a:gd name="T26" fmla="*/ 11 w 43"/>
                <a:gd name="T27" fmla="*/ 41 h 43"/>
                <a:gd name="T28" fmla="*/ 23 w 43"/>
                <a:gd name="T29" fmla="*/ 38 h 43"/>
                <a:gd name="T30" fmla="*/ 30 w 43"/>
                <a:gd name="T31" fmla="*/ 39 h 43"/>
                <a:gd name="T32" fmla="*/ 34 w 43"/>
                <a:gd name="T33" fmla="*/ 33 h 43"/>
                <a:gd name="T34" fmla="*/ 42 w 43"/>
                <a:gd name="T35" fmla="*/ 23 h 43"/>
                <a:gd name="T36" fmla="*/ 37 w 43"/>
                <a:gd name="T37" fmla="*/ 12 h 43"/>
                <a:gd name="T38" fmla="*/ 39 w 43"/>
                <a:gd name="T39" fmla="*/ 15 h 43"/>
                <a:gd name="T40" fmla="*/ 27 w 43"/>
                <a:gd name="T41" fmla="*/ 19 h 43"/>
                <a:gd name="T42" fmla="*/ 27 w 43"/>
                <a:gd name="T43" fmla="*/ 18 h 43"/>
                <a:gd name="T44" fmla="*/ 25 w 43"/>
                <a:gd name="T45" fmla="*/ 3 h 43"/>
                <a:gd name="T46" fmla="*/ 32 w 43"/>
                <a:gd name="T47" fmla="*/ 7 h 43"/>
                <a:gd name="T48" fmla="*/ 25 w 43"/>
                <a:gd name="T49" fmla="*/ 17 h 43"/>
                <a:gd name="T50" fmla="*/ 23 w 43"/>
                <a:gd name="T51" fmla="*/ 6 h 43"/>
                <a:gd name="T52" fmla="*/ 15 w 43"/>
                <a:gd name="T53" fmla="*/ 4 h 43"/>
                <a:gd name="T54" fmla="*/ 20 w 43"/>
                <a:gd name="T55" fmla="*/ 15 h 43"/>
                <a:gd name="T56" fmla="*/ 13 w 43"/>
                <a:gd name="T57" fmla="*/ 9 h 43"/>
                <a:gd name="T58" fmla="*/ 3 w 43"/>
                <a:gd name="T59" fmla="*/ 16 h 43"/>
                <a:gd name="T60" fmla="*/ 11 w 43"/>
                <a:gd name="T61" fmla="*/ 14 h 43"/>
                <a:gd name="T62" fmla="*/ 6 w 43"/>
                <a:gd name="T63" fmla="*/ 20 h 43"/>
                <a:gd name="T64" fmla="*/ 20 w 43"/>
                <a:gd name="T65" fmla="*/ 36 h 43"/>
                <a:gd name="T66" fmla="*/ 15 w 43"/>
                <a:gd name="T67" fmla="*/ 40 h 43"/>
                <a:gd name="T68" fmla="*/ 12 w 43"/>
                <a:gd name="T69" fmla="*/ 34 h 43"/>
                <a:gd name="T70" fmla="*/ 20 w 43"/>
                <a:gd name="T71" fmla="*/ 27 h 43"/>
                <a:gd name="T72" fmla="*/ 18 w 43"/>
                <a:gd name="T73" fmla="*/ 24 h 43"/>
                <a:gd name="T74" fmla="*/ 21 w 43"/>
                <a:gd name="T75" fmla="*/ 18 h 43"/>
                <a:gd name="T76" fmla="*/ 24 w 43"/>
                <a:gd name="T77" fmla="*/ 24 h 43"/>
                <a:gd name="T78" fmla="*/ 30 w 43"/>
                <a:gd name="T79" fmla="*/ 35 h 43"/>
                <a:gd name="T80" fmla="*/ 24 w 43"/>
                <a:gd name="T81" fmla="*/ 35 h 43"/>
                <a:gd name="T82" fmla="*/ 24 w 43"/>
                <a:gd name="T83" fmla="*/ 27 h 43"/>
                <a:gd name="T84" fmla="*/ 29 w 43"/>
                <a:gd name="T85" fmla="*/ 31 h 43"/>
                <a:gd name="T86" fmla="*/ 40 w 43"/>
                <a:gd name="T87" fmla="*/ 28 h 43"/>
                <a:gd name="T88" fmla="*/ 33 w 43"/>
                <a:gd name="T89" fmla="*/ 30 h 43"/>
                <a:gd name="T90" fmla="*/ 27 w 43"/>
                <a:gd name="T91" fmla="*/ 23 h 43"/>
                <a:gd name="T92" fmla="*/ 37 w 43"/>
                <a:gd name="T93" fmla="*/ 22 h 43"/>
                <a:gd name="T94" fmla="*/ 40 w 43"/>
                <a:gd name="T95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3">
                  <a:moveTo>
                    <a:pt x="42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1" y="22"/>
                    <a:pt x="41" y="21"/>
                    <a:pt x="40" y="21"/>
                  </a:cubicBezTo>
                  <a:cubicBezTo>
                    <a:pt x="39" y="20"/>
                    <a:pt x="39" y="20"/>
                    <a:pt x="38" y="20"/>
                  </a:cubicBezTo>
                  <a:cubicBezTo>
                    <a:pt x="40" y="19"/>
                    <a:pt x="41" y="18"/>
                    <a:pt x="42" y="16"/>
                  </a:cubicBezTo>
                  <a:cubicBezTo>
                    <a:pt x="42" y="15"/>
                    <a:pt x="42" y="14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1"/>
                    <a:pt x="40" y="10"/>
                    <a:pt x="38" y="10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7"/>
                    <a:pt x="35" y="5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1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2"/>
                    <a:pt x="17" y="1"/>
                    <a:pt x="16" y="1"/>
                  </a:cubicBezTo>
                  <a:cubicBezTo>
                    <a:pt x="14" y="1"/>
                    <a:pt x="13" y="1"/>
                    <a:pt x="12" y="1"/>
                  </a:cubicBezTo>
                  <a:cubicBezTo>
                    <a:pt x="11" y="2"/>
                    <a:pt x="10" y="3"/>
                    <a:pt x="10" y="5"/>
                  </a:cubicBezTo>
                  <a:cubicBezTo>
                    <a:pt x="9" y="7"/>
                    <a:pt x="10" y="9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0"/>
                    <a:pt x="6" y="10"/>
                    <a:pt x="4" y="11"/>
                  </a:cubicBezTo>
                  <a:cubicBezTo>
                    <a:pt x="3" y="12"/>
                    <a:pt x="1" y="13"/>
                    <a:pt x="1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5"/>
                    <a:pt x="3" y="26"/>
                  </a:cubicBezTo>
                  <a:cubicBezTo>
                    <a:pt x="3" y="27"/>
                    <a:pt x="3" y="28"/>
                    <a:pt x="3" y="29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8" y="32"/>
                    <a:pt x="9" y="32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6"/>
                    <a:pt x="9" y="37"/>
                    <a:pt x="10" y="39"/>
                  </a:cubicBezTo>
                  <a:cubicBezTo>
                    <a:pt x="10" y="40"/>
                    <a:pt x="11" y="40"/>
                    <a:pt x="11" y="41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6" y="43"/>
                    <a:pt x="18" y="43"/>
                    <a:pt x="19" y="42"/>
                  </a:cubicBezTo>
                  <a:cubicBezTo>
                    <a:pt x="21" y="41"/>
                    <a:pt x="22" y="39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5" y="39"/>
                    <a:pt x="26" y="40"/>
                  </a:cubicBezTo>
                  <a:cubicBezTo>
                    <a:pt x="27" y="40"/>
                    <a:pt x="29" y="40"/>
                    <a:pt x="30" y="39"/>
                  </a:cubicBezTo>
                  <a:cubicBezTo>
                    <a:pt x="31" y="39"/>
                    <a:pt x="32" y="38"/>
                    <a:pt x="32" y="36"/>
                  </a:cubicBezTo>
                  <a:cubicBezTo>
                    <a:pt x="32" y="35"/>
                    <a:pt x="32" y="34"/>
                    <a:pt x="32" y="32"/>
                  </a:cubicBezTo>
                  <a:cubicBezTo>
                    <a:pt x="33" y="33"/>
                    <a:pt x="33" y="33"/>
                    <a:pt x="34" y="33"/>
                  </a:cubicBezTo>
                  <a:cubicBezTo>
                    <a:pt x="36" y="34"/>
                    <a:pt x="38" y="34"/>
                    <a:pt x="39" y="33"/>
                  </a:cubicBezTo>
                  <a:cubicBezTo>
                    <a:pt x="41" y="32"/>
                    <a:pt x="42" y="30"/>
                    <a:pt x="43" y="29"/>
                  </a:cubicBezTo>
                  <a:cubicBezTo>
                    <a:pt x="43" y="27"/>
                    <a:pt x="43" y="25"/>
                    <a:pt x="42" y="23"/>
                  </a:cubicBezTo>
                  <a:moveTo>
                    <a:pt x="33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8" y="13"/>
                    <a:pt x="39" y="13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6" y="18"/>
                    <a:pt x="35" y="18"/>
                    <a:pt x="35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33" y="13"/>
                  </a:lnTo>
                  <a:close/>
                  <a:moveTo>
                    <a:pt x="23" y="6"/>
                  </a:moveTo>
                  <a:cubicBezTo>
                    <a:pt x="23" y="4"/>
                    <a:pt x="24" y="4"/>
                    <a:pt x="25" y="3"/>
                  </a:cubicBezTo>
                  <a:cubicBezTo>
                    <a:pt x="26" y="2"/>
                    <a:pt x="27" y="2"/>
                    <a:pt x="29" y="3"/>
                  </a:cubicBezTo>
                  <a:cubicBezTo>
                    <a:pt x="30" y="3"/>
                    <a:pt x="31" y="4"/>
                    <a:pt x="31" y="5"/>
                  </a:cubicBezTo>
                  <a:cubicBezTo>
                    <a:pt x="32" y="5"/>
                    <a:pt x="32" y="6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1" y="9"/>
                    <a:pt x="31" y="1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4" y="16"/>
                    <a:pt x="23" y="1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3" y="6"/>
                    <a:pt x="23" y="6"/>
                  </a:cubicBezTo>
                  <a:close/>
                  <a:moveTo>
                    <a:pt x="12" y="6"/>
                  </a:moveTo>
                  <a:cubicBezTo>
                    <a:pt x="12" y="5"/>
                    <a:pt x="13" y="4"/>
                    <a:pt x="14" y="4"/>
                  </a:cubicBezTo>
                  <a:cubicBezTo>
                    <a:pt x="14" y="3"/>
                    <a:pt x="14" y="3"/>
                    <a:pt x="15" y="4"/>
                  </a:cubicBezTo>
                  <a:cubicBezTo>
                    <a:pt x="16" y="4"/>
                    <a:pt x="17" y="5"/>
                    <a:pt x="18" y="6"/>
                  </a:cubicBezTo>
                  <a:cubicBezTo>
                    <a:pt x="18" y="7"/>
                    <a:pt x="18" y="7"/>
                    <a:pt x="18" y="8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7"/>
                    <a:pt x="12" y="6"/>
                  </a:cubicBezTo>
                  <a:moveTo>
                    <a:pt x="3" y="19"/>
                  </a:moveTo>
                  <a:cubicBezTo>
                    <a:pt x="3" y="18"/>
                    <a:pt x="3" y="17"/>
                    <a:pt x="3" y="16"/>
                  </a:cubicBezTo>
                  <a:cubicBezTo>
                    <a:pt x="4" y="15"/>
                    <a:pt x="4" y="14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4" y="20"/>
                    <a:pt x="3" y="19"/>
                  </a:cubicBezTo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9"/>
                    <a:pt x="18" y="39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2" y="37"/>
                    <a:pt x="11" y="37"/>
                    <a:pt x="11" y="3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3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20" y="27"/>
                  </a:cubicBezTo>
                  <a:cubicBezTo>
                    <a:pt x="20" y="29"/>
                    <a:pt x="20" y="32"/>
                    <a:pt x="20" y="34"/>
                  </a:cubicBezTo>
                  <a:lnTo>
                    <a:pt x="20" y="36"/>
                  </a:lnTo>
                  <a:close/>
                  <a:moveTo>
                    <a:pt x="18" y="24"/>
                  </a:moveTo>
                  <a:cubicBezTo>
                    <a:pt x="18" y="24"/>
                    <a:pt x="17" y="23"/>
                    <a:pt x="17" y="21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9" y="18"/>
                    <a:pt x="20" y="18"/>
                    <a:pt x="21" y="18"/>
                  </a:cubicBezTo>
                  <a:cubicBezTo>
                    <a:pt x="22" y="18"/>
                    <a:pt x="23" y="18"/>
                    <a:pt x="24" y="19"/>
                  </a:cubicBezTo>
                  <a:cubicBezTo>
                    <a:pt x="25" y="20"/>
                    <a:pt x="25" y="20"/>
                    <a:pt x="25" y="21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0" y="26"/>
                    <a:pt x="19" y="25"/>
                    <a:pt x="18" y="24"/>
                  </a:cubicBezTo>
                  <a:moveTo>
                    <a:pt x="30" y="35"/>
                  </a:moveTo>
                  <a:cubicBezTo>
                    <a:pt x="30" y="36"/>
                    <a:pt x="29" y="37"/>
                    <a:pt x="28" y="37"/>
                  </a:cubicBezTo>
                  <a:cubicBezTo>
                    <a:pt x="28" y="37"/>
                    <a:pt x="27" y="37"/>
                    <a:pt x="27" y="37"/>
                  </a:cubicBezTo>
                  <a:cubicBezTo>
                    <a:pt x="26" y="37"/>
                    <a:pt x="25" y="36"/>
                    <a:pt x="24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30" y="34"/>
                    <a:pt x="30" y="35"/>
                  </a:cubicBezTo>
                  <a:moveTo>
                    <a:pt x="40" y="28"/>
                  </a:moveTo>
                  <a:cubicBezTo>
                    <a:pt x="40" y="29"/>
                    <a:pt x="39" y="30"/>
                    <a:pt x="38" y="30"/>
                  </a:cubicBezTo>
                  <a:cubicBezTo>
                    <a:pt x="37" y="31"/>
                    <a:pt x="36" y="31"/>
                    <a:pt x="35" y="31"/>
                  </a:cubicBezTo>
                  <a:cubicBezTo>
                    <a:pt x="34" y="31"/>
                    <a:pt x="33" y="30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3"/>
                    <a:pt x="39" y="23"/>
                    <a:pt x="39" y="24"/>
                  </a:cubicBezTo>
                  <a:cubicBezTo>
                    <a:pt x="40" y="25"/>
                    <a:pt x="40" y="26"/>
                    <a:pt x="40" y="27"/>
                  </a:cubicBezTo>
                  <a:lnTo>
                    <a:pt x="40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88"/>
            <p:cNvSpPr>
              <a:spLocks noEditPoints="1"/>
            </p:cNvSpPr>
            <p:nvPr/>
          </p:nvSpPr>
          <p:spPr bwMode="auto">
            <a:xfrm>
              <a:off x="4310724" y="2185331"/>
              <a:ext cx="92134" cy="89477"/>
            </a:xfrm>
            <a:custGeom>
              <a:avLst/>
              <a:gdLst>
                <a:gd name="T0" fmla="*/ 41 w 44"/>
                <a:gd name="T1" fmla="*/ 21 h 43"/>
                <a:gd name="T2" fmla="*/ 42 w 44"/>
                <a:gd name="T3" fmla="*/ 13 h 43"/>
                <a:gd name="T4" fmla="*/ 36 w 44"/>
                <a:gd name="T5" fmla="*/ 10 h 43"/>
                <a:gd name="T6" fmla="*/ 34 w 44"/>
                <a:gd name="T7" fmla="*/ 4 h 43"/>
                <a:gd name="T8" fmla="*/ 24 w 44"/>
                <a:gd name="T9" fmla="*/ 1 h 43"/>
                <a:gd name="T10" fmla="*/ 21 w 44"/>
                <a:gd name="T11" fmla="*/ 6 h 43"/>
                <a:gd name="T12" fmla="*/ 16 w 44"/>
                <a:gd name="T13" fmla="*/ 1 h 43"/>
                <a:gd name="T14" fmla="*/ 11 w 44"/>
                <a:gd name="T15" fmla="*/ 11 h 43"/>
                <a:gd name="T16" fmla="*/ 5 w 44"/>
                <a:gd name="T17" fmla="*/ 12 h 43"/>
                <a:gd name="T18" fmla="*/ 3 w 44"/>
                <a:gd name="T19" fmla="*/ 22 h 43"/>
                <a:gd name="T20" fmla="*/ 5 w 44"/>
                <a:gd name="T21" fmla="*/ 24 h 43"/>
                <a:gd name="T22" fmla="*/ 5 w 44"/>
                <a:gd name="T23" fmla="*/ 31 h 43"/>
                <a:gd name="T24" fmla="*/ 10 w 44"/>
                <a:gd name="T25" fmla="*/ 33 h 43"/>
                <a:gd name="T26" fmla="*/ 12 w 44"/>
                <a:gd name="T27" fmla="*/ 41 h 43"/>
                <a:gd name="T28" fmla="*/ 23 w 44"/>
                <a:gd name="T29" fmla="*/ 38 h 43"/>
                <a:gd name="T30" fmla="*/ 30 w 44"/>
                <a:gd name="T31" fmla="*/ 40 h 43"/>
                <a:gd name="T32" fmla="*/ 34 w 44"/>
                <a:gd name="T33" fmla="*/ 34 h 43"/>
                <a:gd name="T34" fmla="*/ 43 w 44"/>
                <a:gd name="T35" fmla="*/ 24 h 43"/>
                <a:gd name="T36" fmla="*/ 38 w 44"/>
                <a:gd name="T37" fmla="*/ 13 h 43"/>
                <a:gd name="T38" fmla="*/ 40 w 44"/>
                <a:gd name="T39" fmla="*/ 16 h 43"/>
                <a:gd name="T40" fmla="*/ 27 w 44"/>
                <a:gd name="T41" fmla="*/ 20 h 43"/>
                <a:gd name="T42" fmla="*/ 27 w 44"/>
                <a:gd name="T43" fmla="*/ 19 h 43"/>
                <a:gd name="T44" fmla="*/ 26 w 44"/>
                <a:gd name="T45" fmla="*/ 3 h 43"/>
                <a:gd name="T46" fmla="*/ 32 w 44"/>
                <a:gd name="T47" fmla="*/ 7 h 43"/>
                <a:gd name="T48" fmla="*/ 26 w 44"/>
                <a:gd name="T49" fmla="*/ 17 h 43"/>
                <a:gd name="T50" fmla="*/ 23 w 44"/>
                <a:gd name="T51" fmla="*/ 7 h 43"/>
                <a:gd name="T52" fmla="*/ 14 w 44"/>
                <a:gd name="T53" fmla="*/ 4 h 43"/>
                <a:gd name="T54" fmla="*/ 19 w 44"/>
                <a:gd name="T55" fmla="*/ 9 h 43"/>
                <a:gd name="T56" fmla="*/ 14 w 44"/>
                <a:gd name="T57" fmla="*/ 10 h 43"/>
                <a:gd name="T58" fmla="*/ 4 w 44"/>
                <a:gd name="T59" fmla="*/ 19 h 43"/>
                <a:gd name="T60" fmla="*/ 9 w 44"/>
                <a:gd name="T61" fmla="*/ 13 h 43"/>
                <a:gd name="T62" fmla="*/ 16 w 44"/>
                <a:gd name="T63" fmla="*/ 20 h 43"/>
                <a:gd name="T64" fmla="*/ 4 w 44"/>
                <a:gd name="T65" fmla="*/ 19 h 43"/>
                <a:gd name="T66" fmla="*/ 18 w 44"/>
                <a:gd name="T67" fmla="*/ 40 h 43"/>
                <a:gd name="T68" fmla="*/ 12 w 44"/>
                <a:gd name="T69" fmla="*/ 36 h 43"/>
                <a:gd name="T70" fmla="*/ 18 w 44"/>
                <a:gd name="T71" fmla="*/ 27 h 43"/>
                <a:gd name="T72" fmla="*/ 21 w 44"/>
                <a:gd name="T73" fmla="*/ 37 h 43"/>
                <a:gd name="T74" fmla="*/ 19 w 44"/>
                <a:gd name="T75" fmla="*/ 19 h 43"/>
                <a:gd name="T76" fmla="*/ 26 w 44"/>
                <a:gd name="T77" fmla="*/ 22 h 43"/>
                <a:gd name="T78" fmla="*/ 19 w 44"/>
                <a:gd name="T79" fmla="*/ 25 h 43"/>
                <a:gd name="T80" fmla="*/ 27 w 44"/>
                <a:gd name="T81" fmla="*/ 38 h 43"/>
                <a:gd name="T82" fmla="*/ 23 w 44"/>
                <a:gd name="T83" fmla="*/ 28 h 43"/>
                <a:gd name="T84" fmla="*/ 27 w 44"/>
                <a:gd name="T85" fmla="*/ 30 h 43"/>
                <a:gd name="T86" fmla="*/ 30 w 44"/>
                <a:gd name="T87" fmla="*/ 35 h 43"/>
                <a:gd name="T88" fmla="*/ 35 w 44"/>
                <a:gd name="T89" fmla="*/ 31 h 43"/>
                <a:gd name="T90" fmla="*/ 27 w 44"/>
                <a:gd name="T91" fmla="*/ 24 h 43"/>
                <a:gd name="T92" fmla="*/ 37 w 44"/>
                <a:gd name="T93" fmla="*/ 23 h 43"/>
                <a:gd name="T94" fmla="*/ 41 w 44"/>
                <a:gd name="T95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43">
                  <a:moveTo>
                    <a:pt x="43" y="24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1" y="22"/>
                    <a:pt x="41" y="21"/>
                  </a:cubicBezTo>
                  <a:cubicBezTo>
                    <a:pt x="40" y="21"/>
                    <a:pt x="39" y="21"/>
                    <a:pt x="39" y="20"/>
                  </a:cubicBezTo>
                  <a:cubicBezTo>
                    <a:pt x="40" y="19"/>
                    <a:pt x="42" y="18"/>
                    <a:pt x="42" y="17"/>
                  </a:cubicBezTo>
                  <a:cubicBezTo>
                    <a:pt x="43" y="15"/>
                    <a:pt x="43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38" y="10"/>
                    <a:pt x="37" y="10"/>
                    <a:pt x="36" y="1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7"/>
                    <a:pt x="35" y="6"/>
                    <a:pt x="34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2"/>
                    <a:pt x="32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3" y="2"/>
                    <a:pt x="21" y="3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10" y="7"/>
                    <a:pt x="10" y="9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0"/>
                    <a:pt x="7" y="11"/>
                    <a:pt x="5" y="12"/>
                  </a:cubicBezTo>
                  <a:cubicBezTo>
                    <a:pt x="3" y="12"/>
                    <a:pt x="2" y="14"/>
                    <a:pt x="1" y="15"/>
                  </a:cubicBezTo>
                  <a:cubicBezTo>
                    <a:pt x="0" y="17"/>
                    <a:pt x="1" y="19"/>
                    <a:pt x="1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3"/>
                    <a:pt x="4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4" y="26"/>
                    <a:pt x="3" y="27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4" y="30"/>
                    <a:pt x="4" y="31"/>
                    <a:pt x="5" y="31"/>
                  </a:cubicBezTo>
                  <a:cubicBezTo>
                    <a:pt x="5" y="31"/>
                    <a:pt x="6" y="32"/>
                    <a:pt x="7" y="32"/>
                  </a:cubicBezTo>
                  <a:cubicBezTo>
                    <a:pt x="8" y="32"/>
                    <a:pt x="10" y="32"/>
                    <a:pt x="11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1" y="40"/>
                    <a:pt x="11" y="41"/>
                    <a:pt x="12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6" y="43"/>
                    <a:pt x="18" y="43"/>
                    <a:pt x="20" y="42"/>
                  </a:cubicBezTo>
                  <a:cubicBezTo>
                    <a:pt x="22" y="41"/>
                    <a:pt x="23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6" y="40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3" y="35"/>
                    <a:pt x="33" y="34"/>
                    <a:pt x="32" y="33"/>
                  </a:cubicBezTo>
                  <a:cubicBezTo>
                    <a:pt x="33" y="33"/>
                    <a:pt x="34" y="33"/>
                    <a:pt x="34" y="34"/>
                  </a:cubicBezTo>
                  <a:cubicBezTo>
                    <a:pt x="36" y="34"/>
                    <a:pt x="38" y="34"/>
                    <a:pt x="40" y="33"/>
                  </a:cubicBezTo>
                  <a:cubicBezTo>
                    <a:pt x="41" y="32"/>
                    <a:pt x="43" y="31"/>
                    <a:pt x="43" y="29"/>
                  </a:cubicBezTo>
                  <a:cubicBezTo>
                    <a:pt x="44" y="27"/>
                    <a:pt x="43" y="25"/>
                    <a:pt x="43" y="24"/>
                  </a:cubicBezTo>
                  <a:moveTo>
                    <a:pt x="34" y="14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6" y="13"/>
                    <a:pt x="37" y="13"/>
                    <a:pt x="38" y="13"/>
                  </a:cubicBezTo>
                  <a:cubicBezTo>
                    <a:pt x="39" y="13"/>
                    <a:pt x="39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39" y="18"/>
                    <a:pt x="37" y="18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4" y="14"/>
                  </a:lnTo>
                  <a:close/>
                  <a:moveTo>
                    <a:pt x="23" y="6"/>
                  </a:moveTo>
                  <a:cubicBezTo>
                    <a:pt x="24" y="5"/>
                    <a:pt x="24" y="4"/>
                    <a:pt x="26" y="3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30" y="3"/>
                    <a:pt x="31" y="4"/>
                    <a:pt x="32" y="5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10"/>
                    <a:pt x="31" y="1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6"/>
                    <a:pt x="24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3" y="6"/>
                  </a:moveTo>
                  <a:cubicBezTo>
                    <a:pt x="13" y="5"/>
                    <a:pt x="13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7" y="4"/>
                    <a:pt x="17" y="5"/>
                    <a:pt x="18" y="7"/>
                  </a:cubicBezTo>
                  <a:cubicBezTo>
                    <a:pt x="18" y="7"/>
                    <a:pt x="19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7"/>
                    <a:pt x="13" y="6"/>
                  </a:cubicBezTo>
                  <a:moveTo>
                    <a:pt x="4" y="19"/>
                  </a:move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9"/>
                    <a:pt x="1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0"/>
                    <a:pt x="4" y="19"/>
                  </a:cubicBezTo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0" y="39"/>
                    <a:pt x="20" y="39"/>
                    <a:pt x="18" y="40"/>
                  </a:cubicBezTo>
                  <a:cubicBezTo>
                    <a:pt x="17" y="40"/>
                    <a:pt x="16" y="41"/>
                    <a:pt x="15" y="40"/>
                  </a:cubicBezTo>
                  <a:cubicBezTo>
                    <a:pt x="14" y="40"/>
                    <a:pt x="13" y="39"/>
                    <a:pt x="12" y="38"/>
                  </a:cubicBezTo>
                  <a:cubicBezTo>
                    <a:pt x="12" y="38"/>
                    <a:pt x="12" y="37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3" y="34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30"/>
                    <a:pt x="20" y="32"/>
                    <a:pt x="21" y="34"/>
                  </a:cubicBezTo>
                  <a:lnTo>
                    <a:pt x="21" y="37"/>
                  </a:lnTo>
                  <a:close/>
                  <a:moveTo>
                    <a:pt x="19" y="25"/>
                  </a:moveTo>
                  <a:cubicBezTo>
                    <a:pt x="18" y="24"/>
                    <a:pt x="18" y="23"/>
                    <a:pt x="18" y="22"/>
                  </a:cubicBezTo>
                  <a:cubicBezTo>
                    <a:pt x="18" y="21"/>
                    <a:pt x="18" y="20"/>
                    <a:pt x="19" y="19"/>
                  </a:cubicBezTo>
                  <a:cubicBezTo>
                    <a:pt x="20" y="18"/>
                    <a:pt x="20" y="18"/>
                    <a:pt x="22" y="18"/>
                  </a:cubicBezTo>
                  <a:cubicBezTo>
                    <a:pt x="23" y="18"/>
                    <a:pt x="24" y="18"/>
                    <a:pt x="24" y="19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3"/>
                    <a:pt x="25" y="24"/>
                    <a:pt x="24" y="25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6"/>
                    <a:pt x="20" y="26"/>
                    <a:pt x="19" y="25"/>
                  </a:cubicBezTo>
                  <a:moveTo>
                    <a:pt x="30" y="35"/>
                  </a:moveTo>
                  <a:cubicBezTo>
                    <a:pt x="30" y="36"/>
                    <a:pt x="30" y="37"/>
                    <a:pt x="29" y="37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7"/>
                    <a:pt x="25" y="37"/>
                    <a:pt x="25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30" y="34"/>
                    <a:pt x="30" y="35"/>
                  </a:cubicBezTo>
                  <a:moveTo>
                    <a:pt x="41" y="28"/>
                  </a:moveTo>
                  <a:cubicBezTo>
                    <a:pt x="40" y="29"/>
                    <a:pt x="40" y="30"/>
                    <a:pt x="39" y="31"/>
                  </a:cubicBezTo>
                  <a:cubicBezTo>
                    <a:pt x="37" y="31"/>
                    <a:pt x="36" y="32"/>
                    <a:pt x="35" y="31"/>
                  </a:cubicBezTo>
                  <a:cubicBezTo>
                    <a:pt x="34" y="31"/>
                    <a:pt x="34" y="31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4"/>
                    <a:pt x="40" y="24"/>
                  </a:cubicBezTo>
                  <a:cubicBezTo>
                    <a:pt x="41" y="25"/>
                    <a:pt x="41" y="26"/>
                    <a:pt x="41" y="27"/>
                  </a:cubicBezTo>
                  <a:lnTo>
                    <a:pt x="41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89"/>
            <p:cNvSpPr>
              <a:spLocks noEditPoints="1"/>
            </p:cNvSpPr>
            <p:nvPr/>
          </p:nvSpPr>
          <p:spPr bwMode="auto">
            <a:xfrm>
              <a:off x="5131070" y="1431428"/>
              <a:ext cx="93020" cy="89477"/>
            </a:xfrm>
            <a:custGeom>
              <a:avLst/>
              <a:gdLst>
                <a:gd name="T0" fmla="*/ 41 w 44"/>
                <a:gd name="T1" fmla="*/ 21 h 43"/>
                <a:gd name="T2" fmla="*/ 42 w 44"/>
                <a:gd name="T3" fmla="*/ 13 h 43"/>
                <a:gd name="T4" fmla="*/ 36 w 44"/>
                <a:gd name="T5" fmla="*/ 10 h 43"/>
                <a:gd name="T6" fmla="*/ 34 w 44"/>
                <a:gd name="T7" fmla="*/ 4 h 43"/>
                <a:gd name="T8" fmla="*/ 24 w 44"/>
                <a:gd name="T9" fmla="*/ 1 h 43"/>
                <a:gd name="T10" fmla="*/ 21 w 44"/>
                <a:gd name="T11" fmla="*/ 6 h 43"/>
                <a:gd name="T12" fmla="*/ 16 w 44"/>
                <a:gd name="T13" fmla="*/ 1 h 43"/>
                <a:gd name="T14" fmla="*/ 11 w 44"/>
                <a:gd name="T15" fmla="*/ 11 h 43"/>
                <a:gd name="T16" fmla="*/ 5 w 44"/>
                <a:gd name="T17" fmla="*/ 12 h 43"/>
                <a:gd name="T18" fmla="*/ 3 w 44"/>
                <a:gd name="T19" fmla="*/ 22 h 43"/>
                <a:gd name="T20" fmla="*/ 5 w 44"/>
                <a:gd name="T21" fmla="*/ 24 h 43"/>
                <a:gd name="T22" fmla="*/ 5 w 44"/>
                <a:gd name="T23" fmla="*/ 31 h 43"/>
                <a:gd name="T24" fmla="*/ 10 w 44"/>
                <a:gd name="T25" fmla="*/ 33 h 43"/>
                <a:gd name="T26" fmla="*/ 12 w 44"/>
                <a:gd name="T27" fmla="*/ 41 h 43"/>
                <a:gd name="T28" fmla="*/ 23 w 44"/>
                <a:gd name="T29" fmla="*/ 38 h 43"/>
                <a:gd name="T30" fmla="*/ 30 w 44"/>
                <a:gd name="T31" fmla="*/ 40 h 43"/>
                <a:gd name="T32" fmla="*/ 34 w 44"/>
                <a:gd name="T33" fmla="*/ 34 h 43"/>
                <a:gd name="T34" fmla="*/ 43 w 44"/>
                <a:gd name="T35" fmla="*/ 24 h 43"/>
                <a:gd name="T36" fmla="*/ 38 w 44"/>
                <a:gd name="T37" fmla="*/ 13 h 43"/>
                <a:gd name="T38" fmla="*/ 40 w 44"/>
                <a:gd name="T39" fmla="*/ 16 h 43"/>
                <a:gd name="T40" fmla="*/ 27 w 44"/>
                <a:gd name="T41" fmla="*/ 20 h 43"/>
                <a:gd name="T42" fmla="*/ 27 w 44"/>
                <a:gd name="T43" fmla="*/ 19 h 43"/>
                <a:gd name="T44" fmla="*/ 26 w 44"/>
                <a:gd name="T45" fmla="*/ 3 h 43"/>
                <a:gd name="T46" fmla="*/ 32 w 44"/>
                <a:gd name="T47" fmla="*/ 7 h 43"/>
                <a:gd name="T48" fmla="*/ 26 w 44"/>
                <a:gd name="T49" fmla="*/ 17 h 43"/>
                <a:gd name="T50" fmla="*/ 23 w 44"/>
                <a:gd name="T51" fmla="*/ 7 h 43"/>
                <a:gd name="T52" fmla="*/ 14 w 44"/>
                <a:gd name="T53" fmla="*/ 4 h 43"/>
                <a:gd name="T54" fmla="*/ 19 w 44"/>
                <a:gd name="T55" fmla="*/ 9 h 43"/>
                <a:gd name="T56" fmla="*/ 14 w 44"/>
                <a:gd name="T57" fmla="*/ 10 h 43"/>
                <a:gd name="T58" fmla="*/ 4 w 44"/>
                <a:gd name="T59" fmla="*/ 19 h 43"/>
                <a:gd name="T60" fmla="*/ 9 w 44"/>
                <a:gd name="T61" fmla="*/ 13 h 43"/>
                <a:gd name="T62" fmla="*/ 16 w 44"/>
                <a:gd name="T63" fmla="*/ 20 h 43"/>
                <a:gd name="T64" fmla="*/ 4 w 44"/>
                <a:gd name="T65" fmla="*/ 19 h 43"/>
                <a:gd name="T66" fmla="*/ 18 w 44"/>
                <a:gd name="T67" fmla="*/ 40 h 43"/>
                <a:gd name="T68" fmla="*/ 12 w 44"/>
                <a:gd name="T69" fmla="*/ 36 h 43"/>
                <a:gd name="T70" fmla="*/ 18 w 44"/>
                <a:gd name="T71" fmla="*/ 27 h 43"/>
                <a:gd name="T72" fmla="*/ 21 w 44"/>
                <a:gd name="T73" fmla="*/ 37 h 43"/>
                <a:gd name="T74" fmla="*/ 19 w 44"/>
                <a:gd name="T75" fmla="*/ 19 h 43"/>
                <a:gd name="T76" fmla="*/ 26 w 44"/>
                <a:gd name="T77" fmla="*/ 22 h 43"/>
                <a:gd name="T78" fmla="*/ 19 w 44"/>
                <a:gd name="T79" fmla="*/ 25 h 43"/>
                <a:gd name="T80" fmla="*/ 27 w 44"/>
                <a:gd name="T81" fmla="*/ 38 h 43"/>
                <a:gd name="T82" fmla="*/ 23 w 44"/>
                <a:gd name="T83" fmla="*/ 28 h 43"/>
                <a:gd name="T84" fmla="*/ 27 w 44"/>
                <a:gd name="T85" fmla="*/ 30 h 43"/>
                <a:gd name="T86" fmla="*/ 30 w 44"/>
                <a:gd name="T87" fmla="*/ 35 h 43"/>
                <a:gd name="T88" fmla="*/ 35 w 44"/>
                <a:gd name="T89" fmla="*/ 31 h 43"/>
                <a:gd name="T90" fmla="*/ 27 w 44"/>
                <a:gd name="T91" fmla="*/ 24 h 43"/>
                <a:gd name="T92" fmla="*/ 37 w 44"/>
                <a:gd name="T93" fmla="*/ 23 h 43"/>
                <a:gd name="T94" fmla="*/ 41 w 44"/>
                <a:gd name="T95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43">
                  <a:moveTo>
                    <a:pt x="43" y="24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1" y="22"/>
                    <a:pt x="41" y="21"/>
                  </a:cubicBezTo>
                  <a:cubicBezTo>
                    <a:pt x="40" y="21"/>
                    <a:pt x="39" y="21"/>
                    <a:pt x="39" y="20"/>
                  </a:cubicBezTo>
                  <a:cubicBezTo>
                    <a:pt x="40" y="19"/>
                    <a:pt x="42" y="18"/>
                    <a:pt x="42" y="17"/>
                  </a:cubicBezTo>
                  <a:cubicBezTo>
                    <a:pt x="43" y="15"/>
                    <a:pt x="43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38" y="10"/>
                    <a:pt x="37" y="10"/>
                    <a:pt x="36" y="1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7"/>
                    <a:pt x="35" y="6"/>
                    <a:pt x="34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2"/>
                    <a:pt x="32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3" y="2"/>
                    <a:pt x="21" y="3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10" y="7"/>
                    <a:pt x="10" y="9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0"/>
                    <a:pt x="7" y="11"/>
                    <a:pt x="5" y="12"/>
                  </a:cubicBezTo>
                  <a:cubicBezTo>
                    <a:pt x="3" y="12"/>
                    <a:pt x="2" y="14"/>
                    <a:pt x="1" y="15"/>
                  </a:cubicBezTo>
                  <a:cubicBezTo>
                    <a:pt x="0" y="17"/>
                    <a:pt x="1" y="19"/>
                    <a:pt x="1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3"/>
                    <a:pt x="4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4" y="26"/>
                    <a:pt x="3" y="27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4" y="30"/>
                    <a:pt x="4" y="31"/>
                    <a:pt x="5" y="31"/>
                  </a:cubicBezTo>
                  <a:cubicBezTo>
                    <a:pt x="5" y="31"/>
                    <a:pt x="6" y="32"/>
                    <a:pt x="7" y="32"/>
                  </a:cubicBezTo>
                  <a:cubicBezTo>
                    <a:pt x="8" y="32"/>
                    <a:pt x="10" y="32"/>
                    <a:pt x="11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1" y="40"/>
                    <a:pt x="11" y="41"/>
                    <a:pt x="12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6" y="43"/>
                    <a:pt x="18" y="43"/>
                    <a:pt x="20" y="42"/>
                  </a:cubicBezTo>
                  <a:cubicBezTo>
                    <a:pt x="22" y="41"/>
                    <a:pt x="23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6" y="40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3" y="35"/>
                    <a:pt x="33" y="34"/>
                    <a:pt x="32" y="33"/>
                  </a:cubicBezTo>
                  <a:cubicBezTo>
                    <a:pt x="33" y="33"/>
                    <a:pt x="34" y="33"/>
                    <a:pt x="34" y="34"/>
                  </a:cubicBezTo>
                  <a:cubicBezTo>
                    <a:pt x="36" y="34"/>
                    <a:pt x="38" y="34"/>
                    <a:pt x="40" y="33"/>
                  </a:cubicBezTo>
                  <a:cubicBezTo>
                    <a:pt x="41" y="32"/>
                    <a:pt x="43" y="31"/>
                    <a:pt x="43" y="29"/>
                  </a:cubicBezTo>
                  <a:cubicBezTo>
                    <a:pt x="44" y="27"/>
                    <a:pt x="43" y="25"/>
                    <a:pt x="43" y="24"/>
                  </a:cubicBezTo>
                  <a:moveTo>
                    <a:pt x="34" y="14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6" y="13"/>
                    <a:pt x="37" y="13"/>
                    <a:pt x="38" y="13"/>
                  </a:cubicBezTo>
                  <a:cubicBezTo>
                    <a:pt x="39" y="13"/>
                    <a:pt x="39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39" y="18"/>
                    <a:pt x="37" y="18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4" y="14"/>
                  </a:lnTo>
                  <a:close/>
                  <a:moveTo>
                    <a:pt x="23" y="6"/>
                  </a:moveTo>
                  <a:cubicBezTo>
                    <a:pt x="24" y="5"/>
                    <a:pt x="24" y="4"/>
                    <a:pt x="26" y="3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30" y="3"/>
                    <a:pt x="31" y="4"/>
                    <a:pt x="32" y="5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10"/>
                    <a:pt x="31" y="1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6"/>
                    <a:pt x="24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3" y="6"/>
                  </a:moveTo>
                  <a:cubicBezTo>
                    <a:pt x="13" y="5"/>
                    <a:pt x="13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7" y="4"/>
                    <a:pt x="17" y="5"/>
                    <a:pt x="18" y="7"/>
                  </a:cubicBezTo>
                  <a:cubicBezTo>
                    <a:pt x="18" y="7"/>
                    <a:pt x="19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7"/>
                    <a:pt x="13" y="6"/>
                  </a:cubicBezTo>
                  <a:moveTo>
                    <a:pt x="4" y="19"/>
                  </a:move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9"/>
                    <a:pt x="1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0"/>
                    <a:pt x="4" y="19"/>
                  </a:cubicBezTo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0" y="39"/>
                    <a:pt x="20" y="39"/>
                    <a:pt x="18" y="40"/>
                  </a:cubicBezTo>
                  <a:cubicBezTo>
                    <a:pt x="17" y="40"/>
                    <a:pt x="16" y="41"/>
                    <a:pt x="15" y="40"/>
                  </a:cubicBezTo>
                  <a:cubicBezTo>
                    <a:pt x="14" y="40"/>
                    <a:pt x="13" y="39"/>
                    <a:pt x="12" y="38"/>
                  </a:cubicBezTo>
                  <a:cubicBezTo>
                    <a:pt x="12" y="38"/>
                    <a:pt x="12" y="37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3" y="34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30"/>
                    <a:pt x="20" y="32"/>
                    <a:pt x="21" y="34"/>
                  </a:cubicBezTo>
                  <a:lnTo>
                    <a:pt x="21" y="37"/>
                  </a:lnTo>
                  <a:close/>
                  <a:moveTo>
                    <a:pt x="19" y="25"/>
                  </a:moveTo>
                  <a:cubicBezTo>
                    <a:pt x="18" y="24"/>
                    <a:pt x="18" y="23"/>
                    <a:pt x="18" y="22"/>
                  </a:cubicBezTo>
                  <a:cubicBezTo>
                    <a:pt x="18" y="21"/>
                    <a:pt x="18" y="20"/>
                    <a:pt x="19" y="19"/>
                  </a:cubicBezTo>
                  <a:cubicBezTo>
                    <a:pt x="20" y="18"/>
                    <a:pt x="20" y="18"/>
                    <a:pt x="22" y="18"/>
                  </a:cubicBezTo>
                  <a:cubicBezTo>
                    <a:pt x="23" y="18"/>
                    <a:pt x="24" y="18"/>
                    <a:pt x="24" y="19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3"/>
                    <a:pt x="25" y="24"/>
                    <a:pt x="24" y="25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6"/>
                    <a:pt x="20" y="26"/>
                    <a:pt x="19" y="25"/>
                  </a:cubicBezTo>
                  <a:moveTo>
                    <a:pt x="30" y="35"/>
                  </a:moveTo>
                  <a:cubicBezTo>
                    <a:pt x="30" y="36"/>
                    <a:pt x="30" y="37"/>
                    <a:pt x="29" y="37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7"/>
                    <a:pt x="25" y="37"/>
                    <a:pt x="25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30" y="34"/>
                    <a:pt x="30" y="35"/>
                  </a:cubicBezTo>
                  <a:moveTo>
                    <a:pt x="41" y="28"/>
                  </a:moveTo>
                  <a:cubicBezTo>
                    <a:pt x="40" y="29"/>
                    <a:pt x="40" y="30"/>
                    <a:pt x="39" y="31"/>
                  </a:cubicBezTo>
                  <a:cubicBezTo>
                    <a:pt x="37" y="31"/>
                    <a:pt x="36" y="32"/>
                    <a:pt x="35" y="31"/>
                  </a:cubicBezTo>
                  <a:cubicBezTo>
                    <a:pt x="34" y="31"/>
                    <a:pt x="34" y="31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4"/>
                    <a:pt x="40" y="24"/>
                  </a:cubicBezTo>
                  <a:cubicBezTo>
                    <a:pt x="41" y="25"/>
                    <a:pt x="41" y="26"/>
                    <a:pt x="41" y="27"/>
                  </a:cubicBezTo>
                  <a:lnTo>
                    <a:pt x="41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390"/>
            <p:cNvSpPr>
              <a:spLocks noEditPoints="1"/>
            </p:cNvSpPr>
            <p:nvPr/>
          </p:nvSpPr>
          <p:spPr bwMode="auto">
            <a:xfrm>
              <a:off x="5278130" y="432129"/>
              <a:ext cx="90362" cy="90362"/>
            </a:xfrm>
            <a:custGeom>
              <a:avLst/>
              <a:gdLst>
                <a:gd name="T0" fmla="*/ 40 w 43"/>
                <a:gd name="T1" fmla="*/ 21 h 43"/>
                <a:gd name="T2" fmla="*/ 41 w 43"/>
                <a:gd name="T3" fmla="*/ 13 h 43"/>
                <a:gd name="T4" fmla="*/ 35 w 43"/>
                <a:gd name="T5" fmla="*/ 10 h 43"/>
                <a:gd name="T6" fmla="*/ 33 w 43"/>
                <a:gd name="T7" fmla="*/ 3 h 43"/>
                <a:gd name="T8" fmla="*/ 24 w 43"/>
                <a:gd name="T9" fmla="*/ 1 h 43"/>
                <a:gd name="T10" fmla="*/ 20 w 43"/>
                <a:gd name="T11" fmla="*/ 5 h 43"/>
                <a:gd name="T12" fmla="*/ 15 w 43"/>
                <a:gd name="T13" fmla="*/ 1 h 43"/>
                <a:gd name="T14" fmla="*/ 10 w 43"/>
                <a:gd name="T15" fmla="*/ 10 h 43"/>
                <a:gd name="T16" fmla="*/ 4 w 43"/>
                <a:gd name="T17" fmla="*/ 11 h 43"/>
                <a:gd name="T18" fmla="*/ 2 w 43"/>
                <a:gd name="T19" fmla="*/ 21 h 43"/>
                <a:gd name="T20" fmla="*/ 4 w 43"/>
                <a:gd name="T21" fmla="*/ 24 h 43"/>
                <a:gd name="T22" fmla="*/ 4 w 43"/>
                <a:gd name="T23" fmla="*/ 31 h 43"/>
                <a:gd name="T24" fmla="*/ 9 w 43"/>
                <a:gd name="T25" fmla="*/ 33 h 43"/>
                <a:gd name="T26" fmla="*/ 11 w 43"/>
                <a:gd name="T27" fmla="*/ 41 h 43"/>
                <a:gd name="T28" fmla="*/ 23 w 43"/>
                <a:gd name="T29" fmla="*/ 38 h 43"/>
                <a:gd name="T30" fmla="*/ 30 w 43"/>
                <a:gd name="T31" fmla="*/ 39 h 43"/>
                <a:gd name="T32" fmla="*/ 34 w 43"/>
                <a:gd name="T33" fmla="*/ 33 h 43"/>
                <a:gd name="T34" fmla="*/ 42 w 43"/>
                <a:gd name="T35" fmla="*/ 23 h 43"/>
                <a:gd name="T36" fmla="*/ 37 w 43"/>
                <a:gd name="T37" fmla="*/ 13 h 43"/>
                <a:gd name="T38" fmla="*/ 39 w 43"/>
                <a:gd name="T39" fmla="*/ 15 h 43"/>
                <a:gd name="T40" fmla="*/ 27 w 43"/>
                <a:gd name="T41" fmla="*/ 19 h 43"/>
                <a:gd name="T42" fmla="*/ 27 w 43"/>
                <a:gd name="T43" fmla="*/ 18 h 43"/>
                <a:gd name="T44" fmla="*/ 25 w 43"/>
                <a:gd name="T45" fmla="*/ 3 h 43"/>
                <a:gd name="T46" fmla="*/ 32 w 43"/>
                <a:gd name="T47" fmla="*/ 7 h 43"/>
                <a:gd name="T48" fmla="*/ 25 w 43"/>
                <a:gd name="T49" fmla="*/ 17 h 43"/>
                <a:gd name="T50" fmla="*/ 23 w 43"/>
                <a:gd name="T51" fmla="*/ 6 h 43"/>
                <a:gd name="T52" fmla="*/ 15 w 43"/>
                <a:gd name="T53" fmla="*/ 4 h 43"/>
                <a:gd name="T54" fmla="*/ 19 w 43"/>
                <a:gd name="T55" fmla="*/ 15 h 43"/>
                <a:gd name="T56" fmla="*/ 13 w 43"/>
                <a:gd name="T57" fmla="*/ 9 h 43"/>
                <a:gd name="T58" fmla="*/ 3 w 43"/>
                <a:gd name="T59" fmla="*/ 16 h 43"/>
                <a:gd name="T60" fmla="*/ 10 w 43"/>
                <a:gd name="T61" fmla="*/ 14 h 43"/>
                <a:gd name="T62" fmla="*/ 6 w 43"/>
                <a:gd name="T63" fmla="*/ 20 h 43"/>
                <a:gd name="T64" fmla="*/ 20 w 43"/>
                <a:gd name="T65" fmla="*/ 36 h 43"/>
                <a:gd name="T66" fmla="*/ 14 w 43"/>
                <a:gd name="T67" fmla="*/ 40 h 43"/>
                <a:gd name="T68" fmla="*/ 12 w 43"/>
                <a:gd name="T69" fmla="*/ 35 h 43"/>
                <a:gd name="T70" fmla="*/ 20 w 43"/>
                <a:gd name="T71" fmla="*/ 28 h 43"/>
                <a:gd name="T72" fmla="*/ 18 w 43"/>
                <a:gd name="T73" fmla="*/ 24 h 43"/>
                <a:gd name="T74" fmla="*/ 21 w 43"/>
                <a:gd name="T75" fmla="*/ 18 h 43"/>
                <a:gd name="T76" fmla="*/ 24 w 43"/>
                <a:gd name="T77" fmla="*/ 24 h 43"/>
                <a:gd name="T78" fmla="*/ 29 w 43"/>
                <a:gd name="T79" fmla="*/ 35 h 43"/>
                <a:gd name="T80" fmla="*/ 24 w 43"/>
                <a:gd name="T81" fmla="*/ 35 h 43"/>
                <a:gd name="T82" fmla="*/ 23 w 43"/>
                <a:gd name="T83" fmla="*/ 27 h 43"/>
                <a:gd name="T84" fmla="*/ 28 w 43"/>
                <a:gd name="T85" fmla="*/ 31 h 43"/>
                <a:gd name="T86" fmla="*/ 40 w 43"/>
                <a:gd name="T87" fmla="*/ 28 h 43"/>
                <a:gd name="T88" fmla="*/ 33 w 43"/>
                <a:gd name="T89" fmla="*/ 30 h 43"/>
                <a:gd name="T90" fmla="*/ 27 w 43"/>
                <a:gd name="T91" fmla="*/ 23 h 43"/>
                <a:gd name="T92" fmla="*/ 37 w 43"/>
                <a:gd name="T93" fmla="*/ 22 h 43"/>
                <a:gd name="T94" fmla="*/ 40 w 43"/>
                <a:gd name="T95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3">
                  <a:moveTo>
                    <a:pt x="42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1" y="22"/>
                    <a:pt x="41" y="21"/>
                    <a:pt x="40" y="21"/>
                  </a:cubicBezTo>
                  <a:cubicBezTo>
                    <a:pt x="39" y="21"/>
                    <a:pt x="39" y="20"/>
                    <a:pt x="38" y="20"/>
                  </a:cubicBezTo>
                  <a:cubicBezTo>
                    <a:pt x="40" y="19"/>
                    <a:pt x="41" y="18"/>
                    <a:pt x="42" y="16"/>
                  </a:cubicBezTo>
                  <a:cubicBezTo>
                    <a:pt x="42" y="15"/>
                    <a:pt x="42" y="14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1"/>
                    <a:pt x="40" y="11"/>
                    <a:pt x="38" y="10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7"/>
                    <a:pt x="34" y="5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1"/>
                    <a:pt x="29" y="0"/>
                  </a:cubicBezTo>
                  <a:cubicBezTo>
                    <a:pt x="27" y="0"/>
                    <a:pt x="25" y="0"/>
                    <a:pt x="24" y="1"/>
                  </a:cubicBezTo>
                  <a:cubicBezTo>
                    <a:pt x="22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1"/>
                    <a:pt x="13" y="1"/>
                    <a:pt x="12" y="2"/>
                  </a:cubicBezTo>
                  <a:cubicBezTo>
                    <a:pt x="11" y="2"/>
                    <a:pt x="10" y="4"/>
                    <a:pt x="10" y="5"/>
                  </a:cubicBezTo>
                  <a:cubicBezTo>
                    <a:pt x="9" y="7"/>
                    <a:pt x="10" y="9"/>
                    <a:pt x="10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6" y="10"/>
                    <a:pt x="4" y="11"/>
                  </a:cubicBezTo>
                  <a:cubicBezTo>
                    <a:pt x="2" y="12"/>
                    <a:pt x="1" y="13"/>
                    <a:pt x="1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3" y="25"/>
                    <a:pt x="3" y="26"/>
                  </a:cubicBezTo>
                  <a:cubicBezTo>
                    <a:pt x="2" y="27"/>
                    <a:pt x="3" y="28"/>
                    <a:pt x="3" y="29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5" y="31"/>
                    <a:pt x="5" y="31"/>
                    <a:pt x="6" y="31"/>
                  </a:cubicBezTo>
                  <a:cubicBezTo>
                    <a:pt x="7" y="32"/>
                    <a:pt x="9" y="32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6"/>
                    <a:pt x="9" y="37"/>
                    <a:pt x="10" y="39"/>
                  </a:cubicBezTo>
                  <a:cubicBezTo>
                    <a:pt x="10" y="40"/>
                    <a:pt x="10" y="40"/>
                    <a:pt x="11" y="41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6" y="43"/>
                    <a:pt x="17" y="43"/>
                    <a:pt x="19" y="42"/>
                  </a:cubicBezTo>
                  <a:cubicBezTo>
                    <a:pt x="21" y="41"/>
                    <a:pt x="22" y="40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5" y="39"/>
                    <a:pt x="26" y="40"/>
                  </a:cubicBezTo>
                  <a:cubicBezTo>
                    <a:pt x="27" y="40"/>
                    <a:pt x="29" y="40"/>
                    <a:pt x="30" y="39"/>
                  </a:cubicBezTo>
                  <a:cubicBezTo>
                    <a:pt x="31" y="39"/>
                    <a:pt x="31" y="38"/>
                    <a:pt x="32" y="36"/>
                  </a:cubicBezTo>
                  <a:cubicBezTo>
                    <a:pt x="32" y="35"/>
                    <a:pt x="32" y="34"/>
                    <a:pt x="32" y="32"/>
                  </a:cubicBezTo>
                  <a:cubicBezTo>
                    <a:pt x="32" y="33"/>
                    <a:pt x="33" y="33"/>
                    <a:pt x="34" y="33"/>
                  </a:cubicBezTo>
                  <a:cubicBezTo>
                    <a:pt x="36" y="34"/>
                    <a:pt x="37" y="34"/>
                    <a:pt x="39" y="33"/>
                  </a:cubicBezTo>
                  <a:cubicBezTo>
                    <a:pt x="41" y="32"/>
                    <a:pt x="42" y="31"/>
                    <a:pt x="42" y="29"/>
                  </a:cubicBezTo>
                  <a:cubicBezTo>
                    <a:pt x="43" y="27"/>
                    <a:pt x="43" y="25"/>
                    <a:pt x="42" y="23"/>
                  </a:cubicBezTo>
                  <a:moveTo>
                    <a:pt x="33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6" y="12"/>
                    <a:pt x="37" y="13"/>
                  </a:cubicBezTo>
                  <a:cubicBezTo>
                    <a:pt x="38" y="13"/>
                    <a:pt x="39" y="13"/>
                    <a:pt x="39" y="14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8" y="17"/>
                    <a:pt x="36" y="18"/>
                  </a:cubicBezTo>
                  <a:cubicBezTo>
                    <a:pt x="36" y="18"/>
                    <a:pt x="35" y="18"/>
                    <a:pt x="34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33" y="13"/>
                  </a:lnTo>
                  <a:close/>
                  <a:moveTo>
                    <a:pt x="23" y="6"/>
                  </a:moveTo>
                  <a:cubicBezTo>
                    <a:pt x="23" y="5"/>
                    <a:pt x="24" y="4"/>
                    <a:pt x="25" y="3"/>
                  </a:cubicBezTo>
                  <a:cubicBezTo>
                    <a:pt x="26" y="2"/>
                    <a:pt x="27" y="2"/>
                    <a:pt x="28" y="3"/>
                  </a:cubicBezTo>
                  <a:cubicBezTo>
                    <a:pt x="30" y="3"/>
                    <a:pt x="31" y="4"/>
                    <a:pt x="31" y="5"/>
                  </a:cubicBezTo>
                  <a:cubicBezTo>
                    <a:pt x="31" y="5"/>
                    <a:pt x="32" y="6"/>
                    <a:pt x="32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9"/>
                    <a:pt x="31" y="9"/>
                    <a:pt x="30" y="1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3" y="6"/>
                    <a:pt x="23" y="6"/>
                  </a:cubicBezTo>
                  <a:close/>
                  <a:moveTo>
                    <a:pt x="12" y="6"/>
                  </a:moveTo>
                  <a:cubicBezTo>
                    <a:pt x="12" y="5"/>
                    <a:pt x="13" y="4"/>
                    <a:pt x="13" y="4"/>
                  </a:cubicBezTo>
                  <a:cubicBezTo>
                    <a:pt x="14" y="3"/>
                    <a:pt x="14" y="3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ubicBezTo>
                    <a:pt x="18" y="7"/>
                    <a:pt x="18" y="7"/>
                    <a:pt x="18" y="8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7"/>
                    <a:pt x="12" y="6"/>
                  </a:cubicBezTo>
                  <a:moveTo>
                    <a:pt x="3" y="19"/>
                  </a:moveTo>
                  <a:cubicBezTo>
                    <a:pt x="3" y="18"/>
                    <a:pt x="3" y="17"/>
                    <a:pt x="3" y="16"/>
                  </a:cubicBezTo>
                  <a:cubicBezTo>
                    <a:pt x="3" y="15"/>
                    <a:pt x="4" y="14"/>
                    <a:pt x="5" y="13"/>
                  </a:cubicBezTo>
                  <a:cubicBezTo>
                    <a:pt x="6" y="13"/>
                    <a:pt x="8" y="13"/>
                    <a:pt x="9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5" y="19"/>
                    <a:pt x="1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0"/>
                    <a:pt x="4" y="20"/>
                    <a:pt x="3" y="19"/>
                  </a:cubicBezTo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9"/>
                    <a:pt x="18" y="40"/>
                  </a:cubicBezTo>
                  <a:cubicBezTo>
                    <a:pt x="17" y="40"/>
                    <a:pt x="16" y="40"/>
                    <a:pt x="14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1" y="37"/>
                    <a:pt x="11" y="37"/>
                    <a:pt x="11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3"/>
                    <a:pt x="12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20" y="28"/>
                  </a:cubicBezTo>
                  <a:cubicBezTo>
                    <a:pt x="20" y="30"/>
                    <a:pt x="20" y="32"/>
                    <a:pt x="20" y="34"/>
                  </a:cubicBezTo>
                  <a:lnTo>
                    <a:pt x="20" y="36"/>
                  </a:lnTo>
                  <a:close/>
                  <a:moveTo>
                    <a:pt x="18" y="24"/>
                  </a:moveTo>
                  <a:cubicBezTo>
                    <a:pt x="17" y="24"/>
                    <a:pt x="17" y="23"/>
                    <a:pt x="17" y="22"/>
                  </a:cubicBezTo>
                  <a:cubicBezTo>
                    <a:pt x="17" y="21"/>
                    <a:pt x="17" y="20"/>
                    <a:pt x="18" y="19"/>
                  </a:cubicBezTo>
                  <a:cubicBezTo>
                    <a:pt x="19" y="18"/>
                    <a:pt x="20" y="18"/>
                    <a:pt x="21" y="18"/>
                  </a:cubicBezTo>
                  <a:cubicBezTo>
                    <a:pt x="22" y="18"/>
                    <a:pt x="23" y="18"/>
                    <a:pt x="24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0" y="26"/>
                    <a:pt x="19" y="25"/>
                    <a:pt x="18" y="24"/>
                  </a:cubicBezTo>
                  <a:moveTo>
                    <a:pt x="29" y="35"/>
                  </a:moveTo>
                  <a:cubicBezTo>
                    <a:pt x="29" y="36"/>
                    <a:pt x="29" y="37"/>
                    <a:pt x="28" y="37"/>
                  </a:cubicBezTo>
                  <a:cubicBezTo>
                    <a:pt x="28" y="37"/>
                    <a:pt x="27" y="37"/>
                    <a:pt x="27" y="37"/>
                  </a:cubicBezTo>
                  <a:cubicBezTo>
                    <a:pt x="26" y="37"/>
                    <a:pt x="25" y="36"/>
                    <a:pt x="24" y="3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30" y="34"/>
                    <a:pt x="29" y="35"/>
                  </a:cubicBezTo>
                  <a:moveTo>
                    <a:pt x="40" y="28"/>
                  </a:moveTo>
                  <a:cubicBezTo>
                    <a:pt x="40" y="29"/>
                    <a:pt x="39" y="30"/>
                    <a:pt x="38" y="31"/>
                  </a:cubicBezTo>
                  <a:cubicBezTo>
                    <a:pt x="37" y="31"/>
                    <a:pt x="36" y="31"/>
                    <a:pt x="34" y="31"/>
                  </a:cubicBezTo>
                  <a:cubicBezTo>
                    <a:pt x="34" y="31"/>
                    <a:pt x="33" y="30"/>
                    <a:pt x="33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3"/>
                    <a:pt x="39" y="23"/>
                    <a:pt x="39" y="24"/>
                  </a:cubicBezTo>
                  <a:cubicBezTo>
                    <a:pt x="40" y="25"/>
                    <a:pt x="40" y="26"/>
                    <a:pt x="40" y="27"/>
                  </a:cubicBezTo>
                  <a:lnTo>
                    <a:pt x="40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391"/>
            <p:cNvSpPr>
              <a:spLocks noEditPoints="1"/>
            </p:cNvSpPr>
            <p:nvPr/>
          </p:nvSpPr>
          <p:spPr bwMode="auto">
            <a:xfrm>
              <a:off x="7098661" y="2107372"/>
              <a:ext cx="89477" cy="90362"/>
            </a:xfrm>
            <a:custGeom>
              <a:avLst/>
              <a:gdLst>
                <a:gd name="T0" fmla="*/ 40 w 43"/>
                <a:gd name="T1" fmla="*/ 21 h 43"/>
                <a:gd name="T2" fmla="*/ 42 w 43"/>
                <a:gd name="T3" fmla="*/ 13 h 43"/>
                <a:gd name="T4" fmla="*/ 36 w 43"/>
                <a:gd name="T5" fmla="*/ 10 h 43"/>
                <a:gd name="T6" fmla="*/ 34 w 43"/>
                <a:gd name="T7" fmla="*/ 3 h 43"/>
                <a:gd name="T8" fmla="*/ 24 w 43"/>
                <a:gd name="T9" fmla="*/ 1 h 43"/>
                <a:gd name="T10" fmla="*/ 20 w 43"/>
                <a:gd name="T11" fmla="*/ 5 h 43"/>
                <a:gd name="T12" fmla="*/ 16 w 43"/>
                <a:gd name="T13" fmla="*/ 1 h 43"/>
                <a:gd name="T14" fmla="*/ 11 w 43"/>
                <a:gd name="T15" fmla="*/ 10 h 43"/>
                <a:gd name="T16" fmla="*/ 4 w 43"/>
                <a:gd name="T17" fmla="*/ 11 h 43"/>
                <a:gd name="T18" fmla="*/ 2 w 43"/>
                <a:gd name="T19" fmla="*/ 21 h 43"/>
                <a:gd name="T20" fmla="*/ 5 w 43"/>
                <a:gd name="T21" fmla="*/ 24 h 43"/>
                <a:gd name="T22" fmla="*/ 5 w 43"/>
                <a:gd name="T23" fmla="*/ 31 h 43"/>
                <a:gd name="T24" fmla="*/ 10 w 43"/>
                <a:gd name="T25" fmla="*/ 33 h 43"/>
                <a:gd name="T26" fmla="*/ 11 w 43"/>
                <a:gd name="T27" fmla="*/ 41 h 43"/>
                <a:gd name="T28" fmla="*/ 23 w 43"/>
                <a:gd name="T29" fmla="*/ 38 h 43"/>
                <a:gd name="T30" fmla="*/ 30 w 43"/>
                <a:gd name="T31" fmla="*/ 39 h 43"/>
                <a:gd name="T32" fmla="*/ 34 w 43"/>
                <a:gd name="T33" fmla="*/ 33 h 43"/>
                <a:gd name="T34" fmla="*/ 42 w 43"/>
                <a:gd name="T35" fmla="*/ 23 h 43"/>
                <a:gd name="T36" fmla="*/ 37 w 43"/>
                <a:gd name="T37" fmla="*/ 13 h 43"/>
                <a:gd name="T38" fmla="*/ 40 w 43"/>
                <a:gd name="T39" fmla="*/ 15 h 43"/>
                <a:gd name="T40" fmla="*/ 27 w 43"/>
                <a:gd name="T41" fmla="*/ 19 h 43"/>
                <a:gd name="T42" fmla="*/ 27 w 43"/>
                <a:gd name="T43" fmla="*/ 18 h 43"/>
                <a:gd name="T44" fmla="*/ 25 w 43"/>
                <a:gd name="T45" fmla="*/ 3 h 43"/>
                <a:gd name="T46" fmla="*/ 32 w 43"/>
                <a:gd name="T47" fmla="*/ 7 h 43"/>
                <a:gd name="T48" fmla="*/ 25 w 43"/>
                <a:gd name="T49" fmla="*/ 17 h 43"/>
                <a:gd name="T50" fmla="*/ 23 w 43"/>
                <a:gd name="T51" fmla="*/ 6 h 43"/>
                <a:gd name="T52" fmla="*/ 15 w 43"/>
                <a:gd name="T53" fmla="*/ 4 h 43"/>
                <a:gd name="T54" fmla="*/ 20 w 43"/>
                <a:gd name="T55" fmla="*/ 15 h 43"/>
                <a:gd name="T56" fmla="*/ 13 w 43"/>
                <a:gd name="T57" fmla="*/ 9 h 43"/>
                <a:gd name="T58" fmla="*/ 3 w 43"/>
                <a:gd name="T59" fmla="*/ 16 h 43"/>
                <a:gd name="T60" fmla="*/ 11 w 43"/>
                <a:gd name="T61" fmla="*/ 14 h 43"/>
                <a:gd name="T62" fmla="*/ 6 w 43"/>
                <a:gd name="T63" fmla="*/ 20 h 43"/>
                <a:gd name="T64" fmla="*/ 20 w 43"/>
                <a:gd name="T65" fmla="*/ 36 h 43"/>
                <a:gd name="T66" fmla="*/ 15 w 43"/>
                <a:gd name="T67" fmla="*/ 40 h 43"/>
                <a:gd name="T68" fmla="*/ 12 w 43"/>
                <a:gd name="T69" fmla="*/ 35 h 43"/>
                <a:gd name="T70" fmla="*/ 20 w 43"/>
                <a:gd name="T71" fmla="*/ 28 h 43"/>
                <a:gd name="T72" fmla="*/ 18 w 43"/>
                <a:gd name="T73" fmla="*/ 24 h 43"/>
                <a:gd name="T74" fmla="*/ 21 w 43"/>
                <a:gd name="T75" fmla="*/ 18 h 43"/>
                <a:gd name="T76" fmla="*/ 24 w 43"/>
                <a:gd name="T77" fmla="*/ 24 h 43"/>
                <a:gd name="T78" fmla="*/ 30 w 43"/>
                <a:gd name="T79" fmla="*/ 35 h 43"/>
                <a:gd name="T80" fmla="*/ 24 w 43"/>
                <a:gd name="T81" fmla="*/ 35 h 43"/>
                <a:gd name="T82" fmla="*/ 24 w 43"/>
                <a:gd name="T83" fmla="*/ 27 h 43"/>
                <a:gd name="T84" fmla="*/ 29 w 43"/>
                <a:gd name="T85" fmla="*/ 31 h 43"/>
                <a:gd name="T86" fmla="*/ 40 w 43"/>
                <a:gd name="T87" fmla="*/ 28 h 43"/>
                <a:gd name="T88" fmla="*/ 33 w 43"/>
                <a:gd name="T89" fmla="*/ 30 h 43"/>
                <a:gd name="T90" fmla="*/ 27 w 43"/>
                <a:gd name="T91" fmla="*/ 23 h 43"/>
                <a:gd name="T92" fmla="*/ 37 w 43"/>
                <a:gd name="T93" fmla="*/ 22 h 43"/>
                <a:gd name="T94" fmla="*/ 40 w 43"/>
                <a:gd name="T95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3">
                  <a:moveTo>
                    <a:pt x="42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1" y="22"/>
                    <a:pt x="41" y="21"/>
                    <a:pt x="40" y="21"/>
                  </a:cubicBezTo>
                  <a:cubicBezTo>
                    <a:pt x="40" y="21"/>
                    <a:pt x="39" y="20"/>
                    <a:pt x="38" y="20"/>
                  </a:cubicBezTo>
                  <a:cubicBezTo>
                    <a:pt x="40" y="19"/>
                    <a:pt x="41" y="18"/>
                    <a:pt x="42" y="16"/>
                  </a:cubicBezTo>
                  <a:cubicBezTo>
                    <a:pt x="42" y="15"/>
                    <a:pt x="42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1"/>
                    <a:pt x="40" y="11"/>
                    <a:pt x="39" y="10"/>
                  </a:cubicBezTo>
                  <a:cubicBezTo>
                    <a:pt x="38" y="10"/>
                    <a:pt x="37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7"/>
                    <a:pt x="35" y="5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1" y="1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7" y="2"/>
                    <a:pt x="16" y="1"/>
                  </a:cubicBezTo>
                  <a:cubicBezTo>
                    <a:pt x="14" y="1"/>
                    <a:pt x="13" y="1"/>
                    <a:pt x="12" y="2"/>
                  </a:cubicBezTo>
                  <a:cubicBezTo>
                    <a:pt x="11" y="2"/>
                    <a:pt x="10" y="4"/>
                    <a:pt x="10" y="5"/>
                  </a:cubicBezTo>
                  <a:cubicBezTo>
                    <a:pt x="10" y="7"/>
                    <a:pt x="10" y="9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0"/>
                    <a:pt x="6" y="10"/>
                    <a:pt x="4" y="11"/>
                  </a:cubicBezTo>
                  <a:cubicBezTo>
                    <a:pt x="3" y="12"/>
                    <a:pt x="2" y="13"/>
                    <a:pt x="1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5"/>
                    <a:pt x="3" y="26"/>
                  </a:cubicBezTo>
                  <a:cubicBezTo>
                    <a:pt x="3" y="27"/>
                    <a:pt x="3" y="28"/>
                    <a:pt x="4" y="29"/>
                  </a:cubicBezTo>
                  <a:cubicBezTo>
                    <a:pt x="4" y="30"/>
                    <a:pt x="4" y="30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8" y="32"/>
                    <a:pt x="9" y="32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6"/>
                    <a:pt x="9" y="37"/>
                    <a:pt x="10" y="39"/>
                  </a:cubicBezTo>
                  <a:cubicBezTo>
                    <a:pt x="10" y="40"/>
                    <a:pt x="11" y="40"/>
                    <a:pt x="11" y="41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6" y="43"/>
                    <a:pt x="18" y="43"/>
                    <a:pt x="19" y="42"/>
                  </a:cubicBezTo>
                  <a:cubicBezTo>
                    <a:pt x="21" y="41"/>
                    <a:pt x="22" y="40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5" y="39"/>
                    <a:pt x="26" y="40"/>
                  </a:cubicBezTo>
                  <a:cubicBezTo>
                    <a:pt x="28" y="40"/>
                    <a:pt x="29" y="40"/>
                    <a:pt x="30" y="39"/>
                  </a:cubicBezTo>
                  <a:cubicBezTo>
                    <a:pt x="31" y="39"/>
                    <a:pt x="32" y="38"/>
                    <a:pt x="32" y="36"/>
                  </a:cubicBezTo>
                  <a:cubicBezTo>
                    <a:pt x="32" y="35"/>
                    <a:pt x="32" y="34"/>
                    <a:pt x="32" y="32"/>
                  </a:cubicBezTo>
                  <a:cubicBezTo>
                    <a:pt x="33" y="33"/>
                    <a:pt x="33" y="33"/>
                    <a:pt x="34" y="33"/>
                  </a:cubicBezTo>
                  <a:cubicBezTo>
                    <a:pt x="36" y="34"/>
                    <a:pt x="38" y="34"/>
                    <a:pt x="39" y="33"/>
                  </a:cubicBezTo>
                  <a:cubicBezTo>
                    <a:pt x="41" y="32"/>
                    <a:pt x="42" y="31"/>
                    <a:pt x="43" y="29"/>
                  </a:cubicBezTo>
                  <a:cubicBezTo>
                    <a:pt x="43" y="27"/>
                    <a:pt x="43" y="25"/>
                    <a:pt x="42" y="23"/>
                  </a:cubicBezTo>
                  <a:moveTo>
                    <a:pt x="33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6" y="12"/>
                    <a:pt x="37" y="13"/>
                  </a:cubicBezTo>
                  <a:cubicBezTo>
                    <a:pt x="38" y="13"/>
                    <a:pt x="39" y="13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6" y="18"/>
                    <a:pt x="35" y="18"/>
                    <a:pt x="35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33" y="13"/>
                  </a:lnTo>
                  <a:close/>
                  <a:moveTo>
                    <a:pt x="23" y="6"/>
                  </a:moveTo>
                  <a:cubicBezTo>
                    <a:pt x="23" y="5"/>
                    <a:pt x="24" y="4"/>
                    <a:pt x="25" y="3"/>
                  </a:cubicBezTo>
                  <a:cubicBezTo>
                    <a:pt x="26" y="2"/>
                    <a:pt x="28" y="2"/>
                    <a:pt x="29" y="3"/>
                  </a:cubicBezTo>
                  <a:cubicBezTo>
                    <a:pt x="30" y="3"/>
                    <a:pt x="31" y="4"/>
                    <a:pt x="31" y="5"/>
                  </a:cubicBezTo>
                  <a:cubicBezTo>
                    <a:pt x="32" y="5"/>
                    <a:pt x="32" y="6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1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4" y="16"/>
                    <a:pt x="24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3" y="6"/>
                    <a:pt x="23" y="6"/>
                  </a:cubicBezTo>
                  <a:close/>
                  <a:moveTo>
                    <a:pt x="12" y="6"/>
                  </a:moveTo>
                  <a:cubicBezTo>
                    <a:pt x="12" y="5"/>
                    <a:pt x="13" y="4"/>
                    <a:pt x="14" y="4"/>
                  </a:cubicBezTo>
                  <a:cubicBezTo>
                    <a:pt x="14" y="3"/>
                    <a:pt x="15" y="3"/>
                    <a:pt x="15" y="4"/>
                  </a:cubicBezTo>
                  <a:cubicBezTo>
                    <a:pt x="16" y="4"/>
                    <a:pt x="17" y="5"/>
                    <a:pt x="18" y="6"/>
                  </a:cubicBezTo>
                  <a:cubicBezTo>
                    <a:pt x="18" y="7"/>
                    <a:pt x="18" y="7"/>
                    <a:pt x="19" y="8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2" y="7"/>
                    <a:pt x="12" y="6"/>
                  </a:cubicBezTo>
                  <a:moveTo>
                    <a:pt x="3" y="19"/>
                  </a:moveTo>
                  <a:cubicBezTo>
                    <a:pt x="3" y="18"/>
                    <a:pt x="3" y="17"/>
                    <a:pt x="3" y="16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20"/>
                    <a:pt x="3" y="19"/>
                  </a:cubicBezTo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9"/>
                    <a:pt x="18" y="40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4" y="40"/>
                    <a:pt x="13" y="39"/>
                    <a:pt x="12" y="38"/>
                  </a:cubicBezTo>
                  <a:cubicBezTo>
                    <a:pt x="12" y="37"/>
                    <a:pt x="12" y="37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3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20" y="28"/>
                  </a:cubicBezTo>
                  <a:cubicBezTo>
                    <a:pt x="20" y="30"/>
                    <a:pt x="20" y="32"/>
                    <a:pt x="20" y="34"/>
                  </a:cubicBezTo>
                  <a:lnTo>
                    <a:pt x="20" y="36"/>
                  </a:lnTo>
                  <a:close/>
                  <a:moveTo>
                    <a:pt x="18" y="24"/>
                  </a:moveTo>
                  <a:cubicBezTo>
                    <a:pt x="18" y="24"/>
                    <a:pt x="17" y="23"/>
                    <a:pt x="17" y="22"/>
                  </a:cubicBezTo>
                  <a:cubicBezTo>
                    <a:pt x="17" y="21"/>
                    <a:pt x="18" y="20"/>
                    <a:pt x="18" y="19"/>
                  </a:cubicBezTo>
                  <a:cubicBezTo>
                    <a:pt x="19" y="18"/>
                    <a:pt x="20" y="18"/>
                    <a:pt x="21" y="18"/>
                  </a:cubicBezTo>
                  <a:cubicBezTo>
                    <a:pt x="22" y="18"/>
                    <a:pt x="23" y="18"/>
                    <a:pt x="24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0" y="26"/>
                    <a:pt x="19" y="25"/>
                    <a:pt x="18" y="24"/>
                  </a:cubicBezTo>
                  <a:moveTo>
                    <a:pt x="30" y="35"/>
                  </a:moveTo>
                  <a:cubicBezTo>
                    <a:pt x="30" y="36"/>
                    <a:pt x="29" y="37"/>
                    <a:pt x="29" y="37"/>
                  </a:cubicBezTo>
                  <a:cubicBezTo>
                    <a:pt x="28" y="37"/>
                    <a:pt x="28" y="37"/>
                    <a:pt x="27" y="37"/>
                  </a:cubicBezTo>
                  <a:cubicBezTo>
                    <a:pt x="26" y="37"/>
                    <a:pt x="25" y="36"/>
                    <a:pt x="24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30" y="34"/>
                    <a:pt x="30" y="35"/>
                  </a:cubicBezTo>
                  <a:moveTo>
                    <a:pt x="40" y="28"/>
                  </a:moveTo>
                  <a:cubicBezTo>
                    <a:pt x="40" y="29"/>
                    <a:pt x="39" y="30"/>
                    <a:pt x="38" y="31"/>
                  </a:cubicBezTo>
                  <a:cubicBezTo>
                    <a:pt x="37" y="31"/>
                    <a:pt x="36" y="31"/>
                    <a:pt x="35" y="31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3"/>
                    <a:pt x="39" y="23"/>
                    <a:pt x="40" y="24"/>
                  </a:cubicBezTo>
                  <a:cubicBezTo>
                    <a:pt x="40" y="25"/>
                    <a:pt x="41" y="26"/>
                    <a:pt x="41" y="27"/>
                  </a:cubicBezTo>
                  <a:lnTo>
                    <a:pt x="40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392"/>
            <p:cNvSpPr>
              <a:spLocks noEditPoints="1"/>
            </p:cNvSpPr>
            <p:nvPr/>
          </p:nvSpPr>
          <p:spPr bwMode="auto">
            <a:xfrm>
              <a:off x="5244466" y="4493110"/>
              <a:ext cx="92134" cy="92134"/>
            </a:xfrm>
            <a:custGeom>
              <a:avLst/>
              <a:gdLst>
                <a:gd name="T0" fmla="*/ 40 w 44"/>
                <a:gd name="T1" fmla="*/ 22 h 44"/>
                <a:gd name="T2" fmla="*/ 42 w 44"/>
                <a:gd name="T3" fmla="*/ 13 h 44"/>
                <a:gd name="T4" fmla="*/ 36 w 44"/>
                <a:gd name="T5" fmla="*/ 11 h 44"/>
                <a:gd name="T6" fmla="*/ 34 w 44"/>
                <a:gd name="T7" fmla="*/ 4 h 44"/>
                <a:gd name="T8" fmla="*/ 24 w 44"/>
                <a:gd name="T9" fmla="*/ 2 h 44"/>
                <a:gd name="T10" fmla="*/ 21 w 44"/>
                <a:gd name="T11" fmla="*/ 6 h 44"/>
                <a:gd name="T12" fmla="*/ 16 w 44"/>
                <a:gd name="T13" fmla="*/ 2 h 44"/>
                <a:gd name="T14" fmla="*/ 11 w 44"/>
                <a:gd name="T15" fmla="*/ 11 h 44"/>
                <a:gd name="T16" fmla="*/ 5 w 44"/>
                <a:gd name="T17" fmla="*/ 12 h 44"/>
                <a:gd name="T18" fmla="*/ 3 w 44"/>
                <a:gd name="T19" fmla="*/ 22 h 44"/>
                <a:gd name="T20" fmla="*/ 5 w 44"/>
                <a:gd name="T21" fmla="*/ 24 h 44"/>
                <a:gd name="T22" fmla="*/ 5 w 44"/>
                <a:gd name="T23" fmla="*/ 31 h 44"/>
                <a:gd name="T24" fmla="*/ 10 w 44"/>
                <a:gd name="T25" fmla="*/ 34 h 44"/>
                <a:gd name="T26" fmla="*/ 12 w 44"/>
                <a:gd name="T27" fmla="*/ 42 h 44"/>
                <a:gd name="T28" fmla="*/ 23 w 44"/>
                <a:gd name="T29" fmla="*/ 38 h 44"/>
                <a:gd name="T30" fmla="*/ 30 w 44"/>
                <a:gd name="T31" fmla="*/ 40 h 44"/>
                <a:gd name="T32" fmla="*/ 34 w 44"/>
                <a:gd name="T33" fmla="*/ 34 h 44"/>
                <a:gd name="T34" fmla="*/ 43 w 44"/>
                <a:gd name="T35" fmla="*/ 24 h 44"/>
                <a:gd name="T36" fmla="*/ 38 w 44"/>
                <a:gd name="T37" fmla="*/ 13 h 44"/>
                <a:gd name="T38" fmla="*/ 40 w 44"/>
                <a:gd name="T39" fmla="*/ 16 h 44"/>
                <a:gd name="T40" fmla="*/ 27 w 44"/>
                <a:gd name="T41" fmla="*/ 20 h 44"/>
                <a:gd name="T42" fmla="*/ 27 w 44"/>
                <a:gd name="T43" fmla="*/ 19 h 44"/>
                <a:gd name="T44" fmla="*/ 25 w 44"/>
                <a:gd name="T45" fmla="*/ 4 h 44"/>
                <a:gd name="T46" fmla="*/ 32 w 44"/>
                <a:gd name="T47" fmla="*/ 8 h 44"/>
                <a:gd name="T48" fmla="*/ 26 w 44"/>
                <a:gd name="T49" fmla="*/ 17 h 44"/>
                <a:gd name="T50" fmla="*/ 23 w 44"/>
                <a:gd name="T51" fmla="*/ 7 h 44"/>
                <a:gd name="T52" fmla="*/ 14 w 44"/>
                <a:gd name="T53" fmla="*/ 4 h 44"/>
                <a:gd name="T54" fmla="*/ 19 w 44"/>
                <a:gd name="T55" fmla="*/ 9 h 44"/>
                <a:gd name="T56" fmla="*/ 14 w 44"/>
                <a:gd name="T57" fmla="*/ 10 h 44"/>
                <a:gd name="T58" fmla="*/ 4 w 44"/>
                <a:gd name="T59" fmla="*/ 19 h 44"/>
                <a:gd name="T60" fmla="*/ 9 w 44"/>
                <a:gd name="T61" fmla="*/ 14 h 44"/>
                <a:gd name="T62" fmla="*/ 15 w 44"/>
                <a:gd name="T63" fmla="*/ 20 h 44"/>
                <a:gd name="T64" fmla="*/ 4 w 44"/>
                <a:gd name="T65" fmla="*/ 19 h 44"/>
                <a:gd name="T66" fmla="*/ 18 w 44"/>
                <a:gd name="T67" fmla="*/ 40 h 44"/>
                <a:gd name="T68" fmla="*/ 12 w 44"/>
                <a:gd name="T69" fmla="*/ 37 h 44"/>
                <a:gd name="T70" fmla="*/ 18 w 44"/>
                <a:gd name="T71" fmla="*/ 28 h 44"/>
                <a:gd name="T72" fmla="*/ 21 w 44"/>
                <a:gd name="T73" fmla="*/ 37 h 44"/>
                <a:gd name="T74" fmla="*/ 19 w 44"/>
                <a:gd name="T75" fmla="*/ 19 h 44"/>
                <a:gd name="T76" fmla="*/ 26 w 44"/>
                <a:gd name="T77" fmla="*/ 22 h 44"/>
                <a:gd name="T78" fmla="*/ 19 w 44"/>
                <a:gd name="T79" fmla="*/ 25 h 44"/>
                <a:gd name="T80" fmla="*/ 27 w 44"/>
                <a:gd name="T81" fmla="*/ 38 h 44"/>
                <a:gd name="T82" fmla="*/ 23 w 44"/>
                <a:gd name="T83" fmla="*/ 28 h 44"/>
                <a:gd name="T84" fmla="*/ 27 w 44"/>
                <a:gd name="T85" fmla="*/ 30 h 44"/>
                <a:gd name="T86" fmla="*/ 30 w 44"/>
                <a:gd name="T87" fmla="*/ 36 h 44"/>
                <a:gd name="T88" fmla="*/ 35 w 44"/>
                <a:gd name="T89" fmla="*/ 32 h 44"/>
                <a:gd name="T90" fmla="*/ 27 w 44"/>
                <a:gd name="T91" fmla="*/ 24 h 44"/>
                <a:gd name="T92" fmla="*/ 37 w 44"/>
                <a:gd name="T93" fmla="*/ 23 h 44"/>
                <a:gd name="T94" fmla="*/ 41 w 44"/>
                <a:gd name="T95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44">
                  <a:moveTo>
                    <a:pt x="43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23"/>
                    <a:pt x="41" y="22"/>
                    <a:pt x="40" y="22"/>
                  </a:cubicBezTo>
                  <a:cubicBezTo>
                    <a:pt x="40" y="21"/>
                    <a:pt x="39" y="21"/>
                    <a:pt x="38" y="21"/>
                  </a:cubicBezTo>
                  <a:cubicBezTo>
                    <a:pt x="40" y="20"/>
                    <a:pt x="42" y="19"/>
                    <a:pt x="42" y="17"/>
                  </a:cubicBezTo>
                  <a:cubicBezTo>
                    <a:pt x="43" y="16"/>
                    <a:pt x="43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38" y="11"/>
                    <a:pt x="37" y="11"/>
                    <a:pt x="36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8"/>
                    <a:pt x="35" y="6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3" y="2"/>
                    <a:pt x="31" y="1"/>
                    <a:pt x="30" y="1"/>
                  </a:cubicBezTo>
                  <a:cubicBezTo>
                    <a:pt x="28" y="0"/>
                    <a:pt x="26" y="1"/>
                    <a:pt x="24" y="2"/>
                  </a:cubicBezTo>
                  <a:cubicBezTo>
                    <a:pt x="23" y="2"/>
                    <a:pt x="21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3"/>
                    <a:pt x="18" y="2"/>
                    <a:pt x="16" y="2"/>
                  </a:cubicBezTo>
                  <a:cubicBezTo>
                    <a:pt x="15" y="2"/>
                    <a:pt x="14" y="2"/>
                    <a:pt x="12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10" y="8"/>
                    <a:pt x="10" y="9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1"/>
                    <a:pt x="6" y="11"/>
                    <a:pt x="5" y="12"/>
                  </a:cubicBezTo>
                  <a:cubicBezTo>
                    <a:pt x="3" y="13"/>
                    <a:pt x="2" y="14"/>
                    <a:pt x="1" y="16"/>
                  </a:cubicBezTo>
                  <a:cubicBezTo>
                    <a:pt x="0" y="18"/>
                    <a:pt x="1" y="19"/>
                    <a:pt x="1" y="21"/>
                  </a:cubicBezTo>
                  <a:cubicBezTo>
                    <a:pt x="2" y="21"/>
                    <a:pt x="2" y="22"/>
                    <a:pt x="3" y="22"/>
                  </a:cubicBezTo>
                  <a:cubicBezTo>
                    <a:pt x="4" y="23"/>
                    <a:pt x="4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4" y="26"/>
                    <a:pt x="3" y="27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4" y="31"/>
                    <a:pt x="4" y="31"/>
                    <a:pt x="5" y="31"/>
                  </a:cubicBezTo>
                  <a:cubicBezTo>
                    <a:pt x="5" y="32"/>
                    <a:pt x="6" y="32"/>
                    <a:pt x="7" y="32"/>
                  </a:cubicBezTo>
                  <a:cubicBezTo>
                    <a:pt x="8" y="32"/>
                    <a:pt x="10" y="32"/>
                    <a:pt x="11" y="32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1" y="41"/>
                    <a:pt x="11" y="41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6" y="44"/>
                    <a:pt x="18" y="44"/>
                    <a:pt x="20" y="43"/>
                  </a:cubicBezTo>
                  <a:cubicBezTo>
                    <a:pt x="21" y="42"/>
                    <a:pt x="23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5" y="40"/>
                    <a:pt x="27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3" y="36"/>
                    <a:pt x="33" y="35"/>
                    <a:pt x="32" y="33"/>
                  </a:cubicBezTo>
                  <a:cubicBezTo>
                    <a:pt x="33" y="33"/>
                    <a:pt x="34" y="34"/>
                    <a:pt x="34" y="34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41" y="33"/>
                    <a:pt x="43" y="31"/>
                    <a:pt x="43" y="29"/>
                  </a:cubicBezTo>
                  <a:cubicBezTo>
                    <a:pt x="44" y="28"/>
                    <a:pt x="43" y="26"/>
                    <a:pt x="43" y="24"/>
                  </a:cubicBezTo>
                  <a:moveTo>
                    <a:pt x="34" y="1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7" y="13"/>
                    <a:pt x="38" y="13"/>
                  </a:cubicBezTo>
                  <a:cubicBezTo>
                    <a:pt x="39" y="13"/>
                    <a:pt x="39" y="14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9" y="18"/>
                    <a:pt x="37" y="19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4" y="14"/>
                  </a:lnTo>
                  <a:close/>
                  <a:moveTo>
                    <a:pt x="23" y="6"/>
                  </a:moveTo>
                  <a:cubicBezTo>
                    <a:pt x="24" y="5"/>
                    <a:pt x="24" y="4"/>
                    <a:pt x="25" y="4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30" y="4"/>
                    <a:pt x="31" y="4"/>
                    <a:pt x="32" y="5"/>
                  </a:cubicBezTo>
                  <a:cubicBezTo>
                    <a:pt x="32" y="6"/>
                    <a:pt x="32" y="7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10"/>
                    <a:pt x="31" y="10"/>
                    <a:pt x="31" y="1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7"/>
                    <a:pt x="24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3" y="7"/>
                  </a:moveTo>
                  <a:cubicBezTo>
                    <a:pt x="13" y="6"/>
                    <a:pt x="13" y="5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6" y="5"/>
                    <a:pt x="17" y="5"/>
                    <a:pt x="18" y="7"/>
                  </a:cubicBezTo>
                  <a:cubicBezTo>
                    <a:pt x="18" y="8"/>
                    <a:pt x="19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8"/>
                    <a:pt x="13" y="7"/>
                  </a:cubicBezTo>
                  <a:moveTo>
                    <a:pt x="4" y="19"/>
                  </a:moveTo>
                  <a:cubicBezTo>
                    <a:pt x="3" y="19"/>
                    <a:pt x="3" y="18"/>
                    <a:pt x="4" y="17"/>
                  </a:cubicBezTo>
                  <a:cubicBezTo>
                    <a:pt x="4" y="16"/>
                    <a:pt x="5" y="15"/>
                    <a:pt x="6" y="14"/>
                  </a:cubicBezTo>
                  <a:cubicBezTo>
                    <a:pt x="7" y="14"/>
                    <a:pt x="8" y="13"/>
                    <a:pt x="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5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moveTo>
                    <a:pt x="21" y="37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0" y="39"/>
                    <a:pt x="20" y="40"/>
                    <a:pt x="18" y="40"/>
                  </a:cubicBezTo>
                  <a:cubicBezTo>
                    <a:pt x="17" y="41"/>
                    <a:pt x="16" y="41"/>
                    <a:pt x="15" y="41"/>
                  </a:cubicBezTo>
                  <a:cubicBezTo>
                    <a:pt x="14" y="40"/>
                    <a:pt x="13" y="40"/>
                    <a:pt x="12" y="39"/>
                  </a:cubicBezTo>
                  <a:cubicBezTo>
                    <a:pt x="12" y="38"/>
                    <a:pt x="12" y="37"/>
                    <a:pt x="12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3" y="34"/>
                    <a:pt x="13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20" y="28"/>
                  </a:cubicBezTo>
                  <a:cubicBezTo>
                    <a:pt x="20" y="30"/>
                    <a:pt x="20" y="32"/>
                    <a:pt x="21" y="35"/>
                  </a:cubicBezTo>
                  <a:lnTo>
                    <a:pt x="21" y="37"/>
                  </a:lnTo>
                  <a:close/>
                  <a:moveTo>
                    <a:pt x="19" y="25"/>
                  </a:moveTo>
                  <a:cubicBezTo>
                    <a:pt x="18" y="24"/>
                    <a:pt x="17" y="23"/>
                    <a:pt x="17" y="22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19" y="19"/>
                    <a:pt x="20" y="18"/>
                    <a:pt x="22" y="18"/>
                  </a:cubicBezTo>
                  <a:cubicBezTo>
                    <a:pt x="23" y="18"/>
                    <a:pt x="24" y="19"/>
                    <a:pt x="24" y="19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3"/>
                    <a:pt x="25" y="24"/>
                    <a:pt x="24" y="25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6"/>
                    <a:pt x="19" y="26"/>
                    <a:pt x="19" y="25"/>
                  </a:cubicBezTo>
                  <a:moveTo>
                    <a:pt x="30" y="36"/>
                  </a:moveTo>
                  <a:cubicBezTo>
                    <a:pt x="30" y="37"/>
                    <a:pt x="30" y="38"/>
                    <a:pt x="29" y="38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8"/>
                    <a:pt x="25" y="37"/>
                    <a:pt x="25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0" y="35"/>
                    <a:pt x="30" y="36"/>
                  </a:cubicBezTo>
                  <a:moveTo>
                    <a:pt x="41" y="29"/>
                  </a:moveTo>
                  <a:cubicBezTo>
                    <a:pt x="40" y="30"/>
                    <a:pt x="40" y="31"/>
                    <a:pt x="39" y="31"/>
                  </a:cubicBezTo>
                  <a:cubicBezTo>
                    <a:pt x="37" y="32"/>
                    <a:pt x="36" y="32"/>
                    <a:pt x="35" y="32"/>
                  </a:cubicBezTo>
                  <a:cubicBezTo>
                    <a:pt x="34" y="31"/>
                    <a:pt x="34" y="31"/>
                    <a:pt x="33" y="3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4"/>
                    <a:pt x="40" y="25"/>
                  </a:cubicBezTo>
                  <a:cubicBezTo>
                    <a:pt x="40" y="26"/>
                    <a:pt x="41" y="26"/>
                    <a:pt x="41" y="27"/>
                  </a:cubicBezTo>
                  <a:lnTo>
                    <a:pt x="41" y="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93"/>
            <p:cNvSpPr>
              <a:spLocks noEditPoints="1"/>
            </p:cNvSpPr>
            <p:nvPr/>
          </p:nvSpPr>
          <p:spPr bwMode="auto">
            <a:xfrm>
              <a:off x="3893463" y="2382002"/>
              <a:ext cx="90362" cy="92134"/>
            </a:xfrm>
            <a:custGeom>
              <a:avLst/>
              <a:gdLst>
                <a:gd name="T0" fmla="*/ 40 w 43"/>
                <a:gd name="T1" fmla="*/ 22 h 44"/>
                <a:gd name="T2" fmla="*/ 42 w 43"/>
                <a:gd name="T3" fmla="*/ 13 h 44"/>
                <a:gd name="T4" fmla="*/ 36 w 43"/>
                <a:gd name="T5" fmla="*/ 11 h 44"/>
                <a:gd name="T6" fmla="*/ 34 w 43"/>
                <a:gd name="T7" fmla="*/ 4 h 44"/>
                <a:gd name="T8" fmla="*/ 24 w 43"/>
                <a:gd name="T9" fmla="*/ 2 h 44"/>
                <a:gd name="T10" fmla="*/ 20 w 43"/>
                <a:gd name="T11" fmla="*/ 6 h 44"/>
                <a:gd name="T12" fmla="*/ 16 w 43"/>
                <a:gd name="T13" fmla="*/ 2 h 44"/>
                <a:gd name="T14" fmla="*/ 11 w 43"/>
                <a:gd name="T15" fmla="*/ 11 h 44"/>
                <a:gd name="T16" fmla="*/ 4 w 43"/>
                <a:gd name="T17" fmla="*/ 12 h 44"/>
                <a:gd name="T18" fmla="*/ 2 w 43"/>
                <a:gd name="T19" fmla="*/ 22 h 44"/>
                <a:gd name="T20" fmla="*/ 5 w 43"/>
                <a:gd name="T21" fmla="*/ 24 h 44"/>
                <a:gd name="T22" fmla="*/ 5 w 43"/>
                <a:gd name="T23" fmla="*/ 31 h 44"/>
                <a:gd name="T24" fmla="*/ 10 w 43"/>
                <a:gd name="T25" fmla="*/ 34 h 44"/>
                <a:gd name="T26" fmla="*/ 11 w 43"/>
                <a:gd name="T27" fmla="*/ 42 h 44"/>
                <a:gd name="T28" fmla="*/ 23 w 43"/>
                <a:gd name="T29" fmla="*/ 38 h 44"/>
                <a:gd name="T30" fmla="*/ 30 w 43"/>
                <a:gd name="T31" fmla="*/ 40 h 44"/>
                <a:gd name="T32" fmla="*/ 34 w 43"/>
                <a:gd name="T33" fmla="*/ 34 h 44"/>
                <a:gd name="T34" fmla="*/ 42 w 43"/>
                <a:gd name="T35" fmla="*/ 24 h 44"/>
                <a:gd name="T36" fmla="*/ 37 w 43"/>
                <a:gd name="T37" fmla="*/ 13 h 44"/>
                <a:gd name="T38" fmla="*/ 40 w 43"/>
                <a:gd name="T39" fmla="*/ 16 h 44"/>
                <a:gd name="T40" fmla="*/ 27 w 43"/>
                <a:gd name="T41" fmla="*/ 20 h 44"/>
                <a:gd name="T42" fmla="*/ 27 w 43"/>
                <a:gd name="T43" fmla="*/ 19 h 44"/>
                <a:gd name="T44" fmla="*/ 25 w 43"/>
                <a:gd name="T45" fmla="*/ 4 h 44"/>
                <a:gd name="T46" fmla="*/ 32 w 43"/>
                <a:gd name="T47" fmla="*/ 8 h 44"/>
                <a:gd name="T48" fmla="*/ 25 w 43"/>
                <a:gd name="T49" fmla="*/ 17 h 44"/>
                <a:gd name="T50" fmla="*/ 23 w 43"/>
                <a:gd name="T51" fmla="*/ 7 h 44"/>
                <a:gd name="T52" fmla="*/ 14 w 43"/>
                <a:gd name="T53" fmla="*/ 4 h 44"/>
                <a:gd name="T54" fmla="*/ 19 w 43"/>
                <a:gd name="T55" fmla="*/ 9 h 44"/>
                <a:gd name="T56" fmla="*/ 13 w 43"/>
                <a:gd name="T57" fmla="*/ 10 h 44"/>
                <a:gd name="T58" fmla="*/ 3 w 43"/>
                <a:gd name="T59" fmla="*/ 19 h 44"/>
                <a:gd name="T60" fmla="*/ 9 w 43"/>
                <a:gd name="T61" fmla="*/ 14 h 44"/>
                <a:gd name="T62" fmla="*/ 15 w 43"/>
                <a:gd name="T63" fmla="*/ 20 h 44"/>
                <a:gd name="T64" fmla="*/ 3 w 43"/>
                <a:gd name="T65" fmla="*/ 19 h 44"/>
                <a:gd name="T66" fmla="*/ 18 w 43"/>
                <a:gd name="T67" fmla="*/ 40 h 44"/>
                <a:gd name="T68" fmla="*/ 12 w 43"/>
                <a:gd name="T69" fmla="*/ 37 h 44"/>
                <a:gd name="T70" fmla="*/ 18 w 43"/>
                <a:gd name="T71" fmla="*/ 28 h 44"/>
                <a:gd name="T72" fmla="*/ 20 w 43"/>
                <a:gd name="T73" fmla="*/ 37 h 44"/>
                <a:gd name="T74" fmla="*/ 18 w 43"/>
                <a:gd name="T75" fmla="*/ 19 h 44"/>
                <a:gd name="T76" fmla="*/ 25 w 43"/>
                <a:gd name="T77" fmla="*/ 22 h 44"/>
                <a:gd name="T78" fmla="*/ 18 w 43"/>
                <a:gd name="T79" fmla="*/ 25 h 44"/>
                <a:gd name="T80" fmla="*/ 27 w 43"/>
                <a:gd name="T81" fmla="*/ 38 h 44"/>
                <a:gd name="T82" fmla="*/ 23 w 43"/>
                <a:gd name="T83" fmla="*/ 28 h 44"/>
                <a:gd name="T84" fmla="*/ 27 w 43"/>
                <a:gd name="T85" fmla="*/ 30 h 44"/>
                <a:gd name="T86" fmla="*/ 30 w 43"/>
                <a:gd name="T87" fmla="*/ 36 h 44"/>
                <a:gd name="T88" fmla="*/ 35 w 43"/>
                <a:gd name="T89" fmla="*/ 32 h 44"/>
                <a:gd name="T90" fmla="*/ 27 w 43"/>
                <a:gd name="T91" fmla="*/ 24 h 44"/>
                <a:gd name="T92" fmla="*/ 37 w 43"/>
                <a:gd name="T93" fmla="*/ 23 h 44"/>
                <a:gd name="T94" fmla="*/ 40 w 43"/>
                <a:gd name="T95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4">
                  <a:moveTo>
                    <a:pt x="42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1" y="23"/>
                    <a:pt x="41" y="22"/>
                    <a:pt x="40" y="22"/>
                  </a:cubicBezTo>
                  <a:cubicBezTo>
                    <a:pt x="40" y="21"/>
                    <a:pt x="39" y="21"/>
                    <a:pt x="38" y="21"/>
                  </a:cubicBezTo>
                  <a:cubicBezTo>
                    <a:pt x="40" y="20"/>
                    <a:pt x="41" y="19"/>
                    <a:pt x="42" y="17"/>
                  </a:cubicBezTo>
                  <a:cubicBezTo>
                    <a:pt x="42" y="16"/>
                    <a:pt x="42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8" y="11"/>
                  </a:cubicBezTo>
                  <a:cubicBezTo>
                    <a:pt x="38" y="11"/>
                    <a:pt x="36" y="11"/>
                    <a:pt x="36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8"/>
                    <a:pt x="35" y="6"/>
                    <a:pt x="34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2"/>
                    <a:pt x="31" y="1"/>
                    <a:pt x="29" y="1"/>
                  </a:cubicBezTo>
                  <a:cubicBezTo>
                    <a:pt x="27" y="0"/>
                    <a:pt x="26" y="1"/>
                    <a:pt x="24" y="2"/>
                  </a:cubicBezTo>
                  <a:cubicBezTo>
                    <a:pt x="22" y="2"/>
                    <a:pt x="21" y="4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3"/>
                    <a:pt x="17" y="2"/>
                    <a:pt x="16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9" y="8"/>
                    <a:pt x="10" y="9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1"/>
                    <a:pt x="6" y="11"/>
                    <a:pt x="4" y="12"/>
                  </a:cubicBezTo>
                  <a:cubicBezTo>
                    <a:pt x="3" y="13"/>
                    <a:pt x="2" y="14"/>
                    <a:pt x="1" y="16"/>
                  </a:cubicBezTo>
                  <a:cubicBezTo>
                    <a:pt x="0" y="18"/>
                    <a:pt x="0" y="19"/>
                    <a:pt x="1" y="21"/>
                  </a:cubicBezTo>
                  <a:cubicBezTo>
                    <a:pt x="1" y="21"/>
                    <a:pt x="2" y="22"/>
                    <a:pt x="2" y="22"/>
                  </a:cubicBezTo>
                  <a:cubicBezTo>
                    <a:pt x="3" y="23"/>
                    <a:pt x="4" y="23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3" y="26"/>
                    <a:pt x="3" y="27"/>
                  </a:cubicBezTo>
                  <a:cubicBezTo>
                    <a:pt x="3" y="28"/>
                    <a:pt x="3" y="29"/>
                    <a:pt x="3" y="30"/>
                  </a:cubicBezTo>
                  <a:cubicBezTo>
                    <a:pt x="4" y="31"/>
                    <a:pt x="4" y="31"/>
                    <a:pt x="5" y="31"/>
                  </a:cubicBezTo>
                  <a:cubicBezTo>
                    <a:pt x="5" y="32"/>
                    <a:pt x="6" y="32"/>
                    <a:pt x="6" y="32"/>
                  </a:cubicBezTo>
                  <a:cubicBezTo>
                    <a:pt x="8" y="32"/>
                    <a:pt x="9" y="32"/>
                    <a:pt x="11" y="32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0" y="41"/>
                    <a:pt x="11" y="41"/>
                    <a:pt x="11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6" y="44"/>
                    <a:pt x="18" y="44"/>
                    <a:pt x="19" y="43"/>
                  </a:cubicBezTo>
                  <a:cubicBezTo>
                    <a:pt x="21" y="42"/>
                    <a:pt x="22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5" y="40"/>
                    <a:pt x="26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2" y="36"/>
                    <a:pt x="32" y="35"/>
                    <a:pt x="32" y="33"/>
                  </a:cubicBezTo>
                  <a:cubicBezTo>
                    <a:pt x="33" y="33"/>
                    <a:pt x="33" y="34"/>
                    <a:pt x="34" y="34"/>
                  </a:cubicBezTo>
                  <a:cubicBezTo>
                    <a:pt x="36" y="35"/>
                    <a:pt x="38" y="34"/>
                    <a:pt x="39" y="34"/>
                  </a:cubicBezTo>
                  <a:cubicBezTo>
                    <a:pt x="41" y="33"/>
                    <a:pt x="42" y="31"/>
                    <a:pt x="43" y="29"/>
                  </a:cubicBezTo>
                  <a:cubicBezTo>
                    <a:pt x="43" y="28"/>
                    <a:pt x="43" y="26"/>
                    <a:pt x="42" y="24"/>
                  </a:cubicBezTo>
                  <a:moveTo>
                    <a:pt x="33" y="1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6" y="13"/>
                    <a:pt x="37" y="13"/>
                  </a:cubicBezTo>
                  <a:cubicBezTo>
                    <a:pt x="38" y="13"/>
                    <a:pt x="39" y="14"/>
                    <a:pt x="39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8" y="18"/>
                    <a:pt x="37" y="19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3" y="14"/>
                  </a:lnTo>
                  <a:close/>
                  <a:moveTo>
                    <a:pt x="23" y="6"/>
                  </a:moveTo>
                  <a:cubicBezTo>
                    <a:pt x="23" y="5"/>
                    <a:pt x="24" y="4"/>
                    <a:pt x="25" y="4"/>
                  </a:cubicBezTo>
                  <a:cubicBezTo>
                    <a:pt x="26" y="3"/>
                    <a:pt x="27" y="3"/>
                    <a:pt x="29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7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1" y="10"/>
                    <a:pt x="31" y="10"/>
                    <a:pt x="31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4" y="17"/>
                    <a:pt x="23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2" y="7"/>
                  </a:moveTo>
                  <a:cubicBezTo>
                    <a:pt x="12" y="6"/>
                    <a:pt x="13" y="5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6" y="5"/>
                    <a:pt x="17" y="5"/>
                    <a:pt x="18" y="7"/>
                  </a:cubicBezTo>
                  <a:cubicBezTo>
                    <a:pt x="18" y="8"/>
                    <a:pt x="18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2" y="8"/>
                    <a:pt x="12" y="7"/>
                  </a:cubicBezTo>
                  <a:moveTo>
                    <a:pt x="3" y="19"/>
                  </a:moveTo>
                  <a:cubicBezTo>
                    <a:pt x="3" y="19"/>
                    <a:pt x="3" y="18"/>
                    <a:pt x="3" y="17"/>
                  </a:cubicBezTo>
                  <a:cubicBezTo>
                    <a:pt x="4" y="16"/>
                    <a:pt x="4" y="15"/>
                    <a:pt x="6" y="14"/>
                  </a:cubicBezTo>
                  <a:cubicBezTo>
                    <a:pt x="7" y="14"/>
                    <a:pt x="8" y="13"/>
                    <a:pt x="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19"/>
                    <a:pt x="15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3" y="19"/>
                  </a:cubicBezTo>
                  <a:moveTo>
                    <a:pt x="20" y="37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19" y="40"/>
                    <a:pt x="18" y="40"/>
                  </a:cubicBezTo>
                  <a:cubicBezTo>
                    <a:pt x="17" y="41"/>
                    <a:pt x="16" y="41"/>
                    <a:pt x="15" y="41"/>
                  </a:cubicBezTo>
                  <a:cubicBezTo>
                    <a:pt x="13" y="40"/>
                    <a:pt x="13" y="40"/>
                    <a:pt x="12" y="39"/>
                  </a:cubicBezTo>
                  <a:cubicBezTo>
                    <a:pt x="12" y="38"/>
                    <a:pt x="12" y="37"/>
                    <a:pt x="12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4"/>
                    <a:pt x="13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20" y="28"/>
                  </a:cubicBezTo>
                  <a:cubicBezTo>
                    <a:pt x="20" y="30"/>
                    <a:pt x="20" y="32"/>
                    <a:pt x="20" y="35"/>
                  </a:cubicBezTo>
                  <a:lnTo>
                    <a:pt x="20" y="37"/>
                  </a:lnTo>
                  <a:close/>
                  <a:moveTo>
                    <a:pt x="18" y="25"/>
                  </a:moveTo>
                  <a:cubicBezTo>
                    <a:pt x="18" y="24"/>
                    <a:pt x="17" y="23"/>
                    <a:pt x="17" y="22"/>
                  </a:cubicBezTo>
                  <a:cubicBezTo>
                    <a:pt x="17" y="21"/>
                    <a:pt x="18" y="20"/>
                    <a:pt x="18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8"/>
                    <a:pt x="23" y="19"/>
                    <a:pt x="24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4" y="25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20" y="26"/>
                    <a:pt x="19" y="26"/>
                    <a:pt x="18" y="25"/>
                  </a:cubicBezTo>
                  <a:moveTo>
                    <a:pt x="30" y="36"/>
                  </a:moveTo>
                  <a:cubicBezTo>
                    <a:pt x="30" y="37"/>
                    <a:pt x="29" y="38"/>
                    <a:pt x="29" y="38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8"/>
                    <a:pt x="25" y="37"/>
                    <a:pt x="24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0" y="35"/>
                    <a:pt x="30" y="36"/>
                  </a:cubicBezTo>
                  <a:moveTo>
                    <a:pt x="40" y="29"/>
                  </a:moveTo>
                  <a:cubicBezTo>
                    <a:pt x="40" y="30"/>
                    <a:pt x="39" y="31"/>
                    <a:pt x="38" y="31"/>
                  </a:cubicBezTo>
                  <a:cubicBezTo>
                    <a:pt x="37" y="32"/>
                    <a:pt x="36" y="32"/>
                    <a:pt x="35" y="32"/>
                  </a:cubicBezTo>
                  <a:cubicBezTo>
                    <a:pt x="34" y="31"/>
                    <a:pt x="34" y="31"/>
                    <a:pt x="33" y="3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9" y="24"/>
                    <a:pt x="40" y="25"/>
                  </a:cubicBezTo>
                  <a:cubicBezTo>
                    <a:pt x="40" y="26"/>
                    <a:pt x="40" y="26"/>
                    <a:pt x="40" y="27"/>
                  </a:cubicBezTo>
                  <a:lnTo>
                    <a:pt x="40" y="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Retângulo 361"/>
            <p:cNvSpPr/>
            <p:nvPr/>
          </p:nvSpPr>
          <p:spPr>
            <a:xfrm>
              <a:off x="4759580" y="1569414"/>
              <a:ext cx="63991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</a:t>
              </a:r>
              <a:endParaRPr lang="pt-BR" sz="6000" dirty="0">
                <a:solidFill>
                  <a:schemeClr val="bg1"/>
                </a:solidFill>
              </a:endParaRPr>
            </a:p>
          </p:txBody>
        </p:sp>
        <p:sp>
          <p:nvSpPr>
            <p:cNvPr id="363" name="Retângulo 362"/>
            <p:cNvSpPr/>
            <p:nvPr/>
          </p:nvSpPr>
          <p:spPr>
            <a:xfrm>
              <a:off x="3480885" y="2528645"/>
              <a:ext cx="67037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</a:t>
              </a:r>
              <a:endParaRPr lang="pt-BR" sz="6000" dirty="0">
                <a:solidFill>
                  <a:schemeClr val="bg1"/>
                </a:solidFill>
              </a:endParaRPr>
            </a:p>
          </p:txBody>
        </p:sp>
        <p:sp>
          <p:nvSpPr>
            <p:cNvPr id="364" name="Retângulo 363"/>
            <p:cNvSpPr/>
            <p:nvPr/>
          </p:nvSpPr>
          <p:spPr>
            <a:xfrm>
              <a:off x="6714494" y="3195177"/>
              <a:ext cx="69121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72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</a:t>
              </a:r>
              <a:endParaRPr lang="pt-BR" sz="72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65" name="Retângulo 364"/>
            <p:cNvSpPr/>
            <p:nvPr/>
          </p:nvSpPr>
          <p:spPr>
            <a:xfrm>
              <a:off x="5559590" y="126715"/>
              <a:ext cx="56457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4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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  <p:sp>
          <p:nvSpPr>
            <p:cNvPr id="366" name="Retângulo 365"/>
            <p:cNvSpPr/>
            <p:nvPr/>
          </p:nvSpPr>
          <p:spPr>
            <a:xfrm>
              <a:off x="7377803" y="2378508"/>
              <a:ext cx="52770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4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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5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5</Words>
  <Application>Microsoft Office PowerPoint</Application>
  <PresentationFormat>Apresentação na tela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Courier New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 - UENF</dc:creator>
  <cp:lastModifiedBy>Ausberto Silverio Castro Vera</cp:lastModifiedBy>
  <cp:revision>50</cp:revision>
  <dcterms:created xsi:type="dcterms:W3CDTF">2016-10-23T10:42:21Z</dcterms:created>
  <dcterms:modified xsi:type="dcterms:W3CDTF">2019-08-05T02:55:27Z</dcterms:modified>
</cp:coreProperties>
</file>