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4" r:id="rId4"/>
    <p:sldId id="277" r:id="rId5"/>
    <p:sldId id="279" r:id="rId6"/>
    <p:sldId id="278" r:id="rId7"/>
    <p:sldId id="285" r:id="rId8"/>
    <p:sldId id="286" r:id="rId9"/>
    <p:sldId id="287" r:id="rId10"/>
    <p:sldId id="288" r:id="rId11"/>
    <p:sldId id="289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6C639-A67F-4E9A-99D4-906EB20CF67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CF985F1-3AF1-4CA2-ADE9-B725E2146921}">
      <dgm:prSet phldrT="[Texto]"/>
      <dgm:spPr/>
      <dgm:t>
        <a:bodyPr/>
        <a:lstStyle/>
        <a:p>
          <a:endParaRPr lang="es-ES" dirty="0"/>
        </a:p>
      </dgm:t>
    </dgm:pt>
    <dgm:pt modelId="{8C0CC44B-A779-45F1-B1E7-F809B4F7D4F8}" type="parTrans" cxnId="{F1A20D1B-3C74-477D-8AC4-9308D4F6B952}">
      <dgm:prSet/>
      <dgm:spPr/>
      <dgm:t>
        <a:bodyPr/>
        <a:lstStyle/>
        <a:p>
          <a:endParaRPr lang="es-ES"/>
        </a:p>
      </dgm:t>
    </dgm:pt>
    <dgm:pt modelId="{75F1E63E-000E-42AF-93F2-A183BC0A3301}" type="sibTrans" cxnId="{F1A20D1B-3C74-477D-8AC4-9308D4F6B952}">
      <dgm:prSet/>
      <dgm:spPr/>
      <dgm:t>
        <a:bodyPr/>
        <a:lstStyle/>
        <a:p>
          <a:endParaRPr lang="es-ES"/>
        </a:p>
      </dgm:t>
    </dgm:pt>
    <dgm:pt modelId="{BA0F07CC-D462-46A6-9D1A-3AEFE66238EC}">
      <dgm:prSet phldrT="[Texto]"/>
      <dgm:spPr/>
      <dgm:t>
        <a:bodyPr/>
        <a:lstStyle/>
        <a:p>
          <a:endParaRPr lang="es-ES" dirty="0"/>
        </a:p>
      </dgm:t>
    </dgm:pt>
    <dgm:pt modelId="{56B35A95-B3FE-40EE-A7EE-BF6CBBDF9224}" type="parTrans" cxnId="{37BC21F8-BE9E-4208-B1B6-A7A51A96864A}">
      <dgm:prSet/>
      <dgm:spPr/>
      <dgm:t>
        <a:bodyPr/>
        <a:lstStyle/>
        <a:p>
          <a:endParaRPr lang="es-ES"/>
        </a:p>
      </dgm:t>
    </dgm:pt>
    <dgm:pt modelId="{63DB80CF-E51B-4C31-8F45-E4BB6AE6261A}" type="sibTrans" cxnId="{37BC21F8-BE9E-4208-B1B6-A7A51A96864A}">
      <dgm:prSet/>
      <dgm:spPr/>
      <dgm:t>
        <a:bodyPr/>
        <a:lstStyle/>
        <a:p>
          <a:endParaRPr lang="es-ES"/>
        </a:p>
      </dgm:t>
    </dgm:pt>
    <dgm:pt modelId="{BF08BE57-3D88-4BB0-AB55-D5695E3C6E5E}">
      <dgm:prSet phldrT="[Texto]"/>
      <dgm:spPr/>
      <dgm:t>
        <a:bodyPr/>
        <a:lstStyle/>
        <a:p>
          <a:endParaRPr lang="es-ES" dirty="0"/>
        </a:p>
      </dgm:t>
    </dgm:pt>
    <dgm:pt modelId="{AAC80A12-B170-4009-BE43-8E8FCEF201C5}" type="parTrans" cxnId="{877310CB-E0F1-4B24-9AD4-335DD439B181}">
      <dgm:prSet/>
      <dgm:spPr/>
      <dgm:t>
        <a:bodyPr/>
        <a:lstStyle/>
        <a:p>
          <a:endParaRPr lang="es-ES"/>
        </a:p>
      </dgm:t>
    </dgm:pt>
    <dgm:pt modelId="{C7647CB3-C208-4BB4-9BC7-4A818244D6AC}" type="sibTrans" cxnId="{877310CB-E0F1-4B24-9AD4-335DD439B181}">
      <dgm:prSet/>
      <dgm:spPr/>
      <dgm:t>
        <a:bodyPr/>
        <a:lstStyle/>
        <a:p>
          <a:endParaRPr lang="es-ES"/>
        </a:p>
      </dgm:t>
    </dgm:pt>
    <dgm:pt modelId="{7944E52E-0966-46A9-83AB-B92D0EDAD199}" type="pres">
      <dgm:prSet presAssocID="{BBB6C639-A67F-4E9A-99D4-906EB20CF677}" presName="arrowDiagram" presStyleCnt="0">
        <dgm:presLayoutVars>
          <dgm:chMax val="5"/>
          <dgm:dir/>
          <dgm:resizeHandles val="exact"/>
        </dgm:presLayoutVars>
      </dgm:prSet>
      <dgm:spPr/>
    </dgm:pt>
    <dgm:pt modelId="{44899108-1223-445C-B3A5-CA8683716217}" type="pres">
      <dgm:prSet presAssocID="{BBB6C639-A67F-4E9A-99D4-906EB20CF677}" presName="arrow" presStyleLbl="bgShp" presStyleIdx="0" presStyleCnt="1" custScaleX="215949" custLinFactNeighborX="-439" custLinFactNeighborY="176"/>
      <dgm:spPr/>
    </dgm:pt>
    <dgm:pt modelId="{95B12A1E-1CD5-42CE-A611-09A33316E5A7}" type="pres">
      <dgm:prSet presAssocID="{BBB6C639-A67F-4E9A-99D4-906EB20CF677}" presName="arrowDiagram3" presStyleCnt="0"/>
      <dgm:spPr/>
    </dgm:pt>
    <dgm:pt modelId="{8D201646-EA86-4CA0-84A2-ED2C26FD3378}" type="pres">
      <dgm:prSet presAssocID="{BCF985F1-3AF1-4CA2-ADE9-B725E2146921}" presName="bullet3a" presStyleLbl="node1" presStyleIdx="0" presStyleCnt="3" custScaleX="405807" custScaleY="170518" custLinFactX="-463581" custLinFactY="-100000" custLinFactNeighborX="-500000" custLinFactNeighborY="-122109"/>
      <dgm:spPr/>
    </dgm:pt>
    <dgm:pt modelId="{4CDDE1E2-54D0-4645-B44C-D8B82FA4FED5}" type="pres">
      <dgm:prSet presAssocID="{BCF985F1-3AF1-4CA2-ADE9-B725E2146921}" presName="textBox3a" presStyleLbl="revTx" presStyleIdx="0" presStyleCnt="3">
        <dgm:presLayoutVars>
          <dgm:bulletEnabled val="1"/>
        </dgm:presLayoutVars>
      </dgm:prSet>
      <dgm:spPr/>
    </dgm:pt>
    <dgm:pt modelId="{0523E902-30EE-4ACE-B676-C28BC9D06C6B}" type="pres">
      <dgm:prSet presAssocID="{BA0F07CC-D462-46A6-9D1A-3AEFE66238EC}" presName="bullet3b" presStyleLbl="node1" presStyleIdx="1" presStyleCnt="3" custScaleX="278699" custScaleY="155678" custLinFactX="159506" custLinFactNeighborX="200000" custLinFactNeighborY="-96641"/>
      <dgm:spPr/>
    </dgm:pt>
    <dgm:pt modelId="{F5909C75-9709-4FCE-84C4-C0D0A162753B}" type="pres">
      <dgm:prSet presAssocID="{BA0F07CC-D462-46A6-9D1A-3AEFE66238EC}" presName="textBox3b" presStyleLbl="revTx" presStyleIdx="1" presStyleCnt="3">
        <dgm:presLayoutVars>
          <dgm:bulletEnabled val="1"/>
        </dgm:presLayoutVars>
      </dgm:prSet>
      <dgm:spPr/>
    </dgm:pt>
    <dgm:pt modelId="{5F008998-089B-44F0-B588-F1E8763A69CE}" type="pres">
      <dgm:prSet presAssocID="{BF08BE57-3D88-4BB0-AB55-D5695E3C6E5E}" presName="bullet3c" presStyleLbl="node1" presStyleIdx="2" presStyleCnt="3" custScaleX="208387" custScaleY="139862" custLinFactX="400000" custLinFactNeighborX="449474" custLinFactNeighborY="-19394"/>
      <dgm:spPr/>
    </dgm:pt>
    <dgm:pt modelId="{52D27351-30B5-491A-B292-2C87EAEBF545}" type="pres">
      <dgm:prSet presAssocID="{BF08BE57-3D88-4BB0-AB55-D5695E3C6E5E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F1A20D1B-3C74-477D-8AC4-9308D4F6B952}" srcId="{BBB6C639-A67F-4E9A-99D4-906EB20CF677}" destId="{BCF985F1-3AF1-4CA2-ADE9-B725E2146921}" srcOrd="0" destOrd="0" parTransId="{8C0CC44B-A779-45F1-B1E7-F809B4F7D4F8}" sibTransId="{75F1E63E-000E-42AF-93F2-A183BC0A3301}"/>
    <dgm:cxn modelId="{6E6F9028-9A74-4D53-9326-ADF737AC5E37}" type="presOf" srcId="{BA0F07CC-D462-46A6-9D1A-3AEFE66238EC}" destId="{F5909C75-9709-4FCE-84C4-C0D0A162753B}" srcOrd="0" destOrd="0" presId="urn:microsoft.com/office/officeart/2005/8/layout/arrow2"/>
    <dgm:cxn modelId="{53B3385B-358C-4EA7-A704-9D5439DEADEC}" type="presOf" srcId="{BCF985F1-3AF1-4CA2-ADE9-B725E2146921}" destId="{4CDDE1E2-54D0-4645-B44C-D8B82FA4FED5}" srcOrd="0" destOrd="0" presId="urn:microsoft.com/office/officeart/2005/8/layout/arrow2"/>
    <dgm:cxn modelId="{0531B56F-B8DB-462D-B4EC-A192830A6A67}" type="presOf" srcId="{BBB6C639-A67F-4E9A-99D4-906EB20CF677}" destId="{7944E52E-0966-46A9-83AB-B92D0EDAD199}" srcOrd="0" destOrd="0" presId="urn:microsoft.com/office/officeart/2005/8/layout/arrow2"/>
    <dgm:cxn modelId="{4D3FEAB9-8D9B-4915-A1E4-9B910C2EE02C}" type="presOf" srcId="{BF08BE57-3D88-4BB0-AB55-D5695E3C6E5E}" destId="{52D27351-30B5-491A-B292-2C87EAEBF545}" srcOrd="0" destOrd="0" presId="urn:microsoft.com/office/officeart/2005/8/layout/arrow2"/>
    <dgm:cxn modelId="{877310CB-E0F1-4B24-9AD4-335DD439B181}" srcId="{BBB6C639-A67F-4E9A-99D4-906EB20CF677}" destId="{BF08BE57-3D88-4BB0-AB55-D5695E3C6E5E}" srcOrd="2" destOrd="0" parTransId="{AAC80A12-B170-4009-BE43-8E8FCEF201C5}" sibTransId="{C7647CB3-C208-4BB4-9BC7-4A818244D6AC}"/>
    <dgm:cxn modelId="{37BC21F8-BE9E-4208-B1B6-A7A51A96864A}" srcId="{BBB6C639-A67F-4E9A-99D4-906EB20CF677}" destId="{BA0F07CC-D462-46A6-9D1A-3AEFE66238EC}" srcOrd="1" destOrd="0" parTransId="{56B35A95-B3FE-40EE-A7EE-BF6CBBDF9224}" sibTransId="{63DB80CF-E51B-4C31-8F45-E4BB6AE6261A}"/>
    <dgm:cxn modelId="{D157418C-AEAB-436B-AD00-00768C7E59B7}" type="presParOf" srcId="{7944E52E-0966-46A9-83AB-B92D0EDAD199}" destId="{44899108-1223-445C-B3A5-CA8683716217}" srcOrd="0" destOrd="0" presId="urn:microsoft.com/office/officeart/2005/8/layout/arrow2"/>
    <dgm:cxn modelId="{A9AE0A4D-81B8-43FF-9F30-CABBBAB3A8C8}" type="presParOf" srcId="{7944E52E-0966-46A9-83AB-B92D0EDAD199}" destId="{95B12A1E-1CD5-42CE-A611-09A33316E5A7}" srcOrd="1" destOrd="0" presId="urn:microsoft.com/office/officeart/2005/8/layout/arrow2"/>
    <dgm:cxn modelId="{B9BB4964-BC10-4389-B66A-E21F5222A932}" type="presParOf" srcId="{95B12A1E-1CD5-42CE-A611-09A33316E5A7}" destId="{8D201646-EA86-4CA0-84A2-ED2C26FD3378}" srcOrd="0" destOrd="0" presId="urn:microsoft.com/office/officeart/2005/8/layout/arrow2"/>
    <dgm:cxn modelId="{6B520468-5D6D-4A66-B519-D3B17654FD8F}" type="presParOf" srcId="{95B12A1E-1CD5-42CE-A611-09A33316E5A7}" destId="{4CDDE1E2-54D0-4645-B44C-D8B82FA4FED5}" srcOrd="1" destOrd="0" presId="urn:microsoft.com/office/officeart/2005/8/layout/arrow2"/>
    <dgm:cxn modelId="{82741625-1D8B-43E2-AAF1-B68C3F615717}" type="presParOf" srcId="{95B12A1E-1CD5-42CE-A611-09A33316E5A7}" destId="{0523E902-30EE-4ACE-B676-C28BC9D06C6B}" srcOrd="2" destOrd="0" presId="urn:microsoft.com/office/officeart/2005/8/layout/arrow2"/>
    <dgm:cxn modelId="{7F8AEE57-9C43-4BD9-8998-82043D11695A}" type="presParOf" srcId="{95B12A1E-1CD5-42CE-A611-09A33316E5A7}" destId="{F5909C75-9709-4FCE-84C4-C0D0A162753B}" srcOrd="3" destOrd="0" presId="urn:microsoft.com/office/officeart/2005/8/layout/arrow2"/>
    <dgm:cxn modelId="{F222BFDE-930F-4687-ABA3-E72C49ABA95B}" type="presParOf" srcId="{95B12A1E-1CD5-42CE-A611-09A33316E5A7}" destId="{5F008998-089B-44F0-B588-F1E8763A69CE}" srcOrd="4" destOrd="0" presId="urn:microsoft.com/office/officeart/2005/8/layout/arrow2"/>
    <dgm:cxn modelId="{0FB3E8D0-A18A-44B8-83F5-6863ACF0D6B8}" type="presParOf" srcId="{95B12A1E-1CD5-42CE-A611-09A33316E5A7}" destId="{52D27351-30B5-491A-B292-2C87EAEBF54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A52959-732E-4C8B-B76E-643C805C4793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ADEA4A7-996E-4935-A82E-A66431F79901}">
      <dgm:prSet phldrT="[Texto]"/>
      <dgm:spPr/>
      <dgm:t>
        <a:bodyPr/>
        <a:lstStyle/>
        <a:p>
          <a:r>
            <a:rPr lang="es-ES" dirty="0"/>
            <a:t>+ Rapidez</a:t>
          </a:r>
        </a:p>
      </dgm:t>
    </dgm:pt>
    <dgm:pt modelId="{5048132D-FA0A-491C-9026-1E8F0A572D3F}" type="parTrans" cxnId="{CD8AA0A4-328E-46B2-8041-78D7589B76EB}">
      <dgm:prSet/>
      <dgm:spPr/>
      <dgm:t>
        <a:bodyPr/>
        <a:lstStyle/>
        <a:p>
          <a:endParaRPr lang="es-ES"/>
        </a:p>
      </dgm:t>
    </dgm:pt>
    <dgm:pt modelId="{6A84A3C0-8DCD-4FBF-8175-D58508928B10}" type="sibTrans" cxnId="{CD8AA0A4-328E-46B2-8041-78D7589B76EB}">
      <dgm:prSet/>
      <dgm:spPr/>
      <dgm:t>
        <a:bodyPr/>
        <a:lstStyle/>
        <a:p>
          <a:endParaRPr lang="es-ES"/>
        </a:p>
      </dgm:t>
    </dgm:pt>
    <dgm:pt modelId="{AE145AC6-234D-4B29-A19E-4C976393909F}">
      <dgm:prSet phldrT="[Texto]" custT="1"/>
      <dgm:spPr/>
      <dgm:t>
        <a:bodyPr/>
        <a:lstStyle/>
        <a:p>
          <a:r>
            <a:rPr lang="es-ES" sz="1600" dirty="0"/>
            <a:t>SPI es mas rápido, ya que la mayoría de los recursos HTML + CSS + Scripts sólo se cargan una vez.</a:t>
          </a:r>
        </a:p>
      </dgm:t>
    </dgm:pt>
    <dgm:pt modelId="{62CF5F70-E8DB-4EF1-A2B3-7CA48C616603}" type="parTrans" cxnId="{530E78C4-9273-40FD-9191-1227645263E7}">
      <dgm:prSet/>
      <dgm:spPr/>
      <dgm:t>
        <a:bodyPr/>
        <a:lstStyle/>
        <a:p>
          <a:endParaRPr lang="es-ES"/>
        </a:p>
      </dgm:t>
    </dgm:pt>
    <dgm:pt modelId="{108B23D9-DFE3-4DDD-B50E-8B00F9A97BE1}" type="sibTrans" cxnId="{530E78C4-9273-40FD-9191-1227645263E7}">
      <dgm:prSet/>
      <dgm:spPr/>
      <dgm:t>
        <a:bodyPr/>
        <a:lstStyle/>
        <a:p>
          <a:endParaRPr lang="es-ES"/>
        </a:p>
      </dgm:t>
    </dgm:pt>
    <dgm:pt modelId="{6A665AA1-E04E-4762-852D-D4E27A6B6415}">
      <dgm:prSet phldrT="[Texto]"/>
      <dgm:spPr/>
      <dgm:t>
        <a:bodyPr/>
        <a:lstStyle/>
        <a:p>
          <a:r>
            <a:rPr lang="es-ES" dirty="0"/>
            <a:t>+ Satisfacción del usuario final</a:t>
          </a:r>
        </a:p>
      </dgm:t>
    </dgm:pt>
    <dgm:pt modelId="{944AEE83-CC81-44D2-900A-8832A3EF234B}" type="parTrans" cxnId="{C6A95482-ECE4-4DB2-B3A8-6EC33200F9AE}">
      <dgm:prSet/>
      <dgm:spPr/>
      <dgm:t>
        <a:bodyPr/>
        <a:lstStyle/>
        <a:p>
          <a:endParaRPr lang="es-ES"/>
        </a:p>
      </dgm:t>
    </dgm:pt>
    <dgm:pt modelId="{36B8F194-8CCF-480C-BB6E-9DC427A588DB}" type="sibTrans" cxnId="{C6A95482-ECE4-4DB2-B3A8-6EC33200F9AE}">
      <dgm:prSet/>
      <dgm:spPr/>
      <dgm:t>
        <a:bodyPr/>
        <a:lstStyle/>
        <a:p>
          <a:endParaRPr lang="es-ES"/>
        </a:p>
      </dgm:t>
    </dgm:pt>
    <dgm:pt modelId="{5C2013FA-D86A-4FC1-B841-3489E9B4C6C7}">
      <dgm:prSet phldrT="[Texto]" custT="1"/>
      <dgm:spPr/>
      <dgm:t>
        <a:bodyPr/>
        <a:lstStyle/>
        <a:p>
          <a:pPr algn="l"/>
          <a:r>
            <a:rPr lang="es-ES" sz="1600" dirty="0"/>
            <a:t>Otorga una experiencia de usuario mas fluida</a:t>
          </a:r>
        </a:p>
      </dgm:t>
    </dgm:pt>
    <dgm:pt modelId="{AB2452E8-8D1B-45FE-A7E3-A472D0545EA6}" type="parTrans" cxnId="{41C373F3-7CBB-4D50-B534-B0C3E40633A0}">
      <dgm:prSet/>
      <dgm:spPr/>
      <dgm:t>
        <a:bodyPr/>
        <a:lstStyle/>
        <a:p>
          <a:endParaRPr lang="es-ES"/>
        </a:p>
      </dgm:t>
    </dgm:pt>
    <dgm:pt modelId="{2DA986D5-D0EC-4088-AB50-7BF557408FB0}" type="sibTrans" cxnId="{41C373F3-7CBB-4D50-B534-B0C3E40633A0}">
      <dgm:prSet/>
      <dgm:spPr/>
      <dgm:t>
        <a:bodyPr/>
        <a:lstStyle/>
        <a:p>
          <a:endParaRPr lang="es-ES"/>
        </a:p>
      </dgm:t>
    </dgm:pt>
    <dgm:pt modelId="{CF1E0C38-EBF5-4838-9FC4-75F3295A1892}">
      <dgm:prSet phldrT="[Texto]"/>
      <dgm:spPr/>
      <dgm:t>
        <a:bodyPr/>
        <a:lstStyle/>
        <a:p>
          <a:r>
            <a:rPr lang="es-ES" dirty="0"/>
            <a:t>+ Escalabilidad</a:t>
          </a:r>
        </a:p>
      </dgm:t>
    </dgm:pt>
    <dgm:pt modelId="{88FE2858-BF76-4624-8251-700383802040}" type="parTrans" cxnId="{DEA78887-CB6C-4F87-A93D-9AD1E02ED39D}">
      <dgm:prSet/>
      <dgm:spPr/>
      <dgm:t>
        <a:bodyPr/>
        <a:lstStyle/>
        <a:p>
          <a:endParaRPr lang="es-ES"/>
        </a:p>
      </dgm:t>
    </dgm:pt>
    <dgm:pt modelId="{6D2A4D35-2E66-4FF2-9784-624611F33FA4}" type="sibTrans" cxnId="{DEA78887-CB6C-4F87-A93D-9AD1E02ED39D}">
      <dgm:prSet/>
      <dgm:spPr/>
      <dgm:t>
        <a:bodyPr/>
        <a:lstStyle/>
        <a:p>
          <a:endParaRPr lang="es-ES"/>
        </a:p>
      </dgm:t>
    </dgm:pt>
    <dgm:pt modelId="{9D32E342-E99B-4846-8AFA-2FD423AC79F1}">
      <dgm:prSet phldrT="[Texto]" custT="1"/>
      <dgm:spPr/>
      <dgm:t>
        <a:bodyPr/>
        <a:lstStyle/>
        <a:p>
          <a:r>
            <a:rPr lang="es-ES" sz="1600" dirty="0"/>
            <a:t>Es mas escalable y fácil de dar mantenimiento al código</a:t>
          </a:r>
        </a:p>
      </dgm:t>
    </dgm:pt>
    <dgm:pt modelId="{CB14A145-1372-418A-AD40-30A8F6572BE7}" type="parTrans" cxnId="{D9D98616-2207-4AF6-BC61-3073A79B8E29}">
      <dgm:prSet/>
      <dgm:spPr/>
      <dgm:t>
        <a:bodyPr/>
        <a:lstStyle/>
        <a:p>
          <a:endParaRPr lang="es-ES"/>
        </a:p>
      </dgm:t>
    </dgm:pt>
    <dgm:pt modelId="{A1365799-7063-4C61-9C09-74810BDC2BD2}" type="sibTrans" cxnId="{D9D98616-2207-4AF6-BC61-3073A79B8E29}">
      <dgm:prSet/>
      <dgm:spPr/>
      <dgm:t>
        <a:bodyPr/>
        <a:lstStyle/>
        <a:p>
          <a:endParaRPr lang="es-ES"/>
        </a:p>
      </dgm:t>
    </dgm:pt>
    <dgm:pt modelId="{4D4DB9FC-779B-4C83-97E7-CAA916027DCB}">
      <dgm:prSet phldrT="[Texto]"/>
      <dgm:spPr/>
      <dgm:t>
        <a:bodyPr/>
        <a:lstStyle/>
        <a:p>
          <a:r>
            <a:rPr lang="es-ES" dirty="0"/>
            <a:t>+ Independencia</a:t>
          </a:r>
        </a:p>
      </dgm:t>
    </dgm:pt>
    <dgm:pt modelId="{418EEEC8-715C-437F-9E24-574A01E5E484}" type="parTrans" cxnId="{EF950E90-BA3C-4633-9721-1311E5AC0498}">
      <dgm:prSet/>
      <dgm:spPr/>
      <dgm:t>
        <a:bodyPr/>
        <a:lstStyle/>
        <a:p>
          <a:endParaRPr lang="es-ES"/>
        </a:p>
      </dgm:t>
    </dgm:pt>
    <dgm:pt modelId="{046DA931-1110-416F-B967-566381E7AEBF}" type="sibTrans" cxnId="{EF950E90-BA3C-4633-9721-1311E5AC0498}">
      <dgm:prSet/>
      <dgm:spPr/>
      <dgm:t>
        <a:bodyPr/>
        <a:lstStyle/>
        <a:p>
          <a:endParaRPr lang="es-ES"/>
        </a:p>
      </dgm:t>
    </dgm:pt>
    <dgm:pt modelId="{196B7F02-2B0D-4A6D-817B-D82CF397EB6E}">
      <dgm:prSet phldrT="[Texto]" custT="1"/>
      <dgm:spPr/>
      <dgm:t>
        <a:bodyPr/>
        <a:lstStyle/>
        <a:p>
          <a:r>
            <a:rPr lang="es-ES" sz="1600" dirty="0"/>
            <a:t>Marcada división entre la aplicación cliente y los servicios API </a:t>
          </a:r>
          <a:r>
            <a:rPr lang="es-ES" sz="1600" dirty="0" err="1"/>
            <a:t>Restful</a:t>
          </a:r>
          <a:endParaRPr lang="es-ES" sz="1600" dirty="0"/>
        </a:p>
      </dgm:t>
    </dgm:pt>
    <dgm:pt modelId="{D0F8C834-F039-4D0C-9FCA-11CB326C652C}" type="parTrans" cxnId="{762E2518-DC9F-4A84-9D92-7B77F8E1D3E8}">
      <dgm:prSet/>
      <dgm:spPr/>
      <dgm:t>
        <a:bodyPr/>
        <a:lstStyle/>
        <a:p>
          <a:endParaRPr lang="es-ES"/>
        </a:p>
      </dgm:t>
    </dgm:pt>
    <dgm:pt modelId="{AC2FA138-E58F-4DD3-9989-D341446796EE}" type="sibTrans" cxnId="{762E2518-DC9F-4A84-9D92-7B77F8E1D3E8}">
      <dgm:prSet/>
      <dgm:spPr/>
      <dgm:t>
        <a:bodyPr/>
        <a:lstStyle/>
        <a:p>
          <a:endParaRPr lang="es-ES"/>
        </a:p>
      </dgm:t>
    </dgm:pt>
    <dgm:pt modelId="{2440A73E-B973-4B0E-B2D5-7045F6286398}">
      <dgm:prSet phldrT="[Texto]" custT="1"/>
      <dgm:spPr/>
      <dgm:t>
        <a:bodyPr/>
        <a:lstStyle/>
        <a:p>
          <a:pPr algn="l"/>
          <a:r>
            <a:rPr lang="es-ES" sz="1600" dirty="0"/>
            <a:t>Multidispositivo</a:t>
          </a:r>
        </a:p>
      </dgm:t>
    </dgm:pt>
    <dgm:pt modelId="{DA40B73E-5184-4620-A5E0-A60AFFC9CCA3}" type="parTrans" cxnId="{BB167C0D-550B-4CB2-8129-B35BE4FB3134}">
      <dgm:prSet/>
      <dgm:spPr/>
      <dgm:t>
        <a:bodyPr/>
        <a:lstStyle/>
        <a:p>
          <a:endParaRPr lang="es-ES"/>
        </a:p>
      </dgm:t>
    </dgm:pt>
    <dgm:pt modelId="{AC7A1E38-F317-4370-BFBB-D9EE54FFAD69}" type="sibTrans" cxnId="{BB167C0D-550B-4CB2-8129-B35BE4FB3134}">
      <dgm:prSet/>
      <dgm:spPr/>
      <dgm:t>
        <a:bodyPr/>
        <a:lstStyle/>
        <a:p>
          <a:endParaRPr lang="es-ES"/>
        </a:p>
      </dgm:t>
    </dgm:pt>
    <dgm:pt modelId="{5036C94C-3D3F-4026-B09B-8F23F63231B7}">
      <dgm:prSet phldrT="[Texto]" custT="1"/>
      <dgm:spPr/>
      <dgm:t>
        <a:bodyPr/>
        <a:lstStyle/>
        <a:p>
          <a:r>
            <a:rPr lang="es-ES" sz="1600" dirty="0"/>
            <a:t>Reúso de las maquetas HTML</a:t>
          </a:r>
        </a:p>
      </dgm:t>
    </dgm:pt>
    <dgm:pt modelId="{CF7E4625-A418-4D71-97A5-A1641A0E17CC}" type="parTrans" cxnId="{F03E9E90-052D-4F8B-9CB5-04D24413737C}">
      <dgm:prSet/>
      <dgm:spPr/>
      <dgm:t>
        <a:bodyPr/>
        <a:lstStyle/>
        <a:p>
          <a:endParaRPr lang="es-ES"/>
        </a:p>
      </dgm:t>
    </dgm:pt>
    <dgm:pt modelId="{18626C6D-A64F-4EE7-A92B-082D925AF07D}" type="sibTrans" cxnId="{F03E9E90-052D-4F8B-9CB5-04D24413737C}">
      <dgm:prSet/>
      <dgm:spPr/>
      <dgm:t>
        <a:bodyPr/>
        <a:lstStyle/>
        <a:p>
          <a:endParaRPr lang="es-ES"/>
        </a:p>
      </dgm:t>
    </dgm:pt>
    <dgm:pt modelId="{9686A2D8-B1EC-4EAC-9E08-0D9935D1C6C0}" type="pres">
      <dgm:prSet presAssocID="{CFA52959-732E-4C8B-B76E-643C805C479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C304438-098E-417C-97C7-9D95EDC6D054}" type="pres">
      <dgm:prSet presAssocID="{CFA52959-732E-4C8B-B76E-643C805C4793}" presName="children" presStyleCnt="0"/>
      <dgm:spPr/>
    </dgm:pt>
    <dgm:pt modelId="{661DA009-1BC2-44D4-ACAB-2EF5C2CB5141}" type="pres">
      <dgm:prSet presAssocID="{CFA52959-732E-4C8B-B76E-643C805C4793}" presName="child1group" presStyleCnt="0"/>
      <dgm:spPr/>
    </dgm:pt>
    <dgm:pt modelId="{17C24DA7-BE96-4554-95D4-D1C84C600ED8}" type="pres">
      <dgm:prSet presAssocID="{CFA52959-732E-4C8B-B76E-643C805C4793}" presName="child1" presStyleLbl="bgAcc1" presStyleIdx="0" presStyleCnt="4" custScaleX="131499" custLinFactNeighborX="-21107" custLinFactNeighborY="7060"/>
      <dgm:spPr/>
    </dgm:pt>
    <dgm:pt modelId="{8A61A1A3-7CE3-4B1D-B355-910B31720229}" type="pres">
      <dgm:prSet presAssocID="{CFA52959-732E-4C8B-B76E-643C805C4793}" presName="child1Text" presStyleLbl="bgAcc1" presStyleIdx="0" presStyleCnt="4">
        <dgm:presLayoutVars>
          <dgm:bulletEnabled val="1"/>
        </dgm:presLayoutVars>
      </dgm:prSet>
      <dgm:spPr/>
    </dgm:pt>
    <dgm:pt modelId="{455A4A20-4BF2-4537-9B95-9294CA926321}" type="pres">
      <dgm:prSet presAssocID="{CFA52959-732E-4C8B-B76E-643C805C4793}" presName="child2group" presStyleCnt="0"/>
      <dgm:spPr/>
    </dgm:pt>
    <dgm:pt modelId="{8D081470-7D68-4012-8742-B0A59210D69F}" type="pres">
      <dgm:prSet presAssocID="{CFA52959-732E-4C8B-B76E-643C805C4793}" presName="child2" presStyleLbl="bgAcc1" presStyleIdx="1" presStyleCnt="4" custScaleX="122919" custLinFactNeighborX="19348" custLinFactNeighborY="8689"/>
      <dgm:spPr/>
    </dgm:pt>
    <dgm:pt modelId="{AE255496-0A34-4A05-ABF6-2F192F3CA37A}" type="pres">
      <dgm:prSet presAssocID="{CFA52959-732E-4C8B-B76E-643C805C4793}" presName="child2Text" presStyleLbl="bgAcc1" presStyleIdx="1" presStyleCnt="4">
        <dgm:presLayoutVars>
          <dgm:bulletEnabled val="1"/>
        </dgm:presLayoutVars>
      </dgm:prSet>
      <dgm:spPr/>
    </dgm:pt>
    <dgm:pt modelId="{DACEF95E-D91E-4B18-9C85-8E5E172925F7}" type="pres">
      <dgm:prSet presAssocID="{CFA52959-732E-4C8B-B76E-643C805C4793}" presName="child3group" presStyleCnt="0"/>
      <dgm:spPr/>
    </dgm:pt>
    <dgm:pt modelId="{148386C8-F00F-4401-B9E5-0C97B6F26F0C}" type="pres">
      <dgm:prSet presAssocID="{CFA52959-732E-4C8B-B76E-643C805C4793}" presName="child3" presStyleLbl="bgAcc1" presStyleIdx="2" presStyleCnt="4" custScaleX="128866" custLinFactNeighborX="16601" custLinFactNeighborY="-5230"/>
      <dgm:spPr/>
    </dgm:pt>
    <dgm:pt modelId="{1227E4E9-4B67-431C-AF8A-88E7605B9189}" type="pres">
      <dgm:prSet presAssocID="{CFA52959-732E-4C8B-B76E-643C805C4793}" presName="child3Text" presStyleLbl="bgAcc1" presStyleIdx="2" presStyleCnt="4">
        <dgm:presLayoutVars>
          <dgm:bulletEnabled val="1"/>
        </dgm:presLayoutVars>
      </dgm:prSet>
      <dgm:spPr/>
    </dgm:pt>
    <dgm:pt modelId="{97026139-8B8B-4EA2-B96A-11926D70D1DD}" type="pres">
      <dgm:prSet presAssocID="{CFA52959-732E-4C8B-B76E-643C805C4793}" presName="child4group" presStyleCnt="0"/>
      <dgm:spPr/>
    </dgm:pt>
    <dgm:pt modelId="{76A70360-0C6D-4CC0-9A81-C05A93A26A7B}" type="pres">
      <dgm:prSet presAssocID="{CFA52959-732E-4C8B-B76E-643C805C4793}" presName="child4" presStyleLbl="bgAcc1" presStyleIdx="3" presStyleCnt="4" custScaleX="133812" custLinFactNeighborX="-20403" custLinFactNeighborY="-5974"/>
      <dgm:spPr/>
    </dgm:pt>
    <dgm:pt modelId="{72638C4E-303D-404C-B2C2-7CF3123532FA}" type="pres">
      <dgm:prSet presAssocID="{CFA52959-732E-4C8B-B76E-643C805C4793}" presName="child4Text" presStyleLbl="bgAcc1" presStyleIdx="3" presStyleCnt="4">
        <dgm:presLayoutVars>
          <dgm:bulletEnabled val="1"/>
        </dgm:presLayoutVars>
      </dgm:prSet>
      <dgm:spPr/>
    </dgm:pt>
    <dgm:pt modelId="{5C6BF758-9BC1-462C-AEFA-F6855E7797EB}" type="pres">
      <dgm:prSet presAssocID="{CFA52959-732E-4C8B-B76E-643C805C4793}" presName="childPlaceholder" presStyleCnt="0"/>
      <dgm:spPr/>
    </dgm:pt>
    <dgm:pt modelId="{DBDF892B-9E2F-4AFF-9CEF-0706C98A9069}" type="pres">
      <dgm:prSet presAssocID="{CFA52959-732E-4C8B-B76E-643C805C4793}" presName="circle" presStyleCnt="0"/>
      <dgm:spPr/>
    </dgm:pt>
    <dgm:pt modelId="{0E06451C-6C99-4B50-8CDA-9774F23C7230}" type="pres">
      <dgm:prSet presAssocID="{CFA52959-732E-4C8B-B76E-643C805C4793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8C7A45E3-03CF-4E83-985E-EC530C4F0743}" type="pres">
      <dgm:prSet presAssocID="{CFA52959-732E-4C8B-B76E-643C805C4793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D5885FC-E12F-4325-92B6-87C2CF530F82}" type="pres">
      <dgm:prSet presAssocID="{CFA52959-732E-4C8B-B76E-643C805C4793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D75253F9-C340-4D26-9B4E-A5B01CABE7C1}" type="pres">
      <dgm:prSet presAssocID="{CFA52959-732E-4C8B-B76E-643C805C4793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BD9D4A1-AF72-4F59-8724-477B2FE6C039}" type="pres">
      <dgm:prSet presAssocID="{CFA52959-732E-4C8B-B76E-643C805C4793}" presName="quadrantPlaceholder" presStyleCnt="0"/>
      <dgm:spPr/>
    </dgm:pt>
    <dgm:pt modelId="{3FA76C1A-7F38-4058-9DF7-478C82447EA1}" type="pres">
      <dgm:prSet presAssocID="{CFA52959-732E-4C8B-B76E-643C805C4793}" presName="center1" presStyleLbl="fgShp" presStyleIdx="0" presStyleCnt="2" custLinFactX="300000" custLinFactNeighborX="385816" custLinFactNeighborY="-2674"/>
      <dgm:spPr>
        <a:noFill/>
      </dgm:spPr>
    </dgm:pt>
    <dgm:pt modelId="{70ED6475-5CF7-4786-9997-65FFAC5477FA}" type="pres">
      <dgm:prSet presAssocID="{CFA52959-732E-4C8B-B76E-643C805C4793}" presName="center2" presStyleLbl="fgShp" presStyleIdx="1" presStyleCnt="2" custLinFactX="400000" custLinFactY="-94533" custLinFactNeighborX="401186" custLinFactNeighborY="-100000"/>
      <dgm:spPr>
        <a:noFill/>
      </dgm:spPr>
    </dgm:pt>
  </dgm:ptLst>
  <dgm:cxnLst>
    <dgm:cxn modelId="{BB167C0D-550B-4CB2-8129-B35BE4FB3134}" srcId="{6A665AA1-E04E-4762-852D-D4E27A6B6415}" destId="{2440A73E-B973-4B0E-B2D5-7045F6286398}" srcOrd="1" destOrd="0" parTransId="{DA40B73E-5184-4620-A5E0-A60AFFC9CCA3}" sibTransId="{AC7A1E38-F317-4370-BFBB-D9EE54FFAD69}"/>
    <dgm:cxn modelId="{5856EE0E-E544-4F7B-9160-8246D951997A}" type="presOf" srcId="{196B7F02-2B0D-4A6D-817B-D82CF397EB6E}" destId="{72638C4E-303D-404C-B2C2-7CF3123532FA}" srcOrd="1" destOrd="0" presId="urn:microsoft.com/office/officeart/2005/8/layout/cycle4"/>
    <dgm:cxn modelId="{B0D9C112-2466-4685-B9E6-72165716406D}" type="presOf" srcId="{5036C94C-3D3F-4026-B09B-8F23F63231B7}" destId="{17C24DA7-BE96-4554-95D4-D1C84C600ED8}" srcOrd="0" destOrd="1" presId="urn:microsoft.com/office/officeart/2005/8/layout/cycle4"/>
    <dgm:cxn modelId="{D9D98616-2207-4AF6-BC61-3073A79B8E29}" srcId="{CF1E0C38-EBF5-4838-9FC4-75F3295A1892}" destId="{9D32E342-E99B-4846-8AFA-2FD423AC79F1}" srcOrd="0" destOrd="0" parTransId="{CB14A145-1372-418A-AD40-30A8F6572BE7}" sibTransId="{A1365799-7063-4C61-9C09-74810BDC2BD2}"/>
    <dgm:cxn modelId="{762E2518-DC9F-4A84-9D92-7B77F8E1D3E8}" srcId="{4D4DB9FC-779B-4C83-97E7-CAA916027DCB}" destId="{196B7F02-2B0D-4A6D-817B-D82CF397EB6E}" srcOrd="0" destOrd="0" parTransId="{D0F8C834-F039-4D0C-9FCA-11CB326C652C}" sibTransId="{AC2FA138-E58F-4DD3-9989-D341446796EE}"/>
    <dgm:cxn modelId="{07E0AB1F-2320-4292-864D-29E26DA491C8}" type="presOf" srcId="{6A665AA1-E04E-4762-852D-D4E27A6B6415}" destId="{8C7A45E3-03CF-4E83-985E-EC530C4F0743}" srcOrd="0" destOrd="0" presId="urn:microsoft.com/office/officeart/2005/8/layout/cycle4"/>
    <dgm:cxn modelId="{7F960437-1E09-41EC-B194-512C184416BA}" type="presOf" srcId="{AE145AC6-234D-4B29-A19E-4C976393909F}" destId="{17C24DA7-BE96-4554-95D4-D1C84C600ED8}" srcOrd="0" destOrd="0" presId="urn:microsoft.com/office/officeart/2005/8/layout/cycle4"/>
    <dgm:cxn modelId="{5C7DE83F-3C08-4390-9033-BD518A5FC0E1}" type="presOf" srcId="{2440A73E-B973-4B0E-B2D5-7045F6286398}" destId="{8D081470-7D68-4012-8742-B0A59210D69F}" srcOrd="0" destOrd="1" presId="urn:microsoft.com/office/officeart/2005/8/layout/cycle4"/>
    <dgm:cxn modelId="{5EC2505F-35B5-4348-9D37-DBCC3E344A39}" type="presOf" srcId="{5C2013FA-D86A-4FC1-B841-3489E9B4C6C7}" destId="{8D081470-7D68-4012-8742-B0A59210D69F}" srcOrd="0" destOrd="0" presId="urn:microsoft.com/office/officeart/2005/8/layout/cycle4"/>
    <dgm:cxn modelId="{6E6CAE80-3522-4237-B392-2E575A448BBB}" type="presOf" srcId="{0ADEA4A7-996E-4935-A82E-A66431F79901}" destId="{0E06451C-6C99-4B50-8CDA-9774F23C7230}" srcOrd="0" destOrd="0" presId="urn:microsoft.com/office/officeart/2005/8/layout/cycle4"/>
    <dgm:cxn modelId="{C6A95482-ECE4-4DB2-B3A8-6EC33200F9AE}" srcId="{CFA52959-732E-4C8B-B76E-643C805C4793}" destId="{6A665AA1-E04E-4762-852D-D4E27A6B6415}" srcOrd="1" destOrd="0" parTransId="{944AEE83-CC81-44D2-900A-8832A3EF234B}" sibTransId="{36B8F194-8CCF-480C-BB6E-9DC427A588DB}"/>
    <dgm:cxn modelId="{DEA78887-CB6C-4F87-A93D-9AD1E02ED39D}" srcId="{CFA52959-732E-4C8B-B76E-643C805C4793}" destId="{CF1E0C38-EBF5-4838-9FC4-75F3295A1892}" srcOrd="2" destOrd="0" parTransId="{88FE2858-BF76-4624-8251-700383802040}" sibTransId="{6D2A4D35-2E66-4FF2-9784-624611F33FA4}"/>
    <dgm:cxn modelId="{69AF1C8B-23B8-4484-8F75-C3FE008CE7CD}" type="presOf" srcId="{CFA52959-732E-4C8B-B76E-643C805C4793}" destId="{9686A2D8-B1EC-4EAC-9E08-0D9935D1C6C0}" srcOrd="0" destOrd="0" presId="urn:microsoft.com/office/officeart/2005/8/layout/cycle4"/>
    <dgm:cxn modelId="{D2D63C8D-A939-4723-9E69-B997678AA371}" type="presOf" srcId="{2440A73E-B973-4B0E-B2D5-7045F6286398}" destId="{AE255496-0A34-4A05-ABF6-2F192F3CA37A}" srcOrd="1" destOrd="1" presId="urn:microsoft.com/office/officeart/2005/8/layout/cycle4"/>
    <dgm:cxn modelId="{EF950E90-BA3C-4633-9721-1311E5AC0498}" srcId="{CFA52959-732E-4C8B-B76E-643C805C4793}" destId="{4D4DB9FC-779B-4C83-97E7-CAA916027DCB}" srcOrd="3" destOrd="0" parTransId="{418EEEC8-715C-437F-9E24-574A01E5E484}" sibTransId="{046DA931-1110-416F-B967-566381E7AEBF}"/>
    <dgm:cxn modelId="{F03E9E90-052D-4F8B-9CB5-04D24413737C}" srcId="{0ADEA4A7-996E-4935-A82E-A66431F79901}" destId="{5036C94C-3D3F-4026-B09B-8F23F63231B7}" srcOrd="1" destOrd="0" parTransId="{CF7E4625-A418-4D71-97A5-A1641A0E17CC}" sibTransId="{18626C6D-A64F-4EE7-A92B-082D925AF07D}"/>
    <dgm:cxn modelId="{EBB2CE9B-E581-47C0-8396-7BD252EB7B21}" type="presOf" srcId="{AE145AC6-234D-4B29-A19E-4C976393909F}" destId="{8A61A1A3-7CE3-4B1D-B355-910B31720229}" srcOrd="1" destOrd="0" presId="urn:microsoft.com/office/officeart/2005/8/layout/cycle4"/>
    <dgm:cxn modelId="{0D34879E-591E-49EB-B9C4-B22945AE6948}" type="presOf" srcId="{196B7F02-2B0D-4A6D-817B-D82CF397EB6E}" destId="{76A70360-0C6D-4CC0-9A81-C05A93A26A7B}" srcOrd="0" destOrd="0" presId="urn:microsoft.com/office/officeart/2005/8/layout/cycle4"/>
    <dgm:cxn modelId="{CD8AA0A4-328E-46B2-8041-78D7589B76EB}" srcId="{CFA52959-732E-4C8B-B76E-643C805C4793}" destId="{0ADEA4A7-996E-4935-A82E-A66431F79901}" srcOrd="0" destOrd="0" parTransId="{5048132D-FA0A-491C-9026-1E8F0A572D3F}" sibTransId="{6A84A3C0-8DCD-4FBF-8175-D58508928B10}"/>
    <dgm:cxn modelId="{7B2912B6-8A27-4767-955A-AC9116261E6D}" type="presOf" srcId="{5C2013FA-D86A-4FC1-B841-3489E9B4C6C7}" destId="{AE255496-0A34-4A05-ABF6-2F192F3CA37A}" srcOrd="1" destOrd="0" presId="urn:microsoft.com/office/officeart/2005/8/layout/cycle4"/>
    <dgm:cxn modelId="{530E78C4-9273-40FD-9191-1227645263E7}" srcId="{0ADEA4A7-996E-4935-A82E-A66431F79901}" destId="{AE145AC6-234D-4B29-A19E-4C976393909F}" srcOrd="0" destOrd="0" parTransId="{62CF5F70-E8DB-4EF1-A2B3-7CA48C616603}" sibTransId="{108B23D9-DFE3-4DDD-B50E-8B00F9A97BE1}"/>
    <dgm:cxn modelId="{C19D5DDE-1D58-401D-8433-1B34B224E5B7}" type="presOf" srcId="{9D32E342-E99B-4846-8AFA-2FD423AC79F1}" destId="{1227E4E9-4B67-431C-AF8A-88E7605B9189}" srcOrd="1" destOrd="0" presId="urn:microsoft.com/office/officeart/2005/8/layout/cycle4"/>
    <dgm:cxn modelId="{CFF0E9DF-710D-40A8-9589-8BAACE17B01B}" type="presOf" srcId="{CF1E0C38-EBF5-4838-9FC4-75F3295A1892}" destId="{2D5885FC-E12F-4325-92B6-87C2CF530F82}" srcOrd="0" destOrd="0" presId="urn:microsoft.com/office/officeart/2005/8/layout/cycle4"/>
    <dgm:cxn modelId="{F54AFEE7-127E-4230-99B0-C62098EFA890}" type="presOf" srcId="{4D4DB9FC-779B-4C83-97E7-CAA916027DCB}" destId="{D75253F9-C340-4D26-9B4E-A5B01CABE7C1}" srcOrd="0" destOrd="0" presId="urn:microsoft.com/office/officeart/2005/8/layout/cycle4"/>
    <dgm:cxn modelId="{9F18B0EE-8422-403C-B06D-41CB3B8646E2}" type="presOf" srcId="{9D32E342-E99B-4846-8AFA-2FD423AC79F1}" destId="{148386C8-F00F-4401-B9E5-0C97B6F26F0C}" srcOrd="0" destOrd="0" presId="urn:microsoft.com/office/officeart/2005/8/layout/cycle4"/>
    <dgm:cxn modelId="{41C373F3-7CBB-4D50-B534-B0C3E40633A0}" srcId="{6A665AA1-E04E-4762-852D-D4E27A6B6415}" destId="{5C2013FA-D86A-4FC1-B841-3489E9B4C6C7}" srcOrd="0" destOrd="0" parTransId="{AB2452E8-8D1B-45FE-A7E3-A472D0545EA6}" sibTransId="{2DA986D5-D0EC-4088-AB50-7BF557408FB0}"/>
    <dgm:cxn modelId="{E2C227FA-0CCA-4ACF-926B-3A1D6D179A1F}" type="presOf" srcId="{5036C94C-3D3F-4026-B09B-8F23F63231B7}" destId="{8A61A1A3-7CE3-4B1D-B355-910B31720229}" srcOrd="1" destOrd="1" presId="urn:microsoft.com/office/officeart/2005/8/layout/cycle4"/>
    <dgm:cxn modelId="{ABD482D5-A7E7-411F-A503-C5770C19F593}" type="presParOf" srcId="{9686A2D8-B1EC-4EAC-9E08-0D9935D1C6C0}" destId="{0C304438-098E-417C-97C7-9D95EDC6D054}" srcOrd="0" destOrd="0" presId="urn:microsoft.com/office/officeart/2005/8/layout/cycle4"/>
    <dgm:cxn modelId="{6AF900FE-6513-48AF-823A-42A83971E9F4}" type="presParOf" srcId="{0C304438-098E-417C-97C7-9D95EDC6D054}" destId="{661DA009-1BC2-44D4-ACAB-2EF5C2CB5141}" srcOrd="0" destOrd="0" presId="urn:microsoft.com/office/officeart/2005/8/layout/cycle4"/>
    <dgm:cxn modelId="{F10CFB6C-B1A4-4CF2-A56F-EEBBBB8D5F19}" type="presParOf" srcId="{661DA009-1BC2-44D4-ACAB-2EF5C2CB5141}" destId="{17C24DA7-BE96-4554-95D4-D1C84C600ED8}" srcOrd="0" destOrd="0" presId="urn:microsoft.com/office/officeart/2005/8/layout/cycle4"/>
    <dgm:cxn modelId="{07F6DF3F-CF5C-47AD-B7AD-824F7666B098}" type="presParOf" srcId="{661DA009-1BC2-44D4-ACAB-2EF5C2CB5141}" destId="{8A61A1A3-7CE3-4B1D-B355-910B31720229}" srcOrd="1" destOrd="0" presId="urn:microsoft.com/office/officeart/2005/8/layout/cycle4"/>
    <dgm:cxn modelId="{1232AC36-190A-4C53-8C6A-5EAF2B7B1BB2}" type="presParOf" srcId="{0C304438-098E-417C-97C7-9D95EDC6D054}" destId="{455A4A20-4BF2-4537-9B95-9294CA926321}" srcOrd="1" destOrd="0" presId="urn:microsoft.com/office/officeart/2005/8/layout/cycle4"/>
    <dgm:cxn modelId="{F1EB2015-F932-4EE2-9547-0A903393E352}" type="presParOf" srcId="{455A4A20-4BF2-4537-9B95-9294CA926321}" destId="{8D081470-7D68-4012-8742-B0A59210D69F}" srcOrd="0" destOrd="0" presId="urn:microsoft.com/office/officeart/2005/8/layout/cycle4"/>
    <dgm:cxn modelId="{918612D5-79E3-45A6-8711-4ED882657F12}" type="presParOf" srcId="{455A4A20-4BF2-4537-9B95-9294CA926321}" destId="{AE255496-0A34-4A05-ABF6-2F192F3CA37A}" srcOrd="1" destOrd="0" presId="urn:microsoft.com/office/officeart/2005/8/layout/cycle4"/>
    <dgm:cxn modelId="{2102018C-9CAB-4EA3-9067-EFB1812C99A7}" type="presParOf" srcId="{0C304438-098E-417C-97C7-9D95EDC6D054}" destId="{DACEF95E-D91E-4B18-9C85-8E5E172925F7}" srcOrd="2" destOrd="0" presId="urn:microsoft.com/office/officeart/2005/8/layout/cycle4"/>
    <dgm:cxn modelId="{103E748C-C51D-41AD-AE27-9FFEFCBE102B}" type="presParOf" srcId="{DACEF95E-D91E-4B18-9C85-8E5E172925F7}" destId="{148386C8-F00F-4401-B9E5-0C97B6F26F0C}" srcOrd="0" destOrd="0" presId="urn:microsoft.com/office/officeart/2005/8/layout/cycle4"/>
    <dgm:cxn modelId="{04CB1D47-4B6E-4838-9A67-86BE0F89635C}" type="presParOf" srcId="{DACEF95E-D91E-4B18-9C85-8E5E172925F7}" destId="{1227E4E9-4B67-431C-AF8A-88E7605B9189}" srcOrd="1" destOrd="0" presId="urn:microsoft.com/office/officeart/2005/8/layout/cycle4"/>
    <dgm:cxn modelId="{0C694C3A-D08F-4FAC-BE2E-91AC46D09A2D}" type="presParOf" srcId="{0C304438-098E-417C-97C7-9D95EDC6D054}" destId="{97026139-8B8B-4EA2-B96A-11926D70D1DD}" srcOrd="3" destOrd="0" presId="urn:microsoft.com/office/officeart/2005/8/layout/cycle4"/>
    <dgm:cxn modelId="{0D502D92-AA67-4606-87E8-73747A7A298E}" type="presParOf" srcId="{97026139-8B8B-4EA2-B96A-11926D70D1DD}" destId="{76A70360-0C6D-4CC0-9A81-C05A93A26A7B}" srcOrd="0" destOrd="0" presId="urn:microsoft.com/office/officeart/2005/8/layout/cycle4"/>
    <dgm:cxn modelId="{3D8E207B-48B8-47F9-BCBE-47C5B09754D3}" type="presParOf" srcId="{97026139-8B8B-4EA2-B96A-11926D70D1DD}" destId="{72638C4E-303D-404C-B2C2-7CF3123532FA}" srcOrd="1" destOrd="0" presId="urn:microsoft.com/office/officeart/2005/8/layout/cycle4"/>
    <dgm:cxn modelId="{C6E294D7-724C-404B-A2D8-E4CDC12F0417}" type="presParOf" srcId="{0C304438-098E-417C-97C7-9D95EDC6D054}" destId="{5C6BF758-9BC1-462C-AEFA-F6855E7797EB}" srcOrd="4" destOrd="0" presId="urn:microsoft.com/office/officeart/2005/8/layout/cycle4"/>
    <dgm:cxn modelId="{8BF594D1-F30E-42EB-845D-0B267FCF8678}" type="presParOf" srcId="{9686A2D8-B1EC-4EAC-9E08-0D9935D1C6C0}" destId="{DBDF892B-9E2F-4AFF-9CEF-0706C98A9069}" srcOrd="1" destOrd="0" presId="urn:microsoft.com/office/officeart/2005/8/layout/cycle4"/>
    <dgm:cxn modelId="{C240684A-2CEC-4072-9AA5-8F1CBC269B86}" type="presParOf" srcId="{DBDF892B-9E2F-4AFF-9CEF-0706C98A9069}" destId="{0E06451C-6C99-4B50-8CDA-9774F23C7230}" srcOrd="0" destOrd="0" presId="urn:microsoft.com/office/officeart/2005/8/layout/cycle4"/>
    <dgm:cxn modelId="{ACAC4DDF-9166-4A5F-9AA8-9C02AD4F3460}" type="presParOf" srcId="{DBDF892B-9E2F-4AFF-9CEF-0706C98A9069}" destId="{8C7A45E3-03CF-4E83-985E-EC530C4F0743}" srcOrd="1" destOrd="0" presId="urn:microsoft.com/office/officeart/2005/8/layout/cycle4"/>
    <dgm:cxn modelId="{D7716E0A-2A96-466A-964C-3637F23423FE}" type="presParOf" srcId="{DBDF892B-9E2F-4AFF-9CEF-0706C98A9069}" destId="{2D5885FC-E12F-4325-92B6-87C2CF530F82}" srcOrd="2" destOrd="0" presId="urn:microsoft.com/office/officeart/2005/8/layout/cycle4"/>
    <dgm:cxn modelId="{720F0FB5-7D8F-4C71-8FE6-11A09FD4563E}" type="presParOf" srcId="{DBDF892B-9E2F-4AFF-9CEF-0706C98A9069}" destId="{D75253F9-C340-4D26-9B4E-A5B01CABE7C1}" srcOrd="3" destOrd="0" presId="urn:microsoft.com/office/officeart/2005/8/layout/cycle4"/>
    <dgm:cxn modelId="{3DD7BD09-BA4D-4554-BE14-5418434919F9}" type="presParOf" srcId="{DBDF892B-9E2F-4AFF-9CEF-0706C98A9069}" destId="{DBD9D4A1-AF72-4F59-8724-477B2FE6C039}" srcOrd="4" destOrd="0" presId="urn:microsoft.com/office/officeart/2005/8/layout/cycle4"/>
    <dgm:cxn modelId="{C59F4B28-EC3A-4023-AFE6-5DD4FE65322B}" type="presParOf" srcId="{9686A2D8-B1EC-4EAC-9E08-0D9935D1C6C0}" destId="{3FA76C1A-7F38-4058-9DF7-478C82447EA1}" srcOrd="2" destOrd="0" presId="urn:microsoft.com/office/officeart/2005/8/layout/cycle4"/>
    <dgm:cxn modelId="{3C6829BE-8371-4FFA-87AE-AA1BDF5BA945}" type="presParOf" srcId="{9686A2D8-B1EC-4EAC-9E08-0D9935D1C6C0}" destId="{70ED6475-5CF7-4786-9997-65FFAC5477F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99108-1223-445C-B3A5-CA8683716217}">
      <dsp:nvSpPr>
        <dsp:cNvPr id="0" name=""/>
        <dsp:cNvSpPr/>
      </dsp:nvSpPr>
      <dsp:spPr>
        <a:xfrm>
          <a:off x="-879076" y="0"/>
          <a:ext cx="11321252" cy="32765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01646-EA86-4CA0-84A2-ED2C26FD3378}">
      <dsp:nvSpPr>
        <dsp:cNvPr id="0" name=""/>
        <dsp:cNvSpPr/>
      </dsp:nvSpPr>
      <dsp:spPr>
        <a:xfrm>
          <a:off x="1304234" y="1910699"/>
          <a:ext cx="553141" cy="232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E1E2-54D0-4645-B44C-D8B82FA4FED5}">
      <dsp:nvSpPr>
        <dsp:cNvPr id="0" name=""/>
        <dsp:cNvSpPr/>
      </dsp:nvSpPr>
      <dsp:spPr>
        <a:xfrm>
          <a:off x="2894228" y="2329661"/>
          <a:ext cx="1221516" cy="946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26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2894228" y="2329661"/>
        <a:ext cx="1221516" cy="946937"/>
      </dsp:txXfrm>
    </dsp:sp>
    <dsp:sp modelId="{0523E902-30EE-4ACE-B676-C28BC9D06C6B}">
      <dsp:nvSpPr>
        <dsp:cNvPr id="0" name=""/>
        <dsp:cNvSpPr/>
      </dsp:nvSpPr>
      <dsp:spPr>
        <a:xfrm>
          <a:off x="4694909" y="1064209"/>
          <a:ext cx="686715" cy="383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09C75-9709-4FCE-84C4-C0D0A162753B}">
      <dsp:nvSpPr>
        <dsp:cNvPr id="0" name=""/>
        <dsp:cNvSpPr/>
      </dsp:nvSpPr>
      <dsp:spPr>
        <a:xfrm>
          <a:off x="4152442" y="1494129"/>
          <a:ext cx="1258214" cy="1782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62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4152442" y="1494129"/>
        <a:ext cx="1258214" cy="1782469"/>
      </dsp:txXfrm>
    </dsp:sp>
    <dsp:sp modelId="{5F008998-089B-44F0-B588-F1E8763A69CE}">
      <dsp:nvSpPr>
        <dsp:cNvPr id="0" name=""/>
        <dsp:cNvSpPr/>
      </dsp:nvSpPr>
      <dsp:spPr>
        <a:xfrm>
          <a:off x="8186236" y="694973"/>
          <a:ext cx="710112" cy="4766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27351-30B5-491A-B292-2C87EAEBF545}">
      <dsp:nvSpPr>
        <dsp:cNvPr id="0" name=""/>
        <dsp:cNvSpPr/>
      </dsp:nvSpPr>
      <dsp:spPr>
        <a:xfrm>
          <a:off x="5646572" y="999362"/>
          <a:ext cx="1258214" cy="227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65" tIns="0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5646572" y="999362"/>
        <a:ext cx="1258214" cy="227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386C8-F00F-4401-B9E5-0C97B6F26F0C}">
      <dsp:nvSpPr>
        <dsp:cNvPr id="0" name=""/>
        <dsp:cNvSpPr/>
      </dsp:nvSpPr>
      <dsp:spPr>
        <a:xfrm>
          <a:off x="5923254" y="3635421"/>
          <a:ext cx="3489262" cy="1753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Es mas escalable y fácil de dar mantenimiento al código</a:t>
          </a:r>
        </a:p>
      </dsp:txBody>
      <dsp:txXfrm>
        <a:off x="7008562" y="4112439"/>
        <a:ext cx="2365425" cy="1238407"/>
      </dsp:txXfrm>
    </dsp:sp>
    <dsp:sp modelId="{76A70360-0C6D-4CC0-9A81-C05A93A26A7B}">
      <dsp:nvSpPr>
        <dsp:cNvPr id="0" name=""/>
        <dsp:cNvSpPr/>
      </dsp:nvSpPr>
      <dsp:spPr>
        <a:xfrm>
          <a:off x="436575" y="3622372"/>
          <a:ext cx="3623183" cy="1753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Marcada división entre la aplicación cliente y los servicios API </a:t>
          </a:r>
          <a:r>
            <a:rPr lang="es-ES" sz="1600" kern="1200" dirty="0" err="1"/>
            <a:t>Restful</a:t>
          </a:r>
          <a:endParaRPr lang="es-ES" sz="1600" kern="1200" dirty="0"/>
        </a:p>
      </dsp:txBody>
      <dsp:txXfrm>
        <a:off x="475104" y="4099389"/>
        <a:ext cx="2459170" cy="1238407"/>
      </dsp:txXfrm>
    </dsp:sp>
    <dsp:sp modelId="{8D081470-7D68-4012-8742-B0A59210D69F}">
      <dsp:nvSpPr>
        <dsp:cNvPr id="0" name=""/>
        <dsp:cNvSpPr/>
      </dsp:nvSpPr>
      <dsp:spPr>
        <a:xfrm>
          <a:off x="6078146" y="152401"/>
          <a:ext cx="3328237" cy="1753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Otorga una experiencia de usuario mas fluida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Multidispositivo</a:t>
          </a:r>
        </a:p>
      </dsp:txBody>
      <dsp:txXfrm>
        <a:off x="7115147" y="190930"/>
        <a:ext cx="2252708" cy="1238407"/>
      </dsp:txXfrm>
    </dsp:sp>
    <dsp:sp modelId="{17C24DA7-BE96-4554-95D4-D1C84C600ED8}">
      <dsp:nvSpPr>
        <dsp:cNvPr id="0" name=""/>
        <dsp:cNvSpPr/>
      </dsp:nvSpPr>
      <dsp:spPr>
        <a:xfrm>
          <a:off x="448828" y="123829"/>
          <a:ext cx="3560555" cy="17539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SPI es mas rápido, ya que la mayoría de los recursos HTML + CSS + Scripts sólo se cargan una vez.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Reúso de las maquetas HTML</a:t>
          </a:r>
        </a:p>
      </dsp:txBody>
      <dsp:txXfrm>
        <a:off x="487357" y="162358"/>
        <a:ext cx="2415330" cy="1238407"/>
      </dsp:txXfrm>
    </dsp:sp>
    <dsp:sp modelId="{0E06451C-6C99-4B50-8CDA-9774F23C7230}">
      <dsp:nvSpPr>
        <dsp:cNvPr id="0" name=""/>
        <dsp:cNvSpPr/>
      </dsp:nvSpPr>
      <dsp:spPr>
        <a:xfrm>
          <a:off x="2547888" y="312423"/>
          <a:ext cx="2373319" cy="237331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+ Rapidez</a:t>
          </a:r>
        </a:p>
      </dsp:txBody>
      <dsp:txXfrm>
        <a:off x="3243017" y="1007552"/>
        <a:ext cx="1678190" cy="1678190"/>
      </dsp:txXfrm>
    </dsp:sp>
    <dsp:sp modelId="{8C7A45E3-03CF-4E83-985E-EC530C4F0743}">
      <dsp:nvSpPr>
        <dsp:cNvPr id="0" name=""/>
        <dsp:cNvSpPr/>
      </dsp:nvSpPr>
      <dsp:spPr>
        <a:xfrm rot="5400000">
          <a:off x="5030830" y="312423"/>
          <a:ext cx="2373319" cy="237331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+ Satisfacción del usuario final</a:t>
          </a:r>
        </a:p>
      </dsp:txBody>
      <dsp:txXfrm rot="-5400000">
        <a:off x="5030830" y="1007552"/>
        <a:ext cx="1678190" cy="1678190"/>
      </dsp:txXfrm>
    </dsp:sp>
    <dsp:sp modelId="{2D5885FC-E12F-4325-92B6-87C2CF530F82}">
      <dsp:nvSpPr>
        <dsp:cNvPr id="0" name=""/>
        <dsp:cNvSpPr/>
      </dsp:nvSpPr>
      <dsp:spPr>
        <a:xfrm rot="10800000">
          <a:off x="5030830" y="2795365"/>
          <a:ext cx="2373319" cy="237331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+ Escalabilidad</a:t>
          </a:r>
        </a:p>
      </dsp:txBody>
      <dsp:txXfrm rot="10800000">
        <a:off x="5030830" y="2795365"/>
        <a:ext cx="1678190" cy="1678190"/>
      </dsp:txXfrm>
    </dsp:sp>
    <dsp:sp modelId="{D75253F9-C340-4D26-9B4E-A5B01CABE7C1}">
      <dsp:nvSpPr>
        <dsp:cNvPr id="0" name=""/>
        <dsp:cNvSpPr/>
      </dsp:nvSpPr>
      <dsp:spPr>
        <a:xfrm rot="16200000">
          <a:off x="2547888" y="2795365"/>
          <a:ext cx="2373319" cy="237331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+ Independencia</a:t>
          </a:r>
        </a:p>
      </dsp:txBody>
      <dsp:txXfrm rot="5400000">
        <a:off x="3243017" y="2795365"/>
        <a:ext cx="1678190" cy="1678190"/>
      </dsp:txXfrm>
    </dsp:sp>
    <dsp:sp modelId="{3FA76C1A-7F38-4058-9DF7-478C82447EA1}">
      <dsp:nvSpPr>
        <dsp:cNvPr id="0" name=""/>
        <dsp:cNvSpPr/>
      </dsp:nvSpPr>
      <dsp:spPr>
        <a:xfrm>
          <a:off x="9542326" y="2228200"/>
          <a:ext cx="819425" cy="712544"/>
        </a:xfrm>
        <a:prstGeom prst="circularArrow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D6475-5CF7-4786-9997-65FFAC5477FA}">
      <dsp:nvSpPr>
        <dsp:cNvPr id="0" name=""/>
        <dsp:cNvSpPr/>
      </dsp:nvSpPr>
      <dsp:spPr>
        <a:xfrm rot="10800000">
          <a:off x="9542326" y="1135176"/>
          <a:ext cx="819425" cy="712544"/>
        </a:xfrm>
        <a:prstGeom prst="circularArrow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485C-EEA5-4C00-B5E9-F81103290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2791-04AF-487A-BACF-4257050BC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D722-8B4B-433A-9A90-D35D2025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1DC61-C1BD-42B8-B51E-61F6F1C1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2B4A-6873-41A4-91ED-A0D5313B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3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AC23-BAAC-4CBD-BAC1-CAB85297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00EA8-AA6E-4C5C-85E3-AEE8F132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0433-BFE2-4144-AAED-3FF879FB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32A0-4C93-4060-89DC-D7BB58C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BF15-5881-41FF-83D0-9502F8C4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F21C1-6A8F-4405-82A4-F8B005FE1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EE0A4-1171-4928-ADD2-4D6F9CF64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AAD4-FC15-4E30-B70B-FC633F49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F2D0-D44E-484C-B921-6F9E1C7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BFF6-AD7E-4A94-83EE-008A2F4D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0AD8-6244-4FDE-825E-CB903458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753A-54BD-4ED0-A028-F799FB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6C5F-02CB-48A0-B74F-1004B21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EA1-6F28-46C7-AC82-022878AD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1654-7640-4F37-A35A-86C47F3E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BBAF-8792-4C4E-9EE5-A9440958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0AA6C-C40A-4F3F-9C50-31A2DE45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4BB6-89A3-4D48-A093-DEAFD9E4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C0D6-47C7-482C-AEFE-98A6FF84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4BBC-B34B-4A1D-B393-104E64E3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06B5-02C5-4E43-872F-C09AE058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E040-0FC4-4AC4-91AE-DBE355102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4E13C-B033-4267-9145-ACA90B36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6A7D-E328-496B-ACBA-ED94AE31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98FA-9767-4C81-BA59-C355BD50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4E12-CB13-4AEA-85E3-B083CC8B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7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27CC-78A5-4A96-A61F-BD99DCCD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A6349-ABD4-4276-8763-6AA45BD0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0AFF-EB47-4923-88FB-78E0703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52D7D-56B7-439E-9007-BDA174DD0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C6D3E-53D8-4B34-8DAD-592396D23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51D84-D65B-4B2E-8674-4D3AFA74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B2A0D-F19F-40D1-BE98-F8904E35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8D9D1-2D41-43E2-9FFF-BDFFB9CF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70B0-8EF1-4FCD-BC8A-368F2663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E0286-DF59-4FC9-8AE4-554FEEA0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17E04-06D6-4CA9-A232-8F3A856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FF34B-A406-41DF-9959-D55270F8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1ADF-08C6-400B-8B20-C8315199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C5281-24CB-40FA-8BD4-2A3F99E9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1878-8A9E-4F38-8FFC-CF308BB9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6789-BB12-488E-A93F-508C2DF5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BBF9-4EED-4B4C-8FEE-7B61B5B6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252B-3D23-4AB0-87C0-50E6DD9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65E55-0A32-4C38-B5F2-E42EC4E7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FB2F-9597-4430-98A0-7BE4434C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6FDE-844D-49E0-8D43-D3EB593F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B546-BBEA-40CD-9C0F-C1AE206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3E83B-ACDF-4F9F-A0B9-0DD29BDF4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ECE66-550A-44BD-AEC6-7F320827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02CD8-0018-4E64-87CD-C4FC3590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3C43-4879-48FD-8D46-9F76ECED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EE71B-73A2-4C5E-ABA5-41655B43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7D214-BA16-434F-A12D-60D94E01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880A-A73F-41AD-9CF3-8E63E0F6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F898-377D-4F42-A5EA-5A6AD2785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2AD9-DBD9-41BC-8679-245A282BC601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5806-6090-4F61-835C-F6ED9D5E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0144-B7EC-4819-A459-C0C2D1F03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F411B-0226-4BD0-9817-58BBA94882E5}"/>
              </a:ext>
            </a:extLst>
          </p:cNvPr>
          <p:cNvSpPr txBox="1"/>
          <p:nvPr/>
        </p:nvSpPr>
        <p:spPr>
          <a:xfrm>
            <a:off x="1168431" y="2143218"/>
            <a:ext cx="9467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/>
              <a:t>ARQUITECTURA FRONT-END</a:t>
            </a:r>
          </a:p>
          <a:p>
            <a:pPr algn="ctr"/>
            <a:r>
              <a:rPr lang="en-US" sz="5400" b="1" dirty="0"/>
              <a:t>K</a:t>
            </a:r>
            <a:r>
              <a:rPr lang="es-PE" sz="5400" b="1" dirty="0"/>
              <a:t>ADABRA</a:t>
            </a:r>
          </a:p>
          <a:p>
            <a:pPr algn="ctr"/>
            <a:r>
              <a:rPr lang="es-PE" sz="5400" b="1" dirty="0"/>
              <a:t>(MODELO DE EJECUCIÓN)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4217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2B449C2-06D2-4837-98A4-3EC39DB556BE}"/>
              </a:ext>
            </a:extLst>
          </p:cNvPr>
          <p:cNvSpPr txBox="1"/>
          <p:nvPr/>
        </p:nvSpPr>
        <p:spPr>
          <a:xfrm>
            <a:off x="4249953" y="295082"/>
            <a:ext cx="428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MODELO SEGURIDAD</a:t>
            </a:r>
            <a:endParaRPr lang="en-US" sz="36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4E9D49-DDD8-41A0-9013-A5244B2A2BD0}"/>
              </a:ext>
            </a:extLst>
          </p:cNvPr>
          <p:cNvSpPr/>
          <p:nvPr/>
        </p:nvSpPr>
        <p:spPr>
          <a:xfrm>
            <a:off x="850295" y="1087853"/>
            <a:ext cx="4197604" cy="56483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50D21F-350A-4778-B71C-866B4C372D1E}"/>
              </a:ext>
            </a:extLst>
          </p:cNvPr>
          <p:cNvSpPr/>
          <p:nvPr/>
        </p:nvSpPr>
        <p:spPr>
          <a:xfrm>
            <a:off x="1041969" y="1402460"/>
            <a:ext cx="3657599" cy="26449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r>
              <a:rPr lang="es-PE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DF6CF22-F2FC-45F9-B9CE-88AB12BEBF62}"/>
              </a:ext>
            </a:extLst>
          </p:cNvPr>
          <p:cNvSpPr/>
          <p:nvPr/>
        </p:nvSpPr>
        <p:spPr>
          <a:xfrm>
            <a:off x="1625949" y="1689398"/>
            <a:ext cx="2924175" cy="5503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E" dirty="0">
                <a:solidFill>
                  <a:schemeClr val="tx1"/>
                </a:solidFill>
              </a:rPr>
              <a:t>Vistas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C102A5-892F-40D6-A929-48B38E16389B}"/>
              </a:ext>
            </a:extLst>
          </p:cNvPr>
          <p:cNvSpPr/>
          <p:nvPr/>
        </p:nvSpPr>
        <p:spPr>
          <a:xfrm>
            <a:off x="2556790" y="1852902"/>
            <a:ext cx="1062491" cy="2584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A789E09-1CF2-4D04-81D0-ECB5B08A8968}"/>
              </a:ext>
            </a:extLst>
          </p:cNvPr>
          <p:cNvSpPr/>
          <p:nvPr/>
        </p:nvSpPr>
        <p:spPr>
          <a:xfrm>
            <a:off x="1056006" y="4952372"/>
            <a:ext cx="3707096" cy="1668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r>
              <a:rPr lang="es-PE" dirty="0">
                <a:solidFill>
                  <a:schemeClr val="tx1"/>
                </a:solidFill>
              </a:rPr>
              <a:t>SERVIDOR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0DA8F7A-27CE-4394-87AA-36566A2D2EFF}"/>
              </a:ext>
            </a:extLst>
          </p:cNvPr>
          <p:cNvSpPr/>
          <p:nvPr/>
        </p:nvSpPr>
        <p:spPr>
          <a:xfrm>
            <a:off x="1642651" y="5383728"/>
            <a:ext cx="2384074" cy="806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E" sz="16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4E7F638-E404-426D-A8D6-90C1BA611AD2}"/>
              </a:ext>
            </a:extLst>
          </p:cNvPr>
          <p:cNvSpPr txBox="1"/>
          <p:nvPr/>
        </p:nvSpPr>
        <p:spPr>
          <a:xfrm>
            <a:off x="5480965" y="1852902"/>
            <a:ext cx="6117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Cliente</a:t>
            </a:r>
            <a:r>
              <a:rPr lang="es-PE" dirty="0"/>
              <a:t>: Al ser recursos estáticos que se ejecutan en el navegador deben contener un conjunto de normas y utilidades que permitan evitar vulnerabilidades de seguridad.</a:t>
            </a:r>
          </a:p>
          <a:p>
            <a:br>
              <a:rPr lang="es-PE" dirty="0"/>
            </a:br>
            <a:r>
              <a:rPr lang="es-PE" b="1" dirty="0"/>
              <a:t>Servidor</a:t>
            </a:r>
            <a:r>
              <a:rPr lang="es-PE" dirty="0"/>
              <a:t>: Debe </a:t>
            </a:r>
            <a:r>
              <a:rPr lang="es-PE" dirty="0" err="1"/>
              <a:t>securizar</a:t>
            </a:r>
            <a:r>
              <a:rPr lang="es-PE" dirty="0"/>
              <a:t> la fachada de servicios publicados para su consumo. Los mecanismos son los siguientes.</a:t>
            </a:r>
            <a:br>
              <a:rPr lang="es-PE" dirty="0"/>
            </a:br>
            <a:r>
              <a:rPr lang="es-PE" dirty="0"/>
              <a:t>• Autenticación</a:t>
            </a:r>
            <a:br>
              <a:rPr lang="es-PE" dirty="0"/>
            </a:br>
            <a:r>
              <a:rPr lang="es-PE" dirty="0"/>
              <a:t>• Autorización</a:t>
            </a:r>
            <a:br>
              <a:rPr lang="es-PE" dirty="0"/>
            </a:br>
            <a:r>
              <a:rPr lang="es-PE" dirty="0"/>
              <a:t>• Tratamiento de datos: Para evitar vulnerabilidades de seguridad se debe tener en cuenta la validación de la topología de los datos y las cabeceras de comunicación</a:t>
            </a:r>
            <a:endParaRPr lang="es-PE" sz="2400" dirty="0"/>
          </a:p>
          <a:p>
            <a:endParaRPr lang="es-PE" sz="2400" dirty="0"/>
          </a:p>
          <a:p>
            <a:r>
              <a:rPr lang="es-PE" b="1" dirty="0"/>
              <a:t>Comunicación</a:t>
            </a:r>
            <a:r>
              <a:rPr lang="es-PE" dirty="0"/>
              <a:t>: Comunicación con el servidor HTTPS.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3E8E94B-64BE-401A-9206-5C1E9869A7EA}"/>
              </a:ext>
            </a:extLst>
          </p:cNvPr>
          <p:cNvSpPr/>
          <p:nvPr/>
        </p:nvSpPr>
        <p:spPr>
          <a:xfrm>
            <a:off x="2290023" y="5719646"/>
            <a:ext cx="1239062" cy="4210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Servicio REST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016A016-C34E-46FD-A657-0F3F64BD3415}"/>
              </a:ext>
            </a:extLst>
          </p:cNvPr>
          <p:cNvSpPr/>
          <p:nvPr/>
        </p:nvSpPr>
        <p:spPr>
          <a:xfrm>
            <a:off x="1608641" y="2690527"/>
            <a:ext cx="2924175" cy="78531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E" dirty="0">
                <a:solidFill>
                  <a:schemeClr val="tx1"/>
                </a:solidFill>
              </a:rPr>
              <a:t>Controladores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C540958-B5A3-42CD-8F33-8CB565CA0E4D}"/>
              </a:ext>
            </a:extLst>
          </p:cNvPr>
          <p:cNvSpPr/>
          <p:nvPr/>
        </p:nvSpPr>
        <p:spPr>
          <a:xfrm>
            <a:off x="2380364" y="3073631"/>
            <a:ext cx="1415341" cy="3249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Controlador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90BA397-AF25-4C8F-8FDA-10B7FDD3A49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70728" y="2239770"/>
            <a:ext cx="17309" cy="314395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EE7D3F-928D-4B1A-89EC-DFE29F7B9D37}"/>
              </a:ext>
            </a:extLst>
          </p:cNvPr>
          <p:cNvSpPr txBox="1"/>
          <p:nvPr/>
        </p:nvSpPr>
        <p:spPr>
          <a:xfrm>
            <a:off x="2278914" y="4294087"/>
            <a:ext cx="13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AJAX / CORS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8CBE65FC-624A-4EFA-9B72-5F41495B87EC}"/>
              </a:ext>
            </a:extLst>
          </p:cNvPr>
          <p:cNvSpPr/>
          <p:nvPr/>
        </p:nvSpPr>
        <p:spPr>
          <a:xfrm>
            <a:off x="1402362" y="4223659"/>
            <a:ext cx="484632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2BAFB1EA-6DBA-4A9D-8C71-BA8363299FAB}"/>
              </a:ext>
            </a:extLst>
          </p:cNvPr>
          <p:cNvSpPr/>
          <p:nvPr/>
        </p:nvSpPr>
        <p:spPr>
          <a:xfrm rot="10800000">
            <a:off x="3768885" y="4223659"/>
            <a:ext cx="484632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12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2B449C2-06D2-4837-98A4-3EC39DB556BE}"/>
              </a:ext>
            </a:extLst>
          </p:cNvPr>
          <p:cNvSpPr txBox="1"/>
          <p:nvPr/>
        </p:nvSpPr>
        <p:spPr>
          <a:xfrm>
            <a:off x="4353064" y="326681"/>
            <a:ext cx="428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MODELO SEGURIDAD</a:t>
            </a:r>
            <a:endParaRPr lang="en-US" sz="36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4E9D49-DDD8-41A0-9013-A5244B2A2BD0}"/>
              </a:ext>
            </a:extLst>
          </p:cNvPr>
          <p:cNvSpPr/>
          <p:nvPr/>
        </p:nvSpPr>
        <p:spPr>
          <a:xfrm>
            <a:off x="850295" y="1087853"/>
            <a:ext cx="4197604" cy="56483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50D21F-350A-4778-B71C-866B4C372D1E}"/>
              </a:ext>
            </a:extLst>
          </p:cNvPr>
          <p:cNvSpPr/>
          <p:nvPr/>
        </p:nvSpPr>
        <p:spPr>
          <a:xfrm>
            <a:off x="1041969" y="1402460"/>
            <a:ext cx="3657599" cy="26449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r>
              <a:rPr lang="es-PE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DF6CF22-F2FC-45F9-B9CE-88AB12BEBF62}"/>
              </a:ext>
            </a:extLst>
          </p:cNvPr>
          <p:cNvSpPr/>
          <p:nvPr/>
        </p:nvSpPr>
        <p:spPr>
          <a:xfrm>
            <a:off x="1625949" y="1689398"/>
            <a:ext cx="2924175" cy="5503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E" dirty="0">
                <a:solidFill>
                  <a:schemeClr val="tx1"/>
                </a:solidFill>
              </a:rPr>
              <a:t>Vistas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C102A5-892F-40D6-A929-48B38E16389B}"/>
              </a:ext>
            </a:extLst>
          </p:cNvPr>
          <p:cNvSpPr/>
          <p:nvPr/>
        </p:nvSpPr>
        <p:spPr>
          <a:xfrm>
            <a:off x="2556790" y="1852902"/>
            <a:ext cx="1062491" cy="2584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A789E09-1CF2-4D04-81D0-ECB5B08A8968}"/>
              </a:ext>
            </a:extLst>
          </p:cNvPr>
          <p:cNvSpPr/>
          <p:nvPr/>
        </p:nvSpPr>
        <p:spPr>
          <a:xfrm>
            <a:off x="1056006" y="4952372"/>
            <a:ext cx="3707096" cy="1668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r>
              <a:rPr lang="es-PE" dirty="0">
                <a:solidFill>
                  <a:schemeClr val="tx1"/>
                </a:solidFill>
              </a:rPr>
              <a:t>SERVIDOR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0DA8F7A-27CE-4394-87AA-36566A2D2EFF}"/>
              </a:ext>
            </a:extLst>
          </p:cNvPr>
          <p:cNvSpPr/>
          <p:nvPr/>
        </p:nvSpPr>
        <p:spPr>
          <a:xfrm>
            <a:off x="1642651" y="5383728"/>
            <a:ext cx="2384074" cy="8062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E" sz="1600" b="1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4E7F638-E404-426D-A8D6-90C1BA611AD2}"/>
              </a:ext>
            </a:extLst>
          </p:cNvPr>
          <p:cNvSpPr txBox="1"/>
          <p:nvPr/>
        </p:nvSpPr>
        <p:spPr>
          <a:xfrm>
            <a:off x="5480965" y="1982108"/>
            <a:ext cx="6117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A7:Ataques XSS</a:t>
            </a:r>
            <a:r>
              <a:rPr lang="es-PE" dirty="0"/>
              <a:t>: Se deben utilizar mecanismos que eviten los ataques XSS, en este caso, dado que se va a gestionar con token deben utilizarse mecanismos para ataques CSRF.</a:t>
            </a:r>
          </a:p>
          <a:p>
            <a:br>
              <a:rPr lang="es-PE" dirty="0"/>
            </a:br>
            <a:r>
              <a:rPr lang="es-PE" dirty="0"/>
              <a:t>• Herramientas propias de los </a:t>
            </a:r>
            <a:r>
              <a:rPr lang="es-PE" dirty="0" err="1"/>
              <a:t>frameworks</a:t>
            </a:r>
            <a:r>
              <a:rPr lang="es-PE" dirty="0"/>
              <a:t>: angular-</a:t>
            </a:r>
            <a:r>
              <a:rPr lang="es-PE" dirty="0" err="1"/>
              <a:t>sanitize</a:t>
            </a:r>
            <a:br>
              <a:rPr lang="es-PE" dirty="0"/>
            </a:br>
            <a:r>
              <a:rPr lang="es-PE" dirty="0"/>
              <a:t>• Métodos POST/PUT.</a:t>
            </a:r>
            <a:br>
              <a:rPr lang="es-PE" dirty="0"/>
            </a:br>
            <a:r>
              <a:rPr lang="es-PE" dirty="0"/>
              <a:t>• Gestión de cabeceras. Ejemplo: </a:t>
            </a:r>
            <a:r>
              <a:rPr lang="es-PE" dirty="0" err="1"/>
              <a:t>XFrameOptions:deny</a:t>
            </a:r>
            <a:r>
              <a:rPr lang="es-PE" dirty="0"/>
              <a:t> para protegerse contraataques de </a:t>
            </a:r>
            <a:r>
              <a:rPr lang="es-PE" dirty="0" err="1"/>
              <a:t>clickjacking</a:t>
            </a:r>
            <a:r>
              <a:rPr lang="es-PE" dirty="0"/>
              <a:t> </a:t>
            </a:r>
            <a:endParaRPr lang="es-PE" sz="16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3E8E94B-64BE-401A-9206-5C1E9869A7EA}"/>
              </a:ext>
            </a:extLst>
          </p:cNvPr>
          <p:cNvSpPr/>
          <p:nvPr/>
        </p:nvSpPr>
        <p:spPr>
          <a:xfrm>
            <a:off x="2290023" y="5719646"/>
            <a:ext cx="1239062" cy="4210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Servicio REST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016A016-C34E-46FD-A657-0F3F64BD3415}"/>
              </a:ext>
            </a:extLst>
          </p:cNvPr>
          <p:cNvSpPr/>
          <p:nvPr/>
        </p:nvSpPr>
        <p:spPr>
          <a:xfrm>
            <a:off x="1608641" y="2690527"/>
            <a:ext cx="2924175" cy="78531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PE" dirty="0">
                <a:solidFill>
                  <a:schemeClr val="tx1"/>
                </a:solidFill>
              </a:rPr>
              <a:t>Controladores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C540958-B5A3-42CD-8F33-8CB565CA0E4D}"/>
              </a:ext>
            </a:extLst>
          </p:cNvPr>
          <p:cNvSpPr/>
          <p:nvPr/>
        </p:nvSpPr>
        <p:spPr>
          <a:xfrm>
            <a:off x="2380364" y="3073631"/>
            <a:ext cx="1415341" cy="3249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Controlador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90BA397-AF25-4C8F-8FDA-10B7FDD3A49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70728" y="2239770"/>
            <a:ext cx="17309" cy="314395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EE7D3F-928D-4B1A-89EC-DFE29F7B9D37}"/>
              </a:ext>
            </a:extLst>
          </p:cNvPr>
          <p:cNvSpPr txBox="1"/>
          <p:nvPr/>
        </p:nvSpPr>
        <p:spPr>
          <a:xfrm>
            <a:off x="2278914" y="4294087"/>
            <a:ext cx="13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AJAX / CORS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8CBE65FC-624A-4EFA-9B72-5F41495B87EC}"/>
              </a:ext>
            </a:extLst>
          </p:cNvPr>
          <p:cNvSpPr/>
          <p:nvPr/>
        </p:nvSpPr>
        <p:spPr>
          <a:xfrm>
            <a:off x="1402362" y="4223659"/>
            <a:ext cx="484632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2BAFB1EA-6DBA-4A9D-8C71-BA8363299FAB}"/>
              </a:ext>
            </a:extLst>
          </p:cNvPr>
          <p:cNvSpPr/>
          <p:nvPr/>
        </p:nvSpPr>
        <p:spPr>
          <a:xfrm rot="10800000">
            <a:off x="3768885" y="4223659"/>
            <a:ext cx="484632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303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FA3E6-2AF4-4B7A-8BAA-5F60D6B9275D}"/>
              </a:ext>
            </a:extLst>
          </p:cNvPr>
          <p:cNvSpPr txBox="1"/>
          <p:nvPr/>
        </p:nvSpPr>
        <p:spPr>
          <a:xfrm>
            <a:off x="4933467" y="2858611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b="1" dirty="0"/>
              <a:t>F I 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692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DEB98F5-F8F7-4803-BC6B-4144BA8F91D2}"/>
              </a:ext>
            </a:extLst>
          </p:cNvPr>
          <p:cNvSpPr txBox="1"/>
          <p:nvPr/>
        </p:nvSpPr>
        <p:spPr>
          <a:xfrm>
            <a:off x="5032815" y="585460"/>
            <a:ext cx="227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OBJETIVOS</a:t>
            </a:r>
            <a:endParaRPr lang="en-US" sz="36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1B0B86-6637-4087-8723-7E79E5EEE280}"/>
              </a:ext>
            </a:extLst>
          </p:cNvPr>
          <p:cNvSpPr txBox="1"/>
          <p:nvPr/>
        </p:nvSpPr>
        <p:spPr>
          <a:xfrm>
            <a:off x="704847" y="1543050"/>
            <a:ext cx="109347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b="1" dirty="0"/>
              <a:t>Homogenizar la forma de trabajar </a:t>
            </a:r>
            <a:r>
              <a:rPr lang="es-PE" dirty="0"/>
              <a:t>define e implanta un modelo de desarrollo unificado, homogenizado con el objetivo de que las aplicaciones se desarrollen bajo un mismo modelo de trabajo, reduciendo así los costos.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b="1" dirty="0"/>
              <a:t>Proporcionar un conjunto de herramientas </a:t>
            </a:r>
            <a:r>
              <a:rPr lang="es-PE" dirty="0"/>
              <a:t>que sean de uso común a los diferentes proyectos, y que lleven a la mejora de la calidad de los aplicativos, a través de herramientas y procedimientos que garanticen dicha calidad.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b="1" dirty="0"/>
              <a:t>Proporcionar un marco de trabajo único</a:t>
            </a:r>
            <a:r>
              <a:rPr lang="es-PE" dirty="0"/>
              <a:t> basado en estándares, sobre una tecnología probada y contrastada, que impida la obsolescencia técnica y que permita incorporar los últimos avances en las tecnologías que formen parte de la Arquitectura.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b="1" dirty="0"/>
              <a:t>Disponer de una arquitectura robusta</a:t>
            </a:r>
            <a:r>
              <a:rPr lang="es-PE" dirty="0"/>
              <a:t>, escalable, que permita su crecimiento y extensión de forma ágil. Esta arquitectura debe de ser modular y desacoplada. Esta arquitectura debe de estar enfocada a un modelo de servicios y estar definida en diferentes capas, y debe de tener en cuenta la infraestructura hardware disponible. </a:t>
            </a:r>
          </a:p>
        </p:txBody>
      </p:sp>
    </p:spTree>
    <p:extLst>
      <p:ext uri="{BB962C8B-B14F-4D97-AF65-F5344CB8AC3E}">
        <p14:creationId xmlns:p14="http://schemas.microsoft.com/office/powerpoint/2010/main" val="256784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DEB98F5-F8F7-4803-BC6B-4144BA8F91D2}"/>
              </a:ext>
            </a:extLst>
          </p:cNvPr>
          <p:cNvSpPr txBox="1"/>
          <p:nvPr/>
        </p:nvSpPr>
        <p:spPr>
          <a:xfrm>
            <a:off x="4862513" y="509260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BENEFICIOS</a:t>
            </a:r>
            <a:endParaRPr lang="en-US" sz="36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1B0B86-6637-4087-8723-7E79E5EEE280}"/>
              </a:ext>
            </a:extLst>
          </p:cNvPr>
          <p:cNvSpPr txBox="1"/>
          <p:nvPr/>
        </p:nvSpPr>
        <p:spPr>
          <a:xfrm>
            <a:off x="952497" y="1225689"/>
            <a:ext cx="102489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Proveer una plataforma tecnológica robusta, escalable y extensible.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Reducir el “time-</a:t>
            </a:r>
            <a:r>
              <a:rPr lang="es-PE" sz="2000" dirty="0" err="1"/>
              <a:t>to</a:t>
            </a:r>
            <a:r>
              <a:rPr lang="es-PE" sz="2000" dirty="0"/>
              <a:t>-</a:t>
            </a:r>
            <a:r>
              <a:rPr lang="es-PE" sz="2000" dirty="0" err="1"/>
              <a:t>market</a:t>
            </a:r>
            <a:r>
              <a:rPr lang="es-PE" sz="2000" dirty="0"/>
              <a:t>” de las nuevas aplicaciones de negocio a desarrollar.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Proveer mayor agilidad, ya que la nueva plataforma dará mayor flexibilidad y rapidez  a la hora de satisfacer las necesidades de los usuarios.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Proporcionar eficiencia reduciendo costos de desarrollo y mantenimiento a medio y largo plazo, gracias a factores como la reutilización de componentes.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Permitir la optimización en los desarrollos garantizando la calidad de los mismos.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Basada en las nuevas tendencias de mercado y sobre tecnología SPI (Single Page Interface)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Permitirá desacoplar el </a:t>
            </a:r>
            <a:r>
              <a:rPr lang="es-PE" sz="2000" dirty="0" err="1"/>
              <a:t>front-end</a:t>
            </a:r>
            <a:r>
              <a:rPr lang="es-PE" sz="2000" dirty="0"/>
              <a:t> y back-</a:t>
            </a:r>
            <a:r>
              <a:rPr lang="es-PE" sz="2000" dirty="0" err="1"/>
              <a:t>end</a:t>
            </a:r>
            <a:r>
              <a:rPr lang="es-PE" sz="2000" dirty="0"/>
              <a:t>, facilidad, rapidez y agilidad en la gestión del ciclo de vida de los productos a liberar.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PE" sz="2000" dirty="0"/>
              <a:t>Separar la gestión de los canales B2C2B2E de cada empresa (multi-empresa) en temas de acceso, seguridad y administración de aplicaciones.</a:t>
            </a:r>
          </a:p>
        </p:txBody>
      </p:sp>
    </p:spTree>
    <p:extLst>
      <p:ext uri="{BB962C8B-B14F-4D97-AF65-F5344CB8AC3E}">
        <p14:creationId xmlns:p14="http://schemas.microsoft.com/office/powerpoint/2010/main" val="230417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53D1582-C98E-44C2-A00C-BCAEE566AB6F}"/>
              </a:ext>
            </a:extLst>
          </p:cNvPr>
          <p:cNvSpPr txBox="1"/>
          <p:nvPr/>
        </p:nvSpPr>
        <p:spPr>
          <a:xfrm>
            <a:off x="5227929" y="452396"/>
            <a:ext cx="218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PATRONES</a:t>
            </a:r>
            <a:endParaRPr lang="en-US" sz="36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14AB19D-C137-47C9-A8EB-5B1D86F1FC19}"/>
              </a:ext>
            </a:extLst>
          </p:cNvPr>
          <p:cNvSpPr/>
          <p:nvPr/>
        </p:nvSpPr>
        <p:spPr>
          <a:xfrm>
            <a:off x="1138944" y="1407795"/>
            <a:ext cx="4347456" cy="50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/>
              <a:t>Conceptos</a:t>
            </a:r>
            <a:endParaRPr lang="en-US" sz="2400" b="1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C035861-2381-4722-9A7B-6F237E47C4FE}"/>
              </a:ext>
            </a:extLst>
          </p:cNvPr>
          <p:cNvSpPr/>
          <p:nvPr/>
        </p:nvSpPr>
        <p:spPr>
          <a:xfrm>
            <a:off x="1138943" y="4658487"/>
            <a:ext cx="9995782" cy="1847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</a:rPr>
              <a:t>Desacoplamiento</a:t>
            </a:r>
            <a:r>
              <a:rPr lang="en-US" sz="2200" dirty="0">
                <a:solidFill>
                  <a:schemeClr val="tx1"/>
                </a:solidFill>
              </a:rPr>
              <a:t> entre la </a:t>
            </a:r>
            <a:r>
              <a:rPr lang="en-US" sz="2200" dirty="0" err="1">
                <a:solidFill>
                  <a:schemeClr val="tx1"/>
                </a:solidFill>
              </a:rPr>
              <a:t>capa</a:t>
            </a:r>
            <a:r>
              <a:rPr lang="en-US" sz="2200" dirty="0">
                <a:solidFill>
                  <a:schemeClr val="tx1"/>
                </a:solidFill>
              </a:rPr>
              <a:t> de </a:t>
            </a:r>
            <a:r>
              <a:rPr lang="en-US" sz="2200" dirty="0" err="1">
                <a:solidFill>
                  <a:schemeClr val="tx1"/>
                </a:solidFill>
              </a:rPr>
              <a:t>presentaci</a:t>
            </a:r>
            <a:r>
              <a:rPr lang="es-PE" sz="2200" dirty="0" err="1">
                <a:solidFill>
                  <a:schemeClr val="tx1"/>
                </a:solidFill>
              </a:rPr>
              <a:t>ón</a:t>
            </a:r>
            <a:r>
              <a:rPr lang="es-PE" sz="2200" dirty="0">
                <a:solidFill>
                  <a:schemeClr val="tx1"/>
                </a:solidFill>
              </a:rPr>
              <a:t> y servicios.</a:t>
            </a:r>
          </a:p>
          <a:p>
            <a:pPr marL="285750" indent="-285750" algn="just">
              <a:buFontTx/>
              <a:buChar char="-"/>
            </a:pPr>
            <a:r>
              <a:rPr lang="es-PE" sz="2200" dirty="0">
                <a:solidFill>
                  <a:schemeClr val="tx1"/>
                </a:solidFill>
              </a:rPr>
              <a:t>Diseño de arquitecturas Cloud</a:t>
            </a:r>
          </a:p>
          <a:p>
            <a:pPr marL="285750" indent="-285750" algn="just">
              <a:buFontTx/>
              <a:buChar char="-"/>
            </a:pPr>
            <a:r>
              <a:rPr lang="es-PE" sz="2200" dirty="0" err="1">
                <a:solidFill>
                  <a:schemeClr val="tx1"/>
                </a:solidFill>
              </a:rPr>
              <a:t>Omnicanalidad</a:t>
            </a:r>
            <a:endParaRPr lang="es-PE" sz="2200" dirty="0">
              <a:solidFill>
                <a:schemeClr val="tx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es-PE" sz="2200" dirty="0" err="1">
                <a:solidFill>
                  <a:schemeClr val="tx1"/>
                </a:solidFill>
              </a:rPr>
              <a:t>Multicanalidad</a:t>
            </a:r>
            <a:r>
              <a:rPr lang="es-PE" sz="2200" dirty="0">
                <a:solidFill>
                  <a:schemeClr val="tx1"/>
                </a:solidFill>
              </a:rPr>
              <a:t> y multidispositivo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F2127C-0EFB-49A0-BE1B-317124A1A5CB}"/>
              </a:ext>
            </a:extLst>
          </p:cNvPr>
          <p:cNvSpPr/>
          <p:nvPr/>
        </p:nvSpPr>
        <p:spPr>
          <a:xfrm>
            <a:off x="1138944" y="4074795"/>
            <a:ext cx="4433181" cy="50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/>
              <a:t>Tendencias</a:t>
            </a:r>
            <a:endParaRPr lang="en-US" sz="2400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E2B3B97-7423-4D7F-AF5B-3517D49B0D62}"/>
              </a:ext>
            </a:extLst>
          </p:cNvPr>
          <p:cNvSpPr/>
          <p:nvPr/>
        </p:nvSpPr>
        <p:spPr>
          <a:xfrm>
            <a:off x="1138944" y="1991487"/>
            <a:ext cx="9995781" cy="1847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SPI (Single Page Interface)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Client MVC 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tx1"/>
                </a:solidFill>
              </a:rPr>
              <a:t>Responsivo</a:t>
            </a:r>
            <a:endParaRPr lang="en-US" sz="22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CORS (</a:t>
            </a:r>
            <a:r>
              <a:rPr lang="en-US" sz="2200" dirty="0" err="1">
                <a:solidFill>
                  <a:schemeClr val="tx1"/>
                </a:solidFill>
              </a:rPr>
              <a:t>Seguridad</a:t>
            </a:r>
            <a:r>
              <a:rPr lang="en-US" sz="2200" dirty="0">
                <a:solidFill>
                  <a:schemeClr val="tx1"/>
                </a:solidFill>
              </a:rPr>
              <a:t> - </a:t>
            </a:r>
            <a:r>
              <a:rPr lang="en-US" sz="2200" dirty="0" err="1">
                <a:solidFill>
                  <a:schemeClr val="tx1"/>
                </a:solidFill>
              </a:rPr>
              <a:t>Acceso</a:t>
            </a:r>
            <a:r>
              <a:rPr lang="en-US" sz="2200" dirty="0">
                <a:solidFill>
                  <a:schemeClr val="tx1"/>
                </a:solidFill>
              </a:rPr>
              <a:t> granular a </a:t>
            </a:r>
            <a:r>
              <a:rPr lang="en-US" sz="2200" dirty="0" err="1">
                <a:solidFill>
                  <a:schemeClr val="tx1"/>
                </a:solidFill>
              </a:rPr>
              <a:t>recursos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3912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0687C1D-7995-453A-885E-DFF5418993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163761"/>
              </p:ext>
            </p:extLst>
          </p:nvPr>
        </p:nvGraphicFramePr>
        <p:xfrm>
          <a:off x="1323975" y="1666875"/>
          <a:ext cx="9563100" cy="3276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3E576A3-D2D3-4173-ADD0-B1B448EE4C50}"/>
              </a:ext>
            </a:extLst>
          </p:cNvPr>
          <p:cNvSpPr/>
          <p:nvPr/>
        </p:nvSpPr>
        <p:spPr>
          <a:xfrm>
            <a:off x="1957387" y="1573856"/>
            <a:ext cx="196215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PrimeFaces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RichFaces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ZK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JQuery</a:t>
            </a:r>
            <a:endParaRPr lang="es-PE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84F2D30-E7C2-476A-BDDA-99D8CB6C9C56}"/>
              </a:ext>
            </a:extLst>
          </p:cNvPr>
          <p:cNvSpPr/>
          <p:nvPr/>
        </p:nvSpPr>
        <p:spPr>
          <a:xfrm>
            <a:off x="857250" y="3305173"/>
            <a:ext cx="6972300" cy="3333751"/>
          </a:xfrm>
          <a:prstGeom prst="roundRect">
            <a:avLst/>
          </a:prstGeom>
          <a:noFill/>
          <a:ln w="22225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BFEEB1B-87FE-49E9-A616-B89018645C9F}"/>
              </a:ext>
            </a:extLst>
          </p:cNvPr>
          <p:cNvSpPr/>
          <p:nvPr/>
        </p:nvSpPr>
        <p:spPr>
          <a:xfrm>
            <a:off x="1066800" y="4543425"/>
            <a:ext cx="3143250" cy="191452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Alto costo de personalización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Necesidad de un servidor de aplicaciones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Integración sencilla con </a:t>
            </a:r>
            <a:r>
              <a:rPr lang="es-PE" dirty="0" err="1">
                <a:solidFill>
                  <a:schemeClr val="tx1"/>
                </a:solidFill>
              </a:rPr>
              <a:t>frameworks</a:t>
            </a:r>
            <a:r>
              <a:rPr lang="es-PE" dirty="0">
                <a:solidFill>
                  <a:schemeClr val="tx1"/>
                </a:solidFill>
              </a:rPr>
              <a:t> MVC 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Madurez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4238126-EA33-41B1-9967-F48269AB2485}"/>
              </a:ext>
            </a:extLst>
          </p:cNvPr>
          <p:cNvSpPr/>
          <p:nvPr/>
        </p:nvSpPr>
        <p:spPr>
          <a:xfrm>
            <a:off x="4419600" y="4029075"/>
            <a:ext cx="3181350" cy="242381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Alta flexibilidad de integración con diversos </a:t>
            </a:r>
            <a:r>
              <a:rPr lang="es-PE" dirty="0" err="1">
                <a:solidFill>
                  <a:schemeClr val="tx1"/>
                </a:solidFill>
              </a:rPr>
              <a:t>frameworks</a:t>
            </a:r>
            <a:r>
              <a:rPr lang="es-PE" dirty="0">
                <a:solidFill>
                  <a:schemeClr val="tx1"/>
                </a:solidFill>
              </a:rPr>
              <a:t> (Spring, </a:t>
            </a:r>
            <a:r>
              <a:rPr lang="es-PE" dirty="0" err="1">
                <a:solidFill>
                  <a:schemeClr val="tx1"/>
                </a:solidFill>
              </a:rPr>
              <a:t>Jquery</a:t>
            </a:r>
            <a:r>
              <a:rPr lang="es-PE" dirty="0">
                <a:solidFill>
                  <a:schemeClr val="tx1"/>
                </a:solidFill>
              </a:rPr>
              <a:t> y JSF)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Necesidad de un servidor de aplicaciones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Alto nivel de madurez y soporte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2F515B-4752-431A-8A3C-1BD60A00EFB7}"/>
              </a:ext>
            </a:extLst>
          </p:cNvPr>
          <p:cNvSpPr txBox="1"/>
          <p:nvPr/>
        </p:nvSpPr>
        <p:spPr>
          <a:xfrm>
            <a:off x="2514600" y="3933824"/>
            <a:ext cx="84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1">
                    <a:lumMod val="50000"/>
                  </a:schemeClr>
                </a:solidFill>
              </a:rPr>
              <a:t>View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2CF6E2-534D-40E0-B6A1-1C7DA3E63386}"/>
              </a:ext>
            </a:extLst>
          </p:cNvPr>
          <p:cNvSpPr txBox="1"/>
          <p:nvPr/>
        </p:nvSpPr>
        <p:spPr>
          <a:xfrm>
            <a:off x="5236368" y="3472159"/>
            <a:ext cx="173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1">
                    <a:lumMod val="50000"/>
                  </a:schemeClr>
                </a:solidFill>
              </a:rPr>
              <a:t>Server MVC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E43BBA8-792A-4C0D-8A9B-8A785D25D1CD}"/>
              </a:ext>
            </a:extLst>
          </p:cNvPr>
          <p:cNvSpPr/>
          <p:nvPr/>
        </p:nvSpPr>
        <p:spPr>
          <a:xfrm>
            <a:off x="8086724" y="3771899"/>
            <a:ext cx="3990975" cy="286702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Alto desacoplamiento entre los datos y la presentación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Reducción del consumo de CDP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Servidores web (</a:t>
            </a:r>
            <a:r>
              <a:rPr lang="es-PE" dirty="0" err="1">
                <a:solidFill>
                  <a:schemeClr val="tx1"/>
                </a:solidFill>
              </a:rPr>
              <a:t>thin</a:t>
            </a:r>
            <a:r>
              <a:rPr lang="es-PE" dirty="0">
                <a:solidFill>
                  <a:schemeClr val="tx1"/>
                </a:solidFill>
              </a:rPr>
              <a:t> server)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Facilita el despliegue en Cloud (Recursos estáticos)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Alto nivel de madurez</a:t>
            </a:r>
          </a:p>
          <a:p>
            <a:pPr marL="285750" indent="-285750">
              <a:buFontTx/>
              <a:buChar char="-"/>
            </a:pPr>
            <a:r>
              <a:rPr lang="es-PE" dirty="0">
                <a:solidFill>
                  <a:schemeClr val="tx1"/>
                </a:solidFill>
              </a:rPr>
              <a:t>La mayoría de </a:t>
            </a:r>
            <a:r>
              <a:rPr lang="es-PE" dirty="0" err="1">
                <a:solidFill>
                  <a:schemeClr val="tx1"/>
                </a:solidFill>
              </a:rPr>
              <a:t>framework</a:t>
            </a:r>
            <a:r>
              <a:rPr lang="es-PE" dirty="0">
                <a:solidFill>
                  <a:schemeClr val="tx1"/>
                </a:solidFill>
              </a:rPr>
              <a:t> se apoyan en Angular JS y </a:t>
            </a:r>
            <a:r>
              <a:rPr lang="es-PE" dirty="0" err="1">
                <a:solidFill>
                  <a:schemeClr val="tx1"/>
                </a:solidFill>
              </a:rPr>
              <a:t>Jquery</a:t>
            </a:r>
            <a:r>
              <a:rPr lang="es-PE" dirty="0">
                <a:solidFill>
                  <a:schemeClr val="tx1"/>
                </a:solidFill>
              </a:rPr>
              <a:t> JS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7161238-DE22-4121-BAE7-7D446F83EA92}"/>
              </a:ext>
            </a:extLst>
          </p:cNvPr>
          <p:cNvSpPr/>
          <p:nvPr/>
        </p:nvSpPr>
        <p:spPr>
          <a:xfrm>
            <a:off x="5345906" y="1666875"/>
            <a:ext cx="1962150" cy="695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Spring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Struts 2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B8A531F-0DB1-45CA-A640-979CB65D87E5}"/>
              </a:ext>
            </a:extLst>
          </p:cNvPr>
          <p:cNvSpPr/>
          <p:nvPr/>
        </p:nvSpPr>
        <p:spPr>
          <a:xfrm>
            <a:off x="8796337" y="490537"/>
            <a:ext cx="196215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Backbone</a:t>
            </a:r>
            <a:r>
              <a:rPr lang="es-PE" dirty="0"/>
              <a:t>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Ember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Polymer</a:t>
            </a: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Knockout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D21FD39-DFEF-492E-95CF-B17C7B5739B0}"/>
              </a:ext>
            </a:extLst>
          </p:cNvPr>
          <p:cNvSpPr txBox="1"/>
          <p:nvPr/>
        </p:nvSpPr>
        <p:spPr>
          <a:xfrm>
            <a:off x="9020174" y="3190875"/>
            <a:ext cx="1738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solidFill>
                  <a:schemeClr val="accent1">
                    <a:lumMod val="50000"/>
                  </a:schemeClr>
                </a:solidFill>
              </a:rPr>
              <a:t>Cliente MVC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3EEE6CA-B90E-4988-8D17-0648C80F2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94" y="1784721"/>
            <a:ext cx="1100093" cy="33002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DE7CD4E-5EB7-4FB7-94B0-8940CC22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78" y="2486289"/>
            <a:ext cx="992981" cy="329292"/>
          </a:xfrm>
          <a:prstGeom prst="rect">
            <a:avLst/>
          </a:prstGeom>
        </p:spPr>
      </p:pic>
      <p:pic>
        <p:nvPicPr>
          <p:cNvPr id="3074" name="Picture 2" descr="Resultado de imagen para ADF ORACLE">
            <a:extLst>
              <a:ext uri="{FF2B5EF4-FFF2-40B4-BE49-F238E27FC236}">
                <a16:creationId xmlns:a16="http://schemas.microsoft.com/office/drawing/2014/main" id="{69B1E566-09CE-408A-8146-266727A5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83" y="1790698"/>
            <a:ext cx="1014413" cy="3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A341B55-148D-43A3-AAD6-01881D93A5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9230" y="2370565"/>
            <a:ext cx="560739" cy="560739"/>
          </a:xfrm>
          <a:prstGeom prst="rect">
            <a:avLst/>
          </a:prstGeom>
        </p:spPr>
      </p:pic>
      <p:pic>
        <p:nvPicPr>
          <p:cNvPr id="3076" name="Picture 4" descr="Resultado de imagen para SPRING MVC">
            <a:extLst>
              <a:ext uri="{FF2B5EF4-FFF2-40B4-BE49-F238E27FC236}">
                <a16:creationId xmlns:a16="http://schemas.microsoft.com/office/drawing/2014/main" id="{023B7E64-88FB-4CF5-A61A-D92F7CBCF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96" y="1153463"/>
            <a:ext cx="1264443" cy="35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9CA37F7-5976-4C65-876E-8DE0C7C052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9862" y="1000077"/>
            <a:ext cx="1081088" cy="56313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E2FC927-CC73-4BAD-9089-7B62929B06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40889" y="199227"/>
            <a:ext cx="551036" cy="55103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AEA4D8A-C867-4126-A3C4-08EAAA2AD0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87075" y="974558"/>
            <a:ext cx="1181093" cy="20829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986940E-B7F4-4586-A6D6-432FB59281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79993" y="1302214"/>
            <a:ext cx="550054" cy="550054"/>
          </a:xfrm>
          <a:prstGeom prst="rect">
            <a:avLst/>
          </a:prstGeom>
        </p:spPr>
      </p:pic>
      <p:sp>
        <p:nvSpPr>
          <p:cNvPr id="25" name="TextBox 3">
            <a:extLst>
              <a:ext uri="{FF2B5EF4-FFF2-40B4-BE49-F238E27FC236}">
                <a16:creationId xmlns:a16="http://schemas.microsoft.com/office/drawing/2014/main" id="{F177ABE0-86FD-4B36-8673-B493D0413BED}"/>
              </a:ext>
            </a:extLst>
          </p:cNvPr>
          <p:cNvSpPr txBox="1"/>
          <p:nvPr/>
        </p:nvSpPr>
        <p:spPr>
          <a:xfrm>
            <a:off x="857250" y="308399"/>
            <a:ext cx="2759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ESTANDARES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1275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9306A3C5-E0B2-4CCE-AAD8-30EDD2FDF8A0}"/>
              </a:ext>
            </a:extLst>
          </p:cNvPr>
          <p:cNvSpPr txBox="1"/>
          <p:nvPr/>
        </p:nvSpPr>
        <p:spPr>
          <a:xfrm>
            <a:off x="3927571" y="324838"/>
            <a:ext cx="4832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/>
              <a:t>SINGLE PAGE INTERFACE</a:t>
            </a:r>
            <a:endParaRPr lang="en-US" sz="3600" b="1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DB699C6-875C-4CB6-92CA-5B44F7114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272549"/>
              </p:ext>
            </p:extLst>
          </p:nvPr>
        </p:nvGraphicFramePr>
        <p:xfrm>
          <a:off x="1367629" y="1133475"/>
          <a:ext cx="9952039" cy="548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26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2B449C2-06D2-4837-98A4-3EC39DB556BE}"/>
              </a:ext>
            </a:extLst>
          </p:cNvPr>
          <p:cNvSpPr txBox="1"/>
          <p:nvPr/>
        </p:nvSpPr>
        <p:spPr>
          <a:xfrm>
            <a:off x="4699332" y="439022"/>
            <a:ext cx="349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MODELO LOGICO</a:t>
            </a:r>
            <a:endParaRPr lang="en-US" sz="36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4E9D49-DDD8-41A0-9013-A5244B2A2BD0}"/>
              </a:ext>
            </a:extLst>
          </p:cNvPr>
          <p:cNvSpPr/>
          <p:nvPr/>
        </p:nvSpPr>
        <p:spPr>
          <a:xfrm>
            <a:off x="1057625" y="1419224"/>
            <a:ext cx="4816379" cy="36861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FF9E243-5333-4116-8968-8DEBD5A548D7}"/>
              </a:ext>
            </a:extLst>
          </p:cNvPr>
          <p:cNvSpPr/>
          <p:nvPr/>
        </p:nvSpPr>
        <p:spPr>
          <a:xfrm>
            <a:off x="1057625" y="5286755"/>
            <a:ext cx="4816379" cy="13906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50D21F-350A-4778-B71C-866B4C372D1E}"/>
              </a:ext>
            </a:extLst>
          </p:cNvPr>
          <p:cNvSpPr/>
          <p:nvPr/>
        </p:nvSpPr>
        <p:spPr>
          <a:xfrm>
            <a:off x="2762250" y="1752219"/>
            <a:ext cx="2790824" cy="18002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DF6CF22-F2FC-45F9-B9CE-88AB12BEBF62}"/>
              </a:ext>
            </a:extLst>
          </p:cNvPr>
          <p:cNvSpPr/>
          <p:nvPr/>
        </p:nvSpPr>
        <p:spPr>
          <a:xfrm>
            <a:off x="3143250" y="2081971"/>
            <a:ext cx="2028825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Gestión sesiones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C102A5-892F-40D6-A929-48B38E16389B}"/>
              </a:ext>
            </a:extLst>
          </p:cNvPr>
          <p:cNvSpPr/>
          <p:nvPr/>
        </p:nvSpPr>
        <p:spPr>
          <a:xfrm>
            <a:off x="3143250" y="2611271"/>
            <a:ext cx="2028825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Notificaciones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7CCF82E-D143-4497-A369-A62A8EE2EC03}"/>
              </a:ext>
            </a:extLst>
          </p:cNvPr>
          <p:cNvSpPr/>
          <p:nvPr/>
        </p:nvSpPr>
        <p:spPr>
          <a:xfrm>
            <a:off x="3143250" y="3088469"/>
            <a:ext cx="2028825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Personalización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A789E09-1CF2-4D04-81D0-ECB5B08A8968}"/>
              </a:ext>
            </a:extLst>
          </p:cNvPr>
          <p:cNvSpPr/>
          <p:nvPr/>
        </p:nvSpPr>
        <p:spPr>
          <a:xfrm>
            <a:off x="2811747" y="3654742"/>
            <a:ext cx="2790824" cy="139388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0DA8F7A-27CE-4394-87AA-36566A2D2EFF}"/>
              </a:ext>
            </a:extLst>
          </p:cNvPr>
          <p:cNvSpPr/>
          <p:nvPr/>
        </p:nvSpPr>
        <p:spPr>
          <a:xfrm>
            <a:off x="3124405" y="3882197"/>
            <a:ext cx="984346" cy="3329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Navegación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ACE1F4-1612-49D5-94C4-6F8F0968A4A6}"/>
              </a:ext>
            </a:extLst>
          </p:cNvPr>
          <p:cNvSpPr/>
          <p:nvPr/>
        </p:nvSpPr>
        <p:spPr>
          <a:xfrm>
            <a:off x="4207159" y="3892291"/>
            <a:ext cx="984346" cy="3329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>
                <a:solidFill>
                  <a:schemeClr val="tx1"/>
                </a:solidFill>
              </a:rPr>
              <a:t>Validaciones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F8E5B4A-6879-472D-95D7-C5F8D05D93C3}"/>
              </a:ext>
            </a:extLst>
          </p:cNvPr>
          <p:cNvSpPr/>
          <p:nvPr/>
        </p:nvSpPr>
        <p:spPr>
          <a:xfrm>
            <a:off x="3124405" y="4288722"/>
            <a:ext cx="984346" cy="3329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Componentes Visuales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446D86D-D029-43E6-8C36-49C360CE1667}"/>
              </a:ext>
            </a:extLst>
          </p:cNvPr>
          <p:cNvSpPr/>
          <p:nvPr/>
        </p:nvSpPr>
        <p:spPr>
          <a:xfrm>
            <a:off x="4207159" y="4290630"/>
            <a:ext cx="984346" cy="3329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i18n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175411A-7007-4732-929E-B6667C7DEEFE}"/>
              </a:ext>
            </a:extLst>
          </p:cNvPr>
          <p:cNvSpPr/>
          <p:nvPr/>
        </p:nvSpPr>
        <p:spPr>
          <a:xfrm>
            <a:off x="2811747" y="5524880"/>
            <a:ext cx="2790823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Servicios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8DBFF80-9D0E-4CB9-92E8-75A4FA06E607}"/>
              </a:ext>
            </a:extLst>
          </p:cNvPr>
          <p:cNvSpPr txBox="1"/>
          <p:nvPr/>
        </p:nvSpPr>
        <p:spPr>
          <a:xfrm>
            <a:off x="1199551" y="1786803"/>
            <a:ext cx="142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Front-</a:t>
            </a:r>
            <a:r>
              <a:rPr lang="es-PE" sz="2400" dirty="0" err="1"/>
              <a:t>End</a:t>
            </a:r>
            <a:endParaRPr lang="es-PE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98DCC0-D277-4FB4-BE61-983E2942CA18}"/>
              </a:ext>
            </a:extLst>
          </p:cNvPr>
          <p:cNvSpPr txBox="1"/>
          <p:nvPr/>
        </p:nvSpPr>
        <p:spPr>
          <a:xfrm>
            <a:off x="3001325" y="1730808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Escritorio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2679C4F-2E45-4BEE-9622-780837A08A72}"/>
              </a:ext>
            </a:extLst>
          </p:cNvPr>
          <p:cNvSpPr txBox="1"/>
          <p:nvPr/>
        </p:nvSpPr>
        <p:spPr>
          <a:xfrm>
            <a:off x="3001325" y="359523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Canal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186D036-A2D4-4B4C-BAA7-5958AF3C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7" y="5624892"/>
            <a:ext cx="1254438" cy="71437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14E7F638-E404-426D-A8D6-90C1BA611AD2}"/>
              </a:ext>
            </a:extLst>
          </p:cNvPr>
          <p:cNvSpPr txBox="1"/>
          <p:nvPr/>
        </p:nvSpPr>
        <p:spPr>
          <a:xfrm>
            <a:off x="6255004" y="1906517"/>
            <a:ext cx="51847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chemeClr val="accent6">
                    <a:lumMod val="50000"/>
                  </a:schemeClr>
                </a:solidFill>
              </a:rPr>
              <a:t>Escritorio</a:t>
            </a:r>
          </a:p>
          <a:p>
            <a:pPr algn="just"/>
            <a:br>
              <a:rPr lang="es-PE" dirty="0"/>
            </a:br>
            <a:r>
              <a:rPr lang="es-PE" b="1" dirty="0"/>
              <a:t>Gestión de sesiones</a:t>
            </a:r>
            <a:r>
              <a:rPr lang="es-PE" dirty="0"/>
              <a:t>: módulo encargado de las operaciones de apertura, cierre y gestión de la información compartida para las distintas sesiones.</a:t>
            </a:r>
            <a:br>
              <a:rPr lang="es-PE" dirty="0"/>
            </a:br>
            <a:endParaRPr lang="es-PE" dirty="0"/>
          </a:p>
          <a:p>
            <a:pPr algn="just"/>
            <a:r>
              <a:rPr lang="es-PE" b="1" dirty="0"/>
              <a:t>Personalización</a:t>
            </a:r>
            <a:r>
              <a:rPr lang="es-PE" dirty="0"/>
              <a:t>: mecanismos asociados para permitir la configuración de la aplicación dependiendo de perfiles o a nivel de usuario.</a:t>
            </a:r>
          </a:p>
          <a:p>
            <a:br>
              <a:rPr lang="es-PE" dirty="0"/>
            </a:br>
            <a:r>
              <a:rPr lang="es-PE" b="1" dirty="0"/>
              <a:t>Notificaciones</a:t>
            </a:r>
            <a:r>
              <a:rPr lang="es-PE" dirty="0"/>
              <a:t>: módulo encargado del envío y recepción de mensajes. </a:t>
            </a:r>
            <a:br>
              <a:rPr lang="es-PE" dirty="0"/>
            </a:br>
            <a:endParaRPr lang="es-PE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FF6E4CB-0B77-4FC0-BB59-B4C4EE243231}"/>
              </a:ext>
            </a:extLst>
          </p:cNvPr>
          <p:cNvSpPr/>
          <p:nvPr/>
        </p:nvSpPr>
        <p:spPr>
          <a:xfrm>
            <a:off x="3664342" y="4667820"/>
            <a:ext cx="984346" cy="3329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</a:rPr>
              <a:t>Invocación a Servicios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0330DE0-3939-41A6-95A9-23C33328AC07}"/>
              </a:ext>
            </a:extLst>
          </p:cNvPr>
          <p:cNvSpPr txBox="1"/>
          <p:nvPr/>
        </p:nvSpPr>
        <p:spPr>
          <a:xfrm>
            <a:off x="1171451" y="2856568"/>
            <a:ext cx="1590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Estandar</a:t>
            </a:r>
            <a:r>
              <a:rPr lang="en-US" dirty="0"/>
              <a:t> de </a:t>
            </a:r>
          </a:p>
          <a:p>
            <a:r>
              <a:rPr lang="en-US" dirty="0" err="1"/>
              <a:t>navegador</a:t>
            </a:r>
            <a:r>
              <a:rPr lang="en-US" dirty="0"/>
              <a:t> que</a:t>
            </a:r>
          </a:p>
          <a:p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AFP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8609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2B449C2-06D2-4837-98A4-3EC39DB556BE}"/>
              </a:ext>
            </a:extLst>
          </p:cNvPr>
          <p:cNvSpPr txBox="1"/>
          <p:nvPr/>
        </p:nvSpPr>
        <p:spPr>
          <a:xfrm>
            <a:off x="4699332" y="439022"/>
            <a:ext cx="349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MODELO LOGICO</a:t>
            </a:r>
            <a:endParaRPr lang="en-US" sz="36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4E9D49-DDD8-41A0-9013-A5244B2A2BD0}"/>
              </a:ext>
            </a:extLst>
          </p:cNvPr>
          <p:cNvSpPr/>
          <p:nvPr/>
        </p:nvSpPr>
        <p:spPr>
          <a:xfrm>
            <a:off x="1057625" y="1419224"/>
            <a:ext cx="4816379" cy="36861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FF9E243-5333-4116-8968-8DEBD5A548D7}"/>
              </a:ext>
            </a:extLst>
          </p:cNvPr>
          <p:cNvSpPr/>
          <p:nvPr/>
        </p:nvSpPr>
        <p:spPr>
          <a:xfrm>
            <a:off x="1057625" y="5286755"/>
            <a:ext cx="4816379" cy="13906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50D21F-350A-4778-B71C-866B4C372D1E}"/>
              </a:ext>
            </a:extLst>
          </p:cNvPr>
          <p:cNvSpPr/>
          <p:nvPr/>
        </p:nvSpPr>
        <p:spPr>
          <a:xfrm>
            <a:off x="2762250" y="1752219"/>
            <a:ext cx="2790824" cy="180022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DF6CF22-F2FC-45F9-B9CE-88AB12BEBF62}"/>
              </a:ext>
            </a:extLst>
          </p:cNvPr>
          <p:cNvSpPr/>
          <p:nvPr/>
        </p:nvSpPr>
        <p:spPr>
          <a:xfrm>
            <a:off x="3143250" y="2081971"/>
            <a:ext cx="2028825" cy="3329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Gestión sesiones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C102A5-892F-40D6-A929-48B38E16389B}"/>
              </a:ext>
            </a:extLst>
          </p:cNvPr>
          <p:cNvSpPr/>
          <p:nvPr/>
        </p:nvSpPr>
        <p:spPr>
          <a:xfrm>
            <a:off x="3143250" y="2611271"/>
            <a:ext cx="2028825" cy="3329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Notificaciones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7CCF82E-D143-4497-A369-A62A8EE2EC03}"/>
              </a:ext>
            </a:extLst>
          </p:cNvPr>
          <p:cNvSpPr/>
          <p:nvPr/>
        </p:nvSpPr>
        <p:spPr>
          <a:xfrm>
            <a:off x="3143250" y="3088469"/>
            <a:ext cx="2028825" cy="3329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Personalización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A789E09-1CF2-4D04-81D0-ECB5B08A8968}"/>
              </a:ext>
            </a:extLst>
          </p:cNvPr>
          <p:cNvSpPr/>
          <p:nvPr/>
        </p:nvSpPr>
        <p:spPr>
          <a:xfrm>
            <a:off x="2811747" y="3654743"/>
            <a:ext cx="2790824" cy="13938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0DA8F7A-27CE-4394-87AA-36566A2D2EFF}"/>
              </a:ext>
            </a:extLst>
          </p:cNvPr>
          <p:cNvSpPr/>
          <p:nvPr/>
        </p:nvSpPr>
        <p:spPr>
          <a:xfrm>
            <a:off x="3124405" y="3882197"/>
            <a:ext cx="984346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Navegación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ACE1F4-1612-49D5-94C4-6F8F0968A4A6}"/>
              </a:ext>
            </a:extLst>
          </p:cNvPr>
          <p:cNvSpPr/>
          <p:nvPr/>
        </p:nvSpPr>
        <p:spPr>
          <a:xfrm>
            <a:off x="4207159" y="3892291"/>
            <a:ext cx="984346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>
                <a:solidFill>
                  <a:schemeClr val="tx1"/>
                </a:solidFill>
              </a:rPr>
              <a:t>Validaciones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F8E5B4A-6879-472D-95D7-C5F8D05D93C3}"/>
              </a:ext>
            </a:extLst>
          </p:cNvPr>
          <p:cNvSpPr/>
          <p:nvPr/>
        </p:nvSpPr>
        <p:spPr>
          <a:xfrm>
            <a:off x="3124405" y="4288722"/>
            <a:ext cx="984346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>
                <a:solidFill>
                  <a:schemeClr val="tx1"/>
                </a:solidFill>
              </a:rPr>
              <a:t>Componentes Visuales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446D86D-D029-43E6-8C36-49C360CE1667}"/>
              </a:ext>
            </a:extLst>
          </p:cNvPr>
          <p:cNvSpPr/>
          <p:nvPr/>
        </p:nvSpPr>
        <p:spPr>
          <a:xfrm>
            <a:off x="4207159" y="4290630"/>
            <a:ext cx="984346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i18n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175411A-7007-4732-929E-B6667C7DEEFE}"/>
              </a:ext>
            </a:extLst>
          </p:cNvPr>
          <p:cNvSpPr/>
          <p:nvPr/>
        </p:nvSpPr>
        <p:spPr>
          <a:xfrm>
            <a:off x="2811747" y="5524880"/>
            <a:ext cx="2790823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Servicios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8DBFF80-9D0E-4CB9-92E8-75A4FA06E607}"/>
              </a:ext>
            </a:extLst>
          </p:cNvPr>
          <p:cNvSpPr txBox="1"/>
          <p:nvPr/>
        </p:nvSpPr>
        <p:spPr>
          <a:xfrm>
            <a:off x="1199551" y="1786803"/>
            <a:ext cx="142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Front-</a:t>
            </a:r>
            <a:r>
              <a:rPr lang="es-PE" sz="2400" dirty="0" err="1"/>
              <a:t>End</a:t>
            </a:r>
            <a:endParaRPr lang="es-PE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98DCC0-D277-4FB4-BE61-983E2942CA18}"/>
              </a:ext>
            </a:extLst>
          </p:cNvPr>
          <p:cNvSpPr txBox="1"/>
          <p:nvPr/>
        </p:nvSpPr>
        <p:spPr>
          <a:xfrm>
            <a:off x="3001325" y="1730808"/>
            <a:ext cx="10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Escritorio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2679C4F-2E45-4BEE-9622-780837A08A72}"/>
              </a:ext>
            </a:extLst>
          </p:cNvPr>
          <p:cNvSpPr txBox="1"/>
          <p:nvPr/>
        </p:nvSpPr>
        <p:spPr>
          <a:xfrm>
            <a:off x="3001325" y="359523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Canal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186D036-A2D4-4B4C-BAA7-5958AF3C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7" y="5624892"/>
            <a:ext cx="1254438" cy="71437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14E7F638-E404-426D-A8D6-90C1BA611AD2}"/>
              </a:ext>
            </a:extLst>
          </p:cNvPr>
          <p:cNvSpPr txBox="1"/>
          <p:nvPr/>
        </p:nvSpPr>
        <p:spPr>
          <a:xfrm>
            <a:off x="6255004" y="1216441"/>
            <a:ext cx="518471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accent6">
                    <a:lumMod val="50000"/>
                  </a:schemeClr>
                </a:solidFill>
              </a:rPr>
              <a:t>Canal</a:t>
            </a:r>
          </a:p>
          <a:p>
            <a:pPr algn="just"/>
            <a:br>
              <a:rPr lang="es-PE" dirty="0"/>
            </a:br>
            <a:r>
              <a:rPr lang="es-PE" sz="1600" b="1" dirty="0"/>
              <a:t>Navegación</a:t>
            </a:r>
            <a:r>
              <a:rPr lang="es-PE" sz="1600" dirty="0"/>
              <a:t>: mecanismo que permite al usuario acceso a diversos contenidos y funcionalidad.</a:t>
            </a:r>
            <a:br>
              <a:rPr lang="es-PE" sz="1600" dirty="0"/>
            </a:br>
            <a:endParaRPr lang="es-PE" sz="1600" dirty="0"/>
          </a:p>
          <a:p>
            <a:pPr algn="just"/>
            <a:r>
              <a:rPr lang="es-PE" sz="1600" b="1" dirty="0"/>
              <a:t>Validaciones</a:t>
            </a:r>
            <a:r>
              <a:rPr lang="es-PE" sz="1600" dirty="0"/>
              <a:t>: capacidad de comprobar la corrección del formato y el contenido de los datos introducidos por el usuario.</a:t>
            </a:r>
          </a:p>
          <a:p>
            <a:br>
              <a:rPr lang="es-PE" sz="1600" dirty="0"/>
            </a:br>
            <a:r>
              <a:rPr lang="es-PE" sz="1600" b="1" dirty="0"/>
              <a:t>Componentes visuales</a:t>
            </a:r>
            <a:r>
              <a:rPr lang="es-PE" sz="1600" dirty="0"/>
              <a:t>: creación de componentes de presentación simples o complejos que ofrecen funcionalidad facilitando al usuario el manejo de la aplicación y acelerando el desarrollo.</a:t>
            </a:r>
          </a:p>
          <a:p>
            <a:endParaRPr lang="es-PE" sz="1600" dirty="0"/>
          </a:p>
          <a:p>
            <a:r>
              <a:rPr lang="es-PE" sz="1600" b="1" dirty="0"/>
              <a:t>I18n</a:t>
            </a:r>
            <a:r>
              <a:rPr lang="es-PE" sz="1600" dirty="0"/>
              <a:t>: módulo encargado de permitir la traducción de mensajes dependiendo del lenguaje requerido por el usuario.</a:t>
            </a:r>
          </a:p>
          <a:p>
            <a:endParaRPr lang="es-PE" sz="1600" dirty="0"/>
          </a:p>
          <a:p>
            <a:r>
              <a:rPr lang="es-PE" sz="1600" b="1" dirty="0"/>
              <a:t>Invocación de servicios</a:t>
            </a:r>
            <a:r>
              <a:rPr lang="es-PE" sz="1600" dirty="0"/>
              <a:t>: módulo encargado de invocar a los servicios necesarios para recuperar la información requerida. 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179FBC5-1E6C-4EDF-9C74-5DD47B6B6C4B}"/>
              </a:ext>
            </a:extLst>
          </p:cNvPr>
          <p:cNvSpPr/>
          <p:nvPr/>
        </p:nvSpPr>
        <p:spPr>
          <a:xfrm>
            <a:off x="3616578" y="4667821"/>
            <a:ext cx="984346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b="1" dirty="0">
                <a:solidFill>
                  <a:schemeClr val="tx1"/>
                </a:solidFill>
              </a:rPr>
              <a:t>Invocación a Servicios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06D58E-7963-4FF9-AB29-CA69E7E87354}"/>
              </a:ext>
            </a:extLst>
          </p:cNvPr>
          <p:cNvSpPr txBox="1"/>
          <p:nvPr/>
        </p:nvSpPr>
        <p:spPr>
          <a:xfrm>
            <a:off x="1171451" y="2856568"/>
            <a:ext cx="1590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Estandar</a:t>
            </a:r>
            <a:r>
              <a:rPr lang="en-US" dirty="0"/>
              <a:t> de </a:t>
            </a:r>
          </a:p>
          <a:p>
            <a:r>
              <a:rPr lang="en-US" dirty="0" err="1"/>
              <a:t>navegador</a:t>
            </a:r>
            <a:r>
              <a:rPr lang="en-US" dirty="0"/>
              <a:t> que</a:t>
            </a:r>
          </a:p>
          <a:p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AFP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56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2B449C2-06D2-4837-98A4-3EC39DB556BE}"/>
              </a:ext>
            </a:extLst>
          </p:cNvPr>
          <p:cNvSpPr txBox="1"/>
          <p:nvPr/>
        </p:nvSpPr>
        <p:spPr>
          <a:xfrm>
            <a:off x="4128371" y="383328"/>
            <a:ext cx="480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MODELO TECNOLOGICO</a:t>
            </a:r>
            <a:endParaRPr lang="en-US" sz="3600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4E9D49-DDD8-41A0-9013-A5244B2A2BD0}"/>
              </a:ext>
            </a:extLst>
          </p:cNvPr>
          <p:cNvSpPr/>
          <p:nvPr/>
        </p:nvSpPr>
        <p:spPr>
          <a:xfrm>
            <a:off x="723900" y="1479757"/>
            <a:ext cx="4197604" cy="50734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Ajax / CORS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50D21F-350A-4778-B71C-866B4C372D1E}"/>
              </a:ext>
            </a:extLst>
          </p:cNvPr>
          <p:cNvSpPr/>
          <p:nvPr/>
        </p:nvSpPr>
        <p:spPr>
          <a:xfrm>
            <a:off x="992472" y="1792987"/>
            <a:ext cx="3657599" cy="180022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DF6CF22-F2FC-45F9-B9CE-88AB12BEBF62}"/>
              </a:ext>
            </a:extLst>
          </p:cNvPr>
          <p:cNvSpPr/>
          <p:nvPr/>
        </p:nvSpPr>
        <p:spPr>
          <a:xfrm>
            <a:off x="1333085" y="2211878"/>
            <a:ext cx="2924175" cy="3329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Navegador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C102A5-892F-40D6-A929-48B38E16389B}"/>
              </a:ext>
            </a:extLst>
          </p:cNvPr>
          <p:cNvSpPr/>
          <p:nvPr/>
        </p:nvSpPr>
        <p:spPr>
          <a:xfrm>
            <a:off x="1333085" y="2670890"/>
            <a:ext cx="2924175" cy="3329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HTML / CSS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7CCF82E-D143-4497-A369-A62A8EE2EC03}"/>
              </a:ext>
            </a:extLst>
          </p:cNvPr>
          <p:cNvSpPr/>
          <p:nvPr/>
        </p:nvSpPr>
        <p:spPr>
          <a:xfrm>
            <a:off x="1320394" y="3118768"/>
            <a:ext cx="2924175" cy="33299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Java Script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A789E09-1CF2-4D04-81D0-ECB5B08A8968}"/>
              </a:ext>
            </a:extLst>
          </p:cNvPr>
          <p:cNvSpPr/>
          <p:nvPr/>
        </p:nvSpPr>
        <p:spPr>
          <a:xfrm>
            <a:off x="942975" y="4556334"/>
            <a:ext cx="3707096" cy="16689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0DA8F7A-27CE-4394-87AA-36566A2D2EFF}"/>
              </a:ext>
            </a:extLst>
          </p:cNvPr>
          <p:cNvSpPr/>
          <p:nvPr/>
        </p:nvSpPr>
        <p:spPr>
          <a:xfrm>
            <a:off x="1104900" y="5007741"/>
            <a:ext cx="3403102" cy="5045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err="1">
                <a:solidFill>
                  <a:schemeClr val="tx1"/>
                </a:solidFill>
              </a:rPr>
              <a:t>RestFull</a:t>
            </a:r>
            <a:r>
              <a:rPr lang="es-PE" sz="1600" b="1" dirty="0">
                <a:solidFill>
                  <a:schemeClr val="tx1"/>
                </a:solidFill>
              </a:rPr>
              <a:t> Servicios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98DCC0-D277-4FB4-BE61-983E2942CA18}"/>
              </a:ext>
            </a:extLst>
          </p:cNvPr>
          <p:cNvSpPr txBox="1"/>
          <p:nvPr/>
        </p:nvSpPr>
        <p:spPr>
          <a:xfrm>
            <a:off x="1320394" y="1820913"/>
            <a:ext cx="28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Front-</a:t>
            </a:r>
            <a:r>
              <a:rPr lang="es-PE" dirty="0" err="1"/>
              <a:t>End</a:t>
            </a:r>
            <a:r>
              <a:rPr lang="es-PE" dirty="0"/>
              <a:t> / Servidor Estático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4E7F638-E404-426D-A8D6-90C1BA611AD2}"/>
              </a:ext>
            </a:extLst>
          </p:cNvPr>
          <p:cNvSpPr txBox="1"/>
          <p:nvPr/>
        </p:nvSpPr>
        <p:spPr>
          <a:xfrm>
            <a:off x="5502740" y="1317832"/>
            <a:ext cx="61177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>
                <a:solidFill>
                  <a:schemeClr val="accent6">
                    <a:lumMod val="50000"/>
                  </a:schemeClr>
                </a:solidFill>
              </a:rPr>
              <a:t>Navegador:</a:t>
            </a:r>
            <a:br>
              <a:rPr lang="es-PE" dirty="0"/>
            </a:br>
            <a:r>
              <a:rPr lang="es-PE" dirty="0"/>
              <a:t>En el encontramos les componentes que forman el patrón Cliente MVC. En el que podemos diferenciar</a:t>
            </a:r>
            <a:br>
              <a:rPr lang="es-PE" dirty="0"/>
            </a:br>
            <a:r>
              <a:rPr lang="es-PE" dirty="0"/>
              <a:t>• Vista : Clásico modelo web que utiliza los recursos estáticos html5 y css3.</a:t>
            </a:r>
            <a:br>
              <a:rPr lang="es-PE" dirty="0"/>
            </a:br>
            <a:r>
              <a:rPr lang="es-PE" dirty="0"/>
              <a:t>• </a:t>
            </a:r>
            <a:r>
              <a:rPr lang="es-PE" dirty="0" err="1"/>
              <a:t>Model-Controller</a:t>
            </a:r>
            <a:r>
              <a:rPr lang="es-PE" dirty="0"/>
              <a:t>: Formado por </a:t>
            </a:r>
            <a:r>
              <a:rPr lang="es-PE" dirty="0" err="1"/>
              <a:t>frameworks</a:t>
            </a:r>
            <a:r>
              <a:rPr lang="es-PE" dirty="0"/>
              <a:t> </a:t>
            </a:r>
            <a:r>
              <a:rPr lang="es-PE" dirty="0" err="1"/>
              <a:t>javascript</a:t>
            </a:r>
            <a:r>
              <a:rPr lang="es-PE" dirty="0"/>
              <a:t> a los que se ha trasladado el controlador que se ubicaba en el servidor de aplicaciones.</a:t>
            </a:r>
            <a:br>
              <a:rPr lang="es-PE" dirty="0"/>
            </a:br>
            <a:endParaRPr lang="es-PE" dirty="0"/>
          </a:p>
          <a:p>
            <a:r>
              <a:rPr lang="es-PE" sz="2200" b="1" dirty="0">
                <a:solidFill>
                  <a:schemeClr val="accent6">
                    <a:lumMod val="50000"/>
                  </a:schemeClr>
                </a:solidFill>
              </a:rPr>
              <a:t>Servidor ligero:</a:t>
            </a:r>
            <a:br>
              <a:rPr lang="es-PE" sz="2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PE" dirty="0"/>
              <a:t>Corre en modo local tanto en </a:t>
            </a:r>
            <a:r>
              <a:rPr lang="es-PE" dirty="0" err="1"/>
              <a:t>PC’s</a:t>
            </a:r>
            <a:r>
              <a:rPr lang="es-PE" dirty="0"/>
              <a:t> como dispositivos y permite la ejecución de un alto </a:t>
            </a:r>
            <a:r>
              <a:rPr lang="es-PE" dirty="0" err="1"/>
              <a:t>throughput</a:t>
            </a:r>
            <a:r>
              <a:rPr lang="es-PE" dirty="0"/>
              <a:t> de operaciones I/O (entrada salida) locales y remotas.</a:t>
            </a:r>
            <a:br>
              <a:rPr lang="es-PE" dirty="0"/>
            </a:br>
            <a:endParaRPr lang="es-PE" dirty="0"/>
          </a:p>
          <a:p>
            <a:r>
              <a:rPr lang="es-PE" sz="2200" b="1" dirty="0">
                <a:solidFill>
                  <a:schemeClr val="accent6">
                    <a:lumMod val="50000"/>
                  </a:schemeClr>
                </a:solidFill>
              </a:rPr>
              <a:t>Modelo de despliegue:</a:t>
            </a:r>
            <a:br>
              <a:rPr lang="es-PE" dirty="0"/>
            </a:br>
            <a:r>
              <a:rPr lang="es-PE" dirty="0"/>
              <a:t>Debido a que los recursos utilizados en el navegador son estáticos, se facilita la adopción del despliegue en </a:t>
            </a:r>
            <a:r>
              <a:rPr lang="es-PE" dirty="0" err="1"/>
              <a:t>cloud</a:t>
            </a:r>
            <a:r>
              <a:rPr lang="es-PE" dirty="0"/>
              <a:t> al no contener datos propietarios.</a:t>
            </a:r>
            <a:r>
              <a:rPr lang="es-PE" sz="1600" dirty="0"/>
              <a:t> 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179FBC5-1E6C-4EDF-9C74-5DD47B6B6C4B}"/>
              </a:ext>
            </a:extLst>
          </p:cNvPr>
          <p:cNvSpPr/>
          <p:nvPr/>
        </p:nvSpPr>
        <p:spPr>
          <a:xfrm>
            <a:off x="1104900" y="5630740"/>
            <a:ext cx="943925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b="1" dirty="0">
                <a:solidFill>
                  <a:schemeClr val="tx1"/>
                </a:solidFill>
              </a:rPr>
              <a:t>Trazas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08F89B40-4832-41D1-8F97-DE1FEC5BD83A}"/>
              </a:ext>
            </a:extLst>
          </p:cNvPr>
          <p:cNvSpPr/>
          <p:nvPr/>
        </p:nvSpPr>
        <p:spPr>
          <a:xfrm>
            <a:off x="2155328" y="5638346"/>
            <a:ext cx="1140322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Excepciones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3E8E94B-64BE-401A-9206-5C1E9869A7EA}"/>
              </a:ext>
            </a:extLst>
          </p:cNvPr>
          <p:cNvSpPr/>
          <p:nvPr/>
        </p:nvSpPr>
        <p:spPr>
          <a:xfrm>
            <a:off x="3402153" y="5630741"/>
            <a:ext cx="1105849" cy="3329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</a:rPr>
              <a:t>Persistencia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BB136E38-EFCF-4DDE-AF41-AF26DA2AFE32}"/>
              </a:ext>
            </a:extLst>
          </p:cNvPr>
          <p:cNvSpPr/>
          <p:nvPr/>
        </p:nvSpPr>
        <p:spPr>
          <a:xfrm>
            <a:off x="1414009" y="3799599"/>
            <a:ext cx="484632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BE6DAB02-C5F7-4C42-907A-5E9CA3D81701}"/>
              </a:ext>
            </a:extLst>
          </p:cNvPr>
          <p:cNvSpPr/>
          <p:nvPr/>
        </p:nvSpPr>
        <p:spPr>
          <a:xfrm rot="10800000">
            <a:off x="3643739" y="3750019"/>
            <a:ext cx="484632" cy="552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10E179B-522F-46CD-AB29-A0489FDAE563}"/>
              </a:ext>
            </a:extLst>
          </p:cNvPr>
          <p:cNvSpPr txBox="1"/>
          <p:nvPr/>
        </p:nvSpPr>
        <p:spPr>
          <a:xfrm>
            <a:off x="2201146" y="463840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Back-</a:t>
            </a:r>
            <a:r>
              <a:rPr lang="es-PE" dirty="0" err="1"/>
              <a:t>End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620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4210</TotalTime>
  <Words>716</Words>
  <Application>Microsoft Office PowerPoint</Application>
  <PresentationFormat>Panorámica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 RENTERIA</dc:creator>
  <cp:lastModifiedBy>JOSE LUIS RENTERIA</cp:lastModifiedBy>
  <cp:revision>100</cp:revision>
  <dcterms:created xsi:type="dcterms:W3CDTF">2018-06-22T04:04:12Z</dcterms:created>
  <dcterms:modified xsi:type="dcterms:W3CDTF">2018-07-17T21:37:54Z</dcterms:modified>
</cp:coreProperties>
</file>