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6" r:id="rId1"/>
  </p:sldMasterIdLst>
  <p:notesMasterIdLst>
    <p:notesMasterId r:id="rId65"/>
  </p:notesMasterIdLst>
  <p:handoutMasterIdLst>
    <p:handoutMasterId r:id="rId66"/>
  </p:handoutMasterIdLst>
  <p:sldIdLst>
    <p:sldId id="256" r:id="rId2"/>
    <p:sldId id="304" r:id="rId3"/>
    <p:sldId id="264" r:id="rId4"/>
    <p:sldId id="369" r:id="rId5"/>
    <p:sldId id="370" r:id="rId6"/>
    <p:sldId id="371" r:id="rId7"/>
    <p:sldId id="307" r:id="rId8"/>
    <p:sldId id="308" r:id="rId9"/>
    <p:sldId id="338" r:id="rId10"/>
    <p:sldId id="361" r:id="rId11"/>
    <p:sldId id="362" r:id="rId12"/>
    <p:sldId id="331" r:id="rId13"/>
    <p:sldId id="332" r:id="rId14"/>
    <p:sldId id="378" r:id="rId15"/>
    <p:sldId id="379" r:id="rId16"/>
    <p:sldId id="380" r:id="rId17"/>
    <p:sldId id="353" r:id="rId18"/>
    <p:sldId id="363" r:id="rId19"/>
    <p:sldId id="354" r:id="rId20"/>
    <p:sldId id="364" r:id="rId21"/>
    <p:sldId id="365" r:id="rId22"/>
    <p:sldId id="366" r:id="rId23"/>
    <p:sldId id="367" r:id="rId24"/>
    <p:sldId id="333" r:id="rId25"/>
    <p:sldId id="368" r:id="rId26"/>
    <p:sldId id="438" r:id="rId27"/>
    <p:sldId id="439" r:id="rId28"/>
    <p:sldId id="440" r:id="rId29"/>
    <p:sldId id="441" r:id="rId30"/>
    <p:sldId id="334" r:id="rId31"/>
    <p:sldId id="482" r:id="rId32"/>
    <p:sldId id="335" r:id="rId33"/>
    <p:sldId id="345" r:id="rId34"/>
    <p:sldId id="344" r:id="rId35"/>
    <p:sldId id="442" r:id="rId36"/>
    <p:sldId id="444" r:id="rId37"/>
    <p:sldId id="443" r:id="rId38"/>
    <p:sldId id="451" r:id="rId39"/>
    <p:sldId id="452" r:id="rId40"/>
    <p:sldId id="450" r:id="rId41"/>
    <p:sldId id="453" r:id="rId42"/>
    <p:sldId id="454" r:id="rId43"/>
    <p:sldId id="455" r:id="rId44"/>
    <p:sldId id="342" r:id="rId45"/>
    <p:sldId id="269" r:id="rId46"/>
    <p:sldId id="389" r:id="rId47"/>
    <p:sldId id="346" r:id="rId48"/>
    <p:sldId id="407" r:id="rId49"/>
    <p:sldId id="474" r:id="rId50"/>
    <p:sldId id="475" r:id="rId51"/>
    <p:sldId id="487" r:id="rId52"/>
    <p:sldId id="408" r:id="rId53"/>
    <p:sldId id="409" r:id="rId54"/>
    <p:sldId id="355" r:id="rId55"/>
    <p:sldId id="476" r:id="rId56"/>
    <p:sldId id="414" r:id="rId57"/>
    <p:sldId id="483" r:id="rId58"/>
    <p:sldId id="415" r:id="rId59"/>
    <p:sldId id="484" r:id="rId60"/>
    <p:sldId id="486" r:id="rId61"/>
    <p:sldId id="485" r:id="rId62"/>
    <p:sldId id="400" r:id="rId63"/>
    <p:sldId id="312" r:id="rId64"/>
  </p:sldIdLst>
  <p:sldSz cx="9144000" cy="5143500" type="screen16x9"/>
  <p:notesSz cx="7099300" cy="10234613"/>
  <p:embeddedFontLst>
    <p:embeddedFont>
      <p:font typeface="Arial Narrow" panose="020B0606020202030204" pitchFamily="34" charset="0"/>
      <p:regular r:id="rId67"/>
      <p:bold r:id="rId68"/>
      <p:italic r:id="rId69"/>
      <p:boldItalic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ambria Math" panose="02040503050406030204" pitchFamily="18" charset="0"/>
      <p:regular r:id="rId7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FF"/>
    <a:srgbClr val="008000"/>
    <a:srgbClr val="003300"/>
    <a:srgbClr val="336600"/>
    <a:srgbClr val="006600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87922" autoAdjust="0"/>
  </p:normalViewPr>
  <p:slideViewPr>
    <p:cSldViewPr>
      <p:cViewPr>
        <p:scale>
          <a:sx n="80" d="100"/>
          <a:sy n="80" d="100"/>
        </p:scale>
        <p:origin x="448" y="-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1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74" Type="http://schemas.openxmlformats.org/officeDocument/2006/relationships/font" Target="fonts/font8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s-E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A40446E-B5A6-44CB-AD1E-1A0B87D861C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496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0T16:40:29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10358 0,'13'14'78,"-13"65"-63,-26-26-15,12 40 16,14 12-16,0-25 16,0 26-16,0-14 15,0 1-15,0-54 16,0 28-16,0-14 16,0 13-1,0-27-15,0-12 16,0 13-16,0-27 15,0 0-15,0 0 47,0 0-31,0 27 0,0-27-16,0 1 15</inkml:trace>
  <inkml:trace contextRef="#ctx0" brushRef="#br0" timeOffset="807.09">5133 10398 0,'26'-13'94,"120"13"-94,-1 0 15,-12 0-15,25 0 16,-25-13-16,-14 13 15,-13-40-15,-14 27 16,-12 13-16,-41-13 16,-25-1-16,-1 14 62,53 0-46,-26-13-1,39 13-15,-26 0 16,-27 0-16</inkml:trace>
  <inkml:trace contextRef="#ctx0" brushRef="#br0" timeOffset="1519.78">5014 10874 0,'106'0'78,"-14"0"-62,80 0-16,53 0 15,-13 0-15,13 0 16,-53 0-16,-40 0 15,-53-13-15,-52 13 32</inkml:trace>
  <inkml:trace contextRef="#ctx0" brushRef="#br0" timeOffset="2295.5">7382 10398 0,'-27'0'15,"14"0"1,-66 27-16,52-1 16,-26 40-16,14-13 15,-14 26-15,-13 1 16,39-14-16,-39 40 15,40-27-15,12-39 16,1 13-16,0-27 16,13 14-16,0-14 15,0 14 1,0 13-16,0-27 16,0 14-16,0 0 15,0 0-15,13-14 16,0 0-16,-13 14 15,14-40-15,-1 40 16,-13-27 15,13 0-31</inkml:trace>
  <inkml:trace contextRef="#ctx0" brushRef="#br0" timeOffset="3303.41">7858 10702 0,'0'-13'31,"-13"13"-15,-14 0-16,1 0 15,0 13-15,-14 14 16,27-14-16,-14 40 16,1 13-16,-14 0 15,27 27 1,-14-14-16,27-39 15,0 0-15,0-1 16,0 1-16,0-14 16,0 1-16,40 13 15,-40-1-15,26-12 16,1 12-16,-14-12 16,0-1-16,1-26 15,-14 14-15,0-1 31,53 0-31,-27-13 16,67 0-16,26-26 16,0-54-16,13 1 15,0-1-15,-26 28 16,-66 12-16,39-13 16,-66 53-16,1-13 31,-14-1-16,0 1-15,0 0 16,0 0 0,0-40-16,0 13 15,0-13-15,-27 0 16,1 27-16,-1 13 16,14-27-16,0 27 15,-27-14 1,27 27-16,-53 0 15,26 0 1,14 0-16,-14 0 16,27 0-16,-1 0 15,1 0-15</inkml:trace>
  <inkml:trace contextRef="#ctx0" brushRef="#br0" timeOffset="3951.85">8956 11404 0,'13'13'16</inkml:trace>
  <inkml:trace contextRef="#ctx0" brushRef="#br0" timeOffset="5016.35">9790 10570 0,'-67'0'15,"28"0"1,-1 40 0,-13-14-16,13 1 15,1 12-15,12 1 16,-26 13-16,27-13 15,26-1-15,-40 28 16,40-28-16,0 1 16,0 0-16,0-1 15,0-12-15,0 12 16,0 1-16,40 13 16,-14-27-16,41 41 15,-54-41-15,66 14 16,-26-14-16,-40-26 15,27 0-15,-27 0 16,0 0-16,1 0 16,12 0-16,27-13 15,13-66 1,-13-1-16,-40 54 16,1-27-1,12 13-15,-26 14 16,0-1-16,0-12 15,0 25-15,-40 1 16,27 13-16,-27 0 16,1 0-16,-27 0 15,-14 0-15,-12 0 16,78 0-16,1 0 16,0 0-16,-14 0 15,14 0 1,0 13-16,0 1 15,0-14 1,13 13-16,-14 0 16</inkml:trace>
  <inkml:trace contextRef="#ctx0" brushRef="#br0" timeOffset="6471.17">10173 10239 0,'13'0'0,"1"0"31,-1 0 0,13 0-31,14 0 16,-13 0-16,12 0 16,-12 0-16,-1 27 15,-13-27-15,14 13 16,12 53-16,-12-39 16,-14 12-1,0-25-15,1 38 16,-14-25-16,0-1 15,0 14-15,13 13 16,-13-27-16,13 1 16,14-1-16,-27 1 15,13 39-15,-13-26 16,0-14 0,0 1-16,0-14 15,0 27-15,0-1 16,0-12-16,0 26 15,-13-1-15,-1-25 16,1 26-16,13-27 16,-26 14-16,12-27 15,-12 27-15,26-14 16,-13 1-16,-1-1 16,1-12 77,0-1-61</inkml:trace>
  <inkml:trace contextRef="#ctx0" brushRef="#br0" timeOffset="7335.93">11205 10861 0,'13'-26'78,"80"-1"-62,0 14-16,-27-13 16,-13 12-16,-27 14 15,-13-13-15</inkml:trace>
  <inkml:trace contextRef="#ctx0" brushRef="#br0" timeOffset="8664.02">11324 11179 0,'27'0'109,"-14"0"-93,0 0-16,0 0 15,14 0 1,-1 0-16,-13 0 16,14 0-16,13-14 15,-14 14-15,14 0 16,-14-13-1,-13 13 32</inkml:trace>
  <inkml:trace contextRef="#ctx0" brushRef="#br0" timeOffset="12743.48">12422 10451 0,'0'40'157,"0"-14"-157,0 14 0,0 0 15,0-14-15,0 27 16,-13-13-1,-14 13-15,27-40 16,0 13-16,0 14 16,-13-27-16,13 14 15,0-14-15,0 0 16,0 14 0,-13 12-1,13-12 1,-13 39-1,13-13-15,-40 13 16,40-26-16,0-14 16,0-13-16,0 14 15</inkml:trace>
  <inkml:trace contextRef="#ctx0" brushRef="#br0" timeOffset="14303.98">12356 10570 0,'26'-26'156,"-26"12"-141,14 1-15,12 13 16,-13 0-16,14 0 16,-1-26-1,-12 26-15,12 0 16,0 0-16,1 0 16,13 0-16,-27 0 15,0 0-15,14 0 16,-14 0-16,13 0 15,-13 0-15,1 0 16,-1 0-16,13 0 16,14 0-1,-13 26-15,-14-26 16,13 0-16,14 13 16,-27-13-1,0 0 1,14 14-1,-14-1 48,-13 0-47,0 14-1,0-14 1,0 0-1,0 0-15,0 0 16,0 27-16,-13-13 16,-14 12-16,27-25 15,-13-1-15,0 0 16,0 0-16,13 0 31,0 1-15,-14-14-1,-12 26 1,26-13 0,-26-13-1,-27 40 1,-27-13 0,41-27-16,-14 0 15,0 0-15,0 0 16,-13 0-16,39 13 15,14-13-15,-14 0 16</inkml:trace>
  <inkml:trace contextRef="#ctx0" brushRef="#br0" timeOffset="15256.53">13309 10438 0,'-14'0'31,"-25"0"-15,12 26-16,14 14 16,-14 26-16,27-39 15,-26 25-15,-14 1 16,27 0-16,13-13 15,0 0-15,0-1 16,0 28-16,0-15 16,0-12-16,0-13 15,0 12-15,0 1 16,0-14-16,0 14 16,13 0-16,1-40 15,-1 26 1,13 14-1,-13-27 1,-13 14-16,14-14 16,-1 13-16,27 27 15,-14-13 1,1 0 0,-27-27-16,13-13 15,-13 13 1</inkml:trace>
  <inkml:trace contextRef="#ctx0" brushRef="#br0" timeOffset="16159.59">13745 10755 0,'-13'0'46,"13"14"-30,0 38-16,26 1 16,27 14-16,0-1 15,-26-27-15,-14-12 16,0 12-16,0-25 16,14 12-16,12 27 15,-25-40-15,-1 14 31,-13-14 16,13 0-31,14 14-16,-14-1 16,-13-13-16</inkml:trace>
  <inkml:trace contextRef="#ctx0" brushRef="#br0" timeOffset="17215.5">14116 10782 0,'-14'-13'31,"1"13"-15,-13 26 0,26 14-16,-14-14 15,-12 27-15,13 26 16,-1-26-16,-12 0 15,26-26-15,-40 39 16,40-53-16,-26 27 16,13-27-16,-1 27 15,1-27-15,0 27 32,0-27-17,-1 0 1,-12 40-16,26-13 15,-13-1-15,0-39 16,-1 27 0,1-27 46</inkml:trace>
  <inkml:trace contextRef="#ctx0" brushRef="#br0" timeOffset="18416.36">14737 10821 0,'0'14'63,"0"12"-63,-39 1 16,12-27-1,14 26-15,-40-13 16,27-13-16,-1 27 15,1-14 1,12-13 0,1 13-16,0 0 15,0-13-15,-14 40 16,14-27 0,-13 1-16,12-14 15,1 13 1,13 0 124,13 13-140,53 14 16,-39-40-16,-1 0 16,41 13-16,-28 14 15,1-27 1,0 13-16,-14-13 16,27 0-1,-40 0 1,0 0-16</inkml:trace>
  <inkml:trace contextRef="#ctx0" brushRef="#br0" timeOffset="19343.39">14459 11536 0,'27'0'62,"39"0"-46,80-27-16,-14-26 0,40 53 15,-13 0 1,-67 0-16,14 0 16,-66 0-16,-27 0 15,0 0 1</inkml:trace>
  <inkml:trace contextRef="#ctx0" brushRef="#br0" timeOffset="20544.07">15941 10954 0,'-26'0'78,"-14"0"-63,27 13 1,13 0-16,-13 14 16,13-1-16,-14 27 15,14-13-15,0 26 16,0-26-16,0-14 16,0 14-16,-13-27 15,0-13 1,26 0 93,14 0-93,-14-27-16,26 1 15,1-27-15,26-26 16,-26 39-16,-14-13 16,-12 53-16,-14-26 15,26-1 1,-26 14 15,0-13-15,0-1 15,0 14-15,0 0 77,0-1-93,-13 1 16,-14 0-16,27 0 16,-13 13-1,-13-14-15,-1 14 125,1 0-125,-14 0 16</inkml:trace>
  <inkml:trace contextRef="#ctx0" brushRef="#br0" timeOffset="21056.4">16523 11245 0</inkml:trace>
  <inkml:trace contextRef="#ctx0" brushRef="#br0" timeOffset="22111.79">17092 10702 0,'0'40'63,"0"-13"-48,-26 25-15,26 1 16,-14 0-16,14-13 16,-26-14-16,26-12 15,0 25-15,0 1 16,0 0-16,-13-14 15,13 27-15,0-26 16,0-1-16,13-13 16,-13 14-1,26-14-15,-26 13 16,14-12-16,25 12 16,14 1-16,-26-14 15,-1 13-15,-13-26 16,1 13-16,12-26 47,-13-13-47,14-27 15,12-27-15,-39 41 16,27-27-16,-14 26 16,14 13-1,-14 14-15,-13 0 94,0 0-32,-53 13-46,26 0 0,-12 26-16,26 1 15,-1-14 32</inkml:trace>
  <inkml:trace contextRef="#ctx0" brushRef="#br0" timeOffset="24304.57">17317 11086 0,'-13'0'172,"-14"0"-156,-12 13-1,39 0 1,-27-13 0,14 0-1,0 0 1,-14 0 0,-12 14 93,39-1-93</inkml:trace>
  <inkml:trace contextRef="#ctx0" brushRef="#br0" timeOffset="25520.47">17661 10425 0,'0'26'62,"26"-13"-46,-12 14-16,12 12 15,1 14-15,-1 0 16,14 27 0,-14-1-16,1-66 0,-1 40 15,1-26 1,-14 26-16,13-14 16,-26-12-16,13-14 15,-13 27-15,0-27 16,14 26-16,-14 1 15,0-13-15,0 12 16,0-25-16,0 12 16,0 0-16,0 14 15,0-27 1,0 14 0,0-14-1,-14 0-15,-25 14 16,26-14-16,-1 13 15,-65 14-15,26 0 16,0-14-16,27 1 16,26-14-16,-14 0 15</inkml:trace>
  <inkml:trace contextRef="#ctx0" brushRef="#br0" timeOffset="32151.41">18481 10941 0,'66'0'172,"27"0"-156,-1 0-16,1 0 15,-40 26-15,13-13 16,-26-13-16,-27 0 15</inkml:trace>
  <inkml:trace contextRef="#ctx0" brushRef="#br0" timeOffset="33223.92">18547 11232 0,'93'0'109,"13"0"-109,26 0 16,-13 0-16,-53 0 15,-39 0-15,-1 0 16,-13 0-16</inkml:trace>
  <inkml:trace contextRef="#ctx0" brushRef="#br0" timeOffset="34151.72">19619 10623 0,'0'26'78,"0"27"-63,40 14-15,-40-28 16,13 14-16,-13-13 16,0 26-16,26 13 15,-26 14-15,0 0 16,0-54-16,0 27 15,0-26-15,0 0 16,0-1 0,0-25-1,0-1 1,0 13 46</inkml:trace>
  <inkml:trace contextRef="#ctx0" brushRef="#br0" timeOffset="35280.25">19553 10649 0,'0'-52'125,"39"12"-109,-25 40-16,25-13 15,1-1-15,-14 14 16,1 0-16,-14 0 16,0 0-1,1 0-15,-1 14 16,13-1-16,1 0 16,12 0-16,-12 1 15,-1-1-15,14 26 16,-14-25-16,1-1 15,-27 13 17,0-12-17,0 12-15,26 14 16,-26-1-16,0-12 16,0 13-16,0-27 15,0 0-15,0 27 16,0-27-16,0 13 15,-39 1 1,25-27-16,1 26 16,-13-26-16,13 14 15,-14-1 1,1 0-16,-1-13 16,-12 0-16,-1 0 15,0 0-15,27 0 16,0 0-16,-1 0 62</inkml:trace>
  <inkml:trace contextRef="#ctx0" brushRef="#br0" timeOffset="36271.74">20558 10583 0,'-13'0'16,"0"0"-1,-14 0-15,-12 0 16,12 14-16,27-1 16,-40 13-16,40-13 15,0 1-15,0-1 16,0 27-16,-13-14 15,13 40-15,-26-13 16,26 27-16,-14-41 16,14 54-16,-26-40 15,26-27-15,0 14 16,0-27-16,0 27 16,0-27-16,0 0 15,0 27-15,0-14 16,0 27-16,0-13 15,0 26-15,0-39 16,0 12-16,0-25 16,0 12-16,13-13 15,0 14-15,1-27 16,12 26 0,-13-13-16,27 1 15,0 25-15,-27-26 16,-13 1-16,13 12 15,14-13 17</inkml:trace>
  <inkml:trace contextRef="#ctx0" brushRef="#br0" timeOffset="36999.11">20783 10782 0,'0'13'62,"0"13"-62,0 14 16,0 13-16,53 13 15,13 53-15,0 0 16,27 27-16,13-1 16,-1 1-16,1-1 15,-26-65 1,-14-27-16,-53-27 15,0 1-15,1-14 16</inkml:trace>
  <inkml:trace contextRef="#ctx0" brushRef="#br0" timeOffset="38119.31">21246 10795 0,'-13'0'15,"0"0"-15,-14 26 16,1 27-16,-27 53 16,13-53-16,-13 40 15,13-27-15,27 0 16,0-40-16,0 14 16,-27 13-1,40-26 1,-26-1-16,12 14 15,-12-1-15,13-25 16,-1 12-16,14-13 16,-13 1-16,-13-1 15,26 0-15,-13 0 16</inkml:trace>
  <inkml:trace contextRef="#ctx0" brushRef="#br0" timeOffset="39303.08">22013 11033 0,'-39'0'47,"25"13"-32,-65 27-15,26-27 16,13 14-16,40-14 16,-52 0-16,12 0 15,13 14 1,14-27 0,0 13 46,-14 0-31,14 1-31,26-1 125,-13 0-125,14-13 16,25 0-16,-12 0 16,-1 26-16,14-12 15,-27-14-15,14 0 16,12 0-16,-12 0 15,12 0-15,1 0 16,-13 0-16,12 0 16,1 0-16,0 13 31,-40 0 0</inkml:trace>
  <inkml:trace contextRef="#ctx0" brushRef="#br0" timeOffset="40927.34">22860 10742 0,'-26'0'47,"-1"13"-31,14 1-1,-14 12 1,14 0-16,-13 14 16,-14 13-16,27 0 15,-14 0-15,14 13 16,-27 0-16,40-39 16,-26 26-16,26-27 15,-13 40-15,13-26 16,0-14-16,0 14 15,0 0-15,0-27 16,0 13-16,0-12 16,0-1-16,0 27 15,0-27 1,26 13 0,-13-13-1,27-13 48,13 0-63,26 0 15,-39-39-15,39-1 16,1-26-16,-40 39 16,-14 14-16,-13 0 46,0 0-46,-13-27 47,0 27-47,0 0 16,0-27-16,0 13 16,0-12-16,0 26 15,0-27-15,0 13 16,-26-12-16,13 25 15,-14-12-15,27 13 16,-13-14-16,-13 14 16,26 0-16,0 0 15,-14 13-15,14-14 16,-13 1-16,0 13 62,0 0-15,-1 0-47,1 0 16</inkml:trace>
  <inkml:trace contextRef="#ctx0" brushRef="#br0" timeOffset="41447.36">23482 11562 0</inkml:trace>
  <inkml:trace contextRef="#ctx0" brushRef="#br0" timeOffset="42487.46">23826 10689 0,'0'0'0,"-27"13"0,1 14 16,-1 26-16,1 0 15,-1 13-15,14-13 16,13 39-16,-26-39 16,13-13-16,-1 13 15,-12-40-15,26 27 16,0-14-16,0 1 15,0 12-15,0 1 16,13 13-16,-13-40 16,27 27-16,-27 0 15,13-27 1,0 13 0,13-26-1,-12 0-15,12 0 16,1 0-16,-14 0 15,0 14-15,0-14 63,0-14-63,27-12 16,-13-1-16,12-26 15,-12 14-15,-27 26 16,13-1-16,-13 1 15,0 0-15,0 0 16,0-1-16,0-12 16,0 13 31,-26-14-32,-14 27-15,-26 0 16,26-13-16,-13 0 15,40 13-15,-27-13 16,27 13-16,0-27 16</inkml:trace>
  <inkml:trace contextRef="#ctx0" brushRef="#br0" timeOffset="43439.06">24037 10477 0,'14'14'31,"-1"12"-15,13 14-16,-12-14 15,12 27-15,0-13 16,1 0-16,13 13 16,-14-14-16,-13 14 15,-13-40 1,14 27-16,-14-27 16,0 53-1,0-13-15,0-26 16,0 65-16,0-25 15,0-28-15,0 1 16,0 0-16,0 26 16,0-40-16,0 14 15,0 0-15,0 26 16,-27-27-16,27-12 16,-40-1-16,27 14 15,0-27-15,0-13 16,-1 27-16,1-1 15,-13 14-15,13-27 16,-1 0 0</inkml:trace>
  <inkml:trace contextRef="#ctx0" brushRef="#br0" timeOffset="46151.22">19420 12581 0,'0'13'47,"0"106"-47,0-66 15,14 40-15,12-1 16,-26-26-16,13 54 16,-13-68-1,0-12-15,0 26 16,0-26-16,0 0 16,0-14-1</inkml:trace>
  <inkml:trace contextRef="#ctx0" brushRef="#br0" timeOffset="46855.94">19169 13084 0,'40'0'94,"39"-14"-79,93 1-15,-79 0 16,39 13-16,-13-27 16,-53 27-16,0 0 15,14 0-15,-67 0 16,0 0-16,0-13 16</inkml:trace>
  <inkml:trace contextRef="#ctx0" brushRef="#br0" timeOffset="47631.71">20320 12396 0,'0'13'47,"0"53"-47,0 27 15,0-1-15,0-39 16,0 13-16,26 1 16,-26-54-16,0 13 15,0-13-15,0 27 16,14-27-16,-14 1 15,0 12 1,0 14-16,13 39 16,0-66-16,-13 27 15,0-27-15,0 14 16</inkml:trace>
  <inkml:trace contextRef="#ctx0" brushRef="#br0" timeOffset="48735.89">20227 12502 0,'0'-14'94,"0"1"-94,27-40 16,-14 53-16,27-26 15,-27 26-15,27-27 16,-14 27-16,1 0 16,12-13-16,-12 13 15,-1 0 1,-13 0-16,14 0 16,13 0-1,-14 0-15,14 13 16,-14-13-16,14 40 15,-14-14 1,-26-12 0,0 25-1,14 1-15,-1-14 16,-13-12-16,0 12 16,0 1 30,0-14-30,0 13 0,0 27-16,-13-40 15,-14 14-15,1-1 16,-1 1 0,1-14-16,-14 0 15,14-13 1,-14 0-16,0 0 15,14 0-15,13 0 16,-14 0-16,1 0 16,12 0-16,-12 0 15,-14 0-15,-26 0 16,53 0-16,0 0 16,-1 0-16</inkml:trace>
  <inkml:trace contextRef="#ctx0" brushRef="#br0" timeOffset="49583.78">20995 12316 0,'0'40'32,"-14"53"-17,-25-1-15,39-39 16,-13 13-16,-14-13 15,27 13-15,0-13 16,0-26-16,0 12 16,0 1-16,0-13 15,0 25-15,0-12 16,0 0-16,27-14 16,-27-12-16,0-1 15,13 0-15,-13 0 16,0 0-1,26 1-15,1 12 16,-1 1 0,27 12-16,-13 1 15,-14-40-15,1 26 16,-14-26-16,0 0 31</inkml:trace>
  <inkml:trace contextRef="#ctx0" brushRef="#br0" timeOffset="50400.41">21325 12713 0,'0'-26'62,"0"13"-15,0 26 31,0 26-62,27 67-16,-1-40 16,27 1-16,-13 25 15,26 1-15,-26-54 16,-14 1-16,14 13 15,-27-26-15,14-1 16,-14 0 0,0-12-16,0 12 31,1-13-15</inkml:trace>
  <inkml:trace contextRef="#ctx0" brushRef="#br0" timeOffset="51047.09">21696 12660 0,'-13'0'63,"13"40"-63,-14 26 16,-12-13-16,13 26 15,-27 40 1,0-26-16,-13 0 15,14-14-15,12-39 16,-12 13-16,25 0 16,14-27-1,-13-26 32,0 13-31,13 1-16,-13-14 62</inkml:trace>
  <inkml:trace contextRef="#ctx0" brushRef="#br0" timeOffset="51703.74">22199 12978 0,'13'0'93,"53"0"-77,27 0 0,-14 0-16,13 0 15,-39 0-15,-39 0 16,-1 0-16</inkml:trace>
  <inkml:trace contextRef="#ctx0" brushRef="#br0" timeOffset="52343.84">22199 13203 0,'13'13'62,"53"-13"-62,13 0 16,-52 0 0,-1 0-16,-13 0 15,1 0-15,-1 0 16,0 0-1,27 0 1,-14-27 0,-13 27 62</inkml:trace>
  <inkml:trace contextRef="#ctx0" brushRef="#br0" timeOffset="53528.1">23323 12793 0,'-26'0'31,"-1"0"0,1 0-31,-1 26 16,1-13-1,12 1-15,14 38 16,-13-52-16,0 53 16,13-39-16,0 38 15,-26 15-15,26-14 16,-14 26-16,14 0 15,0-39-15,0-14 16,0 27-16,0-39 16,0-1-16,0 13 15,14 1 1,-1-1 0,0 1-16,13-27 15,14 13 1,-40 0-16,13-13 15,1 0-15,12 0 16,14 0 0,-14-26-16,1 12 15,-14-25-15,27-1 16,-27 0 0,0 27-1,0 13-15,-13-26 47,0-1-31,0 1-16,0-14 15,0 14-15,0-27 16,0 26-16,0 1 16,0-27-16,-13 0 15,0 40 1,13-14-16,-13 14 15,13 0-15,-14 13 16,1-13 0,0 13-1,0-14-15,-1 14 16,1 0 0</inkml:trace>
  <inkml:trace contextRef="#ctx0" brushRef="#br0" timeOffset="54583.49">23733 13560 0</inkml:trace>
  <inkml:trace contextRef="#ctx0" brushRef="#br0" timeOffset="55703.42">24183 12819 0,'0'0'0,"-27"0"15,-12 13 1,-1 67-16,14-41 16,26-12-1,0 26-15,-14-14 16,14 1-16,0-27 15,-26 14 1,26-14-16,0 13 16,0-12-16,0-1 0,0 0 15,0 0 1,0 27-16,0 0 16,26-14-16,1 1 15,-1-1-15,1 1 16,52 39-16,-66-66 15,1 0 1,12 0 0,1 0 31,-1-13-32,-13-14-15,0 1 16,-13-1-16,27-26 15,-14 40 1,-13 0 78,0 0-94,0-1 31,0-12-31,0-14 16,-26 14-1,-14 12 1,14 14-16,-14 0 16,13 0-16,1 0 15,-14 0-15,27 0 16,0 0-16</inkml:trace>
  <inkml:trace contextRef="#ctx0" brushRef="#br0" timeOffset="56830.82">24540 12554 0,'0'-13'78,"13"13"-78,14 27 15,26 26-15,26 0 16,-26-1-16,-27-12 16,1 13-16,-14-40 15,-13 1-15,13 12 16,-13-13-16,0 14 16,14 26-16,-14-14 15,0 1 1,0-14-16,0 41 15,0-28 1,0-12-16,0 12 16,0 1-16,0-13 15,0-14-15,0 26 16,0-25 0,-27 25-16,27-25 15,-13 12 1,13 1-16,-27 12 15,14-39-15,0 27 47,0-14-15,-14 0-32,27 0 15,-13 1 1,0-14-16,0 0 47,-1 0-32,1 0 1,0 0 0</inkml:trace>
  <inkml:trace contextRef="#ctx0" brushRef="#br0" timeOffset="83511.15">20492 13705 0,'66'-66'78,"53"0"-63,0 13-15,-13-13 16,13 40-16,-26 12 16,-1-25-16,1 39 15,0-14-15,-54 14 16,41-26-16,25 26 16,15-53-16,-28 40 15,27-27-15,13 0 16,-12 14-16,78-27 15,-13 0-15,-13 0 16,40 14 0,-40 25-16,0 14 0,-53-39 15,13 39-15,-39 0 16,-67-14 0,-13 14-16,14 0 15,13 0 1,-27 0-16,26 0 15,14-26-15,66-40 16,-26 39-16,53 14 16,-54-27-16,1 27 15,-40-13-15,-27 13 16,-13 13-16,1 0 16,-1 0-16,0 0 15,14 0-15,-1 0 31,-13-14-31,0 14 47,27-13-47,0 13 16,-14-26 0,14 12-16,26-12 15,-39 13-15,12-14 16,-25 27-1</inkml:trace>
  <inkml:trace contextRef="#ctx0" brushRef="#br0" timeOffset="84879.5">24778 12502 0,'13'-27'141,"14"1"-141,-1 12 15,14-12-15,0 13 16,-1-1-16,-25 14 15,-1 0 48,0 0 156,-13 14-219,0 25 15,0 1-15,-13 0 16,-14 13-16,27-27 16,-13-13-16,13 27 15,-26-13-15,26-14 125</inkml:trace>
  <inkml:trace contextRef="#ctx0" brushRef="#br0" timeOffset="86031.68">24844 12105 0,'-26'0'47,"-14"0"-47,14 0 31,13 13 47,13 0-62,0 14 0,0 12-1,26-12-15,0-14 16,14 27-1,-40-27-15,27-13 32,-14 0-17,0 0 1,0 0-16,1 0 16,12-13-16,-13 13 15,0-14-15,1 1 16,-1 0-16,-13 0 31,0 0-15,0-1-1,13 1 1,-13 0 15,0-14-31,0 1 31,0 13-15,0-1 0,0 1-1,-13 13-15,0 0 16,-14 0-16,1 0 16,13 0-1</inkml:trace>
  <inkml:trace contextRef="#ctx0" brushRef="#br0" timeOffset="111407.12">18322 9710 0,'0'-13'78,"53"-40"-78,66 27 16,-66 26-16,13-27 16,-39 27-16,13 0 15,-27 0-15</inkml:trace>
  <inkml:trace contextRef="#ctx0" brushRef="#br0" timeOffset="112183.68">18375 10107 0,'53'0'79,"27"-26"-64,-27 12-15,-1 1 16,-52 0-16,40 13 15,-27-13-15,1 13 16,-1 0 62,0 0-62,27 0-16,-27 0 15,13 0-15,1 0 32</inkml:trace>
  <inkml:trace contextRef="#ctx0" brushRef="#br0" timeOffset="113350.69">19857 9366 0,'0'0'0,"-26"0"16,-14 0-16,13 0 16,-12 13-16,25-13 15,1 14-15,13-1 16,-13-13-16,0 26 16,-14 1-16,14-1 31,13 1-31,-13 12 15,-14 14-15,27-13 16,-13 26-16,-27 0 16,40-39-16,0 39 15,0-26-15,0-14 16,0 14-16,0-27 16,0 0-16,0 0 15,14 14-15,25-14 16,1 14-16,-13-14 15,12 13-15,14-12 16,-26-14-16,-1 0 16,-13 0-16,1 0 15,25 0-15,-26 0 16,1 0-16,25 0 16,14 0-16,-13-27 15,-14-26-15,-12 27 16,12-14-16,1-26 15,-14 13-15,0 26 16,-13-12-16,0-1 16,0 14-16,0-14 15,0 27-15,0 0 16,0-27 0,0 27-16,0-1 15,0 1 1,0 0-16,0-14 15,0 1-15,-40-14 16,27 40 0,-13-39-16,-1 12 15,1 14-15,-27-14 16,26 27-16,14 0 16,-27 0-16,14 0 15</inkml:trace>
  <inkml:trace contextRef="#ctx0" brushRef="#br0" timeOffset="113808.16">20876 10054 0</inkml:trace>
  <inkml:trace contextRef="#ctx0" brushRef="#br0" timeOffset="114399.91">21034 9247 0,'0'-26'47,"106"12"-32,13 14-15,0-52 16,-79 52-16,0 0 16</inkml:trace>
  <inkml:trace contextRef="#ctx0" brushRef="#br0" timeOffset="115936.49">20929 9300 0,'-27'13'109,"14"14"-109,13-1 16,0-13-16,0 1 15,0 12 1,0-13-16,0 1 15,26 12 79,-26-13-94,0 14 31,14-14 16,-1-13 0,0 0-16,0 0-15,0 13-16,1 14 16,-1-14-16,-13 13 15,13 1-15,0-27 16,1 13 109,25-13-125,14 0 16,-13-26-16,13-14 15,-14 13 1,1 1-16,-27 0 0,14-1 31,-14 27-15,0 0 15,1 0-15,12 0-1,0 0 1,14 0-1,-40 27-15,27-1 16,26 40-16,-40-53 16,13 40-16,-13-26 15,14 12-15,-14 28 16,0-15 0,1-38-1,-14-1-15,0 13 16,0 1-16,0-1 15,0-12-15,0 12 16,0 14-16,0 13 16,-27-27-1,14-26-15,0 27 16,-27-14-16,14 13 16,-1-26-1,-13 0 1,14 0-1,13 0 1,-1 0 0,-12 0 15,-14 0-31,14-26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0T16:43:15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4313 4299 0,'0'14'234,"0"-1"-218,0 13-16,0 14 15,0-13-15,0-1 16,0 14-16,0-14 15,0 14-15,0 0 16,0-14-16,0-13 16,0 14-16,0 12 15,0-12-15,0 12 16,0-25 0,0 25-16,0 14 15,0-13 1,0-14-16,0 14 15,0 13-15,0-13 16,0-14-16,0 27 16,0-26-1,0 12-15,0-12 16,0-14 0,0 13-16,0 1 15,0 13-15,0-1 16,0 1-16,0-14 15,0 41-15,0-28 16,0 14-16,0 13 16,0-39-16,0 12 15,0 14-15,0-39 16,0 78-16,0-39 16,-27 13-16,27-13 15,0 27-15,-13-41 16,-13 41-16,26-41 15,-14 14-15,14-13 16,0 13-16,0 13 16,0-13-16,0 13 15,0-53 1,-39 40-16,12 0 16,27-13-16,0 26 15,0-13-15,0 26 16,0-13-16,0 27 15,0-27-15,0 0 16,0 27-16,0-1 16,0-25-16,0-14 15,0 13-15,0-13 16,0 26-16,0 14 16,27-14-16,-1 14 15,-26-54-15,0 14 16,0-13-16,0 0 15,27 52-15,-14-39 16,-13-13-16,0 26 16,26-40-16,-13 27 15,-13 0-15,27 0 16,-27 0-16,13-13 16,-13 13-16,0 39 15,0-52-15,0 53 16,27-27-16,-27 26 15,13-39-15,-13 40 16,26-27 0,-26-26-16,14-1 15,-14-12-15,26 12 16,-26-25-16,0 12 16,13 14-16,-13 0 15,0-27-15,0 79 16,0-65-16,0 79 15,0-40-15,0-27 16,0 14-16,0-26 16,0 13-16,0-14 15,0 0 1,0-12 15,0 12-31,0-13 16,0 1-16,0-1 15,0 0-15,0 14 16,0-1 62,0-13-78,0 14 16,0-1-16,0 1 15,0 12 1,0-12-16,0-14 16,0 13-16,0-12 15,0 12-15,0 14 16,0-27-16,0 40 16,0 13-16,27-13 15,-27 40-15,0-27 16,53 26-16,-53-52 15,0 0-15,0-27 125,0 13-125,13-26 16,0 14 0,-13-1-16,0 0 15</inkml:trace>
  <inkml:trace contextRef="#ctx0" brushRef="#br0" timeOffset="1768.88">3757 10702 0,'40'0'109,"13"-26"-93,39 13-16,41 13 15,25-40-15,-25 27 16,92 13-16,13 0 16,0 0-16,-40-40 15,27 40-15,-53 0 16,-66 0-16,13 0 15,-26 0-15,-1-13 16,-52 13-16,52 0 16,-12 0-16,12 0 15,1 0-15,0 0 16,-27 0 0,26 0-16,-52 0 15,53 0-15,-27 0 16,66-40-16,-39 40 15,39 0-15,0 0 16,-13 0-16,-52 0 16,12 0-16,-26 0 15,39 0-15,-12 0 16,-14 0-16,53 0 16,-13 0-16,13 0 15,53 0-15,0 0 16,26 0-16,67 0 15,-67 0-15,27 0 16,-13 0-16,-53-26 16,66-1-16,-53 27 15,-1 0-15,-12 0 16,0 0-16,0-13 16,-53 13-16,26 0 15,-40 0-15,1 0 16,-14 0-16,14 0 15,-27 0-15,27 0 16,-1 0 0,14 0-16,13 0 15,14 0-15,12 0 16,14 0-16,-27 0 16,-39 0-16,-27 0 15,0 0-15,0 0 16,-26 0-16,26-13 15,-40 0-15,41 13 16,-14 0-16,13 0 16,-27 0-16,28 0 15,-1 0-15,-13 0 16,0 0-16,-14 0 16,27 0-16,-26 0 15,-14 0-15,27 0 16,14 0-16,-1 0 15,40 0-15,13 0 16,13 0-16,-26 0 16,-14 0-16,1 0 15,-40 0-15,-40 0 16,27 0-16,-27 0 16,13 13-16,-12 0 46</inkml:trace>
  <inkml:trace contextRef="#ctx0" brushRef="#br0" timeOffset="8624.31">7766 10372 0,'0'13'219,"0"0"-219,13 0 16,-13 14-1,0-14 1,0 0 0,0 0-1,0 1-15,0-1 16,0 0-16,0 14 16,0-1-16,0-13 15,0 1-15,0-1 31,13 13-31,0-13 47,-13 1 328,0 12-359,0 1-16,0-1 16,0-13-1</inkml:trace>
  <inkml:trace contextRef="#ctx0" brushRef="#br0" timeOffset="9880.85">7924 11165 0,'-13'27'94,"0"-27"-94,-14 13 15,14 0 1,-13 14-16,12-14 15,-12 13 1,13 14-16,0-13 16,13-14-1,0 27-15,0-27 16,0 13-16,0 1 16,0-14-16,0 0 15,0 0-15,0 14 16,0-1 31,0-12-32,13-14 1,0 0-16,0 0 16,0 0-1,14 0-15,-1 0 16,-12 0-1,25 0 1,-12-27-16,-14 14 16,0 0-16,0-1 15,14-12-15,-1-1 32,-12 1-17,-1 0 16,-13 12 48,0 1-64,0 0 1,0 0-1,0-1-15,0-25 32,0 25-32,0-12 15,-13 0-15,-14-1 16,14 14 0</inkml:trace>
  <inkml:trace contextRef="#ctx0" brushRef="#br0" timeOffset="11576.06">11523 10332 0,'0'26'78,"0"1"-62,0 13-16,0-1 31,0-26-31,0 1 0,0 25 15,0-25 1,0-1-16,0 0 0,0 0 16,0 14-1,0-1 1,-14-13-16,14 1 16,0-1 46,0 0-46,0 0-16,0 14 15,0-1 1,0-39 46</inkml:trace>
  <inkml:trace contextRef="#ctx0" brushRef="#br0" timeOffset="13119.76">11483 11311 0,'0'-66'140,"0"26"-124,0 27-1,0 0 32,13-1-15,-13 81 93,0-1-125,0 13 15,0-39-15,0 13 16,0-14-16,0-25 15</inkml:trace>
  <inkml:trace contextRef="#ctx0" brushRef="#br0" timeOffset="16448.24">4180 8361 0,'27'0'188,"13"0"-188,-27 0 15,26 0-15,-25 0 16,-1-27-16,0 27 15,14 0 1,-1 0-16,14 0 16,-14 0-1,-13-13-15</inkml:trace>
  <inkml:trace contextRef="#ctx0" brushRef="#br0" timeOffset="17816.68">2937 8520 0,'-13'0'47,"-1"13"-47,-12 26 16,26 1-16,0 26 16,-13-26-16,13-14 15,-14 14-15,14 13 16,0-40-16,0 14 15,0-1 1,14-13-16,-1-13 16,0 0-1,14 0 1,12 0 15,1-26-31,-27 0 16,-13-14-16,27 27 15,-1-14-15,-26-13 16,0 27-16,0 0 16,0 0-1,0-14 1,0 1-16,0-1 16,0-12-16,0-1 15,0 0 1</inkml:trace>
  <inkml:trace contextRef="#ctx0" brushRef="#br0" timeOffset="19048.67">3294 8784 0</inkml:trace>
  <inkml:trace contextRef="#ctx0" brushRef="#br0" timeOffset="19695.93">3413 8453 0,'13'0'47,"1"0"-16,-1 0-31,26 0 16,1 0-16,-13-13 16,-14 13-1,0 0-15,0 0 16,14 0 62,12 0-62,28 0-16,-14 0 15,-27-13 1,-13 13 0,0 0-16</inkml:trace>
  <inkml:trace contextRef="#ctx0" brushRef="#br0" timeOffset="20903.77">3440 8480 0,'-14'13'62,"14"0"-62,0 27 16,0-14-1,0 27-15,0-39 16,0-1-16,14-13 125,12 0-109,-13-13-16,0-40 15,-13 39 48,27 14-48,-14 0-15,27-13 16,-27 13-16,0 0 16,14 0-1,-1 13 16,-13-13-15,1 14 0,-1-1-16,0 13 15,-13 14-15,0 13 16,27-27-16,-27 41 16,0-54-1,0 13-15,0 1 16,0 12-16,0-25 15,0-1-15,0 0 16,0 0 125,-14-13-126,1 0-15,-13-26 32</inkml:trace>
  <inkml:trace contextRef="#ctx0" brushRef="#br0" timeOffset="23255.92">4048 5503 0,'40'0'109,"-1"0"-109,28 0 16,-28 0-16,1 0 15,39 0-15,1 0 16,26 27-16,-67-14 15,67 27-15,-79-40 16,12 0-16</inkml:trace>
  <inkml:trace contextRef="#ctx0" brushRef="#br0" timeOffset="24344.67">3149 5411 0,'0'-27'125,"39"-12"-125,14-28 16,-53 41-16,13 13 16,-13 0-16,14 79 125,-14 26-110,0 54-15,0-54 16,0 67-16,0-27 16,0-26-16,0-13 15,0-27-15,0-13 16,0-40-16,0 0 15</inkml:trace>
  <inkml:trace contextRef="#ctx0" brushRef="#br0" timeOffset="38720.34">7554 8123 0,'-27'0'172,"1"0"-141,26 13 125,0-26-15,0-14-94,-13 27-16,-27 0-31,27 0 16,-14 0-1,14 13 16,13 14 1,0-1-32,0-12 15,0-1 63,13-13-62,1-13 15,-1-1 32,-13 1-48,0 0-15,0 0 16,0-1-16,0 1 16,0 0-1,0 0 63,-13 13-46,-1 0-17,1 26 1,13 1 0,13 12 15,14-25-16,-14-14 1,0 0 15,0 0-31,1 0 16,25-14 0,-12-12-16,-14 13 15,0 13-15,-13-14 16,0 1 109,-13 13-110,-13 0 1,26 27-16,-14-14 16,14 0-16,0 0 15,0 1 1,-13-1 109,0-13-109,0 13 15,13 0 16,0 14-16,0-1-15,0-13-16,13 1 15,0-14-15,0 0 16,1 0-1,12 0 1,1 0 0,-27-27 31,0 1-32,0 13 1,-14-1-1,1 1-15,0 13 16,-14 0 0,-26 0-1,40 13-15,-13 1 16,-1-1-16,-12 13 16,25-13-1,1 1-15,26-14 110,1 0-95,12-27-15,1 1 16,-14 13-16,-13-1 15,13-12-15,-13 13 110,0 26-1,0 13-93,26 1-16,-12-27 15,-14 26-15,39-26 16,-25 0-16,12 0 16,14 0-1,-27 0-15,0 0 16,14 0-16,-14-26 16,13-14-1,-12-13 1,-14 40 15,0-27-15,-14 40 46,1 0-46,0 0-16,-27 0 15,1 40 1,-1-14-16,27-26 16,-1 14-16,14-1 15,-13 0-15,26-26 328,-13 0-312,14-1-16,-14 1 31,0 0-15,0 0 0,0-1-16,-14-25 31,-12 39-16,-1 0 64,14 0-64,-13 0 1,26 26-1,0-13 1,0 14-16,0-14 16,13 0 31,13-13-47,1 0 15,-1-13-15,-26 0 16,27 0-1,-27-1 48,0 1-32,0 0-15,-13 13 78,-14 0-79,14 26-15,0 14 16,13-27-1,0 1 1,0-1-16,0 0 16,13 14-16,27-27 15,-27 0 1,13 0-16,1 0 16,-1 0-1,-13 0-15,-13-14 16,0-12-1,0-1-15,0 14 16,0 0-16,0 0 16,0-14 31,-26 14-1,0 13-30,12 0 0,1 0-16,0 0 15,0 0 1,-1 0 15,1 0 0,13 13-15,0 0 0,0 1 15,0-1-31,13-26 94,-13-14-79,0 14 1,0-27-16,-13 40 16,-13 0 46,-1 14-46,27 25-16,0 14 15,-13-40-15,13 27 16,0-27-16,0 1 16,0-1-16,0 13 15,13-13 1,0-13-1,14 0 17,-14 0-32,0 0 15,1 0-15,-1 0 16,0 0-16,0 0 16,-13-13-16,14-13 15,-14 13-15,0-40 16,0 39-1,0-12 1,0 13-16,0-1 16,0 1-16,0-13 31,-14 26-31,1 0 16,0 0-16,-27 0 15,27 0-15,-14 0 16,14 0-1,13 13 1,-13 0-16,13 0 16,0 14-1,0-1-15,0-12 16,0 12-16,0-13 16,26 14-16,1-14 15,26-13-15,-13 0 16,-27 0-16,0 0 15,13 0-15,14 0 16,-40-13 0,0-27-1,0 0 1,27 14-16,-80 26 94</inkml:trace>
  <inkml:trace contextRef="#ctx0" brushRef="#br0" timeOffset="45807.68">11509 5345 0,'0'26'156,"0"-13"-156,40-13 110,-13 0-110,-27-26 15,13 13-15,0 13 16,-13-14-16,13 1 16,-13 0 15,0-14-16,13 14 1,-13 0 0,0-13-1,0-1 1,-39 14 0,12 13-1,14 0-15,0 0 16,-14 0-16,-12 0 15,-14 13 1,26 0-16,27 1 16,0-1-16,-26 0 15,26 0-15,0 14 16,-13-14-16,13 0 16,0 0-16,0 1 15,0-1 16,26-13 32,1 0-47,-14 0-1,13 0-15,-26-40 110,0 27-110,0 0 15,0-1-15,0 1 16,0 0-16,-13 13 78,13 13-31,0 40-32,0 0-15,0-27 16,0 14-16,0-13 16,13-27-1,0 0 32,1-14-47,-1 1 16,0-27-16,0 27 15,-13-13-15,0 13 16,0-1-16,0 1 16,0-40-16,0 40 15,0 0 1,-13 13-16,-13 0 359,-1 0-359,1 0 16,26 13 0,-13 13-16,13 1 31,0 13-16,0-14 1,0-13 0,26-13 62,-26-13-16,40 13 95,26 0-157,-13 0 15,-40 0-15,27 0 16,-27 0-16,-13-13 15,0 0 17,0-1-17,0 1 1,0 0-16,0-27 16,-13 40 15,-1 0-31,1 0 31,0 0 16,-13 0-31,-14 0-16,27 13 15,-1 14-15,1-27 47,13-27 94,0 1-110,0 52 47,0 14-62,0 13-16,0-40 15,0 0-15,13 27 16,14-40 0,-14 0 30,0-26-30,-13 12-16,0-25 16,0 26-16,0-1 15,0 1-15,0 0 16,0 0 281,0 26-250,14-13 46,-1 0-77,-13-13 15,0-1-15,0 1 0,-13 0-16,-1 13 15,1 0-15,0 0 16,-14 0-1,14 13 1,13 0 0,-26 14-16,26 13 15,-14-27-15,14 0 16,0 0-16</inkml:trace>
  <inkml:trace contextRef="#ctx0" brushRef="#br0" timeOffset="79472.77">11628 5265 0</inkml:trace>
  <inkml:trace contextRef="#ctx0" brushRef="#br0" timeOffset="83311.87">11628 5318 0,'14'-13'204,"25"13"-204,-12 0 15,12 0-15,1 0 16,-13 0-16,-1 0 15,-13 0-15,1 0 16,-1 0-16,0 0 16,0 0-1,14 0 1,-1 0 15,-13 0-15,1 0-1,12 0 1,-13 0 15,14 0-15,-1 0 0,-13 0-1,1 0-15,-1 0 16,13 0-16,14 0 15,0 0-15,26 0 16,-40 0-16,14 0 16,0 0-16,-27 0 15,13 0-15,-12 0 16,-1 0-16,13 0 16,1 0-1,-14 0 1,0 0-1,0 0 1,1 0-16,25 0 16,-25 0-1,-1 0-15,27 0 16,-14 0-16,14 0 16,-1 0-16,14 0 15,-26-13 1,-1 13-16,14 0 15,0 0 1,-14 0-16,14 0 16,-1 0-1,-12 0-15,13 0 16,-1 0-16,-12 0 16,12 0-16,1 0 15,-27 0-15,1 0 16,12 0-16,14 0 15,-27 0 1,0 0-16,14 0 16,-1 0-1,1 0 1,-14 0-16,0 0 16,27 0-16,-27 0 15,0 0-15,0 0 16,1 0-16,-1 0 15,13 0-15,1 0 16,-14 0 0,0 0-1,0 0 1,1 0 0,-1 0-16,27 0 15,-27 0 1,0 0-1,0 0 1,0 0 0,14 0-16,-1 0 15,-12 0 1,12 0 0,1 0-16,12 0 15,-12 0 1,12 0-16,1 0 15,-13 0-15,12 0 16,-12 0-16,-1 0 16,-13 0-1,1 0 17,-1 0-17,0 0 48,0 0-1,14 0-62,-1 0 16,14 0-1,26 0 1,-13 0-16,26 0 16,14 0-16,-80 0 15,27 0-15</inkml:trace>
  <inkml:trace contextRef="#ctx0" brushRef="#br0" timeOffset="95448.36">7937 10425 0,'0'-14'156,"-13"-12"-156,-13-1 32,13 27-17,-1 0 1,1 0-16,0 0 16,0 0-16,-14 0 15,-12 0 1,12 0-16,1 0 15,12 0 1,1 0 15,-13 0-15,12 0 0,-12 27-1,13-27 16,13 13-15,-13-13 0,-14 13 15,27 1-15,-13-1-16,13 13 15,0-13-15,-13 14 16,-14-1-16,27 14 15,0-13 1,0-14-16,0 0 16,0 0-16,0 0 15,0 1 17,0 12-17,0 1 16,0-14 1,0 0-1,0 0 0,0 14 0,13-27-15,27 0 0,-13 0 31,-14 0-32,13 0 1,1 0-16,-1 0 31,-13 0 0,14 0-15,-14 0 0,14 0-1,-14-13 1,0-1-16,13 1 15,-12 13 1,-14-13-16,39 13 16,-39-13-16,27-1 15,-1 14-15,1-13 32,-14 0-32,13 0 15,1-1 1,-14 1-16,0 0 15,14 0 1,-14-14-16,0 14 16,14 13-1,-14-13-15,13-14 16,-12 14 0,-14-13 46,0 12-46,0 1-16,0 0 31,0-13-15,-40-1-16,40 14 15,-13 13-15,-1-13 16,1 13 46,0 0-46,-13 0-16,-14 0 16,27 0-1</inkml:trace>
  <inkml:trace contextRef="#ctx0" brushRef="#br0" timeOffset="112303.77">7461 10570 0,'-13'13'406,"-13"-13"-281,12 0-109,1 0-1,0 0 1,0 0 0,-1 0-1,-12 0-15,-1 0 47,14 0-31,0 0-1,0 0 1,0 0 0,-1 0-16,-12 0 15,-1 0 1,1 0-1,13 0-15,0 0 16,-1 0 0,1 0-16,0 0 15,-14 0 1,1 0 15,13 0-15,-1 0-16,-12-26 15,13 26 1,-14 0 0,14 0-16,0 0 15,0 0-15,-1 0 16,1 0-16,-13 0 16,-1 0 46,1 0-31,13 0-15,-1 0-16,-25 0 16,25 0-16,-12 0 15,-1 0-15,1 0 16,13 0-1,0 0-15,-1 0 16,1 0-16,0 0 16,-14 0-16,-12 0 15,26 26 1,-27-26 0,27 14-16,-1-14 15,1 0 1,-13 0-1,-1 0 1,1 0 15,13 0-31,-1 0 32,1 0-32,0 0 15,0 0-15,-27 0 16,27 0-1,-27 0-15,27 0 16,-14 0-16,1 0 16,-1 0-16,14 0 15,0 0-15,-27 0 16,27 0-16,0 0 16,0 0-1,-14 13-15,1-13 16,-14 0-1,14 0 17,-1 0-32,14 0 15,-27 0-15,27 0 16,-27 0-16,27 0 16,0 0-16,0 0 15,-14 0-15,1 0 16,-14 0-1,27 0-15,-1 0 16,-12 0-16,0 0 31,12 0-31,1 0 16,0 0 0,0 0-16,-1 0 15,-12 0-15,-1 0 16,1 0-1,-14 0 1,27 0 0,-13 0-1,12 0-15,-25 0 16,26 0-16,-14 0 16,1 0-16,-14 0 15,27 0 1,-1 0-1,-12-13-15,0 13 47,12 0-15,-12-14-1,-1 14 0,1 0 0,13 0-15,-14 0-16,1 0 16,-14 0-1,14 0-15,-1 0 16,1 0-1,12 0 1,-12 0 0,0 0-1,-1 0 1,14 0 0,0 0-16,-27 0 15,27 0-15,0 0 16,-1 0-1,1 0 1,0 0-16,-14 0 16,1 0-1,13 0-15,-1 0 16,1 0 0,0 0-1,0 0 1,-14 0-16,1 0 15,13 0 1,-1 0-16,1 14 16,0-14-16,0 0 15,-14 0-15,1 0 16,13 0 0,-1 0-16,1 0 15,-27 0-15,27 26 16,0-26-16,-14 0 15,1 0 17,0 0-1,12 0-31,-12 0 16,-14 13-1,27 0-15,0-13 16,-14 0 15,27 14 16,-13-14 0,0 0-47,-14 0 47,14 0-32,0 13-15,0-13 16,-1 0-16,1 0 16,-13 0 77,39 0 189,13 0-267,-12 0-15,39 0 16,-40 0-16,13 0 15,14 0-15,-27 0 16,40 0-16,-13 0 16,-27 0-1,27 0-15,-1 0 16,-25 0 0,-1 0-16,0 0 15,0 0 1,1 0 46,12 0-62,0 13 16,-12-13 0,-1 0-16,0 0 15,0 0 1,1 0-16,12 0 15,1 0 17,12 0-17,-12 0 1,-1 0 0,1 0-16,-1 0 15,1 0-15,-1 0 16,-13 0 15,0 0 16,14-13-31,-14 13-1,0 0 1,1 0-16,12 0 15,-13 0-15,14-13 16,-1 13-16,-13 0 16,1 0-16,-1-14 15,13 14 17,1 0-17,-14 0 1,13 0-16,1 0 15,-1 0 1,-12 0-16,-1 0 16,0 0-16,0 0 15,1 0-15,-1 0 16,0 0 0,13 0-16,1 0 46,-14 0-30,14 0-16,-1 0 16,40-26-16,-39 26 15,-1 0-15,1 0 16,-14 0-16,0 0 16,0 0-1,0 0 32,27 0-31,0 0-16,0 0 15,-27 0 1,0 0-16,13 0 16,14 0-1,-27 0-15,27 0 16,-27 0-16,1 0 15,-1 0-15,0 0 16,27-13-16,-27 13 16,0 0-16,0 0 15,14 0 1,-1 0 0,14 0-16,-14 0 15,-12 0-15,25 0 16,-12 13-16,12-13 15,14 13-15,-26-13 16,-1 0-16,1 0 16,26 0-16,-40 13 15,0-13-15,0 0 16,1 0-16,39 27 16,-40-27-1,13 0 1,1 0-1,-1 0 1,-13 13-16,14-13 16,-1 0-1,-12 0-15,-1 0 16,0 0-16,13 0 16,14 0-16,0 0 15,-14 0-15,14 0 16,-14 0-16,1 0 15,-14 0-15,0 0 16,1 0 0,12 0-16,0 0 15,-12 0 1,-1 0 0,0 0-16,0 0 15,1 0-15,12 0 16,1 0 15,-14 0-15,0 0-1,0 0-15,0 0 16,1-13-16,-1 13 16,0 0-1,14 0 1,-1 0-1,-13 0-15,1 0 16,25 0-16,-26 0 16,1 0-1,-1 0 1,0 0 0,0 0 15,1 0 0,-1 0-15,13 0-1,1 0 32,-14 0 16,0 0-63,0 0 15,14 0-15,-14 0 16,14-13-16,12-1 16,-26 14-16,1 0 15,-1 0 1,-13-13 187,0 0-187,-40 13-16,-26 0 15,13 0-15,-13 0 16,13 0-16,27 0 15,-14 0-15,27 0 16,-14 0-16,1 0 16,13 0-16,-1 0 15,-12 0-15,-1 0 16,14 0-16,-13 0 16,-14 0-16,27 0 15,0 0-15,-14 0 16,-13 0-16,1 0 15,26 0-15,-27 0 16,0 0-16,14 0 16,-27 0-1,40-13 1,-1 13-16,-12 0 16,13 0-16,-1 0 15,1 0 1,-13 0-16,-1 0 15,14 0-15,-40 0 16,13 0-16,1 0 16,26 0-1,-1 0 17,-12 0-17,-1 0 1,-12 0-16,-1 0 15,27 0 1,0 0-16,-14 0 16,1 0 15,-1 0-15,40 0 77,54 0-77,-1 0-16,0 0 16,0 0-16,-13 0 15,-13 0-15,13 0 16,-14 0-16,1 0 15,0 0-15,-14 0 16,-13 0-16,0 0 16,27 0-16,-27 0 15,14 0-15,-1 0 16,1 0-16,-1 0 16,1 0-16,-1 0 15,14 0-15,0 0 16,-27 0-16,0 0 15,0 0 1,0 0 0,14 0-16,-14 0 31,0 0-15,-26 0 109,-53 13-125,13 13 15,-40 1-15,1-27 16,-1 26-16,27-12 15,13-14-15,-26 0 16,39 0-16,-26 0 16,26 26-16,27-26 15,0 0 1,0 0-16,-1 0 31,1 0 0,-13 0-15,-1 0 15,1-13-15,13 13-16,-1 0 16,-25-13-16,-1 13 15,13 0-15,14 0 16,-13 0-16,-1 0 15,14 0-15,0 0 16,0 0-16,-14 0 16,27-14-16,-13 1 15,0 13 1,0 0-16,-1 0 16,-12 0-16,13 0 15,-14 0-15,-39-40 16,40 40-16,12 0 15,-25 0-15,25 0 16,-12 0-16,-1 0 16,-12 0-16,12 0 15,-12 0-15,-14-26 16,13 26-16,-26 0 16,39 0-16,-25 0 15,-15 0-15,28 0 16,-27-13-1,52 13-15,-25 0 16,-1 0-16,13 0 16,-12 0-16,-1 0 15,27 0-15,-27 0 16,27 0-16,-40 0 16,40 0-16,-40 0 15,40 0-15,-14 0 16,1 0-16,-14 0 15,27-27-15,0 27 16,-14 0-16,14 0 16,-14 0-16,1 0 15,13 0 1,0 0 0,-1 0-1,1 0 1,0 0-1,-14 0 17,1 0-32,-14 0 15,27 0 1,-27 0 0,1 0-16,12 0 15,14 0-15,-14 0 16,1 0-1,13 0 48,0 0-16</inkml:trace>
  <inkml:trace contextRef="#ctx0" brushRef="#br0" timeOffset="168432.43">7699 8149 0,'0'-13'235,"14"13"-220,25 0-15,-25 0 16,12 0-16,14 0 16,-14 0-16,1 0 31,-14 0 16,0 0-47,0 0 15,0 0-15,1 0 16,-1 0 0,0 0-16,14 0 15,-1 0 1,1 0-1,-14 0-15,0 0 16,0 0-16,0 0 16,1 0-16,12 0 15,1 0 1,-14 0 0,0 0-16,0 0 15,1 0-15,-1 0 16,13 0-16,1 0 15,-14 0-15,0 0 16,27 0-16,-27 0 16,0 0-16,1 0 31,-1 0-31,0 0 16,13 0-1,1 0 16,-14 0-15,0 0 31,27 0-31,26 0-1,-39 0-15,26 0 16,-1-13-16,-25 13 15,-1-14-15,1 14 16,-1 0-16,-12 0 16,12 0-16,14 0 15,-14 0 1,1 0-16,-14 0 16,27 0-16,-27 0 15,26 0-15,14 0 16,-39 0-1,25 0-15,1 0 16,26 0 0,-39 0-16,12 0 15,14 0-15,-13 0 16,0 0-16,12 0 16,-12 0-16,-13 0 15,12 0-15,-25 0 16,12 0-16,0 0 15,1 0-15,-14 0 16,14 0-16,-1 0 16,-13 0-16,14 0 15,12 0-15,1 0 16,-13 0-16,12 0 16,-12 0-16,12 0 15,-12 0-15,13 0 16,-1 0-1,-26 0-15,27 0 16,-27 0-16,1 0 16,25 0-16,-12 0 15,-14 0-15,13 0 16,1 0-16,-14 0 16,27 0-16,-27 0 31,0 0-16,27 27-15,-14-27 32,1 0-17,-14 0 1,0 0-16,14 0 16,-14 0-1,0 0-15,0 0 16,1 0 15,-1 0-31,13 0 16,1 0-1,-14 0-15,14 0 16,12 0-16,-12 0 16,-14 0-16,0 0 15,0 0-15,1 0 16,-1 0-1,0 0 1,0 0 0,14 0-16,-1 0 31,-13 0-15,1 0 15,-1 0-16,0 0 1,27 0-16,-14 0 16,-13 0-1,1 0-15,-1 0 16,13 0-16,-12-13 16,-1 13-16,13 0 31,-12 0-16,-14-14 17,13 14 218,13 0-235,-13 0 1,14 0 78,-1 0-47,1-13 328,-14 13-94</inkml:trace>
  <inkml:trace contextRef="#ctx0" brushRef="#br0" timeOffset="172143.5">11681 7990 0,'-13'-13'156,"0"13"-140,0 0-16,-1 0 15,1 0 1,0-13-1,-13 13 64,12 0-64,1 0 1,0 0-1,0 0-15,-14 26 16,14-12 0,0-1 15,-1 0-15,-12 14-1,26-14-15,-26 0 16,12 0-1,14 0 1,-13-13 78,13 27-79,-26-1 1,26-12 0,0-1-1,0 0 1,0 14-16,13-14 16,0 0 15,-13 0-16,13 0 1,1-13-16,-14 14 16,26 12 31,0-26-16,14 13-16,-27-13 17,1 0-17,12 0 1,14 0 46,-27 0-15,0-13-31,0 0 0,1 0 62,-1-1-63,-13-12-15,26 0 16,-26 12-16,0 1 16,0 0-16,27 0 15,-27-1-15,13 1 47,-13 0 47,0-27 0,-13 40-63,13-13-31,0 0 31,-27-14-31,27 1 47,0 13 15,0-1-46,-13 1-16</inkml:trace>
  <inkml:trace contextRef="#ctx0" brushRef="#br0" timeOffset="182735.82">8943 3188 0</inkml:trace>
  <inkml:trace contextRef="#ctx0" brushRef="#br0" timeOffset="183023.59">8625 3162 0,'0'0'0,"-13"26"16,13 14 0,0 26-16,0-26 15,0-14-15,-26 27 16,26-13-16,0-14 16,0 14-16,0 0 15,0-14-15,0 1 16,0 12-16,-14 14 15,14-40-15,0 40 16,0-13-16,0-14 16,0 14-16,0-13 15,0-1-15,0-13 32</inkml:trace>
  <inkml:trace contextRef="#ctx0" brushRef="#br0" timeOffset="184639.46">8956 3254 0,'0'-26'110,"0"-1"-95,-26 14-15,12 0 31,1 13-31,0 0 16,13-13 15,-13 0-15,0 13 31,-1 0-16,-12 26-31,13-26 16,13 13-1,-27 0 1,14-13 0,13 14-16,-13-14 31,-14 26 0,14-26-15,-27 13-16,40 1 15,0-1-15,-26 13 16,26-12-16,-13-1 16</inkml:trace>
  <inkml:trace contextRef="#ctx0" brushRef="#br0" timeOffset="185729.11">8401 3612 0,'26'0'125,"27"-27"-125,-27 27 15,14-13-15,-27 13 16,0 0 62,14 0-47,-1 0-15,-12 0 0,-1-27-16,0 27 140,14 0-124,12 0 0,-12 0-16,-1 0 62,1 0-31,-14 0-15</inkml:trace>
  <inkml:trace contextRef="#ctx0" brushRef="#br0" timeOffset="187392.89">9525 3625 0,'-13'0'94,"-14"-13"-79,-26-1-15,27 1 16,-40 13 0,13 0-1,-27 0-15,41 0 16,-1 13-16,14 14 16,-1-1-16,-12-13 15,12 1-15,14 12 16,0-13-1,-14 14-15,27-14 16,0 0 0,-13 1-1,0-1 1,13 0-16,0 0 16,0 0-16,0 1 15,13 12-15,27 1 16,-14-14-16,67 13 15,-40-26-15,13 0 16,-27 0-16,28 0 16,-15 0-16,-25 0 15,-1 0 1,-12 0-16,-1-26 78,0-1-78,0 27 16,1-39-16,-14 25 15,0-12-15,0-14 16,0 1 0,0 25-16,0-25 15,0-1-15,0 14 16,0-14-16,0 27 15,0-14-15,0 1 16,0-14-16,0 27 16,0-40-16,0 13 15,0 14-15,0-1 16,0 14-16,0-13 16,0-1-16,0 14 15,0-27 1,0 14 31,13 13-32,-13-1-15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0T16:58:36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 3995 0,'0'13'172,"0"14"-157,0 26-15,0-14 16,0 28-16,0-14 16,0-27-1,0 40-15,0-26 16,0-27-16,0 40 16,0-40-16,0 14 15,0 12-15,0-12 16,0 39-16,13 27 15,-13-41-15,27 54 16,-27-40-16,13 27 16,27 53-16,-40-67 15,13 14-15,-13-54 16,26 1-16,-26 13 16,0-27-16,14 14 15,-14 0-15,0 26 16,26-13-16,-26-14 15,0 41-15,13 12 16,14 41-16,-27-14 16,26-27-16,1 41 15,-14-14-15,-13 53 16,40-40-16,-27 27 16,-13-27-16,40-13 15,-40 13 1,0-26-16,0 27 15,0-1-15,0-13 16,0-27-16,13 14 16,-13 27-16,0-14 15,0 13-15,0-26 16,0 53-16,0-80 16,0 66-16,-13-52 15,13 13-15,0-14 16,-40 1-16,27 26 15,13-13-15,-27-27 16,27-12-16,0-28 16,0-12-16,0 12 15,0 1-15,-13-14 16,13 14-16,-27 13 16,27 0-16,0-13 15,0-14 1,-13 67-16,13-27 15,-39 13-15,25-13 16,14-26-16,0 13 16,-26 0-16,26-13 15,-13-14 1,-1 14 0,1-1-16,13 1 15,-26 26-15,26-26 16,-14 0-16,14 52 15,-39 1-15,39-1 16,-13 1-16,13 0 16,-27-54-16,27-12 15,0-1-15,0-12 16,0-1 0,-13 26-16,13 1 15,0 0 1,-27 39-16,14-26 15,13 26-15,-26 1 16,26-40-16,0-14 16,-14 14-16,14-27 15,0 0 17,0 0-17,-13 14 1,0 13-16,13-1 15,0 1-15,-26 13 16,26-40 0,0 0-1,0 1 17,-14 12-32,1-13 15,0 14-15,13-1 16,0 1-16,-13-14 15</inkml:trace>
  <inkml:trace contextRef="#ctx0" brushRef="#br0" timeOffset="2745.51">1640 11959 0,'53'0'78,"106"0"-63,-40 0-15,27 0 16,26 0-16,-14 0 16,1 0-16,-27 0 15,1 0-15,-27 0 16,26 0-16,-13 0 15,13 0-15,-39 0 16,-14 0-16,-26 0 16,13 0-16,-13 0 15,13 0-15,0 0 16,27 0-16,13 0 16,0 0-16,13 0 15,-13 0-15,-14 0 16,1 0-16,-1 0 15,-39-13-15,13 13 16,-39 0-16,26 0 16,-13 0-16,-14 0 15,40 0-15,-13 0 16,26 0-16,14 0 16,66 0-16,-27 0 15,27 0 1,53 0-16,12 0 15,-52 0-15,93 0 16,-27 0-16,-13 0 16,-53 0-16,-40 0 15,-66 0-15,-13 0 16,-26 0-16,-1 0 16,14 0-16,0 0 15,-14 0 1,14 0-16,39 0 15,-26 0-15,26 0 16,1 0-16,-41 0 16,28 0-16,-14 0 15,13 0-15,0 0 16,53 0-16,-53 13 16,-39-13-16,39 0 15,-27 27-15,1-27 16,39 13-16,1-13 15,26 26-15,-1-26 16,-38 0-16,-14 0 16,13 0-16,-13 0 15,13 0-15,0 0 16,0 0 0,-26 0-16,26 14 15,-26-14-15,26 0 16,-27 0-16,1 0 15,0 0-15,26 0 16,26 0-16,28 39 16,-1-26-16,39 27 15,-25-40-15,12 13 16,-52-13-16,-1 0 16,1 0-16,-67 0 15,41 0-15,-28 0 16,14 0-16,13 0 15,-13 0-15,27 0 16,-14 0-16,-13 0 16,13 0-16,-26 0 15,-1 0-15,41 0 16,-27 0-16,13 0 16,66 0-16,-13 0 15,27 0-15,52 0 16,-39 0-16,13 0 15,-14 0-15,-25 0 16,-27 0-16,26 0 16,-40 0-16,1 0 15,-66 0 1,65 0-16,-65 0 16,-14 0-16,27 0 15,-14 0-15,0 0 16,-12 0-1,-1 0 32,0 0-15,53 0 155,14 0-187,12 0 16,-52-13-16,0 13 15,-14 0-15,1 0 157,-14 0-142,0 0 266,0 0-265,0-13-16</inkml:trace>
  <inkml:trace contextRef="#ctx0" brushRef="#br0" timeOffset="5273.41">3942 11827 0,'14'0'78,"-14"40"-62,0-1-16,0-12 16,0 12-16,0-25 15,0-1 1,0 0-16,0 0 15,0 1-15,0 12 16,0 0 15,13-12 47,0-14-62,-13 13-16</inkml:trace>
  <inkml:trace contextRef="#ctx0" brushRef="#br0" timeOffset="7761.57">5622 11867 0,'0'52'141,"27"-12"-125,-27 0-16,13-14 15,-13 1-15,0-14 16</inkml:trace>
  <inkml:trace contextRef="#ctx0" brushRef="#br0" timeOffset="9296.74">7276 11946 0,'-13'13'109,"0"14"-109,13 26 16,0-27-16,0-13 15,0 14-15,0 12 16,0-25 0,0-1-1,0 13 48</inkml:trace>
  <inkml:trace contextRef="#ctx0" brushRef="#br0" timeOffset="10745.78">7276 11814 0,'0'13'31,"0"0"-31,0 0 16,0 27-16,0 0 15,0-27 1,0 0-16,0 14 15,0-1 1,0-13-16,0 1 16,0-1-1,0 0-15,0 0 16,0 14 0,0-14-1,0 0-15</inkml:trace>
  <inkml:trace contextRef="#ctx0" brushRef="#br0" timeOffset="12072.45">8665 11800 0,'27'0'62,"-14"14"-46,-13-1-1,0 0-15,0 14 16,0-14-16,0 13 16,0-13-16,0 1 15,0-1 1,0 13 0,26 14-16,-26-13 15,0-1-15,13 14 16,-13-27-16,0 0 15,0 0-15</inkml:trace>
  <inkml:trace contextRef="#ctx0" brushRef="#br0" timeOffset="13616.3">10160 11840 0,'0'13'32,"0"1"-32,0 12 15,0 0-15,0 1 16,0-14 0,0 0-16,0 1 15,0-1-15,0 0 16,0 14-1,0 12 17,0-12-32,0-1 15,0 14 1,0-27-16,0 14 16,0-14-16,0 0 15</inkml:trace>
  <inkml:trace contextRef="#ctx0" brushRef="#br0" timeOffset="14752.98">11589 12012 0,'0'27'79,"0"12"-79,13 1 15,0 0-15,-13 26 16,0-27-16,0-25 15,0 12 1,0 1-16,13-27 16,-13 26-1,0-13 1,0 0 15,0 1-15,27 12-1</inkml:trace>
  <inkml:trace contextRef="#ctx0" brushRef="#br0" timeOffset="17976.67">4008 12422 0,'14'0'141,"-1"0"-126,0-26-15,-13 39 219,0 13-203,0 14-1,0 0-15,0-14 16,0 14-16,27 13 16,-27-13-16,13-14 15,-13 0-15,0 1 16,0-14-1</inkml:trace>
  <inkml:trace contextRef="#ctx0" brushRef="#br0" timeOffset="19888.12">5636 12409 0,'0'-13'79,"0"-14"-64,13 27 141,-13 13-156,13 14 16,14-1 15,-27-12-15,0-1-16,0 0 16,0 0-16,0 1 15,0 12-15,0 0 47,0-12-16,0-1-31,0 0 16,-27 14 0,14-14 15,0 0-31,-1-13 15,1 27-15,0-14 16,0 0 0,-1 0 15,14 0 156,27-13-171,26 0-16,0 0 16,-27 0-16,-13 0 15,1 0-15,-1 0 16,13 0-16,1 0 109,-14 0-93,14 0 0,-1 0-1</inkml:trace>
  <inkml:trace contextRef="#ctx0" brushRef="#br0" timeOffset="21432.09">5609 12382 0,'-13'0'141,"-14"0"-110,27 27 94,-13-27-109,13 13 218</inkml:trace>
  <inkml:trace contextRef="#ctx0" brushRef="#br0" timeOffset="23296.13">7064 12409 0,'27'0'63,"-27"-13"-32,13-1-16,0 14 1,14 0 47,-14 0-1,-13 14-46,0 12-1,0 14 17,-26-27-32,12 14 15,1-27 1,0 26-1,0-26 1,-14 0 15,14 13-15,13 0 0,-13 1-1,26-28 126,13 1-126,-12 0-15,-1 13 16,13 0 15,-12 0-15,-1 0 46,0 0-46,0 26-16,-13-12 16,0-1-16,0 13 15,0 1-15,0 13 16,0-1 31,-13-26-47,13 1 31,-13-1-31,0 0 16,-1 0-1,1-13 1,-13 27 0,12-27-16,1 0 15,-13 0-15,-1 0 16,14 0-16,0 0 15,0 0-15,-1 0 16</inkml:trace>
  <inkml:trace contextRef="#ctx0" brushRef="#br0" timeOffset="25241.34">8586 12462 0,'-27'0'62,"1"26"-62,-14 14 16,27 0-16,-14-14 15,14-26-15,0 27 16,0-14-16,0 0 16,26-13 140,13 0-156,14 0 16,-14 0-16,1 0 15,-14 13-15,0 1 63,0-14-48,1-14 1,-14-12-16,0 13 16,0-14-1,0 1 1,0 12-1,0-12-15,0 0 16,0-14 0,0 13-16,0 14 15,0-13-15,0-1 16,0 14 0,0 0-1,0 0 1,0-1-16,0 41 125,0 26-110,0 39-15,0-26 16,0-26-16,0 26 16,0-13-16,0-13 15,0-14-15,0 1 16,0-14 0,0 0-16,0 1 15</inkml:trace>
  <inkml:trace contextRef="#ctx0" brushRef="#br0" timeOffset="26120.23">9935 12435 0,'79'0'93,"-12"0"-77,-14 0-16,13 0 16,-13 0-16,-40 0 15,27 0-15,-27 0 16,0 0 31</inkml:trace>
  <inkml:trace contextRef="#ctx0" brushRef="#br0" timeOffset="27968.35">10014 12515 0,'0'26'109,"0"14"-109,0 0 16,0-1-16,0 54 15,0-14-15,0 1 16,0-27-16,0-27 15,-13 27-15,0-53 157,13-13-142,0-1 1,0-12-16,0-14 16,26-13-1,-12 40 1,-1-13-1,0 13-15,14-1 16,-27 1-16,26-13 16,-13 26 62,1-27-78,25-13 15,-26 27-15,-13 0 16,14-13 0,-14 39 187,13 0-188,13 40-15,-12-13 16,-14 13-16,0-27 16,0 14-16,0-1 15,0-12 1,0-1 46,0-13-46,-14 1-16,1-14 16,0 13-16,13 0 15,-13-13 17,-27 0-32,27 0 15,0 0-15,-1 0 16,-12 0 78,13 0-79,13 13-15,-14-13 16,1 14-1</inkml:trace>
  <inkml:trace contextRef="#ctx0" brushRef="#br0" timeOffset="29520.9">11523 12634 0,'0'26'79,"0"1"-64,-14 12 1,14 1-16,0-13 15,0-1-15,0 14 16,0-14-16,0-13 16,0 14-16,0-1 15,0-12 1,0-1 0,0 0-1,27 0 1,-1-13-1,1 0-15,12-13 16,14 13-16,0-26 16,-26 12-16,-14 14 15,13-13-15,-12 0 16,-14 0 78,0-1-94,-14-12 15,-65-27 1,26 53-16,-13-13 16,53 13-16,-14 0 15,1 0-15,13 0 31,-14 13-15,27 0-16,0 1 16,0 25-16,0-26 15,0 1 1,0-1 0</inkml:trace>
  <inkml:trace contextRef="#ctx0" brushRef="#br0" timeOffset="35248.67">2262 10980 0,'40'13'156,"39"-13"-156,14 0 16,39 0-16,-39-26 16,-40 26-16,-27 0 15,1 0-15</inkml:trace>
  <inkml:trace contextRef="#ctx0" brushRef="#br0" timeOffset="36401.12">2368 10081 0,'26'0'110,"27"0"-95,-13 0-15,66 0 16,26-27-16,-39 1 16,-1 26-16,-52 0 15,-13 0-15,-1 0 16</inkml:trace>
  <inkml:trace contextRef="#ctx0" brushRef="#br0" timeOffset="37568.23">2553 9036 0,'0'-40'63,"53"13"-48,13 14-15,-13 0 16,-13 0 0,-14 13-16,14 0 15,0 0-15,-14 0 16,1 0-16,-1 0 15,-13 0 95</inkml:trace>
  <inkml:trace contextRef="#ctx0" brushRef="#br0" timeOffset="38816.9">2580 7779 0,'0'-13'110,"53"-1"-95,0 14-15,13 0 16,-13 0-16,-14 0 15,-26 0-15,1 0 16</inkml:trace>
  <inkml:trace contextRef="#ctx0" brushRef="#br0" timeOffset="40456.37">2421 6535 0,'13'-26'125,"14"-1"-125,-14 27 16,0 0-16,14 0 15,12-13-15,1 13 16,13-13-16,-13 13 15,-1 0-15,1-27 16</inkml:trace>
  <inkml:trace contextRef="#ctx0" brushRef="#br0" timeOffset="41721.28">2289 5397 0,'26'-13'94,"1"13"-79,-27-13 1,13 13-16,0 0 16,13 0 15,1-13-31,-14 13 16,27 0-16,-27 0 15,0 0 32,14 0-31,-1 0-16,-13 0 15,14 0-15,-1 0 16,-12-13-16,-14-1 16</inkml:trace>
  <inkml:trace contextRef="#ctx0" brushRef="#br0" timeOffset="42641.01">1614 5345 0,'26'0'109,"-12"-14"-109,-1-12 16</inkml:trace>
  <inkml:trace contextRef="#ctx0" brushRef="#br0" timeOffset="42920.96">1667 5305 0,'0'26'63,"13"40"-63,-13-39 15,0-1-15,0 14 16,0-13-16,0-1 16,0-13-16,0 14 15</inkml:trace>
  <inkml:trace contextRef="#ctx0" brushRef="#br0" timeOffset="44896.49">1482 6337 0,'0'0'0,"13"0"0,0 0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0T17:00:10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10835 0,'0'13'156,"0"0"-141,0 14-15,0 12 16,0-12-16,13-1 16,0-13-16,-13 14 15</inkml:trace>
  <inkml:trace contextRef="#ctx0" brushRef="#br0" timeOffset="1348.66">1601 10808 0,'0'13'62,"0"14"-46,0 13 0,0-27-16,0 0 15,-14 14 1,14-1 0,0-13-16,0 0 15,0 1-15,0 12 16,0 1-1,-13-27-15,13 39 79,0-26-64,0 1-15,0 12 16,-13-26-16,13 13 15,0 14 189,0-14-204,0 0 15,0 14-15,0-1 16,0-13-16,0 14 15</inkml:trace>
  <inkml:trace contextRef="#ctx0" brushRef="#br0" timeOffset="3016.54">1892 10967 0,'0'-13'109,"-13"13"-93,-1 26-1,1 1-15,13-14 16,0 0 0,0 0-1,0 14 1,0-1 0,0-13-16,0 1 15,0-1-15,0 13 78,0 1-78,0-14 32,13-13 46,27-13-63,-40 0-15,26-14 16,-12 27-16,-14-13 16,26-14 46,-26 41 266</inkml:trace>
  <inkml:trace contextRef="#ctx0" brushRef="#br0" timeOffset="5377.96">2024 11086 0,'0'-13'375,"-13"13"-344,0 0 32,-14 0-47,1 0 15,12 0 47,1 0 16,-13 26-94,13-26 15,13 13 1,-27-13 46,-26 0 204</inkml:trace>
  <inkml:trace contextRef="#ctx0" brushRef="#br0" timeOffset="7352.48">1191 9869 0,'26'0'235,"-26"13"-235,13 0 15,-13 1 1,0-1 15,14 0-15,-1-13-1,-13 13 1,0 14 15,0 12 1,0-12-17,0 13 1,0-27-1,-27 0-15,14-13 16,0 27-16,0-14 16,-1-13-1,28 0 157,12 0-156,1 0-1,-1 0 1,-13 0 0,0 0 124,14 0-140,-14 0 16,14 0-16,-14 0 16,13 0-16,-12-13 15,-1-1 48</inkml:trace>
  <inkml:trace contextRef="#ctx0" brushRef="#br0" timeOffset="8113.24">1627 9763 0,'-13'53'78,"-14"-27"-63,-12 67-15,12-53 16,14-14-16,0 1 16,0 12-16,-1 14 15,1-26-15,0-1 16,0 27-16,0-26 16,-1 39-16,14-53 15,-13 13-15,13-12 16,0-1-1,-13-13 110</inkml:trace>
  <inkml:trace contextRef="#ctx0" brushRef="#br0" timeOffset="9556.08">1654 9962 0,'0'13'78,"0"13"-78,0 1 16,0-1-16,-14 14 16,14-27-16,-13 14 15,13-1 1,0-13-1,0 0 1,0 1-16,0-1 16,0 27-1,0-14 1,0-13 0,0 1-1,0-1 1,13-13-1,27 0 1,0 0 0,-27 0-1,0 0 1,0 0 0,1 0-16,12-27 15,-13 14-15,1 0 16,-14 0-16,13-1 15,-13 1 126,-27 13-125,14 0-1,0 0 32,0 13-47,-14 1 16,14-14-1,-13 13-15,12 0 16,1 0-16</inkml:trace>
  <inkml:trace contextRef="#ctx0" brushRef="#br0" timeOffset="12753.25">1283 8731 0,'0'-13'235,"13"26"-204,-13 14-31,0-14 16,0 27-16,0-14 15,0 14 1,0-14-1,-13-13-15,13 1 16,-26 12-16,26-13 16,-27-13-1,14 14-15,0 12 16,-27-13 0,27-13-1,39 0 204,1 0-203,-1 27-16,-12-1 15,-1-13 1,-13 1-1,0 12-15,0-13 16,13-13-16,0 14 16,-13-1-1,0 0 1,0 0-16,0 14 16,0-14 15,0 0-31,-13-13 31,0 0 47,-14 0-47,1 0-31,13 0 16</inkml:trace>
  <inkml:trace contextRef="#ctx0" brushRef="#br0" timeOffset="13568.79">1587 8797 0,'0'53'31,"0"13"-15,0-26-1,-13 13-15,-13 13 0,13-26 16,-1 13-16,-12-27 15,-1 27 1,14-26-16,-13 26 16,26-40-16,-13 13 15,13-13 1,0 1 0</inkml:trace>
  <inkml:trace contextRef="#ctx0" brushRef="#br0" timeOffset="15140.75">1773 9062 0,'0'13'140,"0"0"-124,-14 14-16,1-27 16,0 13 15,0 0-31,13 1 31,0-1-31,0 0 16,0 0-16,0 0 15,-27 27-15,27-27 16,0 14-16,0-14 16,0 27-16,0-27 15,0 0-15,0 0 16,0 1-1,0 12-15,14-13 63,-14 1-47,13-1-1,0-13 1,13 0-16,-12 0 15,12 0-15,14-13 16,-27-1-16,0-12 16,1 26-16,12-53 15,-26 40 1,-13 13 140,0 0-140,-1 0-16,-25 0 15,25 0-15,14 13 16,-13-13 78,0 0-63,0 0 94</inkml:trace>
  <inkml:trace contextRef="#ctx0" brushRef="#br0" timeOffset="17216.58">1349 7646 0,'-26'27'78,"13"-27"-78,13 13 16,-14 0-1,1 1 32,0-1-31,-13 0-16,26 0 93,13 1-77,26-14-16,-39 13 16,14-13-16,-1 0 15,13 0 1,-12 13 0,-1-13 124,27-13-140,-27-27 16,0 0-1,0 40-15,-13-13 16,0 40 156,0 26-156,0 26-16,0-13 15,0-13-15,0-13 16,0-1-16,0-12 15,0-1-15</inkml:trace>
  <inkml:trace contextRef="#ctx0" brushRef="#br0" timeOffset="17780.25">1759 7620 0,'0'53'78,"-13"-13"-63,-26 26-15,12-27 16,27 1-16,0-27 16,0 14-16,-13 12 15,13-25-15,-27 25 16,27-25 0,-13-14 15,0 0 16</inkml:trace>
  <inkml:trace contextRef="#ctx0" brushRef="#br0" timeOffset="18532.49">2024 7739 0,'40'0'125,"-27"0"-109,0 0-16,0 0 15</inkml:trace>
  <inkml:trace contextRef="#ctx0" brushRef="#br0" timeOffset="21148.02">2037 7713 0,'0'0'0,"0"13"47,0 13-32,-13-12 1,0 12-1,13 0 32,0 1-15,0 13-17,0-14 1,0 0 46,0-12 32,13-14 0,0 0-94,14 0 15,12 0-15,-25 0 94,-1-27 125,-13 1-219,0 13 16,-13-1-1,13 1 1,-14 13-16,1-13 31,0 0-31,0 13 16,-14 0 31,14 0-1,-13 26-30</inkml:trace>
  <inkml:trace contextRef="#ctx0" brushRef="#br0" timeOffset="22472.32">1468 6324 0,'14'0'141,"12"0"-126,1 0 1,-14 0-16,0 0 31,0 0 63</inkml:trace>
  <inkml:trace contextRef="#ctx0" brushRef="#br0" timeOffset="23704.38">1442 6350 0,'0'13'78,"0"14"-78,0-14 16,0 0 0,0 0-16,0 1 15,0-1-15,0 13 16,0 1 46,0-14-46,26-13 187,-12 0-109,-14 13-79,0 0 1,0 1-16,0-1 16,0 0-16,0 0 15,0 14-15,0-1 16,0-13-16,0 1 16,0-1-16,0 0 15,0 0 1,0 14-16,0-14 31,-27 14 0,14-14-15,0-13 0,-14 26-16,1-26 31</inkml:trace>
  <inkml:trace contextRef="#ctx0" brushRef="#br0" timeOffset="24752.62">1759 6337 0,'0'39'46,"0"-12"-46,-13 13 16,13-1 0,-26 27-16,26-13 0,-13-26 15,-14 26-15,14-14 16,13-25-16,0-1 16,0 0-16,0 0 15,-13 14 1</inkml:trace>
  <inkml:trace contextRef="#ctx0" brushRef="#br0" timeOffset="26232.57">1865 6469 0,'14'0'47,"-14"27"-47,0-1 15,-14 14-15,14-14 16,0-13 0,-13 14-16,0-1 15,13-13-15,0 1 16,0-1-1,0 13 1,0 14 109,13-40-109,0 0-16,1 0 15,12 0-15,-13 0 16,27 0-16,-27 0 31,0-13 172,-13-14-140,0 14-63,0 0 15,0-14 1,0 14 0,-13 13-16,0-13 31,0 13 31,-1 0 1,1 0-47,0 0-16,-13 0 15</inkml:trace>
  <inkml:trace contextRef="#ctx0" brushRef="#br0" timeOffset="33311.86">1733 11999 0,'26'26'78,"14"-26"-78,-13 0 16,12 14-16,-12-14 15,12 0 1,-25 0-16,-1 0 16,13 0-1,1 0 16,-14 0-31,14 0 16,-1 0 0,0 0-1,14 0 17,-27 0-17,1 0 1,12 0 31,14 0 0,-27 0-47,0 0 15,14 0-15,-1 0 16,-13 0-16,14 0 15,-1 0 1,1 0 0,-14 0-1,0 0-15,0 0 16,1 0 0</inkml:trace>
  <inkml:trace contextRef="#ctx0" brushRef="#br0" timeOffset="34815.93">1733 11986 0,'13'0'78,"14"13"-62,-1 0 0,1-13-1,-14 13-15,0-13 16,14 0-1,-14 14 1,13-1 0,-13-13-1,1 13-15,-1-13 16,0 0-16,0 0 16,14 0-16,-1 0 15,-12 0 1,-1 0-1,0 0 17,0 0-17,14 13 1,-14-13 0,13 0 15,-12 0-16,-1 0-15,0 0 16,13 0-16,14 0 16,-27 0-16,27 0 15,-27 0 1,14 0-16,-1 0 16,-13 0-16</inkml:trace>
  <inkml:trace contextRef="#ctx0" brushRef="#br0" timeOffset="36339.71">1680 11972 0,'13'0'62,"14"0"-46,-1 0-16,1 0 16,-14 0-16,0 0 15,0 0-15,14 0 16,-14 27-16,0-27 16,27 13-1,-14-13 1,14 0-1,-13 0 1,-1 0 31,-13 0-16,1 0-15,-1 0-1,0 0 48,0 0-47,14 0-16,-1 0 31,-13 0 0,1 0-15,25 0-16,-12 27 15,-14-27 1,0 0-16,0 0 16,14 0-16,-1 0 15,1 0 1,12 0-1,1 0 1,-27 0 0,1 0-16,25 13 15,-39 0 1,14-13 15,-1 0-15,13 0-16,1 0 15,12 0-15,1 0 16,13 0 0,-40 0-16,14 0 15,-14 0-15,0 0 16,0 0 15,1 0-15,-1 0-1,13 0 79</inkml:trace>
  <inkml:trace contextRef="#ctx0" brushRef="#br0" timeOffset="37840.37">2381 11999 0,'13'0'109,"54"0"-93,-14 0-16,-27 0 15,40 0-15,-13 0 16,-13 0-16,-1 0 16,-12 0-1,13 0-15,-1 0 0,-26 0 16,1 0-16,-1 0 31,0 0-31,14 0 16,-1 0-1,-13 0-15,14 0 16,12 0 0,-25 0-16,-1 0 15,0 0-15,0 0 16,14 0 0,13 0-1,-27 0-15,0 0 16,27 0-16,-27 0 15,0 0-15,14 0 16,-1 0 31,-13 0-47,1 0 16,25 0-16,1 0 15,-14 0 1,1 0-1,-14 0-15,0 0 32,0 0-1,1 0-15,-1 0 15,0 0-31,0 0 15,14 0-15,-1 0 16,1-27-16,-14 27 16,0 0-16,14-13 15,-1 13 17,1 0 14,-14 0-30,0 0-16,0 0 31</inkml:trace>
  <inkml:trace contextRef="#ctx0" brushRef="#br0" timeOffset="40472.17">4035 11893 0,'-13'0'94,"-27"0"-79,27-13 1,0 13-16,-1 0 15,1 0-15,0 0 16,0 0 0,-14 0-1,1 0 1,12 0 0,1 0 30,0 0-46,0 26 141,0-13-125,13 14 15,0 26-15,26-40-1,-26 0 1,13 27-1,0-40 1,1 13 47,-14 14-1,26-14-31,-13-13 1,1 0-17,-1 0 1,0 0-16,0 0 15,1 0 1,25 0-16,-26 0 47,1 0 15,-1-13-62,0-1 16,0 1 15,-13-13 1,14-14-1,-14 27 31,0 0-30,0-14-17,0 14 1,-14 0-1,1-1-15,13-12 16,-13 13 0,0 0 15,13-14 31,-14 27-30,14-13-17</inkml:trace>
  <inkml:trace contextRef="#ctx0" brushRef="#br0" timeOffset="43432.04">3916 10888 0,'0'13'187,"0"13"-171,0 1 15,26-27 16,-12-13 0,-1 13-32,0-14 1,-13 1-16,0 0 16,0 0-16,0-1 15,0 1-15,0-13 16,0 12 0,-13 1-16,0 0 15,-27 13 1,27 0-1,-1 0-15,-12 0 16,13 13 15,-1 0-15,1 14-16,13-14 16,-13 14-16,13-1 15,0-13-15,0 1 31,0-1-31,0 0 32,26-13-17,14 0 1,0 0 0,-14-26 30,-12 12-46,-1 1 16,-13 0 0,0 0-1,0-1 1,0 1 0,0 0-1,0 0-15,-27 13 63,27 39-48,-13-25 1,13-1-16,0 0 16,0 0-16,0 1 15,13 12 1,1-26-1,-1 0-15,13 0 16,14 0-16,-14 0 31,1 0-15,-27-13 0,0 0-16,0-1 15,0 1-15,-27-13 16,14 26-16,-13-27 15,-14 27-15,14 0 16,-14 0-16,0 0 16,27 0-16,-14 0 31,27 13-31,0 14 31,0-14-31,14-13 31,-1 0-15,13 0 0,-12 0-1,-14-13 1,0 0 0,0 26 62,0 0-63,0 0-15,0 1 16,26-14 0,1 0-16,39 0 15,-13 0-15,-14 0 16,-12 0-16,-14 0 15,-13-14-15,0 1 32,0 0-32,0 0 15,-13 13 1,-14 0-16,14 0 16,13 13-16,-13-13 15</inkml:trace>
  <inkml:trace contextRef="#ctx0" brushRef="#br0" timeOffset="47248.66">4008 10967 0,'0'-13'140,"27"13"-124,-1 0-1,-12 0-15,-1 0 16,0 0-16,13 0 16,1 0 15,-1 0-15,-12 0-1,-1 0 16,0 13-31,0-13 0,1 0 16,12 0 0,0 0-1,1 0 1,-14 0-16,27 0 16,-14 0-1,1 0 1,-14 0-16,13 0 15,1 0-15,13 0 16,-27 0 0,0 0 15,14 0-15,-1 0-1,-13 0-15,14 0 16,-1 0-16,1 0 15,-14 0-15,13 0 16,1 0 15,-1 0-15,-13 0 0,1 0-16,25 0 15,1 0 1,-14 0-16,-12 0 0,-1 0 15,27 0 1,-27 0-16,0 0 16,0 0-16,14 0 15,12 0 1,-25 0 0,-1 0-16,13 0 15,1 0-15,-14 0 16,0 0-16,1 0 219,-1 0-219,0 0 62,13 0-62,-12 0 16,12 0-16,14 0 15,-27 0-15,0 0 16,0 0 78,1 0 46,12 0-108,-13 0-17,1 0-15,12-13 16,-13 13-1</inkml:trace>
  <inkml:trace contextRef="#ctx0" brushRef="#br0" timeOffset="48856.25">5596 10888 0,'-13'0'63,"-14"0"-48,1 0 16,13 0 16,-14 26-15,14-26 14,0 27-14,-1-14 46,14 0-63,0 27 1,14-40 0,12 26-1,-26-13 17,13-13 14,14 0-30,-1 0 0,1 0-1,-14 0 1,0 0 15,0 0 32,1-13-48,-1 0 1,0-14 0,-13 14-1,0 0-15,0 0 16,0 0 15,0-1 0,0-12-15,0-1 15,0 14-15,-13 0-1</inkml:trace>
  <inkml:trace contextRef="#ctx0" brushRef="#br0" timeOffset="51024.75">5596 9975 0,'26'0'312,"14"0"-296,-13 0 0,-27-13 46,0-14-46,-14 14 15,1 0-31,0-1 16,-14 14-16,1 0 15,13 0 1,-14 0-16,-12 0 31,39 14-15,-14-1-1,14 0-15,0 0 16,0 14-16,0-1 16,14-13-16,-1-13 15,0 27-15,0-27 16,14 0-16,-1 0 15,1 0-15,-14 0 16,0 0-16,14 0 16,-14-27-16,13 14 15,-13 0-15,-13-13 16,0 12 31,0 1-32,-39 13 17,26 0-32,-14 0 31,14 27-15,13-14-1,-13-13-15,13 26 16,0-13-1,0-26 95,0 0-79</inkml:trace>
  <inkml:trace contextRef="#ctx0" brushRef="#br0" timeOffset="52944.1">5530 9988 0,'13'0'172,"0"26"-156,0-12-16,14-14 15,-1 0 17,-26-27 30,0 14 32,14 13 15,-14-26-93,0 12 0,0-12-1,-14 26 1,-12-27-16,-14 14 15,27 13 17,0 13-17,0-13 1,13 14 0,0 12-1,0-13 1,13 1-1,0-1-15,0-13 16,14 0-16,-1 0 16,1 0-1,-14-27 1,-13 14-16,0-13 47,-13 12-32,-1 14 17,14 14-1,-13 12-15,13 1-16,-13-14 15,13 13-15</inkml:trace>
  <inkml:trace contextRef="#ctx0" brushRef="#br0" timeOffset="54944.78">5609 9988 0,'40'0'94,"-14"0"-79,27 0-15,13 0 16,27 0-16,-14 0 16,-26 0-16,-13 0 15,-27 0-15,0 0 32,14 0 77,-14 0-62,14 0-32,-14 0-15,0 0 16,0 0 0,0 0-16,14 0 15,-1 0-15,-12 0 16,12 0-16,1 0 16,-1 0 46,-13 0-62,0 0 16,1 0-1,12 0 1,1 0-16,-14 0 16,0-26-1,0 26-15,1 0 16,25 0-16,-26 0 15,1 0-15,12 0 16,1 0-16,-14 0 16,0 0-16,0 0 15,0 0-15,14 0 32,-1 0-17,-12 0 1,-1 0-16,0 0 15,0 0-15,14 0 16,-1 0-16,-13 0 16,1 0-16,-1 0 93,0 0-61,14 0-32,-1 0 15,1 0 63,-14 0-78,13 0 16,14 0 0,-27 0-16,27 0 15,0 0-15,-14 0 16,-13 0 15,0 0-15,1 13-16,-1-13 15,0 0 48,14 0-47,-1 0-16,14 0 15,-14 0-15,14 0 16,0 0-16</inkml:trace>
  <inkml:trace contextRef="#ctx0" brushRef="#br0" timeOffset="56808.14">7435 9869 0,'0'0'0,"-13"0"31,-1 0 94,1 0-31,0 13-94,13 0 15,0 1 1,0-1-16,0 13 16,0 1 31,0-14-32,0 0-15,0 0 16,0 1-1,0-1 32,0 27-31,0-27 31,13 0 0,0 0-16,1 1 0,12-14-15,-13 0-1,0 0 1,1 0-16,-1 0 31,13 0-15,-26-14 93,0 1-93,0-13-16,0-1 16,0 1-1,0 12-15,0 1 16,0 0-1,0 0 1,0 0-16,0-14 16,0 1 15,0 12-31,0-12 31,0 13 32,-13 13-48,0-14 17,13 1-17,-13 13-15,-1 0 16,1 0-1,-13 0-15,-1 0 32,14 0-17</inkml:trace>
  <inkml:trace contextRef="#ctx0" brushRef="#br0" timeOffset="62008.87">7527 8771 0,'-39'0'172,"12"0"-156,14 0 15,13 13 94,0-26-62,0-14-32,-13 27 31,0 0-15,13 14-31,0-1-1,0 13 17,13-26-32,0 0 78,13 0-78,-39 27 94,13-1-94,0 14 15,0-27 1,0 0-16,0 1 31,13-14-31,27 0 16,26 0-16,-39 0 15,12 0 1,-25-14-16,-1 14 0,0-13 16,0 13-1,-13-26 16,0 13 1,-13 13 77,0-27-31,13 14-62,-13 0-16,-1-1 15,-12-12 1,13 26 0,0 0-16,-1 0 15,-12 0-15,-14 0 16,27 13-16,0 14 16,-1-14-16,14 13 15,0 1-15,-26-1 16,39-26 62,27 0-62,-27-13-1,-13 0 16,0-14-15,27 41 93,-14-1-93,0 0-16,0-13 16,1 0 62,-14-13-78,0 0 15,0-1 64,26-12 14,-13-14-93,-13 27 16,0-14 0,0 14 15,0 0-31,-26 13 15,13 13 1,-1 0-16,14 1 16,-13 12-16,13-13 15,0 14 1,0 13 187,0-14-187,0-13-1,13-13 48,1 0-48,-14-13-15,0-27 16,0 27-16,0 0 16,-14 0-16,1-1 15,0 14-15,0 0 16,-1 0-16,1 0 31,0 0-15,0 0-16,13 14 15,0-1-15,0 13 16,0 14 0,13 0-1,0-40 63,-13-14-46,13 1 61,27 13-30,-40-13-47,0 0-1,13 0 63,1 13-15,-1 0-63,0 0 15,40 0 1,-53-14-16,13-12 16,-13 13 77,-13-1 48</inkml:trace>
  <inkml:trace contextRef="#ctx0" brushRef="#br0" timeOffset="63472.34">7633 8784 0,'0'27'94,"13"-27"-79,27 0 1,0 0-16,-14 0 16,-12 0-16,12 0 0,14 26 62,-27-26-46,0 0-16,27 0 15,-27 0-15,27 0 16,-14 0-16,-13 0 16,27 0-16,-27 0 15,1 0-15,-1 0 32,0 0-1,13 0-31,1 0 31,-14 0-15,0 0-1,1 0 1,-1 0-16,0 0 16,14 0-16,-1 0 15,-13 0 1,0 0-16,1 0 15,-1 0-15,0 0 0,14 0 16,-1 0 0,14 0-1,-1 0 1,-12 0-16,-1 0 16,-12 0-16,-1 0 15,0 0 1,0 0-1,0 0 1,27 0-16,-27 0 16,1 0-16,-1 0 15,0 0-15,14 0 16</inkml:trace>
  <inkml:trace contextRef="#ctx0" brushRef="#br0" timeOffset="65233.22">8758 8811 0,'0'-14'94,"-27"14"0,14 0-79,13 14 1,-13-1-1,0-13 1,-1 26 0,1 1-1,13-14 1,-13 0-16,0 0 16,13 1 30,0 12-30,0 1 47,0-14-63,26-13 31,-26 13-16,13 0 1,1-13 15,-1 0-15,0 0-16,0 0 0,0 0 16,14 0-1,-1 0 32,-12 0-31,12 0-1,-26-13 17,0-13 30,0 12-62,0 1 16,0 0-16,0-14 15,0 1 17,0 13-17,0-14 1,-13 14-1,0 0 1,-1-27 0,1 27 31,-13-14-16,12 27 94,-38 0-125</inkml:trace>
  <inkml:trace contextRef="#ctx0" brushRef="#br0" timeOffset="69944.7">8797 7633 0,'-13'-13'141,"0"13"-125,-27-13-1,27 13 1,0 0 15,13 13 47,0 0-62,0 0-16,13-13 15,0 0-15,14 0 16,-1 0-16,-13 0 16,-13-13 46,0-13-46,-26 39 93,26 27-93,-13-1-16,13-25 15,0-1-15,0 0 63,13-13-16,13-13-47,-26-27 15,0 27-15,0-27 16,0 27 0,-13 13-16,0 0 15,0 0-15,-1 0 16,1 0 31,13 13-32,0 0 1,0 14-16,0-14 31,27-13-15,-1 0 0,-13 0-16,1 0 15,-1-13 1,-13-14-1,0 14 17,-27 26 15,14 40-47,13-13 15,-13 0-15,13-27 16,0 0-16,0 0 15,0-26 64,13-13-79,-13-1 15,0 1-15,13 13 16,-26 13 31,-27 0-47,27 0 31,-13 0-31,26 26 16,0 1-1,0-14 16,0 0-15,0 0 15,0-26-15,13-13 0,-13 12-1,0 1-15,0 0 16,-13 13-16,0 0 15,-27 0-15,27 0 16,-14 0-16,1 0 16,12 0-1,14 13 1,0 14-16,0-1 16,14-13 15,25-13-31,-12 0 15,-1 0 1,-12 0-16,-1 0 16,-13-13-16,26-13 15,-13 12 1,-13-12 0,0-1-1,-13 14 1,0 13-1,0 0-15,-14 27 16,27-1 0,0-13-1,0 1-15,0-1 16,-13-13 78,13-27-94,-40 14 15,27 13 1,0 0 0,0 0-1,-1 0 1,14 40-1,53-14-15,-26-26 16,13 13-16,-27-13 16,0 0-16,0 0 15,0 0 1,1-26-16,-14 0 16,0-14-16,0 0 15,0 27-15,-14-14 16,-38 1-16,-41 26 15,-13 0-15,-26 0 16,79 0-16,0 26 16,27 1-1,26-14-15,0 0 16,0 27-16,0-27 31,0 1-31,0-1 16,13-13-16,0 0 31,13-13-31,-12-1 31,-1 1-15,0 0 62,14 13-62,-1 26-16,14-26 15,-14 0 1,-13 0 31,-13-13-47,14 0 15,-14 0 17,26 13 108,14 13-124,-14-13-16,14 0 16,-27 0-16,0 0 15,1 0-15,-1 0 16,0-13-16,14-14 15,-14 14 1,-13-27-16,0 14 0,0-1 16,-27 14-1,1 13 1,-27 0-16,13 27 16,14-14-16,26 0 15,-27 13 1,27 1-16,0-14 15,-13 0 1,13 1 31,13-14-31,1 0-16,12-14 15,-13 1 32,-13 53 0,0 26-47,0-26 16,27 13-16,-14-40 15,0 26-15,0-25 16,1-14 15,-1 0-31,0 0 16,0-27-16,1 27 15,-1-39-15,0 39 16,-13-27-16,0 1 16</inkml:trace>
  <inkml:trace contextRef="#ctx0" brushRef="#br0" timeOffset="72000.06">8692 7779 0,'52'0'125,"41"0"-109,-66 0-16,12 0 16,1 0-16,-14 0 46,1 0 1,-14-13 0,0 13-31,1 0-1,12 0-15,0 0 16,-12 0-16,-1 0 16,0 0-1,0 0 17,1 0-17,12 0 1,0 0 15,-12 0-15,12 0-1,1 0 1,12 0 0,27 0-16,-39 0 15,-14 0-15,14 0 16,-1 0-1,-13 0 1,1 0 0,-1 0-1,0 0-15,0 0 16,14 0-16,-1 0 16,1-14-16,-14 1 156,13 13-141,-12 0 1,-1 0-16,0 0 16,0 0-16,0 0 15,14 0 1,13 0 0,-14 0-1,0 0 173,-12 0-157,-1 0-15,0 0-1,0 13-15,1-13 141,12 0-126,14 0 32,-27 0-47</inkml:trace>
  <inkml:trace contextRef="#ctx0" brushRef="#br0" timeOffset="75959.89">10120 7660 0,'-13'0'141,"-13"0"-125,-1 0 77,14 13-77,13 0 46,0 14 1,0-14-32,0 0-15,0 0-1,0 1-15,0-1 16,0 13 0,13 14 15,14-27-15,-27 0-1,26 1 1,-26-1-1,0 0-15,27 0 47,12 0-15,-26-13-17,14 14-15,-14-14 16,0 0-16,1 0 15,-1 0 48,0 0-32,0 0-31,1 0 16,-14-14-1,0 1 1,0 0 0,0 0-1,0 0 1,0-1-16,0 1 16,0 0-16,-14 0 15,14-1 16,0-12 48,0 13 77,-13 0-141,13-1 1,-13 14-16,13-13 47,-13 0-31,-14-14 46,14 14-62,-14-13 31,27 12-15,-13 14 0</inkml:trace>
  <inkml:trace contextRef="#ctx0" brushRef="#br0" timeOffset="80129.42">10054 6390 0,'27'0'203,"-14"0"-188,0 0 17,0 0-17,14 0 1,-14 0 0,-13-14 15,0 1-16,0-13 1,-40 26 47,40 13-32,-26 13-31,26 1 15,0-14 1,0 0 31,0 1 0,0-28 0,0 1 15,0 26 16,0 1-62,0-1 0,26 0-16,-12-13 15,-1 0-15,0 0 16,0 0 15,0 0-15,-13-40-16,0 14 31,0 13 63,0 26-63,0 0 78,14-13-93,-14-13 0,0-14 15,0 14-31,-27 26 31,1 27-15,13-13-1,13 12-15,-14 14 16,14-26-16,0-1 16,0-13-1,14-13 16,-1 0-15,0 0-16,13 0 16,14 0-1,-27-13-15,1-13 16,-1 12-16,-13-25 16,0 26-1,0-1 1,0 1 78,-13 13-79,-1 0 16,14-13 79,0 0-95,-26-1-15,-1 14 32,-12 0-1,39 14-31,0 12 16,0 1-1,0-14-15,0 0 16,0 0-1,0 0 17,13-13-1,13-13-15,-12-13-1,-14 13-15,0-1 16,0-12-1,0 39 95,0 0-95,13 1 17,13-14-17,1-14 1,-14 1-16,14-13 16,-14 12-16,0 1 15,-13-13 16,0 12 1,-13 14-1,0 0 16</inkml:trace>
  <inkml:trace contextRef="#ctx0" brushRef="#br0" timeOffset="81512.62">10358 6456 0,'53'0'94,"-13"0"-78,13 0-16,-27 0 15,14 0 1,0 0-16,-27 0 0,0 0 16,0 0-16,1 0 15,12 0 1,14 0 15,-27 0-15,0 0-16,14 0 15,12 0-15,-12 0 16,-1 0-16,-12 13 16,12-13 15,-13 27 0,14-27-15,-1 0-1,1 0-15,-14 0 16,0 0-16,27 0 16,-27 0-1,0 0 1,0 0-1,14 0 1,-1 0 0,-12 0-16,-1 0 15,27 0-15,-14 0 16,-13 0 0,0 0-1,1 0 1,-1 0-16,0 0 15,40 0-15,-40 0 16,14 0 78</inkml:trace>
  <inkml:trace contextRef="#ctx0" brushRef="#br0" timeOffset="83608.76">11496 6469 0,'-13'0'219,"0"0"-204,-1 0 17,14 13-17,0 14 48,0-14-48,0 0 17,0 0-1,0 1-15,14-1-1,-14 0 1,13-13-1,0 13 1,0 1 31,14-14-47,-14 0 16,14 0-16,12 0 15,-26 0-15,14 0 16,-14 0 31,27 0 15,-40-27-31,0 1 1,0 12-17,0 1-15,0 0 16,0 0 0,0 0-16,0-27 31,0 27 0,0-1-15,-13 1-1,-1 13-15,1-13 47,0 13 0</inkml:trace>
  <inkml:trace contextRef="#ctx0" brushRef="#br0" timeOffset="87787.45">11523 5054 0,'-14'0'187,"-12"0"-171,-1 0 15,14 0-15,13 13 0,0 0-16,0 0 15,0 0 1,0 1-1,0-1 1,0 0-16,27-13 16,39 0-16,-26 0 15,-1 0-15,1 0 16,-14 0-16,1 0 16,-14 0 62,-26-13-63,-27-27 1,-52 14-16,52 26 0,13 0 16,14 0-1,-13 13 16,26 0-15,-14 0-16,14 14 16,0-14-1,0 0 1,0 1-16,0-1 16,0 0-1,14 27-15,25-40 16,-25 0-1,-1 0-15,0 0 16,0 0-16,1-13 31,-14-1 47,-14 14-62,-12 0 0,39 0 140,-13-13-125,0 0 16,0 26 16,0 0-63,0 1 15,0-1-15,0 0 31,27 0-31,-1-13 16,-13 0 15,-13-13 16,-26-40-31,-1 27-16,14 12 15,0 14-15,-14-13 16,14 13-16,-13 0 16,-1 0 15,14 0-15,-13 40-1,26 0-15,0-14 16,0-13 15,0 0-15,13-13-1,26 0-15,-39-13 16,27 0-16,-14 13 16,-13-26-16,13-1 15,-13 54 95,14-1-95,-1-13 1,0-13-1,0 0-15,1 0 16,12-13 0,-13 13-16,-13-26 15,0 12-15,0 1 16,0 0 0,-13 13 15,0 0-16,0 0-15,-1 0 16,1 0 0,40 0 62,12 0-47</inkml:trace>
  <inkml:trace contextRef="#ctx0" brushRef="#br0" timeOffset="89216.28">11734 5186 0,'13'0'78,"1"0"-47,-1 0-31,0 0 16,27 0-16,0 0 16,26 0-16,0 0 15,-26 0-15,12-13 16,-25 13-16,-1 0 15,-12 0-15,-1 0 16,0 0-16,27 0 16,-27 0-1,13-27-15,-12 27 32,12 0-17,-13 0 1,1 0-1,-1 0 17,0 0-17,0 0 1,14 0-16,-1 0 31,1 0 0,-14 0 157,0 0-172,0 0-1,1 0 1,25 0-1,-12 0 1,-14 0-16,27 0 16,-14 0-1</inkml:trace>
  <inkml:trace contextRef="#ctx0" brushRef="#br0" timeOffset="92715.5">11615 5212 0,'13'0'109,"1"0"-93,12 0-16,1-13 15,12 13-15,1 0 16,26-13-16,-39 0 16,-1 13-16,14-14 15,-1 14-15,-12-26 16,-1 26-16,14 0 16,-14 0-16,1 0 15,-1 0 1,41 0-16,-41 0 15,27 0-15,-13 0 16,-14 0-16,14 0 16,-14 0-16,1 0 15,-14 0 1,0 0 0,0 0-16,1 0 15,-1 0-15,13-13 16,40 13-16,-26 0 15,-27 0-15,1 0 16,-1 0 15,13 0-15,1 0 15,-1 0 0,-13 0-15,1 0 15,25 0 1,-25 0-32,38 0 15,-12 0-15,-13 0 16,25 0-16,15 0 15,-14 0-15,26 0 16,-39 0-16,-14 0 16,1 0-1,-14 0-15,0 0 16,0 0 0,14 0-1,-1 0 1,1 0-1,-14 0 17,0 0-1,14 13-15,-14-13-16,13 0 15,-13 0 1,1 0-16,-1 0 15,0 0 1,27 0-16,-1 26 16,1-26-1,26 0-15,-26 0 16,-14 0 15,-12 0-15,-1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s-E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2FDB505-0F7E-4101-89D4-4923155766A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4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LITC 2016 10 04</a:t>
            </a:r>
          </a:p>
          <a:p>
            <a:r>
              <a:rPr lang="es-MX" dirty="0"/>
              <a:t>LRI 2017 03 29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75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LRI 2017 10 09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26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IE</a:t>
            </a:r>
            <a:r>
              <a:rPr lang="es-MX" baseline="0" dirty="0"/>
              <a:t> 2018 03 27</a:t>
            </a:r>
            <a:endParaRPr lang="es-MX" dirty="0"/>
          </a:p>
          <a:p>
            <a:r>
              <a:rPr lang="es-MX" dirty="0"/>
              <a:t>LRI 2017 03 31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4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33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30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27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Mkt</a:t>
            </a:r>
            <a:r>
              <a:rPr lang="es-MX" dirty="0"/>
              <a:t> 2016</a:t>
            </a:r>
            <a:r>
              <a:rPr lang="es-MX" baseline="0" dirty="0"/>
              <a:t> 10 11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92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LRI</a:t>
            </a:r>
            <a:r>
              <a:rPr lang="es-MX" baseline="0" dirty="0"/>
              <a:t> 2017 03 30</a:t>
            </a:r>
          </a:p>
          <a:p>
            <a:r>
              <a:rPr lang="es-MX" baseline="0" dirty="0" err="1"/>
              <a:t>Mkt</a:t>
            </a:r>
            <a:r>
              <a:rPr lang="es-MX" baseline="0" dirty="0"/>
              <a:t> 2017 10 05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78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LITC 2016 10 05</a:t>
            </a:r>
          </a:p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15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IE 2018 03 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6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LMA 2018</a:t>
            </a:r>
            <a:r>
              <a:rPr lang="es-MX" baseline="0" dirty="0"/>
              <a:t> 02 19</a:t>
            </a:r>
            <a:endParaRPr lang="es-MX" dirty="0"/>
          </a:p>
          <a:p>
            <a:r>
              <a:rPr lang="es-MX" dirty="0"/>
              <a:t>LITC 2016 10 06</a:t>
            </a:r>
          </a:p>
          <a:p>
            <a:r>
              <a:rPr lang="es-MX" dirty="0"/>
              <a:t>LRI 2017 10 06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3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Mkt</a:t>
            </a:r>
            <a:r>
              <a:rPr lang="es-MX" dirty="0"/>
              <a:t> 2016</a:t>
            </a:r>
            <a:r>
              <a:rPr lang="es-MX" baseline="0" dirty="0"/>
              <a:t> 10 14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505-0F7E-4101-89D4-4923155766A0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53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BE0F-33E7-45C3-84C8-F38651E62F7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A397-D9A6-42D8-9544-F650CD65BD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52A-8386-430C-BA51-AFC59A3D27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DE5C-B571-441B-95E5-502A3520F545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3584-A8C1-4821-B8CF-C0903AD7327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BBC9-D6C0-4D12-8A40-DC3F3A1A76AA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AFB-5C92-4140-BFEA-ED9E260071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D281-2C19-4F81-864F-5326002769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83D8-61DC-49C9-B8B1-471C4D67BEE4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DA96-BC43-4605-972B-A5480200A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Distribuciones Discretas de Probabilidad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C1EA5B-7599-458C-B180-93E561409C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35.png"/><Relationship Id="rId5" Type="http://schemas.openxmlformats.org/officeDocument/2006/relationships/tags" Target="../tags/tag9.xml"/><Relationship Id="rId10" Type="http://schemas.openxmlformats.org/officeDocument/2006/relationships/image" Target="../media/image34.png"/><Relationship Id="rId4" Type="http://schemas.openxmlformats.org/officeDocument/2006/relationships/tags" Target="../tags/tag8.xml"/><Relationship Id="rId9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5.xml"/><Relationship Id="rId7" Type="http://schemas.openxmlformats.org/officeDocument/2006/relationships/image" Target="../media/image3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17.xml"/><Relationship Id="rId10" Type="http://schemas.openxmlformats.org/officeDocument/2006/relationships/image" Target="../media/image42.png"/><Relationship Id="rId4" Type="http://schemas.openxmlformats.org/officeDocument/2006/relationships/tags" Target="../tags/tag16.xm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0.xml"/><Relationship Id="rId7" Type="http://schemas.openxmlformats.org/officeDocument/2006/relationships/image" Target="../media/image4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24.xml"/><Relationship Id="rId7" Type="http://schemas.openxmlformats.org/officeDocument/2006/relationships/image" Target="../media/image4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25.xml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5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5" Type="http://schemas.openxmlformats.org/officeDocument/2006/relationships/image" Target="../media/image55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0.emf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customXml" Target="../ink/ink1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64.png"/><Relationship Id="rId5" Type="http://schemas.openxmlformats.org/officeDocument/2006/relationships/tags" Target="../tags/tag40.xml"/><Relationship Id="rId10" Type="http://schemas.openxmlformats.org/officeDocument/2006/relationships/image" Target="../media/image63.png"/><Relationship Id="rId4" Type="http://schemas.openxmlformats.org/officeDocument/2006/relationships/tags" Target="../tags/tag39.xml"/><Relationship Id="rId9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emf"/><Relationship Id="rId4" Type="http://schemas.openxmlformats.org/officeDocument/2006/relationships/customXml" Target="../ink/ink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2012books.lardbucket.org/books/beginning-statistics/section_09/a4a078a33c22b212350844a6cd8789b6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/>
              <a:t>Variables aleatorias discretas</a:t>
            </a:r>
            <a:endParaRPr lang="es-ES" sz="4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M. En C. </a:t>
            </a:r>
            <a:r>
              <a:rPr lang="es-MX" sz="2400" dirty="0"/>
              <a:t>Paul Ramírez De la Cruz</a:t>
            </a:r>
          </a:p>
          <a:p>
            <a:r>
              <a:rPr lang="es-ES" sz="1400" dirty="0"/>
              <a:t>v.2.6 20210331</a:t>
            </a:r>
            <a:endParaRPr lang="es-MX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Densidad de una variable aleatoria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4000" dirty="0"/>
              <a:t>Una variable aleatoria es </a:t>
            </a:r>
            <a:r>
              <a:rPr lang="es-MX" sz="4000" dirty="0">
                <a:solidFill>
                  <a:srgbClr val="FF0000"/>
                </a:solidFill>
              </a:rPr>
              <a:t>discreta</a:t>
            </a:r>
            <a:r>
              <a:rPr lang="es-MX" sz="4000" dirty="0"/>
              <a:t> si puede asumir una cantidad finita o numerable de valores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7" name="Picture 2" descr="https://cdn1.iconfinder.com/data/icons/IconsLandVistaPeopleIconsDemo/256/Person_Undefined_Female_Dark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3337" y="3282435"/>
            <a:ext cx="804672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ursing.ju.edu.jo/PublishingImages/faculty%20Staff/unknown%20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5656" y="3491972"/>
            <a:ext cx="804672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cdn3.iconfinder.com/data/icons/musthave/256/User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273" y="3035120"/>
            <a:ext cx="804672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images.all-digitall.com/members/003df8d3891c4023ac599af79557d26254750275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7395" y="3759882"/>
            <a:ext cx="804672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55576" y="4515967"/>
            <a:ext cx="44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Variable discreta:</a:t>
            </a:r>
          </a:p>
          <a:p>
            <a:r>
              <a:rPr lang="es-ES" sz="1800" dirty="0"/>
              <a:t>Número de personas en la fila: 0,1, 2, 3, 4,…</a:t>
            </a:r>
            <a:endParaRPr lang="es-MX" sz="1800" dirty="0"/>
          </a:p>
        </p:txBody>
      </p:sp>
      <p:pic>
        <p:nvPicPr>
          <p:cNvPr id="12" name="Picture 24" descr="http://www.artistsvalley.com/images/icons/Financial%20Accounting%20Icons%20Var/Bank%20Teller%20Security%20Check/256x256/Bank%20Teller%20Security%20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59882"/>
            <a:ext cx="9753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3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Densidad de una variable aleatoria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027784"/>
          </a:xfrm>
        </p:spPr>
        <p:txBody>
          <a:bodyPr>
            <a:noAutofit/>
          </a:bodyPr>
          <a:lstStyle/>
          <a:p>
            <a:r>
              <a:rPr lang="es-MX" sz="2800" dirty="0"/>
              <a:t>Una variable aleatoria es </a:t>
            </a:r>
            <a:r>
              <a:rPr lang="es-MX" sz="2800" dirty="0">
                <a:solidFill>
                  <a:srgbClr val="FF0000"/>
                </a:solidFill>
              </a:rPr>
              <a:t>continua</a:t>
            </a:r>
            <a:r>
              <a:rPr lang="es-MX" sz="2800" dirty="0"/>
              <a:t> si puede asumir una cantidad infinita no numerable de valores</a:t>
            </a:r>
          </a:p>
          <a:p>
            <a:r>
              <a:rPr lang="es-MX" sz="2800" dirty="0"/>
              <a:t>Esto ocurre, por ejemplo, si una variable puede tomar cualquier valor dentro de un intervalo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7" name="Picture 22" descr="https://upload.wikimedia.org/wikipedia/commons/3/37/Clock.gif"/>
          <p:cNvPicPr>
            <a:picLocks noChangeAspect="1" noChangeArrowheads="1" noCrop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3267381"/>
            <a:ext cx="828675" cy="6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211961" y="4011910"/>
            <a:ext cx="4680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Variable continua:</a:t>
            </a:r>
          </a:p>
          <a:p>
            <a:r>
              <a:rPr lang="es-ES" sz="1800" dirty="0"/>
              <a:t>Tiempo de atención a una persona (en minutos): 1.00, 1.15, 1.20, 1.43,…, 2.00,…, 3.00,…</a:t>
            </a:r>
            <a:endParaRPr lang="es-MX" sz="1800" dirty="0"/>
          </a:p>
        </p:txBody>
      </p:sp>
      <p:pic>
        <p:nvPicPr>
          <p:cNvPr id="9" name="Picture 4" descr="http://nursing.ju.edu.jo/PublishingImages/faculty%20Staff/unknown%20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3531496"/>
            <a:ext cx="804672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http://www.artistsvalley.com/images/icons/Financial%20Accounting%20Icons%20Var/Bank%20Teller%20Security%20Check/256x256/Bank%20Teller%20Security%20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96414"/>
            <a:ext cx="9753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3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Consideremos el experimento de lanzar una moneda y observar la cara que queda hacia arriba</a:t>
                </a:r>
              </a:p>
              <a:p>
                <a:r>
                  <a:rPr lang="es-MX" dirty="0"/>
                  <a:t>Sabemos que el espacio </a:t>
                </a:r>
                <a:r>
                  <a:rPr lang="es-MX" dirty="0" err="1"/>
                  <a:t>muestral</a:t>
                </a:r>
                <a:r>
                  <a:rPr lang="es-MX" dirty="0"/>
                  <a:t> de este experimento es </a:t>
                </a:r>
                <a:r>
                  <a:rPr lang="es-MX" dirty="0">
                    <a:sym typeface="Symbol"/>
                  </a:rPr>
                  <a:t> = {Águila, Sol}</a:t>
                </a:r>
              </a:p>
              <a:p>
                <a:r>
                  <a:rPr lang="es-MX" dirty="0">
                    <a:sym typeface="Symbol"/>
                  </a:rPr>
                  <a:t>Sea </a:t>
                </a:r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s-MX" dirty="0">
                    <a:sym typeface="Symbol"/>
                  </a:rPr>
                  <a:t> la variable definida por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  <a:sym typeface="Symbol"/>
                      </a:rPr>
                      <m:t>𝑋</m:t>
                    </m:r>
                    <m:r>
                      <a:rPr lang="es-MX" b="0" i="1" smtClean="0">
                        <a:latin typeface="Cambria Math"/>
                        <a:sym typeface="Symbol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MX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  <m:r>
                                <a:rPr lang="es-MX" b="0" i="1" smtClean="0">
                                  <a:latin typeface="Cambria Math"/>
                                  <a:sym typeface="Symbol"/>
                                </a:rPr>
                                <m:t>, </m:t>
                              </m:r>
                              <m:r>
                                <a:rPr lang="es-MX" b="0" i="1" smtClean="0">
                                  <a:latin typeface="Cambria Math"/>
                                  <a:sym typeface="Symbol"/>
                                </a:rPr>
                                <m:t>𝑠𝑜𝑙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/>
                                  <a:sym typeface="Symbol"/>
                                </a:rPr>
                                <m:t>1, á</m:t>
                              </m:r>
                              <m:r>
                                <a:rPr lang="es-MX" b="0" i="1" smtClean="0">
                                  <a:latin typeface="Cambria Math"/>
                                  <a:sym typeface="Symbol"/>
                                </a:rPr>
                                <m:t>𝑔𝑢𝑖𝑙𝑎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Entonces </a:t>
                </a:r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MX" dirty="0"/>
                  <a:t> es una variable aleatoria</a:t>
                </a:r>
              </a:p>
              <a:p>
                <a:r>
                  <a:rPr lang="es-MX" dirty="0"/>
                  <a:t>Como la aparición de “águila” o “sol” es</a:t>
                </a:r>
                <a:br>
                  <a:rPr lang="es-MX" dirty="0"/>
                </a:br>
                <a:r>
                  <a:rPr lang="es-MX" dirty="0"/>
                  <a:t>un evento aleatorio, también lo son los</a:t>
                </a:r>
                <a:br>
                  <a:rPr lang="es-MX" dirty="0"/>
                </a:br>
                <a:r>
                  <a:rPr lang="es-MX" dirty="0"/>
                  <a:t>resultados de </a:t>
                </a:r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833" r="-2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79874" name="Picture 2" descr="hannibal animated GIF "/>
          <p:cNvPicPr>
            <a:picLocks noChangeAspect="1" noChangeArrowheads="1" noCrop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75906"/>
            <a:ext cx="2381250" cy="9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15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3200" dirty="0"/>
                  <a:t>Del mismo modo, ya que la aparición de “águila” o “sol” lleva asociada una probabilidad, esta se “hereda” a los resultados de X</a:t>
                </a: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2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sz="3200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r>
                      <a:rPr lang="es-MX" sz="32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200" b="0" i="1" smtClean="0">
                                <a:latin typeface="Cambria Math"/>
                              </a:rPr>
                              <m:t>𝐶𝑎𝑒</m:t>
                            </m:r>
                            <m:r>
                              <a:rPr lang="es-MX" sz="3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sz="3200" b="0" i="1" smtClean="0">
                                <a:latin typeface="Cambria Math"/>
                              </a:rPr>
                              <m:t>𝑠𝑜𝑙</m:t>
                            </m:r>
                          </m:e>
                        </m:d>
                      </m:e>
                    </m:d>
                    <m:r>
                      <a:rPr lang="es-MX" sz="3200" b="0" i="1" smtClean="0">
                        <a:latin typeface="Cambria Math"/>
                      </a:rPr>
                      <m:t>=0.5</m:t>
                    </m:r>
                  </m:oMath>
                </a14:m>
                <a:endParaRPr lang="es-MX" sz="3200" b="0" dirty="0"/>
              </a:p>
              <a:p>
                <a14:m>
                  <m:oMath xmlns:m="http://schemas.openxmlformats.org/officeDocument/2006/math">
                    <m:r>
                      <a:rPr lang="es-MX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2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sz="3200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s-MX" sz="3200" i="1">
                        <a:latin typeface="Cambria Math"/>
                      </a:rPr>
                      <m:t>=</m:t>
                    </m:r>
                    <m:r>
                      <a:rPr lang="es-MX" sz="32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200" b="0" i="1" smtClean="0">
                                <a:latin typeface="Cambria Math"/>
                              </a:rPr>
                              <m:t>𝐶𝑎𝑒</m:t>
                            </m:r>
                            <m:r>
                              <a:rPr lang="es-MX" sz="3200" b="0" i="1" smtClean="0">
                                <a:latin typeface="Cambria Math"/>
                              </a:rPr>
                              <m:t> á</m:t>
                            </m:r>
                            <m:r>
                              <a:rPr lang="es-MX" sz="3200" b="0" i="1" smtClean="0">
                                <a:latin typeface="Cambria Math"/>
                              </a:rPr>
                              <m:t>𝑔𝑢𝑖𝑙𝑎</m:t>
                            </m:r>
                          </m:e>
                        </m:d>
                      </m:e>
                    </m:d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r>
                      <a:rPr lang="es-MX" sz="3200" i="1">
                        <a:latin typeface="Cambria Math"/>
                      </a:rPr>
                      <m:t>0.5</m:t>
                    </m:r>
                  </m:oMath>
                </a14:m>
                <a:endParaRPr lang="es-MX" sz="32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6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82946" name="Picture 2" descr="http://www.gifs.net/Animation11/Everything_Else/Money/Coin_spin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19522"/>
            <a:ext cx="723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345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Ing. Bioquímica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2000" dirty="0"/>
                  <a:t>Consideremos el experimento de observar una muestra médica y establecer si contiene azúcar reductor o no</a:t>
                </a:r>
              </a:p>
              <a:p>
                <a:r>
                  <a:rPr lang="es-MX" sz="2000" dirty="0"/>
                  <a:t>Sabemos que el espacio </a:t>
                </a:r>
                <a:r>
                  <a:rPr lang="es-MX" sz="2000" dirty="0" err="1"/>
                  <a:t>muestral</a:t>
                </a:r>
                <a:r>
                  <a:rPr lang="es-MX" sz="2000" dirty="0"/>
                  <a:t> de este experimento es </a:t>
                </a:r>
                <a:r>
                  <a:rPr lang="es-MX" sz="2000" dirty="0">
                    <a:sym typeface="Symbol"/>
                  </a:rPr>
                  <a:t> = {Presenta azúcar reductor, No presenta azúcar reductor}</a:t>
                </a:r>
              </a:p>
              <a:p>
                <a:r>
                  <a:rPr lang="es-MX" sz="2000" dirty="0">
                    <a:sym typeface="Symbol"/>
                  </a:rPr>
                  <a:t>Sea </a:t>
                </a:r>
                <a:r>
                  <a:rPr lang="es-MX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s-MX" sz="2000" dirty="0">
                    <a:sym typeface="Symbol"/>
                  </a:rPr>
                  <a:t> la variable definida por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/>
                          <a:sym typeface="Symbol"/>
                        </a:rPr>
                        <m:t>𝑋</m:t>
                      </m:r>
                      <m:r>
                        <a:rPr lang="es-MX" sz="2000" i="1">
                          <a:latin typeface="Cambria Math"/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, 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𝑛𝑜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𝑝𝑟𝑒𝑠𝑒𝑛𝑡𝑎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𝑎𝑧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ú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𝑐𝑎𝑟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𝑟𝑒𝑑𝑢𝑐𝑡𝑜𝑟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1, 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𝑝𝑟𝑒𝑠𝑒𝑛𝑡𝑎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𝑎𝑧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ú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𝑐𝑎𝑟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/>
                                    <a:sym typeface="Symbol"/>
                                  </a:rPr>
                                  <m:t>𝑟𝑒𝑑𝑢𝑐𝑡𝑜𝑟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 b="0" i="1" dirty="0">
                  <a:latin typeface="Cambria Math"/>
                  <a:sym typeface="Symbol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88066" name="Picture 2" descr="http://www.chem.uiuc.edu/organic/Carbohydrates/Chapter%209/sec9-2/fig9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51870"/>
            <a:ext cx="40386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152280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Ing. Bioquímica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Entonces </a:t>
            </a:r>
            <a:r>
              <a:rPr lang="es-MX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3600" dirty="0"/>
              <a:t> es una variable aleatoria</a:t>
            </a:r>
          </a:p>
          <a:p>
            <a:r>
              <a:rPr lang="es-MX" sz="3600" dirty="0"/>
              <a:t>Como la aparición de “azúcar reductor” o “ausencia de azúcar reductor” es un evento aleatorio, también lo son los resultados de </a:t>
            </a:r>
            <a:r>
              <a:rPr lang="es-MX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7" name="Picture 2" descr="http://www.chem.uiuc.edu/organic/Carbohydrates/Chapter%209/sec9-2/fig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40386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523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Ingeniería Bioquímica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Del mismo modo, ya que la aparición de “azúcar reductor” o “ausencia de azúcar reductor” lleva asociada una probabilidad, esta se “hereda” a los resultados de X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𝑝𝑟𝑒𝑠𝑒𝑛𝑡𝑎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𝑎𝑧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ú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𝑐𝑎𝑟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𝑟𝑒𝑑𝑢𝑐𝑡𝑜𝑟</m:t>
                            </m:r>
                          </m:e>
                        </m:d>
                      </m:e>
                    </m:d>
                  </m:oMath>
                </a14:m>
                <a:endParaRPr lang="es-MX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=0.75</m:t>
                      </m:r>
                    </m:oMath>
                  </m:oMathPara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s-MX" i="1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𝑃𝑟𝑒𝑠𝑒𝑛𝑡𝑎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𝑎𝑧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ú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𝑐𝑎𝑟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𝑟𝑒𝑑𝑢𝑐𝑡𝑜𝑟</m:t>
                            </m:r>
                          </m:e>
                        </m:d>
                      </m:e>
                    </m:d>
                  </m:oMath>
                </a14:m>
                <a:endParaRPr lang="es-MX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0.</m:t>
                      </m:r>
                      <m:r>
                        <a:rPr lang="es-MX" b="0" i="1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67" r="-2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16</a:t>
            </a:fld>
            <a:endParaRPr lang="es-ES"/>
          </a:p>
        </p:txBody>
      </p:sp>
      <p:pic>
        <p:nvPicPr>
          <p:cNvPr id="7" name="Picture 2" descr="http://www.chem.uiuc.edu/organic/Carbohydrates/Chapter%209/sec9-2/fig9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40386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08394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Psicología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MX" sz="2600" dirty="0"/>
                  <a:t>Consideremos el experimento de observar a un paciente y establecer si presenta ansiedad o no</a:t>
                </a:r>
              </a:p>
              <a:p>
                <a:r>
                  <a:rPr lang="es-MX" sz="2600" dirty="0"/>
                  <a:t>Sabemos que el espacio </a:t>
                </a:r>
                <a:r>
                  <a:rPr lang="es-MX" sz="2600" dirty="0" err="1"/>
                  <a:t>muestral</a:t>
                </a:r>
                <a:r>
                  <a:rPr lang="es-MX" sz="2600" dirty="0"/>
                  <a:t> de este experimento es </a:t>
                </a:r>
                <a:r>
                  <a:rPr lang="es-MX" sz="2600" dirty="0">
                    <a:sym typeface="Symbol"/>
                  </a:rPr>
                  <a:t> = {Presenta ansiedad, No presenta ansiedad}</a:t>
                </a:r>
              </a:p>
              <a:p>
                <a:r>
                  <a:rPr lang="es-MX" sz="2600" dirty="0">
                    <a:sym typeface="Symbol"/>
                  </a:rPr>
                  <a:t>Sea </a:t>
                </a:r>
                <a:r>
                  <a:rPr lang="es-MX" sz="2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s-MX" sz="2600" dirty="0">
                    <a:sym typeface="Symbol"/>
                  </a:rPr>
                  <a:t> la variable definida por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600" b="0" i="1" smtClean="0">
                          <a:latin typeface="Cambria Math"/>
                          <a:sym typeface="Symbol"/>
                        </a:rPr>
                        <m:t>       </m:t>
                      </m:r>
                      <m:r>
                        <a:rPr lang="es-MX" sz="2600" i="1">
                          <a:latin typeface="Cambria Math"/>
                          <a:sym typeface="Symbol"/>
                        </a:rPr>
                        <m:t>𝑋</m:t>
                      </m:r>
                      <m:r>
                        <a:rPr lang="es-MX" sz="2600" i="1">
                          <a:latin typeface="Cambria Math"/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6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6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, 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𝑛𝑜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𝑝𝑟𝑒𝑠𝑒𝑛𝑡𝑎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𝑎𝑛𝑠𝑖𝑒𝑑𝑎𝑑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1, 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𝑝𝑟𝑒𝑠𝑒𝑛𝑡𝑎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MX" sz="2600" i="1">
                                    <a:latin typeface="Cambria Math"/>
                                    <a:sym typeface="Symbol"/>
                                  </a:rPr>
                                  <m:t>𝑎𝑛𝑠𝑖𝑒𝑑𝑎𝑑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600" b="0" i="1" dirty="0">
                  <a:latin typeface="Cambria Math"/>
                  <a:sym typeface="Symbol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500" r="-21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89090" name="Picture 2" descr="https://www.womenshealth.gov/mental-health/images/anxie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1" y="3813889"/>
            <a:ext cx="2381250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47550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Psicología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Entonces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3200" dirty="0"/>
              <a:t> es una variable aleatoria</a:t>
            </a:r>
          </a:p>
          <a:p>
            <a:r>
              <a:rPr lang="es-MX" sz="3200" dirty="0"/>
              <a:t>Como la aparición de “ansiedad” o “ausencia de ansiedad” es un evento aleatorio, también lo son los resultados de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7" name="Picture 2" descr="https://www.womenshealth.gov/mental-health/images/anxie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1" y="3813889"/>
            <a:ext cx="2381250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47550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Psicología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MX" dirty="0"/>
                  <a:t>Del mismo modo, ya que la aparición de “ansiedad” o “ausencia de ansiedad” lleva asociada una probabilidad, esta se “hereda” a los resultados de </a:t>
                </a:r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MX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𝑝𝑟𝑒𝑠𝑒𝑛𝑡𝑎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𝑎𝑛𝑠𝑖𝑒𝑑𝑎𝑑</m:t>
                            </m:r>
                          </m:e>
                        </m:d>
                      </m:e>
                    </m:d>
                  </m:oMath>
                </a14:m>
                <a:br>
                  <a:rPr lang="es-MX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=0.7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s-MX" i="1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𝑃𝑟𝑒𝑠𝑒𝑛𝑡𝑎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𝑎𝑛𝑠𝑖𝑒𝑑𝑎𝑑</m:t>
                            </m:r>
                          </m:e>
                        </m:d>
                      </m:e>
                    </m:d>
                  </m:oMath>
                </a14:m>
                <a:endParaRPr lang="es-MX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0.</m:t>
                      </m:r>
                      <m:r>
                        <a:rPr lang="es-MX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7" name="Picture 2" descr="https://www.womenshealth.gov/mental-health/images/anxie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978175"/>
            <a:ext cx="2381250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58782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aleatorias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2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Sociología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dirty="0"/>
              <a:t>Consideremos el experimento de preguntar a una persona (independientemente de su género) si se considera a sí misma feminista y registrar su respuesta</a:t>
            </a:r>
          </a:p>
          <a:p>
            <a:r>
              <a:rPr lang="es-MX" dirty="0"/>
              <a:t>Sabemos que el espacio </a:t>
            </a:r>
            <a:r>
              <a:rPr lang="es-MX" dirty="0" err="1"/>
              <a:t>muestral</a:t>
            </a:r>
            <a:r>
              <a:rPr lang="es-MX" dirty="0"/>
              <a:t> de este experimento es </a:t>
            </a:r>
            <a:r>
              <a:rPr lang="es-MX" dirty="0">
                <a:sym typeface="Symbol"/>
              </a:rPr>
              <a:t> = {Se considera a sí mismo feminista, No se considera a sí mismo feminista}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92162" name="Picture 2" descr="http://www.sparksummit.com/wp-content/uploads/2012/11/Feminismradicalnotion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18118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4716016" y="3501810"/>
            <a:ext cx="2232248" cy="15904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FF3399"/>
                </a:solidFill>
              </a:rPr>
              <a:t>FEMINISMO</a:t>
            </a:r>
          </a:p>
          <a:p>
            <a:pPr algn="ctr"/>
            <a:r>
              <a:rPr lang="es-MX" sz="1600" dirty="0">
                <a:solidFill>
                  <a:srgbClr val="FF3399"/>
                </a:solidFill>
              </a:rPr>
              <a:t>Es la noción radical de que las mujeres son personas</a:t>
            </a:r>
          </a:p>
        </p:txBody>
      </p:sp>
    </p:spTree>
    <p:extLst>
      <p:ext uri="{BB962C8B-B14F-4D97-AF65-F5344CB8AC3E}">
        <p14:creationId xmlns:p14="http://schemas.microsoft.com/office/powerpoint/2010/main" val="2465822295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Sociología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MX" sz="2000" dirty="0">
                    <a:sym typeface="Symbol"/>
                  </a:rPr>
                  <a:t>Sea </a:t>
                </a:r>
                <a:r>
                  <a:rPr lang="es-MX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s-MX" sz="2000" dirty="0">
                    <a:sym typeface="Symbol"/>
                  </a:rPr>
                  <a:t> la variable definida por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/>
                          <a:sym typeface="Symbol"/>
                        </a:rPr>
                        <m:t>𝑋</m:t>
                      </m:r>
                      <m:r>
                        <a:rPr lang="es-MX" sz="2000" i="1">
                          <a:latin typeface="Cambria Math"/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2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, 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𝑛𝑜</m:t>
                                </m:r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𝑠𝑒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𝑐𝑜𝑛𝑠𝑖𝑑𝑒𝑟𝑎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𝑓𝑒𝑚𝑖𝑛𝑖𝑠𝑡𝑎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/>
                                    <a:sym typeface="Symbol"/>
                                  </a:rPr>
                                  <m:t>1, 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𝑠𝑒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𝑐𝑜𝑛𝑠𝑖𝑑𝑒𝑟𝑎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s-ES" sz="2000" i="1">
                                    <a:latin typeface="Cambria Math"/>
                                    <a:sym typeface="Symbol"/>
                                  </a:rPr>
                                  <m:t>𝑓𝑒𝑚𝑖𝑛𝑖𝑠𝑡𝑎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 i="1" dirty="0">
                  <a:latin typeface="Cambria Math"/>
                  <a:sym typeface="Symbol"/>
                </a:endParaRPr>
              </a:p>
              <a:p>
                <a:r>
                  <a:rPr lang="es-MX" sz="2000" dirty="0"/>
                  <a:t>Entonces </a:t>
                </a:r>
                <a:r>
                  <a:rPr lang="es-MX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MX" sz="2000" dirty="0"/>
                  <a:t> es una variable aleatoria</a:t>
                </a:r>
              </a:p>
              <a:p>
                <a:r>
                  <a:rPr lang="es-MX" sz="2000" dirty="0"/>
                  <a:t>Como la aparición de “feminista” o “no feminista” se puede considerar como un evento aleatorio, también lo son los resultados de </a:t>
                </a:r>
                <a:r>
                  <a:rPr lang="es-MX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833" r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7" name="Picture 2" descr="http://www.sparksummit.com/wp-content/uploads/2012/11/Feminismradicalnotion-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18118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Elipse"/>
          <p:cNvSpPr/>
          <p:nvPr/>
        </p:nvSpPr>
        <p:spPr>
          <a:xfrm>
            <a:off x="4716016" y="3501810"/>
            <a:ext cx="2232248" cy="15904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FF3399"/>
                </a:solidFill>
              </a:rPr>
              <a:t>FEMINISMO</a:t>
            </a:r>
          </a:p>
          <a:p>
            <a:pPr algn="ctr"/>
            <a:r>
              <a:rPr lang="es-MX" sz="1600" dirty="0">
                <a:solidFill>
                  <a:srgbClr val="FF3399"/>
                </a:solidFill>
              </a:rPr>
              <a:t>Es la noción radical de que las mujeres son personas</a:t>
            </a:r>
          </a:p>
        </p:txBody>
      </p:sp>
    </p:spTree>
    <p:extLst>
      <p:ext uri="{BB962C8B-B14F-4D97-AF65-F5344CB8AC3E}">
        <p14:creationId xmlns:p14="http://schemas.microsoft.com/office/powerpoint/2010/main" val="2141963211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sparksummit.com/wp-content/uploads/2012/11/Feminismradicalnotion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2124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Sociología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Del mismo modo, ya que la aparición de “feminista” o “no feminista” lleva asociada una probabilidad, esta se “hereda” a los resultados de </a:t>
                </a:r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𝑠𝑒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𝑐𝑜𝑛𝑠𝑖𝑑𝑒𝑟𝑎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𝑓𝑒𝑚𝑖𝑛𝑖𝑠𝑡𝑎</m:t>
                            </m:r>
                          </m:e>
                        </m:d>
                      </m:e>
                    </m:d>
                  </m:oMath>
                </a14:m>
                <a:br>
                  <a:rPr lang="es-MX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=0.</m:t>
                    </m:r>
                    <m:r>
                      <a:rPr lang="es-ES" b="0" i="1" smtClean="0">
                        <a:latin typeface="Cambria Math"/>
                      </a:rPr>
                      <m:t>31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s-MX" i="1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𝑆𝑒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𝑐𝑜𝑛𝑠𝑖𝑑𝑒𝑟𝑎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𝑓𝑒𝑚𝑖𝑛𝑖𝑠𝑡𝑎</m:t>
                            </m:r>
                          </m:e>
                        </m:d>
                      </m:e>
                    </m:d>
                  </m:oMath>
                </a14:m>
                <a:br>
                  <a:rPr lang="es-MX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=</m:t>
                    </m:r>
                    <m:r>
                      <a:rPr lang="es-MX" i="1">
                        <a:latin typeface="Cambria Math"/>
                      </a:rPr>
                      <m:t>0.</m:t>
                    </m:r>
                    <m:r>
                      <a:rPr lang="es-ES" b="0" i="1" smtClean="0">
                        <a:latin typeface="Cambria Math"/>
                      </a:rPr>
                      <m:t>69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167" r="-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4932040" y="3555816"/>
            <a:ext cx="2232248" cy="15904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FF3399"/>
                </a:solidFill>
              </a:rPr>
              <a:t>FEMINISMO</a:t>
            </a:r>
          </a:p>
          <a:p>
            <a:pPr algn="ctr"/>
            <a:r>
              <a:rPr lang="es-MX" sz="1600" dirty="0">
                <a:solidFill>
                  <a:srgbClr val="FF3399"/>
                </a:solidFill>
              </a:rPr>
              <a:t>Es la noción radical de que las mujeres son personas</a:t>
            </a:r>
          </a:p>
        </p:txBody>
      </p:sp>
    </p:spTree>
    <p:extLst>
      <p:ext uri="{BB962C8B-B14F-4D97-AF65-F5344CB8AC3E}">
        <p14:creationId xmlns:p14="http://schemas.microsoft.com/office/powerpoint/2010/main" val="3394814592"/>
      </p:ext>
    </p:extLst>
  </p:cSld>
  <p:clrMapOvr>
    <a:masterClrMapping/>
  </p:clrMapOvr>
  <p:transition spd="slow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probabilidad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Distribución 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Una distribución de probabilidad para una variable aleatoria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3200" dirty="0"/>
              <a:t> es una </a:t>
            </a:r>
            <a:r>
              <a:rPr lang="es-MX" sz="3200" dirty="0">
                <a:solidFill>
                  <a:srgbClr val="C00000"/>
                </a:solidFill>
              </a:rPr>
              <a:t>regla</a:t>
            </a:r>
            <a:r>
              <a:rPr lang="es-MX" sz="3200" dirty="0"/>
              <a:t> que proporciona la </a:t>
            </a:r>
            <a:r>
              <a:rPr lang="es-MX" sz="3200" dirty="0">
                <a:solidFill>
                  <a:srgbClr val="C00000"/>
                </a:solidFill>
              </a:rPr>
              <a:t>probabilidad de ocurrencia</a:t>
            </a:r>
            <a:r>
              <a:rPr lang="es-MX" sz="3200" dirty="0"/>
              <a:t> de cada uno de los valores de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s-MX" sz="3200" dirty="0"/>
              <a:t>Puede darse en forma de una </a:t>
            </a:r>
            <a:r>
              <a:rPr lang="es-MX" sz="3200" dirty="0">
                <a:solidFill>
                  <a:srgbClr val="FF0000"/>
                </a:solidFill>
              </a:rPr>
              <a:t>tabla</a:t>
            </a:r>
            <a:r>
              <a:rPr lang="es-MX" sz="3200" dirty="0"/>
              <a:t>, </a:t>
            </a:r>
            <a:r>
              <a:rPr lang="es-MX" sz="3200" dirty="0">
                <a:solidFill>
                  <a:srgbClr val="FF0000"/>
                </a:solidFill>
              </a:rPr>
              <a:t>gráfica </a:t>
            </a:r>
            <a:r>
              <a:rPr lang="es-MX" sz="3200" dirty="0"/>
              <a:t>o </a:t>
            </a:r>
            <a:r>
              <a:rPr lang="es-MX" sz="3200" dirty="0">
                <a:solidFill>
                  <a:srgbClr val="FF0000"/>
                </a:solidFill>
              </a:rPr>
              <a:t>expresión algebraica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09143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Distribución 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800" dirty="0"/>
              <a:t>En particular, cuando se da como una expresión </a:t>
            </a:r>
            <a:r>
              <a:rPr lang="es-MX" sz="2800" dirty="0" err="1"/>
              <a:t>algebráica</a:t>
            </a:r>
            <a:r>
              <a:rPr lang="es-MX" sz="2800" dirty="0"/>
              <a:t> o “fórmula” se le denomina</a:t>
            </a:r>
            <a:endParaRPr lang="es-MX" sz="2800" dirty="0">
              <a:solidFill>
                <a:srgbClr val="7030A0"/>
              </a:solidFill>
            </a:endParaRPr>
          </a:p>
          <a:p>
            <a:pPr lvl="1"/>
            <a:r>
              <a:rPr lang="es-MX" sz="2400" dirty="0">
                <a:solidFill>
                  <a:srgbClr val="C00000"/>
                </a:solidFill>
              </a:rPr>
              <a:t>Función de masa de probabilidad </a:t>
            </a:r>
            <a:r>
              <a:rPr lang="es-MX" sz="2400" dirty="0"/>
              <a:t>o </a:t>
            </a:r>
            <a:r>
              <a:rPr lang="es-MX" sz="2400" dirty="0" err="1">
                <a:solidFill>
                  <a:srgbClr val="C00000"/>
                </a:solidFill>
              </a:rPr>
              <a:t>fmp</a:t>
            </a:r>
            <a:r>
              <a:rPr lang="es-MX" sz="2400" dirty="0"/>
              <a:t>, si la variable es discreta</a:t>
            </a:r>
          </a:p>
          <a:p>
            <a:pPr lvl="1"/>
            <a:r>
              <a:rPr lang="es-MX" sz="2400" dirty="0">
                <a:solidFill>
                  <a:srgbClr val="C00000"/>
                </a:solidFill>
              </a:rPr>
              <a:t>Función de densidad de probabilidad </a:t>
            </a:r>
            <a:r>
              <a:rPr lang="es-MX" sz="2400" dirty="0"/>
              <a:t>o </a:t>
            </a:r>
            <a:r>
              <a:rPr lang="es-MX" sz="2400" dirty="0" err="1">
                <a:solidFill>
                  <a:srgbClr val="C00000"/>
                </a:solidFill>
              </a:rPr>
              <a:t>fdp</a:t>
            </a:r>
            <a:r>
              <a:rPr lang="es-MX" sz="2400" dirty="0"/>
              <a:t>, si la variable es continua</a:t>
            </a:r>
          </a:p>
          <a:p>
            <a:r>
              <a:rPr lang="es-MX" sz="2800" dirty="0"/>
              <a:t>Cada tipo de función tiene características particulares que se discutirán en las siguientes diapositivas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09143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Masa de probabilidad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Distribución de Probabilidad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8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Aleatorias Discretas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4000" dirty="0"/>
              <a:t>Sea </a:t>
            </a:r>
            <a:r>
              <a:rPr lang="es-ES" sz="4000" i="1" dirty="0">
                <a:latin typeface="Times New Roman" pitchFamily="18" charset="0"/>
              </a:rPr>
              <a:t>X</a:t>
            </a:r>
            <a:r>
              <a:rPr lang="es-ES" sz="4000" dirty="0"/>
              <a:t> una variable aleatoria (va)</a:t>
            </a:r>
          </a:p>
          <a:p>
            <a:r>
              <a:rPr lang="es-ES" sz="4000" dirty="0"/>
              <a:t>Se dice que </a:t>
            </a:r>
            <a:r>
              <a:rPr lang="es-ES" sz="4000" i="1" dirty="0">
                <a:latin typeface="Times New Roman" pitchFamily="18" charset="0"/>
              </a:rPr>
              <a:t>X</a:t>
            </a:r>
            <a:r>
              <a:rPr lang="es-ES" sz="4000" dirty="0"/>
              <a:t> es una va </a:t>
            </a:r>
            <a:r>
              <a:rPr lang="es-ES" sz="4000" b="1" dirty="0">
                <a:solidFill>
                  <a:srgbClr val="FF0000"/>
                </a:solidFill>
              </a:rPr>
              <a:t>discreta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/>
              <a:t>si el conjunto de todos los valores que puede asumir </a:t>
            </a:r>
            <a:r>
              <a:rPr lang="es-ES" sz="4000" i="1" dirty="0">
                <a:latin typeface="Times New Roman" pitchFamily="18" charset="0"/>
              </a:rPr>
              <a:t>X</a:t>
            </a:r>
            <a:r>
              <a:rPr lang="es-ES" sz="4000" dirty="0"/>
              <a:t> es un </a:t>
            </a:r>
            <a:r>
              <a:rPr lang="es-ES" sz="4000" dirty="0">
                <a:solidFill>
                  <a:srgbClr val="FF0000"/>
                </a:solidFill>
              </a:rPr>
              <a:t>conjunto numerable</a:t>
            </a:r>
            <a:r>
              <a:rPr lang="es-ES" sz="4000" dirty="0"/>
              <a:t>:</a:t>
            </a:r>
          </a:p>
          <a:p>
            <a:pPr lvl="1"/>
            <a:r>
              <a:rPr lang="es-ES" sz="3600" dirty="0"/>
              <a:t>Finito</a:t>
            </a:r>
            <a:r>
              <a:rPr lang="es-ES" sz="3600" dirty="0">
                <a:latin typeface="Times New Roman" pitchFamily="18" charset="0"/>
              </a:rPr>
              <a:t> </a:t>
            </a:r>
            <a:r>
              <a:rPr lang="es-ES" sz="3600" i="1" dirty="0">
                <a:latin typeface="Times New Roman" pitchFamily="18" charset="0"/>
              </a:rPr>
              <a:t>x</a:t>
            </a:r>
            <a:r>
              <a:rPr lang="es-ES" sz="3600" baseline="-25000" dirty="0">
                <a:latin typeface="Times New Roman" pitchFamily="18" charset="0"/>
              </a:rPr>
              <a:t>1</a:t>
            </a:r>
            <a:r>
              <a:rPr lang="es-ES" sz="3600" i="1" dirty="0">
                <a:latin typeface="Times New Roman" pitchFamily="18" charset="0"/>
              </a:rPr>
              <a:t>, x</a:t>
            </a:r>
            <a:r>
              <a:rPr lang="es-ES" sz="3600" baseline="-25000" dirty="0">
                <a:latin typeface="Times New Roman" pitchFamily="18" charset="0"/>
              </a:rPr>
              <a:t>2</a:t>
            </a:r>
            <a:r>
              <a:rPr lang="es-ES" sz="3600" i="1" dirty="0">
                <a:latin typeface="Times New Roman" pitchFamily="18" charset="0"/>
              </a:rPr>
              <a:t>, ..., </a:t>
            </a:r>
            <a:r>
              <a:rPr lang="es-ES" sz="3600" i="1" dirty="0" err="1">
                <a:latin typeface="Times New Roman" pitchFamily="18" charset="0"/>
              </a:rPr>
              <a:t>x</a:t>
            </a:r>
            <a:r>
              <a:rPr lang="es-ES" sz="3600" i="1" baseline="-25000" dirty="0" err="1">
                <a:latin typeface="Times New Roman" pitchFamily="18" charset="0"/>
              </a:rPr>
              <a:t>n</a:t>
            </a:r>
            <a:r>
              <a:rPr lang="es-ES" sz="3600" i="1" baseline="-25000" dirty="0">
                <a:latin typeface="Times New Roman" pitchFamily="18" charset="0"/>
              </a:rPr>
              <a:t> </a:t>
            </a:r>
            <a:endParaRPr lang="es-ES" sz="3600" dirty="0"/>
          </a:p>
          <a:p>
            <a:pPr lvl="1"/>
            <a:r>
              <a:rPr lang="es-ES" sz="3600" dirty="0"/>
              <a:t>Infinito </a:t>
            </a:r>
            <a:r>
              <a:rPr lang="es-ES" sz="3600" i="1" dirty="0">
                <a:latin typeface="Times New Roman" pitchFamily="18" charset="0"/>
              </a:rPr>
              <a:t>x</a:t>
            </a:r>
            <a:r>
              <a:rPr lang="es-ES" sz="3600" baseline="-25000" dirty="0">
                <a:latin typeface="Times New Roman" pitchFamily="18" charset="0"/>
              </a:rPr>
              <a:t>1</a:t>
            </a:r>
            <a:r>
              <a:rPr lang="es-ES" sz="3600" i="1" dirty="0">
                <a:latin typeface="Times New Roman" pitchFamily="18" charset="0"/>
              </a:rPr>
              <a:t>, x</a:t>
            </a:r>
            <a:r>
              <a:rPr lang="es-ES" sz="3600" baseline="-25000" dirty="0">
                <a:latin typeface="Times New Roman" pitchFamily="18" charset="0"/>
              </a:rPr>
              <a:t>2</a:t>
            </a:r>
            <a:r>
              <a:rPr lang="es-ES" sz="3600" i="1" dirty="0">
                <a:latin typeface="Times New Roman" pitchFamily="18" charset="0"/>
              </a:rPr>
              <a:t>, ...</a:t>
            </a:r>
            <a:endParaRPr lang="es-ES" sz="3600" dirty="0">
              <a:latin typeface="Times New Roman" pitchFamily="18" charset="0"/>
            </a:endParaRP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BDCF-B057-4EAF-905F-9D03DD1AB564}" type="slidenum">
              <a:rPr lang="es-ES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353593"/>
      </p:ext>
    </p:extLst>
  </p:cSld>
  <p:clrMapOvr>
    <a:masterClrMapping/>
  </p:clrMapOvr>
  <p:transition spd="slow">
    <p:cover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Aleatorias Discretas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 la función </a:t>
            </a:r>
            <a:r>
              <a:rPr lang="es-ES" sz="3600" i="1" dirty="0">
                <a:latin typeface="Times New Roman" pitchFamily="18" charset="0"/>
              </a:rPr>
              <a:t>f</a:t>
            </a:r>
            <a:r>
              <a:rPr lang="es-ES" sz="3600" dirty="0">
                <a:latin typeface="Times New Roman" pitchFamily="18" charset="0"/>
              </a:rPr>
              <a:t>(</a:t>
            </a:r>
            <a:r>
              <a:rPr lang="es-ES" sz="3600" i="1" dirty="0">
                <a:latin typeface="Times New Roman" pitchFamily="18" charset="0"/>
              </a:rPr>
              <a:t>x</a:t>
            </a:r>
            <a:r>
              <a:rPr lang="es-ES" sz="3600" dirty="0">
                <a:latin typeface="Times New Roman" pitchFamily="18" charset="0"/>
              </a:rPr>
              <a:t>)</a:t>
            </a:r>
            <a:r>
              <a:rPr lang="es-ES" sz="3600" i="1" dirty="0">
                <a:latin typeface="Times New Roman" pitchFamily="18" charset="0"/>
              </a:rPr>
              <a:t> = P</a:t>
            </a:r>
            <a:r>
              <a:rPr lang="es-ES" sz="3600" dirty="0">
                <a:latin typeface="Times New Roman" pitchFamily="18" charset="0"/>
              </a:rPr>
              <a:t>(</a:t>
            </a:r>
            <a:r>
              <a:rPr lang="es-ES" sz="3600" i="1" dirty="0">
                <a:latin typeface="Times New Roman" pitchFamily="18" charset="0"/>
              </a:rPr>
              <a:t>X=x</a:t>
            </a:r>
            <a:r>
              <a:rPr lang="es-ES" sz="3600" dirty="0">
                <a:latin typeface="Times New Roman" pitchFamily="18" charset="0"/>
              </a:rPr>
              <a:t>)</a:t>
            </a:r>
            <a:r>
              <a:rPr lang="es-ES" sz="3600" i="1" dirty="0">
                <a:latin typeface="Times New Roman" pitchFamily="18" charset="0"/>
              </a:rPr>
              <a:t>, x =</a:t>
            </a:r>
            <a:r>
              <a:rPr lang="es-ES" sz="3600" dirty="0"/>
              <a:t> </a:t>
            </a:r>
            <a:r>
              <a:rPr lang="es-ES" sz="3600" i="1" dirty="0">
                <a:latin typeface="Times New Roman" pitchFamily="18" charset="0"/>
              </a:rPr>
              <a:t>x</a:t>
            </a:r>
            <a:r>
              <a:rPr lang="es-ES" sz="3600" baseline="-25000" dirty="0">
                <a:latin typeface="Times New Roman" pitchFamily="18" charset="0"/>
              </a:rPr>
              <a:t>1</a:t>
            </a:r>
            <a:r>
              <a:rPr lang="es-ES" sz="3600" i="1" dirty="0">
                <a:latin typeface="Times New Roman" pitchFamily="18" charset="0"/>
              </a:rPr>
              <a:t>, x</a:t>
            </a:r>
            <a:r>
              <a:rPr lang="es-ES" sz="3600" baseline="-25000" dirty="0">
                <a:latin typeface="Times New Roman" pitchFamily="18" charset="0"/>
              </a:rPr>
              <a:t>2</a:t>
            </a:r>
            <a:r>
              <a:rPr lang="es-ES" sz="3600" i="1" dirty="0">
                <a:latin typeface="Times New Roman" pitchFamily="18" charset="0"/>
              </a:rPr>
              <a:t>, ...</a:t>
            </a:r>
            <a:r>
              <a:rPr lang="es-ES" sz="3600" dirty="0"/>
              <a:t> que asigna la probabilidad a cada posible valor de </a:t>
            </a:r>
            <a:r>
              <a:rPr lang="es-ES" sz="3600" i="1" dirty="0">
                <a:latin typeface="Times New Roman" pitchFamily="18" charset="0"/>
              </a:rPr>
              <a:t>X</a:t>
            </a:r>
            <a:r>
              <a:rPr lang="es-ES" sz="3600" dirty="0"/>
              <a:t> se le llama </a:t>
            </a:r>
            <a:r>
              <a:rPr lang="es-ES" sz="3600" b="1" dirty="0"/>
              <a:t>función de densidad de probabilidad discreta</a:t>
            </a:r>
            <a:r>
              <a:rPr lang="es-ES" sz="3600" dirty="0"/>
              <a:t> (</a:t>
            </a:r>
            <a:r>
              <a:rPr lang="es-ES" sz="3600" dirty="0" err="1"/>
              <a:t>fdp</a:t>
            </a:r>
            <a:r>
              <a:rPr lang="es-ES" sz="3600" dirty="0"/>
              <a:t> discreta) o </a:t>
            </a:r>
            <a:r>
              <a:rPr lang="es-ES" sz="3600" b="1" dirty="0">
                <a:solidFill>
                  <a:srgbClr val="C00000"/>
                </a:solidFill>
              </a:rPr>
              <a:t>función de masa de probabilidad</a:t>
            </a:r>
            <a:r>
              <a:rPr lang="es-ES" sz="3600" dirty="0"/>
              <a:t> (</a:t>
            </a:r>
            <a:r>
              <a:rPr lang="es-ES" sz="3600" dirty="0" err="1"/>
              <a:t>fmp</a:t>
            </a:r>
            <a:r>
              <a:rPr lang="es-ES" sz="3600" dirty="0"/>
              <a:t>)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BDCF-B057-4EAF-905F-9D03DD1AB564}" type="slidenum">
              <a:rPr lang="es-ES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448188"/>
      </p:ext>
    </p:extLst>
  </p:cSld>
  <p:clrMapOvr>
    <a:masterClrMapping/>
  </p:clrMapOvr>
  <p:transition spd="slow">
    <p:cover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Aleatorias Discretas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3600" dirty="0"/>
                  <a:t>Si la va </a:t>
                </a:r>
                <a:r>
                  <a:rPr lang="es-ES" sz="3600" i="1" dirty="0">
                    <a:latin typeface="Times New Roman" pitchFamily="18" charset="0"/>
                  </a:rPr>
                  <a:t>X</a:t>
                </a:r>
                <a:r>
                  <a:rPr lang="es-ES" sz="3600" dirty="0"/>
                  <a:t> puede asumir los valores </a:t>
                </a:r>
                <a:r>
                  <a:rPr lang="es-ES" sz="3600" i="1" dirty="0">
                    <a:latin typeface="Times New Roman" pitchFamily="18" charset="0"/>
                  </a:rPr>
                  <a:t>x</a:t>
                </a:r>
                <a:r>
                  <a:rPr lang="es-ES" sz="3600" baseline="-25000" dirty="0">
                    <a:latin typeface="Times New Roman" pitchFamily="18" charset="0"/>
                  </a:rPr>
                  <a:t>1</a:t>
                </a:r>
                <a:r>
                  <a:rPr lang="es-ES" sz="3600" i="1" dirty="0">
                    <a:latin typeface="Times New Roman" pitchFamily="18" charset="0"/>
                  </a:rPr>
                  <a:t>, x</a:t>
                </a:r>
                <a:r>
                  <a:rPr lang="es-ES" sz="3600" baseline="-25000" dirty="0">
                    <a:latin typeface="Times New Roman" pitchFamily="18" charset="0"/>
                  </a:rPr>
                  <a:t>2</a:t>
                </a:r>
                <a:r>
                  <a:rPr lang="es-ES" sz="3600" i="1" dirty="0">
                    <a:latin typeface="Times New Roman" pitchFamily="18" charset="0"/>
                  </a:rPr>
                  <a:t>, ...</a:t>
                </a:r>
                <a:r>
                  <a:rPr lang="es-ES" sz="3600" dirty="0"/>
                  <a:t>; y</a:t>
                </a:r>
                <a:r>
                  <a:rPr lang="es-ES" sz="3600" i="1" dirty="0">
                    <a:latin typeface="Times New Roman" pitchFamily="18" charset="0"/>
                  </a:rPr>
                  <a:t> f </a:t>
                </a:r>
                <a:r>
                  <a:rPr lang="es-ES" sz="3600" dirty="0"/>
                  <a:t>es su función de masa de probabilidad</a:t>
                </a:r>
                <a:r>
                  <a:rPr lang="es-ES" sz="3600" i="1" dirty="0">
                    <a:latin typeface="Times New Roman" pitchFamily="18" charset="0"/>
                  </a:rPr>
                  <a:t>, </a:t>
                </a:r>
                <a:r>
                  <a:rPr lang="es-ES" sz="3600" dirty="0"/>
                  <a:t>entonces esta debe cumplir dos condiciones básicas:</a:t>
                </a:r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MX" sz="3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sz="3600" b="0" i="1" smtClean="0">
                        <a:latin typeface="Cambria Math"/>
                        <a:ea typeface="Cambria Math"/>
                      </a:rPr>
                      <m:t>≥0, ∀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s-MX" sz="3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s-ES" sz="3600" b="0" i="1" dirty="0">
                  <a:latin typeface="Cambria Math"/>
                  <a:ea typeface="Cambria Math"/>
                </a:endParaRPr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MX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3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s-MX" sz="36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3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MX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36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s-MX" sz="36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s-MX" sz="36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2500" r="-1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BDCF-B057-4EAF-905F-9D03DD1AB564}" type="slidenum">
              <a:rPr lang="es-ES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087170"/>
      </p:ext>
    </p:extLst>
  </p:cSld>
  <p:clrMapOvr>
    <a:masterClrMapping/>
  </p:clrMapOvr>
  <p:transition spd="slow"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 Aleatoria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200" dirty="0"/>
              <a:t>De un modo práctico, podemos decir que una </a:t>
            </a:r>
            <a:r>
              <a:rPr lang="es-ES" sz="3200" dirty="0">
                <a:solidFill>
                  <a:srgbClr val="FF0000"/>
                </a:solidFill>
              </a:rPr>
              <a:t>variable</a:t>
            </a:r>
            <a:r>
              <a:rPr lang="es-ES" sz="3200" dirty="0"/>
              <a:t> es cualquier característica de los individuos de la población que podemos </a:t>
            </a:r>
            <a:r>
              <a:rPr lang="es-ES" sz="3200" dirty="0">
                <a:solidFill>
                  <a:srgbClr val="C00000"/>
                </a:solidFill>
              </a:rPr>
              <a:t>clasificar</a:t>
            </a:r>
            <a:r>
              <a:rPr lang="es-ES" sz="3200" dirty="0"/>
              <a:t>, </a:t>
            </a:r>
            <a:r>
              <a:rPr lang="es-ES" sz="3200" dirty="0">
                <a:solidFill>
                  <a:srgbClr val="C00000"/>
                </a:solidFill>
              </a:rPr>
              <a:t>contar</a:t>
            </a:r>
            <a:r>
              <a:rPr lang="es-ES" sz="3200" dirty="0"/>
              <a:t> o </a:t>
            </a:r>
            <a:r>
              <a:rPr lang="es-ES" sz="3200" dirty="0">
                <a:solidFill>
                  <a:srgbClr val="C00000"/>
                </a:solidFill>
              </a:rPr>
              <a:t>medir</a:t>
            </a:r>
          </a:p>
          <a:p>
            <a:r>
              <a:rPr lang="es-ES" sz="3200" dirty="0"/>
              <a:t>Desde el punto de vista de la Teoría de Probabilidades, una </a:t>
            </a:r>
            <a:r>
              <a:rPr lang="es-ES" sz="3200" dirty="0">
                <a:solidFill>
                  <a:srgbClr val="FF0000"/>
                </a:solidFill>
              </a:rPr>
              <a:t>variable aleatoria </a:t>
            </a:r>
            <a:r>
              <a:rPr lang="es-ES" sz="3200" dirty="0"/>
              <a:t>es </a:t>
            </a:r>
            <a:r>
              <a:rPr lang="es-ES" sz="3200" dirty="0">
                <a:solidFill>
                  <a:srgbClr val="FF0000"/>
                </a:solidFill>
              </a:rPr>
              <a:t>una función </a:t>
            </a:r>
            <a:r>
              <a:rPr lang="es-ES" sz="3200" dirty="0"/>
              <a:t>que le asocia a cada elemento de un espacio </a:t>
            </a:r>
            <a:r>
              <a:rPr lang="es-ES" sz="3200" dirty="0" err="1"/>
              <a:t>muestral</a:t>
            </a:r>
            <a:r>
              <a:rPr lang="es-ES" sz="3200" dirty="0"/>
              <a:t> </a:t>
            </a:r>
            <a:r>
              <a:rPr lang="es-ES" sz="3200" dirty="0">
                <a:sym typeface="Symbol"/>
              </a:rPr>
              <a:t>, </a:t>
            </a:r>
            <a:r>
              <a:rPr lang="es-ES" sz="3200" dirty="0"/>
              <a:t>un número real</a:t>
            </a:r>
          </a:p>
          <a:p>
            <a:r>
              <a:rPr lang="es-ES" sz="3200" dirty="0"/>
              <a:t>Por lo anterior, el concepto de </a:t>
            </a:r>
            <a:r>
              <a:rPr lang="es-ES" sz="3200" dirty="0">
                <a:solidFill>
                  <a:srgbClr val="FF0000"/>
                </a:solidFill>
              </a:rPr>
              <a:t>variable aleatoria </a:t>
            </a:r>
            <a:r>
              <a:rPr lang="es-ES" sz="3200" dirty="0"/>
              <a:t>nos permite </a:t>
            </a:r>
            <a:r>
              <a:rPr lang="es-ES" sz="3200" dirty="0">
                <a:solidFill>
                  <a:srgbClr val="FF0000"/>
                </a:solidFill>
              </a:rPr>
              <a:t>asociar</a:t>
            </a:r>
            <a:r>
              <a:rPr lang="es-ES" sz="3200" dirty="0"/>
              <a:t> con </a:t>
            </a:r>
            <a:r>
              <a:rPr lang="es-ES" sz="3200" dirty="0">
                <a:solidFill>
                  <a:srgbClr val="FF0000"/>
                </a:solidFill>
              </a:rPr>
              <a:t>cualquier espacio </a:t>
            </a:r>
            <a:r>
              <a:rPr lang="es-ES" sz="3200" dirty="0" err="1">
                <a:solidFill>
                  <a:srgbClr val="FF0000"/>
                </a:solidFill>
              </a:rPr>
              <a:t>muestral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>
                <a:sym typeface="Symbol" pitchFamily="18" charset="2"/>
              </a:rPr>
              <a:t></a:t>
            </a:r>
            <a:r>
              <a:rPr lang="es-ES" sz="3200" dirty="0"/>
              <a:t>, </a:t>
            </a:r>
            <a:r>
              <a:rPr lang="es-ES" sz="3200" dirty="0">
                <a:solidFill>
                  <a:srgbClr val="FF0000"/>
                </a:solidFill>
              </a:rPr>
              <a:t>otro espacio </a:t>
            </a:r>
            <a:r>
              <a:rPr lang="es-ES" sz="3200" dirty="0" err="1">
                <a:solidFill>
                  <a:srgbClr val="FF0000"/>
                </a:solidFill>
              </a:rPr>
              <a:t>muestral</a:t>
            </a:r>
            <a:r>
              <a:rPr lang="es-ES" sz="3200" dirty="0"/>
              <a:t> que está formado por </a:t>
            </a:r>
            <a:r>
              <a:rPr lang="es-ES" sz="3200" dirty="0">
                <a:solidFill>
                  <a:srgbClr val="FF0000"/>
                </a:solidFill>
              </a:rPr>
              <a:t>números</a:t>
            </a:r>
            <a:r>
              <a:rPr lang="es-ES" sz="3200" dirty="0"/>
              <a:t> reales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D9B5-18C8-447B-94AC-2E020DB94407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Proporcione una distribución de probabilidad para la variable X del ejemplo de la moneda en forma de tabla, gráfica y fórmula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30</a:t>
            </a:fld>
            <a:endParaRPr lang="es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57577"/>
              </p:ext>
            </p:extLst>
          </p:nvPr>
        </p:nvGraphicFramePr>
        <p:xfrm>
          <a:off x="683568" y="2499742"/>
          <a:ext cx="2520280" cy="1080136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5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MX" sz="1500" b="1" i="1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7144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5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r>
                        <a:rPr lang="es-MX" sz="1500" b="1" i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es-MX" sz="15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P(X = x)</a:t>
                      </a:r>
                      <a:endParaRPr lang="es-MX" sz="1500" b="1" i="1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7144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0</a:t>
                      </a:r>
                      <a:endParaRPr lang="es-MX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0.5</a:t>
                      </a:r>
                      <a:endParaRPr lang="es-MX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0.5</a:t>
                      </a:r>
                      <a:endParaRPr lang="es-MX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u="none" strike="noStrike" dirty="0">
                          <a:effectLst/>
                        </a:rPr>
                        <a:t>Total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1.0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50" y="2049692"/>
            <a:ext cx="5743254" cy="29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11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083918"/>
            <a:ext cx="3805257" cy="325486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2239998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2802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Lanzar una moneda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31</a:t>
            </a:fld>
            <a:endParaRPr lang="es-ES"/>
          </a:p>
        </p:txBody>
      </p:sp>
      <p:pic>
        <p:nvPicPr>
          <p:cNvPr id="7" name="11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87706"/>
            <a:ext cx="3805257" cy="325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097972" y="1759892"/>
                <a:ext cx="6257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=1×0.5=0.5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72" y="1759892"/>
                <a:ext cx="6257675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043608" y="2376784"/>
                <a:ext cx="6483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=0.5×1=0.5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76784"/>
                <a:ext cx="648350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1097972" y="2993676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tanto, notamos que al evaluar </a:t>
            </a:r>
            <a:r>
              <a:rPr lang="es-MX" i="1" dirty="0"/>
              <a:t>f</a:t>
            </a:r>
            <a:r>
              <a:rPr lang="es-MX" dirty="0"/>
              <a:t> en los valores de </a:t>
            </a:r>
            <a:r>
              <a:rPr lang="es-MX" i="1" dirty="0"/>
              <a:t>X</a:t>
            </a:r>
            <a:r>
              <a:rPr lang="es-MX" dirty="0"/>
              <a:t> efectivamente obtenemos las probabilidades de ocurrencia para dichos valores de </a:t>
            </a:r>
            <a:r>
              <a:rPr lang="es-MX" i="1" dirty="0"/>
              <a:t>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441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21600"/>
            <a:ext cx="8229600" cy="3657600"/>
          </a:xfrm>
        </p:spPr>
        <p:txBody>
          <a:bodyPr>
            <a:normAutofit fontScale="92500"/>
          </a:bodyPr>
          <a:lstStyle/>
          <a:p>
            <a:r>
              <a:rPr lang="es-MX" sz="2800" dirty="0"/>
              <a:t>Considere el experimento de lanzar un dado y observar el número de puntos que muestra la cara que queda hacia arriba</a:t>
            </a:r>
          </a:p>
          <a:p>
            <a:r>
              <a:rPr lang="es-MX" sz="2800" dirty="0"/>
              <a:t>Sea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dirty="0"/>
              <a:t> = Número de puntos mostrados</a:t>
            </a:r>
          </a:p>
          <a:p>
            <a:r>
              <a:rPr lang="es-MX" sz="2800" dirty="0"/>
              <a:t>Represente la distribución de probabilidad de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dirty="0"/>
              <a:t> como</a:t>
            </a:r>
          </a:p>
          <a:p>
            <a:pPr lvl="1"/>
            <a:r>
              <a:rPr lang="es-MX" sz="2400" dirty="0"/>
              <a:t>Tabla</a:t>
            </a:r>
          </a:p>
          <a:p>
            <a:pPr lvl="1"/>
            <a:r>
              <a:rPr lang="es-MX" sz="2400" dirty="0"/>
              <a:t>Gráfica</a:t>
            </a:r>
          </a:p>
          <a:p>
            <a:pPr lvl="1"/>
            <a:r>
              <a:rPr lang="es-MX" sz="2400" dirty="0"/>
              <a:t>Función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32</a:t>
            </a:fld>
            <a:endParaRPr lang="es-ES"/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0" y="3486497"/>
            <a:ext cx="27384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47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Ejercicio. Como tabla y como función</a:t>
            </a: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4007295"/>
              </p:ext>
            </p:extLst>
          </p:nvPr>
        </p:nvGraphicFramePr>
        <p:xfrm>
          <a:off x="395536" y="1977684"/>
          <a:ext cx="40386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r>
                        <a:rPr lang="es-MX" sz="14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P(X = x)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1/6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1/6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1/6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1/6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1/6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1/6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Total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139702"/>
                <a:ext cx="4038600" cy="26540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s-MX" sz="2400" b="0" i="1" smtClean="0">
                          <a:latin typeface="Cambria Math"/>
                        </a:rPr>
                        <m:t>;  </m:t>
                      </m:r>
                      <m:r>
                        <a:rPr lang="es-MX" sz="2400" b="0" i="1" smtClean="0">
                          <a:latin typeface="Cambria Math"/>
                        </a:rPr>
                        <m:t>𝑥</m:t>
                      </m:r>
                      <m:r>
                        <a:rPr lang="es-MX" sz="2400" b="0" i="1" smtClean="0">
                          <a:latin typeface="Cambria Math"/>
                        </a:rPr>
                        <m:t>=1,2,3,4,5,6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852936"/>
                <a:ext cx="4038600" cy="35387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33</a:t>
            </a:fld>
            <a:endParaRPr lang="es-ES"/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0" y="3486497"/>
            <a:ext cx="27384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80179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Ejercicio. Como gráfica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34</a:t>
            </a:fld>
            <a:endParaRPr lang="es-ES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41" y="1200150"/>
            <a:ext cx="707211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992781"/>
      </p:ext>
    </p:extLst>
  </p:cSld>
  <p:clrMapOvr>
    <a:masterClrMapping/>
  </p:clrMapOvr>
  <p:transition spd="slow"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Considere la función de masa de probabilidad</a:t>
            </a:r>
          </a:p>
          <a:p>
            <a:endParaRPr lang="es-MX" sz="3200" dirty="0"/>
          </a:p>
          <a:p>
            <a:pPr marL="457200" indent="-457200">
              <a:buFont typeface="+mj-lt"/>
              <a:buAutoNum type="alphaLcParenR"/>
            </a:pPr>
            <a:r>
              <a:rPr lang="es-MX" sz="3200" dirty="0"/>
              <a:t>Corrobore que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sz="3200" dirty="0"/>
              <a:t> es una </a:t>
            </a:r>
            <a:r>
              <a:rPr lang="es-MX" sz="3200" dirty="0" err="1"/>
              <a:t>fmp</a:t>
            </a:r>
            <a:endParaRPr lang="es-MX" sz="3200" dirty="0"/>
          </a:p>
          <a:p>
            <a:pPr marL="457200" indent="-457200">
              <a:buFont typeface="+mj-lt"/>
              <a:buAutoNum type="alphaLcParenR"/>
            </a:pPr>
            <a:r>
              <a:rPr lang="es-MX" sz="3200" dirty="0"/>
              <a:t>Exprese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sz="3200" dirty="0"/>
              <a:t> como una tabla</a:t>
            </a:r>
          </a:p>
          <a:p>
            <a:pPr marL="457200" indent="-457200">
              <a:buFont typeface="+mj-lt"/>
              <a:buAutoNum type="alphaLcParenR"/>
            </a:pPr>
            <a:r>
              <a:rPr lang="es-MX" sz="3200" dirty="0"/>
              <a:t>Elabore la gráfica de bastones para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sz="3200" dirty="0"/>
              <a:t>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35</a:t>
            </a:fld>
            <a:endParaRPr lang="es-ES"/>
          </a:p>
        </p:txBody>
      </p:sp>
      <p:pic>
        <p:nvPicPr>
          <p:cNvPr id="9" name="8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52" y="2346348"/>
            <a:ext cx="5839968" cy="3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8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Ejercicio. Solución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Dada la </a:t>
            </a:r>
            <a:r>
              <a:rPr lang="es-MX" dirty="0" err="1"/>
              <a:t>fmp</a:t>
            </a:r>
            <a:r>
              <a:rPr lang="es-MX" dirty="0"/>
              <a:t>, </a:t>
            </a:r>
            <a:br>
              <a:rPr lang="es-MX" dirty="0"/>
            </a:br>
            <a:r>
              <a:rPr lang="es-MX" dirty="0"/>
              <a:t>puede verse que: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y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7695"/>
            <a:ext cx="7269023" cy="404165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04673"/>
            <a:ext cx="7148170" cy="402184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3223418"/>
            <a:ext cx="7278929" cy="404165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42161"/>
            <a:ext cx="6488431" cy="402184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371950"/>
            <a:ext cx="5888127" cy="43784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0" y="1235444"/>
            <a:ext cx="4744974" cy="4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0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37</a:t>
            </a:fld>
            <a:endParaRPr lang="es-E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3598"/>
            <a:ext cx="9143999" cy="39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60" y="555526"/>
            <a:ext cx="5839968" cy="369418"/>
          </a:xfrm>
          <a:prstGeom prst="rect">
            <a:avLst/>
          </a:prstGeom>
        </p:spPr>
      </p:pic>
      <p:graphicFrame>
        <p:nvGraphicFramePr>
          <p:cNvPr id="7" name="8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8590"/>
              </p:ext>
            </p:extLst>
          </p:nvPr>
        </p:nvGraphicFramePr>
        <p:xfrm>
          <a:off x="698768" y="1763849"/>
          <a:ext cx="197118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s-MX" sz="14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P(X = x)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0.1333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0.1667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0.2667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0.4333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Total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1.0000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3600" dirty="0"/>
              <a:t>Considere la función de masa de probabilidad</a:t>
            </a:r>
          </a:p>
          <a:p>
            <a:endParaRPr lang="es-MX" sz="3600" dirty="0"/>
          </a:p>
          <a:p>
            <a:pPr marL="457200" indent="-457200">
              <a:buFont typeface="+mj-lt"/>
              <a:buAutoNum type="alphaLcParenR"/>
            </a:pPr>
            <a:r>
              <a:rPr lang="es-MX" sz="3600" dirty="0"/>
              <a:t>Corrobore que </a:t>
            </a:r>
            <a:r>
              <a:rPr lang="es-MX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MX" sz="3600" dirty="0"/>
              <a:t> es una </a:t>
            </a:r>
            <a:r>
              <a:rPr lang="es-MX" sz="3600" dirty="0" err="1"/>
              <a:t>fmp</a:t>
            </a:r>
            <a:endParaRPr lang="es-MX" sz="3600" dirty="0"/>
          </a:p>
          <a:p>
            <a:pPr marL="457200" indent="-457200">
              <a:buFont typeface="+mj-lt"/>
              <a:buAutoNum type="alphaLcParenR"/>
            </a:pPr>
            <a:r>
              <a:rPr lang="es-MX" sz="3600" dirty="0"/>
              <a:t>Exprese </a:t>
            </a:r>
            <a:r>
              <a:rPr lang="es-MX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MX" sz="3600" dirty="0"/>
              <a:t> como una tabla</a:t>
            </a:r>
          </a:p>
          <a:p>
            <a:pPr marL="457200" indent="-457200">
              <a:buFont typeface="+mj-lt"/>
              <a:buAutoNum type="alphaLcParenR"/>
            </a:pPr>
            <a:r>
              <a:rPr lang="es-MX" sz="3600" dirty="0"/>
              <a:t>Elabore la gráfica de bastones para </a:t>
            </a:r>
            <a:r>
              <a:rPr lang="es-MX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MX" sz="3600" dirty="0"/>
              <a:t>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38</a:t>
            </a:fld>
            <a:endParaRPr lang="es-ES"/>
          </a:p>
        </p:txBody>
      </p:sp>
      <p:pic>
        <p:nvPicPr>
          <p:cNvPr id="10" name="9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0" y="2283718"/>
            <a:ext cx="4418838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Solución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Dada la </a:t>
            </a:r>
            <a:r>
              <a:rPr lang="es-ES" dirty="0" err="1"/>
              <a:t>fmp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se tiene que</a:t>
            </a:r>
            <a:endParaRPr lang="es-MX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D281-2C19-4F81-864F-5326002769C3}" type="slidenum">
              <a:rPr lang="es-ES" smtClean="0"/>
              <a:pPr/>
              <a:t>39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059582"/>
            <a:ext cx="4418838" cy="633222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1670"/>
            <a:ext cx="6009894" cy="633222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86600"/>
            <a:ext cx="5102352" cy="633222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18" y="3291830"/>
            <a:ext cx="4658868" cy="66979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6" y="4155926"/>
            <a:ext cx="5916168" cy="6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8404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bermudasun.bm/Images/Images/917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30" y="3229513"/>
            <a:ext cx="2381250" cy="16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400" dirty="0"/>
              <a:t>El experimento consiste en observar el número de quejas sobre el servicio el siguiente año</a:t>
            </a:r>
          </a:p>
          <a:p>
            <a:pPr eaLnBrk="1" hangingPunct="1">
              <a:lnSpc>
                <a:spcPct val="90000"/>
              </a:lnSpc>
            </a:pPr>
            <a:r>
              <a:rPr lang="es-MX" sz="2400" dirty="0"/>
              <a:t>El espacio </a:t>
            </a:r>
            <a:r>
              <a:rPr lang="es-MX" sz="2400" dirty="0" err="1"/>
              <a:t>muestral</a:t>
            </a:r>
            <a:r>
              <a:rPr lang="es-MX" sz="2400" dirty="0"/>
              <a:t> original 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/>
              </a:rPr>
              <a:t> = </a:t>
            </a:r>
            <a:r>
              <a:rPr lang="en-US" dirty="0"/>
              <a:t>{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queja</a:t>
            </a:r>
            <a:r>
              <a:rPr lang="en-US" dirty="0"/>
              <a:t>, </a:t>
            </a:r>
            <a:r>
              <a:rPr lang="en-US" dirty="0" err="1"/>
              <a:t>Exactamente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queja</a:t>
            </a:r>
            <a:r>
              <a:rPr lang="en-US" dirty="0"/>
              <a:t>, </a:t>
            </a:r>
            <a:r>
              <a:rPr lang="en-US" dirty="0" err="1"/>
              <a:t>Exactamente</a:t>
            </a:r>
            <a:r>
              <a:rPr lang="en-US" dirty="0"/>
              <a:t> dos </a:t>
            </a:r>
            <a:r>
              <a:rPr lang="en-US" dirty="0" err="1"/>
              <a:t>quejas</a:t>
            </a:r>
            <a:r>
              <a:rPr lang="en-US" dirty="0"/>
              <a:t>,…, </a:t>
            </a:r>
            <a:r>
              <a:rPr lang="en-US" dirty="0" err="1"/>
              <a:t>Exactamente</a:t>
            </a:r>
            <a:r>
              <a:rPr lang="en-US" dirty="0"/>
              <a:t> M </a:t>
            </a:r>
            <a:r>
              <a:rPr lang="en-US" dirty="0" err="1"/>
              <a:t>quejas</a:t>
            </a:r>
            <a:r>
              <a:rPr lang="en-US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 </a:t>
            </a:r>
            <a:r>
              <a:rPr lang="en-US" sz="2400" dirty="0" err="1"/>
              <a:t>definimos</a:t>
            </a:r>
            <a:r>
              <a:rPr lang="en-US" sz="2400" dirty="0"/>
              <a:t> X =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quejas</a:t>
            </a:r>
            <a:r>
              <a:rPr lang="en-US" sz="2400" dirty="0"/>
              <a:t> </a:t>
            </a:r>
            <a:r>
              <a:rPr lang="en-US" sz="2400" dirty="0" err="1"/>
              <a:t>existentes</a:t>
            </a:r>
            <a:r>
              <a:rPr lang="en-US" sz="2400" dirty="0"/>
              <a:t>, </a:t>
            </a:r>
            <a:r>
              <a:rPr lang="en-US" sz="2400" dirty="0" err="1"/>
              <a:t>entonces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 del </a:t>
            </a:r>
            <a:r>
              <a:rPr lang="en-US" sz="2400" dirty="0" err="1"/>
              <a:t>espacio</a:t>
            </a:r>
            <a:r>
              <a:rPr lang="en-US" sz="2400" dirty="0"/>
              <a:t> </a:t>
            </a:r>
            <a:r>
              <a:rPr lang="en-US" sz="2400" dirty="0" err="1"/>
              <a:t>muestral</a:t>
            </a:r>
            <a:r>
              <a:rPr lang="en-US" sz="2400" dirty="0"/>
              <a:t> original</a:t>
            </a:r>
            <a:br>
              <a:rPr lang="en-US" sz="2400" dirty="0"/>
            </a:b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transformar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números</a:t>
            </a:r>
            <a:endParaRPr lang="es-MX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ym typeface="Symbol"/>
              </a:rPr>
              <a:t> = </a:t>
            </a:r>
            <a:r>
              <a:rPr lang="en-US" sz="2000" dirty="0"/>
              <a:t>{0,1,2,…, M}</a:t>
            </a:r>
          </a:p>
        </p:txBody>
      </p:sp>
      <p:sp>
        <p:nvSpPr>
          <p:cNvPr id="10242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400">
                <a:solidFill>
                  <a:schemeClr val="tx2"/>
                </a:solidFill>
                <a:latin typeface="Arial Narrow" pitchFamily="34" charset="0"/>
              </a:rPr>
              <a:t>v2.5:1016</a:t>
            </a:r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024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AD65D5-7991-41C6-9449-A3D895E8091B}" type="slidenum">
              <a:rPr lang="es-ES" sz="1400" smtClean="0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4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Ejemplo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Distribuciones Discretas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31271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Solución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Además</a:t>
            </a:r>
            <a:endParaRPr lang="es-MX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D281-2C19-4F81-864F-5326002769C3}" type="slidenum">
              <a:rPr lang="es-ES" smtClean="0"/>
              <a:pPr/>
              <a:t>40</a:t>
            </a:fld>
            <a:endParaRPr lang="es-ES"/>
          </a:p>
        </p:txBody>
      </p:sp>
      <p:pic>
        <p:nvPicPr>
          <p:cNvPr id="27" name="2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2204"/>
            <a:ext cx="6009894" cy="633222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27134"/>
            <a:ext cx="5102352" cy="633222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18" y="3032364"/>
            <a:ext cx="4443984" cy="669798"/>
          </a:xfrm>
          <a:prstGeom prst="rect">
            <a:avLst/>
          </a:prstGeom>
        </p:spPr>
      </p:pic>
      <p:pic>
        <p:nvPicPr>
          <p:cNvPr id="76804" name="7680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6" y="3896460"/>
            <a:ext cx="5582412" cy="6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579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Solución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Y, finalmente</a:t>
            </a:r>
            <a:endParaRPr lang="es-MX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D281-2C19-4F81-864F-5326002769C3}" type="slidenum">
              <a:rPr lang="es-ES" smtClean="0"/>
              <a:pPr/>
              <a:t>41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2204"/>
            <a:ext cx="6009894" cy="63322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27134"/>
            <a:ext cx="5102352" cy="63322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18" y="3032364"/>
            <a:ext cx="4658868" cy="66979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6" y="3896460"/>
            <a:ext cx="5239512" cy="4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244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Solución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se verifica que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Así que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dirty="0"/>
              <a:t> es una función de masa de probabilidad</a:t>
            </a:r>
            <a:endParaRPr lang="es-MX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D281-2C19-4F81-864F-5326002769C3}" type="slidenum">
              <a:rPr lang="es-ES" smtClean="0"/>
              <a:pPr/>
              <a:t>42</a:t>
            </a:fld>
            <a:endParaRPr lang="es-ES"/>
          </a:p>
        </p:txBody>
      </p:sp>
      <p:pic>
        <p:nvPicPr>
          <p:cNvPr id="12" name="11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9662"/>
            <a:ext cx="4917186" cy="489204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14591"/>
            <a:ext cx="3383280" cy="37947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63" y="3191256"/>
            <a:ext cx="3154680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395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43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4352"/>
            <a:ext cx="4418838" cy="633222"/>
          </a:xfrm>
          <a:prstGeom prst="rect">
            <a:avLst/>
          </a:prstGeom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440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8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554612"/>
              </p:ext>
            </p:extLst>
          </p:nvPr>
        </p:nvGraphicFramePr>
        <p:xfrm>
          <a:off x="5940152" y="1725703"/>
          <a:ext cx="266429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h(x</a:t>
                      </a:r>
                      <a:r>
                        <a:rPr lang="es-MX" sz="14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s-MX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P(X = x)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0.4667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0.4667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0.0667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Total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1.0001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63456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Función de distribución de una variable aleatoria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7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Función de Distribución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ES" sz="4400" dirty="0"/>
                  <a:t>La función de distribución (</a:t>
                </a:r>
                <a:r>
                  <a:rPr lang="es-ES" sz="4400" dirty="0" err="1"/>
                  <a:t>fd</a:t>
                </a:r>
                <a:r>
                  <a:rPr lang="es-ES" sz="4400" dirty="0"/>
                  <a:t>) de una variable aleatoria se define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sz="4400" b="0" i="1" smtClean="0">
                          <a:latin typeface="Cambria Math"/>
                        </a:rPr>
                        <m:t>=</m:t>
                      </m:r>
                      <m:r>
                        <a:rPr lang="es-MX" sz="4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MX" sz="4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sz="4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ES" sz="4400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48" t="-3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4B9-1E1B-4425-ACD4-B3F82C2F1AE0}" type="slidenum">
              <a:rPr lang="es-ES"/>
              <a:pPr/>
              <a:t>45</a:t>
            </a:fld>
            <a:endParaRPr lang="es-ES"/>
          </a:p>
        </p:txBody>
      </p:sp>
    </p:spTree>
  </p:cSld>
  <p:clrMapOvr>
    <a:masterClrMapping/>
  </p:clrMapOvr>
  <p:transition spd="slow">
    <p:cover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Propiedades matemáticas de la función de distribución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sz="3200" dirty="0"/>
                  <a:t>La función </a:t>
                </a:r>
                <a:r>
                  <a:rPr lang="es-ES" sz="3200" i="1" dirty="0">
                    <a:latin typeface="Times New Roman" pitchFamily="18" charset="0"/>
                  </a:rPr>
                  <a:t>F</a:t>
                </a:r>
                <a:r>
                  <a:rPr lang="es-ES" sz="3200" dirty="0"/>
                  <a:t> es una </a:t>
                </a:r>
                <a:r>
                  <a:rPr lang="es-ES" sz="3200" dirty="0" err="1"/>
                  <a:t>fd</a:t>
                </a:r>
                <a:r>
                  <a:rPr lang="es-ES" sz="3200" dirty="0"/>
                  <a:t> si y sólo si </a:t>
                </a:r>
              </a:p>
              <a:p>
                <a:r>
                  <a:rPr lang="es-ES" sz="3200" dirty="0"/>
                  <a:t>El valor mínimo que asume </a:t>
                </a:r>
                <a:r>
                  <a:rPr lang="es-ES" sz="3200" i="1" dirty="0">
                    <a:latin typeface="Times New Roman" pitchFamily="18" charset="0"/>
                  </a:rPr>
                  <a:t>F</a:t>
                </a:r>
                <a:r>
                  <a:rPr lang="es-ES" sz="3200" dirty="0"/>
                  <a:t> es 0</a:t>
                </a:r>
                <a:endParaRPr lang="es-E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MX" sz="2800" i="1"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s-MX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28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ES" sz="2800" dirty="0"/>
              </a:p>
              <a:p>
                <a:r>
                  <a:rPr lang="es-ES" sz="3200" dirty="0"/>
                  <a:t>El valor máximo que asume </a:t>
                </a:r>
                <a:r>
                  <a:rPr lang="es-ES" sz="3200" i="1" dirty="0">
                    <a:latin typeface="Times New Roman" pitchFamily="18" charset="0"/>
                  </a:rPr>
                  <a:t>F</a:t>
                </a:r>
                <a:r>
                  <a:rPr lang="es-ES" sz="3200" dirty="0"/>
                  <a:t> es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MX" sz="28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s-MX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2800" i="1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s-ES" sz="2800" dirty="0"/>
              </a:p>
              <a:p>
                <a:r>
                  <a:rPr lang="es-ES" sz="3200" dirty="0"/>
                  <a:t>La función </a:t>
                </a:r>
                <a:r>
                  <a:rPr lang="es-ES" sz="3200" i="1" dirty="0">
                    <a:latin typeface="Times New Roman" pitchFamily="18" charset="0"/>
                  </a:rPr>
                  <a:t>F</a:t>
                </a:r>
                <a:r>
                  <a:rPr lang="es-ES" sz="3200" dirty="0"/>
                  <a:t> es continua por la derecha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sz="2800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s-MX" sz="28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sz="28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MX" sz="28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MX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MX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800" i="1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es-MX" sz="2800" i="1">
                              <a:latin typeface="Cambria Math"/>
                            </a:rPr>
                            <m:t>=</m:t>
                          </m:r>
                          <m:r>
                            <a:rPr lang="es-MX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3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4B9-1E1B-4425-ACD4-B3F82C2F1AE0}" type="slidenum">
              <a:rPr lang="es-ES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777178"/>
      </p:ext>
    </p:extLst>
  </p:cSld>
  <p:clrMapOvr>
    <a:masterClrMapping/>
  </p:clrMapOvr>
  <p:transition spd="slow">
    <p:cover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MX" sz="2800" dirty="0"/>
                  <a:t>Considere la </a:t>
                </a:r>
                <a:r>
                  <a:rPr lang="es-MX" sz="2800" dirty="0" err="1"/>
                  <a:t>fmp</a:t>
                </a:r>
                <a:r>
                  <a:rPr lang="es-MX" sz="2800" dirty="0"/>
                  <a:t> dada por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/>
                          </a:rPr>
                          <m:t>0.5</m:t>
                        </m:r>
                      </m:e>
                      <m:sup>
                        <m:r>
                          <a:rPr lang="es-MX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/>
                          </a:rPr>
                          <m:t>0.5</m:t>
                        </m:r>
                      </m:e>
                      <m:sup>
                        <m:r>
                          <a:rPr lang="es-MX" sz="2800" b="0" i="1" smtClean="0">
                            <a:latin typeface="Cambria Math"/>
                          </a:rPr>
                          <m:t>1−</m:t>
                        </m:r>
                        <m:r>
                          <a:rPr lang="es-MX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s-MX" sz="2800" b="0" i="1" smtClean="0">
                        <a:latin typeface="Cambria Math"/>
                      </a:rPr>
                      <m:t>;  </m:t>
                    </m:r>
                    <m:r>
                      <a:rPr lang="es-MX" sz="2800" b="0" i="1" smtClean="0">
                        <a:latin typeface="Cambria Math"/>
                      </a:rPr>
                      <m:t>𝑥</m:t>
                    </m:r>
                    <m:r>
                      <a:rPr lang="es-MX" sz="2800" b="0" i="1" smtClean="0">
                        <a:latin typeface="Cambria Math"/>
                      </a:rPr>
                      <m:t>=0,1</m:t>
                    </m:r>
                  </m:oMath>
                </a14:m>
                <a:endParaRPr lang="es-MX" sz="2800" dirty="0"/>
              </a:p>
              <a:p>
                <a:r>
                  <a:rPr lang="es-MX" sz="2800" dirty="0"/>
                  <a:t>Obtenga su función de distribución</a:t>
                </a:r>
              </a:p>
              <a:p>
                <a:r>
                  <a:rPr lang="es-MX" sz="2800" dirty="0"/>
                  <a:t>Solución</a:t>
                </a:r>
              </a:p>
              <a:p>
                <a:pPr lvl="1"/>
                <a:r>
                  <a:rPr lang="es-MX" sz="2400" dirty="0"/>
                  <a:t>Dado que se trata de una variable discreta, la función de distribución en este caso se obtiene acumulando (sumando) los valores de la </a:t>
                </a:r>
                <a:r>
                  <a:rPr lang="es-MX" sz="2400" dirty="0" err="1"/>
                  <a:t>fmp</a:t>
                </a:r>
                <a:r>
                  <a:rPr lang="es-MX" sz="2400" dirty="0"/>
                  <a:t> hasta el valor x actual: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/>
                        </a:rPr>
                        <m:t>=</m:t>
                      </m:r>
                      <m:r>
                        <a:rPr lang="es-MX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MX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MX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24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i="1">
                              <a:latin typeface="Cambria Math"/>
                            </a:rPr>
                            <m:t>𝑘</m:t>
                          </m:r>
                          <m:r>
                            <a:rPr lang="es-MX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latin typeface="Cambria Math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s-MX" sz="24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s-MX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2400" dirty="0"/>
              </a:p>
              <a:p>
                <a:pPr marL="274320" lvl="1" indent="0">
                  <a:buNone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31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34261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Solución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Evaluando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3200" dirty="0"/>
              <a:t> en los puntos donde está definida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, tenemos </a:t>
            </a: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pPr marL="0" indent="0">
              <a:buNone/>
            </a:pPr>
            <a:r>
              <a:rPr lang="es-ES" sz="3200" dirty="0"/>
              <a:t> y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48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84228"/>
            <a:ext cx="7053410" cy="165546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68" y="289528"/>
            <a:ext cx="2773680" cy="1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83984"/>
      </p:ext>
    </p:extLst>
  </p:cSld>
  <p:clrMapOvr>
    <a:masterClrMapping/>
  </p:clrMapOvr>
  <p:transition spd="slow">
    <p:push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Solución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49</a:t>
            </a:fld>
            <a:endParaRPr lang="es-ES"/>
          </a:p>
        </p:txBody>
      </p:sp>
      <p:pic>
        <p:nvPicPr>
          <p:cNvPr id="11" name="10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68" y="267494"/>
            <a:ext cx="2773680" cy="1080516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4" y="1347614"/>
            <a:ext cx="6869430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1691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85509"/>
            <a:ext cx="8229600" cy="3657600"/>
          </a:xfrm>
        </p:spPr>
        <p:txBody>
          <a:bodyPr>
            <a:normAutofit/>
          </a:bodyPr>
          <a:lstStyle/>
          <a:p>
            <a:r>
              <a:rPr lang="es-MX" dirty="0"/>
              <a:t>Considere el experimento de lanzar dos dados hexaédricos y observar la suma de los puntos que muestran las caras hacia arriba</a:t>
            </a:r>
          </a:p>
          <a:p>
            <a:r>
              <a:rPr lang="es-MX" dirty="0"/>
              <a:t>El espacio </a:t>
            </a:r>
            <a:r>
              <a:rPr lang="es-MX" dirty="0" err="1"/>
              <a:t>muestral</a:t>
            </a:r>
            <a:r>
              <a:rPr lang="es-MX" dirty="0"/>
              <a:t> original 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Distribuciones Discretas de Probabilidad</a:t>
            </a:r>
          </a:p>
        </p:txBody>
      </p:sp>
      <p:grpSp>
        <p:nvGrpSpPr>
          <p:cNvPr id="64515" name="64514 Grupo"/>
          <p:cNvGrpSpPr/>
          <p:nvPr/>
        </p:nvGrpSpPr>
        <p:grpSpPr>
          <a:xfrm>
            <a:off x="2382192" y="2931790"/>
            <a:ext cx="4422056" cy="257279"/>
            <a:chOff x="395536" y="3484344"/>
            <a:chExt cx="4422056" cy="343039"/>
          </a:xfrm>
        </p:grpSpPr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497964"/>
              <a:ext cx="314369" cy="315798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638" y="3493635"/>
              <a:ext cx="324457" cy="324457"/>
            </a:xfrm>
            <a:prstGeom prst="rect">
              <a:avLst/>
            </a:prstGeom>
          </p:spPr>
        </p:pic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35" y="3491578"/>
              <a:ext cx="340000" cy="328571"/>
            </a:xfrm>
            <a:prstGeom prst="rect">
              <a:avLst/>
            </a:prstGeom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768" y="3484344"/>
              <a:ext cx="324457" cy="343039"/>
            </a:xfrm>
            <a:prstGeom prst="rect">
              <a:avLst/>
            </a:prstGeom>
          </p:spPr>
        </p:pic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993" y="3490061"/>
              <a:ext cx="325887" cy="331604"/>
            </a:xfrm>
            <a:prstGeom prst="rect">
              <a:avLst/>
            </a:prstGeom>
          </p:spPr>
        </p:pic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841" y="3487203"/>
              <a:ext cx="338751" cy="337321"/>
            </a:xfrm>
            <a:prstGeom prst="rect">
              <a:avLst/>
            </a:prstGeom>
          </p:spPr>
        </p:pic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33" y="3497964"/>
              <a:ext cx="314369" cy="315798"/>
            </a:xfrm>
            <a:prstGeom prst="rect">
              <a:avLst/>
            </a:prstGeom>
          </p:spPr>
        </p:pic>
        <p:pic>
          <p:nvPicPr>
            <p:cNvPr id="21" name="20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86" y="3497964"/>
              <a:ext cx="314369" cy="315798"/>
            </a:xfrm>
            <a:prstGeom prst="rect">
              <a:avLst/>
            </a:prstGeom>
          </p:spPr>
        </p:pic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122" y="3497964"/>
              <a:ext cx="314369" cy="315798"/>
            </a:xfrm>
            <a:prstGeom prst="rect">
              <a:avLst/>
            </a:prstGeom>
          </p:spPr>
        </p:pic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58" y="3497964"/>
              <a:ext cx="314369" cy="31579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31" y="3497964"/>
              <a:ext cx="314369" cy="31579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720" y="3497964"/>
              <a:ext cx="314369" cy="315798"/>
            </a:xfrm>
            <a:prstGeom prst="rect">
              <a:avLst/>
            </a:prstGeom>
          </p:spPr>
        </p:pic>
      </p:grpSp>
      <p:sp>
        <p:nvSpPr>
          <p:cNvPr id="13" name="AutoShape 6" descr="http://sr.photos3.fotosearch.com/bthumb/CSP/CSP195/k1954771.jpg"/>
          <p:cNvSpPr>
            <a:spLocks noChangeAspect="1" noChangeArrowheads="1"/>
          </p:cNvSpPr>
          <p:nvPr/>
        </p:nvSpPr>
        <p:spPr bwMode="auto">
          <a:xfrm>
            <a:off x="63500" y="-102394"/>
            <a:ext cx="16192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3976" name="Picture 8" descr="http://sr.photos3.fotosearch.com/bthumb/CSP/CSP195/k195477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8125"/>
            <a:ext cx="16192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516" name="64515 Grupo"/>
          <p:cNvGrpSpPr/>
          <p:nvPr/>
        </p:nvGrpSpPr>
        <p:grpSpPr>
          <a:xfrm>
            <a:off x="2398575" y="3204202"/>
            <a:ext cx="4389290" cy="257279"/>
            <a:chOff x="1145442" y="3847560"/>
            <a:chExt cx="4389290" cy="343039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714" y="3856851"/>
              <a:ext cx="324457" cy="324457"/>
            </a:xfrm>
            <a:prstGeom prst="rect">
              <a:avLst/>
            </a:prstGeom>
          </p:spPr>
        </p:pic>
        <p:pic>
          <p:nvPicPr>
            <p:cNvPr id="17" name="1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996" y="3854794"/>
              <a:ext cx="340000" cy="328571"/>
            </a:xfrm>
            <a:prstGeom prst="rect">
              <a:avLst/>
            </a:prstGeom>
          </p:spPr>
        </p:pic>
        <p:pic>
          <p:nvPicPr>
            <p:cNvPr id="19" name="1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273" y="3853277"/>
              <a:ext cx="325887" cy="331604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682" y="3861180"/>
              <a:ext cx="314369" cy="31579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676" y="3856851"/>
              <a:ext cx="324457" cy="324457"/>
            </a:xfrm>
            <a:prstGeom prst="rect">
              <a:avLst/>
            </a:prstGeom>
          </p:spPr>
        </p:pic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8" y="3847560"/>
              <a:ext cx="324457" cy="343039"/>
            </a:xfrm>
            <a:prstGeom prst="rect">
              <a:avLst/>
            </a:prstGeom>
          </p:spPr>
        </p:pic>
        <p:pic>
          <p:nvPicPr>
            <p:cNvPr id="32" name="3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287" y="3856851"/>
              <a:ext cx="324457" cy="324457"/>
            </a:xfrm>
            <a:prstGeom prst="rect">
              <a:avLst/>
            </a:prstGeom>
          </p:spPr>
        </p:pic>
        <p:pic>
          <p:nvPicPr>
            <p:cNvPr id="37" name="36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78" y="3856851"/>
              <a:ext cx="324457" cy="324457"/>
            </a:xfrm>
            <a:prstGeom prst="rect">
              <a:avLst/>
            </a:prstGeom>
          </p:spPr>
        </p:pic>
        <p:pic>
          <p:nvPicPr>
            <p:cNvPr id="42" name="4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507" y="3856851"/>
              <a:ext cx="324457" cy="324457"/>
            </a:xfrm>
            <a:prstGeom prst="rect">
              <a:avLst/>
            </a:prstGeom>
          </p:spPr>
        </p:pic>
        <p:pic>
          <p:nvPicPr>
            <p:cNvPr id="47" name="46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442" y="3856851"/>
              <a:ext cx="324457" cy="324457"/>
            </a:xfrm>
            <a:prstGeom prst="rect">
              <a:avLst/>
            </a:prstGeom>
          </p:spPr>
        </p:pic>
        <p:pic>
          <p:nvPicPr>
            <p:cNvPr id="61" name="60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498" y="3856851"/>
              <a:ext cx="324457" cy="324457"/>
            </a:xfrm>
            <a:prstGeom prst="rect">
              <a:avLst/>
            </a:prstGeom>
          </p:spPr>
        </p:pic>
        <p:pic>
          <p:nvPicPr>
            <p:cNvPr id="62" name="6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81" y="3850419"/>
              <a:ext cx="338751" cy="337321"/>
            </a:xfrm>
            <a:prstGeom prst="rect">
              <a:avLst/>
            </a:prstGeom>
          </p:spPr>
        </p:pic>
      </p:grpSp>
      <p:grpSp>
        <p:nvGrpSpPr>
          <p:cNvPr id="64521" name="64520 Grupo"/>
          <p:cNvGrpSpPr/>
          <p:nvPr/>
        </p:nvGrpSpPr>
        <p:grpSpPr>
          <a:xfrm>
            <a:off x="2414836" y="3478761"/>
            <a:ext cx="4356768" cy="257279"/>
            <a:chOff x="1894306" y="4213640"/>
            <a:chExt cx="4356768" cy="343039"/>
          </a:xfrm>
        </p:grpSpPr>
        <p:pic>
          <p:nvPicPr>
            <p:cNvPr id="49" name="4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988" y="4213640"/>
              <a:ext cx="324457" cy="343039"/>
            </a:xfrm>
            <a:prstGeom prst="rect">
              <a:avLst/>
            </a:prstGeom>
          </p:spPr>
        </p:pic>
        <p:grpSp>
          <p:nvGrpSpPr>
            <p:cNvPr id="64517" name="64516 Grupo"/>
            <p:cNvGrpSpPr/>
            <p:nvPr/>
          </p:nvGrpSpPr>
          <p:grpSpPr>
            <a:xfrm>
              <a:off x="1894306" y="4216499"/>
              <a:ext cx="4356768" cy="337321"/>
              <a:chOff x="1894306" y="4216499"/>
              <a:chExt cx="4356768" cy="337321"/>
            </a:xfrm>
          </p:grpSpPr>
          <p:pic>
            <p:nvPicPr>
              <p:cNvPr id="20" name="19 Imagen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2323" y="4216499"/>
                <a:ext cx="338751" cy="337321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4306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413" y="4219357"/>
                <a:ext cx="325887" cy="331604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942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904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3" name="42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0936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8" name="47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515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52" name="51 Image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51" y="4227260"/>
                <a:ext cx="314369" cy="315798"/>
              </a:xfrm>
              <a:prstGeom prst="rect">
                <a:avLst/>
              </a:prstGeom>
            </p:spPr>
          </p:pic>
          <p:pic>
            <p:nvPicPr>
              <p:cNvPr id="57" name="56 Imagen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768" y="4222931"/>
                <a:ext cx="324457" cy="324457"/>
              </a:xfrm>
              <a:prstGeom prst="rect">
                <a:avLst/>
              </a:prstGeom>
            </p:spPr>
          </p:pic>
          <p:pic>
            <p:nvPicPr>
              <p:cNvPr id="63" name="62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726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64" name="63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4316" y="4220874"/>
                <a:ext cx="340000" cy="328571"/>
              </a:xfrm>
              <a:prstGeom prst="rect">
                <a:avLst/>
              </a:prstGeom>
            </p:spPr>
          </p:pic>
        </p:grpSp>
      </p:grpSp>
      <p:grpSp>
        <p:nvGrpSpPr>
          <p:cNvPr id="64518" name="64517 Grupo"/>
          <p:cNvGrpSpPr/>
          <p:nvPr/>
        </p:nvGrpSpPr>
        <p:grpSpPr>
          <a:xfrm>
            <a:off x="2464761" y="3751243"/>
            <a:ext cx="4256918" cy="257279"/>
            <a:chOff x="2672714" y="4576949"/>
            <a:chExt cx="4256918" cy="343039"/>
          </a:xfrm>
        </p:grpSpPr>
        <p:pic>
          <p:nvPicPr>
            <p:cNvPr id="34" name="3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714" y="4576949"/>
              <a:ext cx="324457" cy="343039"/>
            </a:xfrm>
            <a:prstGeom prst="rect">
              <a:avLst/>
            </a:prstGeom>
          </p:spPr>
        </p:pic>
        <p:pic>
          <p:nvPicPr>
            <p:cNvPr id="39" name="3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676" y="4576949"/>
              <a:ext cx="324457" cy="343039"/>
            </a:xfrm>
            <a:prstGeom prst="rect">
              <a:avLst/>
            </a:prstGeom>
          </p:spPr>
        </p:pic>
        <p:pic>
          <p:nvPicPr>
            <p:cNvPr id="44" name="4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287" y="4576949"/>
              <a:ext cx="324457" cy="343039"/>
            </a:xfrm>
            <a:prstGeom prst="rect">
              <a:avLst/>
            </a:prstGeom>
          </p:spPr>
        </p:pic>
        <p:pic>
          <p:nvPicPr>
            <p:cNvPr id="50" name="49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755" y="4582666"/>
              <a:ext cx="325887" cy="331604"/>
            </a:xfrm>
            <a:prstGeom prst="rect">
              <a:avLst/>
            </a:prstGeom>
          </p:spPr>
        </p:pic>
        <p:pic>
          <p:nvPicPr>
            <p:cNvPr id="51" name="50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881" y="4579808"/>
              <a:ext cx="338751" cy="337321"/>
            </a:xfrm>
            <a:prstGeom prst="rect">
              <a:avLst/>
            </a:prstGeom>
          </p:spPr>
        </p:pic>
        <p:pic>
          <p:nvPicPr>
            <p:cNvPr id="56" name="55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12" y="4590569"/>
              <a:ext cx="314369" cy="315798"/>
            </a:xfrm>
            <a:prstGeom prst="rect">
              <a:avLst/>
            </a:prstGeom>
          </p:spPr>
        </p:pic>
        <p:pic>
          <p:nvPicPr>
            <p:cNvPr id="69" name="68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8" y="4586240"/>
              <a:ext cx="324457" cy="324457"/>
            </a:xfrm>
            <a:prstGeom prst="rect">
              <a:avLst/>
            </a:prstGeom>
          </p:spPr>
        </p:pic>
        <p:pic>
          <p:nvPicPr>
            <p:cNvPr id="70" name="69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216" y="4584183"/>
              <a:ext cx="340000" cy="328571"/>
            </a:xfrm>
            <a:prstGeom prst="rect">
              <a:avLst/>
            </a:prstGeom>
          </p:spPr>
        </p:pic>
        <p:pic>
          <p:nvPicPr>
            <p:cNvPr id="71" name="70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8" y="4576949"/>
              <a:ext cx="324457" cy="343039"/>
            </a:xfrm>
            <a:prstGeom prst="rect">
              <a:avLst/>
            </a:prstGeom>
          </p:spPr>
        </p:pic>
        <p:pic>
          <p:nvPicPr>
            <p:cNvPr id="72" name="71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109" y="4576949"/>
              <a:ext cx="324457" cy="343039"/>
            </a:xfrm>
            <a:prstGeom prst="rect">
              <a:avLst/>
            </a:prstGeom>
          </p:spPr>
        </p:pic>
        <p:pic>
          <p:nvPicPr>
            <p:cNvPr id="73" name="7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088" y="4576949"/>
              <a:ext cx="324457" cy="343039"/>
            </a:xfrm>
            <a:prstGeom prst="rect">
              <a:avLst/>
            </a:prstGeom>
          </p:spPr>
        </p:pic>
        <p:pic>
          <p:nvPicPr>
            <p:cNvPr id="74" name="7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498" y="4576949"/>
              <a:ext cx="324457" cy="343039"/>
            </a:xfrm>
            <a:prstGeom prst="rect">
              <a:avLst/>
            </a:prstGeom>
          </p:spPr>
        </p:pic>
      </p:grpSp>
      <p:grpSp>
        <p:nvGrpSpPr>
          <p:cNvPr id="64519" name="64518 Grupo"/>
          <p:cNvGrpSpPr/>
          <p:nvPr/>
        </p:nvGrpSpPr>
        <p:grpSpPr>
          <a:xfrm>
            <a:off x="2466487" y="4029917"/>
            <a:ext cx="4253469" cy="257279"/>
            <a:chOff x="3419572" y="4948514"/>
            <a:chExt cx="4253469" cy="343039"/>
          </a:xfrm>
        </p:grpSpPr>
        <p:pic>
          <p:nvPicPr>
            <p:cNvPr id="35" name="34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783" y="4954231"/>
              <a:ext cx="325887" cy="331604"/>
            </a:xfrm>
            <a:prstGeom prst="rect">
              <a:avLst/>
            </a:prstGeom>
          </p:spPr>
        </p:pic>
        <p:pic>
          <p:nvPicPr>
            <p:cNvPr id="40" name="39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961" y="4954231"/>
              <a:ext cx="325887" cy="331604"/>
            </a:xfrm>
            <a:prstGeom prst="rect">
              <a:avLst/>
            </a:prstGeom>
          </p:spPr>
        </p:pic>
        <p:pic>
          <p:nvPicPr>
            <p:cNvPr id="45" name="44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572" y="4954231"/>
              <a:ext cx="325887" cy="331604"/>
            </a:xfrm>
            <a:prstGeom prst="rect">
              <a:avLst/>
            </a:prstGeom>
          </p:spPr>
        </p:pic>
        <p:pic>
          <p:nvPicPr>
            <p:cNvPr id="46" name="4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290" y="4951373"/>
              <a:ext cx="338751" cy="337321"/>
            </a:xfrm>
            <a:prstGeom prst="rect">
              <a:avLst/>
            </a:prstGeom>
          </p:spPr>
        </p:pic>
        <p:pic>
          <p:nvPicPr>
            <p:cNvPr id="55" name="5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52" y="4962134"/>
              <a:ext cx="314369" cy="315798"/>
            </a:xfrm>
            <a:prstGeom prst="rect">
              <a:avLst/>
            </a:prstGeom>
          </p:spPr>
        </p:pic>
        <p:pic>
          <p:nvPicPr>
            <p:cNvPr id="68" name="6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988" y="4957805"/>
              <a:ext cx="324457" cy="324457"/>
            </a:xfrm>
            <a:prstGeom prst="rect">
              <a:avLst/>
            </a:prstGeom>
          </p:spPr>
        </p:pic>
        <p:pic>
          <p:nvPicPr>
            <p:cNvPr id="75" name="7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356" y="4955748"/>
              <a:ext cx="340000" cy="328571"/>
            </a:xfrm>
            <a:prstGeom prst="rect">
              <a:avLst/>
            </a:prstGeom>
          </p:spPr>
        </p:pic>
        <p:pic>
          <p:nvPicPr>
            <p:cNvPr id="77" name="76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515" y="4954231"/>
              <a:ext cx="325887" cy="331604"/>
            </a:xfrm>
            <a:prstGeom prst="rect">
              <a:avLst/>
            </a:prstGeom>
          </p:spPr>
        </p:pic>
        <p:pic>
          <p:nvPicPr>
            <p:cNvPr id="78" name="7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7313" y="4954231"/>
              <a:ext cx="325887" cy="331604"/>
            </a:xfrm>
            <a:prstGeom prst="rect">
              <a:avLst/>
            </a:prstGeom>
          </p:spPr>
        </p:pic>
        <p:pic>
          <p:nvPicPr>
            <p:cNvPr id="79" name="7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394" y="4954231"/>
              <a:ext cx="325887" cy="331604"/>
            </a:xfrm>
            <a:prstGeom prst="rect">
              <a:avLst/>
            </a:prstGeom>
          </p:spPr>
        </p:pic>
        <p:pic>
          <p:nvPicPr>
            <p:cNvPr id="80" name="79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373" y="4954231"/>
              <a:ext cx="325887" cy="331604"/>
            </a:xfrm>
            <a:prstGeom prst="rect">
              <a:avLst/>
            </a:prstGeom>
          </p:spPr>
        </p:pic>
        <p:pic>
          <p:nvPicPr>
            <p:cNvPr id="82" name="81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470" y="4948514"/>
              <a:ext cx="324457" cy="343039"/>
            </a:xfrm>
            <a:prstGeom prst="rect">
              <a:avLst/>
            </a:prstGeom>
          </p:spPr>
        </p:pic>
      </p:grpSp>
      <p:grpSp>
        <p:nvGrpSpPr>
          <p:cNvPr id="64520" name="64519 Grupo"/>
          <p:cNvGrpSpPr/>
          <p:nvPr/>
        </p:nvGrpSpPr>
        <p:grpSpPr>
          <a:xfrm>
            <a:off x="2460149" y="4321339"/>
            <a:ext cx="4266142" cy="257279"/>
            <a:chOff x="4157529" y="5337077"/>
            <a:chExt cx="4266142" cy="343039"/>
          </a:xfrm>
        </p:grpSpPr>
        <p:pic>
          <p:nvPicPr>
            <p:cNvPr id="31" name="30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941" y="5339936"/>
              <a:ext cx="338751" cy="337321"/>
            </a:xfrm>
            <a:prstGeom prst="rect">
              <a:avLst/>
            </a:prstGeom>
          </p:spPr>
        </p:pic>
        <p:pic>
          <p:nvPicPr>
            <p:cNvPr id="36" name="3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351" y="5339936"/>
              <a:ext cx="338751" cy="337321"/>
            </a:xfrm>
            <a:prstGeom prst="rect">
              <a:avLst/>
            </a:prstGeom>
          </p:spPr>
        </p:pic>
        <p:pic>
          <p:nvPicPr>
            <p:cNvPr id="41" name="40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529" y="5339936"/>
              <a:ext cx="338751" cy="337321"/>
            </a:xfrm>
            <a:prstGeom prst="rect">
              <a:avLst/>
            </a:prstGeom>
          </p:spPr>
        </p:pic>
        <p:pic>
          <p:nvPicPr>
            <p:cNvPr id="54" name="53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032" y="5350697"/>
              <a:ext cx="314369" cy="315798"/>
            </a:xfrm>
            <a:prstGeom prst="rect">
              <a:avLst/>
            </a:prstGeom>
          </p:spPr>
        </p:pic>
        <p:pic>
          <p:nvPicPr>
            <p:cNvPr id="66" name="65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8" y="5346368"/>
              <a:ext cx="324457" cy="324457"/>
            </a:xfrm>
            <a:prstGeom prst="rect">
              <a:avLst/>
            </a:prstGeom>
          </p:spPr>
        </p:pic>
        <p:pic>
          <p:nvPicPr>
            <p:cNvPr id="76" name="75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722" y="5342794"/>
              <a:ext cx="325887" cy="331604"/>
            </a:xfrm>
            <a:prstGeom prst="rect">
              <a:avLst/>
            </a:prstGeom>
          </p:spPr>
        </p:pic>
        <p:pic>
          <p:nvPicPr>
            <p:cNvPr id="81" name="80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28" y="5337077"/>
              <a:ext cx="324457" cy="343039"/>
            </a:xfrm>
            <a:prstGeom prst="rect">
              <a:avLst/>
            </a:prstGeom>
          </p:spPr>
        </p:pic>
        <p:pic>
          <p:nvPicPr>
            <p:cNvPr id="83" name="82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698" y="5344311"/>
              <a:ext cx="340000" cy="328571"/>
            </a:xfrm>
            <a:prstGeom prst="rect">
              <a:avLst/>
            </a:prstGeom>
          </p:spPr>
        </p:pic>
        <p:pic>
          <p:nvPicPr>
            <p:cNvPr id="84" name="83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962" y="5339936"/>
              <a:ext cx="338751" cy="337321"/>
            </a:xfrm>
            <a:prstGeom prst="rect">
              <a:avLst/>
            </a:prstGeom>
          </p:spPr>
        </p:pic>
        <p:pic>
          <p:nvPicPr>
            <p:cNvPr id="85" name="84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083" y="5339936"/>
              <a:ext cx="338751" cy="337321"/>
            </a:xfrm>
            <a:prstGeom prst="rect">
              <a:avLst/>
            </a:prstGeom>
          </p:spPr>
        </p:pic>
        <p:pic>
          <p:nvPicPr>
            <p:cNvPr id="86" name="8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169" y="5339936"/>
              <a:ext cx="338751" cy="337321"/>
            </a:xfrm>
            <a:prstGeom prst="rect">
              <a:avLst/>
            </a:prstGeom>
          </p:spPr>
        </p:pic>
        <p:pic>
          <p:nvPicPr>
            <p:cNvPr id="87" name="8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920" y="5339936"/>
              <a:ext cx="338751" cy="337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Solución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Es decir que, en resumen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50</a:t>
            </a:fld>
            <a:endParaRPr lang="es-ES"/>
          </a:p>
        </p:txBody>
      </p:sp>
      <p:pic>
        <p:nvPicPr>
          <p:cNvPr id="11" name="10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68" y="339502"/>
            <a:ext cx="2773680" cy="108051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11710"/>
            <a:ext cx="5310172" cy="1135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/>
              <p14:cNvContentPartPr/>
              <p14:nvPr/>
            </p14:nvContentPartPr>
            <p14:xfrm>
              <a:off x="1805040" y="3295800"/>
              <a:ext cx="7196400" cy="163836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5680" y="3286440"/>
                <a:ext cx="7215120" cy="16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020956"/>
      </p:ext>
    </p:extLst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28C22-B5AF-4240-B92D-D211258A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3A932-135D-4F70-84D8-200C6CCF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F(0.6) = P( X &lt;= 0.6) = P(X &lt; 0.6) + P(X = 0.6)</a:t>
            </a:r>
            <a:endParaRPr lang="es-MX" dirty="0"/>
          </a:p>
          <a:p>
            <a:r>
              <a:rPr lang="es-MX" dirty="0"/>
              <a:t>Pero P(X=0.6) = 0, porque X está definida solamente en 0 y 1</a:t>
            </a:r>
          </a:p>
          <a:p>
            <a:r>
              <a:rPr lang="es-MX" dirty="0"/>
              <a:t>Además, P(X &lt; 0.6) es la suma de las probabilidades de todos los valores de X que son menores que 0.6</a:t>
            </a:r>
          </a:p>
          <a:p>
            <a:r>
              <a:rPr lang="es-MX" dirty="0"/>
              <a:t>Entonces P(X &lt; 0.6) = P(X = 0)</a:t>
            </a:r>
          </a:p>
          <a:p>
            <a:r>
              <a:rPr lang="es-MX" dirty="0"/>
              <a:t>Luego</a:t>
            </a:r>
          </a:p>
          <a:p>
            <a:pPr lvl="1"/>
            <a:r>
              <a:rPr lang="es-ES" dirty="0"/>
              <a:t>F(0.6) = P( X &lt;= 0.6) = P(X &lt; 0.6) + P(X = 0.6) = P(X=0) + 0</a:t>
            </a:r>
          </a:p>
          <a:p>
            <a:pPr lvl="1"/>
            <a:r>
              <a:rPr lang="es-ES" dirty="0"/>
              <a:t>F(0.6) = P(X &lt;= 0.6) = P(X=0) = 0.5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19E59-4E11-4C34-9AEE-A0A7331E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55719-8447-419C-A654-53D24CAC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F6EF7-CAE1-49F5-9E05-90607B5F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561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Reflexión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3200" dirty="0"/>
              <a:t>Note que para cualquier valor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 menor que el mínimo que puede asumir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, se tiene que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s-ES" sz="3200" dirty="0"/>
              <a:t>Similarmente, para cualquier valor mayor que el máximo que puede asumir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, ocurrirá que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s-ES" sz="3200" dirty="0"/>
              <a:t>¿Qué valor tomará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3200" dirty="0"/>
              <a:t> si la evaluamos en cualquier otro punto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 que está entre el mínimo y el máximo de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; pero que no está en el dominio de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3200" dirty="0"/>
              <a:t>?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63836"/>
      </p:ext>
    </p:extLst>
  </p:cSld>
  <p:clrMapOvr>
    <a:masterClrMapping/>
  </p:clrMapOvr>
  <p:transition spd="med">
    <p:pull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Reflexión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53</a:t>
            </a:fld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/>
              <p14:cNvContentPartPr/>
              <p14:nvPr/>
            </p14:nvContentPartPr>
            <p14:xfrm>
              <a:off x="1028520" y="1128600"/>
              <a:ext cx="4267800" cy="303912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1119240"/>
                <a:ext cx="4286520" cy="30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881604"/>
      </p:ext>
    </p:extLst>
  </p:cSld>
  <p:clrMapOvr>
    <a:masterClrMapping/>
  </p:clrMapOvr>
  <p:transition spd="med">
    <p:pull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4000" dirty="0"/>
                  <a:t>Considere la </a:t>
                </a:r>
                <a:r>
                  <a:rPr lang="es-MX" sz="4000" dirty="0" err="1"/>
                  <a:t>fmp</a:t>
                </a:r>
                <a:r>
                  <a:rPr lang="es-MX" sz="4000" dirty="0"/>
                  <a:t> dada por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s-MX" sz="4000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4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MX" sz="40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  <m:r>
                      <a:rPr lang="es-MX" sz="4000" b="0" i="1" smtClean="0">
                        <a:latin typeface="Cambria Math"/>
                      </a:rPr>
                      <m:t>;  </m:t>
                    </m:r>
                    <m:r>
                      <a:rPr lang="es-MX" sz="4000" b="0" i="1" smtClean="0">
                        <a:latin typeface="Cambria Math"/>
                      </a:rPr>
                      <m:t>𝑥</m:t>
                    </m:r>
                    <m:r>
                      <a:rPr lang="es-MX" sz="4000" b="0" i="1" smtClean="0">
                        <a:latin typeface="Cambria Math"/>
                      </a:rPr>
                      <m:t>=1,2,3,4,5,6</m:t>
                    </m:r>
                  </m:oMath>
                </a14:m>
                <a:endParaRPr lang="es-MX" sz="4000" dirty="0"/>
              </a:p>
              <a:p>
                <a:r>
                  <a:rPr lang="es-MX" sz="4000" dirty="0"/>
                  <a:t>Obtenga su función de distribución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3000" r="-19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859982"/>
      </p:ext>
    </p:extLst>
  </p:cSld>
  <p:clrMapOvr>
    <a:masterClrMapping/>
  </p:clrMapOvr>
  <p:transition spd="slow">
    <p:pull dir="l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3200" dirty="0"/>
                  <a:t>Dado que se trata de una variable discreta, la función de distribución en este caso se obtiene acumulando (sumando) los valores de la </a:t>
                </a:r>
                <a:r>
                  <a:rPr lang="es-MX" sz="3200" dirty="0" err="1"/>
                  <a:t>fmp</a:t>
                </a:r>
                <a:r>
                  <a:rPr lang="es-MX" sz="3200" dirty="0"/>
                  <a:t> hasta el valor </a:t>
                </a:r>
                <a:r>
                  <a:rPr lang="es-MX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MX" sz="3200" dirty="0"/>
                  <a:t> actual: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sz="3200" b="0" i="1" smtClean="0">
                          <a:latin typeface="Cambria Math"/>
                        </a:rPr>
                        <m:t>=</m:t>
                      </m:r>
                      <m:r>
                        <a:rPr lang="es-MX" sz="3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MX" sz="32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s-MX" sz="3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3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MX" sz="32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s-MX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sz="3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s-MX" sz="32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3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32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MX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MX" sz="32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nary>
                        </m:e>
                      </m:nary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67" r="-19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859982"/>
      </p:ext>
    </p:extLst>
  </p:cSld>
  <p:clrMapOvr>
    <a:masterClrMapping/>
  </p:clrMapOvr>
  <p:transition spd="slow">
    <p:pull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56</a:t>
            </a:fld>
            <a:endParaRPr lang="es-ES"/>
          </a:p>
        </p:txBody>
      </p:sp>
      <p:pic>
        <p:nvPicPr>
          <p:cNvPr id="10" name="9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2" y="1221602"/>
            <a:ext cx="2776585" cy="3225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2" y="1815666"/>
            <a:ext cx="3533585" cy="378905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2" y="2409732"/>
            <a:ext cx="4061651" cy="378905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2" y="2975847"/>
            <a:ext cx="4591431" cy="380619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2" y="3517735"/>
            <a:ext cx="5121212" cy="378905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2" y="4165807"/>
            <a:ext cx="6184202" cy="3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1777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distribución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57</a:t>
            </a:fld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/>
              <p14:cNvContentPartPr/>
              <p14:nvPr/>
            </p14:nvContentPartPr>
            <p14:xfrm>
              <a:off x="533520" y="1438200"/>
              <a:ext cx="4505400" cy="327240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428840"/>
                <a:ext cx="4524120" cy="32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trada de lápiz 8"/>
              <p14:cNvContentPartPr/>
              <p14:nvPr/>
            </p14:nvContentPartPr>
            <p14:xfrm>
              <a:off x="414360" y="1819440"/>
              <a:ext cx="4577040" cy="254340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000" y="1810080"/>
                <a:ext cx="4595760" cy="25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384872"/>
      </p:ext>
    </p:extLst>
  </p:cSld>
  <p:clrMapOvr>
    <a:masterClrMapping/>
  </p:clrMapOvr>
  <p:transition spd="slow">
    <p:pull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Considere la función de masa de probabilidad</a:t>
            </a:r>
          </a:p>
          <a:p>
            <a:endParaRPr lang="es-MX" sz="3200" dirty="0"/>
          </a:p>
          <a:p>
            <a:pPr marL="457200" indent="-457200">
              <a:buFont typeface="+mj-lt"/>
              <a:buAutoNum type="alphaLcParenR"/>
            </a:pPr>
            <a:r>
              <a:rPr lang="es-MX" sz="3200" dirty="0"/>
              <a:t>Obtenga su función de distribución F</a:t>
            </a:r>
          </a:p>
          <a:p>
            <a:pPr marL="457200" indent="-457200">
              <a:buFont typeface="+mj-lt"/>
              <a:buAutoNum type="alphaLcParenR"/>
            </a:pPr>
            <a:r>
              <a:rPr lang="es-MX" sz="3200" dirty="0"/>
              <a:t>Elabore la gráfica de F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58</a:t>
            </a:fld>
            <a:endParaRPr lang="es-ES"/>
          </a:p>
        </p:txBody>
      </p:sp>
      <p:pic>
        <p:nvPicPr>
          <p:cNvPr id="9" name="8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52" y="2346348"/>
            <a:ext cx="5839968" cy="3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26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59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11560" y="928756"/>
                <a:ext cx="7128792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𝑋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i="1">
                              <a:latin typeface="Cambria Math"/>
                            </a:rPr>
                            <m:t>𝑘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s-MX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s-MX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s-MX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MX" i="1"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28756"/>
                <a:ext cx="712879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-134866" y="3626960"/>
                <a:ext cx="9413731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𝑋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i="1">
                              <a:latin typeface="Cambria Math"/>
                            </a:rPr>
                            <m:t>𝑘</m:t>
                          </m:r>
                          <m:r>
                            <a:rPr lang="es-MX" i="1">
                              <a:latin typeface="Cambria Math"/>
                            </a:rPr>
                            <m:t>=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866" y="3626960"/>
                <a:ext cx="9413731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630736" y="2276789"/>
                <a:ext cx="755258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𝑋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i="1">
                              <a:latin typeface="Cambria Math"/>
                            </a:rPr>
                            <m:t>𝑘</m:t>
                          </m:r>
                          <m:r>
                            <a:rPr lang="es-MX" i="1">
                              <a:latin typeface="Cambria Math"/>
                            </a:rPr>
                            <m:t>=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6" y="2276789"/>
                <a:ext cx="7552580" cy="1130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s-ES" dirty="0">
                <a:sym typeface="Symbol"/>
              </a:rPr>
              <a:t>Al examinar los valores que toma la suma de los puntos en las caras, observamos que el espacio </a:t>
            </a:r>
            <a:r>
              <a:rPr lang="es-ES" dirty="0" err="1">
                <a:sym typeface="Symbol"/>
              </a:rPr>
              <a:t>muestral</a:t>
            </a:r>
            <a:r>
              <a:rPr lang="es-ES" dirty="0">
                <a:sym typeface="Symbol"/>
              </a:rPr>
              <a:t> resultante es </a:t>
            </a:r>
            <a:br>
              <a:rPr lang="es-ES" dirty="0">
                <a:sym typeface="Symbol"/>
              </a:rPr>
            </a:br>
            <a:r>
              <a:rPr lang="es-MX" dirty="0">
                <a:sym typeface="Symbol"/>
              </a:rPr>
              <a:t> = {2, 3, 4, 5, 6, 7, 8, 9, 10, 11, 12}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6</a:t>
            </a:fld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882317" y="2366194"/>
            <a:ext cx="4422056" cy="257279"/>
            <a:chOff x="395536" y="3484344"/>
            <a:chExt cx="4422056" cy="343039"/>
          </a:xfrm>
        </p:grpSpPr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497964"/>
              <a:ext cx="314369" cy="315798"/>
            </a:xfrm>
            <a:prstGeom prst="rect">
              <a:avLst/>
            </a:prstGeom>
          </p:spPr>
        </p:pic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638" y="3493635"/>
              <a:ext cx="324457" cy="324457"/>
            </a:xfrm>
            <a:prstGeom prst="rect">
              <a:avLst/>
            </a:prstGeom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35" y="3491578"/>
              <a:ext cx="340000" cy="328571"/>
            </a:xfrm>
            <a:prstGeom prst="rect">
              <a:avLst/>
            </a:prstGeom>
          </p:spPr>
        </p:pic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768" y="3484344"/>
              <a:ext cx="324457" cy="343039"/>
            </a:xfrm>
            <a:prstGeom prst="rect">
              <a:avLst/>
            </a:prstGeom>
          </p:spPr>
        </p:pic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993" y="3490061"/>
              <a:ext cx="325887" cy="331604"/>
            </a:xfrm>
            <a:prstGeom prst="rect">
              <a:avLst/>
            </a:prstGeom>
          </p:spPr>
        </p:pic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841" y="3487203"/>
              <a:ext cx="338751" cy="337321"/>
            </a:xfrm>
            <a:prstGeom prst="rect">
              <a:avLst/>
            </a:prstGeom>
          </p:spPr>
        </p:pic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33" y="3497964"/>
              <a:ext cx="314369" cy="315798"/>
            </a:xfrm>
            <a:prstGeom prst="rect">
              <a:avLst/>
            </a:prstGeom>
          </p:spPr>
        </p:pic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86" y="3497964"/>
              <a:ext cx="314369" cy="315798"/>
            </a:xfrm>
            <a:prstGeom prst="rect">
              <a:avLst/>
            </a:prstGeom>
          </p:spPr>
        </p:pic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122" y="3497964"/>
              <a:ext cx="314369" cy="315798"/>
            </a:xfrm>
            <a:prstGeom prst="rect">
              <a:avLst/>
            </a:prstGeom>
          </p:spPr>
        </p:pic>
        <p:pic>
          <p:nvPicPr>
            <p:cNvPr id="17" name="16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58" y="3497964"/>
              <a:ext cx="314369" cy="315798"/>
            </a:xfrm>
            <a:prstGeom prst="rect">
              <a:avLst/>
            </a:prstGeom>
          </p:spPr>
        </p:pic>
        <p:pic>
          <p:nvPicPr>
            <p:cNvPr id="18" name="17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31" y="3497964"/>
              <a:ext cx="314369" cy="315798"/>
            </a:xfrm>
            <a:prstGeom prst="rect">
              <a:avLst/>
            </a:prstGeom>
          </p:spPr>
        </p:pic>
        <p:pic>
          <p:nvPicPr>
            <p:cNvPr id="19" name="18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720" y="3497964"/>
              <a:ext cx="314369" cy="315798"/>
            </a:xfrm>
            <a:prstGeom prst="rect">
              <a:avLst/>
            </a:prstGeom>
          </p:spPr>
        </p:pic>
      </p:grpSp>
      <p:grpSp>
        <p:nvGrpSpPr>
          <p:cNvPr id="20" name="19 Grupo"/>
          <p:cNvGrpSpPr/>
          <p:nvPr/>
        </p:nvGrpSpPr>
        <p:grpSpPr>
          <a:xfrm>
            <a:off x="1632223" y="2638606"/>
            <a:ext cx="4389290" cy="257279"/>
            <a:chOff x="1145442" y="3847560"/>
            <a:chExt cx="4389290" cy="343039"/>
          </a:xfrm>
        </p:grpSpPr>
        <p:pic>
          <p:nvPicPr>
            <p:cNvPr id="21" name="20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714" y="3856851"/>
              <a:ext cx="324457" cy="324457"/>
            </a:xfrm>
            <a:prstGeom prst="rect">
              <a:avLst/>
            </a:prstGeom>
          </p:spPr>
        </p:pic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996" y="3854794"/>
              <a:ext cx="340000" cy="328571"/>
            </a:xfrm>
            <a:prstGeom prst="rect">
              <a:avLst/>
            </a:prstGeom>
          </p:spPr>
        </p:pic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273" y="3853277"/>
              <a:ext cx="325887" cy="331604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682" y="3861180"/>
              <a:ext cx="314369" cy="31579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676" y="3856851"/>
              <a:ext cx="324457" cy="324457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8" y="3847560"/>
              <a:ext cx="324457" cy="343039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287" y="3856851"/>
              <a:ext cx="324457" cy="324457"/>
            </a:xfrm>
            <a:prstGeom prst="rect">
              <a:avLst/>
            </a:prstGeom>
          </p:spPr>
        </p:pic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78" y="3856851"/>
              <a:ext cx="324457" cy="324457"/>
            </a:xfrm>
            <a:prstGeom prst="rect">
              <a:avLst/>
            </a:prstGeom>
          </p:spPr>
        </p:pic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507" y="3856851"/>
              <a:ext cx="324457" cy="324457"/>
            </a:xfrm>
            <a:prstGeom prst="rect">
              <a:avLst/>
            </a:prstGeom>
          </p:spPr>
        </p:pic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442" y="3856851"/>
              <a:ext cx="324457" cy="324457"/>
            </a:xfrm>
            <a:prstGeom prst="rect">
              <a:avLst/>
            </a:prstGeom>
          </p:spPr>
        </p:pic>
        <p:pic>
          <p:nvPicPr>
            <p:cNvPr id="31" name="30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498" y="3856851"/>
              <a:ext cx="324457" cy="324457"/>
            </a:xfrm>
            <a:prstGeom prst="rect">
              <a:avLst/>
            </a:prstGeom>
          </p:spPr>
        </p:pic>
        <p:pic>
          <p:nvPicPr>
            <p:cNvPr id="32" name="3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81" y="3850419"/>
              <a:ext cx="338751" cy="337321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2381087" y="2913166"/>
            <a:ext cx="4356768" cy="257279"/>
            <a:chOff x="1894306" y="4213640"/>
            <a:chExt cx="4356768" cy="343039"/>
          </a:xfrm>
        </p:grpSpPr>
        <p:pic>
          <p:nvPicPr>
            <p:cNvPr id="34" name="3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988" y="4213640"/>
              <a:ext cx="324457" cy="343039"/>
            </a:xfrm>
            <a:prstGeom prst="rect">
              <a:avLst/>
            </a:prstGeom>
          </p:spPr>
        </p:pic>
        <p:grpSp>
          <p:nvGrpSpPr>
            <p:cNvPr id="35" name="34 Grupo"/>
            <p:cNvGrpSpPr/>
            <p:nvPr/>
          </p:nvGrpSpPr>
          <p:grpSpPr>
            <a:xfrm>
              <a:off x="1894306" y="4216499"/>
              <a:ext cx="4356768" cy="337321"/>
              <a:chOff x="1894306" y="4216499"/>
              <a:chExt cx="4356768" cy="337321"/>
            </a:xfrm>
          </p:grpSpPr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2323" y="4216499"/>
                <a:ext cx="338751" cy="337321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4306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413" y="4219357"/>
                <a:ext cx="325887" cy="331604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942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0" name="39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904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1" name="40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0936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2" name="4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515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3" name="42 Image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51" y="4227260"/>
                <a:ext cx="314369" cy="315798"/>
              </a:xfrm>
              <a:prstGeom prst="rect">
                <a:avLst/>
              </a:prstGeom>
            </p:spPr>
          </p:pic>
          <p:pic>
            <p:nvPicPr>
              <p:cNvPr id="44" name="43 Imagen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768" y="4222931"/>
                <a:ext cx="324457" cy="324457"/>
              </a:xfrm>
              <a:prstGeom prst="rect">
                <a:avLst/>
              </a:prstGeom>
            </p:spPr>
          </p:pic>
          <p:pic>
            <p:nvPicPr>
              <p:cNvPr id="45" name="4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726" y="4220874"/>
                <a:ext cx="340000" cy="328571"/>
              </a:xfrm>
              <a:prstGeom prst="rect">
                <a:avLst/>
              </a:prstGeom>
            </p:spPr>
          </p:pic>
          <p:pic>
            <p:nvPicPr>
              <p:cNvPr id="46" name="45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4316" y="4220874"/>
                <a:ext cx="340000" cy="328571"/>
              </a:xfrm>
              <a:prstGeom prst="rect">
                <a:avLst/>
              </a:prstGeom>
            </p:spPr>
          </p:pic>
        </p:grpSp>
      </p:grpSp>
      <p:grpSp>
        <p:nvGrpSpPr>
          <p:cNvPr id="47" name="46 Grupo"/>
          <p:cNvGrpSpPr/>
          <p:nvPr/>
        </p:nvGrpSpPr>
        <p:grpSpPr>
          <a:xfrm>
            <a:off x="3159495" y="3185648"/>
            <a:ext cx="4256918" cy="257279"/>
            <a:chOff x="2672714" y="4576949"/>
            <a:chExt cx="4256918" cy="343039"/>
          </a:xfrm>
        </p:grpSpPr>
        <p:pic>
          <p:nvPicPr>
            <p:cNvPr id="48" name="47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714" y="4576949"/>
              <a:ext cx="324457" cy="343039"/>
            </a:xfrm>
            <a:prstGeom prst="rect">
              <a:avLst/>
            </a:prstGeom>
          </p:spPr>
        </p:pic>
        <p:pic>
          <p:nvPicPr>
            <p:cNvPr id="49" name="4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676" y="4576949"/>
              <a:ext cx="324457" cy="343039"/>
            </a:xfrm>
            <a:prstGeom prst="rect">
              <a:avLst/>
            </a:prstGeom>
          </p:spPr>
        </p:pic>
        <p:pic>
          <p:nvPicPr>
            <p:cNvPr id="50" name="49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287" y="4576949"/>
              <a:ext cx="324457" cy="343039"/>
            </a:xfrm>
            <a:prstGeom prst="rect">
              <a:avLst/>
            </a:prstGeom>
          </p:spPr>
        </p:pic>
        <p:pic>
          <p:nvPicPr>
            <p:cNvPr id="51" name="50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755" y="4582666"/>
              <a:ext cx="325887" cy="331604"/>
            </a:xfrm>
            <a:prstGeom prst="rect">
              <a:avLst/>
            </a:prstGeom>
          </p:spPr>
        </p:pic>
        <p:pic>
          <p:nvPicPr>
            <p:cNvPr id="52" name="5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881" y="4579808"/>
              <a:ext cx="338751" cy="337321"/>
            </a:xfrm>
            <a:prstGeom prst="rect">
              <a:avLst/>
            </a:prstGeom>
          </p:spPr>
        </p:pic>
        <p:pic>
          <p:nvPicPr>
            <p:cNvPr id="53" name="52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12" y="4590569"/>
              <a:ext cx="314369" cy="315798"/>
            </a:xfrm>
            <a:prstGeom prst="rect">
              <a:avLst/>
            </a:prstGeom>
          </p:spPr>
        </p:pic>
        <p:pic>
          <p:nvPicPr>
            <p:cNvPr id="54" name="5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708" y="4586240"/>
              <a:ext cx="324457" cy="324457"/>
            </a:xfrm>
            <a:prstGeom prst="rect">
              <a:avLst/>
            </a:prstGeom>
          </p:spPr>
        </p:pic>
        <p:pic>
          <p:nvPicPr>
            <p:cNvPr id="55" name="5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216" y="4584183"/>
              <a:ext cx="340000" cy="328571"/>
            </a:xfrm>
            <a:prstGeom prst="rect">
              <a:avLst/>
            </a:prstGeom>
          </p:spPr>
        </p:pic>
        <p:pic>
          <p:nvPicPr>
            <p:cNvPr id="56" name="5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8" y="4576949"/>
              <a:ext cx="324457" cy="343039"/>
            </a:xfrm>
            <a:prstGeom prst="rect">
              <a:avLst/>
            </a:prstGeom>
          </p:spPr>
        </p:pic>
        <p:pic>
          <p:nvPicPr>
            <p:cNvPr id="57" name="56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109" y="4576949"/>
              <a:ext cx="324457" cy="343039"/>
            </a:xfrm>
            <a:prstGeom prst="rect">
              <a:avLst/>
            </a:prstGeom>
          </p:spPr>
        </p:pic>
        <p:pic>
          <p:nvPicPr>
            <p:cNvPr id="58" name="57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088" y="4576949"/>
              <a:ext cx="324457" cy="343039"/>
            </a:xfrm>
            <a:prstGeom prst="rect">
              <a:avLst/>
            </a:prstGeom>
          </p:spPr>
        </p:pic>
        <p:pic>
          <p:nvPicPr>
            <p:cNvPr id="59" name="5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498" y="4576949"/>
              <a:ext cx="324457" cy="343039"/>
            </a:xfrm>
            <a:prstGeom prst="rect">
              <a:avLst/>
            </a:prstGeom>
          </p:spPr>
        </p:pic>
      </p:grpSp>
      <p:grpSp>
        <p:nvGrpSpPr>
          <p:cNvPr id="60" name="59 Grupo"/>
          <p:cNvGrpSpPr/>
          <p:nvPr/>
        </p:nvGrpSpPr>
        <p:grpSpPr>
          <a:xfrm>
            <a:off x="3906354" y="3464322"/>
            <a:ext cx="4253469" cy="257279"/>
            <a:chOff x="3419572" y="4948514"/>
            <a:chExt cx="4253469" cy="343039"/>
          </a:xfrm>
        </p:grpSpPr>
        <p:pic>
          <p:nvPicPr>
            <p:cNvPr id="61" name="60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783" y="4954231"/>
              <a:ext cx="325887" cy="331604"/>
            </a:xfrm>
            <a:prstGeom prst="rect">
              <a:avLst/>
            </a:prstGeom>
          </p:spPr>
        </p:pic>
        <p:pic>
          <p:nvPicPr>
            <p:cNvPr id="62" name="6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961" y="4954231"/>
              <a:ext cx="325887" cy="331604"/>
            </a:xfrm>
            <a:prstGeom prst="rect">
              <a:avLst/>
            </a:prstGeom>
          </p:spPr>
        </p:pic>
        <p:pic>
          <p:nvPicPr>
            <p:cNvPr id="63" name="62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572" y="4954231"/>
              <a:ext cx="325887" cy="331604"/>
            </a:xfrm>
            <a:prstGeom prst="rect">
              <a:avLst/>
            </a:prstGeom>
          </p:spPr>
        </p:pic>
        <p:pic>
          <p:nvPicPr>
            <p:cNvPr id="64" name="63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290" y="4951373"/>
              <a:ext cx="338751" cy="337321"/>
            </a:xfrm>
            <a:prstGeom prst="rect">
              <a:avLst/>
            </a:prstGeom>
          </p:spPr>
        </p:pic>
        <p:pic>
          <p:nvPicPr>
            <p:cNvPr id="65" name="6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52" y="4962134"/>
              <a:ext cx="314369" cy="315798"/>
            </a:xfrm>
            <a:prstGeom prst="rect">
              <a:avLst/>
            </a:prstGeom>
          </p:spPr>
        </p:pic>
        <p:pic>
          <p:nvPicPr>
            <p:cNvPr id="66" name="65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988" y="4957805"/>
              <a:ext cx="324457" cy="324457"/>
            </a:xfrm>
            <a:prstGeom prst="rect">
              <a:avLst/>
            </a:prstGeom>
          </p:spPr>
        </p:pic>
        <p:pic>
          <p:nvPicPr>
            <p:cNvPr id="67" name="6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356" y="4955748"/>
              <a:ext cx="340000" cy="328571"/>
            </a:xfrm>
            <a:prstGeom prst="rect">
              <a:avLst/>
            </a:prstGeom>
          </p:spPr>
        </p:pic>
        <p:pic>
          <p:nvPicPr>
            <p:cNvPr id="68" name="6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515" y="4954231"/>
              <a:ext cx="325887" cy="331604"/>
            </a:xfrm>
            <a:prstGeom prst="rect">
              <a:avLst/>
            </a:prstGeom>
          </p:spPr>
        </p:pic>
        <p:pic>
          <p:nvPicPr>
            <p:cNvPr id="69" name="6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7313" y="4954231"/>
              <a:ext cx="325887" cy="331604"/>
            </a:xfrm>
            <a:prstGeom prst="rect">
              <a:avLst/>
            </a:prstGeom>
          </p:spPr>
        </p:pic>
        <p:pic>
          <p:nvPicPr>
            <p:cNvPr id="70" name="69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394" y="4954231"/>
              <a:ext cx="325887" cy="331604"/>
            </a:xfrm>
            <a:prstGeom prst="rect">
              <a:avLst/>
            </a:prstGeom>
          </p:spPr>
        </p:pic>
        <p:pic>
          <p:nvPicPr>
            <p:cNvPr id="71" name="70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373" y="4954231"/>
              <a:ext cx="325887" cy="331604"/>
            </a:xfrm>
            <a:prstGeom prst="rect">
              <a:avLst/>
            </a:prstGeom>
          </p:spPr>
        </p:pic>
        <p:pic>
          <p:nvPicPr>
            <p:cNvPr id="72" name="71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470" y="4948514"/>
              <a:ext cx="324457" cy="343039"/>
            </a:xfrm>
            <a:prstGeom prst="rect">
              <a:avLst/>
            </a:prstGeom>
          </p:spPr>
        </p:pic>
      </p:grpSp>
      <p:grpSp>
        <p:nvGrpSpPr>
          <p:cNvPr id="73" name="72 Grupo"/>
          <p:cNvGrpSpPr/>
          <p:nvPr/>
        </p:nvGrpSpPr>
        <p:grpSpPr>
          <a:xfrm>
            <a:off x="4644310" y="3755744"/>
            <a:ext cx="4266142" cy="257279"/>
            <a:chOff x="4157529" y="5337077"/>
            <a:chExt cx="4266142" cy="343039"/>
          </a:xfrm>
        </p:grpSpPr>
        <p:pic>
          <p:nvPicPr>
            <p:cNvPr id="74" name="73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941" y="5339936"/>
              <a:ext cx="338751" cy="337321"/>
            </a:xfrm>
            <a:prstGeom prst="rect">
              <a:avLst/>
            </a:prstGeom>
          </p:spPr>
        </p:pic>
        <p:pic>
          <p:nvPicPr>
            <p:cNvPr id="75" name="74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351" y="5339936"/>
              <a:ext cx="338751" cy="337321"/>
            </a:xfrm>
            <a:prstGeom prst="rect">
              <a:avLst/>
            </a:prstGeom>
          </p:spPr>
        </p:pic>
        <p:pic>
          <p:nvPicPr>
            <p:cNvPr id="76" name="7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529" y="5339936"/>
              <a:ext cx="338751" cy="337321"/>
            </a:xfrm>
            <a:prstGeom prst="rect">
              <a:avLst/>
            </a:prstGeom>
          </p:spPr>
        </p:pic>
        <p:pic>
          <p:nvPicPr>
            <p:cNvPr id="77" name="76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032" y="5350697"/>
              <a:ext cx="314369" cy="315798"/>
            </a:xfrm>
            <a:prstGeom prst="rect">
              <a:avLst/>
            </a:prstGeom>
          </p:spPr>
        </p:pic>
        <p:pic>
          <p:nvPicPr>
            <p:cNvPr id="78" name="7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8" y="5346368"/>
              <a:ext cx="324457" cy="324457"/>
            </a:xfrm>
            <a:prstGeom prst="rect">
              <a:avLst/>
            </a:prstGeom>
          </p:spPr>
        </p:pic>
        <p:pic>
          <p:nvPicPr>
            <p:cNvPr id="79" name="7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722" y="5342794"/>
              <a:ext cx="325887" cy="331604"/>
            </a:xfrm>
            <a:prstGeom prst="rect">
              <a:avLst/>
            </a:prstGeom>
          </p:spPr>
        </p:pic>
        <p:pic>
          <p:nvPicPr>
            <p:cNvPr id="80" name="79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28" y="5337077"/>
              <a:ext cx="324457" cy="343039"/>
            </a:xfrm>
            <a:prstGeom prst="rect">
              <a:avLst/>
            </a:prstGeom>
          </p:spPr>
        </p:pic>
        <p:pic>
          <p:nvPicPr>
            <p:cNvPr id="81" name="80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698" y="5344311"/>
              <a:ext cx="340000" cy="328571"/>
            </a:xfrm>
            <a:prstGeom prst="rect">
              <a:avLst/>
            </a:prstGeom>
          </p:spPr>
        </p:pic>
        <p:pic>
          <p:nvPicPr>
            <p:cNvPr id="82" name="8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962" y="5339936"/>
              <a:ext cx="338751" cy="337321"/>
            </a:xfrm>
            <a:prstGeom prst="rect">
              <a:avLst/>
            </a:prstGeom>
          </p:spPr>
        </p:pic>
        <p:pic>
          <p:nvPicPr>
            <p:cNvPr id="83" name="8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083" y="5339936"/>
              <a:ext cx="338751" cy="337321"/>
            </a:xfrm>
            <a:prstGeom prst="rect">
              <a:avLst/>
            </a:prstGeom>
          </p:spPr>
        </p:pic>
        <p:pic>
          <p:nvPicPr>
            <p:cNvPr id="84" name="83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169" y="5339936"/>
              <a:ext cx="338751" cy="337321"/>
            </a:xfrm>
            <a:prstGeom prst="rect">
              <a:avLst/>
            </a:prstGeom>
          </p:spPr>
        </p:pic>
        <p:pic>
          <p:nvPicPr>
            <p:cNvPr id="85" name="84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920" y="5339936"/>
              <a:ext cx="338751" cy="337321"/>
            </a:xfrm>
            <a:prstGeom prst="rect">
              <a:avLst/>
            </a:prstGeom>
          </p:spPr>
        </p:pic>
      </p:grpSp>
      <p:cxnSp>
        <p:nvCxnSpPr>
          <p:cNvPr id="87" name="86 Conector recto"/>
          <p:cNvCxnSpPr/>
          <p:nvPr/>
        </p:nvCxnSpPr>
        <p:spPr>
          <a:xfrm>
            <a:off x="1585168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2339752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3851920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>
            <a:off x="4597878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5326584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7452320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6049664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6740866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8181026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/>
          <p:nvPr/>
        </p:nvCxnSpPr>
        <p:spPr>
          <a:xfrm>
            <a:off x="3068458" y="213970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8" descr="http://sr.photos3.fotosearch.com/bthumb/CSP/CSP195/k195477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8125"/>
            <a:ext cx="16192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97 CuadroTexto"/>
          <p:cNvSpPr txBox="1"/>
          <p:nvPr/>
        </p:nvSpPr>
        <p:spPr>
          <a:xfrm>
            <a:off x="882317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</a:t>
            </a:r>
            <a:endParaRPr lang="es-MX" dirty="0"/>
          </a:p>
        </p:txBody>
      </p:sp>
      <p:sp>
        <p:nvSpPr>
          <p:cNvPr id="99" name="98 CuadroTexto"/>
          <p:cNvSpPr txBox="1"/>
          <p:nvPr/>
        </p:nvSpPr>
        <p:spPr>
          <a:xfrm>
            <a:off x="1674406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</a:t>
            </a:r>
            <a:endParaRPr lang="es-MX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2411761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4</a:t>
            </a:r>
            <a:endParaRPr lang="es-MX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3186574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5</a:t>
            </a:r>
            <a:endParaRPr lang="es-MX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978662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6</a:t>
            </a:r>
            <a:endParaRPr lang="es-MX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4644009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7</a:t>
            </a:r>
            <a:endParaRPr lang="es-MX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5418822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8</a:t>
            </a:r>
            <a:endParaRPr lang="es-MX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6084169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9</a:t>
            </a:r>
            <a:endParaRPr lang="es-MX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6804249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10</a:t>
            </a:r>
            <a:endParaRPr lang="es-MX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7524329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11</a:t>
            </a:r>
            <a:endParaRPr lang="es-MX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8227134" y="4304733"/>
            <a:ext cx="59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12</a:t>
            </a:r>
            <a:endParaRPr lang="es-MX" dirty="0"/>
          </a:p>
        </p:txBody>
      </p:sp>
      <p:sp>
        <p:nvSpPr>
          <p:cNvPr id="109" name="97 CuadroTexto"/>
          <p:cNvSpPr txBox="1"/>
          <p:nvPr/>
        </p:nvSpPr>
        <p:spPr>
          <a:xfrm>
            <a:off x="225622" y="4313488"/>
            <a:ext cx="72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X =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1083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60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17358" y="723553"/>
                <a:ext cx="7128792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𝑋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i="1">
                              <a:latin typeface="Cambria Math"/>
                            </a:rPr>
                            <m:t>𝑘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s-MX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s-MX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s-MX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MX" i="1"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8" y="723553"/>
                <a:ext cx="712879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388590" y="3326357"/>
                <a:ext cx="8755410" cy="165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𝑋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i="1">
                              <a:latin typeface="Cambria Math"/>
                            </a:rPr>
                            <m:t>𝑘</m:t>
                          </m:r>
                          <m:r>
                            <a:rPr lang="es-MX" i="1">
                              <a:latin typeface="Cambria Math"/>
                            </a:rPr>
                            <m:t>=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" y="3326357"/>
                <a:ext cx="8755410" cy="1655581"/>
              </a:xfrm>
              <a:prstGeom prst="rect">
                <a:avLst/>
              </a:prstGeom>
              <a:blipFill>
                <a:blip r:embed="rId3"/>
                <a:stretch>
                  <a:fillRect l="-1114" b="-25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546537" y="1671545"/>
                <a:ext cx="6021200" cy="1654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i="1">
                          <a:latin typeface="Cambria Math"/>
                        </a:rPr>
                        <m:t>=</m:t>
                      </m:r>
                      <m:r>
                        <a:rPr lang="es-MX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𝑋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i="1">
                              <a:latin typeface="Cambria Math"/>
                            </a:rPr>
                            <m:t>𝑘</m:t>
                          </m:r>
                          <m:r>
                            <a:rPr lang="es-MX" i="1">
                              <a:latin typeface="Cambria Math"/>
                            </a:rPr>
                            <m:t>=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nary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es-MX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7" y="1671545"/>
                <a:ext cx="6021200" cy="1654812"/>
              </a:xfrm>
              <a:prstGeom prst="rect">
                <a:avLst/>
              </a:prstGeom>
              <a:blipFill>
                <a:blip r:embed="rId4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26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AFB-5C92-4140-BFEA-ED9E26007142}" type="slidenum">
              <a:rPr lang="es-ES" smtClean="0"/>
              <a:pPr/>
              <a:t>61</a:t>
            </a:fld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9502"/>
            <a:ext cx="9100907" cy="4803998"/>
          </a:xfrm>
          <a:prstGeom prst="rect">
            <a:avLst/>
          </a:prstGeom>
        </p:spPr>
      </p:pic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0DD8C064-01AA-4DB1-9342-93CA709E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83051"/>
              </p:ext>
            </p:extLst>
          </p:nvPr>
        </p:nvGraphicFramePr>
        <p:xfrm>
          <a:off x="904528" y="1276350"/>
          <a:ext cx="244827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24382086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4389827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x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F(x)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1755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0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4/30 = 0.1333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04609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9/30 = 0.3000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40098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17/30 = 0.5667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3630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30/30 = 1.0000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4200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D76A39D-693C-4B83-AF01-B277E4C69BBD}"/>
              </a:ext>
            </a:extLst>
          </p:cNvPr>
          <p:cNvSpPr txBox="1"/>
          <p:nvPr/>
        </p:nvSpPr>
        <p:spPr>
          <a:xfrm>
            <a:off x="6012160" y="2571750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 gráfica está mal. Los valores de F no corresponden con los de la tabla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878232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000" i="1" dirty="0" err="1"/>
              <a:t>Bain</a:t>
            </a:r>
            <a:r>
              <a:rPr lang="es-MX" sz="2000" i="1" dirty="0"/>
              <a:t>, Lee J. and </a:t>
            </a:r>
            <a:r>
              <a:rPr lang="es-MX" sz="2000" i="1" dirty="0" err="1"/>
              <a:t>Engelhardt</a:t>
            </a:r>
            <a:r>
              <a:rPr lang="es-MX" sz="2000" i="1" dirty="0"/>
              <a:t>, Max </a:t>
            </a:r>
            <a:r>
              <a:rPr lang="es-MX" sz="2000" dirty="0"/>
              <a:t>(1991). </a:t>
            </a:r>
            <a:r>
              <a:rPr lang="es-MX" sz="2000" b="1" dirty="0" err="1"/>
              <a:t>Introduction</a:t>
            </a:r>
            <a:r>
              <a:rPr lang="es-MX" sz="2000" b="1" dirty="0"/>
              <a:t> to </a:t>
            </a:r>
            <a:r>
              <a:rPr lang="es-MX" sz="2000" b="1" dirty="0" err="1"/>
              <a:t>probability</a:t>
            </a:r>
            <a:r>
              <a:rPr lang="es-MX" sz="2000" b="1" dirty="0"/>
              <a:t> and </a:t>
            </a:r>
            <a:r>
              <a:rPr lang="es-MX" sz="2000" b="1" dirty="0" err="1"/>
              <a:t>mathematical</a:t>
            </a:r>
            <a:r>
              <a:rPr lang="es-MX" sz="2000" b="1" dirty="0"/>
              <a:t> </a:t>
            </a:r>
            <a:r>
              <a:rPr lang="es-MX" sz="2000" b="1" dirty="0" err="1"/>
              <a:t>statistics</a:t>
            </a:r>
            <a:r>
              <a:rPr lang="es-MX" sz="2000" b="1" dirty="0"/>
              <a:t>.</a:t>
            </a:r>
            <a:r>
              <a:rPr lang="es-MX" sz="2000" dirty="0"/>
              <a:t> PWS-Kent Publishing Company. EUA</a:t>
            </a:r>
            <a:endParaRPr lang="es-MX" sz="2000" i="1" dirty="0"/>
          </a:p>
          <a:p>
            <a:pPr eaLnBrk="1" hangingPunct="1">
              <a:lnSpc>
                <a:spcPct val="90000"/>
              </a:lnSpc>
            </a:pPr>
            <a:r>
              <a:rPr lang="es-MX" sz="2000" i="1" dirty="0" err="1"/>
              <a:t>Efimov</a:t>
            </a:r>
            <a:r>
              <a:rPr lang="es-MX" sz="2000" i="1" dirty="0"/>
              <a:t>, A; </a:t>
            </a:r>
            <a:r>
              <a:rPr lang="es-MX" sz="2000" i="1" dirty="0" err="1"/>
              <a:t>Karakulin</a:t>
            </a:r>
            <a:r>
              <a:rPr lang="es-MX" sz="2000" i="1" dirty="0"/>
              <a:t>, A.; </a:t>
            </a:r>
            <a:r>
              <a:rPr lang="es-MX" sz="2000" i="1" dirty="0" err="1"/>
              <a:t>Póspelov</a:t>
            </a:r>
            <a:r>
              <a:rPr lang="es-MX" sz="2000" i="1" dirty="0"/>
              <a:t>, P.; </a:t>
            </a:r>
            <a:r>
              <a:rPr lang="es-MX" sz="2000" i="1" dirty="0" err="1"/>
              <a:t>Teréschenko</a:t>
            </a:r>
            <a:r>
              <a:rPr lang="es-MX" sz="2000" i="1" dirty="0"/>
              <a:t>, A.; </a:t>
            </a:r>
            <a:r>
              <a:rPr lang="es-MX" sz="2000" i="1" dirty="0" err="1"/>
              <a:t>Vukólov</a:t>
            </a:r>
            <a:r>
              <a:rPr lang="es-MX" sz="2000" i="1" dirty="0"/>
              <a:t>, E.; </a:t>
            </a:r>
            <a:r>
              <a:rPr lang="es-MX" sz="2000" i="1" dirty="0" err="1"/>
              <a:t>Zemskov</a:t>
            </a:r>
            <a:r>
              <a:rPr lang="es-MX" sz="2000" i="1" dirty="0"/>
              <a:t>, V. and </a:t>
            </a:r>
            <a:r>
              <a:rPr lang="es-MX" sz="2000" i="1" dirty="0" err="1"/>
              <a:t>Zolotarev</a:t>
            </a:r>
            <a:r>
              <a:rPr lang="es-MX" sz="2000" i="1" dirty="0"/>
              <a:t>, </a:t>
            </a:r>
            <a:r>
              <a:rPr lang="es-MX" sz="2000" i="1" dirty="0" err="1"/>
              <a:t>Yu</a:t>
            </a:r>
            <a:r>
              <a:rPr lang="es-MX" sz="2000" i="1" dirty="0"/>
              <a:t>. </a:t>
            </a:r>
            <a:r>
              <a:rPr lang="es-MX" sz="2000" dirty="0"/>
              <a:t>(1986) </a:t>
            </a:r>
            <a:r>
              <a:rPr lang="es-MX" sz="2000" b="1" dirty="0"/>
              <a:t>Problemas de las matemáticas superiores III.</a:t>
            </a:r>
            <a:r>
              <a:rPr lang="es-MX" sz="2000" dirty="0"/>
              <a:t> Editorial Mir. Moscú, URSS</a:t>
            </a:r>
          </a:p>
          <a:p>
            <a:pPr>
              <a:lnSpc>
                <a:spcPct val="90000"/>
              </a:lnSpc>
            </a:pPr>
            <a:r>
              <a:rPr lang="es-MX" sz="2000" i="1" dirty="0" err="1"/>
              <a:t>Hoel</a:t>
            </a:r>
            <a:r>
              <a:rPr lang="es-MX" sz="2000" i="1" dirty="0"/>
              <a:t>, Paul G. </a:t>
            </a:r>
            <a:r>
              <a:rPr lang="es-MX" sz="2000" dirty="0"/>
              <a:t>(1984) </a:t>
            </a:r>
            <a:r>
              <a:rPr lang="es-MX" sz="2000" b="1" dirty="0" err="1"/>
              <a:t>Introduction</a:t>
            </a:r>
            <a:r>
              <a:rPr lang="es-MX" sz="2000" b="1" dirty="0"/>
              <a:t> to </a:t>
            </a:r>
            <a:r>
              <a:rPr lang="es-MX" sz="2000" b="1" dirty="0" err="1"/>
              <a:t>mathematical</a:t>
            </a:r>
            <a:r>
              <a:rPr lang="es-MX" sz="2000" b="1" dirty="0"/>
              <a:t> </a:t>
            </a:r>
            <a:r>
              <a:rPr lang="es-MX" sz="2000" b="1" dirty="0" err="1"/>
              <a:t>statistics</a:t>
            </a:r>
            <a:r>
              <a:rPr lang="es-MX" sz="2000" b="1" dirty="0"/>
              <a:t>.</a:t>
            </a:r>
            <a:r>
              <a:rPr lang="es-MX" sz="2000" dirty="0"/>
              <a:t> John </a:t>
            </a:r>
            <a:r>
              <a:rPr lang="es-MX" sz="2000" dirty="0" err="1"/>
              <a:t>Wiley</a:t>
            </a:r>
            <a:r>
              <a:rPr lang="es-MX" sz="2000" dirty="0"/>
              <a:t> &amp; </a:t>
            </a:r>
            <a:r>
              <a:rPr lang="es-MX" sz="2000" dirty="0" err="1"/>
              <a:t>Sons</a:t>
            </a:r>
            <a:r>
              <a:rPr lang="es-MX" sz="2000" dirty="0"/>
              <a:t>. EUA</a:t>
            </a:r>
            <a:endParaRPr lang="es-ES" sz="2000" dirty="0"/>
          </a:p>
          <a:p>
            <a:pPr>
              <a:lnSpc>
                <a:spcPct val="90000"/>
              </a:lnSpc>
            </a:pPr>
            <a:r>
              <a:rPr lang="es-MX" sz="2000" i="1" dirty="0" err="1"/>
              <a:t>Hogg</a:t>
            </a:r>
            <a:r>
              <a:rPr lang="es-MX" sz="2000" i="1" dirty="0"/>
              <a:t>, Robert V and </a:t>
            </a:r>
            <a:r>
              <a:rPr lang="es-MX" sz="2000" i="1" dirty="0" err="1"/>
              <a:t>Tanis</a:t>
            </a:r>
            <a:r>
              <a:rPr lang="es-MX" sz="2000" i="1" dirty="0"/>
              <a:t>, </a:t>
            </a:r>
            <a:r>
              <a:rPr lang="es-MX" sz="2000" i="1" dirty="0" err="1"/>
              <a:t>Elliot</a:t>
            </a:r>
            <a:r>
              <a:rPr lang="es-MX" sz="2000" i="1" dirty="0"/>
              <a:t> A.</a:t>
            </a:r>
            <a:r>
              <a:rPr lang="es-MX" sz="2000" dirty="0"/>
              <a:t> (1983). </a:t>
            </a:r>
            <a:r>
              <a:rPr lang="es-MX" sz="2000" b="1" dirty="0" err="1"/>
              <a:t>Probability</a:t>
            </a:r>
            <a:r>
              <a:rPr lang="es-MX" sz="2000" b="1" dirty="0"/>
              <a:t> and </a:t>
            </a:r>
            <a:r>
              <a:rPr lang="es-MX" sz="2000" b="1" dirty="0" err="1"/>
              <a:t>statistical</a:t>
            </a:r>
            <a:r>
              <a:rPr lang="es-MX" sz="2000" b="1" dirty="0"/>
              <a:t> </a:t>
            </a:r>
            <a:r>
              <a:rPr lang="es-MX" sz="2000" b="1" dirty="0" err="1"/>
              <a:t>inference</a:t>
            </a:r>
            <a:r>
              <a:rPr lang="es-MX" sz="2000" b="1" dirty="0"/>
              <a:t>.</a:t>
            </a:r>
            <a:r>
              <a:rPr lang="es-MX" sz="2000" dirty="0"/>
              <a:t> </a:t>
            </a:r>
            <a:r>
              <a:rPr lang="es-MX" sz="2000" dirty="0" err="1"/>
              <a:t>McMillan</a:t>
            </a:r>
            <a:r>
              <a:rPr lang="es-MX" sz="2000" dirty="0"/>
              <a:t> </a:t>
            </a:r>
            <a:r>
              <a:rPr lang="es-MX" sz="2000"/>
              <a:t>Publishing Company. </a:t>
            </a:r>
            <a:r>
              <a:rPr lang="es-MX" sz="2000" dirty="0"/>
              <a:t>EUA</a:t>
            </a:r>
            <a:endParaRPr lang="es-MX" sz="2000" i="1" dirty="0"/>
          </a:p>
          <a:p>
            <a:pPr eaLnBrk="1" hangingPunct="1">
              <a:lnSpc>
                <a:spcPct val="90000"/>
              </a:lnSpc>
            </a:pPr>
            <a:r>
              <a:rPr lang="es-MX" sz="2000" i="1" dirty="0" err="1"/>
              <a:t>Wolfram</a:t>
            </a:r>
            <a:r>
              <a:rPr lang="es-MX" sz="2000" i="1" dirty="0"/>
              <a:t> </a:t>
            </a:r>
            <a:r>
              <a:rPr lang="es-MX" sz="2000" i="1" dirty="0" err="1"/>
              <a:t>Research</a:t>
            </a:r>
            <a:r>
              <a:rPr lang="es-MX" sz="2000" i="1" dirty="0"/>
              <a:t>.</a:t>
            </a:r>
            <a:r>
              <a:rPr lang="es-MX" sz="2000" dirty="0"/>
              <a:t> (2006) </a:t>
            </a:r>
            <a:r>
              <a:rPr lang="es-MX" sz="2000" b="1" dirty="0" err="1"/>
              <a:t>Mathworld</a:t>
            </a:r>
            <a:r>
              <a:rPr lang="es-MX" sz="2000" b="1" dirty="0"/>
              <a:t>.</a:t>
            </a:r>
            <a:r>
              <a:rPr lang="es-MX" sz="2000" dirty="0"/>
              <a:t> En Internet http://mathworld.wolfram.com. Consultado el 30 de junio de 2006</a:t>
            </a:r>
          </a:p>
          <a:p>
            <a:pPr>
              <a:lnSpc>
                <a:spcPct val="90000"/>
              </a:lnSpc>
            </a:pPr>
            <a:r>
              <a:rPr lang="es-MX" sz="2000" i="1" dirty="0" err="1"/>
              <a:t>Mood</a:t>
            </a:r>
            <a:r>
              <a:rPr lang="es-MX" sz="2000" i="1" dirty="0"/>
              <a:t>, Alexander M.; </a:t>
            </a:r>
            <a:r>
              <a:rPr lang="es-MX" sz="2000" i="1" dirty="0" err="1"/>
              <a:t>Graybill</a:t>
            </a:r>
            <a:r>
              <a:rPr lang="es-MX" sz="2000" i="1" dirty="0"/>
              <a:t>, Franklin A. &amp; </a:t>
            </a:r>
            <a:r>
              <a:rPr lang="es-MX" sz="2000" i="1" dirty="0" err="1"/>
              <a:t>Boes</a:t>
            </a:r>
            <a:r>
              <a:rPr lang="es-MX" sz="2000" i="1" dirty="0"/>
              <a:t>, </a:t>
            </a:r>
            <a:r>
              <a:rPr lang="es-MX" sz="2000" i="1" dirty="0" err="1"/>
              <a:t>Duane</a:t>
            </a:r>
            <a:r>
              <a:rPr lang="es-MX" sz="2000" i="1" dirty="0"/>
              <a:t> C. </a:t>
            </a:r>
            <a:r>
              <a:rPr lang="es-MX" sz="2000" dirty="0"/>
              <a:t>(1974) </a:t>
            </a:r>
            <a:r>
              <a:rPr lang="es-MX" sz="2000" b="1" dirty="0" err="1"/>
              <a:t>Introduction</a:t>
            </a:r>
            <a:r>
              <a:rPr lang="es-MX" sz="2000" b="1" dirty="0"/>
              <a:t> to </a:t>
            </a:r>
            <a:r>
              <a:rPr lang="es-MX" sz="2000" b="1" dirty="0" err="1"/>
              <a:t>the</a:t>
            </a:r>
            <a:r>
              <a:rPr lang="es-MX" sz="2000" b="1" dirty="0"/>
              <a:t> </a:t>
            </a:r>
            <a:r>
              <a:rPr lang="es-MX" sz="2000" b="1" dirty="0" err="1"/>
              <a:t>theory</a:t>
            </a:r>
            <a:r>
              <a:rPr lang="es-MX" sz="2000" b="1" dirty="0"/>
              <a:t> of </a:t>
            </a:r>
            <a:r>
              <a:rPr lang="es-MX" sz="2000" b="1" dirty="0" err="1"/>
              <a:t>statistics</a:t>
            </a:r>
            <a:r>
              <a:rPr lang="es-MX" sz="2000" b="1" dirty="0"/>
              <a:t>.</a:t>
            </a:r>
            <a:r>
              <a:rPr lang="es-MX" sz="2000" dirty="0"/>
              <a:t> McGraw-Hill. EUA</a:t>
            </a:r>
          </a:p>
        </p:txBody>
      </p:sp>
      <p:sp>
        <p:nvSpPr>
          <p:cNvPr id="28674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400">
                <a:solidFill>
                  <a:schemeClr val="tx2"/>
                </a:solidFill>
                <a:latin typeface="Arial Narrow" pitchFamily="34" charset="0"/>
              </a:rPr>
              <a:t>v2.5:1016</a:t>
            </a:r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6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7881B8-A014-48E9-A5AA-2A6B2C4F2D5E}" type="slidenum">
              <a:rPr lang="es-ES" sz="1400" smtClean="0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62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Bibliografía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Distribuciones Discretas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9024258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 tomadas de Internet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Imagen de P(a &lt;= X &lt;= b) como un área, tomada de </a:t>
            </a:r>
            <a:r>
              <a:rPr lang="es-MX" dirty="0">
                <a:hlinkClick r:id="rId2"/>
              </a:rPr>
              <a:t>http://2012books.lardbucket.org/books/beginning-statistics/section_09/a4a078a33c22b212350844a6cd8789b6.jpg</a:t>
            </a:r>
            <a:r>
              <a:rPr lang="es-MX" dirty="0"/>
              <a:t> Visto el 30 oct 2013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9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 Aleatoria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200" dirty="0"/>
              <a:t>Utilizaremos letras mayúsculas para representar una variable aleatoria</a:t>
            </a:r>
          </a:p>
          <a:p>
            <a:pPr lvl="1"/>
            <a:r>
              <a:rPr lang="es-ES" sz="2800" i="1" dirty="0">
                <a:latin typeface="Times New Roman" pitchFamily="18" charset="0"/>
              </a:rPr>
              <a:t>X, Y, Z, A, B, C, </a:t>
            </a:r>
            <a:r>
              <a:rPr lang="es-ES" sz="2800" dirty="0">
                <a:latin typeface="Times New Roman" pitchFamily="18" charset="0"/>
              </a:rPr>
              <a:t>etc.</a:t>
            </a:r>
            <a:endParaRPr lang="es-ES" sz="2800" i="1" dirty="0">
              <a:latin typeface="Times New Roman" pitchFamily="18" charset="0"/>
            </a:endParaRPr>
          </a:p>
          <a:p>
            <a:r>
              <a:rPr lang="es-ES" sz="3200" dirty="0"/>
              <a:t>Si las variables a utilizar en un momento dado son tantas que las letras del abecedario podrían no ser suficientes; optaremos por utilizar una misma letra, con subíndices:</a:t>
            </a:r>
          </a:p>
          <a:p>
            <a:pPr lvl="1"/>
            <a:r>
              <a:rPr lang="es-ES" sz="2800" i="1" dirty="0">
                <a:latin typeface="Times New Roman" pitchFamily="18" charset="0"/>
              </a:rPr>
              <a:t>X</a:t>
            </a:r>
            <a:r>
              <a:rPr lang="es-ES" sz="2800" baseline="-25000" dirty="0">
                <a:latin typeface="Times New Roman" pitchFamily="18" charset="0"/>
              </a:rPr>
              <a:t>1</a:t>
            </a:r>
            <a:r>
              <a:rPr lang="es-ES" sz="2800" i="1" dirty="0">
                <a:latin typeface="Times New Roman" pitchFamily="18" charset="0"/>
              </a:rPr>
              <a:t>, X</a:t>
            </a:r>
            <a:r>
              <a:rPr lang="es-ES" sz="2800" baseline="-25000" dirty="0">
                <a:latin typeface="Times New Roman" pitchFamily="18" charset="0"/>
              </a:rPr>
              <a:t>2</a:t>
            </a:r>
            <a:r>
              <a:rPr lang="es-ES" sz="2800" i="1" dirty="0">
                <a:latin typeface="Times New Roman" pitchFamily="18" charset="0"/>
              </a:rPr>
              <a:t>, ..., </a:t>
            </a:r>
            <a:r>
              <a:rPr lang="es-ES" sz="2800" i="1" dirty="0" err="1">
                <a:latin typeface="Times New Roman" pitchFamily="18" charset="0"/>
              </a:rPr>
              <a:t>X</a:t>
            </a:r>
            <a:r>
              <a:rPr lang="es-ES" sz="2800" i="1" baseline="-25000" dirty="0" err="1">
                <a:latin typeface="Times New Roman" pitchFamily="18" charset="0"/>
              </a:rPr>
              <a:t>n</a:t>
            </a:r>
            <a:r>
              <a:rPr lang="es-ES" sz="2800" dirty="0"/>
              <a:t>, </a:t>
            </a:r>
            <a:r>
              <a:rPr lang="es-ES" sz="2800" i="1" dirty="0">
                <a:latin typeface="Times New Roman" pitchFamily="18" charset="0"/>
              </a:rPr>
              <a:t>Y</a:t>
            </a:r>
            <a:r>
              <a:rPr lang="es-ES" sz="2800" baseline="-25000" dirty="0">
                <a:latin typeface="Times New Roman" pitchFamily="18" charset="0"/>
              </a:rPr>
              <a:t>1</a:t>
            </a:r>
            <a:r>
              <a:rPr lang="es-ES" sz="2800" i="1" dirty="0">
                <a:latin typeface="Times New Roman" pitchFamily="18" charset="0"/>
              </a:rPr>
              <a:t>, Y</a:t>
            </a:r>
            <a:r>
              <a:rPr lang="es-ES" sz="2800" baseline="-25000" dirty="0">
                <a:latin typeface="Times New Roman" pitchFamily="18" charset="0"/>
              </a:rPr>
              <a:t>2</a:t>
            </a:r>
            <a:r>
              <a:rPr lang="es-ES" sz="2800" i="1" dirty="0">
                <a:latin typeface="Times New Roman" pitchFamily="18" charset="0"/>
              </a:rPr>
              <a:t>, ..., </a:t>
            </a:r>
            <a:r>
              <a:rPr lang="es-ES" sz="2800" i="1" dirty="0" err="1">
                <a:latin typeface="Times New Roman" pitchFamily="18" charset="0"/>
              </a:rPr>
              <a:t>Y</a:t>
            </a:r>
            <a:r>
              <a:rPr lang="es-ES" sz="2800" i="1" baseline="-25000" dirty="0" err="1">
                <a:latin typeface="Times New Roman" pitchFamily="18" charset="0"/>
              </a:rPr>
              <a:t>m</a:t>
            </a:r>
            <a:r>
              <a:rPr lang="es-ES" sz="2800" dirty="0"/>
              <a:t>, etc.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D9B5-18C8-447B-94AC-2E020DB94407}" type="slidenum">
              <a:rPr lang="es-ES"/>
              <a:pPr/>
              <a:t>7</a:t>
            </a:fld>
            <a:endParaRPr lang="es-E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 Aleatoria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Emplearemos letras minúsculas para referirnos a los valores que toma una variable aleatoria</a:t>
            </a:r>
          </a:p>
          <a:p>
            <a:pPr lvl="1"/>
            <a:r>
              <a:rPr lang="es-ES" i="1" dirty="0">
                <a:latin typeface="Times New Roman" pitchFamily="18" charset="0"/>
              </a:rPr>
              <a:t>x, y, z, </a:t>
            </a:r>
            <a:r>
              <a:rPr lang="es-ES" dirty="0"/>
              <a:t>etc.</a:t>
            </a:r>
          </a:p>
          <a:p>
            <a:r>
              <a:rPr lang="es-ES" dirty="0"/>
              <a:t>Para distintos datos de la misma variable, utilizaremos subíndices:</a:t>
            </a:r>
          </a:p>
          <a:p>
            <a:pPr lvl="1"/>
            <a:r>
              <a:rPr lang="es-ES" dirty="0">
                <a:latin typeface="Times New Roman" pitchFamily="18" charset="0"/>
              </a:rPr>
              <a:t>Si la variable es </a:t>
            </a:r>
            <a:r>
              <a:rPr lang="es-ES" i="1" dirty="0">
                <a:latin typeface="Times New Roman" pitchFamily="18" charset="0"/>
              </a:rPr>
              <a:t>X</a:t>
            </a:r>
            <a:r>
              <a:rPr lang="es-ES" dirty="0">
                <a:latin typeface="Times New Roman" pitchFamily="18" charset="0"/>
              </a:rPr>
              <a:t>, entonces sus valores pueden ser </a:t>
            </a:r>
            <a:r>
              <a:rPr lang="es-ES" i="1" dirty="0">
                <a:latin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</a:rPr>
              <a:t>1</a:t>
            </a:r>
            <a:r>
              <a:rPr lang="es-ES" i="1" dirty="0">
                <a:latin typeface="Times New Roman" pitchFamily="18" charset="0"/>
              </a:rPr>
              <a:t>, x</a:t>
            </a:r>
            <a:r>
              <a:rPr lang="es-ES" baseline="-25000" dirty="0">
                <a:latin typeface="Times New Roman" pitchFamily="18" charset="0"/>
              </a:rPr>
              <a:t>2</a:t>
            </a:r>
            <a:r>
              <a:rPr lang="es-ES" i="1" dirty="0">
                <a:latin typeface="Times New Roman" pitchFamily="18" charset="0"/>
              </a:rPr>
              <a:t>, ..., </a:t>
            </a:r>
            <a:r>
              <a:rPr lang="es-ES" i="1" dirty="0" err="1">
                <a:latin typeface="Times New Roman" pitchFamily="18" charset="0"/>
              </a:rPr>
              <a:t>x</a:t>
            </a:r>
            <a:r>
              <a:rPr lang="es-ES" i="1" baseline="-25000" dirty="0" err="1">
                <a:latin typeface="Times New Roman" pitchFamily="18" charset="0"/>
              </a:rPr>
              <a:t>n</a:t>
            </a:r>
            <a:r>
              <a:rPr lang="es-ES" dirty="0"/>
              <a:t>,</a:t>
            </a:r>
          </a:p>
          <a:p>
            <a:pPr lvl="1"/>
            <a:r>
              <a:rPr lang="es-ES" dirty="0">
                <a:latin typeface="Times New Roman" pitchFamily="18" charset="0"/>
              </a:rPr>
              <a:t>Si la variable es </a:t>
            </a:r>
            <a:r>
              <a:rPr lang="es-ES" i="1" dirty="0">
                <a:latin typeface="Times New Roman" pitchFamily="18" charset="0"/>
              </a:rPr>
              <a:t>Y</a:t>
            </a:r>
            <a:r>
              <a:rPr lang="es-ES" dirty="0">
                <a:latin typeface="Times New Roman" pitchFamily="18" charset="0"/>
              </a:rPr>
              <a:t>, entonces sus valores pueden ser </a:t>
            </a:r>
            <a:r>
              <a:rPr lang="es-ES" i="1" dirty="0">
                <a:latin typeface="Times New Roman" pitchFamily="18" charset="0"/>
              </a:rPr>
              <a:t>y</a:t>
            </a:r>
            <a:r>
              <a:rPr lang="es-ES" baseline="-25000" dirty="0">
                <a:latin typeface="Times New Roman" pitchFamily="18" charset="0"/>
              </a:rPr>
              <a:t>1</a:t>
            </a:r>
            <a:r>
              <a:rPr lang="es-ES" i="1" dirty="0">
                <a:latin typeface="Times New Roman" pitchFamily="18" charset="0"/>
              </a:rPr>
              <a:t>, y</a:t>
            </a:r>
            <a:r>
              <a:rPr lang="es-ES" baseline="-25000" dirty="0">
                <a:latin typeface="Times New Roman" pitchFamily="18" charset="0"/>
              </a:rPr>
              <a:t>2</a:t>
            </a:r>
            <a:r>
              <a:rPr lang="es-ES" i="1" dirty="0">
                <a:latin typeface="Times New Roman" pitchFamily="18" charset="0"/>
              </a:rPr>
              <a:t>, ..., </a:t>
            </a:r>
            <a:r>
              <a:rPr lang="es-ES" i="1" dirty="0" err="1">
                <a:latin typeface="Times New Roman" pitchFamily="18" charset="0"/>
              </a:rPr>
              <a:t>y</a:t>
            </a:r>
            <a:r>
              <a:rPr lang="es-ES" i="1" baseline="-25000" dirty="0" err="1">
                <a:latin typeface="Times New Roman" pitchFamily="18" charset="0"/>
              </a:rPr>
              <a:t>m</a:t>
            </a:r>
            <a:r>
              <a:rPr lang="es-ES" dirty="0"/>
              <a:t>,</a:t>
            </a:r>
          </a:p>
          <a:p>
            <a:pPr lvl="1"/>
            <a:r>
              <a:rPr lang="es-ES" dirty="0">
                <a:latin typeface="Times New Roman" pitchFamily="18" charset="0"/>
              </a:rPr>
              <a:t>Si la variable es </a:t>
            </a:r>
            <a:r>
              <a:rPr lang="es-ES" i="1" dirty="0">
                <a:latin typeface="Times New Roman" pitchFamily="18" charset="0"/>
              </a:rPr>
              <a:t>Z</a:t>
            </a:r>
            <a:r>
              <a:rPr lang="es-ES" dirty="0">
                <a:latin typeface="Times New Roman" pitchFamily="18" charset="0"/>
              </a:rPr>
              <a:t>, entonces sus valores pueden ser </a:t>
            </a:r>
            <a:r>
              <a:rPr lang="es-ES" i="1" dirty="0">
                <a:latin typeface="Times New Roman" pitchFamily="18" charset="0"/>
              </a:rPr>
              <a:t>z</a:t>
            </a:r>
            <a:r>
              <a:rPr lang="es-ES" baseline="-25000" dirty="0">
                <a:latin typeface="Times New Roman" pitchFamily="18" charset="0"/>
              </a:rPr>
              <a:t>1</a:t>
            </a:r>
            <a:r>
              <a:rPr lang="es-ES" i="1" dirty="0">
                <a:latin typeface="Times New Roman" pitchFamily="18" charset="0"/>
              </a:rPr>
              <a:t>, z</a:t>
            </a:r>
            <a:r>
              <a:rPr lang="es-ES" baseline="-25000" dirty="0">
                <a:latin typeface="Times New Roman" pitchFamily="18" charset="0"/>
              </a:rPr>
              <a:t>2</a:t>
            </a:r>
            <a:r>
              <a:rPr lang="es-ES" i="1" dirty="0">
                <a:latin typeface="Times New Roman" pitchFamily="18" charset="0"/>
              </a:rPr>
              <a:t>, ..., </a:t>
            </a:r>
            <a:r>
              <a:rPr lang="es-ES" i="1" dirty="0" err="1">
                <a:latin typeface="Times New Roman" pitchFamily="18" charset="0"/>
              </a:rPr>
              <a:t>z</a:t>
            </a:r>
            <a:r>
              <a:rPr lang="es-ES" i="1" baseline="-25000" dirty="0" err="1">
                <a:latin typeface="Times New Roman" pitchFamily="18" charset="0"/>
              </a:rPr>
              <a:t>k</a:t>
            </a:r>
            <a:r>
              <a:rPr lang="es-ES" dirty="0"/>
              <a:t>,</a:t>
            </a:r>
          </a:p>
          <a:p>
            <a:pPr lvl="1"/>
            <a:r>
              <a:rPr lang="es-ES" dirty="0"/>
              <a:t>Etcétera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D9B5-18C8-447B-94AC-2E020DB94407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Densidad de una variable aleatoria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77834"/>
          </a:xfrm>
        </p:spPr>
        <p:txBody>
          <a:bodyPr>
            <a:normAutofit lnSpcReduction="10000"/>
          </a:bodyPr>
          <a:lstStyle/>
          <a:p>
            <a:r>
              <a:rPr lang="es-MX" sz="4800" dirty="0"/>
              <a:t>Atendiendo a la cantidad de valores que pueden asumir, en la práctica, las variables aleatorias se clasifican en </a:t>
            </a:r>
            <a:r>
              <a:rPr lang="es-MX" sz="4800" dirty="0">
                <a:solidFill>
                  <a:srgbClr val="FF0000"/>
                </a:solidFill>
              </a:rPr>
              <a:t>discretas</a:t>
            </a:r>
            <a:r>
              <a:rPr lang="es-MX" sz="4800" dirty="0"/>
              <a:t> y </a:t>
            </a:r>
            <a:r>
              <a:rPr lang="es-MX" sz="4800" dirty="0">
                <a:solidFill>
                  <a:srgbClr val="FF0000"/>
                </a:solidFill>
              </a:rPr>
              <a:t>continuas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v2.5:1016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Distribuciones Discretas de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4D2E-177E-4DC9-B325-14D348D5263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0" name="AutoShape 14" descr="data:image/jpeg;base64,/9j/4AAQSkZJRgABAQAAAQABAAD/2wCEAAkGBxQQEhUUEBAVFRQWFRUVFhIVFBAWFBUVGBQYFhgUFBQYHCggGBolGxQVITEhJSkrLi4uFx8zODMsNygtLysBCgoKDg0OGxAQGy0lHx80KzAxLyw0LC0sLCw0MiwsKywsLCwsLCwsLDQ3LSw0KywsLDcsLCwsLCwsLCwsLCwsLP/AABEIAMwAzAMBIgACEQEDEQH/xAAcAAEAAAcBAAAAAAAAAAAAAAAAAQIDBAUGBwj/xABDEAACAQICBgcEBwUIAwEAAAABAgADEQQhBQYSMUFRBxMiYXGBkTJCocEUI1JicpKxM1OywvBDY3OCotHh8RVEkwj/xAAaAQEAAwEBAQAAAAAAAAAAAAAAAQQFAwIG/8QAIhEBAAICAgICAwEAAAAAAAAAAAECAxEEEjFBIWETIlEy/9oADAMBAAIRAxEAPwDuMREBERARMTp/TyYNblWqVCCVo0xtVGtxtwW9szlOTae12xuIYqzHDL+6p7SsB96oQGPiNmeL5Ir5dKYrX8Ox6Q0rQw/7evTp8g7qpPgCbmYWvr5gl3Vi/wCCnUYetpxWkgBJtmcy3vE8yd5PjL2jK88mfULNeLHuXVH6RML7qVm8Kdv1IkE6RMN71OuvjTB88iZzhaLfYb0Mp1bjeCPEGeJ5N3SOLj+3U6Ov2CY2NVl73p1QPW0zejtLUMSL0K9OpbfsMpI8QMx5zg1VpZPkwYEhlzVwSGU81YZjyk15U+4ebcOvqXpOJyDVTpIq0GWnjSatLd139rT72t7a/Ed863QrLUVXRgysAysCCCDmCDxEtUvF43Cnkx2pOpVIiJ7eCIiAiIgIiICIiAiIgIiICIiB511/0zXGlMWFruoVgoCsRktNbDLxPqZbYDWtyFTGL19NsrmwqpnbaRxx7jvlbpdwho6UrG2VVUqA8wV2T8UImpUn9nuPzEo5JmLS0scRNYb3V+iUBttieuBzSlTycjlVPuTGYjWmoR9SiUV3WUXbzc75riN7XnIh8rTja0+natY9/LKvpSqxG1Wf87D9ITSVQX+tbjvYn9ZjaQZvYVmPJVZj6ASarTdPbpun40df4gJz1Lt8MidLkjtKCeYy9RJP/IKd4I+ImMLSQtJjbzOmXZ77p0Hoi1oNOp9CqnsPtNQJ9182an4MLsO8HmJymjX2T3cZfYbGmhUSqntU3WoLfdINvhO+O3Wdq+WvaNPU8Slha4qIrqbhlVgRusRf5yrNBlkREBERAREQEREBERAREQEREDmWuDirjatwCESnSANiNxqN8alvKc71p1aCA1sOLAZvTG4ffX5ibxj6m3iK7c61T/Sdj+WSLMa+SfyTP23seOPxVj6cjwtB6rBaaFmJyAH68h3zeNDanqlmxB22/dj2B4/aPwmzqJMTPNskz4eq44jyorTCiygAcgAB6SjXGRvLhzLOs95xl2q1nTmgVYF6IswzKD2W8BwM1EtOmNNA1iw/V12A3NZx57/iDO2G0z8S456RH7Qx5Mr0ql18MpZlpPRffLcQp2l6e6O8T1ujMIxNyKCIT3p2D/DNimn9EbE6Jw1/74eQxFUD4Wm4S/XxDNv/AKkiIkvJERAREQEREBERAREQERINA49TfaLN9qpUb1qMfnKoMxeDxfYGXC+/mby4+lHumBa0bfS1rOl+DJXqgSxNYnjIbU89nroq1Kt5RYyBaSM08PekHM0rXM/Wp+D+YzcHaa3pbR5r4ldoHq1S7NnYm57IPPdO2CYi25cc8TauoaoFJFwpIHEAkDzkKRnQ8MQllCgLusBlNR05o/ZxPV0h+0KhR95js29besuY8sXnSllw9Y3t6K6MqGxovBg8aIf85L/zTZ5a6KwgoUaVJRYU6aIB3KoHyl1NGPDJmdzsiIkoIiICIiAiIgIiICIiAkDIxA4InZuvJmW3gxHylZXkNNU+rxNdDwrVP9TFv5pbh58/eurTD6alt1iV4HkduWgeR6yeNPe1wXlNnlIvKbPGkbTu8oO0M8ou89RCJlPTzYesudQNEnSGlhVtejhu2x4FxfYX8xv4Iecw9dqlRlw+GUvXrHZVRwHFjyAHGd01F1XTRmFWip2nPbq1Pt1Dvt90bh3CaHExb/aWbzc0RHWPLYoiJosoiIgIiICIiAiIgIiICIiAiIgce6SsJ1WOZrdmrTWoDzYdhx49lT/mE1gPOqdKeieuworKLvhyXPPqyLVPSwb/ACzkQeZHKx9ck/bc4mTtij6+F4HjrJa7cbcraWtrkvJC8ol5IXjSNqrPKbNkSZKt2NhLbH1r9hd3H+u+eoh5mXYuijQlFMKuKVQ1avtlquZIVXZRTW+4ALnbebzepy3om1g6ugKFRbU1qMBU4KzttAHuLFs+BInUptYtdI0wc+/yW3/SIidHIiIgIiICIiAiIgIiICIiAiIgQdQQQRcEWIO4jlPP+t2h/oOKeiBZPbpf4bE2F+4gr5T0DOW9LWPwldFVKofFUWNlpqz2Q+2juOyu4GxN8t0r8jH3p9wtcTL0v8+Jc52425ah5MtzuBmXpsbVy8jTBbd6yTZC5u1u4b5Tq4lmFlGyvxMmKo3vwq4nFBBspmeJ/rhLanTNuZJ9TFOjN41E1fVicXibLh6N2u2Ssyjee4f8TpSk3t1h4y3jHWbSyeGw6aMwAbEDMi7JvZ3fdTA52t4ZndK2pPSclloaQ7BvZK+ZS1+ylU71IFhtnI2ztNK1t062Orl8xSXKjT3WXi7ffb4Cw5312qs14iIjUMKZmZ3Pt6oRgQCCCDmCMwRzBkZ551N17r6NYKxNXC3Aaicygv7VE7xv9nd4TuegdYMPjk28NWDjiuYdDydD2lPiIQycREBERAREQEREBERAREQEldwoJJAAzJOQA5kyTFYlKSNUqMFRAWZibAKBckzh+vWulXHXFPaTDD2aVrF/7ysN5sMwm7nc7g2bXHpGWoHw+j2JJGy+KGSqDvWifeYj3hkN44TRMOm4Ad0x+CdSOwb8zxv398y2jFvUQd9/TP5SULrC6nvXo1q9B7dWz2pbN9oLv2TwOTGasGc72t4TrermmaeD0cr1M2qFilMe05bMDwud80fGaGq1HaotNbMS2yhyF87AGUOTStfmPLS4ua0/FvDX0ocd55mVlpS+fA1F30m+E6PqhoDDKiVQOsYi4Z9yniAu4EGcMeG2Sf4tZeTTFH9lrmqWo1TEkPWBp0d+eTv3KOA75Pr9pxHtgsLZcNRID7Ps1Ki+6OaqfVh3Z7Pr7rKcPT6ig1q1Rc2G+lTORbuY5hfM8JyxgALCaOPFXHGoZObNbLO7LWqJaVBL0ge82yOZ4SkDhz/7BP4KVVviBOrkx+xfa/Ax9Bf5TPYUOoWvh3ZXCj6ykbVFy3MOI8biWY+jrcg1mOywH1agZqRntEc5b4bFtSClTZgB/wBHukDpmrHSsUtT0kt+H0qmvlerSG7vK5dwnUcFjKddFqUai1EYXV0IZSO4ieb8UqYpNpBs1NxA4nvHLvlDV3WbFaJrXpN2b/WUGJ6tx8m+8PjugenomH1V1ipaRw616OQOTIbbVNxvRrfrxEzEBERAREQEREBERA5f0v6cO1TwaHKwq1rcc7U09QzHwXnObVK+ypO/O1vE2mQ1o0j9JxmIqXuDVZV/Ch2Ft3dm/nMFjDem/cbyRMuBBfbvsnklwPPnM/op7Mx+zTqN6IZhaNS4B55zJ6Of2/8ACq/wGBv2htXAdHXbt1TSBQngV7SqvIXFvMzEUMQQotuIm66Ox60MDTqNn9WtlG9mIyQeJmkV8K+Z27XJOzYWFzew7s5R5cRuFvjTOpWmOxJPC5OQHMncJn9Hmromht4s3WoGcIN6VOFK/NsvOXGoGjkqVXqVbM9LZKC2Q2toF7cxa3deY3pK0311cYdD9XQN2PBqxG7wVT6seU98bHqOzzyMm56tVxeJeq71KpvUc7THlwCjuAAA8JaVDJ3aW9RpbVVKqZapW6q/2Dn+Enj4S+eiETrKx2U4fabuUTF1WNU5jYp8E4nvaEq9WreWdZ7ZmVXMn0PhOuqFm/Z0+03I8h/XKQK+jn+jAVH9p8tnkp4/OR0xQFQX47wflMdpTF9a5PDco5CXWFr7VMcxl/t8ISyvRTrOcBjlV2tQrkUqgPshibJU8QcvBjyFvSc8e42nZjyM9MdGenTjtH0Xdtqoi9VVJ3l07O0fxCx84JbVEhEIRiIgIiICWulMV1NGrV/d03f8qlvlLqa90g1tjRuKI/csv5uz84HnrC5KoJuQBc8zbMmRXPbHMSRGkaTZmSKeAqdgd2XplMto2rZxfcbr6giYOmdioy8+0Pn8pd06tiDyN4G+6G0k2IpUg+SUV2AvNxkzHv4eHjL3F1rzVdW8ZbrE5PtDwbP+vCZWpXvMrNE9520cWukaXmi9YhgTXbe7UbU1PvVdobIPd2iT3AzUjUJuWa7Eksx3libknxJMk0jX26pPBBsj8XE+W71lHbvul/BExSNqeaYm86VS190ua+xhFD1xt1W/Z0Ba/wCJ+QklbFLgwMg+JYdhN4pj7bTEBSWL1GL1GzZzmfAchOzkjXZ6r9ZXN24L7qDkokrtDNKLtAoYupYW5zLYg/R8KtMZPU7T+HL9B6zEYVesrKDuvfyGcraXxO3UPIZDy/5kJWLmV9G1c2XmL+n/AHLR2k2Cazj09RAqaQG4zp//AOfdKWq4nDE5Mi11HepFNz6NS9JzPHDKbJ0Q4vqtKUfvrUp/mW4+Kj0gelIlGnVlUGEIyMhECMREBNQ6V6mzoyv37A9XE2+YvWXQiY/DVMPVJAcCzDerA3VhzsQMoHmRWlRDLrWLQVbR9bqcSovmUcX2Kig22k+FxvF/XHq0JS6Qy2XHDf4SZakmbMEHjLCg9rqd4/SBm9E4nYrDkw2T47x85m8fjdhCRv3L+I5Caf1nEbwQR4jOZHH43rCttwAP+Yj5D9ZXyYu14lYx5OtJhFWsN/nzPEyt9LFBdu16jZU15H7R7hMc9cKLnhJaF2PWPvO4chyEsKy4pIQSznadjdmO8mTM8pl5IzyRMzShWewMM0t8Q8hKrgKmztN3WlvUaQVspTZoEGMjRNmHiJJIpvHiISv8Xxl3qPW6vSGFblWX4gj5y1xUhq81sXhyP31P+MQh6hp1pdU60wtOtLqnWhDMpUvJ5jadaXtFrwK0REBERAxmsOgaOPpGliEDLvU+8jfaRuBnBNc9RsRowlj9bh+FdR7I4Cqvunv3Hu3T0dJXQMCCAQRYg5gjkRA8mB5bYxbEMPA+E7lrb0S0a96mBYUKmZ6oi9Fj3AZ0/LLunJNYNX8TgTs4ugyA5B99NvCoMvI2MJYTrZVptYWloV2TaTFzuHGBcp22+6vxMu9uW1PsiwkS8CqXkjPKZeUy8Cozy3qtIs8osYE7NJYiEkiu8eMhIqcx4wMhio1dTaxdAf3qH0a/ylDaas4SmpYncoF2M3/UnUaolRK9Y9pc0pr7p5u3E57hCHSKdaXuHu26TaP0MxzaZ/DYNU3CEKGEwnEy/VbSMQEREBERAREQEp16KupV1DKRYqwBBHIg75UiBoGsPRLgcTdqSth3PGlbZv30zl6WnPtKdDuNoXNGpTxA7r03/KxI/wBU9ARA8oaT0DisN+3wtZLb2KMUHi63UesxIrA7iD4ET2IVBmNx+gMNX/bYak/e1NCfW14S8ml5KWnpXFdHOjX34NB3rtL+hmLrdFejj/YuPCrUH6GDbz7ITv46JtG/u6v/AN63+8r0+i/Ry/2DHxqOfnBt56imNo7Kgs32VBLegznpLDahaPQ9nCU/MX/WbBhNC0KYslJVHIAAegg281aO1Pxle2xh2UHi/ZHoc/hN00J0RVGIOJq5fYQEDzY5nyAncaeGUblEqgQhqGgtRqOGWyIq87DM+J3mbNhsAibhLqIEAJGIgIiICIiB/9k="/>
          <p:cNvSpPr>
            <a:spLocks noChangeAspect="1" noChangeArrowheads="1"/>
          </p:cNvSpPr>
          <p:nvPr/>
        </p:nvSpPr>
        <p:spPr bwMode="auto">
          <a:xfrm>
            <a:off x="155575" y="-873919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3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560.555"/>
  <p:tag name="LATEXADDIN" val="\documentclass{article}&#10;\usepackage{amsmath}&#10;\pagestyle{empty}&#10;\begin{document}&#10;&#10;$f(x) = 0.5^x 0.5^{1-x}; \quad x = 0,1$&#10;&#10;\end{document}"/>
  <p:tag name="IGUANATEXSIZE" val="24"/>
  <p:tag name="IGUANATEXCURSOR" val="11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796.25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26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2"/>
  <p:tag name="ORIGINALWIDTH" val="1437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40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449.75"/>
  <p:tag name="OUTPUTDPI" val="1200"/>
  <p:tag name="LATEXADDIN" val="\documentclass{article}&#10;\usepackage{amsmath}&#10;\pagestyle{empty}&#10;\begin{document}&#10;&#10;$h(x) = \frac{{{2}\choose{x}} {{8}\choose{3-x}}}{120};&#10;        \; x = 0,1,2$&#10;&#10;\end{document}"/>
  <p:tag name="IGUANATEXSIZE" val="30"/>
  <p:tag name="IGUANATEXCURSOR" val="126"/>
  <p:tag name="TRANSPARENCY" val="Verdadero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449.75"/>
  <p:tag name="OUTPUTDPI" val="1200"/>
  <p:tag name="LATEXADDIN" val="\documentclass{article}&#10;\usepackage{amsmath}&#10;\pagestyle{empty}&#10;\begin{document}&#10;&#10;$h(x) = \frac{{{2}\choose{x}} {{8}\choose{3-x}}}{120};&#10;        \; x = 0,1,2$&#10;&#10;\end{document}"/>
  <p:tag name="IGUANATEXSIZE" val="30"/>
  <p:tag name="IGUANATEXCURSOR" val="126"/>
  <p:tag name="TRANSPARENCY" val="Verdadero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971.75"/>
  <p:tag name="OUTPUTDPI" val="1200"/>
  <p:tag name="LATEXADDIN" val="\documentclass{article}&#10;\usepackage{amsmath}&#10;\pagestyle{empty}&#10;\begin{document}&#10;&#10;$P(X=0) = h(0) = \frac{{{2}\choose{0}}&#10;                       {{8}\choose{3-0}}}&#10;                  {120}&#10;        = \frac{{{2}\choose{0}} {{8} \choose {3}}} {120}$&#10;&#10;\end{document}"/>
  <p:tag name="IGUANATEXSIZE" val="30"/>
  <p:tag name="IGUANATEXCURSOR" val="242"/>
  <p:tag name="TRANSPARENCY" val="Verdadero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674"/>
  <p:tag name="OUTPUTDPI" val="1200"/>
  <p:tag name="LATEXADDIN" val="\documentclass{article}&#10;\usepackage{amsmath}&#10;\pagestyle{empty}&#10;\begin{document}&#10;&#10;$ h(0) = \frac{ \frac{2!}{0! (2-0)!} \cdot&#10;         \frac{8!}{3!(8-3)!} }{120} =&#10;         \frac{ \frac{2!}{0! 2!} \cdot&#10;         \frac{8!}{3! 5!} }{120} $&#10;&#10;\end{document}"/>
  <p:tag name="IGUANATEXSIZE" val="30"/>
  <p:tag name="IGUANATEXCURSOR" val="161"/>
  <p:tag name="TRANSPARENCY" val="Verdadero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.75"/>
  <p:tag name="ORIGINALWIDTH" val="1528.5"/>
  <p:tag name="OUTPUTDPI" val="1200"/>
  <p:tag name="LATEXADDIN" val="\documentclass{article}&#10;\usepackage{amsmath}&#10;\pagestyle{empty}&#10;\begin{document}&#10;&#10;$ h(0) = \frac{ \frac{2(1)}{1 \cdot 2(1)} \cdot&#10;         \frac{8(7)(6)(5)(4)(3)(2)(1)}{3(2)(1) \cdot 5(4)(3)(2)(1)} }{120} $&#10;&#10;\end{document}"/>
  <p:tag name="IGUANATEXSIZE" val="30"/>
  <p:tag name="IGUANATEXCURSOR" val="90"/>
  <p:tag name="TRANSPARENCY" val="Verdadero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25"/>
  <p:tag name="ORIGINALWIDTH" val="1941"/>
  <p:tag name="OUTPUTDPI" val="1200"/>
  <p:tag name="LATEXADDIN" val="\documentclass{article}&#10;\usepackage{amsmath}&#10;\pagestyle{empty}&#10;\begin{document}&#10;&#10;$ h(0) = \frac{ 1 \cdot&#10;         \frac{8(7)(6)}{6} }{120} =&#10;         \frac{56}{120} = \frac{7}{15} \doteq 0.4667$&#10;&#10;\end{document}"/>
  <p:tag name="IGUANATEXSIZE" val="30"/>
  <p:tag name="IGUANATEXCURSOR" val="193"/>
  <p:tag name="TRANSPARENCY" val="Verdadero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971.75"/>
  <p:tag name="OUTPUTDPI" val="1200"/>
  <p:tag name="LATEXADDIN" val="\documentclass{article}&#10;\usepackage{amsmath}&#10;\pagestyle{empty}&#10;\begin{document}&#10;&#10;$P(X=1) = h(1) = \frac{{{2}\choose{1}}&#10;                       {{8}\choose{3-1}}}&#10;                  {120}&#10;        = \frac{{{2}\choose{1}} {{8} \choose {2}}} {120}$&#10;&#10;\end{document}"/>
  <p:tag name="IGUANATEXSIZE" val="30"/>
  <p:tag name="IGUANATEXCURSOR" val="234"/>
  <p:tag name="TRANSPARENCY" val="Verdadero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674"/>
  <p:tag name="OUTPUTDPI" val="1200"/>
  <p:tag name="LATEXADDIN" val="\documentclass{article}&#10;\usepackage{amsmath}&#10;\pagestyle{empty}&#10;\begin{document}&#10;&#10;$ h(1) = \frac{ \frac{2!}{1! (2-1)!} \cdot&#10;         \frac{8!}{2!(8-2)!} }{120} =&#10;         \frac{ \frac{2!}{1! 1!} \cdot&#10;         \frac{8!}{2! 6!} }{120} $&#10;&#10;\end{document}"/>
  <p:tag name="IGUANATEXSIZE" val="30"/>
  <p:tag name="IGUANATEXCURSOR" val="86"/>
  <p:tag name="TRANSPARENCY" val="Verdadero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102.362"/>
  <p:tag name="LATEXADDIN" val="\documentclass{article}&#10;\usepackage{amsmath}&#10;\pagestyle{empty}&#10;\begin{document}&#10;&#10;\[&#10;X = \begin{cases}&#10;0, \text{ cae \textit{Sol}} \\&#10;1, \text{ cae \textit{\'Aguila}}&#10;\end{cases}&#10;\]&#10;&#10;\end{document}"/>
  <p:tag name="IGUANATEXSIZE" val="20"/>
  <p:tag name="IGUANATEXCURSOR" val="15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.75"/>
  <p:tag name="ORIGINALWIDTH" val="1458"/>
  <p:tag name="OUTPUTDPI" val="1200"/>
  <p:tag name="LATEXADDIN" val="\documentclass{article}&#10;\usepackage{amsmath}&#10;\pagestyle{empty}&#10;\begin{document}&#10;&#10;$ h(1) = \frac{ \frac{2(1)}{1 \cdot 1}&#10;         \cdot \frac{8(7)(6)(5)(4)(3)(2)(1)}&#10;           {2(1) \cdot 6(5)(4)(3)(2)(1)} }{120} $&#10;&#10;\end{document}"/>
  <p:tag name="IGUANATEXSIZE" val="30"/>
  <p:tag name="IGUANATEXCURSOR" val="178"/>
  <p:tag name="TRANSPARENCY" val="Verdadero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25"/>
  <p:tag name="ORIGINALWIDTH" val="1831.5"/>
  <p:tag name="OUTPUTDPI" val="1200"/>
  <p:tag name="LATEXADDIN" val="\documentclass{article}&#10;\usepackage{amsmath}&#10;\pagestyle{empty}&#10;\begin{document}&#10;&#10;$ h(1) = \frac{ 2 \cdot&#10;         \frac{8(7)}{2} }{120} =&#10;         \frac{56}{120} = \frac{7}{15} \doteq 0.4667$&#10;&#10;\end{document}"/>
  <p:tag name="IGUANATEXSIZE" val="30"/>
  <p:tag name="IGUANATEXCURSOR" val="190"/>
  <p:tag name="TRANSPARENCY" val="Verdadero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971.75"/>
  <p:tag name="OUTPUTDPI" val="1200"/>
  <p:tag name="LATEXADDIN" val="\documentclass{article}&#10;\usepackage{amsmath}&#10;\pagestyle{empty}&#10;\begin{document}&#10;&#10;$P(X=2) = h(2) = \frac{{{2}\choose{2}}&#10;                       {{8}\choose{3-2}}}&#10;                  {120}&#10;        = \frac{{{2}\choose{2}} {{8} \choose {1}}} {120}$&#10;&#10;\end{document}"/>
  <p:tag name="IGUANATEXSIZE" val="30"/>
  <p:tag name="IGUANATEXCURSOR" val="233"/>
  <p:tag name="TRANSPARENCY" val="Verdadero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674"/>
  <p:tag name="OUTPUTDPI" val="1200"/>
  <p:tag name="LATEXADDIN" val="\documentclass{article}&#10;\usepackage{amsmath}&#10;\pagestyle{empty}&#10;\begin{document}&#10;&#10;$ h(2) = \frac{ \frac{2!}{2! (2-2)!} \cdot&#10;         \frac{8!}{1!(8-1)!} }{120} =&#10;         \frac{ \frac{2!}{2! 0!} \cdot&#10;         \frac{8!}{1! 7!} }{120} $&#10;&#10;\end{document}"/>
  <p:tag name="IGUANATEXSIZE" val="30"/>
  <p:tag name="IGUANATEXCURSOR" val="224"/>
  <p:tag name="TRANSPARENCY" val="Verdadero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.75"/>
  <p:tag name="ORIGINALWIDTH" val="1528.5"/>
  <p:tag name="OUTPUTDPI" val="1200"/>
  <p:tag name="LATEXADDIN" val="\documentclass{article}&#10;\usepackage{amsmath}&#10;\pagestyle{empty}&#10;\begin{document}&#10;&#10;$ h(2) = \frac{ \frac{2(1)}{2(1) \cdot 1}&#10;         \cdot \frac{8(7)(6)(5)(4)(3)(2)(1)}&#10;           {1 \cdot 7(6)(5)(4)(3)(2)(1)} }{120} $&#10;&#10;\end{document}"/>
  <p:tag name="IGUANATEXSIZE" val="30"/>
  <p:tag name="IGUANATEXCURSOR" val="86"/>
  <p:tag name="TRANSPARENCY" val="Verdadero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1719"/>
  <p:tag name="OUTPUTDPI" val="1200"/>
  <p:tag name="LATEXADDIN" val="\documentclass{article}&#10;\usepackage{amsmath}&#10;\pagestyle{empty}&#10;\begin{document}&#10;&#10;$ h(2) = \frac{ 1 \cdot 8 }{120} =&#10;         \frac{8}{120} = \frac{1}{15} \doteq 0.0667$&#10;&#10;\end{document}"/>
  <p:tag name="IGUANATEXSIZE" val="30"/>
  <p:tag name="IGUANATEXCURSOR" val="167"/>
  <p:tag name="TRANSPARENCY" val="Verdadero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5"/>
  <p:tag name="ORIGINALWIDTH" val="1613.25"/>
  <p:tag name="OUTPUTDPI" val="1200"/>
  <p:tag name="LATEXADDIN" val="\documentclass{article}&#10;\usepackage{amsmath}&#10;\pagestyle{empty}&#10;\begin{document}&#10;&#10;$\sum_{x=0}^2 P(X=x) = \sum_{x=0}^2 h(x) $&#10;&#10;\end{document}"/>
  <p:tag name="IGUANATEXSIZE" val="30"/>
  <p:tag name="IGUANATEXCURSOR" val="122"/>
  <p:tag name="TRANSPARENCY" val="Verdadero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110"/>
  <p:tag name="OUTPUTDPI" val="1200"/>
  <p:tag name="LATEXADDIN" val="\documentclass{article}&#10;\usepackage{amsmath}&#10;\pagestyle{empty}&#10;\begin{document}&#10;&#10;$ = h(0) + h(1) + h(2)$&#10;&#10;\end{document}"/>
  <p:tag name="IGUANATEXSIZE" val="30"/>
  <p:tag name="IGUANATEXCURSOR" val="103"/>
  <p:tag name="TRANSPARENCY" val="Verdadero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1035"/>
  <p:tag name="OUTPUTDPI" val="1200"/>
  <p:tag name="LATEXADDIN" val="\documentclass{article}&#10;\usepackage{amsmath}&#10;\pagestyle{empty}&#10;\begin{document}&#10;&#10;$ = \frac{7}{15} + \frac{7}{15} + \frac{1}{15} = 1 $&#10;&#10;\end{document}"/>
  <p:tag name="IGUANATEXSIZE" val="30"/>
  <p:tag name="IGUANATEXCURSOR" val="131"/>
  <p:tag name="TRANSPARENCY" val="Verdadero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449.75"/>
  <p:tag name="OUTPUTDPI" val="1200"/>
  <p:tag name="LATEXADDIN" val="\documentclass{article}&#10;\usepackage{amsmath}&#10;\pagestyle{empty}&#10;\begin{document}&#10;&#10;$h(x) = \frac{{{2}\choose{x}} {{8}\choose{3-x}}}{120};&#10;        \; x = 0,1,2$&#10;&#10;\end{document}"/>
  <p:tag name="IGUANATEXSIZE" val="30"/>
  <p:tag name="IGUANATEXCURSOR" val="126"/>
  <p:tag name="TRANSPARENCY" val="Verdadero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560.555"/>
  <p:tag name="LATEXADDIN" val="\documentclass{article}&#10;\usepackage{amsmath}&#10;\pagestyle{empty}&#10;\begin{document}&#10;&#10;$f(x) = 0.5^x 0.5^{1-x}; \quad x = 0,1$&#10;&#10;\end{document}"/>
  <p:tag name="IGUANATEXSIZE" val="24"/>
  <p:tag name="IGUANATEXCURSOR" val="11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9.1864"/>
  <p:tag name="ORIGINALWIDTH" val="2169.479"/>
  <p:tag name="LATEXADDIN" val="\documentclass{article}&#10;\usepackage{amsmath}&#10;\pagestyle{empty}&#10;\begin{document}&#10;&#10;\begin{eqnarray*}&#10; F(0) &amp;=&amp; \sum_{k=0}^0 0.5^k 0.5^{1-k} = 0.5^0 \cdot 0.5^{1 - 0} \\&#10;      &amp;=&amp; 0.5&#10;\end{eqnarray*}&#10;&#10;\end{document}"/>
  <p:tag name="IGUANATEXSIZE" val="32"/>
  <p:tag name="IGUANATEXCURSOR" val="163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1.75"/>
  <p:tag name="ORIGINALWIDTH" val="1365"/>
  <p:tag name="LATEXADDIN" val="\documentclass{article}&#10;\usepackage{amsmath}&#10;\pagestyle{empty}&#10;\begin{document}&#10;&#10;\begin{eqnarray*}&#10;  F(x) &amp;=&amp; P(X \leq x) \\&#10;  F(x) &amp;=&amp; \sum_{k=0}^x 0.5^k 0.5^{1-k}&#10;\end{eqnarray*}&#10;&#10;\end{document}"/>
  <p:tag name="IGUANATEXSIZE" val="20"/>
  <p:tag name="IGUANATEXCURSOR" val="13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1.75"/>
  <p:tag name="ORIGINALWIDTH" val="1365"/>
  <p:tag name="LATEXADDIN" val="\documentclass{article}&#10;\usepackage{amsmath}&#10;\pagestyle{empty}&#10;\begin{document}&#10;&#10;\begin{eqnarray*}&#10;  F(x) &amp;=&amp; P(X \leq x) \\&#10;  F(x) &amp;=&amp; \sum_{k=0}^x 0.5^k 0.5^{1-k}&#10;\end{eqnarray*}&#10;&#10;\end{document}"/>
  <p:tag name="IGUANATEXSIZE" val="20"/>
  <p:tag name="IGUANATEXCURSOR" val="13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7"/>
  <p:tag name="ORIGINALWIDTH" val="2253.75"/>
  <p:tag name="LATEXADDIN" val="\documentclass{article}&#10;\usepackage{amsmath}&#10;\pagestyle{empty}&#10;\begin{document}&#10;&#10;\begin{eqnarray*}&#10; F(1) &amp;=&amp; \sum_{k=0}^1 0.5^k 0.5^{1-k} \\&#10;   &amp;=&amp; \left( 0.5^0 \cdot 0.5^{1-0} \right)&#10;   + \left( 0.5^1 \cdot 0.5^{1-1} \right) \\&#10;   &amp;=&amp; \left( 0.5^0 \cdot 0.5^1 \right)&#10;   + \left( 0.5^1 \cdot 0.5^0 \right) \\&#10;   &amp;=&amp; \left( 1 \cdot 0.5 \right)&#10;   + \left( 0.5 \cdot 1 \right) = 0.5 + 0.5 \\&#10;   &amp;=&amp; 1&#10;\end{eqnarray*}&#10;&#10;\end{document}"/>
  <p:tag name="IGUANATEXSIZE" val="30"/>
  <p:tag name="IGUANATEXCURSOR" val="38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1.75"/>
  <p:tag name="ORIGINALWIDTH" val="1365"/>
  <p:tag name="LATEXADDIN" val="\documentclass{article}&#10;\usepackage{amsmath}&#10;\pagestyle{empty}&#10;\begin{document}&#10;&#10;\begin{eqnarray*}&#10;  F(x) &amp;=&amp; P(X \leq x) \\&#10;  F(x) &amp;=&amp; \sum_{k=0}^x 0.5^k 0.5^{1-k}&#10;\end{eqnarray*}&#10;&#10;\end{document}"/>
  <p:tag name="IGUANATEXSIZE" val="20"/>
  <p:tag name="IGUANATEXCURSOR" val="13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1451.819"/>
  <p:tag name="LATEXADDIN" val="\documentclass{article}&#10;\usepackage{amsmath}&#10;\pagestyle{empty}&#10;\begin{document}&#10;&#10;\begin{eqnarray*}&#10;  F(0) &amp;=&amp; P(X \leq 0) = 0.5 \\&#10;  F(1) &amp;=&amp; P(X \leq 1) = 1&#10;\end{eqnarray*}&#10;&#10;\end{document}"/>
  <p:tag name="IGUANATEXSIZE" val="36"/>
  <p:tag name="IGUANATEXCURSOR" val="15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"/>
  <p:tag name="ORIGINALWIDTH" val="854.4"/>
  <p:tag name="OUTPUTDPI" val="1200"/>
  <p:tag name="LATEXADDIN" val="\documentclass{article}&#10;\usepackage{amsmath}&#10;\pagestyle{empty}&#10;\begin{document}&#10;&#10;$F(1) = \sum_{k=1}^1 \frac{1}{6} = \frac{1}{6}$&#10;&#10;\end{document}"/>
  <p:tag name="IGUANATEXSIZE" val="40"/>
  <p:tag name="IGUANATEXCURSOR" val="126"/>
  <p:tag name="TRANSPARENCY" val="Verdadero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6"/>
  <p:tag name="ORIGINALWIDTH" val="1236.6"/>
  <p:tag name="OUTPUTDPI" val="1200"/>
  <p:tag name="LATEXADDIN" val="\documentclass{article}&#10;\usepackage{amsmath}&#10;\pagestyle{empty}&#10;\begin{document}&#10;&#10;$F(2) = \sum_{k=1}^2 \frac{1}{6}  = \frac{1}{6} +  \frac{1}{6} =  \frac{2}{6}$&#10;&#10;\end{document}"/>
  <p:tag name="IGUANATEXSIZE" val="40"/>
  <p:tag name="IGUANATEXCURSOR" val="132"/>
  <p:tag name="TRANSPARENCY" val="Verdadero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6"/>
  <p:tag name="ORIGINALWIDTH" val="1421.4"/>
  <p:tag name="OUTPUTDPI" val="1200"/>
  <p:tag name="LATEXADDIN" val="\documentclass{article}&#10;\usepackage{amsmath}&#10;\pagestyle{empty}&#10;\begin{document}&#10;&#10;$F(3) = \sum_{k=1}^3 \frac{1}{6}  = \frac{1}{6} +  \frac{1}{6} +  \frac{1}{6} =  \frac{3}{6}$&#10;&#10;\end{document}"/>
  <p:tag name="IGUANATEXSIZE" val="40"/>
  <p:tag name="IGUANATEXCURSOR" val="85"/>
  <p:tag name="TRANSPARENCY" val="Verdadero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2"/>
  <p:tag name="ORIGINALWIDTH" val="1606.8"/>
  <p:tag name="OUTPUTDPI" val="1200"/>
  <p:tag name="LATEXADDIN" val="\documentclass{article}&#10;\usepackage{amsmath}&#10;\pagestyle{empty}&#10;\begin{document}&#10;&#10;$F(4) = \sum_{k=1}^4 \frac{1}{6}  = \frac{1}{6} +  \frac{1}{6} +  \frac{1}{6} +  \frac{1}{6} =  \frac{4}{6}$&#10;&#10;\end{document}"/>
  <p:tag name="IGUANATEXSIZE" val="40"/>
  <p:tag name="IGUANATEXCURSOR" val="184"/>
  <p:tag name="TRANSPARENCY" val="Verdadero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2"/>
  <p:tag name="ORIGINALWIDTH" val="1437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40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6"/>
  <p:tag name="ORIGINALWIDTH" val="1792.2"/>
  <p:tag name="OUTPUTDPI" val="1200"/>
  <p:tag name="LATEXADDIN" val="\documentclass{article}&#10;\usepackage{amsmath}&#10;\pagestyle{empty}&#10;\begin{document}&#10;&#10;$F(5) = \sum_{k=1}^5 \frac{1}{6}  = \frac{1}{6} + \frac{1}{6} + \frac{1}{6} + \frac{1}{6} + \frac{1}{6} =  \frac{5}{6}$&#10;&#10;\end{document}"/>
  <p:tag name="IGUANATEXSIZE" val="40"/>
  <p:tag name="IGUANATEXCURSOR" val="184"/>
  <p:tag name="TRANSPARENCY" val="Verdadero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6"/>
  <p:tag name="ORIGINALWIDTH" val="2164.2"/>
  <p:tag name="OUTPUTDPI" val="1200"/>
  <p:tag name="LATEXADDIN" val="\documentclass{article}&#10;\usepackage{amsmath}&#10;\pagestyle{empty}&#10;\begin{document}&#10;&#10;$F(6) = \sum_{k=1}^6 \frac{1}{6}  = \frac{1}{6} + \frac{1}{6} + \frac{1}{6} + \frac{1}{6} + \frac{1}{6} + \frac{1}{6} =  \frac{6}{6} = 1$&#10;&#10;\end{document}"/>
  <p:tag name="IGUANATEXSIZE" val="40"/>
  <p:tag name="IGUANATEXCURSOR" val="217"/>
  <p:tag name="TRANSPARENCY" val="Verdadero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2"/>
  <p:tag name="ORIGINALWIDTH" val="1437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40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2751.75"/>
  <p:tag name="OUTPUTDPI" val="1200"/>
  <p:tag name="LATEXADDIN" val="\documentclass{article}&#10;\usepackage{amsmath}&#10;\pagestyle{empty}&#10;\begin{document}&#10;&#10;$P(X=0) = f(0) = \frac{1}{30} (0^2 + 4) = \frac{4}{30} = \frac{2}{15} \doteq 0.1333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2706"/>
  <p:tag name="OUTPUTDPI" val="1200"/>
  <p:tag name="LATEXADDIN" val="\documentclass{article}&#10;\usepackage{amsmath}&#10;\pagestyle{empty}&#10;\begin{document}&#10;&#10;$P(X=1) = f(1) = \frac{1}{30} (1^2 + 4) = \frac{5}{30} = \frac{1}{6} \doteq 0.1667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2755.5"/>
  <p:tag name="OUTPUTDPI" val="1200"/>
  <p:tag name="LATEXADDIN" val="\documentclass{article}&#10;\usepackage{amsmath}&#10;\pagestyle{empty}&#10;\begin{document}&#10;&#10;$P(X=2) = f(2) = \frac{1}{30} (2^2 + 4) = \frac{8}{30} = \frac{4}{15} \doteq 0.2667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2456.25"/>
  <p:tag name="OUTPUTDPI" val="1200"/>
  <p:tag name="LATEXADDIN" val="\documentclass{article}&#10;\usepackage{amsmath}&#10;\pagestyle{empty}&#10;\begin{document}&#10;&#10;$P(X=3) = f(3) = \frac{1}{30} (3^2 + 4) = \frac{13}{30} \doteq 0.4333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2229"/>
  <p:tag name="OUTPUTDPI" val="1200"/>
  <p:tag name="LATEXADDIN" val="\documentclass{article}&#10;\usepackage{amsmath}&#10;\pagestyle{empty}&#10;\begin{document}&#10;&#10;$\sum_{x=0}^3 f(x) = \frac{4}{30} + \frac{5}{30} + \frac{8}{30} + \frac{13}{30} = \frac{30}{30} = 1$&#10;&#10;\end{document}"/>
  <p:tag name="IGUANATEXSIZE" val="26"/>
  <p:tag name="IGUANATEXCURSOR" val="180"/>
  <p:tag name="TRANSPARENCY" val="Verdadero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88164</TotalTime>
  <Words>2962</Words>
  <Application>Microsoft Office PowerPoint</Application>
  <PresentationFormat>Presentación en pantalla (16:9)</PresentationFormat>
  <Paragraphs>524</Paragraphs>
  <Slides>63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9" baseType="lpstr">
      <vt:lpstr>Cambria Math</vt:lpstr>
      <vt:lpstr>Calibri</vt:lpstr>
      <vt:lpstr>Arial Narrow</vt:lpstr>
      <vt:lpstr>Times New Roman</vt:lpstr>
      <vt:lpstr>Arial</vt:lpstr>
      <vt:lpstr>Claridad</vt:lpstr>
      <vt:lpstr>Variables aleatorias discretas</vt:lpstr>
      <vt:lpstr>Variables aleatorias</vt:lpstr>
      <vt:lpstr>Variable Aleatoria</vt:lpstr>
      <vt:lpstr>Ejemplo</vt:lpstr>
      <vt:lpstr>Ejemplo</vt:lpstr>
      <vt:lpstr>Ejemplo</vt:lpstr>
      <vt:lpstr>Variable Aleatoria</vt:lpstr>
      <vt:lpstr>Variable Aleatoria</vt:lpstr>
      <vt:lpstr>Densidad de una variable aleatoria</vt:lpstr>
      <vt:lpstr>Densidad de una variable aleatoria</vt:lpstr>
      <vt:lpstr>Densidad de una variable aleatoria</vt:lpstr>
      <vt:lpstr>Ejemplo</vt:lpstr>
      <vt:lpstr>Ejemplo</vt:lpstr>
      <vt:lpstr>Ejemplo. Ing. Bioquímica</vt:lpstr>
      <vt:lpstr>Ejemplo. Ing. Bioquímica</vt:lpstr>
      <vt:lpstr>Ejemplo. Ingeniería Bioquímica</vt:lpstr>
      <vt:lpstr>Ejemplo. Psicología</vt:lpstr>
      <vt:lpstr>Ejemplo. Psicología</vt:lpstr>
      <vt:lpstr>Ejemplo. Psicología</vt:lpstr>
      <vt:lpstr>Ejemplo. Sociología</vt:lpstr>
      <vt:lpstr>Ejemplo. Sociología</vt:lpstr>
      <vt:lpstr>Ejemplo. Sociología</vt:lpstr>
      <vt:lpstr>Distribución de probabilidad</vt:lpstr>
      <vt:lpstr>Distribución de probabilidad</vt:lpstr>
      <vt:lpstr>Distribución de probabilidad</vt:lpstr>
      <vt:lpstr>función de Masa de probabilidad</vt:lpstr>
      <vt:lpstr>Variables Aleatorias Discretas</vt:lpstr>
      <vt:lpstr>Variables Aleatorias Discretas</vt:lpstr>
      <vt:lpstr>Variables Aleatorias Discretas</vt:lpstr>
      <vt:lpstr>Ejemplo</vt:lpstr>
      <vt:lpstr>Ejemplo. Lanzar una moneda</vt:lpstr>
      <vt:lpstr>Ejercicio</vt:lpstr>
      <vt:lpstr>Ejercicio. Como tabla y como función</vt:lpstr>
      <vt:lpstr>Ejercicio. Como gráfica</vt:lpstr>
      <vt:lpstr>Ejercicio</vt:lpstr>
      <vt:lpstr>Ejercicio. Solución</vt:lpstr>
      <vt:lpstr>Presentación de PowerPoint</vt:lpstr>
      <vt:lpstr>Ejercicio</vt:lpstr>
      <vt:lpstr>Ejercicio. Solución</vt:lpstr>
      <vt:lpstr>Ejercicio. Solución</vt:lpstr>
      <vt:lpstr>Ejercicio. Solución</vt:lpstr>
      <vt:lpstr>Ejercicio. Solución</vt:lpstr>
      <vt:lpstr>Presentación de PowerPoint</vt:lpstr>
      <vt:lpstr>Función de distribución de una variable aleatoria</vt:lpstr>
      <vt:lpstr>Función de Distribución</vt:lpstr>
      <vt:lpstr>Propiedades matemáticas de la función de distribución</vt:lpstr>
      <vt:lpstr>Ejemplo</vt:lpstr>
      <vt:lpstr>Ejemplo. Solución</vt:lpstr>
      <vt:lpstr>Ejemplo. Solución</vt:lpstr>
      <vt:lpstr>Ejemplo. Solución</vt:lpstr>
      <vt:lpstr>Ejemplo</vt:lpstr>
      <vt:lpstr>Ejemplo. Reflexión</vt:lpstr>
      <vt:lpstr>Ejemplo. Reflexión</vt:lpstr>
      <vt:lpstr>Ejemplo</vt:lpstr>
      <vt:lpstr>Ejemplo. Solución</vt:lpstr>
      <vt:lpstr>Ejemplo. Solución</vt:lpstr>
      <vt:lpstr>Función de distribución</vt:lpstr>
      <vt:lpstr>Ejercicio</vt:lpstr>
      <vt:lpstr>Ejercicio</vt:lpstr>
      <vt:lpstr>Ejercicio</vt:lpstr>
      <vt:lpstr>Presentación de PowerPoint</vt:lpstr>
      <vt:lpstr>Bibliografía</vt:lpstr>
      <vt:lpstr>Imágenes tomadas de Internet</vt:lpstr>
    </vt:vector>
  </TitlesOfParts>
  <Company>CIMAT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Probabilidad</dc:title>
  <dc:creator>Paul RC</dc:creator>
  <cp:lastModifiedBy>Paul Ramirez de la Cruz</cp:lastModifiedBy>
  <cp:revision>501</cp:revision>
  <cp:lastPrinted>1601-01-01T00:00:00Z</cp:lastPrinted>
  <dcterms:created xsi:type="dcterms:W3CDTF">2006-01-26T20:19:38Z</dcterms:created>
  <dcterms:modified xsi:type="dcterms:W3CDTF">2021-09-02T00:54:29Z</dcterms:modified>
</cp:coreProperties>
</file>