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99" r:id="rId2"/>
    <p:sldId id="259" r:id="rId3"/>
    <p:sldId id="260" r:id="rId4"/>
    <p:sldId id="261" r:id="rId5"/>
    <p:sldId id="295" r:id="rId6"/>
    <p:sldId id="262" r:id="rId7"/>
    <p:sldId id="296" r:id="rId8"/>
    <p:sldId id="297" r:id="rId9"/>
    <p:sldId id="298" r:id="rId10"/>
    <p:sldId id="264" r:id="rId11"/>
    <p:sldId id="300" r:id="rId12"/>
    <p:sldId id="301" r:id="rId13"/>
    <p:sldId id="265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5143500" type="screen16x9"/>
  <p:notesSz cx="6858000" cy="9144000"/>
  <p:embeddedFontLst>
    <p:embeddedFont>
      <p:font typeface="Quicksand" pitchFamily="2" charset="7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0"/>
    <p:restoredTop sz="94648"/>
  </p:normalViewPr>
  <p:slideViewPr>
    <p:cSldViewPr snapToGrid="0" snapToObjects="1">
      <p:cViewPr>
        <p:scale>
          <a:sx n="84" d="100"/>
          <a:sy n="84" d="100"/>
        </p:scale>
        <p:origin x="244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42E0C-1723-D441-8F99-3CB882984101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CE4F2A5-7054-4E46-96F2-03097AC40519}">
      <dgm:prSet phldrT="[Texto]"/>
      <dgm:spPr/>
      <dgm:t>
        <a:bodyPr/>
        <a:lstStyle/>
        <a:p>
          <a:r>
            <a:rPr lang="es-MX" dirty="0"/>
            <a:t>Contenedor</a:t>
          </a:r>
        </a:p>
      </dgm:t>
    </dgm:pt>
    <dgm:pt modelId="{9EDDA439-6CF4-F746-9BB9-5F6A8D13F017}" type="parTrans" cxnId="{543466A4-45FB-724A-9A59-5C81DDCC09F8}">
      <dgm:prSet/>
      <dgm:spPr/>
      <dgm:t>
        <a:bodyPr/>
        <a:lstStyle/>
        <a:p>
          <a:endParaRPr lang="es-MX"/>
        </a:p>
      </dgm:t>
    </dgm:pt>
    <dgm:pt modelId="{50DF027C-7B58-184E-88A8-CD7C7187E6A2}" type="sibTrans" cxnId="{543466A4-45FB-724A-9A59-5C81DDCC09F8}">
      <dgm:prSet/>
      <dgm:spPr/>
      <dgm:t>
        <a:bodyPr/>
        <a:lstStyle/>
        <a:p>
          <a:endParaRPr lang="es-MX"/>
        </a:p>
      </dgm:t>
    </dgm:pt>
    <dgm:pt modelId="{96278676-C5F1-3841-A761-152CBA5B2D30}">
      <dgm:prSet phldrT="[Texto]"/>
      <dgm:spPr/>
      <dgm:t>
        <a:bodyPr/>
        <a:lstStyle/>
        <a:p>
          <a:r>
            <a:rPr lang="es-MX" dirty="0"/>
            <a:t>Objeto de BD</a:t>
          </a:r>
        </a:p>
      </dgm:t>
    </dgm:pt>
    <dgm:pt modelId="{4E863D52-9BFE-EF4A-B5BA-7E8BAFB2F01B}" type="parTrans" cxnId="{3A04B22D-BF93-CA4E-AB55-E0F8AA5CCF6B}">
      <dgm:prSet/>
      <dgm:spPr/>
      <dgm:t>
        <a:bodyPr/>
        <a:lstStyle/>
        <a:p>
          <a:endParaRPr lang="es-MX"/>
        </a:p>
      </dgm:t>
    </dgm:pt>
    <dgm:pt modelId="{E2ABA4A9-EF0E-804D-9EAE-BDCC75688C2B}" type="sibTrans" cxnId="{3A04B22D-BF93-CA4E-AB55-E0F8AA5CCF6B}">
      <dgm:prSet/>
      <dgm:spPr/>
      <dgm:t>
        <a:bodyPr/>
        <a:lstStyle/>
        <a:p>
          <a:endParaRPr lang="es-MX"/>
        </a:p>
      </dgm:t>
    </dgm:pt>
    <dgm:pt modelId="{4614A560-04BE-3349-A3CC-AE4765FFE305}">
      <dgm:prSet phldrT="[Texto]"/>
      <dgm:spPr/>
      <dgm:t>
        <a:bodyPr/>
        <a:lstStyle/>
        <a:p>
          <a:r>
            <a:rPr lang="es-MX" dirty="0"/>
            <a:t>Tabla</a:t>
          </a:r>
        </a:p>
      </dgm:t>
    </dgm:pt>
    <dgm:pt modelId="{89FD2755-1BBF-184D-AB0D-E653E80C23E5}" type="parTrans" cxnId="{52A43D4C-5607-E04B-8D3F-22D6A648FBF8}">
      <dgm:prSet/>
      <dgm:spPr/>
      <dgm:t>
        <a:bodyPr/>
        <a:lstStyle/>
        <a:p>
          <a:endParaRPr lang="es-MX"/>
        </a:p>
      </dgm:t>
    </dgm:pt>
    <dgm:pt modelId="{0F50DFF1-332A-A447-A899-29E6C812DB37}" type="sibTrans" cxnId="{52A43D4C-5607-E04B-8D3F-22D6A648FBF8}">
      <dgm:prSet/>
      <dgm:spPr/>
      <dgm:t>
        <a:bodyPr/>
        <a:lstStyle/>
        <a:p>
          <a:endParaRPr lang="es-MX"/>
        </a:p>
      </dgm:t>
    </dgm:pt>
    <dgm:pt modelId="{85EF0ABD-1D31-0143-B773-EE4DCF9B2552}">
      <dgm:prSet phldrT="[Texto]"/>
      <dgm:spPr/>
      <dgm:t>
        <a:bodyPr/>
        <a:lstStyle/>
        <a:p>
          <a:r>
            <a:rPr lang="es-MX" dirty="0"/>
            <a:t>Relación</a:t>
          </a:r>
        </a:p>
      </dgm:t>
    </dgm:pt>
    <dgm:pt modelId="{4C28A057-E3E5-614A-AC36-1C2BA6E72EA3}" type="parTrans" cxnId="{590E8E90-F863-7841-BE12-9D8BFF849545}">
      <dgm:prSet/>
      <dgm:spPr/>
      <dgm:t>
        <a:bodyPr/>
        <a:lstStyle/>
        <a:p>
          <a:endParaRPr lang="es-MX"/>
        </a:p>
      </dgm:t>
    </dgm:pt>
    <dgm:pt modelId="{B3D88B8F-6CB0-D641-939C-A302E694A41B}" type="sibTrans" cxnId="{590E8E90-F863-7841-BE12-9D8BFF849545}">
      <dgm:prSet/>
      <dgm:spPr/>
      <dgm:t>
        <a:bodyPr/>
        <a:lstStyle/>
        <a:p>
          <a:endParaRPr lang="es-MX"/>
        </a:p>
      </dgm:t>
    </dgm:pt>
    <dgm:pt modelId="{1D2F2894-A048-2D46-8A4A-E4894F6871D5}">
      <dgm:prSet/>
      <dgm:spPr/>
      <dgm:t>
        <a:bodyPr/>
        <a:lstStyle/>
        <a:p>
          <a:r>
            <a:rPr lang="es-MX" dirty="0"/>
            <a:t>Diccionario de datos</a:t>
          </a:r>
        </a:p>
      </dgm:t>
    </dgm:pt>
    <dgm:pt modelId="{23B36CD6-875A-9540-A398-DCAAFE90C7FD}" type="parTrans" cxnId="{C3AE8497-3BA7-A445-B1B9-864E2BE367E8}">
      <dgm:prSet/>
      <dgm:spPr/>
      <dgm:t>
        <a:bodyPr/>
        <a:lstStyle/>
        <a:p>
          <a:endParaRPr lang="es-MX"/>
        </a:p>
      </dgm:t>
    </dgm:pt>
    <dgm:pt modelId="{7E4C172D-3520-3342-A805-AE613EFB2128}" type="sibTrans" cxnId="{C3AE8497-3BA7-A445-B1B9-864E2BE367E8}">
      <dgm:prSet/>
      <dgm:spPr/>
      <dgm:t>
        <a:bodyPr/>
        <a:lstStyle/>
        <a:p>
          <a:endParaRPr lang="es-MX"/>
        </a:p>
      </dgm:t>
    </dgm:pt>
    <dgm:pt modelId="{BD9A4278-6487-FA4A-8D78-81B3182B5409}">
      <dgm:prSet/>
      <dgm:spPr/>
      <dgm:t>
        <a:bodyPr/>
        <a:lstStyle/>
        <a:p>
          <a:r>
            <a:rPr lang="es-MX" dirty="0"/>
            <a:t>Partición de almacenamiento</a:t>
          </a:r>
        </a:p>
      </dgm:t>
    </dgm:pt>
    <dgm:pt modelId="{D70BB8DE-5FB6-144D-968A-E35F15ACAA49}" type="parTrans" cxnId="{36F46B30-F1F5-B14A-B544-55999698EA62}">
      <dgm:prSet/>
      <dgm:spPr/>
      <dgm:t>
        <a:bodyPr/>
        <a:lstStyle/>
        <a:p>
          <a:endParaRPr lang="es-MX"/>
        </a:p>
      </dgm:t>
    </dgm:pt>
    <dgm:pt modelId="{6C4F2643-5ACB-3840-B9E8-1C82D6D79E4F}" type="sibTrans" cxnId="{36F46B30-F1F5-B14A-B544-55999698EA62}">
      <dgm:prSet/>
      <dgm:spPr/>
      <dgm:t>
        <a:bodyPr/>
        <a:lstStyle/>
        <a:p>
          <a:endParaRPr lang="es-MX"/>
        </a:p>
      </dgm:t>
    </dgm:pt>
    <dgm:pt modelId="{8C98838E-3564-8F40-9AB3-EFAF6B72D8F7}">
      <dgm:prSet/>
      <dgm:spPr/>
      <dgm:t>
        <a:bodyPr/>
        <a:lstStyle/>
        <a:p>
          <a:r>
            <a:rPr lang="es-MX" dirty="0"/>
            <a:t>Vista</a:t>
          </a:r>
        </a:p>
      </dgm:t>
    </dgm:pt>
    <dgm:pt modelId="{FA418BC5-74E5-704A-B772-51073A5673A0}" type="parTrans" cxnId="{5197AE11-A2FF-4B4A-90D0-DEF1B1B83016}">
      <dgm:prSet/>
      <dgm:spPr/>
      <dgm:t>
        <a:bodyPr/>
        <a:lstStyle/>
        <a:p>
          <a:endParaRPr lang="es-MX"/>
        </a:p>
      </dgm:t>
    </dgm:pt>
    <dgm:pt modelId="{39E5D6E9-A795-C641-B33B-A594FCC04A7C}" type="sibTrans" cxnId="{5197AE11-A2FF-4B4A-90D0-DEF1B1B83016}">
      <dgm:prSet/>
      <dgm:spPr/>
      <dgm:t>
        <a:bodyPr/>
        <a:lstStyle/>
        <a:p>
          <a:endParaRPr lang="es-MX"/>
        </a:p>
      </dgm:t>
    </dgm:pt>
    <dgm:pt modelId="{F8E8CE7C-FCC2-4A49-A6DB-FD41691BF586}">
      <dgm:prSet/>
      <dgm:spPr/>
      <dgm:t>
        <a:bodyPr/>
        <a:lstStyle/>
        <a:p>
          <a:r>
            <a:rPr lang="es-MX" dirty="0"/>
            <a:t>Índice</a:t>
          </a:r>
        </a:p>
      </dgm:t>
    </dgm:pt>
    <dgm:pt modelId="{AB037062-7C08-8C4D-850D-7E67121ACF55}" type="parTrans" cxnId="{3620CEBC-3D4E-9142-AC2E-9C70F396EA7A}">
      <dgm:prSet/>
      <dgm:spPr/>
      <dgm:t>
        <a:bodyPr/>
        <a:lstStyle/>
        <a:p>
          <a:endParaRPr lang="es-MX"/>
        </a:p>
      </dgm:t>
    </dgm:pt>
    <dgm:pt modelId="{744512C2-FB05-EC4C-B68A-07AE90895EDE}" type="sibTrans" cxnId="{3620CEBC-3D4E-9142-AC2E-9C70F396EA7A}">
      <dgm:prSet/>
      <dgm:spPr/>
      <dgm:t>
        <a:bodyPr/>
        <a:lstStyle/>
        <a:p>
          <a:endParaRPr lang="es-MX"/>
        </a:p>
      </dgm:t>
    </dgm:pt>
    <dgm:pt modelId="{6A358A48-D261-9241-BB93-4251CACA4092}">
      <dgm:prSet/>
      <dgm:spPr/>
      <dgm:t>
        <a:bodyPr/>
        <a:lstStyle/>
        <a:p>
          <a:r>
            <a:rPr lang="es-MX" dirty="0"/>
            <a:t>Columna</a:t>
          </a:r>
        </a:p>
      </dgm:t>
    </dgm:pt>
    <dgm:pt modelId="{D62F15C0-DA2F-5147-9812-157D04C46CD0}" type="parTrans" cxnId="{D2C343BA-F967-9740-A9D6-C050A4351B7A}">
      <dgm:prSet/>
      <dgm:spPr/>
      <dgm:t>
        <a:bodyPr/>
        <a:lstStyle/>
        <a:p>
          <a:endParaRPr lang="es-MX"/>
        </a:p>
      </dgm:t>
    </dgm:pt>
    <dgm:pt modelId="{1A286CE4-ED1A-E948-B81E-0670828CCA1A}" type="sibTrans" cxnId="{D2C343BA-F967-9740-A9D6-C050A4351B7A}">
      <dgm:prSet/>
      <dgm:spPr/>
      <dgm:t>
        <a:bodyPr/>
        <a:lstStyle/>
        <a:p>
          <a:endParaRPr lang="es-MX"/>
        </a:p>
      </dgm:t>
    </dgm:pt>
    <dgm:pt modelId="{33716173-BE3C-CA47-885A-D89F5B3C8167}">
      <dgm:prSet/>
      <dgm:spPr/>
      <dgm:t>
        <a:bodyPr/>
        <a:lstStyle/>
        <a:p>
          <a:r>
            <a:rPr lang="es-MX" dirty="0"/>
            <a:t>Fila</a:t>
          </a:r>
        </a:p>
      </dgm:t>
    </dgm:pt>
    <dgm:pt modelId="{641099FF-E168-F742-B3BA-D3D3FAB5A3AA}" type="parTrans" cxnId="{2D92CF62-C63B-C24D-8BF6-CBD7C7452B78}">
      <dgm:prSet/>
      <dgm:spPr/>
      <dgm:t>
        <a:bodyPr/>
        <a:lstStyle/>
        <a:p>
          <a:endParaRPr lang="es-MX"/>
        </a:p>
      </dgm:t>
    </dgm:pt>
    <dgm:pt modelId="{802A9A04-8972-A24E-9552-9FE323065BFD}" type="sibTrans" cxnId="{2D92CF62-C63B-C24D-8BF6-CBD7C7452B78}">
      <dgm:prSet/>
      <dgm:spPr/>
      <dgm:t>
        <a:bodyPr/>
        <a:lstStyle/>
        <a:p>
          <a:endParaRPr lang="es-MX"/>
        </a:p>
      </dgm:t>
    </dgm:pt>
    <dgm:pt modelId="{1DC972CD-D5EE-0E4D-AB7D-81FDE374F055}" type="pres">
      <dgm:prSet presAssocID="{DDB42E0C-1723-D441-8F99-3CB88298410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CED0FE3-DB74-704E-892C-9DCEF13E4F44}" type="pres">
      <dgm:prSet presAssocID="{1CE4F2A5-7054-4E46-96F2-03097AC40519}" presName="root1" presStyleCnt="0"/>
      <dgm:spPr/>
    </dgm:pt>
    <dgm:pt modelId="{5E807D9C-24A0-8B47-9D60-F3E1AB4E8DC2}" type="pres">
      <dgm:prSet presAssocID="{1CE4F2A5-7054-4E46-96F2-03097AC40519}" presName="LevelOneTextNode" presStyleLbl="node0" presStyleIdx="0" presStyleCnt="2">
        <dgm:presLayoutVars>
          <dgm:chPref val="3"/>
        </dgm:presLayoutVars>
      </dgm:prSet>
      <dgm:spPr/>
    </dgm:pt>
    <dgm:pt modelId="{88F56AA1-4F1B-8445-A5B2-6B22548C9AAC}" type="pres">
      <dgm:prSet presAssocID="{1CE4F2A5-7054-4E46-96F2-03097AC40519}" presName="level2hierChild" presStyleCnt="0"/>
      <dgm:spPr/>
    </dgm:pt>
    <dgm:pt modelId="{0A42ECD5-B05C-494F-8155-6CEF001FF28C}" type="pres">
      <dgm:prSet presAssocID="{4E863D52-9BFE-EF4A-B5BA-7E8BAFB2F01B}" presName="conn2-1" presStyleLbl="parChTrans1D2" presStyleIdx="0" presStyleCnt="2"/>
      <dgm:spPr/>
    </dgm:pt>
    <dgm:pt modelId="{117BE4DB-08E4-A841-8C92-6126BE5ACE6D}" type="pres">
      <dgm:prSet presAssocID="{4E863D52-9BFE-EF4A-B5BA-7E8BAFB2F01B}" presName="connTx" presStyleLbl="parChTrans1D2" presStyleIdx="0" presStyleCnt="2"/>
      <dgm:spPr/>
    </dgm:pt>
    <dgm:pt modelId="{F6F3B2F8-0AE7-7E42-810C-0BEF2DB66C16}" type="pres">
      <dgm:prSet presAssocID="{96278676-C5F1-3841-A761-152CBA5B2D30}" presName="root2" presStyleCnt="0"/>
      <dgm:spPr/>
    </dgm:pt>
    <dgm:pt modelId="{78D4C571-F34C-B745-B6C3-98C5DB264C1F}" type="pres">
      <dgm:prSet presAssocID="{96278676-C5F1-3841-A761-152CBA5B2D30}" presName="LevelTwoTextNode" presStyleLbl="node2" presStyleIdx="0" presStyleCnt="2">
        <dgm:presLayoutVars>
          <dgm:chPref val="3"/>
        </dgm:presLayoutVars>
      </dgm:prSet>
      <dgm:spPr/>
    </dgm:pt>
    <dgm:pt modelId="{B8421E39-A35D-9D47-8B06-75CEDC02CD3C}" type="pres">
      <dgm:prSet presAssocID="{96278676-C5F1-3841-A761-152CBA5B2D30}" presName="level3hierChild" presStyleCnt="0"/>
      <dgm:spPr/>
    </dgm:pt>
    <dgm:pt modelId="{9292FF10-1886-BD4C-9B74-005AA9379DC5}" type="pres">
      <dgm:prSet presAssocID="{89FD2755-1BBF-184D-AB0D-E653E80C23E5}" presName="conn2-1" presStyleLbl="parChTrans1D3" presStyleIdx="0" presStyleCnt="4"/>
      <dgm:spPr/>
    </dgm:pt>
    <dgm:pt modelId="{15AB72C8-8E9A-B944-865C-75F8C8AB0DBC}" type="pres">
      <dgm:prSet presAssocID="{89FD2755-1BBF-184D-AB0D-E653E80C23E5}" presName="connTx" presStyleLbl="parChTrans1D3" presStyleIdx="0" presStyleCnt="4"/>
      <dgm:spPr/>
    </dgm:pt>
    <dgm:pt modelId="{52845D62-60E4-5E45-B5F8-CBED00E7DFB4}" type="pres">
      <dgm:prSet presAssocID="{4614A560-04BE-3349-A3CC-AE4765FFE305}" presName="root2" presStyleCnt="0"/>
      <dgm:spPr/>
    </dgm:pt>
    <dgm:pt modelId="{FDB3B9C2-B8F0-F54B-A9AE-E077A6E7A651}" type="pres">
      <dgm:prSet presAssocID="{4614A560-04BE-3349-A3CC-AE4765FFE305}" presName="LevelTwoTextNode" presStyleLbl="node3" presStyleIdx="0" presStyleCnt="4">
        <dgm:presLayoutVars>
          <dgm:chPref val="3"/>
        </dgm:presLayoutVars>
      </dgm:prSet>
      <dgm:spPr/>
    </dgm:pt>
    <dgm:pt modelId="{A4BF1392-B17A-6E4B-83DB-BE482E9E9E1C}" type="pres">
      <dgm:prSet presAssocID="{4614A560-04BE-3349-A3CC-AE4765FFE305}" presName="level3hierChild" presStyleCnt="0"/>
      <dgm:spPr/>
    </dgm:pt>
    <dgm:pt modelId="{59F90FC9-835B-BC49-9805-5B9B9DAE8CD3}" type="pres">
      <dgm:prSet presAssocID="{D62F15C0-DA2F-5147-9812-157D04C46CD0}" presName="conn2-1" presStyleLbl="parChTrans1D4" presStyleIdx="0" presStyleCnt="2"/>
      <dgm:spPr/>
    </dgm:pt>
    <dgm:pt modelId="{5E1E7977-FF44-E54E-8EBB-174FCD628A3E}" type="pres">
      <dgm:prSet presAssocID="{D62F15C0-DA2F-5147-9812-157D04C46CD0}" presName="connTx" presStyleLbl="parChTrans1D4" presStyleIdx="0" presStyleCnt="2"/>
      <dgm:spPr/>
    </dgm:pt>
    <dgm:pt modelId="{87FBAF98-00B7-4541-8C72-272459D95E04}" type="pres">
      <dgm:prSet presAssocID="{6A358A48-D261-9241-BB93-4251CACA4092}" presName="root2" presStyleCnt="0"/>
      <dgm:spPr/>
    </dgm:pt>
    <dgm:pt modelId="{C946FCF9-31FE-D546-BC6E-A50B441D867A}" type="pres">
      <dgm:prSet presAssocID="{6A358A48-D261-9241-BB93-4251CACA4092}" presName="LevelTwoTextNode" presStyleLbl="node4" presStyleIdx="0" presStyleCnt="2">
        <dgm:presLayoutVars>
          <dgm:chPref val="3"/>
        </dgm:presLayoutVars>
      </dgm:prSet>
      <dgm:spPr/>
    </dgm:pt>
    <dgm:pt modelId="{D45E51F0-D6D0-874B-8708-8EE120062266}" type="pres">
      <dgm:prSet presAssocID="{6A358A48-D261-9241-BB93-4251CACA4092}" presName="level3hierChild" presStyleCnt="0"/>
      <dgm:spPr/>
    </dgm:pt>
    <dgm:pt modelId="{06D9CF45-F058-0C4A-96EC-44A04DE56EEE}" type="pres">
      <dgm:prSet presAssocID="{641099FF-E168-F742-B3BA-D3D3FAB5A3AA}" presName="conn2-1" presStyleLbl="parChTrans1D4" presStyleIdx="1" presStyleCnt="2"/>
      <dgm:spPr/>
    </dgm:pt>
    <dgm:pt modelId="{30B6D66F-4868-B746-9B27-10A8850507D9}" type="pres">
      <dgm:prSet presAssocID="{641099FF-E168-F742-B3BA-D3D3FAB5A3AA}" presName="connTx" presStyleLbl="parChTrans1D4" presStyleIdx="1" presStyleCnt="2"/>
      <dgm:spPr/>
    </dgm:pt>
    <dgm:pt modelId="{B53231C3-01CA-344D-94AD-9B87077F34B5}" type="pres">
      <dgm:prSet presAssocID="{33716173-BE3C-CA47-885A-D89F5B3C8167}" presName="root2" presStyleCnt="0"/>
      <dgm:spPr/>
    </dgm:pt>
    <dgm:pt modelId="{C675422F-D041-C548-8F1D-514F39E8DF9D}" type="pres">
      <dgm:prSet presAssocID="{33716173-BE3C-CA47-885A-D89F5B3C8167}" presName="LevelTwoTextNode" presStyleLbl="node4" presStyleIdx="1" presStyleCnt="2">
        <dgm:presLayoutVars>
          <dgm:chPref val="3"/>
        </dgm:presLayoutVars>
      </dgm:prSet>
      <dgm:spPr/>
    </dgm:pt>
    <dgm:pt modelId="{BF7CF43D-C002-2245-A617-F490449A48D1}" type="pres">
      <dgm:prSet presAssocID="{33716173-BE3C-CA47-885A-D89F5B3C8167}" presName="level3hierChild" presStyleCnt="0"/>
      <dgm:spPr/>
    </dgm:pt>
    <dgm:pt modelId="{482A4C09-9055-5648-B4C1-422419B4C099}" type="pres">
      <dgm:prSet presAssocID="{FA418BC5-74E5-704A-B772-51073A5673A0}" presName="conn2-1" presStyleLbl="parChTrans1D3" presStyleIdx="1" presStyleCnt="4"/>
      <dgm:spPr/>
    </dgm:pt>
    <dgm:pt modelId="{83AA449D-F3D8-6B4D-93ED-3187C2BB9FFB}" type="pres">
      <dgm:prSet presAssocID="{FA418BC5-74E5-704A-B772-51073A5673A0}" presName="connTx" presStyleLbl="parChTrans1D3" presStyleIdx="1" presStyleCnt="4"/>
      <dgm:spPr/>
    </dgm:pt>
    <dgm:pt modelId="{F5DFF354-C673-2343-893E-F9E6D05AA6BC}" type="pres">
      <dgm:prSet presAssocID="{8C98838E-3564-8F40-9AB3-EFAF6B72D8F7}" presName="root2" presStyleCnt="0"/>
      <dgm:spPr/>
    </dgm:pt>
    <dgm:pt modelId="{29BD7B20-F6A4-A149-A37A-F49802AFAE00}" type="pres">
      <dgm:prSet presAssocID="{8C98838E-3564-8F40-9AB3-EFAF6B72D8F7}" presName="LevelTwoTextNode" presStyleLbl="node3" presStyleIdx="1" presStyleCnt="4">
        <dgm:presLayoutVars>
          <dgm:chPref val="3"/>
        </dgm:presLayoutVars>
      </dgm:prSet>
      <dgm:spPr/>
    </dgm:pt>
    <dgm:pt modelId="{80A34D9B-ED96-2F47-B13A-2525D30CA705}" type="pres">
      <dgm:prSet presAssocID="{8C98838E-3564-8F40-9AB3-EFAF6B72D8F7}" presName="level3hierChild" presStyleCnt="0"/>
      <dgm:spPr/>
    </dgm:pt>
    <dgm:pt modelId="{6F0D5B34-08F4-E44A-B00E-966ED93D8993}" type="pres">
      <dgm:prSet presAssocID="{AB037062-7C08-8C4D-850D-7E67121ACF55}" presName="conn2-1" presStyleLbl="parChTrans1D3" presStyleIdx="2" presStyleCnt="4"/>
      <dgm:spPr/>
    </dgm:pt>
    <dgm:pt modelId="{9084427E-5AD2-F64D-B5DF-437B0AE8DEE2}" type="pres">
      <dgm:prSet presAssocID="{AB037062-7C08-8C4D-850D-7E67121ACF55}" presName="connTx" presStyleLbl="parChTrans1D3" presStyleIdx="2" presStyleCnt="4"/>
      <dgm:spPr/>
    </dgm:pt>
    <dgm:pt modelId="{FCB319B7-988A-0F4B-9E33-7913B24338C5}" type="pres">
      <dgm:prSet presAssocID="{F8E8CE7C-FCC2-4A49-A6DB-FD41691BF586}" presName="root2" presStyleCnt="0"/>
      <dgm:spPr/>
    </dgm:pt>
    <dgm:pt modelId="{27C43AE1-DACB-2F48-BB61-170419E6CB89}" type="pres">
      <dgm:prSet presAssocID="{F8E8CE7C-FCC2-4A49-A6DB-FD41691BF586}" presName="LevelTwoTextNode" presStyleLbl="node3" presStyleIdx="2" presStyleCnt="4">
        <dgm:presLayoutVars>
          <dgm:chPref val="3"/>
        </dgm:presLayoutVars>
      </dgm:prSet>
      <dgm:spPr/>
    </dgm:pt>
    <dgm:pt modelId="{3C7E8527-9B2F-9844-9A2E-768DB7F73133}" type="pres">
      <dgm:prSet presAssocID="{F8E8CE7C-FCC2-4A49-A6DB-FD41691BF586}" presName="level3hierChild" presStyleCnt="0"/>
      <dgm:spPr/>
    </dgm:pt>
    <dgm:pt modelId="{1A8789F8-105E-2240-AA6B-4EC6F60A408F}" type="pres">
      <dgm:prSet presAssocID="{4C28A057-E3E5-614A-AC36-1C2BA6E72EA3}" presName="conn2-1" presStyleLbl="parChTrans1D3" presStyleIdx="3" presStyleCnt="4"/>
      <dgm:spPr/>
    </dgm:pt>
    <dgm:pt modelId="{DBFCA99B-5C68-504C-A0F1-89EEE274A6ED}" type="pres">
      <dgm:prSet presAssocID="{4C28A057-E3E5-614A-AC36-1C2BA6E72EA3}" presName="connTx" presStyleLbl="parChTrans1D3" presStyleIdx="3" presStyleCnt="4"/>
      <dgm:spPr/>
    </dgm:pt>
    <dgm:pt modelId="{89870D60-B249-A042-BAD0-92CF650D4EA4}" type="pres">
      <dgm:prSet presAssocID="{85EF0ABD-1D31-0143-B773-EE4DCF9B2552}" presName="root2" presStyleCnt="0"/>
      <dgm:spPr/>
    </dgm:pt>
    <dgm:pt modelId="{2F09289C-F1DD-2F4C-9DB5-175C51BF0238}" type="pres">
      <dgm:prSet presAssocID="{85EF0ABD-1D31-0143-B773-EE4DCF9B2552}" presName="LevelTwoTextNode" presStyleLbl="node3" presStyleIdx="3" presStyleCnt="4">
        <dgm:presLayoutVars>
          <dgm:chPref val="3"/>
        </dgm:presLayoutVars>
      </dgm:prSet>
      <dgm:spPr/>
    </dgm:pt>
    <dgm:pt modelId="{723F31D7-FF5D-DF42-8FD1-ACA77F8BE8F5}" type="pres">
      <dgm:prSet presAssocID="{85EF0ABD-1D31-0143-B773-EE4DCF9B2552}" presName="level3hierChild" presStyleCnt="0"/>
      <dgm:spPr/>
    </dgm:pt>
    <dgm:pt modelId="{351EC7EB-25FA-084C-94B0-C9C93CB4FFE9}" type="pres">
      <dgm:prSet presAssocID="{D70BB8DE-5FB6-144D-968A-E35F15ACAA49}" presName="conn2-1" presStyleLbl="parChTrans1D2" presStyleIdx="1" presStyleCnt="2"/>
      <dgm:spPr/>
    </dgm:pt>
    <dgm:pt modelId="{FA169C30-DD86-2D45-8575-EF623C55A05D}" type="pres">
      <dgm:prSet presAssocID="{D70BB8DE-5FB6-144D-968A-E35F15ACAA49}" presName="connTx" presStyleLbl="parChTrans1D2" presStyleIdx="1" presStyleCnt="2"/>
      <dgm:spPr/>
    </dgm:pt>
    <dgm:pt modelId="{15A18627-E103-9A47-BA46-DDD789B53495}" type="pres">
      <dgm:prSet presAssocID="{BD9A4278-6487-FA4A-8D78-81B3182B5409}" presName="root2" presStyleCnt="0"/>
      <dgm:spPr/>
    </dgm:pt>
    <dgm:pt modelId="{FFCEC58C-AAED-3A40-9633-B4AE2CB996FA}" type="pres">
      <dgm:prSet presAssocID="{BD9A4278-6487-FA4A-8D78-81B3182B5409}" presName="LevelTwoTextNode" presStyleLbl="node2" presStyleIdx="1" presStyleCnt="2">
        <dgm:presLayoutVars>
          <dgm:chPref val="3"/>
        </dgm:presLayoutVars>
      </dgm:prSet>
      <dgm:spPr/>
    </dgm:pt>
    <dgm:pt modelId="{7995F68A-EA00-9D4B-8E50-96CAA2EC9C7F}" type="pres">
      <dgm:prSet presAssocID="{BD9A4278-6487-FA4A-8D78-81B3182B5409}" presName="level3hierChild" presStyleCnt="0"/>
      <dgm:spPr/>
    </dgm:pt>
    <dgm:pt modelId="{21FA25B3-EDE0-544B-895F-01FE02F8EF6E}" type="pres">
      <dgm:prSet presAssocID="{1D2F2894-A048-2D46-8A4A-E4894F6871D5}" presName="root1" presStyleCnt="0"/>
      <dgm:spPr/>
    </dgm:pt>
    <dgm:pt modelId="{78764D74-652E-D247-9D57-F862CC8913C5}" type="pres">
      <dgm:prSet presAssocID="{1D2F2894-A048-2D46-8A4A-E4894F6871D5}" presName="LevelOneTextNode" presStyleLbl="node0" presStyleIdx="1" presStyleCnt="2">
        <dgm:presLayoutVars>
          <dgm:chPref val="3"/>
        </dgm:presLayoutVars>
      </dgm:prSet>
      <dgm:spPr/>
    </dgm:pt>
    <dgm:pt modelId="{28AB1D6B-7346-B642-8E3A-523BCEB13E03}" type="pres">
      <dgm:prSet presAssocID="{1D2F2894-A048-2D46-8A4A-E4894F6871D5}" presName="level2hierChild" presStyleCnt="0"/>
      <dgm:spPr/>
    </dgm:pt>
  </dgm:ptLst>
  <dgm:cxnLst>
    <dgm:cxn modelId="{C219F402-A984-2445-8D1B-AB72524DCD35}" type="presOf" srcId="{4C28A057-E3E5-614A-AC36-1C2BA6E72EA3}" destId="{1A8789F8-105E-2240-AA6B-4EC6F60A408F}" srcOrd="0" destOrd="0" presId="urn:microsoft.com/office/officeart/2005/8/layout/hierarchy2"/>
    <dgm:cxn modelId="{D2C97C0C-8705-0A4D-AB40-F33E17DAE93E}" type="presOf" srcId="{4614A560-04BE-3349-A3CC-AE4765FFE305}" destId="{FDB3B9C2-B8F0-F54B-A9AE-E077A6E7A651}" srcOrd="0" destOrd="0" presId="urn:microsoft.com/office/officeart/2005/8/layout/hierarchy2"/>
    <dgm:cxn modelId="{65E5D30F-8A03-CB40-8973-22EA8C1B39E5}" type="presOf" srcId="{D70BB8DE-5FB6-144D-968A-E35F15ACAA49}" destId="{351EC7EB-25FA-084C-94B0-C9C93CB4FFE9}" srcOrd="0" destOrd="0" presId="urn:microsoft.com/office/officeart/2005/8/layout/hierarchy2"/>
    <dgm:cxn modelId="{5197AE11-A2FF-4B4A-90D0-DEF1B1B83016}" srcId="{96278676-C5F1-3841-A761-152CBA5B2D30}" destId="{8C98838E-3564-8F40-9AB3-EFAF6B72D8F7}" srcOrd="1" destOrd="0" parTransId="{FA418BC5-74E5-704A-B772-51073A5673A0}" sibTransId="{39E5D6E9-A795-C641-B33B-A594FCC04A7C}"/>
    <dgm:cxn modelId="{A59BD313-8213-6944-ADA3-D7A3923A7715}" type="presOf" srcId="{FA418BC5-74E5-704A-B772-51073A5673A0}" destId="{83AA449D-F3D8-6B4D-93ED-3187C2BB9FFB}" srcOrd="1" destOrd="0" presId="urn:microsoft.com/office/officeart/2005/8/layout/hierarchy2"/>
    <dgm:cxn modelId="{2BE95016-905F-AD48-AAFB-8CD065CC16C5}" type="presOf" srcId="{1CE4F2A5-7054-4E46-96F2-03097AC40519}" destId="{5E807D9C-24A0-8B47-9D60-F3E1AB4E8DC2}" srcOrd="0" destOrd="0" presId="urn:microsoft.com/office/officeart/2005/8/layout/hierarchy2"/>
    <dgm:cxn modelId="{56054923-5D56-2640-8190-EFAE1B89DA55}" type="presOf" srcId="{89FD2755-1BBF-184D-AB0D-E653E80C23E5}" destId="{15AB72C8-8E9A-B944-865C-75F8C8AB0DBC}" srcOrd="1" destOrd="0" presId="urn:microsoft.com/office/officeart/2005/8/layout/hierarchy2"/>
    <dgm:cxn modelId="{CE8EA723-4D86-4B4E-899D-5357CA296D85}" type="presOf" srcId="{AB037062-7C08-8C4D-850D-7E67121ACF55}" destId="{6F0D5B34-08F4-E44A-B00E-966ED93D8993}" srcOrd="0" destOrd="0" presId="urn:microsoft.com/office/officeart/2005/8/layout/hierarchy2"/>
    <dgm:cxn modelId="{3A04B22D-BF93-CA4E-AB55-E0F8AA5CCF6B}" srcId="{1CE4F2A5-7054-4E46-96F2-03097AC40519}" destId="{96278676-C5F1-3841-A761-152CBA5B2D30}" srcOrd="0" destOrd="0" parTransId="{4E863D52-9BFE-EF4A-B5BA-7E8BAFB2F01B}" sibTransId="{E2ABA4A9-EF0E-804D-9EAE-BDCC75688C2B}"/>
    <dgm:cxn modelId="{36F46B30-F1F5-B14A-B544-55999698EA62}" srcId="{1CE4F2A5-7054-4E46-96F2-03097AC40519}" destId="{BD9A4278-6487-FA4A-8D78-81B3182B5409}" srcOrd="1" destOrd="0" parTransId="{D70BB8DE-5FB6-144D-968A-E35F15ACAA49}" sibTransId="{6C4F2643-5ACB-3840-B9E8-1C82D6D79E4F}"/>
    <dgm:cxn modelId="{79E9DB36-F79E-634F-A214-8E61EA6A28A4}" type="presOf" srcId="{AB037062-7C08-8C4D-850D-7E67121ACF55}" destId="{9084427E-5AD2-F64D-B5DF-437B0AE8DEE2}" srcOrd="1" destOrd="0" presId="urn:microsoft.com/office/officeart/2005/8/layout/hierarchy2"/>
    <dgm:cxn modelId="{5A7B253E-A27D-F04D-A3AB-5F0B462EE0FF}" type="presOf" srcId="{8C98838E-3564-8F40-9AB3-EFAF6B72D8F7}" destId="{29BD7B20-F6A4-A149-A37A-F49802AFAE00}" srcOrd="0" destOrd="0" presId="urn:microsoft.com/office/officeart/2005/8/layout/hierarchy2"/>
    <dgm:cxn modelId="{74427E3F-BDFD-AD43-9955-BDAC2C63B401}" type="presOf" srcId="{6A358A48-D261-9241-BB93-4251CACA4092}" destId="{C946FCF9-31FE-D546-BC6E-A50B441D867A}" srcOrd="0" destOrd="0" presId="urn:microsoft.com/office/officeart/2005/8/layout/hierarchy2"/>
    <dgm:cxn modelId="{8568334A-CDF4-3346-A130-A2D7931D1C25}" type="presOf" srcId="{641099FF-E168-F742-B3BA-D3D3FAB5A3AA}" destId="{30B6D66F-4868-B746-9B27-10A8850507D9}" srcOrd="1" destOrd="0" presId="urn:microsoft.com/office/officeart/2005/8/layout/hierarchy2"/>
    <dgm:cxn modelId="{52A43D4C-5607-E04B-8D3F-22D6A648FBF8}" srcId="{96278676-C5F1-3841-A761-152CBA5B2D30}" destId="{4614A560-04BE-3349-A3CC-AE4765FFE305}" srcOrd="0" destOrd="0" parTransId="{89FD2755-1BBF-184D-AB0D-E653E80C23E5}" sibTransId="{0F50DFF1-332A-A447-A899-29E6C812DB37}"/>
    <dgm:cxn modelId="{D5E63253-6AC9-F747-9D2E-B2CF9F2BD5CB}" type="presOf" srcId="{641099FF-E168-F742-B3BA-D3D3FAB5A3AA}" destId="{06D9CF45-F058-0C4A-96EC-44A04DE56EEE}" srcOrd="0" destOrd="0" presId="urn:microsoft.com/office/officeart/2005/8/layout/hierarchy2"/>
    <dgm:cxn modelId="{F842F659-43BD-8341-8A8A-BB2D0AEA1D77}" type="presOf" srcId="{4C28A057-E3E5-614A-AC36-1C2BA6E72EA3}" destId="{DBFCA99B-5C68-504C-A0F1-89EEE274A6ED}" srcOrd="1" destOrd="0" presId="urn:microsoft.com/office/officeart/2005/8/layout/hierarchy2"/>
    <dgm:cxn modelId="{2D92CF62-C63B-C24D-8BF6-CBD7C7452B78}" srcId="{4614A560-04BE-3349-A3CC-AE4765FFE305}" destId="{33716173-BE3C-CA47-885A-D89F5B3C8167}" srcOrd="1" destOrd="0" parTransId="{641099FF-E168-F742-B3BA-D3D3FAB5A3AA}" sibTransId="{802A9A04-8972-A24E-9552-9FE323065BFD}"/>
    <dgm:cxn modelId="{25883978-EE1A-C446-9AFB-E330F9266137}" type="presOf" srcId="{4E863D52-9BFE-EF4A-B5BA-7E8BAFB2F01B}" destId="{0A42ECD5-B05C-494F-8155-6CEF001FF28C}" srcOrd="0" destOrd="0" presId="urn:microsoft.com/office/officeart/2005/8/layout/hierarchy2"/>
    <dgm:cxn modelId="{2FE5E585-0C13-E94F-B4F5-5DA67CC296B5}" type="presOf" srcId="{85EF0ABD-1D31-0143-B773-EE4DCF9B2552}" destId="{2F09289C-F1DD-2F4C-9DB5-175C51BF0238}" srcOrd="0" destOrd="0" presId="urn:microsoft.com/office/officeart/2005/8/layout/hierarchy2"/>
    <dgm:cxn modelId="{2EDBA589-1FCC-1B41-9044-FAA91EE95651}" type="presOf" srcId="{BD9A4278-6487-FA4A-8D78-81B3182B5409}" destId="{FFCEC58C-AAED-3A40-9633-B4AE2CB996FA}" srcOrd="0" destOrd="0" presId="urn:microsoft.com/office/officeart/2005/8/layout/hierarchy2"/>
    <dgm:cxn modelId="{08C1508A-E0B2-7246-853E-C5FBD6FDBECF}" type="presOf" srcId="{33716173-BE3C-CA47-885A-D89F5B3C8167}" destId="{C675422F-D041-C548-8F1D-514F39E8DF9D}" srcOrd="0" destOrd="0" presId="urn:microsoft.com/office/officeart/2005/8/layout/hierarchy2"/>
    <dgm:cxn modelId="{CB2F948A-8F7C-4D44-B666-79A42E0A7FAE}" type="presOf" srcId="{FA418BC5-74E5-704A-B772-51073A5673A0}" destId="{482A4C09-9055-5648-B4C1-422419B4C099}" srcOrd="0" destOrd="0" presId="urn:microsoft.com/office/officeart/2005/8/layout/hierarchy2"/>
    <dgm:cxn modelId="{590E8E90-F863-7841-BE12-9D8BFF849545}" srcId="{96278676-C5F1-3841-A761-152CBA5B2D30}" destId="{85EF0ABD-1D31-0143-B773-EE4DCF9B2552}" srcOrd="3" destOrd="0" parTransId="{4C28A057-E3E5-614A-AC36-1C2BA6E72EA3}" sibTransId="{B3D88B8F-6CB0-D641-939C-A302E694A41B}"/>
    <dgm:cxn modelId="{C3AE8497-3BA7-A445-B1B9-864E2BE367E8}" srcId="{DDB42E0C-1723-D441-8F99-3CB882984101}" destId="{1D2F2894-A048-2D46-8A4A-E4894F6871D5}" srcOrd="1" destOrd="0" parTransId="{23B36CD6-875A-9540-A398-DCAAFE90C7FD}" sibTransId="{7E4C172D-3520-3342-A805-AE613EFB2128}"/>
    <dgm:cxn modelId="{6B44C5A0-53FD-C448-B070-E88D2E35FADF}" type="presOf" srcId="{D62F15C0-DA2F-5147-9812-157D04C46CD0}" destId="{59F90FC9-835B-BC49-9805-5B9B9DAE8CD3}" srcOrd="0" destOrd="0" presId="urn:microsoft.com/office/officeart/2005/8/layout/hierarchy2"/>
    <dgm:cxn modelId="{6FA619A4-55B6-BE47-BAD3-1C49288932DC}" type="presOf" srcId="{4E863D52-9BFE-EF4A-B5BA-7E8BAFB2F01B}" destId="{117BE4DB-08E4-A841-8C92-6126BE5ACE6D}" srcOrd="1" destOrd="0" presId="urn:microsoft.com/office/officeart/2005/8/layout/hierarchy2"/>
    <dgm:cxn modelId="{543466A4-45FB-724A-9A59-5C81DDCC09F8}" srcId="{DDB42E0C-1723-D441-8F99-3CB882984101}" destId="{1CE4F2A5-7054-4E46-96F2-03097AC40519}" srcOrd="0" destOrd="0" parTransId="{9EDDA439-6CF4-F746-9BB9-5F6A8D13F017}" sibTransId="{50DF027C-7B58-184E-88A8-CD7C7187E6A2}"/>
    <dgm:cxn modelId="{D82955A9-2896-164C-8115-BDC18C16F52E}" type="presOf" srcId="{F8E8CE7C-FCC2-4A49-A6DB-FD41691BF586}" destId="{27C43AE1-DACB-2F48-BB61-170419E6CB89}" srcOrd="0" destOrd="0" presId="urn:microsoft.com/office/officeart/2005/8/layout/hierarchy2"/>
    <dgm:cxn modelId="{D5B963B5-2B8E-4B46-A2EE-62C4447A1883}" type="presOf" srcId="{96278676-C5F1-3841-A761-152CBA5B2D30}" destId="{78D4C571-F34C-B745-B6C3-98C5DB264C1F}" srcOrd="0" destOrd="0" presId="urn:microsoft.com/office/officeart/2005/8/layout/hierarchy2"/>
    <dgm:cxn modelId="{D2C343BA-F967-9740-A9D6-C050A4351B7A}" srcId="{4614A560-04BE-3349-A3CC-AE4765FFE305}" destId="{6A358A48-D261-9241-BB93-4251CACA4092}" srcOrd="0" destOrd="0" parTransId="{D62F15C0-DA2F-5147-9812-157D04C46CD0}" sibTransId="{1A286CE4-ED1A-E948-B81E-0670828CCA1A}"/>
    <dgm:cxn modelId="{3620CEBC-3D4E-9142-AC2E-9C70F396EA7A}" srcId="{96278676-C5F1-3841-A761-152CBA5B2D30}" destId="{F8E8CE7C-FCC2-4A49-A6DB-FD41691BF586}" srcOrd="2" destOrd="0" parTransId="{AB037062-7C08-8C4D-850D-7E67121ACF55}" sibTransId="{744512C2-FB05-EC4C-B68A-07AE90895EDE}"/>
    <dgm:cxn modelId="{25EBB9BF-D791-5F4E-8607-EB719B970E15}" type="presOf" srcId="{D62F15C0-DA2F-5147-9812-157D04C46CD0}" destId="{5E1E7977-FF44-E54E-8EBB-174FCD628A3E}" srcOrd="1" destOrd="0" presId="urn:microsoft.com/office/officeart/2005/8/layout/hierarchy2"/>
    <dgm:cxn modelId="{99DD16C3-48B9-0A49-9C7E-F5414D3CF3A3}" type="presOf" srcId="{89FD2755-1BBF-184D-AB0D-E653E80C23E5}" destId="{9292FF10-1886-BD4C-9B74-005AA9379DC5}" srcOrd="0" destOrd="0" presId="urn:microsoft.com/office/officeart/2005/8/layout/hierarchy2"/>
    <dgm:cxn modelId="{D97EE3D9-AC9E-C148-B675-C63A1E9A3B7F}" type="presOf" srcId="{1D2F2894-A048-2D46-8A4A-E4894F6871D5}" destId="{78764D74-652E-D247-9D57-F862CC8913C5}" srcOrd="0" destOrd="0" presId="urn:microsoft.com/office/officeart/2005/8/layout/hierarchy2"/>
    <dgm:cxn modelId="{EA1DE5E2-3434-1B43-802E-7943D270202B}" type="presOf" srcId="{DDB42E0C-1723-D441-8F99-3CB882984101}" destId="{1DC972CD-D5EE-0E4D-AB7D-81FDE374F055}" srcOrd="0" destOrd="0" presId="urn:microsoft.com/office/officeart/2005/8/layout/hierarchy2"/>
    <dgm:cxn modelId="{6B3347F9-F307-5A4A-AE9F-78B160E1AA6E}" type="presOf" srcId="{D70BB8DE-5FB6-144D-968A-E35F15ACAA49}" destId="{FA169C30-DD86-2D45-8575-EF623C55A05D}" srcOrd="1" destOrd="0" presId="urn:microsoft.com/office/officeart/2005/8/layout/hierarchy2"/>
    <dgm:cxn modelId="{19499D9D-1C2B-624E-878A-F2FD14C5B5DF}" type="presParOf" srcId="{1DC972CD-D5EE-0E4D-AB7D-81FDE374F055}" destId="{DCED0FE3-DB74-704E-892C-9DCEF13E4F44}" srcOrd="0" destOrd="0" presId="urn:microsoft.com/office/officeart/2005/8/layout/hierarchy2"/>
    <dgm:cxn modelId="{59C11BCE-6C82-424E-9A63-91BE6699896A}" type="presParOf" srcId="{DCED0FE3-DB74-704E-892C-9DCEF13E4F44}" destId="{5E807D9C-24A0-8B47-9D60-F3E1AB4E8DC2}" srcOrd="0" destOrd="0" presId="urn:microsoft.com/office/officeart/2005/8/layout/hierarchy2"/>
    <dgm:cxn modelId="{26B5C65E-A092-7141-8D7E-EA5F190FCD0E}" type="presParOf" srcId="{DCED0FE3-DB74-704E-892C-9DCEF13E4F44}" destId="{88F56AA1-4F1B-8445-A5B2-6B22548C9AAC}" srcOrd="1" destOrd="0" presId="urn:microsoft.com/office/officeart/2005/8/layout/hierarchy2"/>
    <dgm:cxn modelId="{81083B71-1478-204F-8BA0-306A731CCE82}" type="presParOf" srcId="{88F56AA1-4F1B-8445-A5B2-6B22548C9AAC}" destId="{0A42ECD5-B05C-494F-8155-6CEF001FF28C}" srcOrd="0" destOrd="0" presId="urn:microsoft.com/office/officeart/2005/8/layout/hierarchy2"/>
    <dgm:cxn modelId="{2E16E0DC-CA2C-C646-AE20-BFFA110A4D6A}" type="presParOf" srcId="{0A42ECD5-B05C-494F-8155-6CEF001FF28C}" destId="{117BE4DB-08E4-A841-8C92-6126BE5ACE6D}" srcOrd="0" destOrd="0" presId="urn:microsoft.com/office/officeart/2005/8/layout/hierarchy2"/>
    <dgm:cxn modelId="{7899D6EF-C0A8-BB43-982A-80D599358FFD}" type="presParOf" srcId="{88F56AA1-4F1B-8445-A5B2-6B22548C9AAC}" destId="{F6F3B2F8-0AE7-7E42-810C-0BEF2DB66C16}" srcOrd="1" destOrd="0" presId="urn:microsoft.com/office/officeart/2005/8/layout/hierarchy2"/>
    <dgm:cxn modelId="{D6D6BB5A-7761-344E-9E5A-11321A1BA8B2}" type="presParOf" srcId="{F6F3B2F8-0AE7-7E42-810C-0BEF2DB66C16}" destId="{78D4C571-F34C-B745-B6C3-98C5DB264C1F}" srcOrd="0" destOrd="0" presId="urn:microsoft.com/office/officeart/2005/8/layout/hierarchy2"/>
    <dgm:cxn modelId="{23B64CE0-A8FF-E946-9DFA-86BB215B637C}" type="presParOf" srcId="{F6F3B2F8-0AE7-7E42-810C-0BEF2DB66C16}" destId="{B8421E39-A35D-9D47-8B06-75CEDC02CD3C}" srcOrd="1" destOrd="0" presId="urn:microsoft.com/office/officeart/2005/8/layout/hierarchy2"/>
    <dgm:cxn modelId="{7D83896A-B020-4041-97D2-82825DCD919B}" type="presParOf" srcId="{B8421E39-A35D-9D47-8B06-75CEDC02CD3C}" destId="{9292FF10-1886-BD4C-9B74-005AA9379DC5}" srcOrd="0" destOrd="0" presId="urn:microsoft.com/office/officeart/2005/8/layout/hierarchy2"/>
    <dgm:cxn modelId="{399DD9A9-A9B4-3946-B462-4E24FE953172}" type="presParOf" srcId="{9292FF10-1886-BD4C-9B74-005AA9379DC5}" destId="{15AB72C8-8E9A-B944-865C-75F8C8AB0DBC}" srcOrd="0" destOrd="0" presId="urn:microsoft.com/office/officeart/2005/8/layout/hierarchy2"/>
    <dgm:cxn modelId="{89223AE5-8964-DC49-8DFF-C823D73A91F2}" type="presParOf" srcId="{B8421E39-A35D-9D47-8B06-75CEDC02CD3C}" destId="{52845D62-60E4-5E45-B5F8-CBED00E7DFB4}" srcOrd="1" destOrd="0" presId="urn:microsoft.com/office/officeart/2005/8/layout/hierarchy2"/>
    <dgm:cxn modelId="{3CB0761C-5CE6-3A45-AD68-91B61EB3B370}" type="presParOf" srcId="{52845D62-60E4-5E45-B5F8-CBED00E7DFB4}" destId="{FDB3B9C2-B8F0-F54B-A9AE-E077A6E7A651}" srcOrd="0" destOrd="0" presId="urn:microsoft.com/office/officeart/2005/8/layout/hierarchy2"/>
    <dgm:cxn modelId="{9F7B8E51-0709-7641-8B6F-8AD3537AE2F2}" type="presParOf" srcId="{52845D62-60E4-5E45-B5F8-CBED00E7DFB4}" destId="{A4BF1392-B17A-6E4B-83DB-BE482E9E9E1C}" srcOrd="1" destOrd="0" presId="urn:microsoft.com/office/officeart/2005/8/layout/hierarchy2"/>
    <dgm:cxn modelId="{A3AA6670-7067-F445-8203-69B3BFB99BD8}" type="presParOf" srcId="{A4BF1392-B17A-6E4B-83DB-BE482E9E9E1C}" destId="{59F90FC9-835B-BC49-9805-5B9B9DAE8CD3}" srcOrd="0" destOrd="0" presId="urn:microsoft.com/office/officeart/2005/8/layout/hierarchy2"/>
    <dgm:cxn modelId="{CA4471F1-EC8E-564C-96B6-8ACC2B50FC7D}" type="presParOf" srcId="{59F90FC9-835B-BC49-9805-5B9B9DAE8CD3}" destId="{5E1E7977-FF44-E54E-8EBB-174FCD628A3E}" srcOrd="0" destOrd="0" presId="urn:microsoft.com/office/officeart/2005/8/layout/hierarchy2"/>
    <dgm:cxn modelId="{FBBB2587-D216-2644-9879-1B9057B49B1D}" type="presParOf" srcId="{A4BF1392-B17A-6E4B-83DB-BE482E9E9E1C}" destId="{87FBAF98-00B7-4541-8C72-272459D95E04}" srcOrd="1" destOrd="0" presId="urn:microsoft.com/office/officeart/2005/8/layout/hierarchy2"/>
    <dgm:cxn modelId="{37F22E46-FA81-2843-86EB-F840C250F0FE}" type="presParOf" srcId="{87FBAF98-00B7-4541-8C72-272459D95E04}" destId="{C946FCF9-31FE-D546-BC6E-A50B441D867A}" srcOrd="0" destOrd="0" presId="urn:microsoft.com/office/officeart/2005/8/layout/hierarchy2"/>
    <dgm:cxn modelId="{96FF6A4E-7B43-B646-9204-7F34B249A621}" type="presParOf" srcId="{87FBAF98-00B7-4541-8C72-272459D95E04}" destId="{D45E51F0-D6D0-874B-8708-8EE120062266}" srcOrd="1" destOrd="0" presId="urn:microsoft.com/office/officeart/2005/8/layout/hierarchy2"/>
    <dgm:cxn modelId="{895AD892-B636-2B40-9ADC-C54ACB3F13E9}" type="presParOf" srcId="{A4BF1392-B17A-6E4B-83DB-BE482E9E9E1C}" destId="{06D9CF45-F058-0C4A-96EC-44A04DE56EEE}" srcOrd="2" destOrd="0" presId="urn:microsoft.com/office/officeart/2005/8/layout/hierarchy2"/>
    <dgm:cxn modelId="{7F5DFDAE-8B02-E64E-8B0A-ED3E23572FF4}" type="presParOf" srcId="{06D9CF45-F058-0C4A-96EC-44A04DE56EEE}" destId="{30B6D66F-4868-B746-9B27-10A8850507D9}" srcOrd="0" destOrd="0" presId="urn:microsoft.com/office/officeart/2005/8/layout/hierarchy2"/>
    <dgm:cxn modelId="{15F1A714-B059-1748-A190-4CC26A86D3D9}" type="presParOf" srcId="{A4BF1392-B17A-6E4B-83DB-BE482E9E9E1C}" destId="{B53231C3-01CA-344D-94AD-9B87077F34B5}" srcOrd="3" destOrd="0" presId="urn:microsoft.com/office/officeart/2005/8/layout/hierarchy2"/>
    <dgm:cxn modelId="{7C953006-D8BD-EC4F-BEDC-13A11D66E2F6}" type="presParOf" srcId="{B53231C3-01CA-344D-94AD-9B87077F34B5}" destId="{C675422F-D041-C548-8F1D-514F39E8DF9D}" srcOrd="0" destOrd="0" presId="urn:microsoft.com/office/officeart/2005/8/layout/hierarchy2"/>
    <dgm:cxn modelId="{6FE95FE0-EC79-4446-B2DC-F834C34139A1}" type="presParOf" srcId="{B53231C3-01CA-344D-94AD-9B87077F34B5}" destId="{BF7CF43D-C002-2245-A617-F490449A48D1}" srcOrd="1" destOrd="0" presId="urn:microsoft.com/office/officeart/2005/8/layout/hierarchy2"/>
    <dgm:cxn modelId="{E9544BDF-422C-9840-A7E0-E5B2B7A25E2E}" type="presParOf" srcId="{B8421E39-A35D-9D47-8B06-75CEDC02CD3C}" destId="{482A4C09-9055-5648-B4C1-422419B4C099}" srcOrd="2" destOrd="0" presId="urn:microsoft.com/office/officeart/2005/8/layout/hierarchy2"/>
    <dgm:cxn modelId="{1B7584EC-94D4-894B-8532-70D01717F903}" type="presParOf" srcId="{482A4C09-9055-5648-B4C1-422419B4C099}" destId="{83AA449D-F3D8-6B4D-93ED-3187C2BB9FFB}" srcOrd="0" destOrd="0" presId="urn:microsoft.com/office/officeart/2005/8/layout/hierarchy2"/>
    <dgm:cxn modelId="{14F7AC3B-D31F-CA47-AB31-F80F0D04FCA0}" type="presParOf" srcId="{B8421E39-A35D-9D47-8B06-75CEDC02CD3C}" destId="{F5DFF354-C673-2343-893E-F9E6D05AA6BC}" srcOrd="3" destOrd="0" presId="urn:microsoft.com/office/officeart/2005/8/layout/hierarchy2"/>
    <dgm:cxn modelId="{05DF7CF7-06C1-ED4B-890D-63B3EDB0A5BF}" type="presParOf" srcId="{F5DFF354-C673-2343-893E-F9E6D05AA6BC}" destId="{29BD7B20-F6A4-A149-A37A-F49802AFAE00}" srcOrd="0" destOrd="0" presId="urn:microsoft.com/office/officeart/2005/8/layout/hierarchy2"/>
    <dgm:cxn modelId="{A390C865-4F5E-CB47-892F-C9D0F70DA893}" type="presParOf" srcId="{F5DFF354-C673-2343-893E-F9E6D05AA6BC}" destId="{80A34D9B-ED96-2F47-B13A-2525D30CA705}" srcOrd="1" destOrd="0" presId="urn:microsoft.com/office/officeart/2005/8/layout/hierarchy2"/>
    <dgm:cxn modelId="{B47E1030-3111-054A-8C0A-664A4F43364B}" type="presParOf" srcId="{B8421E39-A35D-9D47-8B06-75CEDC02CD3C}" destId="{6F0D5B34-08F4-E44A-B00E-966ED93D8993}" srcOrd="4" destOrd="0" presId="urn:microsoft.com/office/officeart/2005/8/layout/hierarchy2"/>
    <dgm:cxn modelId="{483CB760-67EE-8D4C-AE75-4BB8CC236293}" type="presParOf" srcId="{6F0D5B34-08F4-E44A-B00E-966ED93D8993}" destId="{9084427E-5AD2-F64D-B5DF-437B0AE8DEE2}" srcOrd="0" destOrd="0" presId="urn:microsoft.com/office/officeart/2005/8/layout/hierarchy2"/>
    <dgm:cxn modelId="{C6926C6A-C1B8-7146-B513-928CE0DC9E98}" type="presParOf" srcId="{B8421E39-A35D-9D47-8B06-75CEDC02CD3C}" destId="{FCB319B7-988A-0F4B-9E33-7913B24338C5}" srcOrd="5" destOrd="0" presId="urn:microsoft.com/office/officeart/2005/8/layout/hierarchy2"/>
    <dgm:cxn modelId="{B62D9291-56FF-C744-BBE6-D83D1E694EB3}" type="presParOf" srcId="{FCB319B7-988A-0F4B-9E33-7913B24338C5}" destId="{27C43AE1-DACB-2F48-BB61-170419E6CB89}" srcOrd="0" destOrd="0" presId="urn:microsoft.com/office/officeart/2005/8/layout/hierarchy2"/>
    <dgm:cxn modelId="{9AD783A4-A08D-7547-AAE4-701F9EB069FF}" type="presParOf" srcId="{FCB319B7-988A-0F4B-9E33-7913B24338C5}" destId="{3C7E8527-9B2F-9844-9A2E-768DB7F73133}" srcOrd="1" destOrd="0" presId="urn:microsoft.com/office/officeart/2005/8/layout/hierarchy2"/>
    <dgm:cxn modelId="{2C83B78D-F229-024A-B705-D53F43B1EB56}" type="presParOf" srcId="{B8421E39-A35D-9D47-8B06-75CEDC02CD3C}" destId="{1A8789F8-105E-2240-AA6B-4EC6F60A408F}" srcOrd="6" destOrd="0" presId="urn:microsoft.com/office/officeart/2005/8/layout/hierarchy2"/>
    <dgm:cxn modelId="{974DBF80-5838-D047-8D65-0C5DC3F30C54}" type="presParOf" srcId="{1A8789F8-105E-2240-AA6B-4EC6F60A408F}" destId="{DBFCA99B-5C68-504C-A0F1-89EEE274A6ED}" srcOrd="0" destOrd="0" presId="urn:microsoft.com/office/officeart/2005/8/layout/hierarchy2"/>
    <dgm:cxn modelId="{5F5C4A4B-474B-EF4A-A7AC-7DE5C7039C77}" type="presParOf" srcId="{B8421E39-A35D-9D47-8B06-75CEDC02CD3C}" destId="{89870D60-B249-A042-BAD0-92CF650D4EA4}" srcOrd="7" destOrd="0" presId="urn:microsoft.com/office/officeart/2005/8/layout/hierarchy2"/>
    <dgm:cxn modelId="{0B25D9C0-915D-0646-996C-C8EF770BCF4E}" type="presParOf" srcId="{89870D60-B249-A042-BAD0-92CF650D4EA4}" destId="{2F09289C-F1DD-2F4C-9DB5-175C51BF0238}" srcOrd="0" destOrd="0" presId="urn:microsoft.com/office/officeart/2005/8/layout/hierarchy2"/>
    <dgm:cxn modelId="{D22F9AA7-6C3D-FC4F-ACFC-2C5BC3A82405}" type="presParOf" srcId="{89870D60-B249-A042-BAD0-92CF650D4EA4}" destId="{723F31D7-FF5D-DF42-8FD1-ACA77F8BE8F5}" srcOrd="1" destOrd="0" presId="urn:microsoft.com/office/officeart/2005/8/layout/hierarchy2"/>
    <dgm:cxn modelId="{D45598D0-BC51-324C-8C68-8BE549002BBC}" type="presParOf" srcId="{88F56AA1-4F1B-8445-A5B2-6B22548C9AAC}" destId="{351EC7EB-25FA-084C-94B0-C9C93CB4FFE9}" srcOrd="2" destOrd="0" presId="urn:microsoft.com/office/officeart/2005/8/layout/hierarchy2"/>
    <dgm:cxn modelId="{F956551A-1CD0-B649-A5DB-FD1E15C317CC}" type="presParOf" srcId="{351EC7EB-25FA-084C-94B0-C9C93CB4FFE9}" destId="{FA169C30-DD86-2D45-8575-EF623C55A05D}" srcOrd="0" destOrd="0" presId="urn:microsoft.com/office/officeart/2005/8/layout/hierarchy2"/>
    <dgm:cxn modelId="{26A020EF-E47B-ED4B-B2C3-CAEDC58CCBB4}" type="presParOf" srcId="{88F56AA1-4F1B-8445-A5B2-6B22548C9AAC}" destId="{15A18627-E103-9A47-BA46-DDD789B53495}" srcOrd="3" destOrd="0" presId="urn:microsoft.com/office/officeart/2005/8/layout/hierarchy2"/>
    <dgm:cxn modelId="{E89C7A02-0DF6-7A45-A669-30F2526FB519}" type="presParOf" srcId="{15A18627-E103-9A47-BA46-DDD789B53495}" destId="{FFCEC58C-AAED-3A40-9633-B4AE2CB996FA}" srcOrd="0" destOrd="0" presId="urn:microsoft.com/office/officeart/2005/8/layout/hierarchy2"/>
    <dgm:cxn modelId="{A7F82A51-2CC0-CF49-AEFE-7E214A356D11}" type="presParOf" srcId="{15A18627-E103-9A47-BA46-DDD789B53495}" destId="{7995F68A-EA00-9D4B-8E50-96CAA2EC9C7F}" srcOrd="1" destOrd="0" presId="urn:microsoft.com/office/officeart/2005/8/layout/hierarchy2"/>
    <dgm:cxn modelId="{3BE46A2F-5CC1-514C-AF7E-27A449EC604A}" type="presParOf" srcId="{1DC972CD-D5EE-0E4D-AB7D-81FDE374F055}" destId="{21FA25B3-EDE0-544B-895F-01FE02F8EF6E}" srcOrd="1" destOrd="0" presId="urn:microsoft.com/office/officeart/2005/8/layout/hierarchy2"/>
    <dgm:cxn modelId="{118CC65F-6247-4F4C-8542-5B6C74D6548E}" type="presParOf" srcId="{21FA25B3-EDE0-544B-895F-01FE02F8EF6E}" destId="{78764D74-652E-D247-9D57-F862CC8913C5}" srcOrd="0" destOrd="0" presId="urn:microsoft.com/office/officeart/2005/8/layout/hierarchy2"/>
    <dgm:cxn modelId="{5FFDC703-FCD8-D144-9E1A-1CAC8530020A}" type="presParOf" srcId="{21FA25B3-EDE0-544B-895F-01FE02F8EF6E}" destId="{28AB1D6B-7346-B642-8E3A-523BCEB13E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07D9C-24A0-8B47-9D60-F3E1AB4E8DC2}">
      <dsp:nvSpPr>
        <dsp:cNvPr id="0" name=""/>
        <dsp:cNvSpPr/>
      </dsp:nvSpPr>
      <dsp:spPr>
        <a:xfrm>
          <a:off x="27" y="2308702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Contenedor</a:t>
          </a:r>
        </a:p>
      </dsp:txBody>
      <dsp:txXfrm>
        <a:off x="20748" y="2329423"/>
        <a:ext cx="1373486" cy="666022"/>
      </dsp:txXfrm>
    </dsp:sp>
    <dsp:sp modelId="{0A42ECD5-B05C-494F-8155-6CEF001FF28C}">
      <dsp:nvSpPr>
        <dsp:cNvPr id="0" name=""/>
        <dsp:cNvSpPr/>
      </dsp:nvSpPr>
      <dsp:spPr>
        <a:xfrm rot="19457599">
          <a:off x="1349443" y="2443526"/>
          <a:ext cx="696995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696995" y="15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680516" y="2441613"/>
        <a:ext cx="34849" cy="34849"/>
      </dsp:txXfrm>
    </dsp:sp>
    <dsp:sp modelId="{78D4C571-F34C-B745-B6C3-98C5DB264C1F}">
      <dsp:nvSpPr>
        <dsp:cNvPr id="0" name=""/>
        <dsp:cNvSpPr/>
      </dsp:nvSpPr>
      <dsp:spPr>
        <a:xfrm>
          <a:off x="1980927" y="1901910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Objeto de BD</a:t>
          </a:r>
        </a:p>
      </dsp:txBody>
      <dsp:txXfrm>
        <a:off x="2001648" y="1922631"/>
        <a:ext cx="1373486" cy="666022"/>
      </dsp:txXfrm>
    </dsp:sp>
    <dsp:sp modelId="{9292FF10-1886-BD4C-9B74-005AA9379DC5}">
      <dsp:nvSpPr>
        <dsp:cNvPr id="0" name=""/>
        <dsp:cNvSpPr/>
      </dsp:nvSpPr>
      <dsp:spPr>
        <a:xfrm rot="17692822">
          <a:off x="3006226" y="1629942"/>
          <a:ext cx="1345228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1345228" y="15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645210" y="1611824"/>
        <a:ext cx="67261" cy="67261"/>
      </dsp:txXfrm>
    </dsp:sp>
    <dsp:sp modelId="{FDB3B9C2-B8F0-F54B-A9AE-E077A6E7A651}">
      <dsp:nvSpPr>
        <dsp:cNvPr id="0" name=""/>
        <dsp:cNvSpPr/>
      </dsp:nvSpPr>
      <dsp:spPr>
        <a:xfrm>
          <a:off x="3961826" y="681535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Tabla</a:t>
          </a:r>
        </a:p>
      </dsp:txBody>
      <dsp:txXfrm>
        <a:off x="3982547" y="702256"/>
        <a:ext cx="1373486" cy="666022"/>
      </dsp:txXfrm>
    </dsp:sp>
    <dsp:sp modelId="{59F90FC9-835B-BC49-9805-5B9B9DAE8CD3}">
      <dsp:nvSpPr>
        <dsp:cNvPr id="0" name=""/>
        <dsp:cNvSpPr/>
      </dsp:nvSpPr>
      <dsp:spPr>
        <a:xfrm rot="19457599">
          <a:off x="5311242" y="816358"/>
          <a:ext cx="696995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696995" y="15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642315" y="814446"/>
        <a:ext cx="34849" cy="34849"/>
      </dsp:txXfrm>
    </dsp:sp>
    <dsp:sp modelId="{C946FCF9-31FE-D546-BC6E-A50B441D867A}">
      <dsp:nvSpPr>
        <dsp:cNvPr id="0" name=""/>
        <dsp:cNvSpPr/>
      </dsp:nvSpPr>
      <dsp:spPr>
        <a:xfrm>
          <a:off x="5942725" y="274743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Columna</a:t>
          </a:r>
        </a:p>
      </dsp:txBody>
      <dsp:txXfrm>
        <a:off x="5963446" y="295464"/>
        <a:ext cx="1373486" cy="666022"/>
      </dsp:txXfrm>
    </dsp:sp>
    <dsp:sp modelId="{06D9CF45-F058-0C4A-96EC-44A04DE56EEE}">
      <dsp:nvSpPr>
        <dsp:cNvPr id="0" name=""/>
        <dsp:cNvSpPr/>
      </dsp:nvSpPr>
      <dsp:spPr>
        <a:xfrm rot="2142401">
          <a:off x="5311242" y="1223150"/>
          <a:ext cx="696995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696995" y="15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642315" y="1221238"/>
        <a:ext cx="34849" cy="34849"/>
      </dsp:txXfrm>
    </dsp:sp>
    <dsp:sp modelId="{C675422F-D041-C548-8F1D-514F39E8DF9D}">
      <dsp:nvSpPr>
        <dsp:cNvPr id="0" name=""/>
        <dsp:cNvSpPr/>
      </dsp:nvSpPr>
      <dsp:spPr>
        <a:xfrm>
          <a:off x="5942725" y="1088327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Fila</a:t>
          </a:r>
        </a:p>
      </dsp:txBody>
      <dsp:txXfrm>
        <a:off x="5963446" y="1109048"/>
        <a:ext cx="1373486" cy="666022"/>
      </dsp:txXfrm>
    </dsp:sp>
    <dsp:sp modelId="{482A4C09-9055-5648-B4C1-422419B4C099}">
      <dsp:nvSpPr>
        <dsp:cNvPr id="0" name=""/>
        <dsp:cNvSpPr/>
      </dsp:nvSpPr>
      <dsp:spPr>
        <a:xfrm rot="19457599">
          <a:off x="3330343" y="2036734"/>
          <a:ext cx="696995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696995" y="15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661416" y="2034822"/>
        <a:ext cx="34849" cy="34849"/>
      </dsp:txXfrm>
    </dsp:sp>
    <dsp:sp modelId="{29BD7B20-F6A4-A149-A37A-F49802AFAE00}">
      <dsp:nvSpPr>
        <dsp:cNvPr id="0" name=""/>
        <dsp:cNvSpPr/>
      </dsp:nvSpPr>
      <dsp:spPr>
        <a:xfrm>
          <a:off x="3961826" y="1495119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Vista</a:t>
          </a:r>
        </a:p>
      </dsp:txBody>
      <dsp:txXfrm>
        <a:off x="3982547" y="1515840"/>
        <a:ext cx="1373486" cy="666022"/>
      </dsp:txXfrm>
    </dsp:sp>
    <dsp:sp modelId="{6F0D5B34-08F4-E44A-B00E-966ED93D8993}">
      <dsp:nvSpPr>
        <dsp:cNvPr id="0" name=""/>
        <dsp:cNvSpPr/>
      </dsp:nvSpPr>
      <dsp:spPr>
        <a:xfrm rot="2142401">
          <a:off x="3330343" y="2443526"/>
          <a:ext cx="696995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696995" y="15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661416" y="2441613"/>
        <a:ext cx="34849" cy="34849"/>
      </dsp:txXfrm>
    </dsp:sp>
    <dsp:sp modelId="{27C43AE1-DACB-2F48-BB61-170419E6CB89}">
      <dsp:nvSpPr>
        <dsp:cNvPr id="0" name=""/>
        <dsp:cNvSpPr/>
      </dsp:nvSpPr>
      <dsp:spPr>
        <a:xfrm>
          <a:off x="3961826" y="2308702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Índice</a:t>
          </a:r>
        </a:p>
      </dsp:txBody>
      <dsp:txXfrm>
        <a:off x="3982547" y="2329423"/>
        <a:ext cx="1373486" cy="666022"/>
      </dsp:txXfrm>
    </dsp:sp>
    <dsp:sp modelId="{1A8789F8-105E-2240-AA6B-4EC6F60A408F}">
      <dsp:nvSpPr>
        <dsp:cNvPr id="0" name=""/>
        <dsp:cNvSpPr/>
      </dsp:nvSpPr>
      <dsp:spPr>
        <a:xfrm rot="3907178">
          <a:off x="3006226" y="2850317"/>
          <a:ext cx="1345228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1345228" y="15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645210" y="2832199"/>
        <a:ext cx="67261" cy="67261"/>
      </dsp:txXfrm>
    </dsp:sp>
    <dsp:sp modelId="{2F09289C-F1DD-2F4C-9DB5-175C51BF0238}">
      <dsp:nvSpPr>
        <dsp:cNvPr id="0" name=""/>
        <dsp:cNvSpPr/>
      </dsp:nvSpPr>
      <dsp:spPr>
        <a:xfrm>
          <a:off x="3961826" y="3122286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Relación</a:t>
          </a:r>
        </a:p>
      </dsp:txBody>
      <dsp:txXfrm>
        <a:off x="3982547" y="3143007"/>
        <a:ext cx="1373486" cy="666022"/>
      </dsp:txXfrm>
    </dsp:sp>
    <dsp:sp modelId="{351EC7EB-25FA-084C-94B0-C9C93CB4FFE9}">
      <dsp:nvSpPr>
        <dsp:cNvPr id="0" name=""/>
        <dsp:cNvSpPr/>
      </dsp:nvSpPr>
      <dsp:spPr>
        <a:xfrm rot="2142401">
          <a:off x="1349443" y="2850317"/>
          <a:ext cx="696995" cy="31025"/>
        </a:xfrm>
        <a:custGeom>
          <a:avLst/>
          <a:gdLst/>
          <a:ahLst/>
          <a:cxnLst/>
          <a:rect l="0" t="0" r="0" b="0"/>
          <a:pathLst>
            <a:path>
              <a:moveTo>
                <a:pt x="0" y="15512"/>
              </a:moveTo>
              <a:lnTo>
                <a:pt x="696995" y="155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680516" y="2848405"/>
        <a:ext cx="34849" cy="34849"/>
      </dsp:txXfrm>
    </dsp:sp>
    <dsp:sp modelId="{FFCEC58C-AAED-3A40-9633-B4AE2CB996FA}">
      <dsp:nvSpPr>
        <dsp:cNvPr id="0" name=""/>
        <dsp:cNvSpPr/>
      </dsp:nvSpPr>
      <dsp:spPr>
        <a:xfrm>
          <a:off x="1980927" y="2715494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Partición de almacenamiento</a:t>
          </a:r>
        </a:p>
      </dsp:txBody>
      <dsp:txXfrm>
        <a:off x="2001648" y="2736215"/>
        <a:ext cx="1373486" cy="666022"/>
      </dsp:txXfrm>
    </dsp:sp>
    <dsp:sp modelId="{78764D74-652E-D247-9D57-F862CC8913C5}">
      <dsp:nvSpPr>
        <dsp:cNvPr id="0" name=""/>
        <dsp:cNvSpPr/>
      </dsp:nvSpPr>
      <dsp:spPr>
        <a:xfrm>
          <a:off x="27" y="3122286"/>
          <a:ext cx="1414928" cy="707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Diccionario de datos</a:t>
          </a:r>
        </a:p>
      </dsp:txBody>
      <dsp:txXfrm>
        <a:off x="20748" y="3143007"/>
        <a:ext cx="1373486" cy="666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498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53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82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40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525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609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938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605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81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71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22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3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0232610@up.edu.mx" TargetMode="External"/><Relationship Id="rId2" Type="http://schemas.openxmlformats.org/officeDocument/2006/relationships/hyperlink" Target="mailto:jmvelarde@up.edu.m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Programaci%C3%B3n_orientada_a_objeto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4.bp.blogspot.com/-fJ9bUHIM3yQ/Uwafr-H0LgI/AAAAAAAAABg/ioBx_EZ4cBQ/s1600/01-001.png" TargetMode="Externa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0BF381-2386-8C47-830C-DB41C462D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</a:t>
            </a:fld>
            <a:endParaRPr lang="es-MX"/>
          </a:p>
        </p:txBody>
      </p:sp>
      <p:sp>
        <p:nvSpPr>
          <p:cNvPr id="7" name="Google Shape;87;p14">
            <a:extLst>
              <a:ext uri="{FF2B5EF4-FFF2-40B4-BE49-F238E27FC236}">
                <a16:creationId xmlns:a16="http://schemas.microsoft.com/office/drawing/2014/main" id="{808AE46D-9CC0-0941-9622-9AB965178428}"/>
              </a:ext>
            </a:extLst>
          </p:cNvPr>
          <p:cNvSpPr txBox="1">
            <a:spLocks/>
          </p:cNvSpPr>
          <p:nvPr/>
        </p:nvSpPr>
        <p:spPr>
          <a:xfrm>
            <a:off x="1231800" y="2936228"/>
            <a:ext cx="6671400" cy="165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s-MX" sz="2200" dirty="0">
                <a:solidFill>
                  <a:schemeClr val="tx1"/>
                </a:solidFill>
              </a:rPr>
              <a:t>Universidad Panamericana</a:t>
            </a:r>
          </a:p>
          <a:p>
            <a:pPr marL="0" indent="0">
              <a:buFont typeface="Quicksand"/>
              <a:buNone/>
            </a:pPr>
            <a:r>
              <a:rPr lang="es-MX" sz="2200" dirty="0">
                <a:solidFill>
                  <a:schemeClr val="tx1"/>
                </a:solidFill>
              </a:rPr>
              <a:t>Contacto:</a:t>
            </a:r>
          </a:p>
          <a:p>
            <a:pPr marL="342900" indent="-342900"/>
            <a:r>
              <a:rPr lang="es-MX" sz="2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jmvelarde@up.edu.mx</a:t>
            </a:r>
            <a:endParaRPr lang="es-MX" sz="2200" dirty="0">
              <a:solidFill>
                <a:schemeClr val="tx1"/>
              </a:solidFill>
            </a:endParaRPr>
          </a:p>
          <a:p>
            <a:pPr marL="342900" indent="-342900"/>
            <a:r>
              <a:rPr lang="es-MX" sz="2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0232610@up.edu.mx</a:t>
            </a:r>
            <a:endParaRPr lang="es-MX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2200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986F0F-A8F4-B84B-B7B3-90B8DDACB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00" y="1153172"/>
            <a:ext cx="6972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 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Consisten</a:t>
            </a:r>
            <a:r>
              <a:rPr lang="es-MX" b="1" dirty="0"/>
              <a:t>cia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MX" b="1" dirty="0"/>
          </a:p>
          <a:p>
            <a:pPr marL="285750" indent="-285750"/>
            <a:r>
              <a:rPr lang="es-MX" dirty="0"/>
              <a:t>Un dato almacenado se actualiza una sola vez para todos los usuarios, y si está duplicado, el sistema se quedará consistente </a:t>
            </a: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Compartir datos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b="1" dirty="0"/>
          </a:p>
          <a:p>
            <a:pPr marL="285750" indent="-285750"/>
            <a:r>
              <a:rPr lang="es-ES" dirty="0"/>
              <a:t>Los usuarios autorizados pueden compartir la base de datos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Mantimiento</a:t>
            </a:r>
            <a:r>
              <a:rPr lang="en" b="1" dirty="0"/>
              <a:t> de </a:t>
            </a:r>
            <a:r>
              <a:rPr lang="en" b="1" dirty="0" err="1"/>
              <a:t>estándares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  <a:p>
            <a:pPr marL="285750" indent="-285750"/>
            <a:r>
              <a:rPr lang="es-MX" dirty="0"/>
              <a:t>Estándares de documentación</a:t>
            </a:r>
          </a:p>
          <a:p>
            <a:pPr marL="285750" indent="-285750"/>
            <a:r>
              <a:rPr lang="es-MX" dirty="0"/>
              <a:t>Procedimientos de actualización</a:t>
            </a:r>
          </a:p>
          <a:p>
            <a:pPr marL="285750" indent="-285750"/>
            <a:r>
              <a:rPr lang="es-MX" dirty="0"/>
              <a:t>Reglas de acceso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 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Buena </a:t>
            </a:r>
            <a:r>
              <a:rPr lang="en" b="1" dirty="0" err="1"/>
              <a:t>integridad</a:t>
            </a:r>
            <a:r>
              <a:rPr lang="en" b="1" dirty="0"/>
              <a:t> de </a:t>
            </a:r>
            <a:r>
              <a:rPr lang="en" b="1" dirty="0" err="1"/>
              <a:t>datos</a:t>
            </a: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285750" indent="-285750"/>
            <a:r>
              <a:rPr lang="es-ES" dirty="0"/>
              <a:t>La validez y la consistencia de los datos almacenados se regulariza por reglas que no se pueden violar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Buena </a:t>
            </a:r>
            <a:r>
              <a:rPr lang="en" b="1" dirty="0" err="1"/>
              <a:t>seguridad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  <a:p>
            <a:pPr marL="285750" indent="-285750"/>
            <a:r>
              <a:rPr lang="es-ES" dirty="0"/>
              <a:t>Protección fuerte frente a usuarios no autorizados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Mejora</a:t>
            </a:r>
            <a:r>
              <a:rPr lang="en" b="1" dirty="0"/>
              <a:t> </a:t>
            </a:r>
            <a:r>
              <a:rPr lang="en" b="1" dirty="0" err="1"/>
              <a:t>en</a:t>
            </a:r>
            <a:r>
              <a:rPr lang="en" b="1" dirty="0"/>
              <a:t> </a:t>
            </a:r>
            <a:r>
              <a:rPr lang="en" b="1" dirty="0" err="1"/>
              <a:t>servicios</a:t>
            </a:r>
            <a:r>
              <a:rPr lang="en" b="1" dirty="0"/>
              <a:t> de </a:t>
            </a:r>
            <a:r>
              <a:rPr lang="en" b="1" dirty="0" err="1"/>
              <a:t>copias</a:t>
            </a:r>
            <a:r>
              <a:rPr lang="en" b="1" dirty="0"/>
              <a:t> de </a:t>
            </a:r>
            <a:r>
              <a:rPr lang="en" b="1" dirty="0" err="1"/>
              <a:t>seguridad</a:t>
            </a: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285750" indent="-285750"/>
            <a:r>
              <a:rPr lang="es-ES" dirty="0"/>
              <a:t>Se minimiza la cantidad de trabajo perdido cuando se produce un fall</a:t>
            </a:r>
            <a:r>
              <a:rPr lang="es-ES" b="1" dirty="0"/>
              <a:t>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134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Aplicaciones de las bases de datos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46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PLANA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555981" y="324011"/>
            <a:ext cx="7515876" cy="50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/>
              <a:t>En un modelo de base de datos plano, hay dos dimensiones (estructura plana) de conjunto de datos. Hay una columna de información y dentro de esta columna, se supone que cada dato tendrá que ver con la columna</a:t>
            </a:r>
          </a:p>
          <a:p>
            <a:r>
              <a:rPr lang="es-MX" sz="1800" dirty="0"/>
              <a:t>Ejemplo: Columna con códigos postales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JERÁRQUICA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555981" y="324011"/>
            <a:ext cx="7515876" cy="22477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/>
              <a:t>Su estructura se asemeja a un árbol. </a:t>
            </a:r>
          </a:p>
          <a:p>
            <a:r>
              <a:rPr lang="es-MX" sz="1800" dirty="0"/>
              <a:t>Ejemplo: carpetas, archivos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2" descr="modelo jerarquico">
            <a:extLst>
              <a:ext uri="{FF2B5EF4-FFF2-40B4-BE49-F238E27FC236}">
                <a16:creationId xmlns:a16="http://schemas.microsoft.com/office/drawing/2014/main" id="{95875C3B-7F0A-844D-A92E-CC22BE7F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56" y="2375867"/>
            <a:ext cx="472552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55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JERÁRQUICA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555981" y="324011"/>
            <a:ext cx="7515876" cy="2693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/>
              <a:t>Almacena un registro con un enlace a otros registros (como una red)</a:t>
            </a:r>
          </a:p>
          <a:p>
            <a:r>
              <a:rPr lang="es-MX" sz="1800" dirty="0"/>
              <a:t>Puede ser una variedad de diferentes tipos de información como números de nodo de un disco o la dirección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2" descr="modelo de red">
            <a:extLst>
              <a:ext uri="{FF2B5EF4-FFF2-40B4-BE49-F238E27FC236}">
                <a16:creationId xmlns:a16="http://schemas.microsoft.com/office/drawing/2014/main" id="{E87A8F7B-4047-2744-82A6-BAA36517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29" y="2847005"/>
            <a:ext cx="4043911" cy="19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84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RELACIONAL (SQL)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165475" y="1209949"/>
            <a:ext cx="7515876" cy="2442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/>
              <a:t>Las bases de datos relacionales son organizadas en forma de tablas. La belleza de estos cuadros es que la información se puede acceder o añadir sin reorganizar las tablas.</a:t>
            </a:r>
          </a:p>
          <a:p>
            <a:r>
              <a:rPr lang="es-MX" sz="1800" dirty="0"/>
              <a:t>Una tabla puede tener muchos registros y cada registro puede tener muchos campos.</a:t>
            </a:r>
          </a:p>
          <a:p>
            <a:pPr marL="38100" indent="0">
              <a:buNone/>
            </a:pPr>
            <a:endParaRPr lang="es-MX" sz="1800"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1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MULTIDIMENSIONALES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555981" y="1158240"/>
            <a:ext cx="7515876" cy="2295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800" dirty="0"/>
              <a:t>Son bases de datos ideadas para desarrollar aplicaciones muy concretas, como creación de Cubos OLAP. No se diferencian demasiado de las bases de datos relacionales, la diferencia está más bien a nivel conceptual; en las bases de datos multidimensionales los campos o atributos de una tabla pueden ser de dos tipos, o bien representan dimensiones de la tabla, o bien representan métricas que se desean estudiar.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71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COLUMNARES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555981" y="324011"/>
            <a:ext cx="7515876" cy="50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/>
              <a:t>En un modelo de base de datos plano, hay dos dimensiones (estructura plana) de conjunto de datos. Hay una columna de información y dentro de esta columna, se supone que cada dato tendrá que ver con la columna</a:t>
            </a:r>
          </a:p>
          <a:p>
            <a:r>
              <a:rPr lang="es-MX" sz="1800" dirty="0"/>
              <a:t>Ejemplo: Columna con códigos postales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932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DOCUMENTALES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403581" y="1412809"/>
            <a:ext cx="7515876" cy="2902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/>
              <a:t>Estos tipos de bases de datos se basan en el almacenamiento de documentos en lugar de datos estructurados.</a:t>
            </a:r>
          </a:p>
          <a:p>
            <a:r>
              <a:rPr lang="es-MX" sz="1800" dirty="0"/>
              <a:t>Son buenas para datos no estructurados, como texto abierto de una carta o de un correo electrónico, y para datos semi-estructurados como documentos académicos.</a:t>
            </a:r>
          </a:p>
          <a:p>
            <a:r>
              <a:rPr lang="es-MX" sz="1800" dirty="0"/>
              <a:t>Tendrás que fijarte en ellas si estas pensando en análisis de texto de documentos demasiado grandes para las bases de datos convencionales.</a:t>
            </a:r>
          </a:p>
          <a:p>
            <a:endParaRPr lang="es-MX" sz="1800"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03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Las bases de datos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Definiciones</a:t>
            </a:r>
            <a:r>
              <a:rPr lang="en" dirty="0"/>
              <a:t>, </a:t>
            </a:r>
            <a:r>
              <a:rPr lang="en" dirty="0" err="1"/>
              <a:t>características</a:t>
            </a:r>
            <a:r>
              <a:rPr lang="en" dirty="0"/>
              <a:t>, </a:t>
            </a:r>
            <a:r>
              <a:rPr lang="en" dirty="0" err="1"/>
              <a:t>estructura</a:t>
            </a:r>
            <a:r>
              <a:rPr lang="en" dirty="0"/>
              <a:t> y </a:t>
            </a:r>
            <a:r>
              <a:rPr lang="en" dirty="0" err="1"/>
              <a:t>ventajas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KEY-VALUE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165475" y="1112520"/>
            <a:ext cx="7515876" cy="2216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/>
              <a:t>Usadas para desarrollo simple y fácil de aplicaciones</a:t>
            </a:r>
          </a:p>
          <a:p>
            <a:r>
              <a:rPr lang="es-MX" sz="1800" dirty="0"/>
              <a:t>Usadas para trabajar con aplicaciones que se puedan desarrollar rápidamente y donde todas las demás consideraciones son secundarias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48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XML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165475" y="1234440"/>
            <a:ext cx="7515876" cy="1929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/>
              <a:t>Son buenas para la gestión de datos que no se puede obtener con cualquier otro tipo de bases de datos, y un buen partido cuando se tiene una gran cantidad de datos en formatos no tradicionales, como vídeo y audio.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645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BASE DE DATOS DE OBJETOS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1165475" y="1112519"/>
            <a:ext cx="7515876" cy="2353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1800" dirty="0"/>
              <a:t>Este modelo, bastante reciente, y propio de los </a:t>
            </a:r>
            <a:r>
              <a:rPr lang="es-MX" sz="1800" dirty="0">
                <a:hlinkClick r:id="rId3" tooltip="Programación orientada a objetos"/>
              </a:rPr>
              <a:t>modelos informáticos orientados a objetos</a:t>
            </a:r>
            <a:r>
              <a:rPr lang="es-MX" sz="1800" dirty="0"/>
              <a:t>, trata de almacenar en la base de datos los objetos completos, facilitando el desarrollo e integración dentro de las aplicaciones.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744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12442" y="1075459"/>
            <a:ext cx="7261393" cy="29925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indent="0">
              <a:buNone/>
            </a:pPr>
            <a:r>
              <a:rPr lang="es-MX" dirty="0"/>
              <a:t>Es un “almacén” que nos permite guardar grandes cantidades de información de forma organizada, y relacionada sobre la cual podemos encontrar y utilizar fácilmente la información. 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CARACTERÍSTICAS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43000" y="1311595"/>
            <a:ext cx="6858000" cy="3282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s-ES" sz="2800" dirty="0"/>
              <a:t>Independencia lógica y física de los datos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s-ES" sz="2800" dirty="0"/>
              <a:t>Acceso concurrente por parte de muchos usuarios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s-ES" sz="2800" dirty="0"/>
              <a:t>Integridad de datos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s-ES" sz="2800" dirty="0"/>
              <a:t>Redundancia mínima</a:t>
            </a:r>
            <a:endParaRPr sz="28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CARACTERÍSTICAS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43000" y="1311595"/>
            <a:ext cx="6858000" cy="3114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s-ES" sz="2800" dirty="0"/>
              <a:t>Consultas optimizadas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s-ES" sz="2800" dirty="0"/>
              <a:t>Seguridad de acceso y auditoría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s-ES" sz="2800" dirty="0"/>
              <a:t>Respaldo y recuperación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s-ES" sz="2800" dirty="0"/>
              <a:t>Acceso a través de lenguajes de programación</a:t>
            </a:r>
            <a:endParaRPr sz="28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4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err="1"/>
              <a:t>Estructura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Las bases de </a:t>
            </a:r>
            <a:r>
              <a:rPr lang="en" sz="2400" dirty="0" err="1"/>
              <a:t>datos</a:t>
            </a:r>
            <a:r>
              <a:rPr lang="en" sz="2400" dirty="0"/>
              <a:t> se </a:t>
            </a:r>
            <a:r>
              <a:rPr lang="en" sz="2400" dirty="0" err="1"/>
              <a:t>basan</a:t>
            </a:r>
            <a:r>
              <a:rPr lang="en" sz="2400" dirty="0"/>
              <a:t> </a:t>
            </a:r>
            <a:r>
              <a:rPr lang="en" sz="2400" dirty="0" err="1"/>
              <a:t>en</a:t>
            </a:r>
            <a:r>
              <a:rPr lang="en" sz="2400" dirty="0"/>
              <a:t> el </a:t>
            </a:r>
            <a:r>
              <a:rPr lang="en" sz="2400" dirty="0" err="1"/>
              <a:t>uso</a:t>
            </a:r>
            <a:r>
              <a:rPr lang="en" sz="2400" dirty="0"/>
              <a:t> de </a:t>
            </a:r>
            <a:r>
              <a:rPr lang="en" sz="2400" dirty="0" err="1"/>
              <a:t>tablas</a:t>
            </a:r>
            <a:r>
              <a:rPr lang="en" sz="2400" dirty="0"/>
              <a:t> (</a:t>
            </a:r>
            <a:r>
              <a:rPr lang="en" sz="2400" dirty="0" err="1"/>
              <a:t>filas</a:t>
            </a:r>
            <a:r>
              <a:rPr lang="en" sz="2400" dirty="0"/>
              <a:t> y </a:t>
            </a:r>
            <a:r>
              <a:rPr lang="en" sz="2400" dirty="0" err="1"/>
              <a:t>columnas</a:t>
            </a:r>
            <a:r>
              <a:rPr lang="en" sz="2400" dirty="0"/>
              <a:t>)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53E79-43D1-D047-BE02-31EC6637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conforma a una tabla de una base de datos?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3B416-70ED-4444-83B7-780146695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DATOS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/>
              <a:t>Representación simbólica, un atributo o característica de una entidad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E2EC3F-4F27-2E44-9EFE-A28F99677D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CAMPOS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/>
              <a:t>Espacio de almacenamiento para un dato en particular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9A6EFB-C6DF-3D47-9FE7-306292B7A22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REGISTROS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/>
              <a:t>Connjunto de campos que contienen los datos que pertenecen a una misma repetición de entidad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488CEE-7109-C24B-8C29-7BE201D40E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4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30A7C05-AB64-5747-AEEE-144FE81B6E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3" name="3 Marcador de contenido" descr="http://4.bp.blogspot.com/-fJ9bUHIM3yQ/Uwafr-H0LgI/AAAAAAAAABg/ioBx_EZ4cBQ/s1600/01-001.png">
            <a:hlinkClick r:id="rId2"/>
            <a:extLst>
              <a:ext uri="{FF2B5EF4-FFF2-40B4-BE49-F238E27FC236}">
                <a16:creationId xmlns:a16="http://schemas.microsoft.com/office/drawing/2014/main" id="{000D886E-7980-CB42-9CAC-C8CC7F9D9A1B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r="24314" b="26465"/>
          <a:stretch/>
        </p:blipFill>
        <p:spPr bwMode="auto">
          <a:xfrm>
            <a:off x="2158678" y="556368"/>
            <a:ext cx="5148571" cy="355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94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F7237-0CC8-9243-BD97-6A22D057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Jerarquía de una base de datos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5F6C92A-5F3C-D945-A1F6-3A9617F4C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377F836-88FE-544E-90C0-91125CED2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433865"/>
              </p:ext>
            </p:extLst>
          </p:nvPr>
        </p:nvGraphicFramePr>
        <p:xfrm>
          <a:off x="1165475" y="647637"/>
          <a:ext cx="7357682" cy="410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437081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796</Words>
  <Application>Microsoft Macintosh PowerPoint</Application>
  <PresentationFormat>Presentación en pantalla (16:9)</PresentationFormat>
  <Paragraphs>115</Paragraphs>
  <Slides>22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Quicksand</vt:lpstr>
      <vt:lpstr>Arial</vt:lpstr>
      <vt:lpstr>Eleanor template</vt:lpstr>
      <vt:lpstr>Presentación de PowerPoint</vt:lpstr>
      <vt:lpstr>Las bases de datos</vt:lpstr>
      <vt:lpstr>Presentación de PowerPoint</vt:lpstr>
      <vt:lpstr>CARACTERÍSTICAS</vt:lpstr>
      <vt:lpstr>CARACTERÍSTICAS</vt:lpstr>
      <vt:lpstr>Estructura</vt:lpstr>
      <vt:lpstr>¿Qué conforma a una tabla de una base de datos?</vt:lpstr>
      <vt:lpstr>Presentación de PowerPoint</vt:lpstr>
      <vt:lpstr>Jerarquía de una base de datos</vt:lpstr>
      <vt:lpstr>VENTAJAS </vt:lpstr>
      <vt:lpstr>VENTAJAS </vt:lpstr>
      <vt:lpstr>Aplicaciones de las bases de datos</vt:lpstr>
      <vt:lpstr>BASE DE DATOS PLANA</vt:lpstr>
      <vt:lpstr>BASE DE DATOS JERÁRQUICA</vt:lpstr>
      <vt:lpstr>BASE DE DATOS JERÁRQUICA</vt:lpstr>
      <vt:lpstr>BASE DE DATOS RELACIONAL (SQL) </vt:lpstr>
      <vt:lpstr>BASE DE DATOS MULTIDIMENSIONALES</vt:lpstr>
      <vt:lpstr>BASE DE DATOS COLUMNARES</vt:lpstr>
      <vt:lpstr>BASE DE DATOS DOCUMENTALES</vt:lpstr>
      <vt:lpstr>BASE DE DATOS KEY-VALUE</vt:lpstr>
      <vt:lpstr>BASE DE DATOS XML</vt:lpstr>
      <vt:lpstr>BASE DE DATOS DE OBJETOS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cp:lastModifiedBy>J E</cp:lastModifiedBy>
  <cp:revision>23</cp:revision>
  <dcterms:modified xsi:type="dcterms:W3CDTF">2021-08-08T03:11:58Z</dcterms:modified>
</cp:coreProperties>
</file>