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279" r:id="rId6"/>
    <p:sldId id="280" r:id="rId7"/>
    <p:sldId id="281" r:id="rId8"/>
    <p:sldId id="282" r:id="rId9"/>
    <p:sldId id="286" r:id="rId10"/>
    <p:sldId id="283" r:id="rId11"/>
    <p:sldId id="284" r:id="rId12"/>
    <p:sldId id="285" r:id="rId13"/>
    <p:sldId id="293" r:id="rId14"/>
    <p:sldId id="287" r:id="rId15"/>
    <p:sldId id="288" r:id="rId16"/>
    <p:sldId id="289" r:id="rId17"/>
    <p:sldId id="290" r:id="rId18"/>
    <p:sldId id="291" r:id="rId19"/>
    <p:sldId id="294" r:id="rId20"/>
    <p:sldId id="292" r:id="rId21"/>
    <p:sldId id="278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Inter-Regular" panose="020B0604020202020204" charset="0"/>
      <p:regular r:id="rId28"/>
      <p:bold r:id="rId29"/>
    </p:embeddedFont>
    <p:embeddedFont>
      <p:font typeface="Wingdings 3" panose="05040102010807070707" pitchFamily="18" charset="2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B8CE54-D7E4-4D6C-B30F-6A91B47CCFBE}">
  <a:tblStyle styleId="{E4B8CE54-D7E4-4D6C-B30F-6A91B47CCF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51BF6-B60F-430B-B708-1F52C015F5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931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941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740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343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469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941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199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679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532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3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978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d9ad39b82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d9ad39b82_2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00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905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051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281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06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" y="234877"/>
            <a:ext cx="9144000" cy="4673746"/>
          </a:xfrm>
          <a:custGeom>
            <a:avLst/>
            <a:gdLst/>
            <a:ahLst/>
            <a:cxnLst/>
            <a:rect l="l" t="t" r="r" b="b"/>
            <a:pathLst>
              <a:path w="12192000" h="6231661" extrusionOk="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37875" y="2774327"/>
            <a:ext cx="70683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lt2"/>
            </a:gs>
            <a:gs pos="50000">
              <a:schemeClr val="accent1"/>
            </a:gs>
            <a:gs pos="100000">
              <a:schemeClr val="accent2"/>
            </a:gs>
          </a:gsLst>
          <a:lin ang="8099331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5654700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275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●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○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412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-Regular"/>
              <a:buChar char="■"/>
              <a:defRPr sz="29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961675" y="52799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accent2"/>
                </a:solidFill>
              </a:rPr>
              <a:t>“</a:t>
            </a:r>
            <a:endParaRPr sz="9600" b="1">
              <a:solidFill>
                <a:schemeClr val="accent2"/>
              </a:solidFill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FFFFFF">
              <a:alpha val="234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2625824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2000">
                <a:schemeClr val="lt2"/>
              </a:gs>
              <a:gs pos="63000">
                <a:schemeClr val="lt2"/>
              </a:gs>
              <a:gs pos="8500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1455585"/>
            <a:ext cx="9144000" cy="2232329"/>
          </a:xfrm>
          <a:custGeom>
            <a:avLst/>
            <a:gdLst/>
            <a:ahLst/>
            <a:cxnLst/>
            <a:rect l="l" t="t" r="r" b="b"/>
            <a:pathLst>
              <a:path w="12192000" h="2976439" extrusionOk="0">
                <a:moveTo>
                  <a:pt x="6456680" y="1376234"/>
                </a:moveTo>
                <a:cubicBezTo>
                  <a:pt x="6463665" y="1380044"/>
                  <a:pt x="6471920" y="1378138"/>
                  <a:pt x="6476365" y="1371788"/>
                </a:cubicBezTo>
                <a:cubicBezTo>
                  <a:pt x="6503670" y="1378138"/>
                  <a:pt x="6495415" y="1331784"/>
                  <a:pt x="6471920" y="1347024"/>
                </a:cubicBezTo>
                <a:cubicBezTo>
                  <a:pt x="6454775" y="1340674"/>
                  <a:pt x="6438900" y="1365438"/>
                  <a:pt x="6456680" y="1376234"/>
                </a:cubicBezTo>
                <a:close/>
                <a:moveTo>
                  <a:pt x="6391910" y="1339404"/>
                </a:moveTo>
                <a:cubicBezTo>
                  <a:pt x="6393180" y="1340038"/>
                  <a:pt x="6395085" y="1340674"/>
                  <a:pt x="6396355" y="1341309"/>
                </a:cubicBezTo>
                <a:cubicBezTo>
                  <a:pt x="6399530" y="1350199"/>
                  <a:pt x="6413500" y="1352104"/>
                  <a:pt x="6418580" y="1343213"/>
                </a:cubicBezTo>
                <a:cubicBezTo>
                  <a:pt x="6441440" y="1342579"/>
                  <a:pt x="6431915" y="1306384"/>
                  <a:pt x="6411595" y="1316544"/>
                </a:cubicBezTo>
                <a:cubicBezTo>
                  <a:pt x="6396990" y="1296859"/>
                  <a:pt x="6370320" y="1327338"/>
                  <a:pt x="6391910" y="1339404"/>
                </a:cubicBezTo>
                <a:close/>
                <a:moveTo>
                  <a:pt x="6412865" y="1360359"/>
                </a:moveTo>
                <a:cubicBezTo>
                  <a:pt x="6400800" y="1378774"/>
                  <a:pt x="6429375" y="1397188"/>
                  <a:pt x="6440805" y="1378774"/>
                </a:cubicBezTo>
                <a:cubicBezTo>
                  <a:pt x="6453505" y="1360994"/>
                  <a:pt x="6424295" y="1341944"/>
                  <a:pt x="6412865" y="1360359"/>
                </a:cubicBezTo>
                <a:close/>
                <a:moveTo>
                  <a:pt x="6502400" y="1514029"/>
                </a:moveTo>
                <a:cubicBezTo>
                  <a:pt x="6482715" y="1497519"/>
                  <a:pt x="6457315" y="1529269"/>
                  <a:pt x="6477635" y="1545144"/>
                </a:cubicBezTo>
                <a:cubicBezTo>
                  <a:pt x="6497320" y="1561019"/>
                  <a:pt x="6522720" y="1529269"/>
                  <a:pt x="6502400" y="1514029"/>
                </a:cubicBezTo>
                <a:close/>
                <a:moveTo>
                  <a:pt x="6382385" y="1402269"/>
                </a:moveTo>
                <a:cubicBezTo>
                  <a:pt x="6399530" y="1402904"/>
                  <a:pt x="6407785" y="1378774"/>
                  <a:pt x="6393180" y="1369249"/>
                </a:cubicBezTo>
                <a:cubicBezTo>
                  <a:pt x="6367145" y="1350834"/>
                  <a:pt x="6350635" y="1400999"/>
                  <a:pt x="6382385" y="1402269"/>
                </a:cubicBezTo>
                <a:close/>
                <a:moveTo>
                  <a:pt x="6216015" y="1284794"/>
                </a:moveTo>
                <a:cubicBezTo>
                  <a:pt x="6196330" y="1268284"/>
                  <a:pt x="6170930" y="1300034"/>
                  <a:pt x="6191250" y="1315909"/>
                </a:cubicBezTo>
                <a:cubicBezTo>
                  <a:pt x="6210935" y="1331784"/>
                  <a:pt x="6236335" y="1300669"/>
                  <a:pt x="6216015" y="1284794"/>
                </a:cubicBezTo>
                <a:close/>
                <a:moveTo>
                  <a:pt x="6049645" y="1169859"/>
                </a:moveTo>
                <a:cubicBezTo>
                  <a:pt x="6049010" y="1164779"/>
                  <a:pt x="6045835" y="1159699"/>
                  <a:pt x="6040755" y="1157794"/>
                </a:cubicBezTo>
                <a:cubicBezTo>
                  <a:pt x="6017260" y="1150174"/>
                  <a:pt x="6015355" y="1190813"/>
                  <a:pt x="6039485" y="1184463"/>
                </a:cubicBezTo>
                <a:cubicBezTo>
                  <a:pt x="6038850" y="1189544"/>
                  <a:pt x="6040120" y="1194624"/>
                  <a:pt x="6043295" y="1198434"/>
                </a:cubicBezTo>
                <a:cubicBezTo>
                  <a:pt x="5981700" y="1191449"/>
                  <a:pt x="6039485" y="1279079"/>
                  <a:pt x="6057265" y="1220024"/>
                </a:cubicBezTo>
                <a:cubicBezTo>
                  <a:pt x="6060440" y="1216213"/>
                  <a:pt x="6061075" y="1210499"/>
                  <a:pt x="6059170" y="1206688"/>
                </a:cubicBezTo>
                <a:cubicBezTo>
                  <a:pt x="6075045" y="1207324"/>
                  <a:pt x="6085205" y="1186369"/>
                  <a:pt x="6074410" y="1174938"/>
                </a:cubicBezTo>
                <a:cubicBezTo>
                  <a:pt x="6077585" y="1176844"/>
                  <a:pt x="6081395" y="1178113"/>
                  <a:pt x="6084570" y="1177479"/>
                </a:cubicBezTo>
                <a:cubicBezTo>
                  <a:pt x="6082030" y="1183194"/>
                  <a:pt x="6082665" y="1190179"/>
                  <a:pt x="6085840" y="1195259"/>
                </a:cubicBezTo>
                <a:cubicBezTo>
                  <a:pt x="6085205" y="1211769"/>
                  <a:pt x="6111240" y="1214944"/>
                  <a:pt x="6113780" y="1197799"/>
                </a:cubicBezTo>
                <a:cubicBezTo>
                  <a:pt x="6115050" y="1196529"/>
                  <a:pt x="6116320" y="1194624"/>
                  <a:pt x="6117590" y="1192719"/>
                </a:cubicBezTo>
                <a:cubicBezTo>
                  <a:pt x="6118860" y="1200974"/>
                  <a:pt x="6128385" y="1207324"/>
                  <a:pt x="6137275" y="1204784"/>
                </a:cubicBezTo>
                <a:cubicBezTo>
                  <a:pt x="6139180" y="1210499"/>
                  <a:pt x="6144895" y="1216213"/>
                  <a:pt x="6151245" y="1216849"/>
                </a:cubicBezTo>
                <a:cubicBezTo>
                  <a:pt x="6149975" y="1221929"/>
                  <a:pt x="6151245" y="1227009"/>
                  <a:pt x="6155055" y="1230819"/>
                </a:cubicBezTo>
                <a:cubicBezTo>
                  <a:pt x="6154420" y="1235263"/>
                  <a:pt x="6155690" y="1240344"/>
                  <a:pt x="6158865" y="1244154"/>
                </a:cubicBezTo>
                <a:cubicBezTo>
                  <a:pt x="6145530" y="1263838"/>
                  <a:pt x="6184265" y="1273363"/>
                  <a:pt x="6181725" y="1249234"/>
                </a:cubicBezTo>
                <a:cubicBezTo>
                  <a:pt x="6187440" y="1246694"/>
                  <a:pt x="6191250" y="1240344"/>
                  <a:pt x="6191885" y="1234629"/>
                </a:cubicBezTo>
                <a:cubicBezTo>
                  <a:pt x="6196330" y="1237804"/>
                  <a:pt x="6202045" y="1238438"/>
                  <a:pt x="6207125" y="1236534"/>
                </a:cubicBezTo>
                <a:cubicBezTo>
                  <a:pt x="6203315" y="1248599"/>
                  <a:pt x="6214745" y="1256219"/>
                  <a:pt x="6224905" y="1260029"/>
                </a:cubicBezTo>
                <a:cubicBezTo>
                  <a:pt x="6213475" y="1263838"/>
                  <a:pt x="6214110" y="1280984"/>
                  <a:pt x="6225540" y="1284159"/>
                </a:cubicBezTo>
                <a:cubicBezTo>
                  <a:pt x="6239510" y="1333054"/>
                  <a:pt x="6290945" y="1263204"/>
                  <a:pt x="6239510" y="1265109"/>
                </a:cubicBezTo>
                <a:cubicBezTo>
                  <a:pt x="6238240" y="1263204"/>
                  <a:pt x="6235700" y="1261299"/>
                  <a:pt x="6233160" y="1260029"/>
                </a:cubicBezTo>
                <a:cubicBezTo>
                  <a:pt x="6254750" y="1252409"/>
                  <a:pt x="6235065" y="1214944"/>
                  <a:pt x="6216015" y="1225738"/>
                </a:cubicBezTo>
                <a:cubicBezTo>
                  <a:pt x="6220460" y="1206054"/>
                  <a:pt x="6188710" y="1199704"/>
                  <a:pt x="6185535" y="1220024"/>
                </a:cubicBezTo>
                <a:cubicBezTo>
                  <a:pt x="6183630" y="1218119"/>
                  <a:pt x="6180455" y="1216849"/>
                  <a:pt x="6177915" y="1215579"/>
                </a:cubicBezTo>
                <a:cubicBezTo>
                  <a:pt x="6176645" y="1211769"/>
                  <a:pt x="6172835" y="1208594"/>
                  <a:pt x="6169025" y="1207324"/>
                </a:cubicBezTo>
                <a:cubicBezTo>
                  <a:pt x="6176010" y="1193988"/>
                  <a:pt x="6161405" y="1178749"/>
                  <a:pt x="6147435" y="1184463"/>
                </a:cubicBezTo>
                <a:cubicBezTo>
                  <a:pt x="6142990" y="1172399"/>
                  <a:pt x="6125210" y="1171129"/>
                  <a:pt x="6119495" y="1182559"/>
                </a:cubicBezTo>
                <a:cubicBezTo>
                  <a:pt x="6118860" y="1173034"/>
                  <a:pt x="6108065" y="1165413"/>
                  <a:pt x="6098540" y="1167319"/>
                </a:cubicBezTo>
                <a:cubicBezTo>
                  <a:pt x="6104890" y="1152713"/>
                  <a:pt x="6087110" y="1138109"/>
                  <a:pt x="6073775" y="1146999"/>
                </a:cubicBezTo>
                <a:cubicBezTo>
                  <a:pt x="6059805" y="1135569"/>
                  <a:pt x="6040755" y="1155888"/>
                  <a:pt x="6052820" y="1169224"/>
                </a:cubicBezTo>
                <a:cubicBezTo>
                  <a:pt x="6052185" y="1168588"/>
                  <a:pt x="6050915" y="1169224"/>
                  <a:pt x="6049645" y="1169859"/>
                </a:cubicBezTo>
                <a:close/>
                <a:moveTo>
                  <a:pt x="6279515" y="1267649"/>
                </a:moveTo>
                <a:cubicBezTo>
                  <a:pt x="6278880" y="1268919"/>
                  <a:pt x="6278880" y="1270824"/>
                  <a:pt x="6278245" y="1272094"/>
                </a:cubicBezTo>
                <a:cubicBezTo>
                  <a:pt x="6273800" y="1277174"/>
                  <a:pt x="6273800" y="1284794"/>
                  <a:pt x="6276340" y="1289874"/>
                </a:cubicBezTo>
                <a:cubicBezTo>
                  <a:pt x="6272530" y="1305113"/>
                  <a:pt x="6296660" y="1311463"/>
                  <a:pt x="6300470" y="1296224"/>
                </a:cubicBezTo>
                <a:cubicBezTo>
                  <a:pt x="6308090" y="1291779"/>
                  <a:pt x="6309995" y="1280984"/>
                  <a:pt x="6305550" y="1273999"/>
                </a:cubicBezTo>
                <a:cubicBezTo>
                  <a:pt x="6308090" y="1258759"/>
                  <a:pt x="6285230" y="1253044"/>
                  <a:pt x="6279515" y="1267649"/>
                </a:cubicBezTo>
                <a:close/>
                <a:moveTo>
                  <a:pt x="6260465" y="1269554"/>
                </a:moveTo>
                <a:cubicBezTo>
                  <a:pt x="6278245" y="1279079"/>
                  <a:pt x="6292850" y="1250504"/>
                  <a:pt x="6274435" y="1241613"/>
                </a:cubicBezTo>
                <a:cubicBezTo>
                  <a:pt x="6256655" y="1232724"/>
                  <a:pt x="6242050" y="1260663"/>
                  <a:pt x="6260465" y="1269554"/>
                </a:cubicBezTo>
                <a:close/>
                <a:moveTo>
                  <a:pt x="6492875" y="1740088"/>
                </a:moveTo>
                <a:cubicBezTo>
                  <a:pt x="6512560" y="1740724"/>
                  <a:pt x="6523356" y="1714054"/>
                  <a:pt x="6508115" y="1700719"/>
                </a:cubicBezTo>
                <a:cubicBezTo>
                  <a:pt x="6476365" y="1674049"/>
                  <a:pt x="6451600" y="1738184"/>
                  <a:pt x="6492875" y="1740088"/>
                </a:cubicBezTo>
                <a:close/>
                <a:moveTo>
                  <a:pt x="6313805" y="1461324"/>
                </a:moveTo>
                <a:cubicBezTo>
                  <a:pt x="6285230" y="1508949"/>
                  <a:pt x="6378575" y="1502599"/>
                  <a:pt x="6343650" y="1459419"/>
                </a:cubicBezTo>
                <a:cubicBezTo>
                  <a:pt x="6343650" y="1459419"/>
                  <a:pt x="6343650" y="1459419"/>
                  <a:pt x="6343650" y="1459419"/>
                </a:cubicBezTo>
                <a:cubicBezTo>
                  <a:pt x="6334760" y="1451163"/>
                  <a:pt x="6321425" y="1452434"/>
                  <a:pt x="6313805" y="1461324"/>
                </a:cubicBezTo>
                <a:close/>
                <a:moveTo>
                  <a:pt x="6298565" y="1322259"/>
                </a:moveTo>
                <a:cubicBezTo>
                  <a:pt x="6284595" y="1341309"/>
                  <a:pt x="6314440" y="1363534"/>
                  <a:pt x="6328410" y="1343849"/>
                </a:cubicBezTo>
                <a:cubicBezTo>
                  <a:pt x="6342380" y="1324799"/>
                  <a:pt x="6311900" y="1302574"/>
                  <a:pt x="6298565" y="1322259"/>
                </a:cubicBezTo>
                <a:close/>
                <a:moveTo>
                  <a:pt x="6326505" y="1303844"/>
                </a:moveTo>
                <a:cubicBezTo>
                  <a:pt x="6331585" y="1306384"/>
                  <a:pt x="6337300" y="1306384"/>
                  <a:pt x="6341745" y="1303209"/>
                </a:cubicBezTo>
                <a:cubicBezTo>
                  <a:pt x="6334125" y="1308288"/>
                  <a:pt x="6334760" y="1320988"/>
                  <a:pt x="6343015" y="1324799"/>
                </a:cubicBezTo>
                <a:cubicBezTo>
                  <a:pt x="6346825" y="1362263"/>
                  <a:pt x="6399530" y="1327974"/>
                  <a:pt x="6366510" y="1309559"/>
                </a:cubicBezTo>
                <a:cubicBezTo>
                  <a:pt x="6376670" y="1298129"/>
                  <a:pt x="6362065" y="1280349"/>
                  <a:pt x="6349365" y="1287969"/>
                </a:cubicBezTo>
                <a:cubicBezTo>
                  <a:pt x="6343015" y="1257488"/>
                  <a:pt x="6299835" y="1287334"/>
                  <a:pt x="6326505" y="1303844"/>
                </a:cubicBezTo>
                <a:close/>
                <a:moveTo>
                  <a:pt x="6341745" y="1303844"/>
                </a:move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ubicBezTo>
                  <a:pt x="6341745" y="1303844"/>
                  <a:pt x="6341745" y="1303844"/>
                  <a:pt x="6341745" y="1303844"/>
                </a:cubicBezTo>
                <a:close/>
                <a:moveTo>
                  <a:pt x="6287135" y="1341944"/>
                </a:moveTo>
                <a:cubicBezTo>
                  <a:pt x="6267450" y="1325434"/>
                  <a:pt x="6242050" y="1357184"/>
                  <a:pt x="6262370" y="1373059"/>
                </a:cubicBezTo>
                <a:cubicBezTo>
                  <a:pt x="6282690" y="1388934"/>
                  <a:pt x="6307455" y="1357819"/>
                  <a:pt x="6287135" y="1341944"/>
                </a:cubicBezTo>
                <a:close/>
                <a:moveTo>
                  <a:pt x="6242685" y="1427034"/>
                </a:moveTo>
                <a:cubicBezTo>
                  <a:pt x="6263005" y="1445449"/>
                  <a:pt x="6291580" y="1413063"/>
                  <a:pt x="6270625" y="1395284"/>
                </a:cubicBezTo>
                <a:cubicBezTo>
                  <a:pt x="6250305" y="1376869"/>
                  <a:pt x="6221730" y="1409254"/>
                  <a:pt x="6242685" y="1427034"/>
                </a:cubicBezTo>
                <a:close/>
                <a:moveTo>
                  <a:pt x="6574156" y="1570544"/>
                </a:moveTo>
                <a:cubicBezTo>
                  <a:pt x="6554470" y="1554669"/>
                  <a:pt x="6529070" y="1585784"/>
                  <a:pt x="6550025" y="1601659"/>
                </a:cubicBezTo>
                <a:cubicBezTo>
                  <a:pt x="6569710" y="1618169"/>
                  <a:pt x="6594475" y="1586419"/>
                  <a:pt x="6574156" y="1570544"/>
                </a:cubicBezTo>
                <a:close/>
                <a:moveTo>
                  <a:pt x="6614795" y="1493074"/>
                </a:moveTo>
                <a:cubicBezTo>
                  <a:pt x="6602731" y="1511488"/>
                  <a:pt x="6631306" y="1529904"/>
                  <a:pt x="6643370" y="1511488"/>
                </a:cubicBezTo>
                <a:cubicBezTo>
                  <a:pt x="6655435" y="1493074"/>
                  <a:pt x="6626225" y="1474024"/>
                  <a:pt x="6614795" y="1493074"/>
                </a:cubicBezTo>
                <a:close/>
                <a:moveTo>
                  <a:pt x="6580506" y="1418144"/>
                </a:moveTo>
                <a:cubicBezTo>
                  <a:pt x="6583681" y="1419413"/>
                  <a:pt x="6587490" y="1419413"/>
                  <a:pt x="6590031" y="1418144"/>
                </a:cubicBezTo>
                <a:cubicBezTo>
                  <a:pt x="6590031" y="1420049"/>
                  <a:pt x="6590031" y="1421954"/>
                  <a:pt x="6590031" y="1423224"/>
                </a:cubicBezTo>
                <a:cubicBezTo>
                  <a:pt x="6549390" y="1439099"/>
                  <a:pt x="6612890" y="1476563"/>
                  <a:pt x="6607175" y="1433384"/>
                </a:cubicBezTo>
                <a:cubicBezTo>
                  <a:pt x="6626860" y="1428304"/>
                  <a:pt x="6615431" y="1397824"/>
                  <a:pt x="6597015" y="1407349"/>
                </a:cubicBezTo>
                <a:cubicBezTo>
                  <a:pt x="6597015" y="1378138"/>
                  <a:pt x="6555106" y="1403538"/>
                  <a:pt x="6580506" y="1418144"/>
                </a:cubicBezTo>
                <a:close/>
                <a:moveTo>
                  <a:pt x="6639560" y="1442274"/>
                </a:moveTo>
                <a:cubicBezTo>
                  <a:pt x="6654800" y="1449259"/>
                  <a:pt x="6664960" y="1425129"/>
                  <a:pt x="6649085" y="1418779"/>
                </a:cubicBezTo>
                <a:cubicBezTo>
                  <a:pt x="6634481" y="1412429"/>
                  <a:pt x="6624320" y="1435924"/>
                  <a:pt x="6639560" y="1442274"/>
                </a:cubicBezTo>
                <a:close/>
                <a:moveTo>
                  <a:pt x="6547485" y="1448624"/>
                </a:moveTo>
                <a:cubicBezTo>
                  <a:pt x="6535420" y="1467038"/>
                  <a:pt x="6563995" y="1485454"/>
                  <a:pt x="6576060" y="1467038"/>
                </a:cubicBezTo>
                <a:cubicBezTo>
                  <a:pt x="6588125" y="1449259"/>
                  <a:pt x="6558915" y="1430209"/>
                  <a:pt x="6547485" y="1448624"/>
                </a:cubicBezTo>
                <a:close/>
                <a:moveTo>
                  <a:pt x="6569075" y="1809304"/>
                </a:moveTo>
                <a:cubicBezTo>
                  <a:pt x="6588760" y="1809938"/>
                  <a:pt x="6599556" y="1782634"/>
                  <a:pt x="6584315" y="1769934"/>
                </a:cubicBezTo>
                <a:cubicBezTo>
                  <a:pt x="6551931" y="1743899"/>
                  <a:pt x="6527800" y="1807399"/>
                  <a:pt x="6569075" y="1809304"/>
                </a:cubicBezTo>
                <a:close/>
                <a:moveTo>
                  <a:pt x="6653531" y="1444813"/>
                </a:moveTo>
                <a:cubicBezTo>
                  <a:pt x="6650990" y="1449894"/>
                  <a:pt x="6651625" y="1456244"/>
                  <a:pt x="6655435" y="1460688"/>
                </a:cubicBezTo>
                <a:cubicBezTo>
                  <a:pt x="6609081" y="1484184"/>
                  <a:pt x="6693535" y="1510854"/>
                  <a:pt x="6668770" y="1465134"/>
                </a:cubicBezTo>
                <a:cubicBezTo>
                  <a:pt x="6695440" y="1457513"/>
                  <a:pt x="6667500" y="1421319"/>
                  <a:pt x="6653531" y="1444813"/>
                </a:cubicBezTo>
                <a:close/>
                <a:moveTo>
                  <a:pt x="6646545" y="1627059"/>
                </a:moveTo>
                <a:cubicBezTo>
                  <a:pt x="6626225" y="1611184"/>
                  <a:pt x="6602095" y="1642934"/>
                  <a:pt x="6622415" y="1658174"/>
                </a:cubicBezTo>
                <a:cubicBezTo>
                  <a:pt x="6642100" y="1674684"/>
                  <a:pt x="6666865" y="1642299"/>
                  <a:pt x="6646545" y="1627059"/>
                </a:cubicBezTo>
                <a:close/>
                <a:moveTo>
                  <a:pt x="6629400" y="1840419"/>
                </a:moveTo>
                <a:cubicBezTo>
                  <a:pt x="6609715" y="1862009"/>
                  <a:pt x="6644006" y="1892488"/>
                  <a:pt x="6663056" y="1870263"/>
                </a:cubicBezTo>
                <a:cubicBezTo>
                  <a:pt x="6682740" y="1848674"/>
                  <a:pt x="6648450" y="1818194"/>
                  <a:pt x="6629400" y="1840419"/>
                </a:cubicBezTo>
                <a:close/>
                <a:moveTo>
                  <a:pt x="6677025" y="1595944"/>
                </a:moveTo>
                <a:cubicBezTo>
                  <a:pt x="6690995" y="1576894"/>
                  <a:pt x="6660515" y="1555304"/>
                  <a:pt x="6647181" y="1574988"/>
                </a:cubicBezTo>
                <a:cubicBezTo>
                  <a:pt x="6633210" y="1594038"/>
                  <a:pt x="6663690" y="1615629"/>
                  <a:pt x="6677025" y="1595944"/>
                </a:cubicBezTo>
                <a:close/>
                <a:moveTo>
                  <a:pt x="6419215" y="1552763"/>
                </a:moveTo>
                <a:cubicBezTo>
                  <a:pt x="6437630" y="1532444"/>
                  <a:pt x="6404610" y="1503869"/>
                  <a:pt x="6387465" y="1524824"/>
                </a:cubicBezTo>
                <a:cubicBezTo>
                  <a:pt x="6369050" y="1545144"/>
                  <a:pt x="6401435" y="1573719"/>
                  <a:pt x="6419215" y="1552763"/>
                </a:cubicBezTo>
                <a:close/>
                <a:moveTo>
                  <a:pt x="6405880" y="1487359"/>
                </a:moveTo>
                <a:cubicBezTo>
                  <a:pt x="6425565" y="1503869"/>
                  <a:pt x="6450965" y="1472119"/>
                  <a:pt x="6430645" y="1456244"/>
                </a:cubicBezTo>
                <a:cubicBezTo>
                  <a:pt x="6410960" y="1440369"/>
                  <a:pt x="6385560" y="1472119"/>
                  <a:pt x="6405880" y="1487359"/>
                </a:cubicBezTo>
                <a:close/>
                <a:moveTo>
                  <a:pt x="6417310" y="1670238"/>
                </a:moveTo>
                <a:cubicBezTo>
                  <a:pt x="6436995" y="1670874"/>
                  <a:pt x="6447790" y="1644204"/>
                  <a:pt x="6432550" y="1630869"/>
                </a:cubicBezTo>
                <a:cubicBezTo>
                  <a:pt x="6400800" y="1604199"/>
                  <a:pt x="6376035" y="1668334"/>
                  <a:pt x="6417310" y="1670238"/>
                </a:cubicBezTo>
                <a:close/>
                <a:moveTo>
                  <a:pt x="6467475" y="1445449"/>
                </a:moveTo>
                <a:cubicBezTo>
                  <a:pt x="6481445" y="1426399"/>
                  <a:pt x="6451600" y="1404174"/>
                  <a:pt x="6437630" y="1423859"/>
                </a:cubicBezTo>
                <a:cubicBezTo>
                  <a:pt x="6423025" y="1442909"/>
                  <a:pt x="6453505" y="1464499"/>
                  <a:pt x="6467475" y="1445449"/>
                </a:cubicBezTo>
                <a:close/>
                <a:moveTo>
                  <a:pt x="6564631" y="1649919"/>
                </a:moveTo>
                <a:cubicBezTo>
                  <a:pt x="6543675" y="1631504"/>
                  <a:pt x="6515735" y="1664524"/>
                  <a:pt x="6537325" y="1682304"/>
                </a:cubicBezTo>
                <a:cubicBezTo>
                  <a:pt x="6557645" y="1700084"/>
                  <a:pt x="6585585" y="1667063"/>
                  <a:pt x="6564631" y="1649919"/>
                </a:cubicBezTo>
                <a:close/>
                <a:moveTo>
                  <a:pt x="6492875" y="1616263"/>
                </a:moveTo>
                <a:cubicBezTo>
                  <a:pt x="6511290" y="1595944"/>
                  <a:pt x="6478270" y="1567369"/>
                  <a:pt x="6460490" y="1588959"/>
                </a:cubicBezTo>
                <a:cubicBezTo>
                  <a:pt x="6442710" y="1609279"/>
                  <a:pt x="6475095" y="1637219"/>
                  <a:pt x="6492875" y="1616263"/>
                </a:cubicBezTo>
                <a:close/>
                <a:moveTo>
                  <a:pt x="6480175" y="1404809"/>
                </a:moveTo>
                <a:cubicBezTo>
                  <a:pt x="6468110" y="1423224"/>
                  <a:pt x="6496685" y="1441638"/>
                  <a:pt x="6508750" y="1423224"/>
                </a:cubicBezTo>
                <a:cubicBezTo>
                  <a:pt x="6520815" y="1404809"/>
                  <a:pt x="6491605" y="1386394"/>
                  <a:pt x="6480175" y="1404809"/>
                </a:cubicBezTo>
                <a:close/>
                <a:moveTo>
                  <a:pt x="6167120" y="1333054"/>
                </a:moveTo>
                <a:cubicBezTo>
                  <a:pt x="6148705" y="1353374"/>
                  <a:pt x="6181090" y="1381949"/>
                  <a:pt x="6198870" y="1360994"/>
                </a:cubicBezTo>
                <a:cubicBezTo>
                  <a:pt x="6217920" y="1340674"/>
                  <a:pt x="6184900" y="1312099"/>
                  <a:pt x="6167120" y="1333054"/>
                </a:cubicBezTo>
                <a:close/>
                <a:moveTo>
                  <a:pt x="6521450" y="1413699"/>
                </a:moveTo>
                <a:cubicBezTo>
                  <a:pt x="6530340" y="1419413"/>
                  <a:pt x="6543675" y="1413063"/>
                  <a:pt x="6544945" y="1402269"/>
                </a:cubicBezTo>
                <a:cubicBezTo>
                  <a:pt x="6565900" y="1399729"/>
                  <a:pt x="6557010" y="1367344"/>
                  <a:pt x="6537960" y="1375599"/>
                </a:cubicBezTo>
                <a:cubicBezTo>
                  <a:pt x="6528435" y="1360359"/>
                  <a:pt x="6505575" y="1377504"/>
                  <a:pt x="6517640" y="1390838"/>
                </a:cubicBezTo>
                <a:cubicBezTo>
                  <a:pt x="6511290" y="1397824"/>
                  <a:pt x="6513195" y="1409254"/>
                  <a:pt x="6521450" y="1413699"/>
                </a:cubicBezTo>
                <a:close/>
                <a:moveTo>
                  <a:pt x="5005705" y="532954"/>
                </a:moveTo>
                <a:cubicBezTo>
                  <a:pt x="5010785" y="535494"/>
                  <a:pt x="5015865" y="536763"/>
                  <a:pt x="5020945" y="536129"/>
                </a:cubicBezTo>
                <a:cubicBezTo>
                  <a:pt x="5027295" y="541209"/>
                  <a:pt x="5034915" y="542479"/>
                  <a:pt x="5042535" y="541209"/>
                </a:cubicBezTo>
                <a:cubicBezTo>
                  <a:pt x="5029835" y="550734"/>
                  <a:pt x="5031740" y="572324"/>
                  <a:pt x="5046345" y="579309"/>
                </a:cubicBezTo>
                <a:cubicBezTo>
                  <a:pt x="4991100" y="625663"/>
                  <a:pt x="5114290" y="632649"/>
                  <a:pt x="5064125" y="580579"/>
                </a:cubicBezTo>
                <a:cubicBezTo>
                  <a:pt x="5090160" y="571688"/>
                  <a:pt x="5078095" y="531049"/>
                  <a:pt x="5051425" y="537399"/>
                </a:cubicBezTo>
                <a:cubicBezTo>
                  <a:pt x="5074285" y="522158"/>
                  <a:pt x="5055870" y="484694"/>
                  <a:pt x="5029835" y="492313"/>
                </a:cubicBezTo>
                <a:cubicBezTo>
                  <a:pt x="5003165" y="475169"/>
                  <a:pt x="4978400" y="517713"/>
                  <a:pt x="5005705" y="532954"/>
                </a:cubicBezTo>
                <a:close/>
                <a:moveTo>
                  <a:pt x="4829810" y="618044"/>
                </a:moveTo>
                <a:cubicBezTo>
                  <a:pt x="4853305" y="618679"/>
                  <a:pt x="4856480" y="582484"/>
                  <a:pt x="4833620" y="578674"/>
                </a:cubicBezTo>
                <a:cubicBezTo>
                  <a:pt x="4808220" y="573594"/>
                  <a:pt x="4801235" y="613599"/>
                  <a:pt x="4826635" y="617409"/>
                </a:cubicBezTo>
                <a:lnTo>
                  <a:pt x="4826635" y="617409"/>
                </a:lnTo>
                <a:cubicBezTo>
                  <a:pt x="4827270" y="618044"/>
                  <a:pt x="4828540" y="618044"/>
                  <a:pt x="4829810" y="618044"/>
                </a:cubicBezTo>
                <a:close/>
                <a:moveTo>
                  <a:pt x="4923790" y="597724"/>
                </a:moveTo>
                <a:cubicBezTo>
                  <a:pt x="4899025" y="591374"/>
                  <a:pt x="4890135" y="630744"/>
                  <a:pt x="4914900" y="636459"/>
                </a:cubicBezTo>
                <a:cubicBezTo>
                  <a:pt x="4939665" y="642174"/>
                  <a:pt x="4949190" y="603438"/>
                  <a:pt x="4923790" y="597724"/>
                </a:cubicBezTo>
                <a:close/>
                <a:moveTo>
                  <a:pt x="4648200" y="411669"/>
                </a:moveTo>
                <a:cubicBezTo>
                  <a:pt x="4640580" y="440244"/>
                  <a:pt x="4685665" y="451038"/>
                  <a:pt x="4692015" y="422463"/>
                </a:cubicBezTo>
                <a:cubicBezTo>
                  <a:pt x="4699000" y="393888"/>
                  <a:pt x="4654550" y="383094"/>
                  <a:pt x="4648200" y="411669"/>
                </a:cubicBezTo>
                <a:close/>
                <a:moveTo>
                  <a:pt x="4831715" y="694879"/>
                </a:moveTo>
                <a:cubicBezTo>
                  <a:pt x="4855210" y="698688"/>
                  <a:pt x="4860290" y="661224"/>
                  <a:pt x="4836795" y="658684"/>
                </a:cubicBezTo>
                <a:cubicBezTo>
                  <a:pt x="4813300" y="654874"/>
                  <a:pt x="4808220" y="692338"/>
                  <a:pt x="4831715" y="694879"/>
                </a:cubicBezTo>
                <a:close/>
                <a:moveTo>
                  <a:pt x="4911090" y="481519"/>
                </a:moveTo>
                <a:cubicBezTo>
                  <a:pt x="4919980" y="486599"/>
                  <a:pt x="4932045" y="484694"/>
                  <a:pt x="4939030" y="477074"/>
                </a:cubicBezTo>
                <a:cubicBezTo>
                  <a:pt x="4991735" y="478344"/>
                  <a:pt x="4957445" y="397699"/>
                  <a:pt x="4921885" y="436433"/>
                </a:cubicBezTo>
                <a:cubicBezTo>
                  <a:pt x="4897755" y="435799"/>
                  <a:pt x="4888865" y="470724"/>
                  <a:pt x="4911090" y="481519"/>
                </a:cubicBezTo>
                <a:close/>
                <a:moveTo>
                  <a:pt x="5000625" y="723454"/>
                </a:moveTo>
                <a:cubicBezTo>
                  <a:pt x="5023485" y="728534"/>
                  <a:pt x="5031740" y="691704"/>
                  <a:pt x="5008245" y="687259"/>
                </a:cubicBezTo>
                <a:cubicBezTo>
                  <a:pt x="4984750" y="682813"/>
                  <a:pt x="4977130" y="719009"/>
                  <a:pt x="5000625" y="723454"/>
                </a:cubicBezTo>
                <a:close/>
                <a:moveTo>
                  <a:pt x="4941570" y="506919"/>
                </a:moveTo>
                <a:cubicBezTo>
                  <a:pt x="4929505" y="533588"/>
                  <a:pt x="4971415" y="552004"/>
                  <a:pt x="4982845" y="524699"/>
                </a:cubicBezTo>
                <a:cubicBezTo>
                  <a:pt x="4994910" y="498029"/>
                  <a:pt x="4952365" y="479613"/>
                  <a:pt x="4941570" y="506919"/>
                </a:cubicBezTo>
                <a:close/>
                <a:moveTo>
                  <a:pt x="5003165" y="658684"/>
                </a:moveTo>
                <a:cubicBezTo>
                  <a:pt x="5027295" y="665669"/>
                  <a:pt x="5038725" y="626934"/>
                  <a:pt x="5013325" y="620584"/>
                </a:cubicBezTo>
                <a:cubicBezTo>
                  <a:pt x="4989195" y="613599"/>
                  <a:pt x="4978400" y="652334"/>
                  <a:pt x="5003165" y="658684"/>
                </a:cubicBezTo>
                <a:close/>
                <a:moveTo>
                  <a:pt x="6147435" y="1255584"/>
                </a:moveTo>
                <a:cubicBezTo>
                  <a:pt x="6154420" y="1246694"/>
                  <a:pt x="6152515" y="1234629"/>
                  <a:pt x="6144260" y="1227644"/>
                </a:cubicBezTo>
                <a:cubicBezTo>
                  <a:pt x="6144260" y="1227644"/>
                  <a:pt x="6144260" y="1227644"/>
                  <a:pt x="6144260" y="1227644"/>
                </a:cubicBezTo>
                <a:cubicBezTo>
                  <a:pt x="6137275" y="1221929"/>
                  <a:pt x="6127115" y="1221929"/>
                  <a:pt x="6120765" y="1227644"/>
                </a:cubicBezTo>
                <a:cubicBezTo>
                  <a:pt x="6104890" y="1199069"/>
                  <a:pt x="6080125" y="1248599"/>
                  <a:pt x="6112510" y="1244154"/>
                </a:cubicBezTo>
                <a:cubicBezTo>
                  <a:pt x="6111875" y="1261299"/>
                  <a:pt x="6136640" y="1270188"/>
                  <a:pt x="6147435" y="1255584"/>
                </a:cubicBezTo>
                <a:close/>
                <a:moveTo>
                  <a:pt x="4863465" y="557084"/>
                </a:moveTo>
                <a:cubicBezTo>
                  <a:pt x="4889500" y="564704"/>
                  <a:pt x="4901565" y="523429"/>
                  <a:pt x="4874895" y="516444"/>
                </a:cubicBezTo>
                <a:cubicBezTo>
                  <a:pt x="4848225" y="508824"/>
                  <a:pt x="4836795" y="550099"/>
                  <a:pt x="4863465" y="557084"/>
                </a:cubicBezTo>
                <a:close/>
                <a:moveTo>
                  <a:pt x="4658360" y="491044"/>
                </a:moveTo>
                <a:cubicBezTo>
                  <a:pt x="4653280" y="517713"/>
                  <a:pt x="4695825" y="525334"/>
                  <a:pt x="4700270" y="498029"/>
                </a:cubicBezTo>
                <a:cubicBezTo>
                  <a:pt x="4704715" y="470724"/>
                  <a:pt x="4662170" y="463738"/>
                  <a:pt x="4658360" y="491044"/>
                </a:cubicBezTo>
                <a:close/>
                <a:moveTo>
                  <a:pt x="4715510" y="393254"/>
                </a:moveTo>
                <a:cubicBezTo>
                  <a:pt x="4733925" y="401508"/>
                  <a:pt x="4754880" y="379919"/>
                  <a:pt x="4745990" y="361504"/>
                </a:cubicBezTo>
                <a:cubicBezTo>
                  <a:pt x="4819015" y="337374"/>
                  <a:pt x="4705985" y="271333"/>
                  <a:pt x="4721225" y="346899"/>
                </a:cubicBezTo>
                <a:cubicBezTo>
                  <a:pt x="4697730" y="348804"/>
                  <a:pt x="4692015" y="385633"/>
                  <a:pt x="4715510" y="393254"/>
                </a:cubicBezTo>
                <a:close/>
                <a:moveTo>
                  <a:pt x="4845685" y="469454"/>
                </a:moveTo>
                <a:cubicBezTo>
                  <a:pt x="4834890" y="496758"/>
                  <a:pt x="4878070" y="512633"/>
                  <a:pt x="4888230" y="485329"/>
                </a:cubicBezTo>
                <a:cubicBezTo>
                  <a:pt x="4898390" y="458024"/>
                  <a:pt x="4855210" y="442149"/>
                  <a:pt x="4845685" y="469454"/>
                </a:cubicBezTo>
                <a:close/>
                <a:moveTo>
                  <a:pt x="4747260" y="437704"/>
                </a:moveTo>
                <a:cubicBezTo>
                  <a:pt x="4738370" y="465644"/>
                  <a:pt x="4782185" y="478979"/>
                  <a:pt x="4790440" y="451038"/>
                </a:cubicBezTo>
                <a:cubicBezTo>
                  <a:pt x="4799965" y="423099"/>
                  <a:pt x="4755515" y="409129"/>
                  <a:pt x="4747260" y="437704"/>
                </a:cubicBezTo>
                <a:close/>
                <a:moveTo>
                  <a:pt x="4649470" y="553909"/>
                </a:moveTo>
                <a:cubicBezTo>
                  <a:pt x="4624070" y="551369"/>
                  <a:pt x="4620260" y="591374"/>
                  <a:pt x="4645660" y="593279"/>
                </a:cubicBezTo>
                <a:cubicBezTo>
                  <a:pt x="4671695" y="595819"/>
                  <a:pt x="4675505" y="555813"/>
                  <a:pt x="4649470" y="553909"/>
                </a:cubicBezTo>
                <a:close/>
                <a:moveTo>
                  <a:pt x="4814570" y="434529"/>
                </a:moveTo>
                <a:cubicBezTo>
                  <a:pt x="4827905" y="440879"/>
                  <a:pt x="4845685" y="431988"/>
                  <a:pt x="4848225" y="416749"/>
                </a:cubicBezTo>
                <a:cubicBezTo>
                  <a:pt x="4907280" y="400874"/>
                  <a:pt x="4832985" y="329754"/>
                  <a:pt x="4819650" y="389444"/>
                </a:cubicBezTo>
                <a:cubicBezTo>
                  <a:pt x="4797425" y="393254"/>
                  <a:pt x="4793615" y="426274"/>
                  <a:pt x="4814570" y="434529"/>
                </a:cubicBezTo>
                <a:close/>
                <a:moveTo>
                  <a:pt x="4779010" y="492313"/>
                </a:moveTo>
                <a:cubicBezTo>
                  <a:pt x="4749165" y="485963"/>
                  <a:pt x="4744085" y="534224"/>
                  <a:pt x="4774565" y="534224"/>
                </a:cubicBezTo>
                <a:cubicBezTo>
                  <a:pt x="4798695" y="534859"/>
                  <a:pt x="4803775" y="497394"/>
                  <a:pt x="4779010" y="492313"/>
                </a:cubicBezTo>
                <a:close/>
                <a:moveTo>
                  <a:pt x="4747260" y="685354"/>
                </a:moveTo>
                <a:cubicBezTo>
                  <a:pt x="4770755" y="687894"/>
                  <a:pt x="4774565" y="651063"/>
                  <a:pt x="4750435" y="648524"/>
                </a:cubicBezTo>
                <a:cubicBezTo>
                  <a:pt x="4726940" y="645984"/>
                  <a:pt x="4723765" y="683449"/>
                  <a:pt x="4747260" y="685354"/>
                </a:cubicBezTo>
                <a:close/>
                <a:moveTo>
                  <a:pt x="4968875" y="545019"/>
                </a:moveTo>
                <a:cubicBezTo>
                  <a:pt x="4942840" y="536129"/>
                  <a:pt x="4929505" y="576769"/>
                  <a:pt x="4955540" y="585024"/>
                </a:cubicBezTo>
                <a:cubicBezTo>
                  <a:pt x="4980940" y="594549"/>
                  <a:pt x="4994910" y="553274"/>
                  <a:pt x="4968875" y="545019"/>
                </a:cubicBezTo>
                <a:close/>
                <a:moveTo>
                  <a:pt x="5702300" y="1018094"/>
                </a:moveTo>
                <a:cubicBezTo>
                  <a:pt x="5678170" y="1018729"/>
                  <a:pt x="5671185" y="1054288"/>
                  <a:pt x="5693410" y="1063813"/>
                </a:cubicBezTo>
                <a:cubicBezTo>
                  <a:pt x="5691505" y="1087309"/>
                  <a:pt x="5729605" y="1080959"/>
                  <a:pt x="5720080" y="1059369"/>
                </a:cubicBezTo>
                <a:cubicBezTo>
                  <a:pt x="5726430" y="1053654"/>
                  <a:pt x="5728335" y="1045399"/>
                  <a:pt x="5727065" y="1037779"/>
                </a:cubicBezTo>
                <a:cubicBezTo>
                  <a:pt x="5749925" y="1050479"/>
                  <a:pt x="5772150" y="1016824"/>
                  <a:pt x="5751830" y="1000313"/>
                </a:cubicBezTo>
                <a:cubicBezTo>
                  <a:pt x="5748655" y="997774"/>
                  <a:pt x="5745480" y="996504"/>
                  <a:pt x="5741670" y="995869"/>
                </a:cubicBezTo>
                <a:cubicBezTo>
                  <a:pt x="5742305" y="995234"/>
                  <a:pt x="5742940" y="995234"/>
                  <a:pt x="5743575" y="994599"/>
                </a:cubicBezTo>
                <a:cubicBezTo>
                  <a:pt x="5780405" y="1020634"/>
                  <a:pt x="5788660" y="945704"/>
                  <a:pt x="5747385" y="962849"/>
                </a:cubicBezTo>
                <a:cubicBezTo>
                  <a:pt x="5738495" y="939988"/>
                  <a:pt x="5709285" y="952054"/>
                  <a:pt x="5710555" y="973644"/>
                </a:cubicBezTo>
                <a:cubicBezTo>
                  <a:pt x="5701030" y="981263"/>
                  <a:pt x="5702935" y="997774"/>
                  <a:pt x="5715000" y="1002219"/>
                </a:cubicBezTo>
                <a:lnTo>
                  <a:pt x="5715000" y="1002219"/>
                </a:lnTo>
                <a:cubicBezTo>
                  <a:pt x="5716905" y="1002854"/>
                  <a:pt x="5718810" y="1003488"/>
                  <a:pt x="5720715" y="1003488"/>
                </a:cubicBezTo>
                <a:cubicBezTo>
                  <a:pt x="5720080" y="1004124"/>
                  <a:pt x="5719445" y="1005394"/>
                  <a:pt x="5718810" y="1006029"/>
                </a:cubicBezTo>
                <a:cubicBezTo>
                  <a:pt x="5711190" y="1004759"/>
                  <a:pt x="5703570" y="1010474"/>
                  <a:pt x="5702300" y="1018094"/>
                </a:cubicBezTo>
                <a:close/>
                <a:moveTo>
                  <a:pt x="5913755" y="1172399"/>
                </a:moveTo>
                <a:cubicBezTo>
                  <a:pt x="5908675" y="1188274"/>
                  <a:pt x="5934075" y="1195259"/>
                  <a:pt x="5937885" y="1179384"/>
                </a:cubicBezTo>
                <a:cubicBezTo>
                  <a:pt x="5942965" y="1163509"/>
                  <a:pt x="5918200" y="1156524"/>
                  <a:pt x="5913755" y="1172399"/>
                </a:cubicBezTo>
                <a:close/>
                <a:moveTo>
                  <a:pt x="5773420" y="1040319"/>
                </a:moveTo>
                <a:cubicBezTo>
                  <a:pt x="5767070" y="1056829"/>
                  <a:pt x="5791200" y="1069529"/>
                  <a:pt x="5800725" y="1054288"/>
                </a:cubicBezTo>
                <a:cubicBezTo>
                  <a:pt x="5809615" y="1058099"/>
                  <a:pt x="5821045" y="1055559"/>
                  <a:pt x="5826760" y="1046669"/>
                </a:cubicBezTo>
                <a:cubicBezTo>
                  <a:pt x="5864225" y="1058734"/>
                  <a:pt x="5859145" y="993329"/>
                  <a:pt x="5824220" y="1011744"/>
                </a:cubicBezTo>
                <a:cubicBezTo>
                  <a:pt x="5829935" y="990154"/>
                  <a:pt x="5795645" y="979994"/>
                  <a:pt x="5789295" y="1001584"/>
                </a:cubicBezTo>
                <a:cubicBezTo>
                  <a:pt x="5777230" y="1005394"/>
                  <a:pt x="5774690" y="1023174"/>
                  <a:pt x="5784850" y="1030794"/>
                </a:cubicBezTo>
                <a:cubicBezTo>
                  <a:pt x="5779770" y="1032063"/>
                  <a:pt x="5775325" y="1035238"/>
                  <a:pt x="5773420" y="1040319"/>
                </a:cubicBezTo>
                <a:close/>
                <a:moveTo>
                  <a:pt x="5259070" y="753299"/>
                </a:moveTo>
                <a:cubicBezTo>
                  <a:pt x="5236210" y="745679"/>
                  <a:pt x="5225415" y="781874"/>
                  <a:pt x="5248275" y="788224"/>
                </a:cubicBezTo>
                <a:cubicBezTo>
                  <a:pt x="5270500" y="795844"/>
                  <a:pt x="5281930" y="759649"/>
                  <a:pt x="5259070" y="753299"/>
                </a:cubicBezTo>
                <a:close/>
                <a:moveTo>
                  <a:pt x="5250180" y="720279"/>
                </a:moveTo>
                <a:cubicBezTo>
                  <a:pt x="5241925" y="739329"/>
                  <a:pt x="5268595" y="757109"/>
                  <a:pt x="5282565" y="741234"/>
                </a:cubicBezTo>
                <a:cubicBezTo>
                  <a:pt x="5292090" y="759649"/>
                  <a:pt x="5321300" y="757744"/>
                  <a:pt x="5328285" y="738059"/>
                </a:cubicBezTo>
                <a:cubicBezTo>
                  <a:pt x="5358130" y="724724"/>
                  <a:pt x="5347970" y="674559"/>
                  <a:pt x="5313045" y="690434"/>
                </a:cubicBezTo>
                <a:cubicBezTo>
                  <a:pt x="5309870" y="645984"/>
                  <a:pt x="5242560" y="675194"/>
                  <a:pt x="5272405" y="708213"/>
                </a:cubicBezTo>
                <a:cubicBezTo>
                  <a:pt x="5263515" y="706309"/>
                  <a:pt x="5253990" y="710754"/>
                  <a:pt x="5250180" y="720279"/>
                </a:cubicBezTo>
                <a:close/>
                <a:moveTo>
                  <a:pt x="5283835" y="714563"/>
                </a:move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ubicBezTo>
                  <a:pt x="5283835" y="714563"/>
                  <a:pt x="5283835" y="714563"/>
                  <a:pt x="5283835" y="714563"/>
                </a:cubicBezTo>
                <a:close/>
                <a:moveTo>
                  <a:pt x="6687185" y="1559749"/>
                </a:moveTo>
                <a:cubicBezTo>
                  <a:pt x="6705600" y="1571813"/>
                  <a:pt x="6724015" y="1542604"/>
                  <a:pt x="6705600" y="1531174"/>
                </a:cubicBezTo>
                <a:cubicBezTo>
                  <a:pt x="6687185" y="1519109"/>
                  <a:pt x="6668770" y="1548319"/>
                  <a:pt x="6687185" y="1559749"/>
                </a:cubicBezTo>
                <a:close/>
                <a:moveTo>
                  <a:pt x="6094095" y="1268919"/>
                </a:moveTo>
                <a:cubicBezTo>
                  <a:pt x="6075680" y="1289238"/>
                  <a:pt x="6108065" y="1317813"/>
                  <a:pt x="6125845" y="1296859"/>
                </a:cubicBezTo>
                <a:cubicBezTo>
                  <a:pt x="6144260" y="1276538"/>
                  <a:pt x="6111875" y="1247963"/>
                  <a:pt x="6094095" y="1268919"/>
                </a:cubicBezTo>
                <a:close/>
                <a:moveTo>
                  <a:pt x="5969000" y="1120963"/>
                </a:moveTo>
                <a:cubicBezTo>
                  <a:pt x="5965825" y="1125409"/>
                  <a:pt x="5965190" y="1129854"/>
                  <a:pt x="5965190" y="1134934"/>
                </a:cubicBezTo>
                <a:cubicBezTo>
                  <a:pt x="5965190" y="1134934"/>
                  <a:pt x="5964555" y="1134934"/>
                  <a:pt x="5964555" y="1134934"/>
                </a:cubicBezTo>
                <a:cubicBezTo>
                  <a:pt x="5904230" y="1138744"/>
                  <a:pt x="5973445" y="1214309"/>
                  <a:pt x="5982335" y="1154619"/>
                </a:cubicBezTo>
                <a:cubicBezTo>
                  <a:pt x="5982970" y="1153984"/>
                  <a:pt x="5983605" y="1153349"/>
                  <a:pt x="5983605" y="1152079"/>
                </a:cubicBezTo>
                <a:cubicBezTo>
                  <a:pt x="5990590" y="1152713"/>
                  <a:pt x="5998210" y="1148904"/>
                  <a:pt x="6001385" y="1142554"/>
                </a:cubicBezTo>
                <a:cubicBezTo>
                  <a:pt x="6003925" y="1141919"/>
                  <a:pt x="6005830" y="1140649"/>
                  <a:pt x="6007100" y="1138744"/>
                </a:cubicBezTo>
                <a:cubicBezTo>
                  <a:pt x="6008370" y="1138744"/>
                  <a:pt x="6009005" y="1139379"/>
                  <a:pt x="6009640" y="1139379"/>
                </a:cubicBezTo>
                <a:cubicBezTo>
                  <a:pt x="6019800" y="1185099"/>
                  <a:pt x="6074410" y="1127313"/>
                  <a:pt x="6028055" y="1119694"/>
                </a:cubicBezTo>
                <a:cubicBezTo>
                  <a:pt x="6026150" y="1105088"/>
                  <a:pt x="6005195" y="1100644"/>
                  <a:pt x="5997575" y="1112709"/>
                </a:cubicBezTo>
                <a:cubicBezTo>
                  <a:pt x="5995035" y="1112709"/>
                  <a:pt x="5992495" y="1112709"/>
                  <a:pt x="5990590" y="1113344"/>
                </a:cubicBezTo>
                <a:cubicBezTo>
                  <a:pt x="5983605" y="1111438"/>
                  <a:pt x="5974715" y="1113979"/>
                  <a:pt x="5969000" y="1120963"/>
                </a:cubicBezTo>
                <a:close/>
                <a:moveTo>
                  <a:pt x="5852795" y="1057463"/>
                </a:moveTo>
                <a:cubicBezTo>
                  <a:pt x="5839460" y="1061909"/>
                  <a:pt x="5839460" y="1081594"/>
                  <a:pt x="5852795" y="1086674"/>
                </a:cubicBezTo>
                <a:lnTo>
                  <a:pt x="5852795" y="1086674"/>
                </a:lnTo>
                <a:cubicBezTo>
                  <a:pt x="5858510" y="1088579"/>
                  <a:pt x="5864860" y="1087309"/>
                  <a:pt x="5869305" y="1083499"/>
                </a:cubicBezTo>
                <a:cubicBezTo>
                  <a:pt x="5851525" y="1110804"/>
                  <a:pt x="5900420" y="1131759"/>
                  <a:pt x="5907405" y="1099374"/>
                </a:cubicBezTo>
                <a:cubicBezTo>
                  <a:pt x="5909310" y="1099374"/>
                  <a:pt x="5910580" y="1100009"/>
                  <a:pt x="5912485" y="1099374"/>
                </a:cubicBezTo>
                <a:cubicBezTo>
                  <a:pt x="5911215" y="1115884"/>
                  <a:pt x="5937250" y="1121599"/>
                  <a:pt x="5942330" y="1105088"/>
                </a:cubicBezTo>
                <a:cubicBezTo>
                  <a:pt x="5969000" y="1131759"/>
                  <a:pt x="5991225" y="1072704"/>
                  <a:pt x="5953760" y="1075244"/>
                </a:cubicBezTo>
                <a:cubicBezTo>
                  <a:pt x="5948045" y="1068259"/>
                  <a:pt x="5935980" y="1067624"/>
                  <a:pt x="5929630" y="1073974"/>
                </a:cubicBezTo>
                <a:cubicBezTo>
                  <a:pt x="5924550" y="1055559"/>
                  <a:pt x="5896610" y="1056194"/>
                  <a:pt x="5892165" y="1074609"/>
                </a:cubicBezTo>
                <a:cubicBezTo>
                  <a:pt x="5885180" y="1072704"/>
                  <a:pt x="5876925" y="1075244"/>
                  <a:pt x="5871845" y="1080324"/>
                </a:cubicBezTo>
                <a:cubicBezTo>
                  <a:pt x="5874385" y="1076513"/>
                  <a:pt x="5875020" y="1071434"/>
                  <a:pt x="5873750" y="1067624"/>
                </a:cubicBezTo>
                <a:cubicBezTo>
                  <a:pt x="5874385" y="1067624"/>
                  <a:pt x="5875020" y="1066988"/>
                  <a:pt x="5876290" y="1066354"/>
                </a:cubicBezTo>
                <a:cubicBezTo>
                  <a:pt x="5911850" y="1077784"/>
                  <a:pt x="5904865" y="1015554"/>
                  <a:pt x="5872480" y="1034604"/>
                </a:cubicBezTo>
                <a:cubicBezTo>
                  <a:pt x="5859145" y="1031429"/>
                  <a:pt x="5847080" y="1046034"/>
                  <a:pt x="5852795" y="1057463"/>
                </a:cubicBezTo>
                <a:close/>
                <a:moveTo>
                  <a:pt x="5097780" y="588834"/>
                </a:moveTo>
                <a:cubicBezTo>
                  <a:pt x="5099685" y="590104"/>
                  <a:pt x="5102225" y="590738"/>
                  <a:pt x="5104130" y="591374"/>
                </a:cubicBezTo>
                <a:cubicBezTo>
                  <a:pt x="5106670" y="600899"/>
                  <a:pt x="5116195" y="608519"/>
                  <a:pt x="5125720" y="609154"/>
                </a:cubicBezTo>
                <a:cubicBezTo>
                  <a:pt x="5126355" y="612963"/>
                  <a:pt x="5127625" y="616138"/>
                  <a:pt x="5130165" y="619313"/>
                </a:cubicBezTo>
                <a:cubicBezTo>
                  <a:pt x="5097145" y="659954"/>
                  <a:pt x="5184140" y="670749"/>
                  <a:pt x="5161915" y="623124"/>
                </a:cubicBezTo>
                <a:cubicBezTo>
                  <a:pt x="5176520" y="612329"/>
                  <a:pt x="5171440" y="587563"/>
                  <a:pt x="5153660" y="583754"/>
                </a:cubicBezTo>
                <a:cubicBezTo>
                  <a:pt x="5153660" y="572324"/>
                  <a:pt x="5144770" y="560894"/>
                  <a:pt x="5132705" y="558988"/>
                </a:cubicBezTo>
                <a:cubicBezTo>
                  <a:pt x="5114925" y="521524"/>
                  <a:pt x="5063490" y="565338"/>
                  <a:pt x="5097780" y="588834"/>
                </a:cubicBezTo>
                <a:close/>
                <a:moveTo>
                  <a:pt x="5106035" y="728534"/>
                </a:moveTo>
                <a:cubicBezTo>
                  <a:pt x="5111750" y="705674"/>
                  <a:pt x="5075555" y="696784"/>
                  <a:pt x="5070475" y="719644"/>
                </a:cubicBezTo>
                <a:cubicBezTo>
                  <a:pt x="5064125" y="743138"/>
                  <a:pt x="5100320" y="752029"/>
                  <a:pt x="5106035" y="728534"/>
                </a:cubicBezTo>
                <a:close/>
                <a:moveTo>
                  <a:pt x="5111115" y="779969"/>
                </a:moveTo>
                <a:cubicBezTo>
                  <a:pt x="5102225" y="778063"/>
                  <a:pt x="5092700" y="783779"/>
                  <a:pt x="5091430" y="793304"/>
                </a:cubicBezTo>
                <a:cubicBezTo>
                  <a:pt x="5090160" y="837754"/>
                  <a:pt x="5152390" y="795844"/>
                  <a:pt x="5111115" y="779969"/>
                </a:cubicBezTo>
                <a:close/>
                <a:moveTo>
                  <a:pt x="5090160" y="684084"/>
                </a:moveTo>
                <a:lnTo>
                  <a:pt x="5090160" y="684084"/>
                </a:lnTo>
                <a:cubicBezTo>
                  <a:pt x="5114290" y="692338"/>
                  <a:pt x="5126990" y="653604"/>
                  <a:pt x="5102225" y="646619"/>
                </a:cubicBezTo>
                <a:cubicBezTo>
                  <a:pt x="5078095" y="638363"/>
                  <a:pt x="5065395" y="677099"/>
                  <a:pt x="5090160" y="684084"/>
                </a:cubicBezTo>
                <a:close/>
                <a:moveTo>
                  <a:pt x="5182870" y="714563"/>
                </a:moveTo>
                <a:cubicBezTo>
                  <a:pt x="5204460" y="715199"/>
                  <a:pt x="5210175" y="682813"/>
                  <a:pt x="5189220" y="676463"/>
                </a:cubicBezTo>
                <a:cubicBezTo>
                  <a:pt x="5161280" y="666304"/>
                  <a:pt x="5153025" y="714563"/>
                  <a:pt x="5182870" y="714563"/>
                </a:cubicBezTo>
                <a:close/>
                <a:moveTo>
                  <a:pt x="5153660" y="741234"/>
                </a:moveTo>
                <a:cubicBezTo>
                  <a:pt x="5146675" y="764094"/>
                  <a:pt x="5182870" y="774254"/>
                  <a:pt x="5189220" y="750759"/>
                </a:cubicBezTo>
                <a:cubicBezTo>
                  <a:pt x="5195570" y="728534"/>
                  <a:pt x="5159375" y="718374"/>
                  <a:pt x="5153660" y="741234"/>
                </a:cubicBezTo>
                <a:close/>
                <a:moveTo>
                  <a:pt x="5187315" y="647888"/>
                </a:moveTo>
                <a:cubicBezTo>
                  <a:pt x="5189220" y="649159"/>
                  <a:pt x="5190490" y="649794"/>
                  <a:pt x="5192395" y="650429"/>
                </a:cubicBezTo>
                <a:cubicBezTo>
                  <a:pt x="5189855" y="663129"/>
                  <a:pt x="5198745" y="677099"/>
                  <a:pt x="5211445" y="679638"/>
                </a:cubicBezTo>
                <a:cubicBezTo>
                  <a:pt x="5216525" y="705674"/>
                  <a:pt x="5257800" y="698054"/>
                  <a:pt x="5252720" y="672019"/>
                </a:cubicBezTo>
                <a:cubicBezTo>
                  <a:pt x="5268595" y="656779"/>
                  <a:pt x="5252085" y="628204"/>
                  <a:pt x="5231130" y="634554"/>
                </a:cubicBezTo>
                <a:cubicBezTo>
                  <a:pt x="5229225" y="633284"/>
                  <a:pt x="5226685" y="632013"/>
                  <a:pt x="5224145" y="631379"/>
                </a:cubicBezTo>
                <a:cubicBezTo>
                  <a:pt x="5225415" y="579944"/>
                  <a:pt x="5147945" y="615504"/>
                  <a:pt x="5187315" y="647888"/>
                </a:cubicBezTo>
                <a:close/>
                <a:moveTo>
                  <a:pt x="5182870" y="829499"/>
                </a:moveTo>
                <a:cubicBezTo>
                  <a:pt x="5203825" y="834579"/>
                  <a:pt x="5212080" y="800924"/>
                  <a:pt x="5190490" y="796479"/>
                </a:cubicBezTo>
                <a:cubicBezTo>
                  <a:pt x="5168900" y="791399"/>
                  <a:pt x="5161280" y="825054"/>
                  <a:pt x="5182870" y="829499"/>
                </a:cubicBezTo>
                <a:close/>
                <a:moveTo>
                  <a:pt x="4922520" y="671384"/>
                </a:moveTo>
                <a:cubicBezTo>
                  <a:pt x="4899025" y="666938"/>
                  <a:pt x="4892675" y="703769"/>
                  <a:pt x="4916170" y="707579"/>
                </a:cubicBezTo>
                <a:cubicBezTo>
                  <a:pt x="4939665" y="712024"/>
                  <a:pt x="4946015" y="675194"/>
                  <a:pt x="4922520" y="671384"/>
                </a:cubicBezTo>
                <a:close/>
                <a:moveTo>
                  <a:pt x="7166610" y="1664524"/>
                </a:moveTo>
                <a:cubicBezTo>
                  <a:pt x="7181850" y="1670874"/>
                  <a:pt x="7191375" y="1646744"/>
                  <a:pt x="7175500" y="1641029"/>
                </a:cubicBezTo>
                <a:cubicBezTo>
                  <a:pt x="7160260" y="1634679"/>
                  <a:pt x="7150735" y="1658809"/>
                  <a:pt x="7166610" y="1664524"/>
                </a:cubicBezTo>
                <a:close/>
                <a:moveTo>
                  <a:pt x="7169150" y="1755963"/>
                </a:moveTo>
                <a:cubicBezTo>
                  <a:pt x="7159625" y="1773744"/>
                  <a:pt x="7188200" y="1788349"/>
                  <a:pt x="7197090" y="1769934"/>
                </a:cubicBezTo>
                <a:cubicBezTo>
                  <a:pt x="7206615" y="1752154"/>
                  <a:pt x="7178040" y="1737549"/>
                  <a:pt x="7169150" y="1755963"/>
                </a:cubicBezTo>
                <a:close/>
                <a:moveTo>
                  <a:pt x="7186295" y="1822638"/>
                </a:moveTo>
                <a:cubicBezTo>
                  <a:pt x="7167245" y="1811844"/>
                  <a:pt x="7150100" y="1841688"/>
                  <a:pt x="7169785" y="1851849"/>
                </a:cubicBezTo>
                <a:cubicBezTo>
                  <a:pt x="7188835" y="1862644"/>
                  <a:pt x="7205981" y="1832799"/>
                  <a:pt x="7186295" y="1822638"/>
                </a:cubicBezTo>
                <a:close/>
                <a:moveTo>
                  <a:pt x="7157720" y="1705799"/>
                </a:moveTo>
                <a:cubicBezTo>
                  <a:pt x="7174231" y="1713419"/>
                  <a:pt x="7186295" y="1687384"/>
                  <a:pt x="7169150" y="1679763"/>
                </a:cubicBezTo>
                <a:cubicBezTo>
                  <a:pt x="7152640" y="1672779"/>
                  <a:pt x="7140575" y="1698813"/>
                  <a:pt x="7157720" y="1705799"/>
                </a:cubicBezTo>
                <a:close/>
                <a:moveTo>
                  <a:pt x="7122795" y="1806129"/>
                </a:moveTo>
                <a:cubicBezTo>
                  <a:pt x="7134225" y="1787079"/>
                  <a:pt x="7104381" y="1769934"/>
                  <a:pt x="7093585" y="1788984"/>
                </a:cubicBezTo>
                <a:cubicBezTo>
                  <a:pt x="7082156" y="1808034"/>
                  <a:pt x="7112000" y="1825179"/>
                  <a:pt x="7122795" y="1806129"/>
                </a:cubicBezTo>
                <a:close/>
                <a:moveTo>
                  <a:pt x="7221220" y="2085529"/>
                </a:moveTo>
                <a:cubicBezTo>
                  <a:pt x="7242810" y="2099499"/>
                  <a:pt x="7264400" y="2065209"/>
                  <a:pt x="7242175" y="2051874"/>
                </a:cubicBezTo>
                <a:cubicBezTo>
                  <a:pt x="7221220" y="2038538"/>
                  <a:pt x="7199631" y="2072194"/>
                  <a:pt x="7221220" y="2085529"/>
                </a:cubicBezTo>
                <a:close/>
                <a:moveTo>
                  <a:pt x="7115175" y="2261424"/>
                </a:moveTo>
                <a:cubicBezTo>
                  <a:pt x="7138670" y="2278569"/>
                  <a:pt x="7165340" y="2241104"/>
                  <a:pt x="7141210" y="2224594"/>
                </a:cubicBezTo>
                <a:cubicBezTo>
                  <a:pt x="7117715" y="2207449"/>
                  <a:pt x="7091045" y="2244914"/>
                  <a:pt x="7115175" y="2261424"/>
                </a:cubicBezTo>
                <a:close/>
                <a:moveTo>
                  <a:pt x="7193915" y="2288729"/>
                </a:moveTo>
                <a:cubicBezTo>
                  <a:pt x="7169785" y="2342704"/>
                  <a:pt x="7268210" y="2323654"/>
                  <a:pt x="7225031" y="2282379"/>
                </a:cubicBezTo>
                <a:cubicBezTo>
                  <a:pt x="7225031" y="2282379"/>
                  <a:pt x="7225031" y="2282379"/>
                  <a:pt x="7225031" y="2282379"/>
                </a:cubicBezTo>
                <a:cubicBezTo>
                  <a:pt x="7214870" y="2276029"/>
                  <a:pt x="7200900" y="2278569"/>
                  <a:pt x="7193915" y="2288729"/>
                </a:cubicBezTo>
                <a:close/>
                <a:moveTo>
                  <a:pt x="7154545" y="1935669"/>
                </a:moveTo>
                <a:cubicBezTo>
                  <a:pt x="7174231" y="1948369"/>
                  <a:pt x="7193915" y="1916619"/>
                  <a:pt x="7173595" y="1904554"/>
                </a:cubicBezTo>
                <a:cubicBezTo>
                  <a:pt x="7153275" y="1891854"/>
                  <a:pt x="7133590" y="1923604"/>
                  <a:pt x="7154545" y="1935669"/>
                </a:cubicBezTo>
                <a:close/>
                <a:moveTo>
                  <a:pt x="7154545" y="2161094"/>
                </a:moveTo>
                <a:cubicBezTo>
                  <a:pt x="7176770" y="2176969"/>
                  <a:pt x="7201535" y="2141409"/>
                  <a:pt x="7178040" y="2126169"/>
                </a:cubicBezTo>
                <a:cubicBezTo>
                  <a:pt x="7155815" y="2110294"/>
                  <a:pt x="7131050" y="2146489"/>
                  <a:pt x="7154545" y="2161094"/>
                </a:cubicBezTo>
                <a:close/>
                <a:moveTo>
                  <a:pt x="6860540" y="1573719"/>
                </a:moveTo>
                <a:cubicBezTo>
                  <a:pt x="6852920" y="1569274"/>
                  <a:pt x="6843395" y="1572449"/>
                  <a:pt x="6839585" y="1579434"/>
                </a:cubicBezTo>
                <a:cubicBezTo>
                  <a:pt x="6826250" y="1618169"/>
                  <a:pt x="6892290" y="1599119"/>
                  <a:pt x="6860540" y="1573719"/>
                </a:cubicBezTo>
                <a:close/>
                <a:moveTo>
                  <a:pt x="6859270" y="1722944"/>
                </a:moveTo>
                <a:cubicBezTo>
                  <a:pt x="6845935" y="1742629"/>
                  <a:pt x="6876415" y="1763584"/>
                  <a:pt x="6889750" y="1743263"/>
                </a:cubicBezTo>
                <a:cubicBezTo>
                  <a:pt x="6903720" y="1724213"/>
                  <a:pt x="6872606" y="1703259"/>
                  <a:pt x="6859270" y="1722944"/>
                </a:cubicBezTo>
                <a:close/>
                <a:moveTo>
                  <a:pt x="6837681" y="1797874"/>
                </a:moveTo>
                <a:cubicBezTo>
                  <a:pt x="6814820" y="1844229"/>
                  <a:pt x="6901181" y="1830894"/>
                  <a:pt x="6865620" y="1793429"/>
                </a:cubicBezTo>
                <a:cubicBezTo>
                  <a:pt x="6865620" y="1793429"/>
                  <a:pt x="6865620" y="1793429"/>
                  <a:pt x="6865620" y="1793429"/>
                </a:cubicBezTo>
                <a:cubicBezTo>
                  <a:pt x="6856731" y="1787079"/>
                  <a:pt x="6844031" y="1788984"/>
                  <a:pt x="6837681" y="1797874"/>
                </a:cubicBezTo>
                <a:close/>
                <a:moveTo>
                  <a:pt x="6838950" y="1929954"/>
                </a:moveTo>
                <a:lnTo>
                  <a:pt x="6838950" y="1929954"/>
                </a:lnTo>
                <a:cubicBezTo>
                  <a:pt x="6860540" y="1947099"/>
                  <a:pt x="6887210" y="1913444"/>
                  <a:pt x="6864985" y="1896299"/>
                </a:cubicBezTo>
                <a:cubicBezTo>
                  <a:pt x="6844031" y="1879154"/>
                  <a:pt x="6817360" y="1913444"/>
                  <a:pt x="6838950" y="1929954"/>
                </a:cubicBezTo>
                <a:close/>
                <a:moveTo>
                  <a:pt x="7094856" y="1677224"/>
                </a:moveTo>
                <a:cubicBezTo>
                  <a:pt x="7111365" y="1684844"/>
                  <a:pt x="7123431" y="1658809"/>
                  <a:pt x="7106920" y="1651824"/>
                </a:cubicBezTo>
                <a:cubicBezTo>
                  <a:pt x="7089775" y="1643569"/>
                  <a:pt x="7077710" y="1669604"/>
                  <a:pt x="7094856" y="1677224"/>
                </a:cubicBezTo>
                <a:close/>
                <a:moveTo>
                  <a:pt x="7106920" y="1641029"/>
                </a:moveTo>
                <a:cubicBezTo>
                  <a:pt x="7122160" y="1647379"/>
                  <a:pt x="7131685" y="1623249"/>
                  <a:pt x="7116445" y="1617534"/>
                </a:cubicBezTo>
                <a:cubicBezTo>
                  <a:pt x="7101206" y="1611184"/>
                  <a:pt x="7091681" y="1635313"/>
                  <a:pt x="7106920" y="1641029"/>
                </a:cubicBezTo>
                <a:close/>
                <a:moveTo>
                  <a:pt x="7080885" y="1890584"/>
                </a:moveTo>
                <a:cubicBezTo>
                  <a:pt x="7100570" y="1903919"/>
                  <a:pt x="7120890" y="1872169"/>
                  <a:pt x="7100570" y="1859469"/>
                </a:cubicBezTo>
                <a:cubicBezTo>
                  <a:pt x="7080885" y="1846134"/>
                  <a:pt x="7060565" y="1877884"/>
                  <a:pt x="7080885" y="1890584"/>
                </a:cubicBezTo>
                <a:close/>
                <a:moveTo>
                  <a:pt x="7102475" y="1721674"/>
                </a:moveTo>
                <a:cubicBezTo>
                  <a:pt x="7092950" y="1739454"/>
                  <a:pt x="7120890" y="1754059"/>
                  <a:pt x="7129781" y="1735644"/>
                </a:cubicBezTo>
                <a:cubicBezTo>
                  <a:pt x="7139940" y="1718499"/>
                  <a:pt x="7112000" y="1703894"/>
                  <a:pt x="7102475" y="1721674"/>
                </a:cubicBezTo>
                <a:close/>
                <a:moveTo>
                  <a:pt x="7143750" y="2035999"/>
                </a:moveTo>
                <a:cubicBezTo>
                  <a:pt x="7164706" y="2050604"/>
                  <a:pt x="7186931" y="2016949"/>
                  <a:pt x="7165340" y="2002979"/>
                </a:cubicBezTo>
                <a:cubicBezTo>
                  <a:pt x="7144385" y="1988374"/>
                  <a:pt x="7122160" y="2022663"/>
                  <a:pt x="7143750" y="2035999"/>
                </a:cubicBezTo>
                <a:close/>
                <a:moveTo>
                  <a:pt x="7221856" y="1955354"/>
                </a:moveTo>
                <a:cubicBezTo>
                  <a:pt x="7209790" y="1975674"/>
                  <a:pt x="7241540" y="1994724"/>
                  <a:pt x="7253606" y="1973769"/>
                </a:cubicBezTo>
                <a:cubicBezTo>
                  <a:pt x="7265670" y="1953449"/>
                  <a:pt x="7233920" y="1934399"/>
                  <a:pt x="7221856" y="1955354"/>
                </a:cubicBezTo>
                <a:close/>
                <a:moveTo>
                  <a:pt x="7320915" y="1991549"/>
                </a:moveTo>
                <a:cubicBezTo>
                  <a:pt x="7300595" y="1979484"/>
                  <a:pt x="7282181" y="2011869"/>
                  <a:pt x="7303135" y="2023299"/>
                </a:cubicBezTo>
                <a:cubicBezTo>
                  <a:pt x="7323456" y="2035999"/>
                  <a:pt x="7341870" y="2003613"/>
                  <a:pt x="7320915" y="1991549"/>
                </a:cubicBezTo>
                <a:close/>
                <a:moveTo>
                  <a:pt x="7345045" y="1731199"/>
                </a:moveTo>
                <a:cubicBezTo>
                  <a:pt x="7360285" y="1736913"/>
                  <a:pt x="7369175" y="1712784"/>
                  <a:pt x="7353300" y="1707069"/>
                </a:cubicBezTo>
                <a:cubicBezTo>
                  <a:pt x="7338060" y="1701354"/>
                  <a:pt x="7329806" y="1726119"/>
                  <a:pt x="7345045" y="1731199"/>
                </a:cubicBezTo>
                <a:close/>
                <a:moveTo>
                  <a:pt x="7378700" y="2065844"/>
                </a:moveTo>
                <a:cubicBezTo>
                  <a:pt x="7399020" y="2077274"/>
                  <a:pt x="7417435" y="2044888"/>
                  <a:pt x="7396481" y="2033459"/>
                </a:cubicBezTo>
                <a:cubicBezTo>
                  <a:pt x="7375525" y="2022029"/>
                  <a:pt x="7357745" y="2054413"/>
                  <a:pt x="7378700" y="2065844"/>
                </a:cubicBezTo>
                <a:close/>
                <a:moveTo>
                  <a:pt x="7299960" y="2133789"/>
                </a:moveTo>
                <a:lnTo>
                  <a:pt x="7299960" y="2133789"/>
                </a:lnTo>
                <a:cubicBezTo>
                  <a:pt x="7309485" y="2139504"/>
                  <a:pt x="7321550" y="2136329"/>
                  <a:pt x="7327265" y="2126804"/>
                </a:cubicBezTo>
                <a:cubicBezTo>
                  <a:pt x="7345681" y="2078544"/>
                  <a:pt x="7260590" y="2100134"/>
                  <a:pt x="7299960" y="2133789"/>
                </a:cubicBezTo>
                <a:close/>
                <a:moveTo>
                  <a:pt x="7383781" y="1965513"/>
                </a:moveTo>
                <a:cubicBezTo>
                  <a:pt x="7402831" y="1975674"/>
                  <a:pt x="7418706" y="1945194"/>
                  <a:pt x="7399020" y="1935034"/>
                </a:cubicBezTo>
                <a:cubicBezTo>
                  <a:pt x="7379335" y="1925509"/>
                  <a:pt x="7364095" y="1955988"/>
                  <a:pt x="7383781" y="1965513"/>
                </a:cubicBezTo>
                <a:close/>
                <a:moveTo>
                  <a:pt x="7334885" y="1921699"/>
                </a:moveTo>
                <a:cubicBezTo>
                  <a:pt x="7345045" y="1902649"/>
                  <a:pt x="7314565" y="1886138"/>
                  <a:pt x="7305040" y="1905824"/>
                </a:cubicBezTo>
                <a:cubicBezTo>
                  <a:pt x="7294245" y="1925509"/>
                  <a:pt x="7324725" y="1941384"/>
                  <a:pt x="7334885" y="1921699"/>
                </a:cubicBezTo>
                <a:close/>
                <a:moveTo>
                  <a:pt x="7367270" y="2400489"/>
                </a:moveTo>
                <a:cubicBezTo>
                  <a:pt x="7352031" y="2425254"/>
                  <a:pt x="7391400" y="2448749"/>
                  <a:pt x="7406006" y="2423349"/>
                </a:cubicBezTo>
                <a:cubicBezTo>
                  <a:pt x="7421245" y="2398584"/>
                  <a:pt x="7381875" y="2375089"/>
                  <a:pt x="7367270" y="2400489"/>
                </a:cubicBezTo>
                <a:close/>
                <a:moveTo>
                  <a:pt x="7378700" y="1874709"/>
                </a:moveTo>
                <a:cubicBezTo>
                  <a:pt x="7396481" y="1883599"/>
                  <a:pt x="7410450" y="1854388"/>
                  <a:pt x="7391400" y="1846134"/>
                </a:cubicBezTo>
                <a:cubicBezTo>
                  <a:pt x="7373620" y="1837879"/>
                  <a:pt x="7360285" y="1866454"/>
                  <a:pt x="7378700" y="1874709"/>
                </a:cubicBezTo>
                <a:close/>
                <a:moveTo>
                  <a:pt x="7404735" y="1752788"/>
                </a:moveTo>
                <a:cubicBezTo>
                  <a:pt x="7419975" y="1758504"/>
                  <a:pt x="7428865" y="1734374"/>
                  <a:pt x="7412990" y="1728659"/>
                </a:cubicBezTo>
                <a:cubicBezTo>
                  <a:pt x="7397750" y="1722944"/>
                  <a:pt x="7389495" y="1747074"/>
                  <a:pt x="7404735" y="1752788"/>
                </a:cubicBezTo>
                <a:close/>
                <a:moveTo>
                  <a:pt x="1226820" y="2274124"/>
                </a:moveTo>
                <a:cubicBezTo>
                  <a:pt x="1200785" y="2284284"/>
                  <a:pt x="1217295" y="2324289"/>
                  <a:pt x="1242695" y="2313494"/>
                </a:cubicBezTo>
                <a:cubicBezTo>
                  <a:pt x="1268095" y="2303969"/>
                  <a:pt x="1252220" y="2263964"/>
                  <a:pt x="1226820" y="2274124"/>
                </a:cubicBezTo>
                <a:close/>
                <a:moveTo>
                  <a:pt x="7263765" y="1884234"/>
                </a:moveTo>
                <a:cubicBezTo>
                  <a:pt x="7274560" y="1865184"/>
                  <a:pt x="7244081" y="1848674"/>
                  <a:pt x="7233920" y="1868359"/>
                </a:cubicBezTo>
                <a:cubicBezTo>
                  <a:pt x="7223125" y="1886774"/>
                  <a:pt x="7253606" y="1903284"/>
                  <a:pt x="7263765" y="1884234"/>
                </a:cubicBezTo>
                <a:close/>
                <a:moveTo>
                  <a:pt x="7236460" y="1789619"/>
                </a:moveTo>
                <a:cubicBezTo>
                  <a:pt x="7227570" y="1807399"/>
                  <a:pt x="7255510" y="1821369"/>
                  <a:pt x="7264400" y="1803588"/>
                </a:cubicBezTo>
                <a:cubicBezTo>
                  <a:pt x="7273290" y="1785174"/>
                  <a:pt x="7244715" y="1771204"/>
                  <a:pt x="7236460" y="1789619"/>
                </a:cubicBezTo>
                <a:close/>
                <a:moveTo>
                  <a:pt x="7220585" y="1734374"/>
                </a:moveTo>
                <a:cubicBezTo>
                  <a:pt x="7284085" y="1724213"/>
                  <a:pt x="7185025" y="1681034"/>
                  <a:pt x="7220585" y="1734374"/>
                </a:cubicBezTo>
                <a:lnTo>
                  <a:pt x="7220585" y="1734374"/>
                </a:lnTo>
                <a:close/>
                <a:moveTo>
                  <a:pt x="7225665" y="1687384"/>
                </a:moveTo>
                <a:cubicBezTo>
                  <a:pt x="7240906" y="1693734"/>
                  <a:pt x="7250431" y="1668969"/>
                  <a:pt x="7234556" y="1663254"/>
                </a:cubicBezTo>
                <a:cubicBezTo>
                  <a:pt x="7219315" y="1657538"/>
                  <a:pt x="7210425" y="1681669"/>
                  <a:pt x="7225665" y="1687384"/>
                </a:cubicBezTo>
                <a:close/>
                <a:moveTo>
                  <a:pt x="7285356" y="1709609"/>
                </a:moveTo>
                <a:cubicBezTo>
                  <a:pt x="7300595" y="1715324"/>
                  <a:pt x="7309485" y="1691194"/>
                  <a:pt x="7294245" y="1685479"/>
                </a:cubicBezTo>
                <a:cubicBezTo>
                  <a:pt x="7279006" y="1679763"/>
                  <a:pt x="7270115" y="1703894"/>
                  <a:pt x="7285356" y="1709609"/>
                </a:cubicBezTo>
                <a:close/>
                <a:moveTo>
                  <a:pt x="7317740" y="2370009"/>
                </a:moveTo>
                <a:cubicBezTo>
                  <a:pt x="7333615" y="2345244"/>
                  <a:pt x="7294881" y="2321114"/>
                  <a:pt x="7279640" y="2345879"/>
                </a:cubicBezTo>
                <a:cubicBezTo>
                  <a:pt x="7263765" y="2370644"/>
                  <a:pt x="7302500" y="2395409"/>
                  <a:pt x="7317740" y="2370009"/>
                </a:cubicBezTo>
                <a:close/>
                <a:moveTo>
                  <a:pt x="7310756" y="1842959"/>
                </a:moveTo>
                <a:cubicBezTo>
                  <a:pt x="7328535" y="1851849"/>
                  <a:pt x="7342506" y="1823274"/>
                  <a:pt x="7324090" y="1815019"/>
                </a:cubicBezTo>
                <a:cubicBezTo>
                  <a:pt x="7306310" y="1806129"/>
                  <a:pt x="7292340" y="1834069"/>
                  <a:pt x="7310756" y="1842959"/>
                </a:cubicBezTo>
                <a:close/>
                <a:moveTo>
                  <a:pt x="7284720" y="1761679"/>
                </a:moveTo>
                <a:cubicBezTo>
                  <a:pt x="7301231" y="1769299"/>
                  <a:pt x="7312660" y="1742629"/>
                  <a:pt x="7295515" y="1735644"/>
                </a:cubicBezTo>
                <a:cubicBezTo>
                  <a:pt x="7279006" y="1728024"/>
                  <a:pt x="7267575" y="1754694"/>
                  <a:pt x="7284720" y="1761679"/>
                </a:cubicBezTo>
                <a:close/>
                <a:moveTo>
                  <a:pt x="6793231" y="1699449"/>
                </a:moveTo>
                <a:lnTo>
                  <a:pt x="6793231" y="1699449"/>
                </a:lnTo>
                <a:cubicBezTo>
                  <a:pt x="6837045" y="1719769"/>
                  <a:pt x="6822440" y="1639759"/>
                  <a:pt x="6788785" y="1674049"/>
                </a:cubicBezTo>
                <a:cubicBezTo>
                  <a:pt x="6782435" y="1682304"/>
                  <a:pt x="6784975" y="1693734"/>
                  <a:pt x="6793231" y="1699449"/>
                </a:cubicBezTo>
                <a:close/>
                <a:moveTo>
                  <a:pt x="6767831" y="1769934"/>
                </a:moveTo>
                <a:cubicBezTo>
                  <a:pt x="6788150" y="1785809"/>
                  <a:pt x="6812281" y="1753424"/>
                  <a:pt x="6791325" y="1738184"/>
                </a:cubicBezTo>
                <a:cubicBezTo>
                  <a:pt x="6771640" y="1722944"/>
                  <a:pt x="6747510" y="1755329"/>
                  <a:pt x="6767831" y="1769934"/>
                </a:cubicBezTo>
                <a:close/>
                <a:moveTo>
                  <a:pt x="6802756" y="2012504"/>
                </a:moveTo>
                <a:cubicBezTo>
                  <a:pt x="6823075" y="2013138"/>
                  <a:pt x="6833870" y="1985199"/>
                  <a:pt x="6817360" y="1972499"/>
                </a:cubicBezTo>
                <a:cubicBezTo>
                  <a:pt x="6784340" y="1947734"/>
                  <a:pt x="6762115" y="2010599"/>
                  <a:pt x="6802756" y="2012504"/>
                </a:cubicBezTo>
                <a:close/>
                <a:moveTo>
                  <a:pt x="6814185" y="1518474"/>
                </a:moveTo>
                <a:cubicBezTo>
                  <a:pt x="6829425" y="1525459"/>
                  <a:pt x="6839585" y="1501329"/>
                  <a:pt x="6824345" y="1494979"/>
                </a:cubicBezTo>
                <a:cubicBezTo>
                  <a:pt x="6809106" y="1487994"/>
                  <a:pt x="6798945" y="1512124"/>
                  <a:pt x="6814185" y="1518474"/>
                </a:cubicBezTo>
                <a:close/>
                <a:moveTo>
                  <a:pt x="6762750" y="1868994"/>
                </a:moveTo>
                <a:cubicBezTo>
                  <a:pt x="6783706" y="1886774"/>
                  <a:pt x="6811010" y="1853119"/>
                  <a:pt x="6789420" y="1835974"/>
                </a:cubicBezTo>
                <a:cubicBezTo>
                  <a:pt x="6767831" y="1818194"/>
                  <a:pt x="6740525" y="1852484"/>
                  <a:pt x="6762750" y="1868994"/>
                </a:cubicBezTo>
                <a:close/>
                <a:moveTo>
                  <a:pt x="6871970" y="1543874"/>
                </a:moveTo>
                <a:cubicBezTo>
                  <a:pt x="6886575" y="1550859"/>
                  <a:pt x="6897370" y="1526729"/>
                  <a:pt x="6882131" y="1520379"/>
                </a:cubicBezTo>
                <a:cubicBezTo>
                  <a:pt x="6867525" y="1513394"/>
                  <a:pt x="6856731" y="1537524"/>
                  <a:pt x="6871970" y="1543874"/>
                </a:cubicBezTo>
                <a:close/>
                <a:moveTo>
                  <a:pt x="6906895" y="1588324"/>
                </a:moveTo>
                <a:cubicBezTo>
                  <a:pt x="6922770" y="1596579"/>
                  <a:pt x="6936106" y="1570544"/>
                  <a:pt x="6918960" y="1562924"/>
                </a:cubicBezTo>
                <a:cubicBezTo>
                  <a:pt x="6903085" y="1554669"/>
                  <a:pt x="6890385" y="1580704"/>
                  <a:pt x="6906895" y="1588324"/>
                </a:cubicBezTo>
                <a:close/>
                <a:moveTo>
                  <a:pt x="6697981" y="1467038"/>
                </a:moveTo>
                <a:cubicBezTo>
                  <a:pt x="6712585" y="1474024"/>
                  <a:pt x="6723381" y="1449894"/>
                  <a:pt x="6708140" y="1443544"/>
                </a:cubicBezTo>
                <a:cubicBezTo>
                  <a:pt x="6692900" y="1437194"/>
                  <a:pt x="6682740" y="1460688"/>
                  <a:pt x="6697981" y="1467038"/>
                </a:cubicBezTo>
                <a:close/>
                <a:moveTo>
                  <a:pt x="6817995" y="1622613"/>
                </a:moveTo>
                <a:cubicBezTo>
                  <a:pt x="6805931" y="1641029"/>
                  <a:pt x="6835140" y="1659444"/>
                  <a:pt x="6846570" y="1640394"/>
                </a:cubicBezTo>
                <a:cubicBezTo>
                  <a:pt x="6858635" y="1621979"/>
                  <a:pt x="6829425" y="1604199"/>
                  <a:pt x="6817995" y="1622613"/>
                </a:cubicBezTo>
                <a:close/>
                <a:moveTo>
                  <a:pt x="6844665" y="1557844"/>
                </a:moveTo>
                <a:cubicBezTo>
                  <a:pt x="6860540" y="1566099"/>
                  <a:pt x="6873875" y="1540699"/>
                  <a:pt x="6857365" y="1532444"/>
                </a:cubicBezTo>
                <a:cubicBezTo>
                  <a:pt x="6840856" y="1524188"/>
                  <a:pt x="6828156" y="1549588"/>
                  <a:pt x="6844665" y="1557844"/>
                </a:cubicBezTo>
                <a:close/>
                <a:moveTo>
                  <a:pt x="6724015" y="1945829"/>
                </a:moveTo>
                <a:cubicBezTo>
                  <a:pt x="6744335" y="1946463"/>
                  <a:pt x="6754495" y="1919159"/>
                  <a:pt x="6738620" y="1905824"/>
                </a:cubicBezTo>
                <a:cubicBezTo>
                  <a:pt x="6706235" y="1880424"/>
                  <a:pt x="6682740" y="1943924"/>
                  <a:pt x="6724015" y="1945829"/>
                </a:cubicBezTo>
                <a:close/>
                <a:moveTo>
                  <a:pt x="6931025" y="1568638"/>
                </a:moveTo>
                <a:cubicBezTo>
                  <a:pt x="6946265" y="1574988"/>
                  <a:pt x="6956425" y="1551494"/>
                  <a:pt x="6941185" y="1545144"/>
                </a:cubicBezTo>
                <a:cubicBezTo>
                  <a:pt x="6925310" y="1538794"/>
                  <a:pt x="6915150" y="1562288"/>
                  <a:pt x="6931025" y="1568638"/>
                </a:cubicBezTo>
                <a:close/>
                <a:moveTo>
                  <a:pt x="6690995" y="1686749"/>
                </a:moveTo>
                <a:cubicBezTo>
                  <a:pt x="6666865" y="1732469"/>
                  <a:pt x="6753860" y="1721038"/>
                  <a:pt x="6718935" y="1682938"/>
                </a:cubicBezTo>
                <a:cubicBezTo>
                  <a:pt x="6718935" y="1682938"/>
                  <a:pt x="6718935" y="1682938"/>
                  <a:pt x="6718935" y="1682938"/>
                </a:cubicBezTo>
                <a:cubicBezTo>
                  <a:pt x="6710045" y="1676588"/>
                  <a:pt x="6697981" y="1678494"/>
                  <a:pt x="6690995" y="1686749"/>
                </a:cubicBezTo>
                <a:close/>
                <a:moveTo>
                  <a:pt x="6795770" y="1536888"/>
                </a:moveTo>
                <a:cubicBezTo>
                  <a:pt x="6778625" y="1526729"/>
                  <a:pt x="6762750" y="1554034"/>
                  <a:pt x="6780531" y="1564194"/>
                </a:cubicBezTo>
                <a:cubicBezTo>
                  <a:pt x="6797675" y="1574354"/>
                  <a:pt x="6813550" y="1546413"/>
                  <a:pt x="6795770" y="1536888"/>
                </a:cubicBezTo>
                <a:close/>
                <a:moveTo>
                  <a:pt x="6720840" y="1495613"/>
                </a:moveTo>
                <a:cubicBezTo>
                  <a:pt x="6736715" y="1503869"/>
                  <a:pt x="6750050" y="1478469"/>
                  <a:pt x="6733540" y="1470213"/>
                </a:cubicBezTo>
                <a:cubicBezTo>
                  <a:pt x="6717665" y="1461959"/>
                  <a:pt x="6704965" y="1487359"/>
                  <a:pt x="6720840" y="1495613"/>
                </a:cubicBezTo>
                <a:close/>
                <a:moveTo>
                  <a:pt x="6736715" y="1521013"/>
                </a:moveTo>
                <a:cubicBezTo>
                  <a:pt x="6746875" y="1503869"/>
                  <a:pt x="6719570" y="1487994"/>
                  <a:pt x="6710045" y="1505774"/>
                </a:cubicBezTo>
                <a:cubicBezTo>
                  <a:pt x="6699250" y="1522919"/>
                  <a:pt x="6726556" y="1538794"/>
                  <a:pt x="6736715" y="1521013"/>
                </a:cubicBezTo>
                <a:close/>
                <a:moveTo>
                  <a:pt x="6755765" y="1492438"/>
                </a:moveTo>
                <a:cubicBezTo>
                  <a:pt x="6770370" y="1499424"/>
                  <a:pt x="6781165" y="1475929"/>
                  <a:pt x="6765925" y="1468944"/>
                </a:cubicBezTo>
                <a:cubicBezTo>
                  <a:pt x="6751320" y="1462594"/>
                  <a:pt x="6740525" y="1486088"/>
                  <a:pt x="6755765" y="1492438"/>
                </a:cubicBezTo>
                <a:close/>
                <a:moveTo>
                  <a:pt x="6717665" y="1624519"/>
                </a:moveTo>
                <a:cubicBezTo>
                  <a:pt x="6703695" y="1643569"/>
                  <a:pt x="6734175" y="1665159"/>
                  <a:pt x="6747510" y="1645474"/>
                </a:cubicBezTo>
                <a:cubicBezTo>
                  <a:pt x="6761481" y="1626424"/>
                  <a:pt x="6731000" y="1604834"/>
                  <a:pt x="6717665" y="1624519"/>
                </a:cubicBezTo>
                <a:close/>
                <a:moveTo>
                  <a:pt x="6783070" y="1526729"/>
                </a:moveTo>
                <a:cubicBezTo>
                  <a:pt x="6798945" y="1534984"/>
                  <a:pt x="6812281" y="1509584"/>
                  <a:pt x="6795770" y="1501329"/>
                </a:cubicBezTo>
                <a:cubicBezTo>
                  <a:pt x="6779260" y="1493074"/>
                  <a:pt x="6766560" y="1519109"/>
                  <a:pt x="6783070" y="1526729"/>
                </a:cubicBezTo>
                <a:close/>
                <a:moveTo>
                  <a:pt x="6755131" y="1602929"/>
                </a:moveTo>
                <a:cubicBezTo>
                  <a:pt x="6773545" y="1614994"/>
                  <a:pt x="6791960" y="1585784"/>
                  <a:pt x="6773545" y="1574354"/>
                </a:cubicBezTo>
                <a:cubicBezTo>
                  <a:pt x="6755131" y="1562924"/>
                  <a:pt x="6736715" y="1591499"/>
                  <a:pt x="6755131" y="1602929"/>
                </a:cubicBezTo>
                <a:close/>
                <a:moveTo>
                  <a:pt x="6994525" y="2048063"/>
                </a:moveTo>
                <a:cubicBezTo>
                  <a:pt x="7016115" y="2064574"/>
                  <a:pt x="7042150" y="2029649"/>
                  <a:pt x="7019290" y="2013774"/>
                </a:cubicBezTo>
                <a:cubicBezTo>
                  <a:pt x="7019290" y="2013774"/>
                  <a:pt x="7019290" y="2013774"/>
                  <a:pt x="7019290" y="2013774"/>
                </a:cubicBezTo>
                <a:cubicBezTo>
                  <a:pt x="6997700" y="1997899"/>
                  <a:pt x="6972300" y="2032188"/>
                  <a:pt x="6994525" y="2048063"/>
                </a:cubicBezTo>
                <a:close/>
                <a:moveTo>
                  <a:pt x="6948806" y="2137599"/>
                </a:moveTo>
                <a:cubicBezTo>
                  <a:pt x="6971665" y="2156014"/>
                  <a:pt x="7000240" y="2119819"/>
                  <a:pt x="6976745" y="2102039"/>
                </a:cubicBezTo>
                <a:cubicBezTo>
                  <a:pt x="6953885" y="2083624"/>
                  <a:pt x="6925945" y="2119819"/>
                  <a:pt x="6948806" y="2137599"/>
                </a:cubicBezTo>
                <a:close/>
                <a:moveTo>
                  <a:pt x="6991350" y="1645474"/>
                </a:moveTo>
                <a:cubicBezTo>
                  <a:pt x="6983731" y="1641029"/>
                  <a:pt x="6974206" y="1644204"/>
                  <a:pt x="6970395" y="1651824"/>
                </a:cubicBezTo>
                <a:cubicBezTo>
                  <a:pt x="6957695" y="1690559"/>
                  <a:pt x="7023735" y="1670874"/>
                  <a:pt x="6991350" y="1645474"/>
                </a:cubicBezTo>
                <a:close/>
                <a:moveTo>
                  <a:pt x="6991350" y="1932494"/>
                </a:moveTo>
                <a:cubicBezTo>
                  <a:pt x="7012306" y="1947734"/>
                  <a:pt x="7035165" y="1914713"/>
                  <a:pt x="7014210" y="1900109"/>
                </a:cubicBezTo>
                <a:cubicBezTo>
                  <a:pt x="7014210" y="1900109"/>
                  <a:pt x="7014210" y="1900109"/>
                  <a:pt x="7014210" y="1900109"/>
                </a:cubicBezTo>
                <a:cubicBezTo>
                  <a:pt x="6993256" y="1885504"/>
                  <a:pt x="6970395" y="1918524"/>
                  <a:pt x="6991350" y="1932494"/>
                </a:cubicBezTo>
                <a:close/>
                <a:moveTo>
                  <a:pt x="6915150" y="1682938"/>
                </a:moveTo>
                <a:cubicBezTo>
                  <a:pt x="6927215" y="1664524"/>
                  <a:pt x="6897370" y="1646109"/>
                  <a:pt x="6886575" y="1665159"/>
                </a:cubicBezTo>
                <a:cubicBezTo>
                  <a:pt x="6874510" y="1683574"/>
                  <a:pt x="6904356" y="1701988"/>
                  <a:pt x="6915150" y="1682938"/>
                </a:cubicBezTo>
                <a:close/>
                <a:moveTo>
                  <a:pt x="7031356" y="2200464"/>
                </a:moveTo>
                <a:cubicBezTo>
                  <a:pt x="7054215" y="2218244"/>
                  <a:pt x="7082156" y="2181414"/>
                  <a:pt x="7058660" y="2164269"/>
                </a:cubicBezTo>
                <a:cubicBezTo>
                  <a:pt x="7035165" y="2146489"/>
                  <a:pt x="7007860" y="2183319"/>
                  <a:pt x="7031356" y="2200464"/>
                </a:cubicBezTo>
                <a:close/>
                <a:moveTo>
                  <a:pt x="6961506" y="1791524"/>
                </a:moveTo>
                <a:cubicBezTo>
                  <a:pt x="6974840" y="1771838"/>
                  <a:pt x="6943725" y="1751519"/>
                  <a:pt x="6931025" y="1771204"/>
                </a:cubicBezTo>
                <a:cubicBezTo>
                  <a:pt x="6917690" y="1790888"/>
                  <a:pt x="6948806" y="1811209"/>
                  <a:pt x="6961506" y="1791524"/>
                </a:cubicBezTo>
                <a:close/>
                <a:moveTo>
                  <a:pt x="6939281" y="1847404"/>
                </a:moveTo>
                <a:cubicBezTo>
                  <a:pt x="6918325" y="1832163"/>
                  <a:pt x="6895465" y="1864549"/>
                  <a:pt x="6916420" y="1879154"/>
                </a:cubicBezTo>
                <a:cubicBezTo>
                  <a:pt x="6936740" y="1895029"/>
                  <a:pt x="6960870" y="1862009"/>
                  <a:pt x="6939281" y="1847404"/>
                </a:cubicBezTo>
                <a:close/>
                <a:moveTo>
                  <a:pt x="6925945" y="1609913"/>
                </a:moveTo>
                <a:cubicBezTo>
                  <a:pt x="6908165" y="1599754"/>
                  <a:pt x="6892925" y="1627694"/>
                  <a:pt x="6910706" y="1637219"/>
                </a:cubicBezTo>
                <a:cubicBezTo>
                  <a:pt x="6928485" y="1646744"/>
                  <a:pt x="6943725" y="1619438"/>
                  <a:pt x="6925945" y="1609913"/>
                </a:cubicBezTo>
                <a:close/>
                <a:moveTo>
                  <a:pt x="6916420" y="1989644"/>
                </a:moveTo>
                <a:cubicBezTo>
                  <a:pt x="6938010" y="2006788"/>
                  <a:pt x="6964045" y="1972499"/>
                  <a:pt x="6941820" y="1955988"/>
                </a:cubicBezTo>
                <a:cubicBezTo>
                  <a:pt x="6920231" y="1939479"/>
                  <a:pt x="6894195" y="1973769"/>
                  <a:pt x="6916420" y="1989644"/>
                </a:cubicBezTo>
                <a:close/>
                <a:moveTo>
                  <a:pt x="7002781" y="1818194"/>
                </a:moveTo>
                <a:cubicBezTo>
                  <a:pt x="6989445" y="1837879"/>
                  <a:pt x="7020560" y="1858199"/>
                  <a:pt x="7033260" y="1837879"/>
                </a:cubicBezTo>
                <a:cubicBezTo>
                  <a:pt x="7046595" y="1818829"/>
                  <a:pt x="7015481" y="1798509"/>
                  <a:pt x="7002781" y="1818194"/>
                </a:cubicBezTo>
                <a:close/>
                <a:moveTo>
                  <a:pt x="6960870" y="1730563"/>
                </a:moveTo>
                <a:cubicBezTo>
                  <a:pt x="6979285" y="1741994"/>
                  <a:pt x="6997700" y="1712784"/>
                  <a:pt x="6978015" y="1701354"/>
                </a:cubicBezTo>
                <a:cubicBezTo>
                  <a:pt x="6959600" y="1689924"/>
                  <a:pt x="6941820" y="1719134"/>
                  <a:pt x="6960870" y="1730563"/>
                </a:cubicBezTo>
                <a:close/>
                <a:moveTo>
                  <a:pt x="6989445" y="1593404"/>
                </a:moveTo>
                <a:cubicBezTo>
                  <a:pt x="7004685" y="1600388"/>
                  <a:pt x="7014845" y="1576259"/>
                  <a:pt x="6998970" y="1569909"/>
                </a:cubicBezTo>
                <a:cubicBezTo>
                  <a:pt x="6983731" y="1562924"/>
                  <a:pt x="6974206" y="1587054"/>
                  <a:pt x="6989445" y="1593404"/>
                </a:cubicBezTo>
                <a:close/>
                <a:moveTo>
                  <a:pt x="7030085" y="1771204"/>
                </a:moveTo>
                <a:cubicBezTo>
                  <a:pt x="7048500" y="1782634"/>
                  <a:pt x="7066281" y="1752788"/>
                  <a:pt x="7047231" y="1741994"/>
                </a:cubicBezTo>
                <a:cubicBezTo>
                  <a:pt x="7028815" y="1731199"/>
                  <a:pt x="7011035" y="1760409"/>
                  <a:pt x="7030085" y="1771204"/>
                </a:cubicBezTo>
                <a:close/>
                <a:moveTo>
                  <a:pt x="7067550" y="1985199"/>
                </a:moveTo>
                <a:cubicBezTo>
                  <a:pt x="7088506" y="1999804"/>
                  <a:pt x="7111365" y="1966784"/>
                  <a:pt x="7089775" y="1952179"/>
                </a:cubicBezTo>
                <a:cubicBezTo>
                  <a:pt x="7068185" y="1937574"/>
                  <a:pt x="7045960" y="1971229"/>
                  <a:pt x="7067550" y="1985199"/>
                </a:cubicBezTo>
                <a:lnTo>
                  <a:pt x="7067550" y="1985199"/>
                </a:lnTo>
                <a:close/>
                <a:moveTo>
                  <a:pt x="6969125" y="1618169"/>
                </a:moveTo>
                <a:cubicBezTo>
                  <a:pt x="6985635" y="1626424"/>
                  <a:pt x="6997700" y="1600388"/>
                  <a:pt x="6981190" y="1592769"/>
                </a:cubicBezTo>
                <a:cubicBezTo>
                  <a:pt x="6965315" y="1584513"/>
                  <a:pt x="6952615" y="1610549"/>
                  <a:pt x="6969125" y="1618169"/>
                </a:cubicBezTo>
                <a:close/>
                <a:moveTo>
                  <a:pt x="7057390" y="1680399"/>
                </a:moveTo>
                <a:cubicBezTo>
                  <a:pt x="7039610" y="1670874"/>
                  <a:pt x="7025006" y="1698813"/>
                  <a:pt x="7042785" y="1707704"/>
                </a:cubicBezTo>
                <a:cubicBezTo>
                  <a:pt x="7060565" y="1717863"/>
                  <a:pt x="7075806" y="1689924"/>
                  <a:pt x="7057390" y="1680399"/>
                </a:cubicBezTo>
                <a:close/>
                <a:moveTo>
                  <a:pt x="7048500" y="1617534"/>
                </a:moveTo>
                <a:cubicBezTo>
                  <a:pt x="7063740" y="1623884"/>
                  <a:pt x="7073265" y="1599754"/>
                  <a:pt x="7058025" y="1594038"/>
                </a:cubicBezTo>
                <a:cubicBezTo>
                  <a:pt x="7042785" y="1587688"/>
                  <a:pt x="7032625" y="1611184"/>
                  <a:pt x="7048500" y="1617534"/>
                </a:cubicBezTo>
                <a:close/>
                <a:moveTo>
                  <a:pt x="7031990" y="1648013"/>
                </a:moveTo>
                <a:cubicBezTo>
                  <a:pt x="7048500" y="1656269"/>
                  <a:pt x="7060565" y="1630234"/>
                  <a:pt x="7044056" y="1622613"/>
                </a:cubicBezTo>
                <a:cubicBezTo>
                  <a:pt x="7027545" y="1614359"/>
                  <a:pt x="7014845" y="1640394"/>
                  <a:pt x="7031990" y="1648013"/>
                </a:cubicBezTo>
                <a:close/>
                <a:moveTo>
                  <a:pt x="1636395" y="2007424"/>
                </a:moveTo>
                <a:cubicBezTo>
                  <a:pt x="1638300" y="2007424"/>
                  <a:pt x="1640840" y="2006788"/>
                  <a:pt x="1642745" y="2006154"/>
                </a:cubicBezTo>
                <a:lnTo>
                  <a:pt x="1642745" y="2006154"/>
                </a:lnTo>
                <a:cubicBezTo>
                  <a:pt x="1688465" y="1954719"/>
                  <a:pt x="1574800" y="1977579"/>
                  <a:pt x="1636395" y="2007424"/>
                </a:cubicBezTo>
                <a:close/>
                <a:moveTo>
                  <a:pt x="2730500" y="1218754"/>
                </a:moveTo>
                <a:cubicBezTo>
                  <a:pt x="2708910" y="1235899"/>
                  <a:pt x="2735580" y="1269554"/>
                  <a:pt x="2757170" y="1251774"/>
                </a:cubicBezTo>
                <a:cubicBezTo>
                  <a:pt x="2778760" y="1235263"/>
                  <a:pt x="2752090" y="1201609"/>
                  <a:pt x="2730500" y="1218754"/>
                </a:cubicBezTo>
                <a:close/>
                <a:moveTo>
                  <a:pt x="2712085" y="1137474"/>
                </a:moveTo>
                <a:cubicBezTo>
                  <a:pt x="2714625" y="1137474"/>
                  <a:pt x="2717165" y="1136838"/>
                  <a:pt x="2719705" y="1136204"/>
                </a:cubicBezTo>
                <a:cubicBezTo>
                  <a:pt x="2712720" y="1150174"/>
                  <a:pt x="2724150" y="1169224"/>
                  <a:pt x="2740025" y="1169859"/>
                </a:cubicBezTo>
                <a:cubicBezTo>
                  <a:pt x="2693670" y="1237169"/>
                  <a:pt x="2828925" y="1201609"/>
                  <a:pt x="2755265" y="1166049"/>
                </a:cubicBezTo>
                <a:cubicBezTo>
                  <a:pt x="2777490" y="1151444"/>
                  <a:pt x="2759710" y="1115249"/>
                  <a:pt x="2734945" y="1123504"/>
                </a:cubicBezTo>
                <a:cubicBezTo>
                  <a:pt x="2748915" y="1045399"/>
                  <a:pt x="2635250" y="1117788"/>
                  <a:pt x="2712085" y="1137474"/>
                </a:cubicBezTo>
                <a:close/>
                <a:moveTo>
                  <a:pt x="2249805" y="1568638"/>
                </a:moveTo>
                <a:cubicBezTo>
                  <a:pt x="2249805" y="1579434"/>
                  <a:pt x="2263140" y="1586419"/>
                  <a:pt x="2271395" y="1580069"/>
                </a:cubicBezTo>
                <a:lnTo>
                  <a:pt x="2271395" y="1580069"/>
                </a:lnTo>
                <a:cubicBezTo>
                  <a:pt x="2281555" y="1573719"/>
                  <a:pt x="2278380" y="1557844"/>
                  <a:pt x="2267585" y="1554669"/>
                </a:cubicBezTo>
                <a:cubicBezTo>
                  <a:pt x="2261870" y="1529904"/>
                  <a:pt x="2227580" y="1555938"/>
                  <a:pt x="2249805" y="1568638"/>
                </a:cubicBezTo>
                <a:close/>
                <a:moveTo>
                  <a:pt x="2787650" y="1051749"/>
                </a:moveTo>
                <a:cubicBezTo>
                  <a:pt x="2809875" y="1052384"/>
                  <a:pt x="2821940" y="1021904"/>
                  <a:pt x="2804160" y="1007299"/>
                </a:cubicBezTo>
                <a:cubicBezTo>
                  <a:pt x="2767965" y="978088"/>
                  <a:pt x="2741295" y="1049844"/>
                  <a:pt x="2787650" y="1051749"/>
                </a:cubicBezTo>
                <a:close/>
                <a:moveTo>
                  <a:pt x="2878455" y="1009204"/>
                </a:moveTo>
                <a:cubicBezTo>
                  <a:pt x="2900045" y="1031429"/>
                  <a:pt x="2934970" y="997774"/>
                  <a:pt x="2912745" y="975549"/>
                </a:cubicBezTo>
                <a:cubicBezTo>
                  <a:pt x="2891155" y="953324"/>
                  <a:pt x="2856230" y="987613"/>
                  <a:pt x="2878455" y="1009204"/>
                </a:cubicBezTo>
                <a:close/>
                <a:moveTo>
                  <a:pt x="2892425" y="1034604"/>
                </a:moveTo>
                <a:cubicBezTo>
                  <a:pt x="2870200" y="1053654"/>
                  <a:pt x="2900045" y="1088579"/>
                  <a:pt x="2921635" y="1068894"/>
                </a:cubicBezTo>
                <a:cubicBezTo>
                  <a:pt x="2944495" y="1049844"/>
                  <a:pt x="2914650" y="1014919"/>
                  <a:pt x="2892425" y="1034604"/>
                </a:cubicBezTo>
                <a:close/>
                <a:moveTo>
                  <a:pt x="2214880" y="1595944"/>
                </a:moveTo>
                <a:cubicBezTo>
                  <a:pt x="2219325" y="1569909"/>
                  <a:pt x="2176780" y="1581338"/>
                  <a:pt x="2193290" y="1601659"/>
                </a:cubicBezTo>
                <a:cubicBezTo>
                  <a:pt x="2184400" y="1634044"/>
                  <a:pt x="2239010" y="1619438"/>
                  <a:pt x="2214880" y="1595944"/>
                </a:cubicBezTo>
                <a:close/>
                <a:moveTo>
                  <a:pt x="2863850" y="966659"/>
                </a:moveTo>
                <a:cubicBezTo>
                  <a:pt x="2886075" y="967294"/>
                  <a:pt x="2898140" y="936813"/>
                  <a:pt x="2880995" y="922209"/>
                </a:cubicBezTo>
                <a:cubicBezTo>
                  <a:pt x="2844165" y="892999"/>
                  <a:pt x="2816860" y="964119"/>
                  <a:pt x="2863850" y="966659"/>
                </a:cubicBezTo>
                <a:close/>
                <a:moveTo>
                  <a:pt x="2814955" y="1102549"/>
                </a:moveTo>
                <a:cubicBezTo>
                  <a:pt x="2792730" y="1121599"/>
                  <a:pt x="2823210" y="1155888"/>
                  <a:pt x="2844800" y="1136204"/>
                </a:cubicBezTo>
                <a:cubicBezTo>
                  <a:pt x="2867025" y="1117154"/>
                  <a:pt x="2836545" y="1082863"/>
                  <a:pt x="2814955" y="1102549"/>
                </a:cubicBezTo>
                <a:close/>
                <a:moveTo>
                  <a:pt x="2800985" y="1086038"/>
                </a:moveTo>
                <a:cubicBezTo>
                  <a:pt x="2822575" y="1108263"/>
                  <a:pt x="2857500" y="1073974"/>
                  <a:pt x="2835275" y="1052384"/>
                </a:cubicBezTo>
                <a:cubicBezTo>
                  <a:pt x="2813685" y="1029524"/>
                  <a:pt x="2778760" y="1064449"/>
                  <a:pt x="2800985" y="1086038"/>
                </a:cubicBezTo>
                <a:close/>
                <a:moveTo>
                  <a:pt x="1876425" y="1800413"/>
                </a:moveTo>
                <a:cubicBezTo>
                  <a:pt x="1896110" y="1800413"/>
                  <a:pt x="1889760" y="1768663"/>
                  <a:pt x="1871345" y="1776284"/>
                </a:cubicBezTo>
                <a:cubicBezTo>
                  <a:pt x="1858645" y="1780729"/>
                  <a:pt x="1863090" y="1801049"/>
                  <a:pt x="1876425" y="1800413"/>
                </a:cubicBezTo>
                <a:close/>
                <a:moveTo>
                  <a:pt x="1817370" y="1823909"/>
                </a:moveTo>
                <a:cubicBezTo>
                  <a:pt x="1837055" y="1823909"/>
                  <a:pt x="1831340" y="1792794"/>
                  <a:pt x="1812925" y="1799144"/>
                </a:cubicBezTo>
                <a:cubicBezTo>
                  <a:pt x="1799590" y="1803588"/>
                  <a:pt x="1803400" y="1824544"/>
                  <a:pt x="1817370" y="1823909"/>
                </a:cubicBezTo>
                <a:close/>
                <a:moveTo>
                  <a:pt x="1853565" y="1841688"/>
                </a:moveTo>
                <a:cubicBezTo>
                  <a:pt x="1838325" y="1889313"/>
                  <a:pt x="1914525" y="1851849"/>
                  <a:pt x="1867535" y="1834704"/>
                </a:cubicBezTo>
                <a:cubicBezTo>
                  <a:pt x="1879600" y="1792794"/>
                  <a:pt x="1813560" y="1825813"/>
                  <a:pt x="1853565" y="1841688"/>
                </a:cubicBezTo>
                <a:close/>
                <a:moveTo>
                  <a:pt x="1757045" y="1843594"/>
                </a:moveTo>
                <a:cubicBezTo>
                  <a:pt x="1776095" y="1843594"/>
                  <a:pt x="1771650" y="1813113"/>
                  <a:pt x="1753235" y="1818829"/>
                </a:cubicBezTo>
                <a:cubicBezTo>
                  <a:pt x="1739265" y="1822638"/>
                  <a:pt x="1743075" y="1844229"/>
                  <a:pt x="1757045" y="1843594"/>
                </a:cubicBezTo>
                <a:close/>
                <a:moveTo>
                  <a:pt x="1931670" y="1828988"/>
                </a:moveTo>
                <a:cubicBezTo>
                  <a:pt x="1951990" y="1828988"/>
                  <a:pt x="1951355" y="1797238"/>
                  <a:pt x="1931035" y="1797874"/>
                </a:cubicBezTo>
                <a:cubicBezTo>
                  <a:pt x="1927225" y="1761044"/>
                  <a:pt x="1880235" y="1802319"/>
                  <a:pt x="1915795" y="1811209"/>
                </a:cubicBezTo>
                <a:cubicBezTo>
                  <a:pt x="1915160" y="1816288"/>
                  <a:pt x="1917065" y="1822004"/>
                  <a:pt x="1920875" y="1825179"/>
                </a:cubicBezTo>
                <a:cubicBezTo>
                  <a:pt x="1862455" y="1846134"/>
                  <a:pt x="1962785" y="1882963"/>
                  <a:pt x="1931670" y="1828988"/>
                </a:cubicBezTo>
                <a:close/>
                <a:moveTo>
                  <a:pt x="1978025" y="1777554"/>
                </a:moveTo>
                <a:cubicBezTo>
                  <a:pt x="1978660" y="1777554"/>
                  <a:pt x="1979295" y="1777554"/>
                  <a:pt x="1979930" y="1777554"/>
                </a:cubicBezTo>
                <a:cubicBezTo>
                  <a:pt x="1980565" y="1778824"/>
                  <a:pt x="1980565" y="1780729"/>
                  <a:pt x="1981835" y="1781999"/>
                </a:cubicBezTo>
                <a:cubicBezTo>
                  <a:pt x="1941195" y="1809938"/>
                  <a:pt x="2021205" y="1832799"/>
                  <a:pt x="2002155" y="1787713"/>
                </a:cubicBezTo>
                <a:cubicBezTo>
                  <a:pt x="2019300" y="1780729"/>
                  <a:pt x="2008505" y="1753424"/>
                  <a:pt x="1991360" y="1759138"/>
                </a:cubicBezTo>
                <a:cubicBezTo>
                  <a:pt x="1977390" y="1729294"/>
                  <a:pt x="1945640" y="1773744"/>
                  <a:pt x="1978025" y="1777554"/>
                </a:cubicBezTo>
                <a:close/>
                <a:moveTo>
                  <a:pt x="2045335" y="1713419"/>
                </a:moveTo>
                <a:cubicBezTo>
                  <a:pt x="2066925" y="1712784"/>
                  <a:pt x="2057400" y="1679129"/>
                  <a:pt x="2038350" y="1689924"/>
                </a:cubicBezTo>
                <a:cubicBezTo>
                  <a:pt x="2028190" y="1696274"/>
                  <a:pt x="2033270" y="1714054"/>
                  <a:pt x="2045335" y="1713419"/>
                </a:cubicBezTo>
                <a:close/>
                <a:moveTo>
                  <a:pt x="1990725" y="1745169"/>
                </a:moveTo>
                <a:cubicBezTo>
                  <a:pt x="2011680" y="1744534"/>
                  <a:pt x="2003425" y="1711513"/>
                  <a:pt x="1984375" y="1721674"/>
                </a:cubicBezTo>
                <a:cubicBezTo>
                  <a:pt x="1972945" y="1727388"/>
                  <a:pt x="1978025" y="1745804"/>
                  <a:pt x="1990725" y="1745169"/>
                </a:cubicBezTo>
                <a:close/>
                <a:moveTo>
                  <a:pt x="1934210" y="1774379"/>
                </a:moveTo>
                <a:cubicBezTo>
                  <a:pt x="1954530" y="1773744"/>
                  <a:pt x="1947545" y="1741994"/>
                  <a:pt x="1928495" y="1750249"/>
                </a:cubicBezTo>
                <a:cubicBezTo>
                  <a:pt x="1916430" y="1755329"/>
                  <a:pt x="1921510" y="1775013"/>
                  <a:pt x="1934210" y="1774379"/>
                </a:cubicBezTo>
                <a:close/>
                <a:moveTo>
                  <a:pt x="1791970" y="1868994"/>
                </a:moveTo>
                <a:cubicBezTo>
                  <a:pt x="1793240" y="1868994"/>
                  <a:pt x="1794510" y="1868994"/>
                  <a:pt x="1795145" y="1868359"/>
                </a:cubicBezTo>
                <a:cubicBezTo>
                  <a:pt x="1794510" y="1868359"/>
                  <a:pt x="1793875" y="1868994"/>
                  <a:pt x="1792605" y="1868994"/>
                </a:cubicBezTo>
                <a:cubicBezTo>
                  <a:pt x="1774190" y="1877249"/>
                  <a:pt x="1788160" y="1905824"/>
                  <a:pt x="1805940" y="1896934"/>
                </a:cubicBezTo>
                <a:cubicBezTo>
                  <a:pt x="1823085" y="1889313"/>
                  <a:pt x="1812290" y="1863913"/>
                  <a:pt x="1796415" y="1867724"/>
                </a:cubicBezTo>
                <a:cubicBezTo>
                  <a:pt x="1812290" y="1862644"/>
                  <a:pt x="1805305" y="1834069"/>
                  <a:pt x="1786255" y="1841054"/>
                </a:cubicBezTo>
                <a:cubicBezTo>
                  <a:pt x="1772920" y="1847404"/>
                  <a:pt x="1777365" y="1869629"/>
                  <a:pt x="1791970" y="1868994"/>
                </a:cubicBezTo>
                <a:close/>
                <a:moveTo>
                  <a:pt x="3213100" y="908874"/>
                </a:moveTo>
                <a:cubicBezTo>
                  <a:pt x="3249295" y="907604"/>
                  <a:pt x="3232150" y="851088"/>
                  <a:pt x="3201670" y="870138"/>
                </a:cubicBezTo>
                <a:cubicBezTo>
                  <a:pt x="3183890" y="880934"/>
                  <a:pt x="3192780" y="909509"/>
                  <a:pt x="3213100" y="908874"/>
                </a:cubicBezTo>
                <a:close/>
                <a:moveTo>
                  <a:pt x="3178175" y="1046034"/>
                </a:moveTo>
                <a:cubicBezTo>
                  <a:pt x="3208020" y="1045399"/>
                  <a:pt x="3196590" y="998409"/>
                  <a:pt x="3169285" y="1011744"/>
                </a:cubicBezTo>
                <a:cubicBezTo>
                  <a:pt x="3152775" y="1019363"/>
                  <a:pt x="3159125" y="1046669"/>
                  <a:pt x="3178175" y="1046034"/>
                </a:cubicBezTo>
                <a:close/>
                <a:moveTo>
                  <a:pt x="3250565" y="953324"/>
                </a:moveTo>
                <a:cubicBezTo>
                  <a:pt x="3283585" y="952688"/>
                  <a:pt x="3269615" y="900619"/>
                  <a:pt x="3240405" y="916494"/>
                </a:cubicBezTo>
                <a:cubicBezTo>
                  <a:pt x="3222625" y="926019"/>
                  <a:pt x="3230880" y="954594"/>
                  <a:pt x="3250565" y="953324"/>
                </a:cubicBezTo>
                <a:close/>
                <a:moveTo>
                  <a:pt x="3171190" y="999679"/>
                </a:moveTo>
                <a:cubicBezTo>
                  <a:pt x="3204210" y="999044"/>
                  <a:pt x="3189605" y="946974"/>
                  <a:pt x="3161030" y="962849"/>
                </a:cubicBezTo>
                <a:cubicBezTo>
                  <a:pt x="3143885" y="973009"/>
                  <a:pt x="3152140" y="1000949"/>
                  <a:pt x="3171190" y="999679"/>
                </a:cubicBezTo>
                <a:close/>
                <a:moveTo>
                  <a:pt x="3131820" y="837754"/>
                </a:moveTo>
                <a:cubicBezTo>
                  <a:pt x="3114675" y="849819"/>
                  <a:pt x="3124835" y="879029"/>
                  <a:pt x="3145790" y="878394"/>
                </a:cubicBezTo>
                <a:cubicBezTo>
                  <a:pt x="3185795" y="876488"/>
                  <a:pt x="3164840" y="814259"/>
                  <a:pt x="3131820" y="837754"/>
                </a:cubicBezTo>
                <a:close/>
                <a:moveTo>
                  <a:pt x="3215005" y="774888"/>
                </a:moveTo>
                <a:cubicBezTo>
                  <a:pt x="3190875" y="792034"/>
                  <a:pt x="3218815" y="828863"/>
                  <a:pt x="3241675" y="811084"/>
                </a:cubicBezTo>
                <a:lnTo>
                  <a:pt x="3241675" y="811084"/>
                </a:lnTo>
                <a:cubicBezTo>
                  <a:pt x="3265170" y="794574"/>
                  <a:pt x="3237865" y="757109"/>
                  <a:pt x="3215005" y="774888"/>
                </a:cubicBezTo>
                <a:close/>
                <a:moveTo>
                  <a:pt x="3101975" y="1086674"/>
                </a:moveTo>
                <a:cubicBezTo>
                  <a:pt x="3132455" y="1086038"/>
                  <a:pt x="3119755" y="1038413"/>
                  <a:pt x="3093085" y="1052384"/>
                </a:cubicBezTo>
                <a:cubicBezTo>
                  <a:pt x="3076575" y="1060638"/>
                  <a:pt x="3083560" y="1087309"/>
                  <a:pt x="3101975" y="1086674"/>
                </a:cubicBezTo>
                <a:close/>
                <a:moveTo>
                  <a:pt x="3093085" y="1047938"/>
                </a:moveTo>
                <a:cubicBezTo>
                  <a:pt x="3126105" y="1047304"/>
                  <a:pt x="3111500" y="994599"/>
                  <a:pt x="3082290" y="1011744"/>
                </a:cubicBezTo>
                <a:cubicBezTo>
                  <a:pt x="3065780" y="1021269"/>
                  <a:pt x="3074035" y="1048574"/>
                  <a:pt x="3093085" y="1047938"/>
                </a:cubicBezTo>
                <a:close/>
                <a:moveTo>
                  <a:pt x="3144520" y="959674"/>
                </a:moveTo>
                <a:cubicBezTo>
                  <a:pt x="3167380" y="944434"/>
                  <a:pt x="3142615" y="908874"/>
                  <a:pt x="3120390" y="924749"/>
                </a:cubicBezTo>
                <a:cubicBezTo>
                  <a:pt x="3097530" y="939988"/>
                  <a:pt x="3122295" y="975549"/>
                  <a:pt x="3144520" y="959674"/>
                </a:cubicBezTo>
                <a:close/>
                <a:moveTo>
                  <a:pt x="3202305" y="682179"/>
                </a:moveTo>
                <a:cubicBezTo>
                  <a:pt x="3178175" y="701863"/>
                  <a:pt x="3209290" y="739329"/>
                  <a:pt x="3232785" y="719009"/>
                </a:cubicBezTo>
                <a:cubicBezTo>
                  <a:pt x="3257550" y="699959"/>
                  <a:pt x="3226435" y="661859"/>
                  <a:pt x="3202305" y="682179"/>
                </a:cubicBezTo>
                <a:cubicBezTo>
                  <a:pt x="3202305" y="682179"/>
                  <a:pt x="3202305" y="682179"/>
                  <a:pt x="3202305" y="682179"/>
                </a:cubicBezTo>
                <a:close/>
                <a:moveTo>
                  <a:pt x="2968625" y="999679"/>
                </a:moveTo>
                <a:cubicBezTo>
                  <a:pt x="2987040" y="1022538"/>
                  <a:pt x="3022600" y="992694"/>
                  <a:pt x="3002915" y="970469"/>
                </a:cubicBezTo>
                <a:cubicBezTo>
                  <a:pt x="2984500" y="947609"/>
                  <a:pt x="2948940" y="977454"/>
                  <a:pt x="2968625" y="999679"/>
                </a:cubicBezTo>
                <a:close/>
                <a:moveTo>
                  <a:pt x="3019425" y="799019"/>
                </a:moveTo>
                <a:cubicBezTo>
                  <a:pt x="3041015" y="799654"/>
                  <a:pt x="3053715" y="770444"/>
                  <a:pt x="3037205" y="755204"/>
                </a:cubicBezTo>
                <a:cubicBezTo>
                  <a:pt x="3001645" y="724724"/>
                  <a:pt x="2972435" y="797113"/>
                  <a:pt x="3019425" y="799019"/>
                </a:cubicBezTo>
                <a:close/>
                <a:moveTo>
                  <a:pt x="2957195" y="899984"/>
                </a:moveTo>
                <a:cubicBezTo>
                  <a:pt x="2934335" y="920938"/>
                  <a:pt x="2967990" y="956499"/>
                  <a:pt x="2990215" y="934909"/>
                </a:cubicBezTo>
                <a:cubicBezTo>
                  <a:pt x="3013075" y="913319"/>
                  <a:pt x="2979420" y="877759"/>
                  <a:pt x="2957195" y="899984"/>
                </a:cubicBezTo>
                <a:cubicBezTo>
                  <a:pt x="2957195" y="899984"/>
                  <a:pt x="2957195" y="899984"/>
                  <a:pt x="2957195" y="899984"/>
                </a:cubicBezTo>
                <a:close/>
                <a:moveTo>
                  <a:pt x="2940685" y="882204"/>
                </a:moveTo>
                <a:cubicBezTo>
                  <a:pt x="2962910" y="882838"/>
                  <a:pt x="2974975" y="852994"/>
                  <a:pt x="2957830" y="838388"/>
                </a:cubicBezTo>
                <a:cubicBezTo>
                  <a:pt x="2922270" y="807909"/>
                  <a:pt x="2894330" y="880299"/>
                  <a:pt x="2940685" y="882204"/>
                </a:cubicBezTo>
                <a:close/>
                <a:moveTo>
                  <a:pt x="3035935" y="859344"/>
                </a:moveTo>
                <a:cubicBezTo>
                  <a:pt x="3056255" y="882838"/>
                  <a:pt x="3092450" y="849819"/>
                  <a:pt x="3071495" y="826959"/>
                </a:cubicBezTo>
                <a:cubicBezTo>
                  <a:pt x="3050540" y="803463"/>
                  <a:pt x="3014345" y="836484"/>
                  <a:pt x="3035935" y="859344"/>
                </a:cubicBezTo>
                <a:close/>
                <a:moveTo>
                  <a:pt x="3183255" y="639634"/>
                </a:moveTo>
                <a:cubicBezTo>
                  <a:pt x="3229610" y="637729"/>
                  <a:pt x="3202305" y="565338"/>
                  <a:pt x="3166110" y="595819"/>
                </a:cubicBezTo>
                <a:cubicBezTo>
                  <a:pt x="3148965" y="610424"/>
                  <a:pt x="3161030" y="640269"/>
                  <a:pt x="3183255" y="639634"/>
                </a:cubicBezTo>
                <a:close/>
                <a:moveTo>
                  <a:pt x="3116580" y="786319"/>
                </a:moveTo>
                <a:cubicBezTo>
                  <a:pt x="3136900" y="810449"/>
                  <a:pt x="3173730" y="778063"/>
                  <a:pt x="3152775" y="754569"/>
                </a:cubicBezTo>
                <a:cubicBezTo>
                  <a:pt x="3132455" y="731074"/>
                  <a:pt x="3095625" y="763459"/>
                  <a:pt x="3116580" y="786319"/>
                </a:cubicBezTo>
                <a:close/>
                <a:moveTo>
                  <a:pt x="3100070" y="718374"/>
                </a:moveTo>
                <a:cubicBezTo>
                  <a:pt x="3121660" y="719009"/>
                  <a:pt x="3134360" y="690434"/>
                  <a:pt x="3118485" y="675194"/>
                </a:cubicBezTo>
                <a:cubicBezTo>
                  <a:pt x="3082925" y="642809"/>
                  <a:pt x="3052445" y="715834"/>
                  <a:pt x="3100070" y="718374"/>
                </a:cubicBezTo>
                <a:close/>
                <a:moveTo>
                  <a:pt x="1534160" y="1982659"/>
                </a:moveTo>
                <a:cubicBezTo>
                  <a:pt x="1529080" y="1962974"/>
                  <a:pt x="1498600" y="1971229"/>
                  <a:pt x="1504315" y="1990279"/>
                </a:cubicBezTo>
                <a:cubicBezTo>
                  <a:pt x="1509395" y="2009963"/>
                  <a:pt x="1539875" y="2001709"/>
                  <a:pt x="1534160" y="1982659"/>
                </a:cubicBezTo>
                <a:close/>
                <a:moveTo>
                  <a:pt x="1376680" y="1955354"/>
                </a:moveTo>
                <a:cubicBezTo>
                  <a:pt x="1378585" y="1973769"/>
                  <a:pt x="1407160" y="1970594"/>
                  <a:pt x="1404620" y="1952813"/>
                </a:cubicBezTo>
                <a:cubicBezTo>
                  <a:pt x="1403350" y="1934399"/>
                  <a:pt x="1374775" y="1936938"/>
                  <a:pt x="1376680" y="1955354"/>
                </a:cubicBezTo>
                <a:close/>
                <a:moveTo>
                  <a:pt x="1408430" y="2121089"/>
                </a:moveTo>
                <a:cubicBezTo>
                  <a:pt x="1416050" y="2143949"/>
                  <a:pt x="1450975" y="2131249"/>
                  <a:pt x="1443355" y="2109024"/>
                </a:cubicBezTo>
                <a:cubicBezTo>
                  <a:pt x="1435735" y="2086163"/>
                  <a:pt x="1400175" y="2098864"/>
                  <a:pt x="1408430" y="2121089"/>
                </a:cubicBezTo>
                <a:close/>
                <a:moveTo>
                  <a:pt x="1391920" y="2072194"/>
                </a:moveTo>
                <a:cubicBezTo>
                  <a:pt x="1397000" y="2093784"/>
                  <a:pt x="1430655" y="2084259"/>
                  <a:pt x="1424305" y="2063304"/>
                </a:cubicBezTo>
                <a:cubicBezTo>
                  <a:pt x="1419225" y="2042349"/>
                  <a:pt x="1385570" y="2051238"/>
                  <a:pt x="1391920" y="2072194"/>
                </a:cubicBezTo>
                <a:close/>
                <a:moveTo>
                  <a:pt x="1381760" y="1902013"/>
                </a:moveTo>
                <a:cubicBezTo>
                  <a:pt x="1398270" y="1902013"/>
                  <a:pt x="1398270" y="1875979"/>
                  <a:pt x="1381760" y="1876613"/>
                </a:cubicBezTo>
                <a:cubicBezTo>
                  <a:pt x="1365250" y="1876613"/>
                  <a:pt x="1365250" y="1902013"/>
                  <a:pt x="1381760" y="1902013"/>
                </a:cubicBezTo>
                <a:close/>
                <a:moveTo>
                  <a:pt x="1445260" y="1899474"/>
                </a:moveTo>
                <a:cubicBezTo>
                  <a:pt x="1462405" y="1900109"/>
                  <a:pt x="1461770" y="1872804"/>
                  <a:pt x="1444625" y="1874074"/>
                </a:cubicBezTo>
                <a:cubicBezTo>
                  <a:pt x="1428750" y="1874709"/>
                  <a:pt x="1429385" y="1900109"/>
                  <a:pt x="1445260" y="1899474"/>
                </a:cubicBezTo>
                <a:close/>
                <a:moveTo>
                  <a:pt x="1372870" y="2033459"/>
                </a:moveTo>
                <a:cubicBezTo>
                  <a:pt x="1394460" y="2033459"/>
                  <a:pt x="1391920" y="1999169"/>
                  <a:pt x="1370330" y="2002344"/>
                </a:cubicBezTo>
                <a:cubicBezTo>
                  <a:pt x="1351915" y="2005519"/>
                  <a:pt x="1354455" y="2034094"/>
                  <a:pt x="1372870" y="2033459"/>
                </a:cubicBezTo>
                <a:close/>
                <a:moveTo>
                  <a:pt x="1446530" y="2019488"/>
                </a:moveTo>
                <a:cubicBezTo>
                  <a:pt x="1468755" y="2019488"/>
                  <a:pt x="1464945" y="1983929"/>
                  <a:pt x="1443355" y="1989009"/>
                </a:cubicBezTo>
                <a:cubicBezTo>
                  <a:pt x="1425575" y="1992184"/>
                  <a:pt x="1428750" y="2020124"/>
                  <a:pt x="1446530" y="2019488"/>
                </a:cubicBezTo>
                <a:close/>
                <a:moveTo>
                  <a:pt x="1445260" y="2154744"/>
                </a:moveTo>
                <a:cubicBezTo>
                  <a:pt x="1435735" y="2131249"/>
                  <a:pt x="1398270" y="2147124"/>
                  <a:pt x="1409065" y="2169984"/>
                </a:cubicBezTo>
                <a:cubicBezTo>
                  <a:pt x="1418590" y="2194114"/>
                  <a:pt x="1455420" y="2178239"/>
                  <a:pt x="1445260" y="2154744"/>
                </a:cubicBezTo>
                <a:close/>
                <a:moveTo>
                  <a:pt x="1402715" y="2195384"/>
                </a:moveTo>
                <a:cubicBezTo>
                  <a:pt x="1377950" y="2207449"/>
                  <a:pt x="1397635" y="2246184"/>
                  <a:pt x="1421765" y="2233484"/>
                </a:cubicBezTo>
                <a:cubicBezTo>
                  <a:pt x="1446530" y="2221419"/>
                  <a:pt x="1427480" y="2182684"/>
                  <a:pt x="1402715" y="2195384"/>
                </a:cubicBezTo>
                <a:close/>
                <a:moveTo>
                  <a:pt x="1725930" y="1900109"/>
                </a:moveTo>
                <a:cubicBezTo>
                  <a:pt x="1706880" y="1907729"/>
                  <a:pt x="1719580" y="1936938"/>
                  <a:pt x="1737995" y="1928684"/>
                </a:cubicBezTo>
                <a:cubicBezTo>
                  <a:pt x="1756410" y="1921063"/>
                  <a:pt x="1744345" y="1891854"/>
                  <a:pt x="1725930" y="1900109"/>
                </a:cubicBezTo>
                <a:close/>
                <a:moveTo>
                  <a:pt x="1318260" y="1902013"/>
                </a:moveTo>
                <a:cubicBezTo>
                  <a:pt x="1334770" y="1902649"/>
                  <a:pt x="1335405" y="1876613"/>
                  <a:pt x="1318895" y="1876613"/>
                </a:cubicBezTo>
                <a:cubicBezTo>
                  <a:pt x="1302385" y="1875979"/>
                  <a:pt x="1301750" y="1902013"/>
                  <a:pt x="1318260" y="1902013"/>
                </a:cubicBezTo>
                <a:close/>
                <a:moveTo>
                  <a:pt x="1256665" y="2147124"/>
                </a:moveTo>
                <a:cubicBezTo>
                  <a:pt x="1233170" y="2152839"/>
                  <a:pt x="1242695" y="2189034"/>
                  <a:pt x="1265555" y="2182684"/>
                </a:cubicBezTo>
                <a:cubicBezTo>
                  <a:pt x="1288415" y="2176969"/>
                  <a:pt x="1279525" y="2140774"/>
                  <a:pt x="1256665" y="2147124"/>
                </a:cubicBezTo>
                <a:close/>
                <a:moveTo>
                  <a:pt x="1299210" y="2044254"/>
                </a:moveTo>
                <a:cubicBezTo>
                  <a:pt x="1320800" y="2044254"/>
                  <a:pt x="1318895" y="2010599"/>
                  <a:pt x="1297305" y="2013138"/>
                </a:cubicBezTo>
                <a:cubicBezTo>
                  <a:pt x="1278255" y="2015044"/>
                  <a:pt x="1280160" y="2044254"/>
                  <a:pt x="1299210" y="2044254"/>
                </a:cubicBezTo>
                <a:close/>
                <a:moveTo>
                  <a:pt x="1326515" y="2147124"/>
                </a:moveTo>
                <a:cubicBezTo>
                  <a:pt x="1333500" y="2169984"/>
                  <a:pt x="1369060" y="2159189"/>
                  <a:pt x="1361440" y="2136329"/>
                </a:cubicBezTo>
                <a:cubicBezTo>
                  <a:pt x="1355090" y="2113469"/>
                  <a:pt x="1318895" y="2124264"/>
                  <a:pt x="1326515" y="2147124"/>
                </a:cubicBezTo>
                <a:close/>
                <a:moveTo>
                  <a:pt x="1274445" y="2221419"/>
                </a:moveTo>
                <a:cubicBezTo>
                  <a:pt x="1266825" y="2197289"/>
                  <a:pt x="1228725" y="2209989"/>
                  <a:pt x="1236980" y="2234119"/>
                </a:cubicBezTo>
                <a:cubicBezTo>
                  <a:pt x="1244600" y="2258249"/>
                  <a:pt x="1282700" y="2245549"/>
                  <a:pt x="1274445" y="2221419"/>
                </a:cubicBezTo>
                <a:close/>
                <a:moveTo>
                  <a:pt x="1315720" y="2236659"/>
                </a:moveTo>
                <a:cubicBezTo>
                  <a:pt x="1290320" y="2247454"/>
                  <a:pt x="1308100" y="2286824"/>
                  <a:pt x="1332865" y="2275394"/>
                </a:cubicBezTo>
                <a:cubicBezTo>
                  <a:pt x="1358265" y="2263964"/>
                  <a:pt x="1340485" y="2224594"/>
                  <a:pt x="1315720" y="2236659"/>
                </a:cubicBezTo>
                <a:close/>
                <a:moveTo>
                  <a:pt x="1445260" y="1947099"/>
                </a:moveTo>
                <a:cubicBezTo>
                  <a:pt x="1446530" y="1954719"/>
                  <a:pt x="1453515" y="1960434"/>
                  <a:pt x="1461135" y="1959163"/>
                </a:cubicBezTo>
                <a:lnTo>
                  <a:pt x="1461135" y="1959163"/>
                </a:lnTo>
                <a:cubicBezTo>
                  <a:pt x="1496695" y="1947734"/>
                  <a:pt x="1446530" y="1910269"/>
                  <a:pt x="1445260" y="1947099"/>
                </a:cubicBezTo>
                <a:close/>
                <a:moveTo>
                  <a:pt x="1307465" y="1959799"/>
                </a:moveTo>
                <a:cubicBezTo>
                  <a:pt x="1308100" y="1978213"/>
                  <a:pt x="1336675" y="1976309"/>
                  <a:pt x="1335405" y="1957894"/>
                </a:cubicBezTo>
                <a:cubicBezTo>
                  <a:pt x="1334770" y="1940113"/>
                  <a:pt x="1306195" y="1941384"/>
                  <a:pt x="1307465" y="1959799"/>
                </a:cubicBezTo>
                <a:close/>
                <a:moveTo>
                  <a:pt x="1325880" y="2070288"/>
                </a:moveTo>
                <a:cubicBezTo>
                  <a:pt x="1304290" y="2074734"/>
                  <a:pt x="1311910" y="2108389"/>
                  <a:pt x="1332865" y="2103309"/>
                </a:cubicBezTo>
                <a:cubicBezTo>
                  <a:pt x="1355090" y="2099499"/>
                  <a:pt x="1347470" y="2065209"/>
                  <a:pt x="1325880" y="2070288"/>
                </a:cubicBezTo>
                <a:close/>
                <a:moveTo>
                  <a:pt x="1360170" y="2189669"/>
                </a:moveTo>
                <a:cubicBezTo>
                  <a:pt x="1351280" y="2165539"/>
                  <a:pt x="1313815" y="2180144"/>
                  <a:pt x="1323340" y="2203639"/>
                </a:cubicBezTo>
                <a:cubicBezTo>
                  <a:pt x="1332230" y="2227769"/>
                  <a:pt x="1369695" y="2213799"/>
                  <a:pt x="1360170" y="2189669"/>
                </a:cubicBezTo>
                <a:close/>
                <a:moveTo>
                  <a:pt x="1633855" y="1875344"/>
                </a:moveTo>
                <a:cubicBezTo>
                  <a:pt x="1652270" y="1875344"/>
                  <a:pt x="1649095" y="1846769"/>
                  <a:pt x="1631315" y="1849944"/>
                </a:cubicBezTo>
                <a:cubicBezTo>
                  <a:pt x="1616710" y="1852484"/>
                  <a:pt x="1619250" y="1875344"/>
                  <a:pt x="1633855" y="1875344"/>
                </a:cubicBezTo>
                <a:close/>
                <a:moveTo>
                  <a:pt x="1571625" y="1886138"/>
                </a:moveTo>
                <a:cubicBezTo>
                  <a:pt x="1589405" y="1886138"/>
                  <a:pt x="1587500" y="1858199"/>
                  <a:pt x="1569720" y="1860738"/>
                </a:cubicBezTo>
                <a:cubicBezTo>
                  <a:pt x="1554480" y="1862644"/>
                  <a:pt x="1556385" y="1886774"/>
                  <a:pt x="1571625" y="1886138"/>
                </a:cubicBezTo>
                <a:close/>
                <a:moveTo>
                  <a:pt x="7406640" y="2173159"/>
                </a:moveTo>
                <a:cubicBezTo>
                  <a:pt x="7419340" y="2150934"/>
                  <a:pt x="7384415" y="2131249"/>
                  <a:pt x="7372350" y="2153474"/>
                </a:cubicBezTo>
                <a:cubicBezTo>
                  <a:pt x="7359650" y="2175699"/>
                  <a:pt x="7393940" y="2195384"/>
                  <a:pt x="7406640" y="2173159"/>
                </a:cubicBezTo>
                <a:close/>
                <a:moveTo>
                  <a:pt x="1586865" y="1950909"/>
                </a:moveTo>
                <a:cubicBezTo>
                  <a:pt x="1567180" y="1956624"/>
                  <a:pt x="1577340" y="1987104"/>
                  <a:pt x="1596390" y="1980754"/>
                </a:cubicBezTo>
                <a:cubicBezTo>
                  <a:pt x="1615440" y="1975038"/>
                  <a:pt x="1605915" y="1944559"/>
                  <a:pt x="1586865" y="1950909"/>
                </a:cubicBezTo>
                <a:close/>
                <a:moveTo>
                  <a:pt x="1581150" y="1922334"/>
                </a:moveTo>
                <a:cubicBezTo>
                  <a:pt x="1585595" y="1940113"/>
                  <a:pt x="1612900" y="1933129"/>
                  <a:pt x="1608455" y="1915349"/>
                </a:cubicBezTo>
                <a:cubicBezTo>
                  <a:pt x="1604645" y="1897569"/>
                  <a:pt x="1576705" y="1904554"/>
                  <a:pt x="1581150" y="1922334"/>
                </a:cubicBezTo>
                <a:close/>
                <a:moveTo>
                  <a:pt x="1696085" y="1860738"/>
                </a:moveTo>
                <a:cubicBezTo>
                  <a:pt x="1714500" y="1860738"/>
                  <a:pt x="1710690" y="1830894"/>
                  <a:pt x="1692910" y="1835974"/>
                </a:cubicBezTo>
                <a:cubicBezTo>
                  <a:pt x="1678305" y="1839149"/>
                  <a:pt x="1681480" y="1861374"/>
                  <a:pt x="1696085" y="1860738"/>
                </a:cubicBezTo>
                <a:close/>
                <a:moveTo>
                  <a:pt x="1483360" y="2240469"/>
                </a:moveTo>
                <a:cubicBezTo>
                  <a:pt x="1508760" y="2225864"/>
                  <a:pt x="1485265" y="2186494"/>
                  <a:pt x="1460500" y="2201734"/>
                </a:cubicBezTo>
                <a:cubicBezTo>
                  <a:pt x="1435100" y="2216339"/>
                  <a:pt x="1458595" y="2255709"/>
                  <a:pt x="1483360" y="2240469"/>
                </a:cubicBezTo>
                <a:close/>
                <a:moveTo>
                  <a:pt x="1667510" y="1955988"/>
                </a:moveTo>
                <a:cubicBezTo>
                  <a:pt x="1686560" y="1949638"/>
                  <a:pt x="1675765" y="1919794"/>
                  <a:pt x="1656715" y="1926779"/>
                </a:cubicBezTo>
                <a:cubicBezTo>
                  <a:pt x="1637665" y="1933763"/>
                  <a:pt x="1649095" y="1963609"/>
                  <a:pt x="1667510" y="1955988"/>
                </a:cubicBezTo>
                <a:close/>
                <a:moveTo>
                  <a:pt x="1661795" y="1914713"/>
                </a:moveTo>
                <a:cubicBezTo>
                  <a:pt x="1682750" y="1914713"/>
                  <a:pt x="1677670" y="1881059"/>
                  <a:pt x="1657985" y="1887409"/>
                </a:cubicBezTo>
                <a:cubicBezTo>
                  <a:pt x="1642110" y="1891219"/>
                  <a:pt x="1645920" y="1915349"/>
                  <a:pt x="1661795" y="1914713"/>
                </a:cubicBezTo>
                <a:close/>
                <a:moveTo>
                  <a:pt x="1727200" y="1893759"/>
                </a:moveTo>
                <a:cubicBezTo>
                  <a:pt x="1748790" y="1893759"/>
                  <a:pt x="1743075" y="1859469"/>
                  <a:pt x="1722755" y="1866454"/>
                </a:cubicBezTo>
                <a:cubicBezTo>
                  <a:pt x="1708150" y="1870899"/>
                  <a:pt x="1711960" y="1894394"/>
                  <a:pt x="1727200" y="1893759"/>
                </a:cubicBezTo>
                <a:close/>
                <a:moveTo>
                  <a:pt x="3079115" y="936813"/>
                </a:moveTo>
                <a:cubicBezTo>
                  <a:pt x="3101975" y="919034"/>
                  <a:pt x="3073400" y="882838"/>
                  <a:pt x="3050540" y="901888"/>
                </a:cubicBezTo>
                <a:cubicBezTo>
                  <a:pt x="3027680" y="919669"/>
                  <a:pt x="3056890" y="955863"/>
                  <a:pt x="3079115" y="936813"/>
                </a:cubicBezTo>
                <a:close/>
                <a:moveTo>
                  <a:pt x="1508760" y="1894394"/>
                </a:moveTo>
                <a:cubicBezTo>
                  <a:pt x="1525905" y="1894394"/>
                  <a:pt x="1524635" y="1867088"/>
                  <a:pt x="1507490" y="1868994"/>
                </a:cubicBezTo>
                <a:cubicBezTo>
                  <a:pt x="1491615" y="1870263"/>
                  <a:pt x="1492885" y="1894394"/>
                  <a:pt x="1508760" y="1894394"/>
                </a:cubicBezTo>
                <a:close/>
                <a:moveTo>
                  <a:pt x="1499235" y="2067113"/>
                </a:moveTo>
                <a:cubicBezTo>
                  <a:pt x="1480820" y="2074099"/>
                  <a:pt x="1486535" y="2103309"/>
                  <a:pt x="1506220" y="2102674"/>
                </a:cubicBezTo>
                <a:cubicBezTo>
                  <a:pt x="1534795" y="2102674"/>
                  <a:pt x="1525905" y="2056954"/>
                  <a:pt x="1499235" y="2067113"/>
                </a:cubicBezTo>
                <a:close/>
                <a:moveTo>
                  <a:pt x="1468755" y="2050604"/>
                </a:moveTo>
                <a:cubicBezTo>
                  <a:pt x="1475105" y="2071559"/>
                  <a:pt x="1508125" y="2061399"/>
                  <a:pt x="1501140" y="2040444"/>
                </a:cubicBezTo>
                <a:cubicBezTo>
                  <a:pt x="1495425" y="2019488"/>
                  <a:pt x="1462405" y="2030284"/>
                  <a:pt x="1468755" y="2050604"/>
                </a:cubicBezTo>
                <a:close/>
                <a:moveTo>
                  <a:pt x="1540510" y="2178874"/>
                </a:moveTo>
                <a:cubicBezTo>
                  <a:pt x="1555750" y="2203639"/>
                  <a:pt x="1594485" y="2178874"/>
                  <a:pt x="1578610" y="2154744"/>
                </a:cubicBezTo>
                <a:cubicBezTo>
                  <a:pt x="1563370" y="2129979"/>
                  <a:pt x="1524635" y="2154744"/>
                  <a:pt x="1540510" y="2178874"/>
                </a:cubicBezTo>
                <a:close/>
                <a:moveTo>
                  <a:pt x="1561465" y="2036634"/>
                </a:moveTo>
                <a:cubicBezTo>
                  <a:pt x="1587500" y="2036634"/>
                  <a:pt x="1579880" y="1994724"/>
                  <a:pt x="1555750" y="2003613"/>
                </a:cubicBezTo>
                <a:cubicBezTo>
                  <a:pt x="1537970" y="2009963"/>
                  <a:pt x="1543050" y="2037269"/>
                  <a:pt x="1561465" y="2036634"/>
                </a:cubicBezTo>
                <a:close/>
                <a:moveTo>
                  <a:pt x="1513840" y="1936304"/>
                </a:moveTo>
                <a:cubicBezTo>
                  <a:pt x="1517015" y="1954719"/>
                  <a:pt x="1545590" y="1949004"/>
                  <a:pt x="1541780" y="1931224"/>
                </a:cubicBezTo>
                <a:cubicBezTo>
                  <a:pt x="1537970" y="1912809"/>
                  <a:pt x="1510030" y="1918524"/>
                  <a:pt x="1513840" y="1936304"/>
                </a:cubicBezTo>
                <a:close/>
                <a:moveTo>
                  <a:pt x="1528445" y="2116009"/>
                </a:moveTo>
                <a:cubicBezTo>
                  <a:pt x="1517650" y="2092513"/>
                  <a:pt x="1481455" y="2110294"/>
                  <a:pt x="1492885" y="2133154"/>
                </a:cubicBezTo>
                <a:cubicBezTo>
                  <a:pt x="1503680" y="2156649"/>
                  <a:pt x="1539875" y="2138869"/>
                  <a:pt x="1528445" y="2116009"/>
                </a:cubicBezTo>
                <a:close/>
                <a:moveTo>
                  <a:pt x="4215765" y="677099"/>
                </a:moveTo>
                <a:cubicBezTo>
                  <a:pt x="4218305" y="700594"/>
                  <a:pt x="4255135" y="696149"/>
                  <a:pt x="4251960" y="672654"/>
                </a:cubicBezTo>
                <a:cubicBezTo>
                  <a:pt x="4249420" y="648524"/>
                  <a:pt x="4212590" y="653604"/>
                  <a:pt x="4215765" y="677099"/>
                </a:cubicBezTo>
                <a:close/>
                <a:moveTo>
                  <a:pt x="4094480" y="478344"/>
                </a:moveTo>
                <a:cubicBezTo>
                  <a:pt x="4067175" y="482788"/>
                  <a:pt x="4075430" y="525334"/>
                  <a:pt x="4102100" y="519619"/>
                </a:cubicBezTo>
                <a:cubicBezTo>
                  <a:pt x="4129405" y="515174"/>
                  <a:pt x="4121150" y="472629"/>
                  <a:pt x="4094480" y="478344"/>
                </a:cubicBezTo>
                <a:close/>
                <a:moveTo>
                  <a:pt x="4086860" y="198308"/>
                </a:moveTo>
                <a:cubicBezTo>
                  <a:pt x="4120515" y="198944"/>
                  <a:pt x="4119245" y="145604"/>
                  <a:pt x="4085590" y="147508"/>
                </a:cubicBezTo>
                <a:cubicBezTo>
                  <a:pt x="4053205" y="148144"/>
                  <a:pt x="4054475" y="198944"/>
                  <a:pt x="4086860" y="198308"/>
                </a:cubicBezTo>
                <a:close/>
                <a:moveTo>
                  <a:pt x="4131310" y="773619"/>
                </a:moveTo>
                <a:cubicBezTo>
                  <a:pt x="4133850" y="795209"/>
                  <a:pt x="4168140" y="790763"/>
                  <a:pt x="4164965" y="768538"/>
                </a:cubicBezTo>
                <a:cubicBezTo>
                  <a:pt x="4162425" y="746949"/>
                  <a:pt x="4128135" y="752029"/>
                  <a:pt x="4131310" y="773619"/>
                </a:cubicBezTo>
                <a:close/>
                <a:moveTo>
                  <a:pt x="4084955" y="305624"/>
                </a:moveTo>
                <a:cubicBezTo>
                  <a:pt x="4117975" y="305624"/>
                  <a:pt x="4114800" y="253554"/>
                  <a:pt x="4082415" y="257999"/>
                </a:cubicBezTo>
                <a:cubicBezTo>
                  <a:pt x="4053205" y="260538"/>
                  <a:pt x="4056380" y="306258"/>
                  <a:pt x="4084955" y="305624"/>
                </a:cubicBezTo>
                <a:close/>
                <a:moveTo>
                  <a:pt x="4193540" y="298004"/>
                </a:moveTo>
                <a:cubicBezTo>
                  <a:pt x="4225290" y="298004"/>
                  <a:pt x="4224655" y="248474"/>
                  <a:pt x="4192905" y="249744"/>
                </a:cubicBezTo>
                <a:cubicBezTo>
                  <a:pt x="4161790" y="250379"/>
                  <a:pt x="4163060" y="298638"/>
                  <a:pt x="4193540" y="298004"/>
                </a:cubicBezTo>
                <a:close/>
                <a:moveTo>
                  <a:pt x="4057015" y="420558"/>
                </a:moveTo>
                <a:cubicBezTo>
                  <a:pt x="4088765" y="420558"/>
                  <a:pt x="4084320" y="369758"/>
                  <a:pt x="4052570" y="376108"/>
                </a:cubicBezTo>
                <a:cubicBezTo>
                  <a:pt x="4026535" y="379919"/>
                  <a:pt x="4030980" y="421194"/>
                  <a:pt x="4057015" y="420558"/>
                </a:cubicBezTo>
                <a:close/>
                <a:moveTo>
                  <a:pt x="4149090" y="705038"/>
                </a:moveTo>
                <a:cubicBezTo>
                  <a:pt x="4175125" y="705038"/>
                  <a:pt x="4171315" y="664399"/>
                  <a:pt x="4146550" y="668844"/>
                </a:cubicBezTo>
                <a:cubicBezTo>
                  <a:pt x="4124325" y="671384"/>
                  <a:pt x="4126865" y="705674"/>
                  <a:pt x="4149090" y="705038"/>
                </a:cubicBezTo>
                <a:close/>
                <a:moveTo>
                  <a:pt x="4199255" y="199579"/>
                </a:moveTo>
                <a:cubicBezTo>
                  <a:pt x="4232275" y="202119"/>
                  <a:pt x="4235450" y="150683"/>
                  <a:pt x="4202430" y="148779"/>
                </a:cubicBezTo>
                <a:cubicBezTo>
                  <a:pt x="4170045" y="146238"/>
                  <a:pt x="4166235" y="197674"/>
                  <a:pt x="4199255" y="199579"/>
                </a:cubicBezTo>
                <a:close/>
                <a:moveTo>
                  <a:pt x="4159250" y="404683"/>
                </a:moveTo>
                <a:cubicBezTo>
                  <a:pt x="4190365" y="405319"/>
                  <a:pt x="4187190" y="355788"/>
                  <a:pt x="4156710" y="359599"/>
                </a:cubicBezTo>
                <a:cubicBezTo>
                  <a:pt x="4128770" y="362774"/>
                  <a:pt x="4131310" y="405954"/>
                  <a:pt x="4159250" y="404683"/>
                </a:cubicBezTo>
                <a:close/>
                <a:moveTo>
                  <a:pt x="3891915" y="722819"/>
                </a:moveTo>
                <a:cubicBezTo>
                  <a:pt x="3868420" y="728534"/>
                  <a:pt x="3878580" y="764729"/>
                  <a:pt x="3901440" y="758379"/>
                </a:cubicBezTo>
                <a:cubicBezTo>
                  <a:pt x="3924300" y="752663"/>
                  <a:pt x="3914775" y="716469"/>
                  <a:pt x="3891915" y="722819"/>
                </a:cubicBezTo>
                <a:close/>
                <a:moveTo>
                  <a:pt x="3973195" y="209104"/>
                </a:moveTo>
                <a:cubicBezTo>
                  <a:pt x="4008755" y="209104"/>
                  <a:pt x="4004310" y="153224"/>
                  <a:pt x="3969385" y="158938"/>
                </a:cubicBezTo>
                <a:cubicBezTo>
                  <a:pt x="3938905" y="162113"/>
                  <a:pt x="3942715" y="209738"/>
                  <a:pt x="3973195" y="209104"/>
                </a:cubicBezTo>
                <a:close/>
                <a:moveTo>
                  <a:pt x="3927475" y="661859"/>
                </a:moveTo>
                <a:cubicBezTo>
                  <a:pt x="3952240" y="655509"/>
                  <a:pt x="3941445" y="616774"/>
                  <a:pt x="3916680" y="623759"/>
                </a:cubicBezTo>
                <a:cubicBezTo>
                  <a:pt x="3891915" y="630744"/>
                  <a:pt x="3903345" y="669479"/>
                  <a:pt x="3927475" y="661859"/>
                </a:cubicBezTo>
                <a:close/>
                <a:moveTo>
                  <a:pt x="3889375" y="550734"/>
                </a:moveTo>
                <a:cubicBezTo>
                  <a:pt x="3914140" y="600263"/>
                  <a:pt x="3958590" y="517713"/>
                  <a:pt x="3903345" y="524699"/>
                </a:cubicBezTo>
                <a:cubicBezTo>
                  <a:pt x="3891915" y="527874"/>
                  <a:pt x="3885565" y="539938"/>
                  <a:pt x="3889375" y="550734"/>
                </a:cubicBezTo>
                <a:close/>
                <a:moveTo>
                  <a:pt x="4060825" y="684084"/>
                </a:moveTo>
                <a:cubicBezTo>
                  <a:pt x="4037330" y="688529"/>
                  <a:pt x="4044950" y="724724"/>
                  <a:pt x="4067810" y="720279"/>
                </a:cubicBezTo>
                <a:cubicBezTo>
                  <a:pt x="4091305" y="715834"/>
                  <a:pt x="4083685" y="679004"/>
                  <a:pt x="4060825" y="684084"/>
                </a:cubicBezTo>
                <a:close/>
                <a:moveTo>
                  <a:pt x="4191635" y="463104"/>
                </a:moveTo>
                <a:cubicBezTo>
                  <a:pt x="4164330" y="466279"/>
                  <a:pt x="4170045" y="508824"/>
                  <a:pt x="4196715" y="505013"/>
                </a:cubicBezTo>
                <a:cubicBezTo>
                  <a:pt x="4224020" y="501838"/>
                  <a:pt x="4218940" y="459294"/>
                  <a:pt x="4191635" y="463104"/>
                </a:cubicBezTo>
                <a:close/>
                <a:moveTo>
                  <a:pt x="3986530" y="781238"/>
                </a:moveTo>
                <a:cubicBezTo>
                  <a:pt x="3964940" y="785049"/>
                  <a:pt x="3971925" y="819338"/>
                  <a:pt x="3992880" y="814259"/>
                </a:cubicBezTo>
                <a:cubicBezTo>
                  <a:pt x="4015105" y="811084"/>
                  <a:pt x="4008120" y="776794"/>
                  <a:pt x="3986530" y="781238"/>
                </a:cubicBezTo>
                <a:close/>
                <a:moveTo>
                  <a:pt x="4006850" y="600899"/>
                </a:moveTo>
                <a:cubicBezTo>
                  <a:pt x="3981450" y="606613"/>
                  <a:pt x="3990975" y="645349"/>
                  <a:pt x="4015740" y="639634"/>
                </a:cubicBezTo>
                <a:cubicBezTo>
                  <a:pt x="4040505" y="633919"/>
                  <a:pt x="4031615" y="594549"/>
                  <a:pt x="4006850" y="600899"/>
                </a:cubicBezTo>
                <a:close/>
                <a:moveTo>
                  <a:pt x="3982720" y="524063"/>
                </a:moveTo>
                <a:cubicBezTo>
                  <a:pt x="3989070" y="550734"/>
                  <a:pt x="4030980" y="540574"/>
                  <a:pt x="4023995" y="513904"/>
                </a:cubicBezTo>
                <a:cubicBezTo>
                  <a:pt x="4017645" y="487869"/>
                  <a:pt x="3975735" y="498029"/>
                  <a:pt x="3982720" y="524063"/>
                </a:cubicBezTo>
                <a:close/>
                <a:moveTo>
                  <a:pt x="3973195" y="275779"/>
                </a:moveTo>
                <a:cubicBezTo>
                  <a:pt x="3942715" y="281494"/>
                  <a:pt x="3952875" y="329754"/>
                  <a:pt x="3983355" y="322769"/>
                </a:cubicBezTo>
                <a:cubicBezTo>
                  <a:pt x="4013835" y="317054"/>
                  <a:pt x="4003675" y="268794"/>
                  <a:pt x="3973195" y="275779"/>
                </a:cubicBezTo>
                <a:close/>
                <a:moveTo>
                  <a:pt x="3957320" y="442783"/>
                </a:moveTo>
                <a:cubicBezTo>
                  <a:pt x="3990340" y="442783"/>
                  <a:pt x="3983990" y="390079"/>
                  <a:pt x="3951605" y="398333"/>
                </a:cubicBezTo>
                <a:cubicBezTo>
                  <a:pt x="3926205" y="404683"/>
                  <a:pt x="3931285" y="443419"/>
                  <a:pt x="3957320" y="442783"/>
                </a:cubicBezTo>
                <a:close/>
                <a:moveTo>
                  <a:pt x="4353560" y="569149"/>
                </a:moveTo>
                <a:cubicBezTo>
                  <a:pt x="4354830" y="594549"/>
                  <a:pt x="4394835" y="592644"/>
                  <a:pt x="4392930" y="567244"/>
                </a:cubicBezTo>
                <a:cubicBezTo>
                  <a:pt x="4392295" y="541209"/>
                  <a:pt x="4351655" y="543749"/>
                  <a:pt x="4353560" y="569149"/>
                </a:cubicBezTo>
                <a:close/>
                <a:moveTo>
                  <a:pt x="4406265" y="310704"/>
                </a:moveTo>
                <a:cubicBezTo>
                  <a:pt x="4436745" y="315783"/>
                  <a:pt x="4444365" y="267524"/>
                  <a:pt x="4413250" y="263079"/>
                </a:cubicBezTo>
                <a:cubicBezTo>
                  <a:pt x="4382770" y="258633"/>
                  <a:pt x="4375785" y="306894"/>
                  <a:pt x="4406265" y="310704"/>
                </a:cubicBezTo>
                <a:close/>
                <a:moveTo>
                  <a:pt x="4388485" y="492313"/>
                </a:moveTo>
                <a:cubicBezTo>
                  <a:pt x="4415790" y="492949"/>
                  <a:pt x="4415790" y="449133"/>
                  <a:pt x="4388485" y="449769"/>
                </a:cubicBezTo>
                <a:cubicBezTo>
                  <a:pt x="4360545" y="449769"/>
                  <a:pt x="4361180" y="492949"/>
                  <a:pt x="4388485" y="492313"/>
                </a:cubicBezTo>
                <a:close/>
                <a:moveTo>
                  <a:pt x="4404995" y="677734"/>
                </a:moveTo>
                <a:cubicBezTo>
                  <a:pt x="4429760" y="677734"/>
                  <a:pt x="4428490" y="639634"/>
                  <a:pt x="4404360" y="640904"/>
                </a:cubicBezTo>
                <a:cubicBezTo>
                  <a:pt x="4380865" y="642174"/>
                  <a:pt x="4381500" y="678369"/>
                  <a:pt x="4404995" y="677734"/>
                </a:cubicBezTo>
                <a:close/>
                <a:moveTo>
                  <a:pt x="4363720" y="397063"/>
                </a:moveTo>
                <a:cubicBezTo>
                  <a:pt x="4392930" y="398333"/>
                  <a:pt x="4394200" y="352613"/>
                  <a:pt x="4364990" y="351979"/>
                </a:cubicBezTo>
                <a:cubicBezTo>
                  <a:pt x="4335780" y="350074"/>
                  <a:pt x="4334510" y="396429"/>
                  <a:pt x="4363720" y="397063"/>
                </a:cubicBezTo>
                <a:close/>
                <a:moveTo>
                  <a:pt x="4614545" y="358329"/>
                </a:moveTo>
                <a:cubicBezTo>
                  <a:pt x="4643755" y="367854"/>
                  <a:pt x="4658995" y="321499"/>
                  <a:pt x="4628515" y="312608"/>
                </a:cubicBezTo>
                <a:cubicBezTo>
                  <a:pt x="4598670" y="303083"/>
                  <a:pt x="4584700" y="350074"/>
                  <a:pt x="4614545" y="358329"/>
                </a:cubicBezTo>
                <a:close/>
                <a:moveTo>
                  <a:pt x="4546600" y="391983"/>
                </a:moveTo>
                <a:cubicBezTo>
                  <a:pt x="4540885" y="420558"/>
                  <a:pt x="4586605" y="428813"/>
                  <a:pt x="4591050" y="399604"/>
                </a:cubicBezTo>
                <a:cubicBezTo>
                  <a:pt x="4596765" y="371029"/>
                  <a:pt x="4551680" y="362774"/>
                  <a:pt x="4546600" y="391983"/>
                </a:cubicBezTo>
                <a:close/>
                <a:moveTo>
                  <a:pt x="4526915" y="269429"/>
                </a:moveTo>
                <a:cubicBezTo>
                  <a:pt x="4557395" y="280858"/>
                  <a:pt x="4575175" y="231963"/>
                  <a:pt x="4544060" y="221804"/>
                </a:cubicBezTo>
                <a:cubicBezTo>
                  <a:pt x="4512310" y="210374"/>
                  <a:pt x="4495165" y="259269"/>
                  <a:pt x="4526915" y="269429"/>
                </a:cubicBezTo>
                <a:close/>
                <a:moveTo>
                  <a:pt x="4537075" y="566609"/>
                </a:moveTo>
                <a:cubicBezTo>
                  <a:pt x="4535805" y="592009"/>
                  <a:pt x="4575810" y="593913"/>
                  <a:pt x="4576445" y="568513"/>
                </a:cubicBezTo>
                <a:cubicBezTo>
                  <a:pt x="4577715" y="542479"/>
                  <a:pt x="4537710" y="541209"/>
                  <a:pt x="4537075" y="566609"/>
                </a:cubicBezTo>
                <a:close/>
                <a:moveTo>
                  <a:pt x="4337685" y="663763"/>
                </a:moveTo>
                <a:cubicBezTo>
                  <a:pt x="4335780" y="640269"/>
                  <a:pt x="4298950" y="643444"/>
                  <a:pt x="4300855" y="666938"/>
                </a:cubicBezTo>
                <a:cubicBezTo>
                  <a:pt x="4302760" y="691069"/>
                  <a:pt x="4340225" y="687259"/>
                  <a:pt x="4337685" y="663763"/>
                </a:cubicBezTo>
                <a:close/>
                <a:moveTo>
                  <a:pt x="4300220" y="299908"/>
                </a:moveTo>
                <a:cubicBezTo>
                  <a:pt x="4331335" y="302449"/>
                  <a:pt x="4334510" y="253554"/>
                  <a:pt x="4303395" y="252283"/>
                </a:cubicBezTo>
                <a:cubicBezTo>
                  <a:pt x="4272280" y="249744"/>
                  <a:pt x="4269740" y="298638"/>
                  <a:pt x="4300220" y="299908"/>
                </a:cubicBezTo>
                <a:close/>
                <a:moveTo>
                  <a:pt x="4227830" y="778063"/>
                </a:moveTo>
                <a:cubicBezTo>
                  <a:pt x="4251325" y="778063"/>
                  <a:pt x="4248785" y="741234"/>
                  <a:pt x="4225925" y="744409"/>
                </a:cubicBezTo>
                <a:cubicBezTo>
                  <a:pt x="4205605" y="746313"/>
                  <a:pt x="4207510" y="778063"/>
                  <a:pt x="4227830" y="778063"/>
                </a:cubicBezTo>
                <a:close/>
                <a:moveTo>
                  <a:pt x="4261485" y="397063"/>
                </a:moveTo>
                <a:cubicBezTo>
                  <a:pt x="4291330" y="397699"/>
                  <a:pt x="4290695" y="350074"/>
                  <a:pt x="4260850" y="351979"/>
                </a:cubicBezTo>
                <a:cubicBezTo>
                  <a:pt x="4231640" y="352613"/>
                  <a:pt x="4232910" y="397699"/>
                  <a:pt x="4261485" y="397063"/>
                </a:cubicBezTo>
                <a:close/>
                <a:moveTo>
                  <a:pt x="4631055" y="310704"/>
                </a:moveTo>
                <a:cubicBezTo>
                  <a:pt x="4660900" y="324674"/>
                  <a:pt x="4681855" y="277049"/>
                  <a:pt x="4651375" y="264349"/>
                </a:cubicBezTo>
                <a:cubicBezTo>
                  <a:pt x="4621530" y="250379"/>
                  <a:pt x="4600575" y="298004"/>
                  <a:pt x="4631055" y="310704"/>
                </a:cubicBezTo>
                <a:close/>
                <a:moveTo>
                  <a:pt x="4310380" y="212279"/>
                </a:moveTo>
                <a:cubicBezTo>
                  <a:pt x="4342765" y="218629"/>
                  <a:pt x="4351655" y="167194"/>
                  <a:pt x="4318635" y="162113"/>
                </a:cubicBezTo>
                <a:cubicBezTo>
                  <a:pt x="4286250" y="156399"/>
                  <a:pt x="4277360" y="207833"/>
                  <a:pt x="4310380" y="212279"/>
                </a:cubicBezTo>
                <a:close/>
                <a:moveTo>
                  <a:pt x="3065780" y="1015554"/>
                </a:moveTo>
                <a:cubicBezTo>
                  <a:pt x="3088005" y="999679"/>
                  <a:pt x="3063240" y="964754"/>
                  <a:pt x="3041015" y="981263"/>
                </a:cubicBezTo>
                <a:cubicBezTo>
                  <a:pt x="3018155" y="997138"/>
                  <a:pt x="3043555" y="1032063"/>
                  <a:pt x="3065780" y="1015554"/>
                </a:cubicBezTo>
                <a:close/>
                <a:moveTo>
                  <a:pt x="4307840" y="769809"/>
                </a:moveTo>
                <a:cubicBezTo>
                  <a:pt x="4330700" y="769809"/>
                  <a:pt x="4329430" y="733613"/>
                  <a:pt x="4306570" y="736154"/>
                </a:cubicBezTo>
                <a:cubicBezTo>
                  <a:pt x="4285615" y="737424"/>
                  <a:pt x="4286885" y="770444"/>
                  <a:pt x="4307840" y="769809"/>
                </a:cubicBezTo>
                <a:close/>
                <a:moveTo>
                  <a:pt x="4289425" y="453579"/>
                </a:moveTo>
                <a:cubicBezTo>
                  <a:pt x="4262120" y="454849"/>
                  <a:pt x="4264660" y="498029"/>
                  <a:pt x="4292600" y="496124"/>
                </a:cubicBezTo>
                <a:cubicBezTo>
                  <a:pt x="4319905" y="494219"/>
                  <a:pt x="4317365" y="451038"/>
                  <a:pt x="4289425" y="453579"/>
                </a:cubicBezTo>
                <a:close/>
                <a:moveTo>
                  <a:pt x="4262120" y="576769"/>
                </a:moveTo>
                <a:cubicBezTo>
                  <a:pt x="4264025" y="602169"/>
                  <a:pt x="4304030" y="598359"/>
                  <a:pt x="4301490" y="572959"/>
                </a:cubicBezTo>
                <a:cubicBezTo>
                  <a:pt x="4299585" y="547559"/>
                  <a:pt x="4258945" y="551369"/>
                  <a:pt x="4262120" y="576769"/>
                </a:cubicBezTo>
                <a:close/>
                <a:moveTo>
                  <a:pt x="3395980" y="773619"/>
                </a:moveTo>
                <a:cubicBezTo>
                  <a:pt x="3382645" y="750124"/>
                  <a:pt x="3345180" y="771713"/>
                  <a:pt x="3359785" y="795209"/>
                </a:cubicBezTo>
                <a:cubicBezTo>
                  <a:pt x="3373755" y="818704"/>
                  <a:pt x="3410585" y="797113"/>
                  <a:pt x="3395980" y="773619"/>
                </a:cubicBezTo>
                <a:close/>
                <a:moveTo>
                  <a:pt x="3402965" y="897444"/>
                </a:moveTo>
                <a:cubicBezTo>
                  <a:pt x="3380740" y="906969"/>
                  <a:pt x="3396615" y="941259"/>
                  <a:pt x="3418205" y="931099"/>
                </a:cubicBezTo>
                <a:cubicBezTo>
                  <a:pt x="3439795" y="921574"/>
                  <a:pt x="3424555" y="887284"/>
                  <a:pt x="3402965" y="897444"/>
                </a:cubicBezTo>
                <a:close/>
                <a:moveTo>
                  <a:pt x="3402330" y="828863"/>
                </a:moveTo>
                <a:cubicBezTo>
                  <a:pt x="3379470" y="840294"/>
                  <a:pt x="3397885" y="875854"/>
                  <a:pt x="3420110" y="863788"/>
                </a:cubicBezTo>
                <a:cubicBezTo>
                  <a:pt x="3443605" y="852994"/>
                  <a:pt x="3425190" y="816799"/>
                  <a:pt x="3402330" y="828863"/>
                </a:cubicBezTo>
                <a:close/>
                <a:moveTo>
                  <a:pt x="3385185" y="657413"/>
                </a:moveTo>
                <a:cubicBezTo>
                  <a:pt x="3360420" y="672654"/>
                  <a:pt x="3385185" y="711388"/>
                  <a:pt x="3409315" y="695513"/>
                </a:cubicBezTo>
                <a:cubicBezTo>
                  <a:pt x="3434715" y="679638"/>
                  <a:pt x="3409950" y="640904"/>
                  <a:pt x="3385185" y="657413"/>
                </a:cubicBezTo>
                <a:close/>
                <a:moveTo>
                  <a:pt x="3367405" y="966659"/>
                </a:moveTo>
                <a:cubicBezTo>
                  <a:pt x="3347085" y="974279"/>
                  <a:pt x="3359785" y="1006663"/>
                  <a:pt x="3380105" y="998409"/>
                </a:cubicBezTo>
                <a:cubicBezTo>
                  <a:pt x="3400425" y="990154"/>
                  <a:pt x="3387725" y="958404"/>
                  <a:pt x="3367405" y="966659"/>
                </a:cubicBezTo>
                <a:close/>
                <a:moveTo>
                  <a:pt x="3547110" y="364679"/>
                </a:moveTo>
                <a:cubicBezTo>
                  <a:pt x="3589655" y="363408"/>
                  <a:pt x="3571240" y="296733"/>
                  <a:pt x="3534410" y="317054"/>
                </a:cubicBezTo>
                <a:cubicBezTo>
                  <a:pt x="3512185" y="329119"/>
                  <a:pt x="3522345" y="365949"/>
                  <a:pt x="3547110" y="364679"/>
                </a:cubicBezTo>
                <a:close/>
                <a:moveTo>
                  <a:pt x="3485515" y="788224"/>
                </a:moveTo>
                <a:cubicBezTo>
                  <a:pt x="3462020" y="799019"/>
                  <a:pt x="3479800" y="835213"/>
                  <a:pt x="3502660" y="823784"/>
                </a:cubicBezTo>
                <a:cubicBezTo>
                  <a:pt x="3525520" y="812988"/>
                  <a:pt x="3508375" y="776794"/>
                  <a:pt x="3485515" y="788224"/>
                </a:cubicBezTo>
                <a:close/>
                <a:moveTo>
                  <a:pt x="3474085" y="602804"/>
                </a:moveTo>
                <a:cubicBezTo>
                  <a:pt x="3448685" y="617409"/>
                  <a:pt x="3472180" y="656779"/>
                  <a:pt x="3496945" y="641538"/>
                </a:cubicBezTo>
                <a:cubicBezTo>
                  <a:pt x="3522345" y="627569"/>
                  <a:pt x="3498850" y="587563"/>
                  <a:pt x="3474085" y="602804"/>
                </a:cubicBezTo>
                <a:close/>
                <a:moveTo>
                  <a:pt x="3460750" y="522158"/>
                </a:moveTo>
                <a:cubicBezTo>
                  <a:pt x="3477260" y="548829"/>
                  <a:pt x="3518535" y="522794"/>
                  <a:pt x="3501390" y="496758"/>
                </a:cubicBezTo>
                <a:cubicBezTo>
                  <a:pt x="3484880" y="470088"/>
                  <a:pt x="3443605" y="496124"/>
                  <a:pt x="3460750" y="522158"/>
                </a:cubicBezTo>
                <a:close/>
                <a:moveTo>
                  <a:pt x="3450590" y="425638"/>
                </a:moveTo>
                <a:cubicBezTo>
                  <a:pt x="3494405" y="424369"/>
                  <a:pt x="3473450" y="355788"/>
                  <a:pt x="3435985" y="379283"/>
                </a:cubicBezTo>
                <a:cubicBezTo>
                  <a:pt x="3415665" y="391983"/>
                  <a:pt x="3426460" y="426274"/>
                  <a:pt x="3450590" y="425638"/>
                </a:cubicBezTo>
                <a:close/>
                <a:moveTo>
                  <a:pt x="3298825" y="714563"/>
                </a:moveTo>
                <a:cubicBezTo>
                  <a:pt x="3274695" y="731074"/>
                  <a:pt x="3300730" y="768538"/>
                  <a:pt x="3324225" y="752029"/>
                </a:cubicBezTo>
                <a:lnTo>
                  <a:pt x="3324225" y="752029"/>
                </a:lnTo>
                <a:cubicBezTo>
                  <a:pt x="3348990" y="735519"/>
                  <a:pt x="3322955" y="698054"/>
                  <a:pt x="3298825" y="714563"/>
                </a:cubicBezTo>
                <a:close/>
                <a:moveTo>
                  <a:pt x="3283585" y="647888"/>
                </a:moveTo>
                <a:cubicBezTo>
                  <a:pt x="3302000" y="672654"/>
                  <a:pt x="3340735" y="643444"/>
                  <a:pt x="3321685" y="618679"/>
                </a:cubicBezTo>
                <a:cubicBezTo>
                  <a:pt x="3303270" y="593913"/>
                  <a:pt x="3264535" y="623759"/>
                  <a:pt x="3283585" y="647888"/>
                </a:cubicBezTo>
                <a:close/>
                <a:moveTo>
                  <a:pt x="3348355" y="942529"/>
                </a:moveTo>
                <a:cubicBezTo>
                  <a:pt x="3338195" y="920938"/>
                  <a:pt x="3304540" y="936813"/>
                  <a:pt x="3315335" y="958404"/>
                </a:cubicBezTo>
                <a:cubicBezTo>
                  <a:pt x="3325495" y="979994"/>
                  <a:pt x="3359150" y="964119"/>
                  <a:pt x="3348355" y="942529"/>
                </a:cubicBezTo>
                <a:close/>
                <a:moveTo>
                  <a:pt x="3268980" y="564069"/>
                </a:moveTo>
                <a:cubicBezTo>
                  <a:pt x="3314700" y="562163"/>
                  <a:pt x="3289300" y="491044"/>
                  <a:pt x="3252470" y="518983"/>
                </a:cubicBezTo>
                <a:cubicBezTo>
                  <a:pt x="3252470" y="518983"/>
                  <a:pt x="3252470" y="518983"/>
                  <a:pt x="3252470" y="518983"/>
                </a:cubicBezTo>
                <a:cubicBezTo>
                  <a:pt x="3234690" y="533588"/>
                  <a:pt x="3246120" y="564704"/>
                  <a:pt x="3268980" y="564069"/>
                </a:cubicBezTo>
                <a:close/>
                <a:moveTo>
                  <a:pt x="3292475" y="997138"/>
                </a:moveTo>
                <a:cubicBezTo>
                  <a:pt x="3272155" y="1005394"/>
                  <a:pt x="3285490" y="1037144"/>
                  <a:pt x="3305810" y="1028254"/>
                </a:cubicBezTo>
                <a:cubicBezTo>
                  <a:pt x="3326130" y="1019999"/>
                  <a:pt x="3312795" y="988249"/>
                  <a:pt x="3292475" y="997138"/>
                </a:cubicBezTo>
                <a:close/>
                <a:moveTo>
                  <a:pt x="3357880" y="492313"/>
                </a:moveTo>
                <a:cubicBezTo>
                  <a:pt x="3402965" y="490408"/>
                  <a:pt x="3379470" y="420558"/>
                  <a:pt x="3342640" y="446594"/>
                </a:cubicBezTo>
                <a:cubicBezTo>
                  <a:pt x="3322955" y="460563"/>
                  <a:pt x="3335020" y="493583"/>
                  <a:pt x="3357880" y="492313"/>
                </a:cubicBezTo>
                <a:close/>
                <a:moveTo>
                  <a:pt x="3371215" y="583119"/>
                </a:moveTo>
                <a:cubicBezTo>
                  <a:pt x="3388995" y="609154"/>
                  <a:pt x="3429000" y="580579"/>
                  <a:pt x="3410585" y="555813"/>
                </a:cubicBezTo>
                <a:cubicBezTo>
                  <a:pt x="3392805" y="529779"/>
                  <a:pt x="3352800" y="557719"/>
                  <a:pt x="3371215" y="583119"/>
                </a:cubicBezTo>
                <a:close/>
                <a:moveTo>
                  <a:pt x="3330575" y="908874"/>
                </a:moveTo>
                <a:cubicBezTo>
                  <a:pt x="3362960" y="908238"/>
                  <a:pt x="3350260" y="856804"/>
                  <a:pt x="3321050" y="872044"/>
                </a:cubicBezTo>
                <a:cubicBezTo>
                  <a:pt x="3302635" y="880934"/>
                  <a:pt x="3310890" y="909509"/>
                  <a:pt x="3330575" y="908874"/>
                </a:cubicBezTo>
                <a:close/>
                <a:moveTo>
                  <a:pt x="3576955" y="787588"/>
                </a:moveTo>
                <a:cubicBezTo>
                  <a:pt x="3608070" y="786954"/>
                  <a:pt x="3597910" y="737424"/>
                  <a:pt x="3568700" y="749488"/>
                </a:cubicBezTo>
                <a:cubicBezTo>
                  <a:pt x="3549650" y="757744"/>
                  <a:pt x="3556635" y="788224"/>
                  <a:pt x="3576955" y="787588"/>
                </a:cubicBezTo>
                <a:close/>
                <a:moveTo>
                  <a:pt x="3762375" y="338644"/>
                </a:moveTo>
                <a:cubicBezTo>
                  <a:pt x="3733165" y="349438"/>
                  <a:pt x="3750945" y="395158"/>
                  <a:pt x="3779520" y="383729"/>
                </a:cubicBezTo>
                <a:cubicBezTo>
                  <a:pt x="3808730" y="372933"/>
                  <a:pt x="3790950" y="327213"/>
                  <a:pt x="3762375" y="338644"/>
                </a:cubicBezTo>
                <a:close/>
                <a:moveTo>
                  <a:pt x="3752850" y="266254"/>
                </a:moveTo>
                <a:cubicBezTo>
                  <a:pt x="3792220" y="265619"/>
                  <a:pt x="3780790" y="204024"/>
                  <a:pt x="3743960" y="216724"/>
                </a:cubicBezTo>
                <a:cubicBezTo>
                  <a:pt x="3717925" y="226249"/>
                  <a:pt x="3725545" y="267524"/>
                  <a:pt x="3752850" y="266254"/>
                </a:cubicBezTo>
                <a:close/>
                <a:moveTo>
                  <a:pt x="3648075" y="311338"/>
                </a:moveTo>
                <a:cubicBezTo>
                  <a:pt x="3688715" y="310704"/>
                  <a:pt x="3674110" y="245933"/>
                  <a:pt x="3637280" y="263079"/>
                </a:cubicBezTo>
                <a:cubicBezTo>
                  <a:pt x="3613150" y="273874"/>
                  <a:pt x="3622040" y="311974"/>
                  <a:pt x="3648075" y="311338"/>
                </a:cubicBezTo>
                <a:close/>
                <a:moveTo>
                  <a:pt x="3813810" y="781874"/>
                </a:moveTo>
                <a:cubicBezTo>
                  <a:pt x="3841115" y="781874"/>
                  <a:pt x="3834765" y="738059"/>
                  <a:pt x="3808730" y="745679"/>
                </a:cubicBezTo>
                <a:cubicBezTo>
                  <a:pt x="3788410" y="751394"/>
                  <a:pt x="3793490" y="782509"/>
                  <a:pt x="3813810" y="781874"/>
                </a:cubicBezTo>
                <a:close/>
                <a:moveTo>
                  <a:pt x="3828415" y="650429"/>
                </a:moveTo>
                <a:cubicBezTo>
                  <a:pt x="3803650" y="658049"/>
                  <a:pt x="3816350" y="696149"/>
                  <a:pt x="3840480" y="687894"/>
                </a:cubicBezTo>
                <a:cubicBezTo>
                  <a:pt x="3865245" y="680909"/>
                  <a:pt x="3852545" y="642174"/>
                  <a:pt x="3828415" y="650429"/>
                </a:cubicBezTo>
                <a:close/>
                <a:moveTo>
                  <a:pt x="3861435" y="231963"/>
                </a:moveTo>
                <a:cubicBezTo>
                  <a:pt x="3898900" y="231963"/>
                  <a:pt x="3891280" y="172908"/>
                  <a:pt x="3855085" y="181799"/>
                </a:cubicBezTo>
                <a:cubicBezTo>
                  <a:pt x="3827145" y="188783"/>
                  <a:pt x="3832860" y="232599"/>
                  <a:pt x="3861435" y="231963"/>
                </a:cubicBezTo>
                <a:close/>
                <a:moveTo>
                  <a:pt x="3816985" y="596454"/>
                </a:moveTo>
                <a:cubicBezTo>
                  <a:pt x="3849370" y="596454"/>
                  <a:pt x="3840480" y="545019"/>
                  <a:pt x="3810000" y="555179"/>
                </a:cubicBezTo>
                <a:cubicBezTo>
                  <a:pt x="3787775" y="562163"/>
                  <a:pt x="3794125" y="597088"/>
                  <a:pt x="3816985" y="596454"/>
                </a:cubicBezTo>
                <a:close/>
                <a:moveTo>
                  <a:pt x="3858260" y="471994"/>
                </a:moveTo>
                <a:cubicBezTo>
                  <a:pt x="3892550" y="471994"/>
                  <a:pt x="3883660" y="417383"/>
                  <a:pt x="3851275" y="428179"/>
                </a:cubicBezTo>
                <a:cubicBezTo>
                  <a:pt x="3827145" y="435163"/>
                  <a:pt x="3833495" y="473263"/>
                  <a:pt x="3858260" y="471994"/>
                </a:cubicBezTo>
                <a:close/>
                <a:moveTo>
                  <a:pt x="3595370" y="561529"/>
                </a:moveTo>
                <a:cubicBezTo>
                  <a:pt x="3582035" y="535494"/>
                  <a:pt x="3541395" y="557084"/>
                  <a:pt x="3555365" y="582484"/>
                </a:cubicBezTo>
                <a:cubicBezTo>
                  <a:pt x="3568700" y="608519"/>
                  <a:pt x="3609340" y="586929"/>
                  <a:pt x="3595370" y="561529"/>
                </a:cubicBezTo>
                <a:close/>
                <a:moveTo>
                  <a:pt x="3688080" y="516444"/>
                </a:moveTo>
                <a:cubicBezTo>
                  <a:pt x="3676015" y="489774"/>
                  <a:pt x="3634740" y="509458"/>
                  <a:pt x="3647440" y="535494"/>
                </a:cubicBezTo>
                <a:cubicBezTo>
                  <a:pt x="3658870" y="562163"/>
                  <a:pt x="3700780" y="543113"/>
                  <a:pt x="3688080" y="516444"/>
                </a:cubicBezTo>
                <a:close/>
                <a:moveTo>
                  <a:pt x="3472180" y="887284"/>
                </a:moveTo>
                <a:cubicBezTo>
                  <a:pt x="3481070" y="909509"/>
                  <a:pt x="3515360" y="894904"/>
                  <a:pt x="3505835" y="873313"/>
                </a:cubicBezTo>
                <a:cubicBezTo>
                  <a:pt x="3497580" y="851088"/>
                  <a:pt x="3462655" y="865694"/>
                  <a:pt x="3472180" y="887284"/>
                </a:cubicBezTo>
                <a:close/>
                <a:moveTo>
                  <a:pt x="3540760" y="920304"/>
                </a:moveTo>
                <a:cubicBezTo>
                  <a:pt x="3533775" y="899349"/>
                  <a:pt x="3501390" y="910779"/>
                  <a:pt x="3509010" y="931734"/>
                </a:cubicBezTo>
                <a:cubicBezTo>
                  <a:pt x="3515995" y="952054"/>
                  <a:pt x="3548380" y="940624"/>
                  <a:pt x="3540760" y="920304"/>
                </a:cubicBezTo>
                <a:close/>
                <a:moveTo>
                  <a:pt x="3567430" y="680909"/>
                </a:moveTo>
                <a:cubicBezTo>
                  <a:pt x="3555365" y="656144"/>
                  <a:pt x="3516630" y="675829"/>
                  <a:pt x="3529965" y="699959"/>
                </a:cubicBezTo>
                <a:cubicBezTo>
                  <a:pt x="3542030" y="724724"/>
                  <a:pt x="3580130" y="705038"/>
                  <a:pt x="3567430" y="680909"/>
                </a:cubicBezTo>
                <a:close/>
                <a:moveTo>
                  <a:pt x="3866515" y="303083"/>
                </a:moveTo>
                <a:cubicBezTo>
                  <a:pt x="3836670" y="311338"/>
                  <a:pt x="3850640" y="358329"/>
                  <a:pt x="3880485" y="348804"/>
                </a:cubicBezTo>
                <a:cubicBezTo>
                  <a:pt x="3910330" y="340549"/>
                  <a:pt x="3896360" y="293558"/>
                  <a:pt x="3866515" y="303083"/>
                </a:cubicBezTo>
                <a:close/>
                <a:moveTo>
                  <a:pt x="3481070" y="725994"/>
                </a:moveTo>
                <a:cubicBezTo>
                  <a:pt x="3468370" y="701863"/>
                  <a:pt x="3430270" y="722184"/>
                  <a:pt x="3444240" y="746313"/>
                </a:cubicBezTo>
                <a:cubicBezTo>
                  <a:pt x="3456940" y="770444"/>
                  <a:pt x="3494405" y="749488"/>
                  <a:pt x="3481070" y="725994"/>
                </a:cubicBezTo>
                <a:close/>
                <a:moveTo>
                  <a:pt x="3442970" y="937449"/>
                </a:moveTo>
                <a:cubicBezTo>
                  <a:pt x="3422015" y="945069"/>
                  <a:pt x="3434715" y="977454"/>
                  <a:pt x="3455035" y="969199"/>
                </a:cubicBezTo>
                <a:cubicBezTo>
                  <a:pt x="3475355" y="961579"/>
                  <a:pt x="3463290" y="929194"/>
                  <a:pt x="3442970" y="937449"/>
                </a:cubicBezTo>
                <a:close/>
                <a:moveTo>
                  <a:pt x="3553460" y="465644"/>
                </a:moveTo>
                <a:cubicBezTo>
                  <a:pt x="3568065" y="492949"/>
                  <a:pt x="3610610" y="469454"/>
                  <a:pt x="3595370" y="442149"/>
                </a:cubicBezTo>
                <a:cubicBezTo>
                  <a:pt x="3580765" y="414844"/>
                  <a:pt x="3538220" y="438338"/>
                  <a:pt x="3553460" y="465644"/>
                </a:cubicBezTo>
                <a:close/>
                <a:moveTo>
                  <a:pt x="3654425" y="713929"/>
                </a:moveTo>
                <a:cubicBezTo>
                  <a:pt x="3630295" y="723454"/>
                  <a:pt x="3645535" y="760284"/>
                  <a:pt x="3669030" y="750759"/>
                </a:cubicBezTo>
                <a:cubicBezTo>
                  <a:pt x="3693160" y="741234"/>
                  <a:pt x="3677920" y="703769"/>
                  <a:pt x="3654425" y="713929"/>
                </a:cubicBezTo>
                <a:close/>
                <a:moveTo>
                  <a:pt x="6868160" y="2072829"/>
                </a:moveTo>
                <a:cubicBezTo>
                  <a:pt x="6890385" y="2091879"/>
                  <a:pt x="6919595" y="2055684"/>
                  <a:pt x="6896735" y="2037904"/>
                </a:cubicBezTo>
                <a:cubicBezTo>
                  <a:pt x="6873875" y="2019488"/>
                  <a:pt x="6845300" y="2055049"/>
                  <a:pt x="6868160" y="2072829"/>
                </a:cubicBezTo>
                <a:close/>
                <a:moveTo>
                  <a:pt x="9773920" y="1907094"/>
                </a:moveTo>
                <a:cubicBezTo>
                  <a:pt x="9783445" y="1919794"/>
                  <a:pt x="9804400" y="1913444"/>
                  <a:pt x="9806305" y="1898204"/>
                </a:cubicBezTo>
                <a:cubicBezTo>
                  <a:pt x="9853930" y="1966784"/>
                  <a:pt x="9854565" y="1825179"/>
                  <a:pt x="9806305" y="1893124"/>
                </a:cubicBezTo>
                <a:cubicBezTo>
                  <a:pt x="9801860" y="1862644"/>
                  <a:pt x="9754870" y="1882329"/>
                  <a:pt x="9773920" y="1907094"/>
                </a:cubicBezTo>
                <a:close/>
                <a:moveTo>
                  <a:pt x="9812020" y="1806129"/>
                </a:moveTo>
                <a:cubicBezTo>
                  <a:pt x="9835515" y="1805494"/>
                  <a:pt x="9825355" y="1768663"/>
                  <a:pt x="9805035" y="1779459"/>
                </a:cubicBezTo>
                <a:cubicBezTo>
                  <a:pt x="9792335" y="1786444"/>
                  <a:pt x="9798050" y="1806763"/>
                  <a:pt x="9812020" y="1806129"/>
                </a:cubicBezTo>
                <a:close/>
                <a:moveTo>
                  <a:pt x="9760585" y="1803588"/>
                </a:moveTo>
                <a:cubicBezTo>
                  <a:pt x="9780905" y="1803588"/>
                  <a:pt x="9773920" y="1771204"/>
                  <a:pt x="9755505" y="1779459"/>
                </a:cubicBezTo>
                <a:cubicBezTo>
                  <a:pt x="9742805" y="1784538"/>
                  <a:pt x="9747250" y="1804224"/>
                  <a:pt x="9760585" y="1803588"/>
                </a:cubicBezTo>
                <a:close/>
                <a:moveTo>
                  <a:pt x="9786620" y="1938209"/>
                </a:moveTo>
                <a:cubicBezTo>
                  <a:pt x="9766300" y="1956624"/>
                  <a:pt x="9796145" y="1988374"/>
                  <a:pt x="9815830" y="1968688"/>
                </a:cubicBezTo>
                <a:cubicBezTo>
                  <a:pt x="9836150" y="1950274"/>
                  <a:pt x="9806305" y="1919159"/>
                  <a:pt x="9786620" y="1938209"/>
                </a:cubicBezTo>
                <a:close/>
                <a:moveTo>
                  <a:pt x="9795510" y="1838513"/>
                </a:moveTo>
                <a:cubicBezTo>
                  <a:pt x="9773920" y="1882963"/>
                  <a:pt x="9855200" y="1862644"/>
                  <a:pt x="9815195" y="1833434"/>
                </a:cubicBezTo>
                <a:cubicBezTo>
                  <a:pt x="9832340" y="1794063"/>
                  <a:pt x="9761855" y="1811844"/>
                  <a:pt x="9795510" y="1838513"/>
                </a:cubicBezTo>
                <a:close/>
                <a:moveTo>
                  <a:pt x="9856470" y="1795969"/>
                </a:moveTo>
                <a:cubicBezTo>
                  <a:pt x="9851390" y="1837244"/>
                  <a:pt x="9914890" y="1808034"/>
                  <a:pt x="9879965" y="1785174"/>
                </a:cubicBezTo>
                <a:cubicBezTo>
                  <a:pt x="9880600" y="1780094"/>
                  <a:pt x="9878695" y="1773744"/>
                  <a:pt x="9873615" y="1770569"/>
                </a:cubicBezTo>
                <a:cubicBezTo>
                  <a:pt x="9885045" y="1769299"/>
                  <a:pt x="9889490" y="1754059"/>
                  <a:pt x="9881235" y="1746438"/>
                </a:cubicBezTo>
                <a:cubicBezTo>
                  <a:pt x="9906635" y="1721674"/>
                  <a:pt x="9847580" y="1713419"/>
                  <a:pt x="9864725" y="1743899"/>
                </a:cubicBezTo>
                <a:cubicBezTo>
                  <a:pt x="9855835" y="1748344"/>
                  <a:pt x="9854565" y="1761679"/>
                  <a:pt x="9862185" y="1767394"/>
                </a:cubicBezTo>
                <a:cubicBezTo>
                  <a:pt x="9848215" y="1768663"/>
                  <a:pt x="9843770" y="1788984"/>
                  <a:pt x="9856470" y="1795969"/>
                </a:cubicBezTo>
                <a:close/>
                <a:moveTo>
                  <a:pt x="10309860" y="1387663"/>
                </a:moveTo>
                <a:cubicBezTo>
                  <a:pt x="10313670" y="1402904"/>
                  <a:pt x="10333990" y="1407984"/>
                  <a:pt x="10344785" y="1396554"/>
                </a:cubicBezTo>
                <a:cubicBezTo>
                  <a:pt x="10346690" y="1396554"/>
                  <a:pt x="10349230" y="1395919"/>
                  <a:pt x="10351135" y="1395284"/>
                </a:cubicBezTo>
                <a:cubicBezTo>
                  <a:pt x="10362565" y="1415604"/>
                  <a:pt x="10393680" y="1395284"/>
                  <a:pt x="10379710" y="1376869"/>
                </a:cubicBezTo>
                <a:cubicBezTo>
                  <a:pt x="10380980" y="1369249"/>
                  <a:pt x="10376535" y="1360359"/>
                  <a:pt x="10368915" y="1357819"/>
                </a:cubicBezTo>
                <a:cubicBezTo>
                  <a:pt x="10391775" y="1329244"/>
                  <a:pt x="10340340" y="1300669"/>
                  <a:pt x="10327640" y="1334324"/>
                </a:cubicBezTo>
                <a:cubicBezTo>
                  <a:pt x="10314305" y="1336863"/>
                  <a:pt x="10304780" y="1352104"/>
                  <a:pt x="10308590" y="1365438"/>
                </a:cubicBezTo>
                <a:cubicBezTo>
                  <a:pt x="10305415" y="1372424"/>
                  <a:pt x="10306050" y="1380679"/>
                  <a:pt x="10309860" y="1387663"/>
                </a:cubicBezTo>
                <a:close/>
                <a:moveTo>
                  <a:pt x="9817735" y="1776919"/>
                </a:moveTo>
                <a:cubicBezTo>
                  <a:pt x="9838055" y="1776284"/>
                  <a:pt x="9831070" y="1743899"/>
                  <a:pt x="9812020" y="1752788"/>
                </a:cubicBezTo>
                <a:cubicBezTo>
                  <a:pt x="9799955" y="1757869"/>
                  <a:pt x="9805035" y="1777554"/>
                  <a:pt x="9817735" y="1776919"/>
                </a:cubicBezTo>
                <a:close/>
                <a:moveTo>
                  <a:pt x="9854565" y="1859469"/>
                </a:moveTo>
                <a:cubicBezTo>
                  <a:pt x="9887585" y="1858199"/>
                  <a:pt x="9869170" y="1806763"/>
                  <a:pt x="9842500" y="1827084"/>
                </a:cubicBezTo>
                <a:cubicBezTo>
                  <a:pt x="9829800" y="1837244"/>
                  <a:pt x="9838055" y="1860104"/>
                  <a:pt x="9854565" y="1859469"/>
                </a:cubicBezTo>
                <a:close/>
                <a:moveTo>
                  <a:pt x="9690735" y="1872169"/>
                </a:moveTo>
                <a:cubicBezTo>
                  <a:pt x="9713595" y="1871534"/>
                  <a:pt x="9704705" y="1835338"/>
                  <a:pt x="9684385" y="1845499"/>
                </a:cubicBezTo>
                <a:cubicBezTo>
                  <a:pt x="9671050" y="1851213"/>
                  <a:pt x="9676130" y="1872804"/>
                  <a:pt x="9690735" y="1872169"/>
                </a:cubicBezTo>
                <a:close/>
                <a:moveTo>
                  <a:pt x="9676765" y="1957894"/>
                </a:moveTo>
                <a:cubicBezTo>
                  <a:pt x="9705340" y="1957259"/>
                  <a:pt x="9692005" y="1911538"/>
                  <a:pt x="9667240" y="1926779"/>
                </a:cubicBezTo>
                <a:cubicBezTo>
                  <a:pt x="9653270" y="1935669"/>
                  <a:pt x="9660255" y="1958529"/>
                  <a:pt x="9676765" y="1957894"/>
                </a:cubicBezTo>
                <a:close/>
                <a:moveTo>
                  <a:pt x="10376535" y="1307654"/>
                </a:moveTo>
                <a:cubicBezTo>
                  <a:pt x="10373360" y="1322259"/>
                  <a:pt x="10389235" y="1336229"/>
                  <a:pt x="10403205" y="1331149"/>
                </a:cubicBezTo>
                <a:cubicBezTo>
                  <a:pt x="10406380" y="1332419"/>
                  <a:pt x="10410190" y="1333054"/>
                  <a:pt x="10413365" y="1332419"/>
                </a:cubicBezTo>
                <a:cubicBezTo>
                  <a:pt x="10406380" y="1366074"/>
                  <a:pt x="10462260" y="1354644"/>
                  <a:pt x="10442575" y="1326069"/>
                </a:cubicBezTo>
                <a:cubicBezTo>
                  <a:pt x="10450195" y="1314004"/>
                  <a:pt x="10439400" y="1297494"/>
                  <a:pt x="10425430" y="1298763"/>
                </a:cubicBezTo>
                <a:cubicBezTo>
                  <a:pt x="10423525" y="1296859"/>
                  <a:pt x="10421620" y="1295588"/>
                  <a:pt x="10419080" y="1294319"/>
                </a:cubicBezTo>
                <a:cubicBezTo>
                  <a:pt x="10419080" y="1291779"/>
                  <a:pt x="10418445" y="1289238"/>
                  <a:pt x="10417175" y="1286699"/>
                </a:cubicBezTo>
                <a:cubicBezTo>
                  <a:pt x="10419080" y="1284794"/>
                  <a:pt x="10421620" y="1283524"/>
                  <a:pt x="10422890" y="1280984"/>
                </a:cubicBezTo>
                <a:cubicBezTo>
                  <a:pt x="10464800" y="1272729"/>
                  <a:pt x="10431145" y="1211134"/>
                  <a:pt x="10401300" y="1240979"/>
                </a:cubicBezTo>
                <a:cubicBezTo>
                  <a:pt x="10382250" y="1240344"/>
                  <a:pt x="10369550" y="1265109"/>
                  <a:pt x="10380980" y="1280349"/>
                </a:cubicBezTo>
                <a:cubicBezTo>
                  <a:pt x="10373995" y="1287969"/>
                  <a:pt x="10372090" y="1299399"/>
                  <a:pt x="10376535" y="1307654"/>
                </a:cubicBezTo>
                <a:close/>
                <a:moveTo>
                  <a:pt x="9675495" y="1919159"/>
                </a:moveTo>
                <a:cubicBezTo>
                  <a:pt x="9701530" y="1918524"/>
                  <a:pt x="9690735" y="1877884"/>
                  <a:pt x="9667875" y="1889949"/>
                </a:cubicBezTo>
                <a:cubicBezTo>
                  <a:pt x="9653905" y="1897569"/>
                  <a:pt x="9660255" y="1919794"/>
                  <a:pt x="9675495" y="1919159"/>
                </a:cubicBezTo>
                <a:close/>
                <a:moveTo>
                  <a:pt x="9665970" y="1989009"/>
                </a:moveTo>
                <a:cubicBezTo>
                  <a:pt x="9652635" y="1969324"/>
                  <a:pt x="9622155" y="1990913"/>
                  <a:pt x="9636125" y="2010599"/>
                </a:cubicBezTo>
                <a:cubicBezTo>
                  <a:pt x="9649460" y="2029649"/>
                  <a:pt x="9679940" y="2008059"/>
                  <a:pt x="9665970" y="1989009"/>
                </a:cubicBezTo>
                <a:close/>
                <a:moveTo>
                  <a:pt x="9751695" y="1839784"/>
                </a:moveTo>
                <a:cubicBezTo>
                  <a:pt x="9775190" y="1839149"/>
                  <a:pt x="9765665" y="1802319"/>
                  <a:pt x="9744710" y="1813113"/>
                </a:cubicBezTo>
                <a:cubicBezTo>
                  <a:pt x="9732010" y="1820099"/>
                  <a:pt x="9737725" y="1840419"/>
                  <a:pt x="9751695" y="1839784"/>
                </a:cubicBezTo>
                <a:close/>
                <a:moveTo>
                  <a:pt x="9702165" y="1828988"/>
                </a:moveTo>
                <a:cubicBezTo>
                  <a:pt x="9721850" y="1828354"/>
                  <a:pt x="9715500" y="1797238"/>
                  <a:pt x="9697085" y="1804859"/>
                </a:cubicBezTo>
                <a:cubicBezTo>
                  <a:pt x="9684385" y="1809938"/>
                  <a:pt x="9688830" y="1829624"/>
                  <a:pt x="9702165" y="1828988"/>
                </a:cubicBezTo>
                <a:close/>
                <a:moveTo>
                  <a:pt x="9670415" y="2100134"/>
                </a:moveTo>
                <a:cubicBezTo>
                  <a:pt x="9691370" y="2082988"/>
                  <a:pt x="9663430" y="2049969"/>
                  <a:pt x="9643110" y="2067749"/>
                </a:cubicBezTo>
                <a:cubicBezTo>
                  <a:pt x="9621520" y="2085529"/>
                  <a:pt x="9650095" y="2118549"/>
                  <a:pt x="9670415" y="2100134"/>
                </a:cubicBezTo>
                <a:close/>
                <a:moveTo>
                  <a:pt x="9705975" y="1959799"/>
                </a:moveTo>
                <a:cubicBezTo>
                  <a:pt x="9714230" y="1971229"/>
                  <a:pt x="9732645" y="1968688"/>
                  <a:pt x="9737725" y="1955988"/>
                </a:cubicBezTo>
                <a:cubicBezTo>
                  <a:pt x="9770745" y="2030919"/>
                  <a:pt x="9799320" y="1895029"/>
                  <a:pt x="9738995" y="1949638"/>
                </a:cubicBezTo>
                <a:cubicBezTo>
                  <a:pt x="9738995" y="1916619"/>
                  <a:pt x="9686925" y="1932494"/>
                  <a:pt x="9705975" y="1959799"/>
                </a:cubicBezTo>
                <a:close/>
                <a:moveTo>
                  <a:pt x="9745345" y="2005519"/>
                </a:moveTo>
                <a:cubicBezTo>
                  <a:pt x="9701530" y="1971229"/>
                  <a:pt x="9697085" y="2065209"/>
                  <a:pt x="9744075" y="2035363"/>
                </a:cubicBezTo>
                <a:lnTo>
                  <a:pt x="9744075" y="2035363"/>
                </a:lnTo>
                <a:cubicBezTo>
                  <a:pt x="9752965" y="2027744"/>
                  <a:pt x="9753600" y="2014409"/>
                  <a:pt x="9745345" y="2005519"/>
                </a:cubicBezTo>
                <a:close/>
                <a:moveTo>
                  <a:pt x="9737090" y="1880424"/>
                </a:moveTo>
                <a:cubicBezTo>
                  <a:pt x="9688830" y="1926779"/>
                  <a:pt x="9803130" y="1912809"/>
                  <a:pt x="9744710" y="1879788"/>
                </a:cubicBezTo>
                <a:cubicBezTo>
                  <a:pt x="9788525" y="1837244"/>
                  <a:pt x="9685020" y="1849309"/>
                  <a:pt x="9737090" y="1880424"/>
                </a:cubicBezTo>
                <a:close/>
                <a:moveTo>
                  <a:pt x="10817225" y="939354"/>
                </a:moveTo>
                <a:cubicBezTo>
                  <a:pt x="10796270" y="954594"/>
                  <a:pt x="10821035" y="986344"/>
                  <a:pt x="10840720" y="971104"/>
                </a:cubicBezTo>
                <a:cubicBezTo>
                  <a:pt x="10861675" y="955863"/>
                  <a:pt x="10837545" y="924113"/>
                  <a:pt x="10817225" y="939354"/>
                </a:cubicBezTo>
                <a:close/>
                <a:moveTo>
                  <a:pt x="10849610" y="990788"/>
                </a:moveTo>
                <a:cubicBezTo>
                  <a:pt x="10836275" y="971104"/>
                  <a:pt x="10805795" y="992059"/>
                  <a:pt x="10819130" y="1011744"/>
                </a:cubicBezTo>
                <a:cubicBezTo>
                  <a:pt x="10832465" y="1031429"/>
                  <a:pt x="10863580" y="1010474"/>
                  <a:pt x="10849610" y="990788"/>
                </a:cubicBezTo>
                <a:close/>
                <a:moveTo>
                  <a:pt x="10823575" y="1075879"/>
                </a:moveTo>
                <a:cubicBezTo>
                  <a:pt x="10852150" y="1075244"/>
                  <a:pt x="10839450" y="1030159"/>
                  <a:pt x="10814685" y="1044763"/>
                </a:cubicBezTo>
                <a:cubicBezTo>
                  <a:pt x="10800080" y="1053019"/>
                  <a:pt x="10807065" y="1076513"/>
                  <a:pt x="10823575" y="1075879"/>
                </a:cubicBezTo>
                <a:close/>
                <a:moveTo>
                  <a:pt x="10760075" y="852359"/>
                </a:moveTo>
                <a:cubicBezTo>
                  <a:pt x="10759440" y="893634"/>
                  <a:pt x="10803255" y="879663"/>
                  <a:pt x="10808335" y="858074"/>
                </a:cubicBezTo>
                <a:cubicBezTo>
                  <a:pt x="10808970" y="869504"/>
                  <a:pt x="10817860" y="880299"/>
                  <a:pt x="10830560" y="879663"/>
                </a:cubicBezTo>
                <a:cubicBezTo>
                  <a:pt x="10871835" y="877759"/>
                  <a:pt x="10847705" y="814259"/>
                  <a:pt x="10815320" y="840294"/>
                </a:cubicBezTo>
                <a:cubicBezTo>
                  <a:pt x="10811510" y="843469"/>
                  <a:pt x="10808970" y="847913"/>
                  <a:pt x="10808335" y="852359"/>
                </a:cubicBezTo>
                <a:cubicBezTo>
                  <a:pt x="10807700" y="846009"/>
                  <a:pt x="10803255" y="839024"/>
                  <a:pt x="10793095" y="833309"/>
                </a:cubicBezTo>
                <a:cubicBezTo>
                  <a:pt x="10796905" y="770444"/>
                  <a:pt x="10704195" y="823149"/>
                  <a:pt x="10760075" y="852359"/>
                </a:cubicBezTo>
                <a:close/>
                <a:moveTo>
                  <a:pt x="10810240" y="894904"/>
                </a:moveTo>
                <a:cubicBezTo>
                  <a:pt x="10788650" y="912049"/>
                  <a:pt x="10815955" y="945069"/>
                  <a:pt x="10836910" y="927288"/>
                </a:cubicBezTo>
                <a:cubicBezTo>
                  <a:pt x="10858500" y="910779"/>
                  <a:pt x="10831195" y="877124"/>
                  <a:pt x="10810240" y="894904"/>
                </a:cubicBezTo>
                <a:close/>
                <a:moveTo>
                  <a:pt x="10877550" y="1025713"/>
                </a:moveTo>
                <a:cubicBezTo>
                  <a:pt x="10888345" y="1044763"/>
                  <a:pt x="10918190" y="1026984"/>
                  <a:pt x="10906760" y="1008569"/>
                </a:cubicBezTo>
                <a:cubicBezTo>
                  <a:pt x="10895965" y="989519"/>
                  <a:pt x="10866120" y="1007299"/>
                  <a:pt x="10877550" y="1025713"/>
                </a:cubicBezTo>
                <a:close/>
                <a:moveTo>
                  <a:pt x="10779125" y="1039684"/>
                </a:moveTo>
                <a:cubicBezTo>
                  <a:pt x="10765790" y="1019999"/>
                  <a:pt x="10735310" y="1041588"/>
                  <a:pt x="10749280" y="1061274"/>
                </a:cubicBezTo>
                <a:cubicBezTo>
                  <a:pt x="10762615" y="1080959"/>
                  <a:pt x="10793095" y="1058734"/>
                  <a:pt x="10779125" y="1039684"/>
                </a:cubicBezTo>
                <a:close/>
                <a:moveTo>
                  <a:pt x="10921365" y="943163"/>
                </a:moveTo>
                <a:cubicBezTo>
                  <a:pt x="10908665" y="922844"/>
                  <a:pt x="10877550" y="943163"/>
                  <a:pt x="10890885" y="962849"/>
                </a:cubicBezTo>
                <a:cubicBezTo>
                  <a:pt x="10903585" y="983804"/>
                  <a:pt x="10934700" y="963484"/>
                  <a:pt x="10921365" y="943163"/>
                </a:cubicBezTo>
                <a:close/>
                <a:moveTo>
                  <a:pt x="10445750" y="1232088"/>
                </a:moveTo>
                <a:cubicBezTo>
                  <a:pt x="10439400" y="1244154"/>
                  <a:pt x="10448290" y="1260029"/>
                  <a:pt x="10461625" y="1261934"/>
                </a:cubicBezTo>
                <a:cubicBezTo>
                  <a:pt x="10464800" y="1266379"/>
                  <a:pt x="10469880" y="1269554"/>
                  <a:pt x="10475595" y="1270188"/>
                </a:cubicBezTo>
                <a:cubicBezTo>
                  <a:pt x="10476865" y="1272729"/>
                  <a:pt x="10478770" y="1275269"/>
                  <a:pt x="10480675" y="1276538"/>
                </a:cubicBezTo>
                <a:cubicBezTo>
                  <a:pt x="10455910" y="1314004"/>
                  <a:pt x="10531475" y="1311463"/>
                  <a:pt x="10504170" y="1275904"/>
                </a:cubicBezTo>
                <a:cubicBezTo>
                  <a:pt x="10514965" y="1267013"/>
                  <a:pt x="10510520" y="1247329"/>
                  <a:pt x="10496550" y="1244788"/>
                </a:cubicBezTo>
                <a:cubicBezTo>
                  <a:pt x="10495280" y="1239074"/>
                  <a:pt x="10490200" y="1234629"/>
                  <a:pt x="10485120" y="1232724"/>
                </a:cubicBezTo>
                <a:cubicBezTo>
                  <a:pt x="10490835" y="1222563"/>
                  <a:pt x="10487660" y="1208594"/>
                  <a:pt x="10477500" y="1202244"/>
                </a:cubicBezTo>
                <a:cubicBezTo>
                  <a:pt x="10480040" y="1201609"/>
                  <a:pt x="10482580" y="1200338"/>
                  <a:pt x="10485120" y="1199069"/>
                </a:cubicBezTo>
                <a:cubicBezTo>
                  <a:pt x="10525125" y="1204784"/>
                  <a:pt x="10518140" y="1139379"/>
                  <a:pt x="10480040" y="1153349"/>
                </a:cubicBezTo>
                <a:cubicBezTo>
                  <a:pt x="10452100" y="1143188"/>
                  <a:pt x="10433050" y="1185734"/>
                  <a:pt x="10459720" y="1199704"/>
                </a:cubicBezTo>
                <a:cubicBezTo>
                  <a:pt x="10445750" y="1202244"/>
                  <a:pt x="10438765" y="1220024"/>
                  <a:pt x="10445750" y="1232088"/>
                </a:cubicBezTo>
                <a:close/>
                <a:moveTo>
                  <a:pt x="10840720" y="770444"/>
                </a:moveTo>
                <a:cubicBezTo>
                  <a:pt x="10824845" y="833944"/>
                  <a:pt x="10927080" y="790763"/>
                  <a:pt x="10870565" y="757744"/>
                </a:cubicBezTo>
                <a:cubicBezTo>
                  <a:pt x="10890250" y="688529"/>
                  <a:pt x="10777220" y="736154"/>
                  <a:pt x="10840720" y="770444"/>
                </a:cubicBezTo>
                <a:close/>
                <a:moveTo>
                  <a:pt x="10543540" y="1112709"/>
                </a:moveTo>
                <a:cubicBezTo>
                  <a:pt x="10544810" y="1112709"/>
                  <a:pt x="10545445" y="1112709"/>
                  <a:pt x="10546715" y="1112074"/>
                </a:cubicBezTo>
                <a:cubicBezTo>
                  <a:pt x="10581005" y="1134299"/>
                  <a:pt x="10601960" y="1070799"/>
                  <a:pt x="10560685" y="1068259"/>
                </a:cubicBezTo>
                <a:cubicBezTo>
                  <a:pt x="10525125" y="1038413"/>
                  <a:pt x="10496550" y="1110804"/>
                  <a:pt x="10543540" y="1112709"/>
                </a:cubicBezTo>
                <a:close/>
                <a:moveTo>
                  <a:pt x="10581005" y="1240344"/>
                </a:moveTo>
                <a:cubicBezTo>
                  <a:pt x="10563860" y="1251138"/>
                  <a:pt x="10581005" y="1277809"/>
                  <a:pt x="10598150" y="1266379"/>
                </a:cubicBezTo>
                <a:cubicBezTo>
                  <a:pt x="10614660" y="1255584"/>
                  <a:pt x="10597515" y="1228913"/>
                  <a:pt x="10581005" y="1240344"/>
                </a:cubicBezTo>
                <a:close/>
                <a:moveTo>
                  <a:pt x="10518775" y="1187004"/>
                </a:moveTo>
                <a:cubicBezTo>
                  <a:pt x="10520680" y="1188909"/>
                  <a:pt x="10523220" y="1190813"/>
                  <a:pt x="10525760" y="1192084"/>
                </a:cubicBezTo>
                <a:cubicBezTo>
                  <a:pt x="10526395" y="1199069"/>
                  <a:pt x="10532745" y="1206054"/>
                  <a:pt x="10539730" y="1207959"/>
                </a:cubicBezTo>
                <a:cubicBezTo>
                  <a:pt x="10539730" y="1214944"/>
                  <a:pt x="10544175" y="1221929"/>
                  <a:pt x="10551160" y="1224469"/>
                </a:cubicBezTo>
                <a:cubicBezTo>
                  <a:pt x="10504805" y="1262569"/>
                  <a:pt x="10607675" y="1266379"/>
                  <a:pt x="10563860" y="1225104"/>
                </a:cubicBezTo>
                <a:cubicBezTo>
                  <a:pt x="10579735" y="1220024"/>
                  <a:pt x="10580370" y="1196529"/>
                  <a:pt x="10564495" y="1190813"/>
                </a:cubicBezTo>
                <a:cubicBezTo>
                  <a:pt x="10565130" y="1183829"/>
                  <a:pt x="10561320" y="1175574"/>
                  <a:pt x="10554335" y="1171763"/>
                </a:cubicBezTo>
                <a:cubicBezTo>
                  <a:pt x="10554335" y="1167954"/>
                  <a:pt x="10553065" y="1164144"/>
                  <a:pt x="10551160" y="1160969"/>
                </a:cubicBezTo>
                <a:cubicBezTo>
                  <a:pt x="10582910" y="1115249"/>
                  <a:pt x="10489565" y="1110804"/>
                  <a:pt x="10516870" y="1159063"/>
                </a:cubicBezTo>
                <a:cubicBezTo>
                  <a:pt x="10511155" y="1167319"/>
                  <a:pt x="10511790" y="1179384"/>
                  <a:pt x="10518775" y="1187004"/>
                </a:cubicBezTo>
                <a:close/>
                <a:moveTo>
                  <a:pt x="10551795" y="1160334"/>
                </a:moveTo>
                <a:lnTo>
                  <a:pt x="10551795" y="1160334"/>
                </a:lnTo>
                <a:cubicBezTo>
                  <a:pt x="10551795" y="1160969"/>
                  <a:pt x="10551795" y="1160969"/>
                  <a:pt x="10551795" y="1160334"/>
                </a:cubicBezTo>
                <a:cubicBezTo>
                  <a:pt x="10551795" y="1160969"/>
                  <a:pt x="10551795" y="1160969"/>
                  <a:pt x="10551795" y="1160334"/>
                </a:cubicBezTo>
                <a:close/>
                <a:moveTo>
                  <a:pt x="10746740" y="1087944"/>
                </a:moveTo>
                <a:cubicBezTo>
                  <a:pt x="10746740" y="1087944"/>
                  <a:pt x="10746740" y="1087944"/>
                  <a:pt x="10746740" y="1087944"/>
                </a:cubicBezTo>
                <a:cubicBezTo>
                  <a:pt x="10728325" y="1100009"/>
                  <a:pt x="10747375" y="1128584"/>
                  <a:pt x="10765155" y="1116519"/>
                </a:cubicBezTo>
                <a:cubicBezTo>
                  <a:pt x="10783570" y="1105088"/>
                  <a:pt x="10764520" y="1075879"/>
                  <a:pt x="10746740" y="1087944"/>
                </a:cubicBezTo>
                <a:close/>
                <a:moveTo>
                  <a:pt x="10595610" y="1123504"/>
                </a:moveTo>
                <a:cubicBezTo>
                  <a:pt x="10593070" y="1133029"/>
                  <a:pt x="10599420" y="1143824"/>
                  <a:pt x="10608945" y="1146363"/>
                </a:cubicBezTo>
                <a:cubicBezTo>
                  <a:pt x="10598785" y="1193988"/>
                  <a:pt x="10674350" y="1160969"/>
                  <a:pt x="10632440" y="1136204"/>
                </a:cubicBezTo>
                <a:cubicBezTo>
                  <a:pt x="10636885" y="1127313"/>
                  <a:pt x="10633710" y="1115249"/>
                  <a:pt x="10624185" y="1110804"/>
                </a:cubicBezTo>
                <a:cubicBezTo>
                  <a:pt x="10626725" y="1103819"/>
                  <a:pt x="10624820" y="1094929"/>
                  <a:pt x="10619105" y="1089213"/>
                </a:cubicBezTo>
                <a:cubicBezTo>
                  <a:pt x="10664825" y="1041588"/>
                  <a:pt x="10553065" y="1033969"/>
                  <a:pt x="10591800" y="1087309"/>
                </a:cubicBezTo>
                <a:cubicBezTo>
                  <a:pt x="10579100" y="1096199"/>
                  <a:pt x="10581005" y="1117788"/>
                  <a:pt x="10595610" y="1123504"/>
                </a:cubicBezTo>
                <a:close/>
                <a:moveTo>
                  <a:pt x="10754360" y="949513"/>
                </a:moveTo>
                <a:cubicBezTo>
                  <a:pt x="10796270" y="947609"/>
                  <a:pt x="10770870" y="883474"/>
                  <a:pt x="10739120" y="910144"/>
                </a:cubicBezTo>
                <a:cubicBezTo>
                  <a:pt x="10723880" y="923479"/>
                  <a:pt x="10734675" y="950149"/>
                  <a:pt x="10754360" y="949513"/>
                </a:cubicBezTo>
                <a:close/>
                <a:moveTo>
                  <a:pt x="10683875" y="937449"/>
                </a:moveTo>
                <a:cubicBezTo>
                  <a:pt x="10696575" y="985074"/>
                  <a:pt x="10760710" y="933638"/>
                  <a:pt x="10716895" y="911413"/>
                </a:cubicBezTo>
                <a:cubicBezTo>
                  <a:pt x="10706100" y="855534"/>
                  <a:pt x="10632440" y="914588"/>
                  <a:pt x="10683875" y="937449"/>
                </a:cubicBezTo>
                <a:close/>
                <a:moveTo>
                  <a:pt x="10612755" y="1024444"/>
                </a:moveTo>
                <a:cubicBezTo>
                  <a:pt x="10636885" y="1061274"/>
                  <a:pt x="10681335" y="1003488"/>
                  <a:pt x="10640060" y="988884"/>
                </a:cubicBezTo>
                <a:cubicBezTo>
                  <a:pt x="10614660" y="943163"/>
                  <a:pt x="10561955" y="1012379"/>
                  <a:pt x="10612755" y="1024444"/>
                </a:cubicBezTo>
                <a:close/>
                <a:moveTo>
                  <a:pt x="9133840" y="2333179"/>
                </a:moveTo>
                <a:cubicBezTo>
                  <a:pt x="9123680" y="2336989"/>
                  <a:pt x="9119235" y="2349054"/>
                  <a:pt x="9123680" y="2359214"/>
                </a:cubicBezTo>
                <a:cubicBezTo>
                  <a:pt x="9152255" y="2402394"/>
                  <a:pt x="9184005" y="2321114"/>
                  <a:pt x="9133840" y="2333179"/>
                </a:cubicBezTo>
                <a:close/>
                <a:moveTo>
                  <a:pt x="9323705" y="2261424"/>
                </a:moveTo>
                <a:cubicBezTo>
                  <a:pt x="9311640" y="2238564"/>
                  <a:pt x="9276715" y="2258249"/>
                  <a:pt x="9288780" y="2280474"/>
                </a:cubicBezTo>
                <a:cubicBezTo>
                  <a:pt x="9301480" y="2302699"/>
                  <a:pt x="9336405" y="2283649"/>
                  <a:pt x="9323705" y="2261424"/>
                </a:cubicBezTo>
                <a:close/>
                <a:moveTo>
                  <a:pt x="9302750" y="2412554"/>
                </a:moveTo>
                <a:cubicBezTo>
                  <a:pt x="9318625" y="2437319"/>
                  <a:pt x="9356725" y="2411284"/>
                  <a:pt x="9340215" y="2387154"/>
                </a:cubicBezTo>
                <a:cubicBezTo>
                  <a:pt x="9324340" y="2363024"/>
                  <a:pt x="9286240" y="2388424"/>
                  <a:pt x="9302750" y="2412554"/>
                </a:cubicBezTo>
                <a:close/>
                <a:moveTo>
                  <a:pt x="9387840" y="2354134"/>
                </a:moveTo>
                <a:cubicBezTo>
                  <a:pt x="9404985" y="2378264"/>
                  <a:pt x="9441815" y="2350959"/>
                  <a:pt x="9424035" y="2327464"/>
                </a:cubicBezTo>
                <a:cubicBezTo>
                  <a:pt x="9406890" y="2303334"/>
                  <a:pt x="9370060" y="2330639"/>
                  <a:pt x="9387840" y="2354134"/>
                </a:cubicBezTo>
                <a:close/>
                <a:moveTo>
                  <a:pt x="10891520" y="884744"/>
                </a:moveTo>
                <a:cubicBezTo>
                  <a:pt x="10870565" y="899349"/>
                  <a:pt x="10894060" y="931734"/>
                  <a:pt x="10914380" y="917129"/>
                </a:cubicBezTo>
                <a:cubicBezTo>
                  <a:pt x="10935970" y="902524"/>
                  <a:pt x="10912475" y="870138"/>
                  <a:pt x="10891520" y="884744"/>
                </a:cubicBezTo>
                <a:close/>
                <a:moveTo>
                  <a:pt x="9436735" y="1981388"/>
                </a:moveTo>
                <a:cubicBezTo>
                  <a:pt x="9458325" y="1981388"/>
                  <a:pt x="9452610" y="1947099"/>
                  <a:pt x="9431655" y="1954084"/>
                </a:cubicBezTo>
                <a:cubicBezTo>
                  <a:pt x="9417685" y="1959163"/>
                  <a:pt x="9421495" y="1982024"/>
                  <a:pt x="9436735" y="1981388"/>
                </a:cubicBezTo>
                <a:close/>
                <a:moveTo>
                  <a:pt x="9403080" y="2215069"/>
                </a:moveTo>
                <a:cubicBezTo>
                  <a:pt x="9397365" y="2205544"/>
                  <a:pt x="9385300" y="2202369"/>
                  <a:pt x="9375775" y="2208084"/>
                </a:cubicBezTo>
                <a:cubicBezTo>
                  <a:pt x="9375775" y="2208084"/>
                  <a:pt x="9375775" y="2208084"/>
                  <a:pt x="9375775" y="2208084"/>
                </a:cubicBezTo>
                <a:cubicBezTo>
                  <a:pt x="9337040" y="2242374"/>
                  <a:pt x="9421495" y="2263329"/>
                  <a:pt x="9403080" y="2215069"/>
                </a:cubicBezTo>
                <a:close/>
                <a:moveTo>
                  <a:pt x="9460865" y="2048063"/>
                </a:moveTo>
                <a:cubicBezTo>
                  <a:pt x="9441180" y="2058224"/>
                  <a:pt x="9457055" y="2088704"/>
                  <a:pt x="9476740" y="2077909"/>
                </a:cubicBezTo>
                <a:cubicBezTo>
                  <a:pt x="9496425" y="2068384"/>
                  <a:pt x="9480550" y="2037904"/>
                  <a:pt x="9460865" y="2048063"/>
                </a:cubicBezTo>
                <a:close/>
                <a:moveTo>
                  <a:pt x="9463405" y="1915349"/>
                </a:moveTo>
                <a:cubicBezTo>
                  <a:pt x="9482455" y="1915349"/>
                  <a:pt x="9478010" y="1884869"/>
                  <a:pt x="9459595" y="1890584"/>
                </a:cubicBezTo>
                <a:cubicBezTo>
                  <a:pt x="9445625" y="1893759"/>
                  <a:pt x="9449435" y="1915349"/>
                  <a:pt x="9463405" y="1915349"/>
                </a:cubicBezTo>
                <a:close/>
                <a:moveTo>
                  <a:pt x="9401810" y="2022029"/>
                </a:moveTo>
                <a:cubicBezTo>
                  <a:pt x="9383395" y="2029649"/>
                  <a:pt x="9395460" y="2058859"/>
                  <a:pt x="9413875" y="2050604"/>
                </a:cubicBezTo>
                <a:cubicBezTo>
                  <a:pt x="9432290" y="2042984"/>
                  <a:pt x="9420225" y="2013774"/>
                  <a:pt x="9401810" y="2022029"/>
                </a:cubicBezTo>
                <a:close/>
                <a:moveTo>
                  <a:pt x="9145905" y="2530029"/>
                </a:moveTo>
                <a:cubicBezTo>
                  <a:pt x="9182735" y="2529394"/>
                  <a:pt x="9168130" y="2470339"/>
                  <a:pt x="9135110" y="2487484"/>
                </a:cubicBezTo>
                <a:cubicBezTo>
                  <a:pt x="9114790" y="2497644"/>
                  <a:pt x="9123680" y="2530664"/>
                  <a:pt x="9145905" y="2530029"/>
                </a:cubicBezTo>
                <a:close/>
                <a:moveTo>
                  <a:pt x="9255125" y="2178239"/>
                </a:moveTo>
                <a:cubicBezTo>
                  <a:pt x="9276080" y="2170619"/>
                  <a:pt x="9263380" y="2138234"/>
                  <a:pt x="9243060" y="2146489"/>
                </a:cubicBezTo>
                <a:cubicBezTo>
                  <a:pt x="9222105" y="2154109"/>
                  <a:pt x="9234805" y="2186494"/>
                  <a:pt x="9255125" y="2178239"/>
                </a:cubicBezTo>
                <a:close/>
                <a:moveTo>
                  <a:pt x="9242425" y="2303969"/>
                </a:moveTo>
                <a:cubicBezTo>
                  <a:pt x="9231630" y="2281109"/>
                  <a:pt x="9195435" y="2298254"/>
                  <a:pt x="9206865" y="2321114"/>
                </a:cubicBezTo>
                <a:cubicBezTo>
                  <a:pt x="9218295" y="2344609"/>
                  <a:pt x="9254490" y="2326829"/>
                  <a:pt x="9242425" y="2303969"/>
                </a:cubicBezTo>
                <a:close/>
                <a:moveTo>
                  <a:pt x="9208135" y="2268409"/>
                </a:moveTo>
                <a:cubicBezTo>
                  <a:pt x="9230360" y="2259519"/>
                  <a:pt x="9215755" y="2225229"/>
                  <a:pt x="9194165" y="2234754"/>
                </a:cubicBezTo>
                <a:cubicBezTo>
                  <a:pt x="9171940" y="2243009"/>
                  <a:pt x="9186545" y="2277934"/>
                  <a:pt x="9208135" y="2268409"/>
                </a:cubicBezTo>
                <a:close/>
                <a:moveTo>
                  <a:pt x="9096375" y="2473514"/>
                </a:moveTo>
                <a:cubicBezTo>
                  <a:pt x="9121775" y="2462719"/>
                  <a:pt x="9103995" y="2423349"/>
                  <a:pt x="9079230" y="2434779"/>
                </a:cubicBezTo>
                <a:cubicBezTo>
                  <a:pt x="9053195" y="2446209"/>
                  <a:pt x="9071610" y="2485579"/>
                  <a:pt x="9096375" y="2473514"/>
                </a:cubicBezTo>
                <a:close/>
                <a:moveTo>
                  <a:pt x="9254490" y="2443669"/>
                </a:moveTo>
                <a:cubicBezTo>
                  <a:pt x="9239250" y="2418269"/>
                  <a:pt x="9200515" y="2442399"/>
                  <a:pt x="9215755" y="2467164"/>
                </a:cubicBezTo>
                <a:cubicBezTo>
                  <a:pt x="9230995" y="2492564"/>
                  <a:pt x="9269730" y="2468434"/>
                  <a:pt x="9254490" y="2443669"/>
                </a:cubicBezTo>
                <a:close/>
                <a:moveTo>
                  <a:pt x="9091930" y="2197289"/>
                </a:moveTo>
                <a:cubicBezTo>
                  <a:pt x="9073515" y="2202369"/>
                  <a:pt x="9077960" y="2230944"/>
                  <a:pt x="9096375" y="2230309"/>
                </a:cubicBezTo>
                <a:cubicBezTo>
                  <a:pt x="9121775" y="2230944"/>
                  <a:pt x="9116060" y="2190304"/>
                  <a:pt x="9091930" y="2197289"/>
                </a:cubicBezTo>
                <a:close/>
                <a:moveTo>
                  <a:pt x="9598025" y="2133154"/>
                </a:moveTo>
                <a:cubicBezTo>
                  <a:pt x="9580880" y="2111564"/>
                  <a:pt x="9547860" y="2138234"/>
                  <a:pt x="9565005" y="2159824"/>
                </a:cubicBezTo>
                <a:cubicBezTo>
                  <a:pt x="9582150" y="2181414"/>
                  <a:pt x="9615805" y="2154109"/>
                  <a:pt x="9598025" y="2133154"/>
                </a:cubicBezTo>
                <a:close/>
                <a:moveTo>
                  <a:pt x="9044305" y="2533839"/>
                </a:moveTo>
                <a:cubicBezTo>
                  <a:pt x="9033510" y="2538919"/>
                  <a:pt x="9028430" y="2552889"/>
                  <a:pt x="9033510" y="2563684"/>
                </a:cubicBezTo>
                <a:cubicBezTo>
                  <a:pt x="9068435" y="2611944"/>
                  <a:pt x="9101455" y="2517329"/>
                  <a:pt x="9044305" y="2533839"/>
                </a:cubicBezTo>
                <a:close/>
                <a:moveTo>
                  <a:pt x="9127490" y="2300159"/>
                </a:moveTo>
                <a:cubicBezTo>
                  <a:pt x="9149715" y="2292539"/>
                  <a:pt x="9137015" y="2256979"/>
                  <a:pt x="9114790" y="2265869"/>
                </a:cubicBezTo>
                <a:cubicBezTo>
                  <a:pt x="9092565" y="2273489"/>
                  <a:pt x="9105265" y="2308414"/>
                  <a:pt x="9127490" y="2300159"/>
                </a:cubicBezTo>
                <a:close/>
                <a:moveTo>
                  <a:pt x="9173210" y="2206814"/>
                </a:moveTo>
                <a:cubicBezTo>
                  <a:pt x="9198610" y="2206814"/>
                  <a:pt x="9192260" y="2165539"/>
                  <a:pt x="9168130" y="2173794"/>
                </a:cubicBezTo>
                <a:cubicBezTo>
                  <a:pt x="9149715" y="2178874"/>
                  <a:pt x="9154795" y="2207449"/>
                  <a:pt x="9173210" y="2206814"/>
                </a:cubicBezTo>
                <a:close/>
                <a:moveTo>
                  <a:pt x="9643110" y="1853119"/>
                </a:moveTo>
                <a:cubicBezTo>
                  <a:pt x="9662795" y="1853119"/>
                  <a:pt x="9657080" y="1821369"/>
                  <a:pt x="9638665" y="1828354"/>
                </a:cubicBezTo>
                <a:cubicBezTo>
                  <a:pt x="9625965" y="1833434"/>
                  <a:pt x="9629775" y="1853754"/>
                  <a:pt x="9643110" y="1853119"/>
                </a:cubicBezTo>
                <a:close/>
                <a:moveTo>
                  <a:pt x="9596120" y="1947099"/>
                </a:moveTo>
                <a:cubicBezTo>
                  <a:pt x="9605645" y="1964879"/>
                  <a:pt x="9632950" y="1950274"/>
                  <a:pt x="9623425" y="1932494"/>
                </a:cubicBezTo>
                <a:cubicBezTo>
                  <a:pt x="9614535" y="1914713"/>
                  <a:pt x="9586595" y="1929319"/>
                  <a:pt x="9596120" y="1947099"/>
                </a:cubicBezTo>
                <a:close/>
                <a:moveTo>
                  <a:pt x="9628505" y="1902013"/>
                </a:moveTo>
                <a:cubicBezTo>
                  <a:pt x="9651365" y="1901379"/>
                  <a:pt x="9643110" y="1865819"/>
                  <a:pt x="9622155" y="1875344"/>
                </a:cubicBezTo>
                <a:cubicBezTo>
                  <a:pt x="9608820" y="1881059"/>
                  <a:pt x="9613900" y="1902649"/>
                  <a:pt x="9628505" y="1902013"/>
                </a:cubicBezTo>
                <a:close/>
                <a:moveTo>
                  <a:pt x="9584055" y="1875344"/>
                </a:moveTo>
                <a:cubicBezTo>
                  <a:pt x="9603740" y="1875344"/>
                  <a:pt x="9598025" y="1844229"/>
                  <a:pt x="9579610" y="1850579"/>
                </a:cubicBezTo>
                <a:cubicBezTo>
                  <a:pt x="9566275" y="1855024"/>
                  <a:pt x="9570085" y="1875979"/>
                  <a:pt x="9584055" y="1875344"/>
                </a:cubicBezTo>
                <a:close/>
                <a:moveTo>
                  <a:pt x="9552305" y="2195384"/>
                </a:moveTo>
                <a:cubicBezTo>
                  <a:pt x="9530080" y="2214434"/>
                  <a:pt x="9559925" y="2248724"/>
                  <a:pt x="9581515" y="2229674"/>
                </a:cubicBezTo>
                <a:cubicBezTo>
                  <a:pt x="9604375" y="2211259"/>
                  <a:pt x="9574530" y="2176334"/>
                  <a:pt x="9552305" y="2195384"/>
                </a:cubicBezTo>
                <a:close/>
                <a:moveTo>
                  <a:pt x="9569450" y="2032824"/>
                </a:moveTo>
                <a:cubicBezTo>
                  <a:pt x="9549130" y="2045524"/>
                  <a:pt x="9570085" y="2076638"/>
                  <a:pt x="9589770" y="2063304"/>
                </a:cubicBezTo>
                <a:cubicBezTo>
                  <a:pt x="9610090" y="2050604"/>
                  <a:pt x="9589135" y="2019488"/>
                  <a:pt x="9569450" y="2032824"/>
                </a:cubicBezTo>
                <a:close/>
                <a:moveTo>
                  <a:pt x="9565640" y="1930588"/>
                </a:moveTo>
                <a:cubicBezTo>
                  <a:pt x="9587865" y="1930588"/>
                  <a:pt x="9580880" y="1895029"/>
                  <a:pt x="9559925" y="1903284"/>
                </a:cubicBezTo>
                <a:cubicBezTo>
                  <a:pt x="9545955" y="1908999"/>
                  <a:pt x="9550400" y="1931224"/>
                  <a:pt x="9565640" y="1930588"/>
                </a:cubicBezTo>
                <a:close/>
                <a:moveTo>
                  <a:pt x="9608820" y="2001074"/>
                </a:moveTo>
                <a:cubicBezTo>
                  <a:pt x="9637395" y="2000438"/>
                  <a:pt x="9624695" y="1955354"/>
                  <a:pt x="9599930" y="1969959"/>
                </a:cubicBezTo>
                <a:cubicBezTo>
                  <a:pt x="9585325" y="1978213"/>
                  <a:pt x="9592310" y="2001709"/>
                  <a:pt x="9608820" y="2001074"/>
                </a:cubicBezTo>
                <a:close/>
                <a:moveTo>
                  <a:pt x="9625965" y="2087434"/>
                </a:moveTo>
                <a:cubicBezTo>
                  <a:pt x="9646920" y="2072194"/>
                  <a:pt x="9622790" y="2040444"/>
                  <a:pt x="9602470" y="2055684"/>
                </a:cubicBezTo>
                <a:cubicBezTo>
                  <a:pt x="9581515" y="2070924"/>
                  <a:pt x="9605645" y="2102674"/>
                  <a:pt x="9625965" y="2087434"/>
                </a:cubicBezTo>
                <a:close/>
                <a:moveTo>
                  <a:pt x="9469755" y="2292539"/>
                </a:moveTo>
                <a:cubicBezTo>
                  <a:pt x="9487535" y="2316034"/>
                  <a:pt x="9523730" y="2286824"/>
                  <a:pt x="9505315" y="2264599"/>
                </a:cubicBezTo>
                <a:cubicBezTo>
                  <a:pt x="9487535" y="2241104"/>
                  <a:pt x="9451340" y="2269679"/>
                  <a:pt x="9469755" y="2292539"/>
                </a:cubicBezTo>
                <a:close/>
                <a:moveTo>
                  <a:pt x="9482455" y="2020759"/>
                </a:moveTo>
                <a:cubicBezTo>
                  <a:pt x="9500870" y="2012504"/>
                  <a:pt x="9487535" y="1983929"/>
                  <a:pt x="9469755" y="1992819"/>
                </a:cubicBezTo>
                <a:cubicBezTo>
                  <a:pt x="9451340" y="2000438"/>
                  <a:pt x="9464675" y="2029013"/>
                  <a:pt x="9482455" y="2020759"/>
                </a:cubicBezTo>
                <a:close/>
                <a:moveTo>
                  <a:pt x="9501505" y="1957259"/>
                </a:moveTo>
                <a:cubicBezTo>
                  <a:pt x="9523730" y="1957259"/>
                  <a:pt x="9516745" y="1922334"/>
                  <a:pt x="9496425" y="1929954"/>
                </a:cubicBezTo>
                <a:cubicBezTo>
                  <a:pt x="9481820" y="1935034"/>
                  <a:pt x="9486900" y="1957894"/>
                  <a:pt x="9501505" y="1957259"/>
                </a:cubicBezTo>
                <a:close/>
                <a:moveTo>
                  <a:pt x="9453245" y="2160459"/>
                </a:moveTo>
                <a:cubicBezTo>
                  <a:pt x="9436735" y="2170619"/>
                  <a:pt x="9444990" y="2197289"/>
                  <a:pt x="9464040" y="2196654"/>
                </a:cubicBezTo>
                <a:cubicBezTo>
                  <a:pt x="9497695" y="2195384"/>
                  <a:pt x="9481820" y="2142679"/>
                  <a:pt x="9453245" y="2160459"/>
                </a:cubicBezTo>
                <a:close/>
                <a:moveTo>
                  <a:pt x="9424035" y="2122359"/>
                </a:moveTo>
                <a:cubicBezTo>
                  <a:pt x="9403080" y="2133789"/>
                  <a:pt x="9421495" y="2166174"/>
                  <a:pt x="9441815" y="2154109"/>
                </a:cubicBezTo>
                <a:cubicBezTo>
                  <a:pt x="9463405" y="2142679"/>
                  <a:pt x="9444990" y="2110294"/>
                  <a:pt x="9424035" y="2122359"/>
                </a:cubicBezTo>
                <a:close/>
                <a:moveTo>
                  <a:pt x="9539605" y="2041713"/>
                </a:moveTo>
                <a:cubicBezTo>
                  <a:pt x="9567545" y="2041079"/>
                  <a:pt x="9556115" y="1996629"/>
                  <a:pt x="9531350" y="2009963"/>
                </a:cubicBezTo>
                <a:cubicBezTo>
                  <a:pt x="9516110" y="2018219"/>
                  <a:pt x="9522460" y="2042349"/>
                  <a:pt x="9539605" y="2041713"/>
                </a:cubicBezTo>
                <a:close/>
                <a:moveTo>
                  <a:pt x="9529445" y="1981388"/>
                </a:moveTo>
                <a:cubicBezTo>
                  <a:pt x="9538335" y="1999804"/>
                  <a:pt x="9566275" y="1985199"/>
                  <a:pt x="9557385" y="1967419"/>
                </a:cubicBezTo>
                <a:cubicBezTo>
                  <a:pt x="9548495" y="1949004"/>
                  <a:pt x="9520555" y="1962974"/>
                  <a:pt x="9529445" y="1981388"/>
                </a:cubicBezTo>
                <a:close/>
                <a:moveTo>
                  <a:pt x="9497695" y="2078544"/>
                </a:moveTo>
                <a:cubicBezTo>
                  <a:pt x="9477375" y="2090609"/>
                  <a:pt x="9497060" y="2122359"/>
                  <a:pt x="9516745" y="2109659"/>
                </a:cubicBezTo>
                <a:cubicBezTo>
                  <a:pt x="9537700" y="2098229"/>
                  <a:pt x="9518015" y="2065844"/>
                  <a:pt x="9497695" y="2078544"/>
                </a:cubicBezTo>
                <a:close/>
                <a:moveTo>
                  <a:pt x="9523730" y="1896299"/>
                </a:moveTo>
                <a:cubicBezTo>
                  <a:pt x="9542780" y="1896299"/>
                  <a:pt x="9537700" y="1865819"/>
                  <a:pt x="9519920" y="1871534"/>
                </a:cubicBezTo>
                <a:cubicBezTo>
                  <a:pt x="9506585" y="1875344"/>
                  <a:pt x="9509760" y="1896299"/>
                  <a:pt x="9523730" y="1896299"/>
                </a:cubicBezTo>
                <a:close/>
                <a:moveTo>
                  <a:pt x="11238230" y="618679"/>
                </a:moveTo>
                <a:cubicBezTo>
                  <a:pt x="11224260" y="595184"/>
                  <a:pt x="11187430" y="617409"/>
                  <a:pt x="11202035" y="640269"/>
                </a:cubicBezTo>
                <a:cubicBezTo>
                  <a:pt x="11215370" y="664399"/>
                  <a:pt x="11252200" y="642174"/>
                  <a:pt x="11238230" y="618679"/>
                </a:cubicBezTo>
                <a:close/>
                <a:moveTo>
                  <a:pt x="11771630" y="224344"/>
                </a:moveTo>
                <a:cubicBezTo>
                  <a:pt x="11807825" y="224344"/>
                  <a:pt x="11798300" y="166558"/>
                  <a:pt x="11764010" y="177354"/>
                </a:cubicBezTo>
                <a:cubicBezTo>
                  <a:pt x="11738610" y="184974"/>
                  <a:pt x="11745595" y="224979"/>
                  <a:pt x="11771630" y="224344"/>
                </a:cubicBezTo>
                <a:close/>
                <a:moveTo>
                  <a:pt x="11750675" y="413574"/>
                </a:moveTo>
                <a:cubicBezTo>
                  <a:pt x="11782425" y="413574"/>
                  <a:pt x="11774805" y="363408"/>
                  <a:pt x="11744960" y="372299"/>
                </a:cubicBezTo>
                <a:cubicBezTo>
                  <a:pt x="11722100" y="378649"/>
                  <a:pt x="11727180" y="414844"/>
                  <a:pt x="11750675" y="413574"/>
                </a:cubicBezTo>
                <a:close/>
                <a:moveTo>
                  <a:pt x="11783060" y="128458"/>
                </a:moveTo>
                <a:cubicBezTo>
                  <a:pt x="11821795" y="128458"/>
                  <a:pt x="11811000" y="66229"/>
                  <a:pt x="11774805" y="78929"/>
                </a:cubicBezTo>
                <a:cubicBezTo>
                  <a:pt x="11748135" y="87819"/>
                  <a:pt x="11755755" y="129729"/>
                  <a:pt x="11783060" y="128458"/>
                </a:cubicBezTo>
                <a:close/>
                <a:moveTo>
                  <a:pt x="11567795" y="477074"/>
                </a:moveTo>
                <a:cubicBezTo>
                  <a:pt x="11600815" y="476438"/>
                  <a:pt x="11590655" y="424369"/>
                  <a:pt x="11560175" y="436433"/>
                </a:cubicBezTo>
                <a:cubicBezTo>
                  <a:pt x="11537950" y="444054"/>
                  <a:pt x="11544935" y="478344"/>
                  <a:pt x="11567795" y="477074"/>
                </a:cubicBezTo>
                <a:close/>
                <a:moveTo>
                  <a:pt x="11791315" y="263713"/>
                </a:moveTo>
                <a:cubicBezTo>
                  <a:pt x="11762740" y="271333"/>
                  <a:pt x="11776075" y="315783"/>
                  <a:pt x="11804015" y="306894"/>
                </a:cubicBezTo>
                <a:cubicBezTo>
                  <a:pt x="11832590" y="299274"/>
                  <a:pt x="11819255" y="255458"/>
                  <a:pt x="11791315" y="263713"/>
                </a:cubicBezTo>
                <a:close/>
                <a:moveTo>
                  <a:pt x="11845290" y="388808"/>
                </a:moveTo>
                <a:cubicBezTo>
                  <a:pt x="11875770" y="388808"/>
                  <a:pt x="11870055" y="339913"/>
                  <a:pt x="11840210" y="346899"/>
                </a:cubicBezTo>
                <a:cubicBezTo>
                  <a:pt x="11816080" y="351979"/>
                  <a:pt x="11821160" y="389444"/>
                  <a:pt x="11845290" y="388808"/>
                </a:cubicBezTo>
                <a:close/>
                <a:moveTo>
                  <a:pt x="11764010" y="556449"/>
                </a:moveTo>
                <a:cubicBezTo>
                  <a:pt x="11740515" y="561529"/>
                  <a:pt x="11749405" y="597724"/>
                  <a:pt x="11772265" y="592009"/>
                </a:cubicBezTo>
                <a:cubicBezTo>
                  <a:pt x="11795760" y="586929"/>
                  <a:pt x="11787505" y="550734"/>
                  <a:pt x="11764010" y="556449"/>
                </a:cubicBezTo>
                <a:close/>
                <a:moveTo>
                  <a:pt x="11804015" y="451674"/>
                </a:moveTo>
                <a:cubicBezTo>
                  <a:pt x="11778615" y="457388"/>
                  <a:pt x="11788140" y="496124"/>
                  <a:pt x="11812905" y="490408"/>
                </a:cubicBezTo>
                <a:cubicBezTo>
                  <a:pt x="11838305" y="484694"/>
                  <a:pt x="11828780" y="445324"/>
                  <a:pt x="11804015" y="451674"/>
                </a:cubicBezTo>
                <a:close/>
                <a:moveTo>
                  <a:pt x="11680190" y="577404"/>
                </a:moveTo>
                <a:cubicBezTo>
                  <a:pt x="11657330" y="583119"/>
                  <a:pt x="11666855" y="619313"/>
                  <a:pt x="11689715" y="612963"/>
                </a:cubicBezTo>
                <a:cubicBezTo>
                  <a:pt x="11712575" y="606613"/>
                  <a:pt x="11703050" y="570419"/>
                  <a:pt x="11680190" y="577404"/>
                </a:cubicBezTo>
                <a:close/>
                <a:moveTo>
                  <a:pt x="11834495" y="559624"/>
                </a:moveTo>
                <a:cubicBezTo>
                  <a:pt x="11851640" y="604709"/>
                  <a:pt x="11897360" y="537399"/>
                  <a:pt x="11849100" y="538034"/>
                </a:cubicBezTo>
                <a:cubicBezTo>
                  <a:pt x="11839575" y="539938"/>
                  <a:pt x="11832590" y="549463"/>
                  <a:pt x="11834495" y="559624"/>
                </a:cubicBezTo>
                <a:close/>
                <a:moveTo>
                  <a:pt x="11707495" y="338644"/>
                </a:moveTo>
                <a:cubicBezTo>
                  <a:pt x="11735435" y="329119"/>
                  <a:pt x="11720195" y="285938"/>
                  <a:pt x="11692255" y="296099"/>
                </a:cubicBezTo>
                <a:cubicBezTo>
                  <a:pt x="11664315" y="304988"/>
                  <a:pt x="11680190" y="348804"/>
                  <a:pt x="11707495" y="338644"/>
                </a:cubicBezTo>
                <a:close/>
                <a:moveTo>
                  <a:pt x="11597005" y="601534"/>
                </a:moveTo>
                <a:cubicBezTo>
                  <a:pt x="11574145" y="608519"/>
                  <a:pt x="11585575" y="644079"/>
                  <a:pt x="11607800" y="636459"/>
                </a:cubicBezTo>
                <a:cubicBezTo>
                  <a:pt x="11630660" y="630109"/>
                  <a:pt x="11619230" y="593913"/>
                  <a:pt x="11597005" y="601534"/>
                </a:cubicBezTo>
                <a:close/>
                <a:moveTo>
                  <a:pt x="11583035" y="362774"/>
                </a:moveTo>
                <a:cubicBezTo>
                  <a:pt x="11593830" y="390079"/>
                  <a:pt x="11636375" y="372299"/>
                  <a:pt x="11624945" y="345629"/>
                </a:cubicBezTo>
                <a:cubicBezTo>
                  <a:pt x="11614150" y="318324"/>
                  <a:pt x="11571605" y="335469"/>
                  <a:pt x="11583035" y="362774"/>
                </a:cubicBezTo>
                <a:close/>
                <a:moveTo>
                  <a:pt x="11570335" y="305624"/>
                </a:moveTo>
                <a:cubicBezTo>
                  <a:pt x="11608435" y="304988"/>
                  <a:pt x="11595100" y="244029"/>
                  <a:pt x="11560175" y="259904"/>
                </a:cubicBezTo>
                <a:cubicBezTo>
                  <a:pt x="11537315" y="269429"/>
                  <a:pt x="11545570" y="306258"/>
                  <a:pt x="11570335" y="305624"/>
                </a:cubicBezTo>
                <a:close/>
                <a:moveTo>
                  <a:pt x="11572875" y="218629"/>
                </a:moveTo>
                <a:cubicBezTo>
                  <a:pt x="11614150" y="217994"/>
                  <a:pt x="11598275" y="152588"/>
                  <a:pt x="11561445" y="170369"/>
                </a:cubicBezTo>
                <a:cubicBezTo>
                  <a:pt x="11537950" y="181799"/>
                  <a:pt x="11547475" y="219899"/>
                  <a:pt x="11572875" y="218629"/>
                </a:cubicBezTo>
                <a:close/>
                <a:moveTo>
                  <a:pt x="11670030" y="261808"/>
                </a:moveTo>
                <a:cubicBezTo>
                  <a:pt x="11707495" y="261174"/>
                  <a:pt x="11696065" y="202119"/>
                  <a:pt x="11661140" y="215454"/>
                </a:cubicBezTo>
                <a:cubicBezTo>
                  <a:pt x="11637010" y="224344"/>
                  <a:pt x="11644630" y="263079"/>
                  <a:pt x="11670030" y="261808"/>
                </a:cubicBezTo>
                <a:close/>
                <a:moveTo>
                  <a:pt x="11613515" y="526604"/>
                </a:moveTo>
                <a:cubicBezTo>
                  <a:pt x="11621135" y="551369"/>
                  <a:pt x="11659235" y="538034"/>
                  <a:pt x="11650980" y="513904"/>
                </a:cubicBezTo>
                <a:cubicBezTo>
                  <a:pt x="11643360" y="489774"/>
                  <a:pt x="11605260" y="502474"/>
                  <a:pt x="11613515" y="526604"/>
                </a:cubicBezTo>
                <a:close/>
                <a:moveTo>
                  <a:pt x="11676380" y="170369"/>
                </a:moveTo>
                <a:cubicBezTo>
                  <a:pt x="11716385" y="169733"/>
                  <a:pt x="11703685" y="106233"/>
                  <a:pt x="11666220" y="121474"/>
                </a:cubicBezTo>
                <a:cubicBezTo>
                  <a:pt x="11641455" y="131633"/>
                  <a:pt x="11649710" y="171004"/>
                  <a:pt x="11676380" y="170369"/>
                </a:cubicBezTo>
                <a:close/>
                <a:moveTo>
                  <a:pt x="11658600" y="443419"/>
                </a:moveTo>
                <a:cubicBezTo>
                  <a:pt x="11690985" y="442783"/>
                  <a:pt x="11682095" y="391983"/>
                  <a:pt x="11651615" y="402144"/>
                </a:cubicBezTo>
                <a:cubicBezTo>
                  <a:pt x="11629390" y="409129"/>
                  <a:pt x="11635740" y="444054"/>
                  <a:pt x="11658600" y="443419"/>
                </a:cubicBezTo>
                <a:close/>
                <a:moveTo>
                  <a:pt x="11738610" y="488504"/>
                </a:moveTo>
                <a:cubicBezTo>
                  <a:pt x="11716385" y="441513"/>
                  <a:pt x="11673205" y="518349"/>
                  <a:pt x="11725275" y="512633"/>
                </a:cubicBezTo>
                <a:lnTo>
                  <a:pt x="11725275" y="512633"/>
                </a:lnTo>
                <a:cubicBezTo>
                  <a:pt x="11736070" y="510094"/>
                  <a:pt x="11741785" y="498663"/>
                  <a:pt x="11738610" y="488504"/>
                </a:cubicBezTo>
                <a:close/>
                <a:moveTo>
                  <a:pt x="12115800" y="50988"/>
                </a:moveTo>
                <a:cubicBezTo>
                  <a:pt x="12150725" y="51624"/>
                  <a:pt x="12147550" y="-3621"/>
                  <a:pt x="12113260" y="188"/>
                </a:cubicBezTo>
                <a:cubicBezTo>
                  <a:pt x="12082145" y="3363"/>
                  <a:pt x="12084685" y="52258"/>
                  <a:pt x="12115800" y="50988"/>
                </a:cubicBezTo>
                <a:close/>
                <a:moveTo>
                  <a:pt x="12099290" y="424369"/>
                </a:moveTo>
                <a:cubicBezTo>
                  <a:pt x="12097385" y="398969"/>
                  <a:pt x="12057380" y="402779"/>
                  <a:pt x="12059920" y="428179"/>
                </a:cubicBezTo>
                <a:cubicBezTo>
                  <a:pt x="12062460" y="453579"/>
                  <a:pt x="12102465" y="449769"/>
                  <a:pt x="12099290" y="424369"/>
                </a:cubicBezTo>
                <a:close/>
                <a:moveTo>
                  <a:pt x="12088495" y="151954"/>
                </a:moveTo>
                <a:cubicBezTo>
                  <a:pt x="12089765" y="151954"/>
                  <a:pt x="12090400" y="151954"/>
                  <a:pt x="12091670" y="151954"/>
                </a:cubicBezTo>
                <a:lnTo>
                  <a:pt x="12091670" y="151954"/>
                </a:lnTo>
                <a:cubicBezTo>
                  <a:pt x="12122785" y="148779"/>
                  <a:pt x="12117070" y="99883"/>
                  <a:pt x="12085955" y="104329"/>
                </a:cubicBezTo>
                <a:cubicBezTo>
                  <a:pt x="12056745" y="107504"/>
                  <a:pt x="12059285" y="153224"/>
                  <a:pt x="12088495" y="151954"/>
                </a:cubicBezTo>
                <a:close/>
                <a:moveTo>
                  <a:pt x="12015470" y="334833"/>
                </a:moveTo>
                <a:cubicBezTo>
                  <a:pt x="12018645" y="362138"/>
                  <a:pt x="12061190" y="356424"/>
                  <a:pt x="12057380" y="329119"/>
                </a:cubicBezTo>
                <a:cubicBezTo>
                  <a:pt x="12054205" y="302449"/>
                  <a:pt x="12011660" y="308163"/>
                  <a:pt x="12015470" y="334833"/>
                </a:cubicBezTo>
                <a:close/>
                <a:moveTo>
                  <a:pt x="12090400" y="524699"/>
                </a:moveTo>
                <a:cubicBezTo>
                  <a:pt x="12091670" y="548829"/>
                  <a:pt x="12129135" y="545654"/>
                  <a:pt x="12127230" y="522158"/>
                </a:cubicBezTo>
                <a:cubicBezTo>
                  <a:pt x="12125325" y="498029"/>
                  <a:pt x="12087860" y="500569"/>
                  <a:pt x="12090400" y="524699"/>
                </a:cubicBezTo>
                <a:close/>
                <a:moveTo>
                  <a:pt x="12111990" y="324038"/>
                </a:moveTo>
                <a:cubicBezTo>
                  <a:pt x="12113895" y="351344"/>
                  <a:pt x="12156440" y="348169"/>
                  <a:pt x="12154535" y="320863"/>
                </a:cubicBezTo>
                <a:cubicBezTo>
                  <a:pt x="12152630" y="293558"/>
                  <a:pt x="12109450" y="296733"/>
                  <a:pt x="12111990" y="324038"/>
                </a:cubicBezTo>
                <a:close/>
                <a:moveTo>
                  <a:pt x="12122785" y="223708"/>
                </a:moveTo>
                <a:cubicBezTo>
                  <a:pt x="12120245" y="194499"/>
                  <a:pt x="12074525" y="198944"/>
                  <a:pt x="12077700" y="228154"/>
                </a:cubicBezTo>
                <a:cubicBezTo>
                  <a:pt x="12080240" y="257999"/>
                  <a:pt x="12125960" y="252919"/>
                  <a:pt x="12122785" y="223708"/>
                </a:cubicBezTo>
                <a:close/>
                <a:moveTo>
                  <a:pt x="12109450" y="722184"/>
                </a:moveTo>
                <a:cubicBezTo>
                  <a:pt x="12110085" y="742504"/>
                  <a:pt x="12141835" y="741234"/>
                  <a:pt x="12140565" y="720913"/>
                </a:cubicBezTo>
                <a:cubicBezTo>
                  <a:pt x="12139295" y="700594"/>
                  <a:pt x="12108180" y="701863"/>
                  <a:pt x="12109450" y="722184"/>
                </a:cubicBezTo>
                <a:close/>
                <a:moveTo>
                  <a:pt x="11969115" y="439608"/>
                </a:moveTo>
                <a:cubicBezTo>
                  <a:pt x="11972290" y="465008"/>
                  <a:pt x="12012295" y="459294"/>
                  <a:pt x="12008485" y="433894"/>
                </a:cubicBezTo>
                <a:cubicBezTo>
                  <a:pt x="12005310" y="409129"/>
                  <a:pt x="11965305" y="414208"/>
                  <a:pt x="11969115" y="439608"/>
                </a:cubicBezTo>
                <a:close/>
                <a:moveTo>
                  <a:pt x="11892280" y="94169"/>
                </a:moveTo>
                <a:cubicBezTo>
                  <a:pt x="11929745" y="94169"/>
                  <a:pt x="11922125" y="34479"/>
                  <a:pt x="11885295" y="44004"/>
                </a:cubicBezTo>
                <a:cubicBezTo>
                  <a:pt x="11857355" y="51624"/>
                  <a:pt x="11863705" y="95438"/>
                  <a:pt x="11892280" y="94169"/>
                </a:cubicBezTo>
                <a:close/>
                <a:moveTo>
                  <a:pt x="11892280" y="237679"/>
                </a:moveTo>
                <a:cubicBezTo>
                  <a:pt x="11863705" y="244029"/>
                  <a:pt x="11873865" y="288479"/>
                  <a:pt x="11902440" y="281494"/>
                </a:cubicBezTo>
                <a:cubicBezTo>
                  <a:pt x="11931015" y="275779"/>
                  <a:pt x="11920855" y="230694"/>
                  <a:pt x="11892280" y="237679"/>
                </a:cubicBezTo>
                <a:close/>
                <a:moveTo>
                  <a:pt x="11994515" y="217358"/>
                </a:moveTo>
                <a:cubicBezTo>
                  <a:pt x="11967845" y="221169"/>
                  <a:pt x="11971020" y="263079"/>
                  <a:pt x="11998325" y="262444"/>
                </a:cubicBezTo>
                <a:cubicBezTo>
                  <a:pt x="12030075" y="262444"/>
                  <a:pt x="12025630" y="212279"/>
                  <a:pt x="11994515" y="217358"/>
                </a:cubicBezTo>
                <a:close/>
                <a:moveTo>
                  <a:pt x="11934825" y="523429"/>
                </a:moveTo>
                <a:cubicBezTo>
                  <a:pt x="11911330" y="526604"/>
                  <a:pt x="11917045" y="563434"/>
                  <a:pt x="11940540" y="559624"/>
                </a:cubicBezTo>
                <a:cubicBezTo>
                  <a:pt x="11963400" y="557084"/>
                  <a:pt x="11958320" y="519619"/>
                  <a:pt x="11934825" y="523429"/>
                </a:cubicBezTo>
                <a:close/>
                <a:moveTo>
                  <a:pt x="11875770" y="193229"/>
                </a:moveTo>
                <a:cubicBezTo>
                  <a:pt x="11910695" y="193229"/>
                  <a:pt x="11903710" y="136713"/>
                  <a:pt x="11869420" y="146238"/>
                </a:cubicBezTo>
                <a:cubicBezTo>
                  <a:pt x="11842750" y="152588"/>
                  <a:pt x="11848465" y="193863"/>
                  <a:pt x="11875770" y="193229"/>
                </a:cubicBezTo>
                <a:close/>
                <a:moveTo>
                  <a:pt x="11919585" y="351344"/>
                </a:moveTo>
                <a:cubicBezTo>
                  <a:pt x="11924030" y="378649"/>
                  <a:pt x="11966575" y="370394"/>
                  <a:pt x="11961495" y="343724"/>
                </a:cubicBezTo>
                <a:cubicBezTo>
                  <a:pt x="11956415" y="316419"/>
                  <a:pt x="11913870" y="324674"/>
                  <a:pt x="11919585" y="351344"/>
                </a:cubicBezTo>
                <a:close/>
                <a:moveTo>
                  <a:pt x="11981180" y="169099"/>
                </a:moveTo>
                <a:cubicBezTo>
                  <a:pt x="12015470" y="169099"/>
                  <a:pt x="12010390" y="115124"/>
                  <a:pt x="11976735" y="121474"/>
                </a:cubicBezTo>
                <a:cubicBezTo>
                  <a:pt x="11948795" y="125919"/>
                  <a:pt x="11953240" y="169733"/>
                  <a:pt x="11981180" y="169099"/>
                </a:cubicBezTo>
                <a:close/>
                <a:moveTo>
                  <a:pt x="12022455" y="549463"/>
                </a:moveTo>
                <a:cubicBezTo>
                  <a:pt x="12047855" y="549463"/>
                  <a:pt x="12045315" y="510094"/>
                  <a:pt x="12020550" y="512633"/>
                </a:cubicBezTo>
                <a:cubicBezTo>
                  <a:pt x="11998325" y="514538"/>
                  <a:pt x="12000230" y="549463"/>
                  <a:pt x="12022455" y="549463"/>
                </a:cubicBezTo>
                <a:close/>
                <a:moveTo>
                  <a:pt x="12002770" y="68133"/>
                </a:moveTo>
                <a:cubicBezTo>
                  <a:pt x="12038965" y="68133"/>
                  <a:pt x="12033250" y="10983"/>
                  <a:pt x="11997690" y="17969"/>
                </a:cubicBezTo>
                <a:cubicBezTo>
                  <a:pt x="11968480" y="23049"/>
                  <a:pt x="11973560" y="69404"/>
                  <a:pt x="12002770" y="68133"/>
                </a:cubicBezTo>
                <a:close/>
                <a:moveTo>
                  <a:pt x="11460480" y="604709"/>
                </a:moveTo>
                <a:cubicBezTo>
                  <a:pt x="11491595" y="604074"/>
                  <a:pt x="11481435" y="555179"/>
                  <a:pt x="11452860" y="566609"/>
                </a:cubicBezTo>
                <a:cubicBezTo>
                  <a:pt x="11433175" y="574229"/>
                  <a:pt x="11439525" y="605344"/>
                  <a:pt x="11460480" y="604709"/>
                </a:cubicBezTo>
                <a:close/>
                <a:moveTo>
                  <a:pt x="11099165" y="538034"/>
                </a:moveTo>
                <a:cubicBezTo>
                  <a:pt x="11144885" y="536129"/>
                  <a:pt x="11119485" y="465008"/>
                  <a:pt x="11082655" y="492949"/>
                </a:cubicBezTo>
                <a:cubicBezTo>
                  <a:pt x="11064240" y="507554"/>
                  <a:pt x="11076305" y="538669"/>
                  <a:pt x="11099165" y="538034"/>
                </a:cubicBezTo>
                <a:close/>
                <a:moveTo>
                  <a:pt x="11135360" y="615504"/>
                </a:moveTo>
                <a:cubicBezTo>
                  <a:pt x="11151870" y="639634"/>
                  <a:pt x="11189335" y="613599"/>
                  <a:pt x="11172825" y="590104"/>
                </a:cubicBezTo>
                <a:cubicBezTo>
                  <a:pt x="11156315" y="565338"/>
                  <a:pt x="11118215" y="591374"/>
                  <a:pt x="11135360" y="615504"/>
                </a:cubicBezTo>
                <a:close/>
                <a:moveTo>
                  <a:pt x="11095355" y="549463"/>
                </a:moveTo>
                <a:cubicBezTo>
                  <a:pt x="11070590" y="567879"/>
                  <a:pt x="11100435" y="606613"/>
                  <a:pt x="11124565" y="587563"/>
                </a:cubicBezTo>
                <a:cubicBezTo>
                  <a:pt x="11149330" y="568513"/>
                  <a:pt x="11119485" y="529779"/>
                  <a:pt x="11095355" y="549463"/>
                </a:cubicBezTo>
                <a:close/>
                <a:moveTo>
                  <a:pt x="11038840" y="809179"/>
                </a:moveTo>
                <a:cubicBezTo>
                  <a:pt x="11073765" y="847913"/>
                  <a:pt x="11092815" y="762188"/>
                  <a:pt x="11045190" y="781874"/>
                </a:cubicBezTo>
                <a:cubicBezTo>
                  <a:pt x="11045190" y="781874"/>
                  <a:pt x="11045190" y="781874"/>
                  <a:pt x="11045190" y="781874"/>
                </a:cubicBezTo>
                <a:cubicBezTo>
                  <a:pt x="11035665" y="787588"/>
                  <a:pt x="11032490" y="799654"/>
                  <a:pt x="11038840" y="809179"/>
                </a:cubicBezTo>
                <a:close/>
                <a:moveTo>
                  <a:pt x="11009630" y="618044"/>
                </a:moveTo>
                <a:cubicBezTo>
                  <a:pt x="11009630" y="618044"/>
                  <a:pt x="11009630" y="618044"/>
                  <a:pt x="11009630" y="618044"/>
                </a:cubicBezTo>
                <a:cubicBezTo>
                  <a:pt x="10985500" y="637729"/>
                  <a:pt x="11016615" y="675194"/>
                  <a:pt x="11040110" y="654874"/>
                </a:cubicBezTo>
                <a:cubicBezTo>
                  <a:pt x="11064875" y="635188"/>
                  <a:pt x="11033760" y="597724"/>
                  <a:pt x="11009630" y="618044"/>
                </a:cubicBezTo>
                <a:close/>
                <a:moveTo>
                  <a:pt x="11220450" y="557719"/>
                </a:moveTo>
                <a:cubicBezTo>
                  <a:pt x="11260455" y="601534"/>
                  <a:pt x="11282045" y="503744"/>
                  <a:pt x="11227435" y="526604"/>
                </a:cubicBezTo>
                <a:cubicBezTo>
                  <a:pt x="11227435" y="526604"/>
                  <a:pt x="11227435" y="526604"/>
                  <a:pt x="11227435" y="526604"/>
                </a:cubicBezTo>
                <a:cubicBezTo>
                  <a:pt x="11217275" y="532954"/>
                  <a:pt x="11214100" y="546924"/>
                  <a:pt x="11220450" y="557719"/>
                </a:cubicBezTo>
                <a:close/>
                <a:moveTo>
                  <a:pt x="11188065" y="465644"/>
                </a:moveTo>
                <a:cubicBezTo>
                  <a:pt x="11233150" y="463738"/>
                  <a:pt x="11209020" y="393888"/>
                  <a:pt x="11172190" y="419924"/>
                </a:cubicBezTo>
                <a:cubicBezTo>
                  <a:pt x="11153140" y="434529"/>
                  <a:pt x="11164570" y="466913"/>
                  <a:pt x="11188065" y="465644"/>
                </a:cubicBezTo>
                <a:close/>
                <a:moveTo>
                  <a:pt x="11279505" y="397699"/>
                </a:moveTo>
                <a:cubicBezTo>
                  <a:pt x="11323320" y="395794"/>
                  <a:pt x="11301730" y="327213"/>
                  <a:pt x="11264900" y="351344"/>
                </a:cubicBezTo>
                <a:cubicBezTo>
                  <a:pt x="11244580" y="364679"/>
                  <a:pt x="11256010" y="398333"/>
                  <a:pt x="11279505" y="397699"/>
                </a:cubicBezTo>
                <a:close/>
                <a:moveTo>
                  <a:pt x="11182985" y="484058"/>
                </a:moveTo>
                <a:cubicBezTo>
                  <a:pt x="11157585" y="501838"/>
                  <a:pt x="11186160" y="541209"/>
                  <a:pt x="11210925" y="522794"/>
                </a:cubicBezTo>
                <a:cubicBezTo>
                  <a:pt x="11236325" y="505013"/>
                  <a:pt x="11207750" y="465008"/>
                  <a:pt x="11182985" y="484058"/>
                </a:cubicBezTo>
                <a:close/>
                <a:moveTo>
                  <a:pt x="11527155" y="557719"/>
                </a:moveTo>
                <a:cubicBezTo>
                  <a:pt x="11536045" y="581849"/>
                  <a:pt x="11573510" y="567879"/>
                  <a:pt x="11563985" y="543749"/>
                </a:cubicBezTo>
                <a:cubicBezTo>
                  <a:pt x="11555730" y="520254"/>
                  <a:pt x="11517630" y="534224"/>
                  <a:pt x="11527155" y="557719"/>
                </a:cubicBezTo>
                <a:close/>
                <a:moveTo>
                  <a:pt x="11036935" y="872679"/>
                </a:moveTo>
                <a:cubicBezTo>
                  <a:pt x="11049000" y="893634"/>
                  <a:pt x="11080750" y="874584"/>
                  <a:pt x="11068685" y="854263"/>
                </a:cubicBezTo>
                <a:cubicBezTo>
                  <a:pt x="11057255" y="833309"/>
                  <a:pt x="11024870" y="852359"/>
                  <a:pt x="11036935" y="872679"/>
                </a:cubicBezTo>
                <a:close/>
                <a:moveTo>
                  <a:pt x="10925810" y="690434"/>
                </a:moveTo>
                <a:cubicBezTo>
                  <a:pt x="10889615" y="760919"/>
                  <a:pt x="11017885" y="719009"/>
                  <a:pt x="10947400" y="683449"/>
                </a:cubicBezTo>
                <a:cubicBezTo>
                  <a:pt x="10986770" y="607884"/>
                  <a:pt x="10848340" y="653604"/>
                  <a:pt x="10925810" y="690434"/>
                </a:cubicBezTo>
                <a:close/>
                <a:moveTo>
                  <a:pt x="10969625" y="891729"/>
                </a:moveTo>
                <a:cubicBezTo>
                  <a:pt x="10949305" y="903794"/>
                  <a:pt x="10968990" y="935544"/>
                  <a:pt x="10988675" y="922844"/>
                </a:cubicBezTo>
                <a:cubicBezTo>
                  <a:pt x="11008995" y="910779"/>
                  <a:pt x="10989310" y="879029"/>
                  <a:pt x="10969625" y="891729"/>
                </a:cubicBezTo>
                <a:close/>
                <a:moveTo>
                  <a:pt x="9279255" y="2355404"/>
                </a:moveTo>
                <a:cubicBezTo>
                  <a:pt x="9265920" y="2331274"/>
                  <a:pt x="9228455" y="2352864"/>
                  <a:pt x="9242425" y="2376359"/>
                </a:cubicBezTo>
                <a:cubicBezTo>
                  <a:pt x="9255760" y="2400489"/>
                  <a:pt x="9293225" y="2378899"/>
                  <a:pt x="9279255" y="2355404"/>
                </a:cubicBezTo>
                <a:close/>
                <a:moveTo>
                  <a:pt x="10994390" y="779334"/>
                </a:moveTo>
                <a:cubicBezTo>
                  <a:pt x="10978515" y="757109"/>
                  <a:pt x="10943590" y="782509"/>
                  <a:pt x="10960100" y="804099"/>
                </a:cubicBezTo>
                <a:cubicBezTo>
                  <a:pt x="10976610" y="826324"/>
                  <a:pt x="11010900" y="800924"/>
                  <a:pt x="10994390" y="779334"/>
                </a:cubicBezTo>
                <a:close/>
                <a:moveTo>
                  <a:pt x="10995025" y="837754"/>
                </a:moveTo>
                <a:cubicBezTo>
                  <a:pt x="10981055" y="816163"/>
                  <a:pt x="10947400" y="839024"/>
                  <a:pt x="10962005" y="859979"/>
                </a:cubicBezTo>
                <a:cubicBezTo>
                  <a:pt x="10975975" y="881569"/>
                  <a:pt x="11009630" y="858709"/>
                  <a:pt x="10995025" y="837754"/>
                </a:cubicBezTo>
                <a:close/>
                <a:moveTo>
                  <a:pt x="11012805" y="612963"/>
                </a:moveTo>
                <a:cubicBezTo>
                  <a:pt x="11059160" y="611059"/>
                  <a:pt x="11031855" y="539304"/>
                  <a:pt x="10995660" y="568513"/>
                </a:cubicBezTo>
                <a:cubicBezTo>
                  <a:pt x="10978515" y="583754"/>
                  <a:pt x="10990580" y="613599"/>
                  <a:pt x="11012805" y="612963"/>
                </a:cubicBezTo>
                <a:close/>
                <a:moveTo>
                  <a:pt x="10970895" y="738694"/>
                </a:moveTo>
                <a:cubicBezTo>
                  <a:pt x="10988675" y="762188"/>
                  <a:pt x="11024870" y="733613"/>
                  <a:pt x="11006455" y="710754"/>
                </a:cubicBezTo>
                <a:cubicBezTo>
                  <a:pt x="10988675" y="687894"/>
                  <a:pt x="10952480" y="716469"/>
                  <a:pt x="10970895" y="738694"/>
                </a:cubicBezTo>
                <a:close/>
                <a:moveTo>
                  <a:pt x="10891520" y="804734"/>
                </a:moveTo>
                <a:cubicBezTo>
                  <a:pt x="10909935" y="827594"/>
                  <a:pt x="10945495" y="797749"/>
                  <a:pt x="10925810" y="775524"/>
                </a:cubicBezTo>
                <a:cubicBezTo>
                  <a:pt x="10907395" y="752663"/>
                  <a:pt x="10872470" y="782509"/>
                  <a:pt x="10891520" y="804734"/>
                </a:cubicBezTo>
                <a:close/>
                <a:moveTo>
                  <a:pt x="11448415" y="839659"/>
                </a:moveTo>
                <a:cubicBezTo>
                  <a:pt x="11454130" y="859344"/>
                  <a:pt x="11483975" y="849819"/>
                  <a:pt x="11478260" y="830769"/>
                </a:cubicBezTo>
                <a:cubicBezTo>
                  <a:pt x="11472545" y="811084"/>
                  <a:pt x="11442065" y="819974"/>
                  <a:pt x="11448415" y="839659"/>
                </a:cubicBezTo>
                <a:close/>
                <a:moveTo>
                  <a:pt x="11397615" y="452308"/>
                </a:moveTo>
                <a:cubicBezTo>
                  <a:pt x="11410950" y="478344"/>
                  <a:pt x="11451590" y="456754"/>
                  <a:pt x="11437620" y="431354"/>
                </a:cubicBezTo>
                <a:cubicBezTo>
                  <a:pt x="11424285" y="405319"/>
                  <a:pt x="11383645" y="426274"/>
                  <a:pt x="11397615" y="452308"/>
                </a:cubicBezTo>
                <a:close/>
                <a:moveTo>
                  <a:pt x="11384915" y="639634"/>
                </a:moveTo>
                <a:cubicBezTo>
                  <a:pt x="11408410" y="629474"/>
                  <a:pt x="11391265" y="592644"/>
                  <a:pt x="11368405" y="604074"/>
                </a:cubicBezTo>
                <a:cubicBezTo>
                  <a:pt x="11344910" y="614869"/>
                  <a:pt x="11362055" y="651063"/>
                  <a:pt x="11384915" y="639634"/>
                </a:cubicBezTo>
                <a:close/>
                <a:moveTo>
                  <a:pt x="11399520" y="555179"/>
                </a:moveTo>
                <a:lnTo>
                  <a:pt x="11399520" y="555179"/>
                </a:lnTo>
                <a:cubicBezTo>
                  <a:pt x="11424285" y="543113"/>
                  <a:pt x="11404600" y="504379"/>
                  <a:pt x="11380470" y="517079"/>
                </a:cubicBezTo>
                <a:cubicBezTo>
                  <a:pt x="11355705" y="529144"/>
                  <a:pt x="11375390" y="567244"/>
                  <a:pt x="11399520" y="555179"/>
                </a:cubicBezTo>
                <a:close/>
                <a:moveTo>
                  <a:pt x="11490960" y="741234"/>
                </a:moveTo>
                <a:cubicBezTo>
                  <a:pt x="11483975" y="720279"/>
                  <a:pt x="11451590" y="731074"/>
                  <a:pt x="11458575" y="752029"/>
                </a:cubicBezTo>
                <a:cubicBezTo>
                  <a:pt x="11465560" y="772984"/>
                  <a:pt x="11497945" y="762188"/>
                  <a:pt x="11490960" y="741234"/>
                </a:cubicBezTo>
                <a:close/>
                <a:moveTo>
                  <a:pt x="11452225" y="341183"/>
                </a:moveTo>
                <a:cubicBezTo>
                  <a:pt x="11466830" y="369124"/>
                  <a:pt x="11509375" y="345629"/>
                  <a:pt x="11494770" y="318324"/>
                </a:cubicBezTo>
                <a:cubicBezTo>
                  <a:pt x="11480165" y="291019"/>
                  <a:pt x="11436985" y="314513"/>
                  <a:pt x="11452225" y="341183"/>
                </a:cubicBezTo>
                <a:close/>
                <a:moveTo>
                  <a:pt x="11489055" y="405319"/>
                </a:moveTo>
                <a:cubicBezTo>
                  <a:pt x="11501120" y="431988"/>
                  <a:pt x="11543030" y="412304"/>
                  <a:pt x="11529695" y="386269"/>
                </a:cubicBezTo>
                <a:cubicBezTo>
                  <a:pt x="11518265" y="359599"/>
                  <a:pt x="11476355" y="378649"/>
                  <a:pt x="11489055" y="405319"/>
                </a:cubicBezTo>
                <a:close/>
                <a:moveTo>
                  <a:pt x="10886440" y="833944"/>
                </a:moveTo>
                <a:cubicBezTo>
                  <a:pt x="10864215" y="850454"/>
                  <a:pt x="10890885" y="884744"/>
                  <a:pt x="10912475" y="867599"/>
                </a:cubicBezTo>
                <a:cubicBezTo>
                  <a:pt x="10934700" y="850454"/>
                  <a:pt x="10908030" y="816799"/>
                  <a:pt x="10886440" y="833944"/>
                </a:cubicBezTo>
                <a:close/>
                <a:moveTo>
                  <a:pt x="11471910" y="273238"/>
                </a:moveTo>
                <a:cubicBezTo>
                  <a:pt x="11513820" y="271969"/>
                  <a:pt x="11496675" y="205294"/>
                  <a:pt x="11459210" y="225613"/>
                </a:cubicBezTo>
                <a:cubicBezTo>
                  <a:pt x="11436985" y="237679"/>
                  <a:pt x="11447145" y="274508"/>
                  <a:pt x="11471910" y="273238"/>
                </a:cubicBezTo>
                <a:close/>
                <a:moveTo>
                  <a:pt x="11366500" y="363408"/>
                </a:moveTo>
                <a:cubicBezTo>
                  <a:pt x="11339195" y="379283"/>
                  <a:pt x="11364595" y="421194"/>
                  <a:pt x="11391265" y="404683"/>
                </a:cubicBezTo>
                <a:cubicBezTo>
                  <a:pt x="11417935" y="388808"/>
                  <a:pt x="11392535" y="346899"/>
                  <a:pt x="11366500" y="363408"/>
                </a:cubicBezTo>
                <a:close/>
                <a:moveTo>
                  <a:pt x="11285220" y="644713"/>
                </a:moveTo>
                <a:cubicBezTo>
                  <a:pt x="11262360" y="656144"/>
                  <a:pt x="11280775" y="691704"/>
                  <a:pt x="11303000" y="679638"/>
                </a:cubicBezTo>
                <a:cubicBezTo>
                  <a:pt x="11325860" y="668209"/>
                  <a:pt x="11308080" y="632649"/>
                  <a:pt x="11285220" y="644713"/>
                </a:cubicBezTo>
                <a:close/>
                <a:moveTo>
                  <a:pt x="11273155" y="421829"/>
                </a:moveTo>
                <a:cubicBezTo>
                  <a:pt x="11247120" y="438974"/>
                  <a:pt x="11273790" y="479613"/>
                  <a:pt x="11299825" y="461833"/>
                </a:cubicBezTo>
                <a:cubicBezTo>
                  <a:pt x="11325860" y="444688"/>
                  <a:pt x="11299190" y="404049"/>
                  <a:pt x="11273155" y="421829"/>
                </a:cubicBezTo>
                <a:close/>
                <a:moveTo>
                  <a:pt x="11414760" y="767269"/>
                </a:moveTo>
                <a:cubicBezTo>
                  <a:pt x="11407140" y="746313"/>
                  <a:pt x="11374755" y="758379"/>
                  <a:pt x="11383010" y="779334"/>
                </a:cubicBezTo>
                <a:cubicBezTo>
                  <a:pt x="11390630" y="800288"/>
                  <a:pt x="11423015" y="788224"/>
                  <a:pt x="11414760" y="767269"/>
                </a:cubicBezTo>
                <a:close/>
                <a:moveTo>
                  <a:pt x="11242675" y="818069"/>
                </a:moveTo>
                <a:cubicBezTo>
                  <a:pt x="11222355" y="826324"/>
                  <a:pt x="11236325" y="858074"/>
                  <a:pt x="11256010" y="849184"/>
                </a:cubicBezTo>
                <a:cubicBezTo>
                  <a:pt x="11276965" y="840294"/>
                  <a:pt x="11262995" y="808544"/>
                  <a:pt x="11242675" y="818069"/>
                </a:cubicBezTo>
                <a:close/>
                <a:moveTo>
                  <a:pt x="11322685" y="571054"/>
                </a:moveTo>
                <a:cubicBezTo>
                  <a:pt x="11309985" y="546924"/>
                  <a:pt x="11271885" y="567879"/>
                  <a:pt x="11285855" y="591374"/>
                </a:cubicBezTo>
                <a:cubicBezTo>
                  <a:pt x="11298555" y="615504"/>
                  <a:pt x="11336020" y="594549"/>
                  <a:pt x="11322685" y="571054"/>
                </a:cubicBezTo>
                <a:close/>
                <a:moveTo>
                  <a:pt x="11245850" y="893634"/>
                </a:moveTo>
                <a:cubicBezTo>
                  <a:pt x="11226800" y="900619"/>
                  <a:pt x="11238865" y="930463"/>
                  <a:pt x="11257280" y="922209"/>
                </a:cubicBezTo>
                <a:cubicBezTo>
                  <a:pt x="11275695" y="915859"/>
                  <a:pt x="11264265" y="886013"/>
                  <a:pt x="11245850" y="893634"/>
                </a:cubicBezTo>
                <a:close/>
                <a:moveTo>
                  <a:pt x="11374755" y="332929"/>
                </a:moveTo>
                <a:cubicBezTo>
                  <a:pt x="11417935" y="331658"/>
                  <a:pt x="11398250" y="263713"/>
                  <a:pt x="11360785" y="285938"/>
                </a:cubicBezTo>
                <a:cubicBezTo>
                  <a:pt x="11339195" y="299274"/>
                  <a:pt x="11349990" y="334199"/>
                  <a:pt x="11374755" y="332929"/>
                </a:cubicBezTo>
                <a:close/>
                <a:moveTo>
                  <a:pt x="11308080" y="503108"/>
                </a:moveTo>
                <a:cubicBezTo>
                  <a:pt x="11322685" y="528509"/>
                  <a:pt x="11362055" y="505649"/>
                  <a:pt x="11346815" y="480249"/>
                </a:cubicBezTo>
                <a:cubicBezTo>
                  <a:pt x="11332845" y="454849"/>
                  <a:pt x="11292840" y="478344"/>
                  <a:pt x="11308080" y="503108"/>
                </a:cubicBezTo>
                <a:close/>
                <a:moveTo>
                  <a:pt x="8964930" y="2007424"/>
                </a:moveTo>
                <a:cubicBezTo>
                  <a:pt x="8982075" y="2007424"/>
                  <a:pt x="8980805" y="1980754"/>
                  <a:pt x="8963660" y="1982024"/>
                </a:cubicBezTo>
                <a:cubicBezTo>
                  <a:pt x="8947785" y="1983294"/>
                  <a:pt x="8949055" y="2008059"/>
                  <a:pt x="8964930" y="2007424"/>
                </a:cubicBezTo>
                <a:close/>
                <a:moveTo>
                  <a:pt x="8071485" y="2028379"/>
                </a:moveTo>
                <a:cubicBezTo>
                  <a:pt x="8089265" y="2032824"/>
                  <a:pt x="8095615" y="2004884"/>
                  <a:pt x="8077835" y="2001074"/>
                </a:cubicBezTo>
                <a:cubicBezTo>
                  <a:pt x="8060056" y="1996629"/>
                  <a:pt x="8053706" y="2024569"/>
                  <a:pt x="8071485" y="2028379"/>
                </a:cubicBezTo>
                <a:close/>
                <a:moveTo>
                  <a:pt x="8078470" y="1942019"/>
                </a:moveTo>
                <a:cubicBezTo>
                  <a:pt x="8094345" y="1945829"/>
                  <a:pt x="8100060" y="1920429"/>
                  <a:pt x="8083550" y="1917254"/>
                </a:cubicBezTo>
                <a:cubicBezTo>
                  <a:pt x="8067675" y="1914079"/>
                  <a:pt x="8062595" y="1938844"/>
                  <a:pt x="8078470" y="1942019"/>
                </a:cubicBezTo>
                <a:close/>
                <a:moveTo>
                  <a:pt x="8059420" y="2230309"/>
                </a:moveTo>
                <a:cubicBezTo>
                  <a:pt x="8080375" y="2236024"/>
                  <a:pt x="8089265" y="2203004"/>
                  <a:pt x="8067675" y="2197289"/>
                </a:cubicBezTo>
                <a:cubicBezTo>
                  <a:pt x="8047356" y="2191574"/>
                  <a:pt x="8038465" y="2225229"/>
                  <a:pt x="8059420" y="2230309"/>
                </a:cubicBezTo>
                <a:close/>
                <a:moveTo>
                  <a:pt x="8003540" y="2309684"/>
                </a:moveTo>
                <a:cubicBezTo>
                  <a:pt x="7997190" y="2332544"/>
                  <a:pt x="8032750" y="2342704"/>
                  <a:pt x="8039100" y="2319209"/>
                </a:cubicBezTo>
                <a:cubicBezTo>
                  <a:pt x="8046085" y="2296349"/>
                  <a:pt x="8009890" y="2286189"/>
                  <a:pt x="8003540" y="2309684"/>
                </a:cubicBezTo>
                <a:close/>
                <a:moveTo>
                  <a:pt x="8138160" y="2249359"/>
                </a:moveTo>
                <a:cubicBezTo>
                  <a:pt x="8159115" y="2254439"/>
                  <a:pt x="8167370" y="2220784"/>
                  <a:pt x="8145781" y="2216339"/>
                </a:cubicBezTo>
                <a:cubicBezTo>
                  <a:pt x="8124190" y="2211259"/>
                  <a:pt x="8117206" y="2244914"/>
                  <a:pt x="8138160" y="2249359"/>
                </a:cubicBezTo>
                <a:close/>
                <a:moveTo>
                  <a:pt x="8139431" y="2043619"/>
                </a:moveTo>
                <a:cubicBezTo>
                  <a:pt x="8157210" y="2048063"/>
                  <a:pt x="8163560" y="2019488"/>
                  <a:pt x="8145145" y="2016313"/>
                </a:cubicBezTo>
                <a:cubicBezTo>
                  <a:pt x="8127365" y="2011869"/>
                  <a:pt x="8121650" y="2039809"/>
                  <a:pt x="8139431" y="2043619"/>
                </a:cubicBezTo>
                <a:close/>
                <a:moveTo>
                  <a:pt x="8140700" y="2556064"/>
                </a:moveTo>
                <a:cubicBezTo>
                  <a:pt x="8113395" y="2550984"/>
                  <a:pt x="8106410" y="2593529"/>
                  <a:pt x="8133081" y="2597974"/>
                </a:cubicBezTo>
                <a:cubicBezTo>
                  <a:pt x="8160385" y="2603054"/>
                  <a:pt x="8168006" y="2560509"/>
                  <a:pt x="8140700" y="2556064"/>
                </a:cubicBezTo>
                <a:close/>
                <a:moveTo>
                  <a:pt x="8140700" y="1954719"/>
                </a:moveTo>
                <a:cubicBezTo>
                  <a:pt x="8140700" y="1954719"/>
                  <a:pt x="8140700" y="1954719"/>
                  <a:pt x="8140700" y="1954719"/>
                </a:cubicBezTo>
                <a:cubicBezTo>
                  <a:pt x="8140700" y="1954719"/>
                  <a:pt x="8140700" y="1954719"/>
                  <a:pt x="8140700" y="1954719"/>
                </a:cubicBezTo>
                <a:lnTo>
                  <a:pt x="8140700" y="1954719"/>
                </a:lnTo>
                <a:close/>
                <a:moveTo>
                  <a:pt x="8140700" y="1954719"/>
                </a:moveTo>
                <a:cubicBezTo>
                  <a:pt x="8194675" y="1933129"/>
                  <a:pt x="8098790" y="1915349"/>
                  <a:pt x="8140700" y="1954719"/>
                </a:cubicBezTo>
                <a:lnTo>
                  <a:pt x="8140700" y="1954719"/>
                </a:lnTo>
                <a:close/>
                <a:moveTo>
                  <a:pt x="8016240" y="1928684"/>
                </a:moveTo>
                <a:cubicBezTo>
                  <a:pt x="8032115" y="1932494"/>
                  <a:pt x="8037831" y="1907094"/>
                  <a:pt x="8021956" y="1903919"/>
                </a:cubicBezTo>
                <a:cubicBezTo>
                  <a:pt x="8005445" y="1900109"/>
                  <a:pt x="7999731" y="1925509"/>
                  <a:pt x="8016240" y="1928684"/>
                </a:cubicBezTo>
                <a:close/>
                <a:moveTo>
                  <a:pt x="7954010" y="1914713"/>
                </a:moveTo>
                <a:cubicBezTo>
                  <a:pt x="7969885" y="1919159"/>
                  <a:pt x="7976235" y="1893759"/>
                  <a:pt x="7959725" y="1889949"/>
                </a:cubicBezTo>
                <a:cubicBezTo>
                  <a:pt x="7943850" y="1886138"/>
                  <a:pt x="7938135" y="1910904"/>
                  <a:pt x="7954010" y="1914713"/>
                </a:cubicBezTo>
                <a:close/>
                <a:moveTo>
                  <a:pt x="7944485" y="2272219"/>
                </a:moveTo>
                <a:cubicBezTo>
                  <a:pt x="7921625" y="2264599"/>
                  <a:pt x="7910831" y="2300159"/>
                  <a:pt x="7933690" y="2307144"/>
                </a:cubicBezTo>
                <a:cubicBezTo>
                  <a:pt x="7955915" y="2314764"/>
                  <a:pt x="7967345" y="2279204"/>
                  <a:pt x="7944485" y="2272219"/>
                </a:cubicBezTo>
                <a:close/>
                <a:moveTo>
                  <a:pt x="7927340" y="2526219"/>
                </a:moveTo>
                <a:cubicBezTo>
                  <a:pt x="7919085" y="2552254"/>
                  <a:pt x="7960360" y="2564319"/>
                  <a:pt x="7967981" y="2538284"/>
                </a:cubicBezTo>
                <a:cubicBezTo>
                  <a:pt x="7976235" y="2511614"/>
                  <a:pt x="7934960" y="2499549"/>
                  <a:pt x="7927340" y="2526219"/>
                </a:cubicBezTo>
                <a:close/>
                <a:moveTo>
                  <a:pt x="7947660" y="2060763"/>
                </a:moveTo>
                <a:cubicBezTo>
                  <a:pt x="7928610" y="2054413"/>
                  <a:pt x="7919720" y="2084894"/>
                  <a:pt x="7938770" y="2090609"/>
                </a:cubicBezTo>
                <a:cubicBezTo>
                  <a:pt x="7957820" y="2096324"/>
                  <a:pt x="7966710" y="2065844"/>
                  <a:pt x="7947660" y="2060763"/>
                </a:cubicBezTo>
                <a:close/>
                <a:moveTo>
                  <a:pt x="8004175" y="2011869"/>
                </a:moveTo>
                <a:cubicBezTo>
                  <a:pt x="8021956" y="2016949"/>
                  <a:pt x="8028940" y="1989009"/>
                  <a:pt x="8011160" y="1984563"/>
                </a:cubicBezTo>
                <a:cubicBezTo>
                  <a:pt x="7993381" y="1980119"/>
                  <a:pt x="7986395" y="2008059"/>
                  <a:pt x="8004175" y="2011869"/>
                </a:cubicBezTo>
                <a:close/>
                <a:moveTo>
                  <a:pt x="7981950" y="2208719"/>
                </a:moveTo>
                <a:cubicBezTo>
                  <a:pt x="8002906" y="2215069"/>
                  <a:pt x="8013065" y="2182049"/>
                  <a:pt x="7991475" y="2176334"/>
                </a:cubicBezTo>
                <a:cubicBezTo>
                  <a:pt x="7970520" y="2169984"/>
                  <a:pt x="7960360" y="2203004"/>
                  <a:pt x="7981950" y="2208719"/>
                </a:cubicBezTo>
                <a:close/>
                <a:moveTo>
                  <a:pt x="8018781" y="2081084"/>
                </a:moveTo>
                <a:cubicBezTo>
                  <a:pt x="7996556" y="2075369"/>
                  <a:pt x="7991475" y="2111564"/>
                  <a:pt x="8014335" y="2111564"/>
                </a:cubicBezTo>
                <a:cubicBezTo>
                  <a:pt x="8032115" y="2112199"/>
                  <a:pt x="8036560" y="2084894"/>
                  <a:pt x="8018781" y="2081084"/>
                </a:cubicBezTo>
                <a:close/>
                <a:moveTo>
                  <a:pt x="8174356" y="2465259"/>
                </a:moveTo>
                <a:cubicBezTo>
                  <a:pt x="8179435" y="2440494"/>
                  <a:pt x="8140065" y="2432874"/>
                  <a:pt x="8135620" y="2457639"/>
                </a:cubicBezTo>
                <a:cubicBezTo>
                  <a:pt x="8130540" y="2483039"/>
                  <a:pt x="8169910" y="2490659"/>
                  <a:pt x="8174356" y="2465259"/>
                </a:cubicBezTo>
                <a:close/>
                <a:moveTo>
                  <a:pt x="8021320" y="2552254"/>
                </a:moveTo>
                <a:cubicBezTo>
                  <a:pt x="8014970" y="2578924"/>
                  <a:pt x="8056245" y="2589084"/>
                  <a:pt x="8062595" y="2561779"/>
                </a:cubicBezTo>
                <a:cubicBezTo>
                  <a:pt x="8069581" y="2535109"/>
                  <a:pt x="8027035" y="2525584"/>
                  <a:pt x="8021320" y="2552254"/>
                </a:cubicBezTo>
                <a:close/>
                <a:moveTo>
                  <a:pt x="8308975" y="2598609"/>
                </a:moveTo>
                <a:cubicBezTo>
                  <a:pt x="8307070" y="2625914"/>
                  <a:pt x="8350250" y="2628454"/>
                  <a:pt x="8351520" y="2601149"/>
                </a:cubicBezTo>
                <a:cubicBezTo>
                  <a:pt x="8353425" y="2573844"/>
                  <a:pt x="8310245" y="2570669"/>
                  <a:pt x="8308975" y="2598609"/>
                </a:cubicBezTo>
                <a:close/>
                <a:moveTo>
                  <a:pt x="8332470" y="2063938"/>
                </a:moveTo>
                <a:cubicBezTo>
                  <a:pt x="8333740" y="2100769"/>
                  <a:pt x="8383906" y="2063304"/>
                  <a:pt x="8348345" y="2051874"/>
                </a:cubicBezTo>
                <a:cubicBezTo>
                  <a:pt x="8340725" y="2051238"/>
                  <a:pt x="8333740" y="2056319"/>
                  <a:pt x="8332470" y="2063938"/>
                </a:cubicBezTo>
                <a:close/>
                <a:moveTo>
                  <a:pt x="8361045" y="2360484"/>
                </a:moveTo>
                <a:cubicBezTo>
                  <a:pt x="8337550" y="2357944"/>
                  <a:pt x="8333740" y="2394774"/>
                  <a:pt x="8357235" y="2397314"/>
                </a:cubicBezTo>
                <a:cubicBezTo>
                  <a:pt x="8381365" y="2399219"/>
                  <a:pt x="8385175" y="2362389"/>
                  <a:pt x="8361045" y="2360484"/>
                </a:cubicBezTo>
                <a:close/>
                <a:moveTo>
                  <a:pt x="8145145" y="2128074"/>
                </a:moveTo>
                <a:cubicBezTo>
                  <a:pt x="8140700" y="2147759"/>
                  <a:pt x="8171181" y="2154744"/>
                  <a:pt x="8175625" y="2134424"/>
                </a:cubicBezTo>
                <a:cubicBezTo>
                  <a:pt x="8180070" y="2115374"/>
                  <a:pt x="8148956" y="2108389"/>
                  <a:pt x="8145145" y="2128074"/>
                </a:cubicBezTo>
                <a:close/>
                <a:moveTo>
                  <a:pt x="8357870" y="2737674"/>
                </a:moveTo>
                <a:cubicBezTo>
                  <a:pt x="8387081" y="2738309"/>
                  <a:pt x="8387715" y="2692589"/>
                  <a:pt x="8358506" y="2692589"/>
                </a:cubicBezTo>
                <a:cubicBezTo>
                  <a:pt x="8329295" y="2691954"/>
                  <a:pt x="8328660" y="2738309"/>
                  <a:pt x="8357870" y="2737674"/>
                </a:cubicBezTo>
                <a:close/>
                <a:moveTo>
                  <a:pt x="8338185" y="2467164"/>
                </a:moveTo>
                <a:cubicBezTo>
                  <a:pt x="8311515" y="2464624"/>
                  <a:pt x="8309610" y="2507169"/>
                  <a:pt x="8336915" y="2506534"/>
                </a:cubicBezTo>
                <a:cubicBezTo>
                  <a:pt x="8361045" y="2507169"/>
                  <a:pt x="8362950" y="2469069"/>
                  <a:pt x="8338185" y="2467164"/>
                </a:cubicBezTo>
                <a:close/>
                <a:moveTo>
                  <a:pt x="8304531" y="2174429"/>
                </a:moveTo>
                <a:cubicBezTo>
                  <a:pt x="8324215" y="2178239"/>
                  <a:pt x="8329295" y="2146489"/>
                  <a:pt x="8309610" y="2143949"/>
                </a:cubicBezTo>
                <a:cubicBezTo>
                  <a:pt x="8289925" y="2140139"/>
                  <a:pt x="8284845" y="2171889"/>
                  <a:pt x="8304531" y="2174429"/>
                </a:cubicBezTo>
                <a:close/>
                <a:moveTo>
                  <a:pt x="8379460" y="2185224"/>
                </a:moveTo>
                <a:cubicBezTo>
                  <a:pt x="8399145" y="2188399"/>
                  <a:pt x="8403590" y="2156649"/>
                  <a:pt x="8383270" y="2154109"/>
                </a:cubicBezTo>
                <a:cubicBezTo>
                  <a:pt x="8363585" y="2151569"/>
                  <a:pt x="8359140" y="2182684"/>
                  <a:pt x="8379460" y="2185224"/>
                </a:cubicBezTo>
                <a:close/>
                <a:moveTo>
                  <a:pt x="8392795" y="1993454"/>
                </a:moveTo>
                <a:cubicBezTo>
                  <a:pt x="8409305" y="1995359"/>
                  <a:pt x="8412480" y="1969959"/>
                  <a:pt x="8395970" y="1968054"/>
                </a:cubicBezTo>
                <a:cubicBezTo>
                  <a:pt x="8379460" y="1966149"/>
                  <a:pt x="8376285" y="1991549"/>
                  <a:pt x="8392795" y="1993454"/>
                </a:cubicBezTo>
                <a:close/>
                <a:moveTo>
                  <a:pt x="7936865" y="1994088"/>
                </a:moveTo>
                <a:lnTo>
                  <a:pt x="7936865" y="1994088"/>
                </a:lnTo>
                <a:cubicBezTo>
                  <a:pt x="7954010" y="1999169"/>
                  <a:pt x="7962265" y="1971229"/>
                  <a:pt x="7944485" y="1966784"/>
                </a:cubicBezTo>
                <a:cubicBezTo>
                  <a:pt x="7926706" y="1961704"/>
                  <a:pt x="7919085" y="1989644"/>
                  <a:pt x="7936865" y="1994088"/>
                </a:cubicBezTo>
                <a:close/>
                <a:moveTo>
                  <a:pt x="8329295" y="1985199"/>
                </a:moveTo>
                <a:cubicBezTo>
                  <a:pt x="8345806" y="1987738"/>
                  <a:pt x="8348981" y="1961704"/>
                  <a:pt x="8332470" y="1959799"/>
                </a:cubicBezTo>
                <a:cubicBezTo>
                  <a:pt x="8316595" y="1957894"/>
                  <a:pt x="8313420" y="1983294"/>
                  <a:pt x="8329295" y="1985199"/>
                </a:cubicBezTo>
                <a:close/>
                <a:moveTo>
                  <a:pt x="8195945" y="2041079"/>
                </a:moveTo>
                <a:cubicBezTo>
                  <a:pt x="8192135" y="2058859"/>
                  <a:pt x="8220710" y="2064574"/>
                  <a:pt x="8223885" y="2046159"/>
                </a:cubicBezTo>
                <a:cubicBezTo>
                  <a:pt x="8227695" y="2028379"/>
                  <a:pt x="8199120" y="2022663"/>
                  <a:pt x="8195945" y="2041079"/>
                </a:cubicBezTo>
                <a:close/>
                <a:moveTo>
                  <a:pt x="8264525" y="2053144"/>
                </a:moveTo>
                <a:cubicBezTo>
                  <a:pt x="8261350" y="2070924"/>
                  <a:pt x="8289290" y="2076004"/>
                  <a:pt x="8292465" y="2057588"/>
                </a:cubicBezTo>
                <a:cubicBezTo>
                  <a:pt x="8295006" y="2039809"/>
                  <a:pt x="8267065" y="2035363"/>
                  <a:pt x="8264525" y="2053144"/>
                </a:cubicBezTo>
                <a:close/>
                <a:moveTo>
                  <a:pt x="8265160" y="2479229"/>
                </a:moveTo>
                <a:cubicBezTo>
                  <a:pt x="8266431" y="2468434"/>
                  <a:pt x="8258810" y="2458274"/>
                  <a:pt x="8248015" y="2457004"/>
                </a:cubicBezTo>
                <a:cubicBezTo>
                  <a:pt x="8196581" y="2458909"/>
                  <a:pt x="8249285" y="2528759"/>
                  <a:pt x="8265160" y="2479229"/>
                </a:cubicBezTo>
                <a:close/>
                <a:moveTo>
                  <a:pt x="8203565" y="1965513"/>
                </a:moveTo>
                <a:cubicBezTo>
                  <a:pt x="8219440" y="1968688"/>
                  <a:pt x="8224520" y="1943288"/>
                  <a:pt x="8208010" y="1940749"/>
                </a:cubicBezTo>
                <a:cubicBezTo>
                  <a:pt x="8191500" y="1937574"/>
                  <a:pt x="8187056" y="1962974"/>
                  <a:pt x="8203565" y="1965513"/>
                </a:cubicBezTo>
                <a:close/>
                <a:moveTo>
                  <a:pt x="8218170" y="2143314"/>
                </a:moveTo>
                <a:cubicBezTo>
                  <a:pt x="8214360" y="2162999"/>
                  <a:pt x="8244840" y="2168714"/>
                  <a:pt x="8248650" y="2149029"/>
                </a:cubicBezTo>
                <a:cubicBezTo>
                  <a:pt x="8252460" y="2129344"/>
                  <a:pt x="8221345" y="2123629"/>
                  <a:pt x="8218170" y="2143314"/>
                </a:cubicBezTo>
                <a:close/>
                <a:moveTo>
                  <a:pt x="8223885" y="2232849"/>
                </a:moveTo>
                <a:cubicBezTo>
                  <a:pt x="8200390" y="2228404"/>
                  <a:pt x="8196581" y="2266504"/>
                  <a:pt x="8220710" y="2266504"/>
                </a:cubicBezTo>
                <a:cubicBezTo>
                  <a:pt x="8241031" y="2266504"/>
                  <a:pt x="8244206" y="2236024"/>
                  <a:pt x="8223885" y="2232849"/>
                </a:cubicBezTo>
                <a:close/>
                <a:moveTo>
                  <a:pt x="8266431" y="1976309"/>
                </a:moveTo>
                <a:cubicBezTo>
                  <a:pt x="8282306" y="1978849"/>
                  <a:pt x="8286750" y="1953449"/>
                  <a:pt x="8270240" y="1950909"/>
                </a:cubicBezTo>
                <a:cubicBezTo>
                  <a:pt x="8254365" y="1948369"/>
                  <a:pt x="8249920" y="1973769"/>
                  <a:pt x="8266431" y="1976309"/>
                </a:cubicBezTo>
                <a:close/>
                <a:moveTo>
                  <a:pt x="8230870" y="2611944"/>
                </a:moveTo>
                <a:cubicBezTo>
                  <a:pt x="8258175" y="2615754"/>
                  <a:pt x="8263256" y="2572574"/>
                  <a:pt x="8235950" y="2570034"/>
                </a:cubicBezTo>
                <a:cubicBezTo>
                  <a:pt x="8208645" y="2566224"/>
                  <a:pt x="8203565" y="2609404"/>
                  <a:pt x="8230870" y="2611944"/>
                </a:cubicBezTo>
                <a:close/>
                <a:moveTo>
                  <a:pt x="7707631" y="1849944"/>
                </a:moveTo>
                <a:cubicBezTo>
                  <a:pt x="7723506" y="1855024"/>
                  <a:pt x="7730490" y="1830259"/>
                  <a:pt x="7714615" y="1825813"/>
                </a:cubicBezTo>
                <a:cubicBezTo>
                  <a:pt x="7699375" y="1820734"/>
                  <a:pt x="7691756" y="1845499"/>
                  <a:pt x="7707631" y="1849944"/>
                </a:cubicBezTo>
                <a:close/>
                <a:moveTo>
                  <a:pt x="7616190" y="2037904"/>
                </a:moveTo>
                <a:cubicBezTo>
                  <a:pt x="7596506" y="2029013"/>
                  <a:pt x="7582535" y="2060763"/>
                  <a:pt x="7602856" y="2069019"/>
                </a:cubicBezTo>
                <a:cubicBezTo>
                  <a:pt x="7622540" y="2078544"/>
                  <a:pt x="7636510" y="2046794"/>
                  <a:pt x="7616190" y="2037904"/>
                </a:cubicBezTo>
                <a:close/>
                <a:moveTo>
                  <a:pt x="7598410" y="1870899"/>
                </a:moveTo>
                <a:cubicBezTo>
                  <a:pt x="7592060" y="1888044"/>
                  <a:pt x="7618731" y="1897569"/>
                  <a:pt x="7625081" y="1880424"/>
                </a:cubicBezTo>
                <a:cubicBezTo>
                  <a:pt x="7631431" y="1863279"/>
                  <a:pt x="7604125" y="1853754"/>
                  <a:pt x="7598410" y="1870899"/>
                </a:cubicBezTo>
                <a:close/>
                <a:moveTo>
                  <a:pt x="7601585" y="2157284"/>
                </a:moveTo>
                <a:cubicBezTo>
                  <a:pt x="7591425" y="2178874"/>
                  <a:pt x="7625081" y="2194114"/>
                  <a:pt x="7635240" y="2172524"/>
                </a:cubicBezTo>
                <a:cubicBezTo>
                  <a:pt x="7645400" y="2151569"/>
                  <a:pt x="7611110" y="2135694"/>
                  <a:pt x="7601585" y="2157284"/>
                </a:cubicBezTo>
                <a:close/>
                <a:moveTo>
                  <a:pt x="7586345" y="1812479"/>
                </a:moveTo>
                <a:cubicBezTo>
                  <a:pt x="7601585" y="1817559"/>
                  <a:pt x="7609840" y="1792794"/>
                  <a:pt x="7593965" y="1788349"/>
                </a:cubicBezTo>
                <a:cubicBezTo>
                  <a:pt x="7578090" y="1783269"/>
                  <a:pt x="7570470" y="1808034"/>
                  <a:pt x="7586345" y="1812479"/>
                </a:cubicBezTo>
                <a:close/>
                <a:moveTo>
                  <a:pt x="7585075" y="1964244"/>
                </a:moveTo>
                <a:cubicBezTo>
                  <a:pt x="7603490" y="1972499"/>
                  <a:pt x="7615556" y="1942654"/>
                  <a:pt x="7596506" y="1935669"/>
                </a:cubicBezTo>
                <a:cubicBezTo>
                  <a:pt x="7578090" y="1928049"/>
                  <a:pt x="7566025" y="1957259"/>
                  <a:pt x="7585075" y="1964244"/>
                </a:cubicBezTo>
                <a:close/>
                <a:moveTo>
                  <a:pt x="8428355" y="2472244"/>
                </a:moveTo>
                <a:cubicBezTo>
                  <a:pt x="8402955" y="2470974"/>
                  <a:pt x="8401685" y="2511614"/>
                  <a:pt x="8427085" y="2511614"/>
                </a:cubicBezTo>
                <a:cubicBezTo>
                  <a:pt x="8453120" y="2512884"/>
                  <a:pt x="8454390" y="2472879"/>
                  <a:pt x="8428355" y="2472244"/>
                </a:cubicBezTo>
                <a:close/>
                <a:moveTo>
                  <a:pt x="7667625" y="2078544"/>
                </a:moveTo>
                <a:cubicBezTo>
                  <a:pt x="7658735" y="2098864"/>
                  <a:pt x="7690485" y="2112199"/>
                  <a:pt x="7698740" y="2091244"/>
                </a:cubicBezTo>
                <a:cubicBezTo>
                  <a:pt x="7707631" y="2071559"/>
                  <a:pt x="7675881" y="2058224"/>
                  <a:pt x="7667625" y="2078544"/>
                </a:cubicBezTo>
                <a:close/>
                <a:moveTo>
                  <a:pt x="7646670" y="1831529"/>
                </a:moveTo>
                <a:cubicBezTo>
                  <a:pt x="7662545" y="1836609"/>
                  <a:pt x="7670165" y="1811844"/>
                  <a:pt x="7654290" y="1807399"/>
                </a:cubicBezTo>
                <a:cubicBezTo>
                  <a:pt x="7639050" y="1802319"/>
                  <a:pt x="7630795" y="1827084"/>
                  <a:pt x="7646670" y="1831529"/>
                </a:cubicBezTo>
                <a:close/>
                <a:moveTo>
                  <a:pt x="7672070" y="1912174"/>
                </a:moveTo>
                <a:cubicBezTo>
                  <a:pt x="7689215" y="1918524"/>
                  <a:pt x="7698740" y="1891219"/>
                  <a:pt x="7680960" y="1885504"/>
                </a:cubicBezTo>
                <a:cubicBezTo>
                  <a:pt x="7663815" y="1879154"/>
                  <a:pt x="7654925" y="1906459"/>
                  <a:pt x="7672070" y="1912174"/>
                </a:cubicBezTo>
                <a:close/>
                <a:moveTo>
                  <a:pt x="7533640" y="1846769"/>
                </a:moveTo>
                <a:cubicBezTo>
                  <a:pt x="7527290" y="1863913"/>
                  <a:pt x="7553960" y="1874074"/>
                  <a:pt x="7560310" y="1856929"/>
                </a:cubicBezTo>
                <a:cubicBezTo>
                  <a:pt x="7566660" y="1839784"/>
                  <a:pt x="7539356" y="1829624"/>
                  <a:pt x="7533640" y="1846769"/>
                </a:cubicBezTo>
                <a:close/>
                <a:moveTo>
                  <a:pt x="7456170" y="2001709"/>
                </a:moveTo>
                <a:cubicBezTo>
                  <a:pt x="7475856" y="2011869"/>
                  <a:pt x="7491095" y="1980754"/>
                  <a:pt x="7470775" y="1971229"/>
                </a:cubicBezTo>
                <a:cubicBezTo>
                  <a:pt x="7451090" y="1961069"/>
                  <a:pt x="7435850" y="1992184"/>
                  <a:pt x="7456170" y="2001709"/>
                </a:cubicBezTo>
                <a:close/>
                <a:moveTo>
                  <a:pt x="7468870" y="1822004"/>
                </a:moveTo>
                <a:cubicBezTo>
                  <a:pt x="7461885" y="1839149"/>
                  <a:pt x="7488556" y="1849309"/>
                  <a:pt x="7494906" y="1832163"/>
                </a:cubicBezTo>
                <a:cubicBezTo>
                  <a:pt x="7501890" y="1815654"/>
                  <a:pt x="7475220" y="1804859"/>
                  <a:pt x="7468870" y="1822004"/>
                </a:cubicBezTo>
                <a:close/>
                <a:moveTo>
                  <a:pt x="7465060" y="1773109"/>
                </a:moveTo>
                <a:cubicBezTo>
                  <a:pt x="7480300" y="1778824"/>
                  <a:pt x="7489190" y="1754059"/>
                  <a:pt x="7473315" y="1748979"/>
                </a:cubicBezTo>
                <a:cubicBezTo>
                  <a:pt x="7458075" y="1743263"/>
                  <a:pt x="7449185" y="1768029"/>
                  <a:pt x="7465060" y="1773109"/>
                </a:cubicBezTo>
                <a:close/>
                <a:moveTo>
                  <a:pt x="7480300" y="2335719"/>
                </a:moveTo>
                <a:cubicBezTo>
                  <a:pt x="7466965" y="2359849"/>
                  <a:pt x="7505065" y="2380169"/>
                  <a:pt x="7517765" y="2355404"/>
                </a:cubicBezTo>
                <a:cubicBezTo>
                  <a:pt x="7531100" y="2331909"/>
                  <a:pt x="7493000" y="2311589"/>
                  <a:pt x="7480300" y="2335719"/>
                </a:cubicBezTo>
                <a:close/>
                <a:moveTo>
                  <a:pt x="7576185" y="2409379"/>
                </a:moveTo>
                <a:cubicBezTo>
                  <a:pt x="7600315" y="2421444"/>
                  <a:pt x="7620000" y="2383344"/>
                  <a:pt x="7594600" y="2371279"/>
                </a:cubicBezTo>
                <a:cubicBezTo>
                  <a:pt x="7570470" y="2358579"/>
                  <a:pt x="7551420" y="2397314"/>
                  <a:pt x="7576185" y="2409379"/>
                </a:cubicBezTo>
                <a:close/>
                <a:moveTo>
                  <a:pt x="7738110" y="1934399"/>
                </a:moveTo>
                <a:cubicBezTo>
                  <a:pt x="7755256" y="1940113"/>
                  <a:pt x="7764781" y="1912809"/>
                  <a:pt x="7747000" y="1907729"/>
                </a:cubicBezTo>
                <a:cubicBezTo>
                  <a:pt x="7729220" y="1901379"/>
                  <a:pt x="7720331" y="1928684"/>
                  <a:pt x="7738110" y="1934399"/>
                </a:cubicBezTo>
                <a:close/>
                <a:moveTo>
                  <a:pt x="7515860" y="1935669"/>
                </a:moveTo>
                <a:cubicBezTo>
                  <a:pt x="7534275" y="1943924"/>
                  <a:pt x="7546975" y="1914713"/>
                  <a:pt x="7527925" y="1907094"/>
                </a:cubicBezTo>
                <a:cubicBezTo>
                  <a:pt x="7509510" y="1898838"/>
                  <a:pt x="7496810" y="1928049"/>
                  <a:pt x="7515860" y="1935669"/>
                </a:cubicBezTo>
                <a:close/>
                <a:moveTo>
                  <a:pt x="7520306" y="2013774"/>
                </a:moveTo>
                <a:cubicBezTo>
                  <a:pt x="7510781" y="2033459"/>
                  <a:pt x="7541895" y="2048063"/>
                  <a:pt x="7550785" y="2027744"/>
                </a:cubicBezTo>
                <a:cubicBezTo>
                  <a:pt x="7560945" y="2008059"/>
                  <a:pt x="7529831" y="1993454"/>
                  <a:pt x="7520306" y="2013774"/>
                </a:cubicBezTo>
                <a:close/>
                <a:moveTo>
                  <a:pt x="7525385" y="1793429"/>
                </a:moveTo>
                <a:cubicBezTo>
                  <a:pt x="7540625" y="1798509"/>
                  <a:pt x="7548881" y="1774379"/>
                  <a:pt x="7533006" y="1769299"/>
                </a:cubicBezTo>
                <a:cubicBezTo>
                  <a:pt x="7517765" y="1763584"/>
                  <a:pt x="7509510" y="1788349"/>
                  <a:pt x="7525385" y="1793429"/>
                </a:cubicBezTo>
                <a:close/>
                <a:moveTo>
                  <a:pt x="7804150" y="1955354"/>
                </a:moveTo>
                <a:cubicBezTo>
                  <a:pt x="7821295" y="1961069"/>
                  <a:pt x="7830185" y="1933763"/>
                  <a:pt x="7812406" y="1928684"/>
                </a:cubicBezTo>
                <a:cubicBezTo>
                  <a:pt x="7794625" y="1922334"/>
                  <a:pt x="7786370" y="1950274"/>
                  <a:pt x="7804150" y="1955354"/>
                </a:cubicBezTo>
                <a:close/>
                <a:moveTo>
                  <a:pt x="7830820" y="1883599"/>
                </a:moveTo>
                <a:cubicBezTo>
                  <a:pt x="7846695" y="1888044"/>
                  <a:pt x="7853681" y="1863279"/>
                  <a:pt x="7837170" y="1858834"/>
                </a:cubicBezTo>
                <a:cubicBezTo>
                  <a:pt x="7821295" y="1855024"/>
                  <a:pt x="7814310" y="1879788"/>
                  <a:pt x="7830820" y="1883599"/>
                </a:cubicBezTo>
                <a:close/>
                <a:moveTo>
                  <a:pt x="7817485" y="2136964"/>
                </a:moveTo>
                <a:cubicBezTo>
                  <a:pt x="7809865" y="2157284"/>
                  <a:pt x="7842250" y="2169349"/>
                  <a:pt x="7849235" y="2148394"/>
                </a:cubicBezTo>
                <a:cubicBezTo>
                  <a:pt x="7857490" y="2128074"/>
                  <a:pt x="7824470" y="2116009"/>
                  <a:pt x="7817485" y="2136964"/>
                </a:cubicBezTo>
                <a:close/>
                <a:moveTo>
                  <a:pt x="7795895" y="2044254"/>
                </a:moveTo>
                <a:cubicBezTo>
                  <a:pt x="7814945" y="2051238"/>
                  <a:pt x="7825106" y="2021394"/>
                  <a:pt x="7806056" y="2015044"/>
                </a:cubicBezTo>
                <a:cubicBezTo>
                  <a:pt x="7787006" y="2008059"/>
                  <a:pt x="7776845" y="2037904"/>
                  <a:pt x="7795895" y="2044254"/>
                </a:cubicBezTo>
                <a:close/>
                <a:moveTo>
                  <a:pt x="7851140" y="2279839"/>
                </a:moveTo>
                <a:cubicBezTo>
                  <a:pt x="7873365" y="2288094"/>
                  <a:pt x="7886065" y="2252534"/>
                  <a:pt x="7863206" y="2245549"/>
                </a:cubicBezTo>
                <a:cubicBezTo>
                  <a:pt x="7840981" y="2236659"/>
                  <a:pt x="7828915" y="2272219"/>
                  <a:pt x="7851140" y="2279839"/>
                </a:cubicBezTo>
                <a:close/>
                <a:moveTo>
                  <a:pt x="7893685" y="2163634"/>
                </a:moveTo>
                <a:cubicBezTo>
                  <a:pt x="7886700" y="2184589"/>
                  <a:pt x="7919085" y="2195384"/>
                  <a:pt x="7926070" y="2173794"/>
                </a:cubicBezTo>
                <a:cubicBezTo>
                  <a:pt x="7933056" y="2153474"/>
                  <a:pt x="7900035" y="2142679"/>
                  <a:pt x="7893685" y="2163634"/>
                </a:cubicBezTo>
                <a:close/>
                <a:moveTo>
                  <a:pt x="7882890" y="2410014"/>
                </a:moveTo>
                <a:cubicBezTo>
                  <a:pt x="7907020" y="2418904"/>
                  <a:pt x="7919720" y="2380169"/>
                  <a:pt x="7895590" y="2372549"/>
                </a:cubicBezTo>
                <a:cubicBezTo>
                  <a:pt x="7871460" y="2364294"/>
                  <a:pt x="7858760" y="2402394"/>
                  <a:pt x="7882890" y="2410014"/>
                </a:cubicBezTo>
                <a:close/>
                <a:moveTo>
                  <a:pt x="7724775" y="2018854"/>
                </a:moveTo>
                <a:cubicBezTo>
                  <a:pt x="7743190" y="2025838"/>
                  <a:pt x="7754620" y="1996629"/>
                  <a:pt x="7735570" y="1989644"/>
                </a:cubicBezTo>
                <a:cubicBezTo>
                  <a:pt x="7717156" y="1982659"/>
                  <a:pt x="7705725" y="2012504"/>
                  <a:pt x="7724775" y="2018854"/>
                </a:cubicBezTo>
                <a:close/>
                <a:moveTo>
                  <a:pt x="7892415" y="1899474"/>
                </a:moveTo>
                <a:cubicBezTo>
                  <a:pt x="7908290" y="1903919"/>
                  <a:pt x="7914640" y="1878519"/>
                  <a:pt x="7898765" y="1874709"/>
                </a:cubicBezTo>
                <a:cubicBezTo>
                  <a:pt x="7882256" y="1870899"/>
                  <a:pt x="7876540" y="1895663"/>
                  <a:pt x="7892415" y="1899474"/>
                </a:cubicBezTo>
                <a:close/>
                <a:moveTo>
                  <a:pt x="7870190" y="1975038"/>
                </a:moveTo>
                <a:cubicBezTo>
                  <a:pt x="7887335" y="1980754"/>
                  <a:pt x="7895590" y="1952813"/>
                  <a:pt x="7877810" y="1947734"/>
                </a:cubicBezTo>
                <a:cubicBezTo>
                  <a:pt x="7860665" y="1942654"/>
                  <a:pt x="7852410" y="1970594"/>
                  <a:pt x="7870190" y="1975038"/>
                </a:cubicBezTo>
                <a:close/>
                <a:moveTo>
                  <a:pt x="7867015" y="2067749"/>
                </a:moveTo>
                <a:cubicBezTo>
                  <a:pt x="7886065" y="2074099"/>
                  <a:pt x="7896225" y="2044254"/>
                  <a:pt x="7876540" y="2037904"/>
                </a:cubicBezTo>
                <a:cubicBezTo>
                  <a:pt x="7857490" y="2031554"/>
                  <a:pt x="7847331" y="2062034"/>
                  <a:pt x="7867015" y="2067749"/>
                </a:cubicBezTo>
                <a:close/>
                <a:moveTo>
                  <a:pt x="7742556" y="2109024"/>
                </a:moveTo>
                <a:cubicBezTo>
                  <a:pt x="7734300" y="2129344"/>
                  <a:pt x="7766685" y="2142044"/>
                  <a:pt x="7774306" y="2121089"/>
                </a:cubicBezTo>
                <a:cubicBezTo>
                  <a:pt x="7781925" y="2100769"/>
                  <a:pt x="7750175" y="2088069"/>
                  <a:pt x="7742556" y="2109024"/>
                </a:cubicBezTo>
                <a:close/>
                <a:moveTo>
                  <a:pt x="7665085" y="2450654"/>
                </a:moveTo>
                <a:cubicBezTo>
                  <a:pt x="7689850" y="2462084"/>
                  <a:pt x="7707631" y="2422714"/>
                  <a:pt x="7682231" y="2411919"/>
                </a:cubicBezTo>
                <a:cubicBezTo>
                  <a:pt x="7657465" y="2400489"/>
                  <a:pt x="7639685" y="2439859"/>
                  <a:pt x="7665085" y="2450654"/>
                </a:cubicBezTo>
                <a:close/>
                <a:moveTo>
                  <a:pt x="7674610" y="1983294"/>
                </a:moveTo>
                <a:cubicBezTo>
                  <a:pt x="7682231" y="1964244"/>
                  <a:pt x="7652385" y="1953449"/>
                  <a:pt x="7645400" y="1971863"/>
                </a:cubicBezTo>
                <a:cubicBezTo>
                  <a:pt x="7638415" y="1990913"/>
                  <a:pt x="7667625" y="2002344"/>
                  <a:pt x="7674610" y="1983294"/>
                </a:cubicBezTo>
                <a:close/>
                <a:moveTo>
                  <a:pt x="7771765" y="2449384"/>
                </a:moveTo>
                <a:cubicBezTo>
                  <a:pt x="7746365" y="2438589"/>
                  <a:pt x="7730490" y="2479229"/>
                  <a:pt x="7756525" y="2488754"/>
                </a:cubicBezTo>
                <a:cubicBezTo>
                  <a:pt x="7781290" y="2498914"/>
                  <a:pt x="7797165" y="2458909"/>
                  <a:pt x="7771765" y="2449384"/>
                </a:cubicBezTo>
                <a:close/>
                <a:moveTo>
                  <a:pt x="7713981" y="2206814"/>
                </a:moveTo>
                <a:cubicBezTo>
                  <a:pt x="7723506" y="2185224"/>
                  <a:pt x="7689215" y="2170619"/>
                  <a:pt x="7680325" y="2192209"/>
                </a:cubicBezTo>
                <a:cubicBezTo>
                  <a:pt x="7670800" y="2214434"/>
                  <a:pt x="7704456" y="2229039"/>
                  <a:pt x="7713981" y="2206814"/>
                </a:cubicBezTo>
                <a:close/>
                <a:moveTo>
                  <a:pt x="7769225" y="1867088"/>
                </a:moveTo>
                <a:cubicBezTo>
                  <a:pt x="7785100" y="1871534"/>
                  <a:pt x="7792085" y="1846769"/>
                  <a:pt x="7776210" y="1842324"/>
                </a:cubicBezTo>
                <a:cubicBezTo>
                  <a:pt x="7760335" y="1837879"/>
                  <a:pt x="7753350" y="1862644"/>
                  <a:pt x="7769225" y="1867088"/>
                </a:cubicBezTo>
                <a:close/>
                <a:moveTo>
                  <a:pt x="7820025" y="2745929"/>
                </a:moveTo>
                <a:cubicBezTo>
                  <a:pt x="7830820" y="2716719"/>
                  <a:pt x="7784465" y="2700844"/>
                  <a:pt x="7774940" y="2730054"/>
                </a:cubicBezTo>
                <a:cubicBezTo>
                  <a:pt x="7764145" y="2759899"/>
                  <a:pt x="7809865" y="2775774"/>
                  <a:pt x="7820025" y="2745929"/>
                </a:cubicBezTo>
                <a:close/>
                <a:moveTo>
                  <a:pt x="7793990" y="2239199"/>
                </a:moveTo>
                <a:cubicBezTo>
                  <a:pt x="7802881" y="2216974"/>
                  <a:pt x="7767956" y="2203639"/>
                  <a:pt x="7759700" y="2225864"/>
                </a:cubicBezTo>
                <a:cubicBezTo>
                  <a:pt x="7750810" y="2248089"/>
                  <a:pt x="7785100" y="2261424"/>
                  <a:pt x="7793990" y="2239199"/>
                </a:cubicBezTo>
                <a:close/>
                <a:moveTo>
                  <a:pt x="9373870" y="2170619"/>
                </a:moveTo>
                <a:cubicBezTo>
                  <a:pt x="9363075" y="2149664"/>
                  <a:pt x="9330055" y="2166174"/>
                  <a:pt x="9341485" y="2187764"/>
                </a:cubicBezTo>
                <a:cubicBezTo>
                  <a:pt x="9351645" y="2208719"/>
                  <a:pt x="9385300" y="2191574"/>
                  <a:pt x="9373870" y="2170619"/>
                </a:cubicBezTo>
                <a:close/>
                <a:moveTo>
                  <a:pt x="9018905" y="2251264"/>
                </a:moveTo>
                <a:cubicBezTo>
                  <a:pt x="9043670" y="2251264"/>
                  <a:pt x="9038590" y="2211894"/>
                  <a:pt x="9015095" y="2217609"/>
                </a:cubicBezTo>
                <a:cubicBezTo>
                  <a:pt x="8996045" y="2222054"/>
                  <a:pt x="8999220" y="2251899"/>
                  <a:pt x="9018905" y="2251264"/>
                </a:cubicBezTo>
                <a:close/>
                <a:moveTo>
                  <a:pt x="8977630" y="2499549"/>
                </a:moveTo>
                <a:cubicBezTo>
                  <a:pt x="8987155" y="2525584"/>
                  <a:pt x="9027160" y="2509709"/>
                  <a:pt x="9017000" y="2484309"/>
                </a:cubicBezTo>
                <a:cubicBezTo>
                  <a:pt x="9008110" y="2458274"/>
                  <a:pt x="8967470" y="2474149"/>
                  <a:pt x="8977630" y="2499549"/>
                </a:cubicBezTo>
                <a:close/>
                <a:moveTo>
                  <a:pt x="8989060" y="2409379"/>
                </a:moveTo>
                <a:cubicBezTo>
                  <a:pt x="8964930" y="2363659"/>
                  <a:pt x="8924925" y="2441129"/>
                  <a:pt x="8976360" y="2434144"/>
                </a:cubicBezTo>
                <a:lnTo>
                  <a:pt x="8976360" y="2434144"/>
                </a:lnTo>
                <a:cubicBezTo>
                  <a:pt x="8986520" y="2430969"/>
                  <a:pt x="8992235" y="2419539"/>
                  <a:pt x="8989060" y="2409379"/>
                </a:cubicBezTo>
                <a:close/>
                <a:moveTo>
                  <a:pt x="8939530" y="2604324"/>
                </a:moveTo>
                <a:cubicBezTo>
                  <a:pt x="8950325" y="2631629"/>
                  <a:pt x="8992870" y="2613849"/>
                  <a:pt x="8981440" y="2587179"/>
                </a:cubicBezTo>
                <a:cubicBezTo>
                  <a:pt x="8970010" y="2559874"/>
                  <a:pt x="8927465" y="2577654"/>
                  <a:pt x="8939530" y="2604324"/>
                </a:cubicBezTo>
                <a:close/>
                <a:moveTo>
                  <a:pt x="8952230" y="2315399"/>
                </a:moveTo>
                <a:cubicBezTo>
                  <a:pt x="8929370" y="2321114"/>
                  <a:pt x="8938895" y="2357309"/>
                  <a:pt x="8961120" y="2350959"/>
                </a:cubicBezTo>
                <a:cubicBezTo>
                  <a:pt x="8984615" y="2345879"/>
                  <a:pt x="8975090" y="2309684"/>
                  <a:pt x="8952230" y="2315399"/>
                </a:cubicBezTo>
                <a:close/>
                <a:moveTo>
                  <a:pt x="9044940" y="2327464"/>
                </a:moveTo>
                <a:cubicBezTo>
                  <a:pt x="9067800" y="2320479"/>
                  <a:pt x="9057005" y="2284919"/>
                  <a:pt x="9034145" y="2292539"/>
                </a:cubicBezTo>
                <a:cubicBezTo>
                  <a:pt x="9011285" y="2298889"/>
                  <a:pt x="9022715" y="2335084"/>
                  <a:pt x="9044940" y="2327464"/>
                </a:cubicBezTo>
                <a:close/>
                <a:moveTo>
                  <a:pt x="9027795" y="2001709"/>
                </a:moveTo>
                <a:cubicBezTo>
                  <a:pt x="9044940" y="2001709"/>
                  <a:pt x="9043670" y="1974404"/>
                  <a:pt x="9026525" y="1976309"/>
                </a:cubicBezTo>
                <a:cubicBezTo>
                  <a:pt x="9011285" y="1977579"/>
                  <a:pt x="9012555" y="2001709"/>
                  <a:pt x="9027795" y="2001709"/>
                </a:cubicBezTo>
                <a:close/>
                <a:moveTo>
                  <a:pt x="9035415" y="2149664"/>
                </a:moveTo>
                <a:cubicBezTo>
                  <a:pt x="9039225" y="2169349"/>
                  <a:pt x="9070340" y="2162999"/>
                  <a:pt x="9065895" y="2143314"/>
                </a:cubicBezTo>
                <a:cubicBezTo>
                  <a:pt x="9062085" y="2123629"/>
                  <a:pt x="9031605" y="2129979"/>
                  <a:pt x="9035415" y="2149664"/>
                </a:cubicBezTo>
                <a:close/>
                <a:moveTo>
                  <a:pt x="9033510" y="2055049"/>
                </a:moveTo>
                <a:cubicBezTo>
                  <a:pt x="9015095" y="2057588"/>
                  <a:pt x="9019540" y="2086163"/>
                  <a:pt x="9037955" y="2082988"/>
                </a:cubicBezTo>
                <a:cubicBezTo>
                  <a:pt x="9055735" y="2080449"/>
                  <a:pt x="9051290" y="2051874"/>
                  <a:pt x="9033510" y="2055049"/>
                </a:cubicBezTo>
                <a:close/>
                <a:moveTo>
                  <a:pt x="8965565" y="2063938"/>
                </a:moveTo>
                <a:cubicBezTo>
                  <a:pt x="8947150" y="2065844"/>
                  <a:pt x="8950960" y="2094419"/>
                  <a:pt x="8968740" y="2091879"/>
                </a:cubicBezTo>
                <a:cubicBezTo>
                  <a:pt x="8986520" y="2089974"/>
                  <a:pt x="8983345" y="2061399"/>
                  <a:pt x="8965565" y="2063938"/>
                </a:cubicBezTo>
                <a:close/>
                <a:moveTo>
                  <a:pt x="8876665" y="2421444"/>
                </a:moveTo>
                <a:cubicBezTo>
                  <a:pt x="8851900" y="2427794"/>
                  <a:pt x="8862060" y="2466529"/>
                  <a:pt x="8886825" y="2459544"/>
                </a:cubicBezTo>
                <a:cubicBezTo>
                  <a:pt x="8911590" y="2453829"/>
                  <a:pt x="8901430" y="2415094"/>
                  <a:pt x="8876665" y="2421444"/>
                </a:cubicBezTo>
                <a:close/>
                <a:moveTo>
                  <a:pt x="8869680" y="2335084"/>
                </a:moveTo>
                <a:cubicBezTo>
                  <a:pt x="8846185" y="2339529"/>
                  <a:pt x="8853805" y="2376359"/>
                  <a:pt x="8877300" y="2371279"/>
                </a:cubicBezTo>
                <a:cubicBezTo>
                  <a:pt x="8900160" y="2366199"/>
                  <a:pt x="8892540" y="2329369"/>
                  <a:pt x="8869680" y="2335084"/>
                </a:cubicBezTo>
                <a:close/>
                <a:moveTo>
                  <a:pt x="8842375" y="2639249"/>
                </a:moveTo>
                <a:cubicBezTo>
                  <a:pt x="8851900" y="2667189"/>
                  <a:pt x="8895080" y="2651949"/>
                  <a:pt x="8884920" y="2624644"/>
                </a:cubicBezTo>
                <a:cubicBezTo>
                  <a:pt x="8876030" y="2596704"/>
                  <a:pt x="8832850" y="2611944"/>
                  <a:pt x="8842375" y="2639249"/>
                </a:cubicBezTo>
                <a:close/>
                <a:moveTo>
                  <a:pt x="8901430" y="2156014"/>
                </a:moveTo>
                <a:cubicBezTo>
                  <a:pt x="8881110" y="2157919"/>
                  <a:pt x="8885555" y="2189669"/>
                  <a:pt x="8905240" y="2187129"/>
                </a:cubicBezTo>
                <a:cubicBezTo>
                  <a:pt x="8925560" y="2184589"/>
                  <a:pt x="8921750" y="2152839"/>
                  <a:pt x="8901430" y="2156014"/>
                </a:cubicBezTo>
                <a:close/>
                <a:moveTo>
                  <a:pt x="8899525" y="2504629"/>
                </a:moveTo>
                <a:cubicBezTo>
                  <a:pt x="8872855" y="2512884"/>
                  <a:pt x="8886825" y="2553524"/>
                  <a:pt x="8912860" y="2544634"/>
                </a:cubicBezTo>
                <a:cubicBezTo>
                  <a:pt x="8938895" y="2536379"/>
                  <a:pt x="8925560" y="2495739"/>
                  <a:pt x="8899525" y="2504629"/>
                </a:cubicBezTo>
                <a:close/>
                <a:moveTo>
                  <a:pt x="8975090" y="2145219"/>
                </a:moveTo>
                <a:cubicBezTo>
                  <a:pt x="8955405" y="2148394"/>
                  <a:pt x="8960485" y="2179509"/>
                  <a:pt x="8980170" y="2175699"/>
                </a:cubicBezTo>
                <a:lnTo>
                  <a:pt x="8980170" y="2175699"/>
                </a:lnTo>
                <a:cubicBezTo>
                  <a:pt x="8999855" y="2172524"/>
                  <a:pt x="8994775" y="2141409"/>
                  <a:pt x="8975090" y="2145219"/>
                </a:cubicBezTo>
                <a:close/>
                <a:moveTo>
                  <a:pt x="7404735" y="1796604"/>
                </a:moveTo>
                <a:cubicBezTo>
                  <a:pt x="7397750" y="1813113"/>
                  <a:pt x="7424420" y="1824544"/>
                  <a:pt x="7430770" y="1807399"/>
                </a:cubicBezTo>
                <a:cubicBezTo>
                  <a:pt x="7437756" y="1790254"/>
                  <a:pt x="7411085" y="1779459"/>
                  <a:pt x="7404735" y="1796604"/>
                </a:cubicBezTo>
                <a:close/>
                <a:moveTo>
                  <a:pt x="9049385" y="2366834"/>
                </a:moveTo>
                <a:cubicBezTo>
                  <a:pt x="9025255" y="2375089"/>
                  <a:pt x="9039225" y="2413189"/>
                  <a:pt x="9063355" y="2403664"/>
                </a:cubicBezTo>
                <a:cubicBezTo>
                  <a:pt x="9087485" y="2395409"/>
                  <a:pt x="9073515" y="2357309"/>
                  <a:pt x="9049385" y="2366834"/>
                </a:cubicBezTo>
                <a:close/>
                <a:moveTo>
                  <a:pt x="8940165" y="2268409"/>
                </a:moveTo>
                <a:cubicBezTo>
                  <a:pt x="8964295" y="2268409"/>
                  <a:pt x="8960485" y="2230309"/>
                  <a:pt x="8936990" y="2234754"/>
                </a:cubicBezTo>
                <a:cubicBezTo>
                  <a:pt x="8917305" y="2238564"/>
                  <a:pt x="8920480" y="2269044"/>
                  <a:pt x="8940165" y="2268409"/>
                </a:cubicBezTo>
                <a:close/>
                <a:moveTo>
                  <a:pt x="9091295" y="1994088"/>
                </a:moveTo>
                <a:cubicBezTo>
                  <a:pt x="9091930" y="1994088"/>
                  <a:pt x="9092565" y="1994088"/>
                  <a:pt x="9093200" y="1994088"/>
                </a:cubicBezTo>
                <a:lnTo>
                  <a:pt x="9093200" y="1994088"/>
                </a:lnTo>
                <a:cubicBezTo>
                  <a:pt x="9137650" y="1960434"/>
                  <a:pt x="9042400" y="1966149"/>
                  <a:pt x="9091295" y="1994088"/>
                </a:cubicBezTo>
                <a:close/>
                <a:moveTo>
                  <a:pt x="9340850" y="1948369"/>
                </a:moveTo>
                <a:cubicBezTo>
                  <a:pt x="9359265" y="1948369"/>
                  <a:pt x="9356090" y="1919159"/>
                  <a:pt x="9337675" y="1923604"/>
                </a:cubicBezTo>
                <a:cubicBezTo>
                  <a:pt x="9323705" y="1926144"/>
                  <a:pt x="9326245" y="1948369"/>
                  <a:pt x="9340850" y="1948369"/>
                </a:cubicBezTo>
                <a:close/>
                <a:moveTo>
                  <a:pt x="9337675" y="2079179"/>
                </a:moveTo>
                <a:cubicBezTo>
                  <a:pt x="9339580" y="2079179"/>
                  <a:pt x="9341485" y="2078544"/>
                  <a:pt x="9343390" y="2077909"/>
                </a:cubicBezTo>
                <a:lnTo>
                  <a:pt x="9343390" y="2077909"/>
                </a:lnTo>
                <a:cubicBezTo>
                  <a:pt x="9386570" y="2031554"/>
                  <a:pt x="9281160" y="2050604"/>
                  <a:pt x="9337675" y="2079179"/>
                </a:cubicBezTo>
                <a:close/>
                <a:moveTo>
                  <a:pt x="9319260" y="2006154"/>
                </a:moveTo>
                <a:cubicBezTo>
                  <a:pt x="9314180" y="1988374"/>
                  <a:pt x="9286875" y="1996629"/>
                  <a:pt x="9291955" y="2013774"/>
                </a:cubicBezTo>
                <a:cubicBezTo>
                  <a:pt x="9297035" y="2031554"/>
                  <a:pt x="9324340" y="2023934"/>
                  <a:pt x="9319260" y="2006154"/>
                </a:cubicBezTo>
                <a:close/>
                <a:moveTo>
                  <a:pt x="9371330" y="2004249"/>
                </a:moveTo>
                <a:cubicBezTo>
                  <a:pt x="9392920" y="2004249"/>
                  <a:pt x="9387205" y="1970594"/>
                  <a:pt x="9366885" y="1976944"/>
                </a:cubicBezTo>
                <a:cubicBezTo>
                  <a:pt x="9352280" y="1980754"/>
                  <a:pt x="9356090" y="2004249"/>
                  <a:pt x="9371330" y="2004249"/>
                </a:cubicBezTo>
                <a:close/>
                <a:moveTo>
                  <a:pt x="8901430" y="2011869"/>
                </a:moveTo>
                <a:cubicBezTo>
                  <a:pt x="8918575" y="2011869"/>
                  <a:pt x="8917305" y="1985199"/>
                  <a:pt x="8900795" y="1986469"/>
                </a:cubicBezTo>
                <a:cubicBezTo>
                  <a:pt x="8884920" y="1987104"/>
                  <a:pt x="8885555" y="2011869"/>
                  <a:pt x="8901430" y="2011869"/>
                </a:cubicBezTo>
                <a:close/>
                <a:moveTo>
                  <a:pt x="9278620" y="1962338"/>
                </a:moveTo>
                <a:cubicBezTo>
                  <a:pt x="9297035" y="1962338"/>
                  <a:pt x="9293860" y="1933129"/>
                  <a:pt x="9276080" y="1936938"/>
                </a:cubicBezTo>
                <a:cubicBezTo>
                  <a:pt x="9261475" y="1940113"/>
                  <a:pt x="9264015" y="1962338"/>
                  <a:pt x="9278620" y="1962338"/>
                </a:cubicBezTo>
                <a:close/>
                <a:moveTo>
                  <a:pt x="9402445" y="1932494"/>
                </a:moveTo>
                <a:cubicBezTo>
                  <a:pt x="9420860" y="1932494"/>
                  <a:pt x="9417050" y="1902649"/>
                  <a:pt x="9399270" y="1907729"/>
                </a:cubicBezTo>
                <a:cubicBezTo>
                  <a:pt x="9384665" y="1910904"/>
                  <a:pt x="9387840" y="1933129"/>
                  <a:pt x="9402445" y="1932494"/>
                </a:cubicBezTo>
                <a:close/>
                <a:moveTo>
                  <a:pt x="9338945" y="2125534"/>
                </a:moveTo>
                <a:cubicBezTo>
                  <a:pt x="9330690" y="2105214"/>
                  <a:pt x="9298940" y="2118549"/>
                  <a:pt x="9307830" y="2138869"/>
                </a:cubicBezTo>
                <a:cubicBezTo>
                  <a:pt x="9316720" y="2159189"/>
                  <a:pt x="9347835" y="2145854"/>
                  <a:pt x="9338945" y="2125534"/>
                </a:cubicBezTo>
                <a:close/>
                <a:moveTo>
                  <a:pt x="9411970" y="2091879"/>
                </a:moveTo>
                <a:cubicBezTo>
                  <a:pt x="9403080" y="2072194"/>
                  <a:pt x="9371965" y="2086799"/>
                  <a:pt x="9381490" y="2106484"/>
                </a:cubicBezTo>
                <a:cubicBezTo>
                  <a:pt x="9391015" y="2126804"/>
                  <a:pt x="9421495" y="2111564"/>
                  <a:pt x="9411970" y="2091879"/>
                </a:cubicBezTo>
                <a:close/>
                <a:moveTo>
                  <a:pt x="9272270" y="2200464"/>
                </a:moveTo>
                <a:cubicBezTo>
                  <a:pt x="9254490" y="2208084"/>
                  <a:pt x="9261475" y="2236024"/>
                  <a:pt x="9279890" y="2235389"/>
                </a:cubicBezTo>
                <a:cubicBezTo>
                  <a:pt x="9309735" y="2234754"/>
                  <a:pt x="9299575" y="2188399"/>
                  <a:pt x="9272270" y="2200464"/>
                </a:cubicBezTo>
                <a:close/>
                <a:moveTo>
                  <a:pt x="9252585" y="2093149"/>
                </a:moveTo>
                <a:cubicBezTo>
                  <a:pt x="9258935" y="2112199"/>
                  <a:pt x="9288780" y="2102039"/>
                  <a:pt x="9281795" y="2083624"/>
                </a:cubicBezTo>
                <a:cubicBezTo>
                  <a:pt x="9276080" y="2063938"/>
                  <a:pt x="9246235" y="2074099"/>
                  <a:pt x="9252585" y="2093149"/>
                </a:cubicBezTo>
                <a:close/>
                <a:moveTo>
                  <a:pt x="9154160" y="1985199"/>
                </a:moveTo>
                <a:cubicBezTo>
                  <a:pt x="9171940" y="1985199"/>
                  <a:pt x="9170035" y="1957259"/>
                  <a:pt x="9152255" y="1959799"/>
                </a:cubicBezTo>
                <a:cubicBezTo>
                  <a:pt x="9137015" y="1961704"/>
                  <a:pt x="9138920" y="1985834"/>
                  <a:pt x="9154160" y="1985199"/>
                </a:cubicBezTo>
                <a:close/>
                <a:moveTo>
                  <a:pt x="9090025" y="2060129"/>
                </a:moveTo>
                <a:cubicBezTo>
                  <a:pt x="9093200" y="2078544"/>
                  <a:pt x="9121140" y="2072829"/>
                  <a:pt x="9117965" y="2055049"/>
                </a:cubicBezTo>
                <a:cubicBezTo>
                  <a:pt x="9114790" y="2036634"/>
                  <a:pt x="9086215" y="2042349"/>
                  <a:pt x="9090025" y="2060129"/>
                </a:cubicBezTo>
                <a:close/>
                <a:moveTo>
                  <a:pt x="9157335" y="2046794"/>
                </a:moveTo>
                <a:cubicBezTo>
                  <a:pt x="9161145" y="2064574"/>
                  <a:pt x="9189085" y="2058859"/>
                  <a:pt x="9184640" y="2041079"/>
                </a:cubicBezTo>
                <a:cubicBezTo>
                  <a:pt x="9181465" y="2023299"/>
                  <a:pt x="9153525" y="2029013"/>
                  <a:pt x="9157335" y="2046794"/>
                </a:cubicBezTo>
                <a:close/>
                <a:moveTo>
                  <a:pt x="9108440" y="2133789"/>
                </a:moveTo>
                <a:cubicBezTo>
                  <a:pt x="9112885" y="2153474"/>
                  <a:pt x="9144000" y="2145854"/>
                  <a:pt x="9138920" y="2126169"/>
                </a:cubicBezTo>
                <a:cubicBezTo>
                  <a:pt x="9134475" y="2106484"/>
                  <a:pt x="9103360" y="2114104"/>
                  <a:pt x="9108440" y="2133789"/>
                </a:cubicBezTo>
                <a:close/>
                <a:moveTo>
                  <a:pt x="9225280" y="2031554"/>
                </a:moveTo>
                <a:cubicBezTo>
                  <a:pt x="9229725" y="2049334"/>
                  <a:pt x="9257665" y="2042349"/>
                  <a:pt x="9252585" y="2024569"/>
                </a:cubicBezTo>
                <a:cubicBezTo>
                  <a:pt x="9248140" y="2006788"/>
                  <a:pt x="9220200" y="2013774"/>
                  <a:pt x="9225280" y="2031554"/>
                </a:cubicBezTo>
                <a:close/>
                <a:moveTo>
                  <a:pt x="9216390" y="1974404"/>
                </a:moveTo>
                <a:cubicBezTo>
                  <a:pt x="9234170" y="1974404"/>
                  <a:pt x="9231630" y="1945829"/>
                  <a:pt x="9213850" y="1949004"/>
                </a:cubicBezTo>
                <a:cubicBezTo>
                  <a:pt x="9199245" y="1951544"/>
                  <a:pt x="9201785" y="1975038"/>
                  <a:pt x="9216390" y="1974404"/>
                </a:cubicBezTo>
                <a:close/>
                <a:moveTo>
                  <a:pt x="9180830" y="2114739"/>
                </a:moveTo>
                <a:cubicBezTo>
                  <a:pt x="9186545" y="2134424"/>
                  <a:pt x="9216390" y="2125534"/>
                  <a:pt x="9210675" y="2105849"/>
                </a:cubicBezTo>
                <a:cubicBezTo>
                  <a:pt x="9205595" y="2086799"/>
                  <a:pt x="9175115" y="2095688"/>
                  <a:pt x="9180830" y="2114739"/>
                </a:cubicBezTo>
                <a:close/>
                <a:moveTo>
                  <a:pt x="8646795" y="2013774"/>
                </a:moveTo>
                <a:cubicBezTo>
                  <a:pt x="8663305" y="2014409"/>
                  <a:pt x="8663940" y="1989009"/>
                  <a:pt x="8648065" y="1988374"/>
                </a:cubicBezTo>
                <a:cubicBezTo>
                  <a:pt x="8631555" y="1987104"/>
                  <a:pt x="8630285" y="2013138"/>
                  <a:pt x="8646795" y="2013774"/>
                </a:cubicBezTo>
                <a:close/>
                <a:moveTo>
                  <a:pt x="8583295" y="2010599"/>
                </a:moveTo>
                <a:cubicBezTo>
                  <a:pt x="8599805" y="2011869"/>
                  <a:pt x="8601075" y="1985834"/>
                  <a:pt x="8584565" y="1985199"/>
                </a:cubicBezTo>
                <a:cubicBezTo>
                  <a:pt x="8568055" y="1983929"/>
                  <a:pt x="8566785" y="2009963"/>
                  <a:pt x="8583295" y="2010599"/>
                </a:cubicBezTo>
                <a:close/>
                <a:moveTo>
                  <a:pt x="8531225" y="2168079"/>
                </a:moveTo>
                <a:cubicBezTo>
                  <a:pt x="8510270" y="2166809"/>
                  <a:pt x="8509635" y="2199194"/>
                  <a:pt x="8530590" y="2199194"/>
                </a:cubicBezTo>
                <a:cubicBezTo>
                  <a:pt x="8549640" y="2199194"/>
                  <a:pt x="8550910" y="2168714"/>
                  <a:pt x="8531225" y="2168079"/>
                </a:cubicBezTo>
                <a:close/>
                <a:moveTo>
                  <a:pt x="8444230" y="2403029"/>
                </a:moveTo>
                <a:cubicBezTo>
                  <a:pt x="8467725" y="2404934"/>
                  <a:pt x="8469630" y="2367469"/>
                  <a:pt x="8446135" y="2366199"/>
                </a:cubicBezTo>
                <a:cubicBezTo>
                  <a:pt x="8422005" y="2364929"/>
                  <a:pt x="8420100" y="2402394"/>
                  <a:pt x="8444230" y="2403029"/>
                </a:cubicBezTo>
                <a:close/>
                <a:moveTo>
                  <a:pt x="8589645" y="2185859"/>
                </a:moveTo>
                <a:cubicBezTo>
                  <a:pt x="8589010" y="2206179"/>
                  <a:pt x="8620760" y="2206814"/>
                  <a:pt x="8620760" y="2186494"/>
                </a:cubicBezTo>
                <a:cubicBezTo>
                  <a:pt x="8621395" y="2166809"/>
                  <a:pt x="8589645" y="2166174"/>
                  <a:pt x="8589645" y="2185859"/>
                </a:cubicBezTo>
                <a:close/>
                <a:moveTo>
                  <a:pt x="8620760" y="2267774"/>
                </a:moveTo>
                <a:cubicBezTo>
                  <a:pt x="8598535" y="2267774"/>
                  <a:pt x="8599170" y="2302064"/>
                  <a:pt x="8621395" y="2301429"/>
                </a:cubicBezTo>
                <a:cubicBezTo>
                  <a:pt x="8642985" y="2302064"/>
                  <a:pt x="8642350" y="2267139"/>
                  <a:pt x="8620760" y="2267774"/>
                </a:cubicBezTo>
                <a:close/>
                <a:moveTo>
                  <a:pt x="8598535" y="2385884"/>
                </a:moveTo>
                <a:cubicBezTo>
                  <a:pt x="8599170" y="2410014"/>
                  <a:pt x="8636635" y="2408109"/>
                  <a:pt x="8635365" y="2383979"/>
                </a:cubicBezTo>
                <a:cubicBezTo>
                  <a:pt x="8634730" y="2360484"/>
                  <a:pt x="8597265" y="2362389"/>
                  <a:pt x="8598535" y="2385884"/>
                </a:cubicBezTo>
                <a:close/>
                <a:moveTo>
                  <a:pt x="8621395" y="2105214"/>
                </a:moveTo>
                <a:cubicBezTo>
                  <a:pt x="8639810" y="2106484"/>
                  <a:pt x="8640445" y="2077274"/>
                  <a:pt x="8622665" y="2077274"/>
                </a:cubicBezTo>
                <a:cubicBezTo>
                  <a:pt x="8604250" y="2076004"/>
                  <a:pt x="8602980" y="2105214"/>
                  <a:pt x="8621395" y="2105214"/>
                </a:cubicBezTo>
                <a:close/>
                <a:moveTo>
                  <a:pt x="8591550" y="2488754"/>
                </a:moveTo>
                <a:cubicBezTo>
                  <a:pt x="8593455" y="2514154"/>
                  <a:pt x="8633460" y="2510979"/>
                  <a:pt x="8630920" y="2485579"/>
                </a:cubicBezTo>
                <a:cubicBezTo>
                  <a:pt x="8629015" y="2460179"/>
                  <a:pt x="8589010" y="2463354"/>
                  <a:pt x="8591550" y="2488754"/>
                </a:cubicBezTo>
                <a:close/>
                <a:moveTo>
                  <a:pt x="8531225" y="2405569"/>
                </a:moveTo>
                <a:cubicBezTo>
                  <a:pt x="8555355" y="2406204"/>
                  <a:pt x="8555355" y="2368739"/>
                  <a:pt x="8531225" y="2368739"/>
                </a:cubicBezTo>
                <a:cubicBezTo>
                  <a:pt x="8507730" y="2368104"/>
                  <a:pt x="8507095" y="2405569"/>
                  <a:pt x="8531225" y="2405569"/>
                </a:cubicBezTo>
                <a:close/>
                <a:moveTo>
                  <a:pt x="8523605" y="2283649"/>
                </a:moveTo>
                <a:cubicBezTo>
                  <a:pt x="8523605" y="2293174"/>
                  <a:pt x="8530590" y="2300794"/>
                  <a:pt x="8540115" y="2301429"/>
                </a:cubicBezTo>
                <a:lnTo>
                  <a:pt x="8540115" y="2301429"/>
                </a:lnTo>
                <a:cubicBezTo>
                  <a:pt x="8583930" y="2295079"/>
                  <a:pt x="8532495" y="2240469"/>
                  <a:pt x="8523605" y="2283649"/>
                </a:cubicBezTo>
                <a:close/>
                <a:moveTo>
                  <a:pt x="8459470" y="2690049"/>
                </a:moveTo>
                <a:cubicBezTo>
                  <a:pt x="8430260" y="2691319"/>
                  <a:pt x="8432800" y="2737674"/>
                  <a:pt x="8462010" y="2735134"/>
                </a:cubicBezTo>
                <a:cubicBezTo>
                  <a:pt x="8491855" y="2733864"/>
                  <a:pt x="8488680" y="2688144"/>
                  <a:pt x="8459470" y="2690049"/>
                </a:cubicBezTo>
                <a:cubicBezTo>
                  <a:pt x="8459470" y="2690049"/>
                  <a:pt x="8459470" y="2690049"/>
                  <a:pt x="8459470" y="2690049"/>
                </a:cubicBezTo>
                <a:close/>
                <a:moveTo>
                  <a:pt x="8898255" y="2098864"/>
                </a:moveTo>
                <a:cubicBezTo>
                  <a:pt x="8917305" y="2098864"/>
                  <a:pt x="8916035" y="2069019"/>
                  <a:pt x="8896985" y="2070924"/>
                </a:cubicBezTo>
                <a:cubicBezTo>
                  <a:pt x="8879205" y="2072194"/>
                  <a:pt x="8880475" y="2099499"/>
                  <a:pt x="8898255" y="2098864"/>
                </a:cubicBezTo>
                <a:close/>
                <a:moveTo>
                  <a:pt x="8461375" y="2263329"/>
                </a:moveTo>
                <a:cubicBezTo>
                  <a:pt x="8439150" y="2261424"/>
                  <a:pt x="8437245" y="2295714"/>
                  <a:pt x="8458835" y="2296984"/>
                </a:cubicBezTo>
                <a:cubicBezTo>
                  <a:pt x="8481060" y="2298889"/>
                  <a:pt x="8483600" y="2264599"/>
                  <a:pt x="8461375" y="2263329"/>
                </a:cubicBezTo>
                <a:close/>
                <a:moveTo>
                  <a:pt x="8454390" y="2193479"/>
                </a:moveTo>
                <a:cubicBezTo>
                  <a:pt x="8474075" y="2195384"/>
                  <a:pt x="8477250" y="2164269"/>
                  <a:pt x="8456930" y="2162364"/>
                </a:cubicBezTo>
                <a:cubicBezTo>
                  <a:pt x="8437245" y="2160459"/>
                  <a:pt x="8434070" y="2191574"/>
                  <a:pt x="8454390" y="2193479"/>
                </a:cubicBezTo>
                <a:close/>
                <a:moveTo>
                  <a:pt x="8541385" y="2705924"/>
                </a:moveTo>
                <a:cubicBezTo>
                  <a:pt x="8545195" y="2735134"/>
                  <a:pt x="8590280" y="2728784"/>
                  <a:pt x="8586470" y="2700209"/>
                </a:cubicBezTo>
                <a:cubicBezTo>
                  <a:pt x="8582660" y="2670999"/>
                  <a:pt x="8536940" y="2676714"/>
                  <a:pt x="8541385" y="2705924"/>
                </a:cubicBezTo>
                <a:close/>
                <a:moveTo>
                  <a:pt x="8551545" y="2102039"/>
                </a:moveTo>
                <a:cubicBezTo>
                  <a:pt x="8569960" y="2103309"/>
                  <a:pt x="8571865" y="2074734"/>
                  <a:pt x="8553450" y="2074099"/>
                </a:cubicBezTo>
                <a:cubicBezTo>
                  <a:pt x="8535035" y="2072194"/>
                  <a:pt x="8533765" y="2100769"/>
                  <a:pt x="8551545" y="2102039"/>
                </a:cubicBezTo>
                <a:close/>
                <a:moveTo>
                  <a:pt x="8519795" y="2006154"/>
                </a:moveTo>
                <a:cubicBezTo>
                  <a:pt x="8536305" y="2008059"/>
                  <a:pt x="8538210" y="1982024"/>
                  <a:pt x="8521700" y="1980754"/>
                </a:cubicBezTo>
                <a:cubicBezTo>
                  <a:pt x="8505190" y="1979484"/>
                  <a:pt x="8503285" y="2004884"/>
                  <a:pt x="8519795" y="2006154"/>
                </a:cubicBezTo>
                <a:close/>
                <a:moveTo>
                  <a:pt x="8482330" y="2096324"/>
                </a:moveTo>
                <a:cubicBezTo>
                  <a:pt x="8500745" y="2098229"/>
                  <a:pt x="8503285" y="2069654"/>
                  <a:pt x="8484870" y="2068384"/>
                </a:cubicBezTo>
                <a:cubicBezTo>
                  <a:pt x="8467090" y="2066479"/>
                  <a:pt x="8463915" y="2095054"/>
                  <a:pt x="8482330" y="2096324"/>
                </a:cubicBezTo>
                <a:close/>
                <a:moveTo>
                  <a:pt x="8456295" y="2000438"/>
                </a:moveTo>
                <a:cubicBezTo>
                  <a:pt x="8472805" y="2002344"/>
                  <a:pt x="8475345" y="1976309"/>
                  <a:pt x="8458835" y="1975038"/>
                </a:cubicBezTo>
                <a:cubicBezTo>
                  <a:pt x="8442325" y="1973134"/>
                  <a:pt x="8439785" y="1999169"/>
                  <a:pt x="8456295" y="2000438"/>
                </a:cubicBezTo>
                <a:close/>
                <a:moveTo>
                  <a:pt x="8785860" y="2349689"/>
                </a:moveTo>
                <a:cubicBezTo>
                  <a:pt x="8762365" y="2352864"/>
                  <a:pt x="8768080" y="2389694"/>
                  <a:pt x="8791575" y="2385884"/>
                </a:cubicBezTo>
                <a:cubicBezTo>
                  <a:pt x="8814435" y="2382709"/>
                  <a:pt x="8808720" y="2345879"/>
                  <a:pt x="8785860" y="2349689"/>
                </a:cubicBezTo>
                <a:close/>
                <a:moveTo>
                  <a:pt x="8788400" y="2441764"/>
                </a:moveTo>
                <a:cubicBezTo>
                  <a:pt x="8763000" y="2446209"/>
                  <a:pt x="8771255" y="2486214"/>
                  <a:pt x="8796020" y="2480499"/>
                </a:cubicBezTo>
                <a:cubicBezTo>
                  <a:pt x="8821420" y="2476054"/>
                  <a:pt x="8813800" y="2436684"/>
                  <a:pt x="8788400" y="2441764"/>
                </a:cubicBezTo>
                <a:close/>
                <a:moveTo>
                  <a:pt x="8759190" y="2640519"/>
                </a:moveTo>
                <a:cubicBezTo>
                  <a:pt x="8730615" y="2647504"/>
                  <a:pt x="8743315" y="2691954"/>
                  <a:pt x="8771255" y="2684334"/>
                </a:cubicBezTo>
                <a:cubicBezTo>
                  <a:pt x="8799830" y="2676714"/>
                  <a:pt x="8787765" y="2632264"/>
                  <a:pt x="8759190" y="2640519"/>
                </a:cubicBezTo>
                <a:close/>
                <a:moveTo>
                  <a:pt x="8779510" y="2258884"/>
                </a:moveTo>
                <a:cubicBezTo>
                  <a:pt x="8757285" y="2260789"/>
                  <a:pt x="8761095" y="2295079"/>
                  <a:pt x="8783320" y="2292539"/>
                </a:cubicBezTo>
                <a:cubicBezTo>
                  <a:pt x="8804910" y="2290634"/>
                  <a:pt x="8801735" y="2256344"/>
                  <a:pt x="8779510" y="2258884"/>
                </a:cubicBezTo>
                <a:close/>
                <a:moveTo>
                  <a:pt x="8837930" y="2014409"/>
                </a:moveTo>
                <a:cubicBezTo>
                  <a:pt x="8854440" y="2014409"/>
                  <a:pt x="8854440" y="1988374"/>
                  <a:pt x="8837295" y="1989009"/>
                </a:cubicBezTo>
                <a:cubicBezTo>
                  <a:pt x="8821420" y="1989009"/>
                  <a:pt x="8821420" y="2014409"/>
                  <a:pt x="8837930" y="2014409"/>
                </a:cubicBezTo>
                <a:close/>
                <a:moveTo>
                  <a:pt x="8844280" y="2267774"/>
                </a:moveTo>
                <a:cubicBezTo>
                  <a:pt x="8847455" y="2289364"/>
                  <a:pt x="8881110" y="2284284"/>
                  <a:pt x="8877935" y="2262694"/>
                </a:cubicBezTo>
                <a:cubicBezTo>
                  <a:pt x="8874760" y="2241104"/>
                  <a:pt x="8840470" y="2246184"/>
                  <a:pt x="8844280" y="2267774"/>
                </a:cubicBezTo>
                <a:close/>
                <a:moveTo>
                  <a:pt x="8774430" y="2015679"/>
                </a:moveTo>
                <a:cubicBezTo>
                  <a:pt x="8790940" y="2015679"/>
                  <a:pt x="8790940" y="1989644"/>
                  <a:pt x="8774430" y="1990279"/>
                </a:cubicBezTo>
                <a:cubicBezTo>
                  <a:pt x="8757920" y="1990279"/>
                  <a:pt x="8757920" y="2015679"/>
                  <a:pt x="8774430" y="2015679"/>
                </a:cubicBezTo>
                <a:close/>
                <a:moveTo>
                  <a:pt x="8829040" y="2103944"/>
                </a:moveTo>
                <a:cubicBezTo>
                  <a:pt x="8848090" y="2103944"/>
                  <a:pt x="8846820" y="2074734"/>
                  <a:pt x="8828405" y="2076004"/>
                </a:cubicBezTo>
                <a:cubicBezTo>
                  <a:pt x="8810625" y="2076004"/>
                  <a:pt x="8811260" y="2103944"/>
                  <a:pt x="8829040" y="2103944"/>
                </a:cubicBezTo>
                <a:close/>
                <a:moveTo>
                  <a:pt x="8829040" y="2194749"/>
                </a:moveTo>
                <a:cubicBezTo>
                  <a:pt x="8849995" y="2194749"/>
                  <a:pt x="8848725" y="2161729"/>
                  <a:pt x="8827770" y="2163634"/>
                </a:cubicBezTo>
                <a:cubicBezTo>
                  <a:pt x="8808720" y="2164904"/>
                  <a:pt x="8809990" y="2195384"/>
                  <a:pt x="8829040" y="2194749"/>
                </a:cubicBezTo>
                <a:close/>
                <a:moveTo>
                  <a:pt x="8642985" y="2690684"/>
                </a:moveTo>
                <a:cubicBezTo>
                  <a:pt x="8648700" y="2719259"/>
                  <a:pt x="8693150" y="2710369"/>
                  <a:pt x="8687435" y="2681794"/>
                </a:cubicBezTo>
                <a:cubicBezTo>
                  <a:pt x="8681720" y="2652584"/>
                  <a:pt x="8636635" y="2662109"/>
                  <a:pt x="8642985" y="2690684"/>
                </a:cubicBezTo>
                <a:close/>
                <a:moveTo>
                  <a:pt x="8702040" y="2298889"/>
                </a:moveTo>
                <a:cubicBezTo>
                  <a:pt x="8724265" y="2297619"/>
                  <a:pt x="8721725" y="2263329"/>
                  <a:pt x="8700135" y="2265234"/>
                </a:cubicBezTo>
                <a:cubicBezTo>
                  <a:pt x="8678545" y="2265869"/>
                  <a:pt x="8680450" y="2300159"/>
                  <a:pt x="8702040" y="2298889"/>
                </a:cubicBezTo>
                <a:close/>
                <a:moveTo>
                  <a:pt x="8679815" y="2202369"/>
                </a:moveTo>
                <a:cubicBezTo>
                  <a:pt x="8700135" y="2202369"/>
                  <a:pt x="8700135" y="2170619"/>
                  <a:pt x="8679815" y="2171254"/>
                </a:cubicBezTo>
                <a:cubicBezTo>
                  <a:pt x="8659495" y="2171254"/>
                  <a:pt x="8660130" y="2202369"/>
                  <a:pt x="8679815" y="2202369"/>
                </a:cubicBezTo>
                <a:close/>
                <a:moveTo>
                  <a:pt x="8684895" y="2380169"/>
                </a:moveTo>
                <a:cubicBezTo>
                  <a:pt x="8686800" y="2403664"/>
                  <a:pt x="8724265" y="2399854"/>
                  <a:pt x="8721725" y="2376359"/>
                </a:cubicBezTo>
                <a:cubicBezTo>
                  <a:pt x="8719185" y="2352864"/>
                  <a:pt x="8681720" y="2356674"/>
                  <a:pt x="8684895" y="2380169"/>
                </a:cubicBezTo>
                <a:close/>
                <a:moveTo>
                  <a:pt x="8690610" y="2107119"/>
                </a:moveTo>
                <a:cubicBezTo>
                  <a:pt x="8709025" y="2107754"/>
                  <a:pt x="8709025" y="2078544"/>
                  <a:pt x="8690610" y="2079179"/>
                </a:cubicBezTo>
                <a:cubicBezTo>
                  <a:pt x="8672830" y="2078544"/>
                  <a:pt x="8672830" y="2107119"/>
                  <a:pt x="8690610" y="2107119"/>
                </a:cubicBezTo>
                <a:close/>
                <a:moveTo>
                  <a:pt x="8710930" y="2015044"/>
                </a:moveTo>
                <a:cubicBezTo>
                  <a:pt x="8727440" y="2015679"/>
                  <a:pt x="8727440" y="1989644"/>
                  <a:pt x="8711565" y="1989644"/>
                </a:cubicBezTo>
                <a:cubicBezTo>
                  <a:pt x="8694420" y="1989009"/>
                  <a:pt x="8694420" y="2015044"/>
                  <a:pt x="8710930" y="2015044"/>
                </a:cubicBezTo>
                <a:close/>
                <a:moveTo>
                  <a:pt x="8721725" y="2474149"/>
                </a:moveTo>
                <a:cubicBezTo>
                  <a:pt x="8718550" y="2448749"/>
                  <a:pt x="8678545" y="2454464"/>
                  <a:pt x="8682355" y="2479864"/>
                </a:cubicBezTo>
                <a:cubicBezTo>
                  <a:pt x="8686165" y="2505264"/>
                  <a:pt x="8725535" y="2499549"/>
                  <a:pt x="8721725" y="2474149"/>
                </a:cubicBezTo>
                <a:close/>
                <a:moveTo>
                  <a:pt x="8754745" y="2199829"/>
                </a:moveTo>
                <a:cubicBezTo>
                  <a:pt x="8775065" y="2199829"/>
                  <a:pt x="8774430" y="2167444"/>
                  <a:pt x="8754110" y="2168714"/>
                </a:cubicBezTo>
                <a:cubicBezTo>
                  <a:pt x="8733790" y="2169349"/>
                  <a:pt x="8735060" y="2200464"/>
                  <a:pt x="8754745" y="2199829"/>
                </a:cubicBezTo>
                <a:close/>
                <a:moveTo>
                  <a:pt x="8759825" y="2106484"/>
                </a:moveTo>
                <a:cubicBezTo>
                  <a:pt x="8778240" y="2106484"/>
                  <a:pt x="8778240" y="2077274"/>
                  <a:pt x="8759190" y="2078544"/>
                </a:cubicBezTo>
                <a:cubicBezTo>
                  <a:pt x="8741410" y="2078544"/>
                  <a:pt x="8742045" y="2106484"/>
                  <a:pt x="8759825" y="2106484"/>
                </a:cubicBezTo>
                <a:close/>
                <a:moveTo>
                  <a:pt x="5309870" y="1019363"/>
                </a:moveTo>
                <a:cubicBezTo>
                  <a:pt x="5293995" y="1016188"/>
                  <a:pt x="5288915" y="1041588"/>
                  <a:pt x="5305425" y="1044129"/>
                </a:cubicBezTo>
                <a:cubicBezTo>
                  <a:pt x="5321935" y="1047938"/>
                  <a:pt x="5326380" y="1021904"/>
                  <a:pt x="5309870" y="1019363"/>
                </a:cubicBezTo>
                <a:close/>
                <a:moveTo>
                  <a:pt x="7705090" y="2677984"/>
                </a:moveTo>
                <a:cubicBezTo>
                  <a:pt x="7676515" y="2665919"/>
                  <a:pt x="7658100" y="2711004"/>
                  <a:pt x="7686675" y="2722434"/>
                </a:cubicBezTo>
                <a:cubicBezTo>
                  <a:pt x="7715250" y="2734499"/>
                  <a:pt x="7734300" y="2688779"/>
                  <a:pt x="7705090" y="2677984"/>
                </a:cubicBezTo>
                <a:close/>
                <a:moveTo>
                  <a:pt x="7699375" y="2806254"/>
                </a:moveTo>
                <a:cubicBezTo>
                  <a:pt x="7668895" y="2793554"/>
                  <a:pt x="7649845" y="2841814"/>
                  <a:pt x="7680325" y="2853244"/>
                </a:cubicBezTo>
                <a:cubicBezTo>
                  <a:pt x="7710806" y="2866579"/>
                  <a:pt x="7730490" y="2818319"/>
                  <a:pt x="7699375" y="2806254"/>
                </a:cubicBezTo>
                <a:close/>
                <a:moveTo>
                  <a:pt x="7764145" y="2572574"/>
                </a:moveTo>
                <a:cubicBezTo>
                  <a:pt x="7736840" y="2561779"/>
                  <a:pt x="7720331" y="2604324"/>
                  <a:pt x="7747635" y="2614484"/>
                </a:cubicBezTo>
                <a:lnTo>
                  <a:pt x="7747635" y="2614484"/>
                </a:lnTo>
                <a:cubicBezTo>
                  <a:pt x="7774940" y="2625279"/>
                  <a:pt x="7792085" y="2582734"/>
                  <a:pt x="7764145" y="2572574"/>
                </a:cubicBezTo>
                <a:close/>
                <a:moveTo>
                  <a:pt x="7725410" y="2308414"/>
                </a:moveTo>
                <a:cubicBezTo>
                  <a:pt x="7701915" y="2298254"/>
                  <a:pt x="7686040" y="2335084"/>
                  <a:pt x="7710170" y="2344609"/>
                </a:cubicBezTo>
                <a:cubicBezTo>
                  <a:pt x="7733031" y="2355404"/>
                  <a:pt x="7749540" y="2317939"/>
                  <a:pt x="7725410" y="2308414"/>
                </a:cubicBezTo>
                <a:close/>
                <a:moveTo>
                  <a:pt x="7569200" y="2258249"/>
                </a:moveTo>
                <a:cubicBezTo>
                  <a:pt x="7581265" y="2235389"/>
                  <a:pt x="7545070" y="2217609"/>
                  <a:pt x="7533640" y="2240469"/>
                </a:cubicBezTo>
                <a:cubicBezTo>
                  <a:pt x="7521575" y="2263329"/>
                  <a:pt x="7557770" y="2281744"/>
                  <a:pt x="7569200" y="2258249"/>
                </a:cubicBezTo>
                <a:close/>
                <a:moveTo>
                  <a:pt x="7588250" y="2519869"/>
                </a:moveTo>
                <a:cubicBezTo>
                  <a:pt x="7601585" y="2493834"/>
                  <a:pt x="7560310" y="2473514"/>
                  <a:pt x="7547610" y="2500184"/>
                </a:cubicBezTo>
                <a:cubicBezTo>
                  <a:pt x="7534275" y="2526219"/>
                  <a:pt x="7575550" y="2546539"/>
                  <a:pt x="7588250" y="2519869"/>
                </a:cubicBezTo>
                <a:close/>
                <a:moveTo>
                  <a:pt x="7595870" y="2761804"/>
                </a:moveTo>
                <a:cubicBezTo>
                  <a:pt x="7566025" y="2747199"/>
                  <a:pt x="7544435" y="2794189"/>
                  <a:pt x="7574281" y="2808159"/>
                </a:cubicBezTo>
                <a:cubicBezTo>
                  <a:pt x="7603490" y="2822129"/>
                  <a:pt x="7625715" y="2775139"/>
                  <a:pt x="7595870" y="2761804"/>
                </a:cubicBezTo>
                <a:close/>
                <a:moveTo>
                  <a:pt x="7651750" y="2297619"/>
                </a:moveTo>
                <a:cubicBezTo>
                  <a:pt x="7662545" y="2274759"/>
                  <a:pt x="7626350" y="2257614"/>
                  <a:pt x="7615556" y="2281109"/>
                </a:cubicBezTo>
                <a:cubicBezTo>
                  <a:pt x="7604760" y="2303969"/>
                  <a:pt x="7641590" y="2321114"/>
                  <a:pt x="7651750" y="2297619"/>
                </a:cubicBezTo>
                <a:close/>
                <a:moveTo>
                  <a:pt x="7606665" y="2634169"/>
                </a:moveTo>
                <a:cubicBezTo>
                  <a:pt x="7578725" y="2620199"/>
                  <a:pt x="7557770" y="2664649"/>
                  <a:pt x="7586345" y="2677349"/>
                </a:cubicBezTo>
                <a:cubicBezTo>
                  <a:pt x="7614285" y="2691319"/>
                  <a:pt x="7635240" y="2647504"/>
                  <a:pt x="7606665" y="2634169"/>
                </a:cubicBezTo>
                <a:close/>
                <a:moveTo>
                  <a:pt x="7681595" y="2563049"/>
                </a:moveTo>
                <a:cubicBezTo>
                  <a:pt x="7693660" y="2536379"/>
                  <a:pt x="7651750" y="2517964"/>
                  <a:pt x="7640320" y="2544634"/>
                </a:cubicBezTo>
                <a:cubicBezTo>
                  <a:pt x="7628256" y="2571304"/>
                  <a:pt x="7670165" y="2590354"/>
                  <a:pt x="7681595" y="2563049"/>
                </a:cubicBezTo>
                <a:close/>
                <a:moveTo>
                  <a:pt x="7805420" y="2844989"/>
                </a:moveTo>
                <a:cubicBezTo>
                  <a:pt x="7774306" y="2834194"/>
                  <a:pt x="7757795" y="2883089"/>
                  <a:pt x="7789545" y="2893248"/>
                </a:cubicBezTo>
                <a:cubicBezTo>
                  <a:pt x="7820025" y="2904679"/>
                  <a:pt x="7836535" y="2855148"/>
                  <a:pt x="7805420" y="2844989"/>
                </a:cubicBezTo>
                <a:close/>
                <a:moveTo>
                  <a:pt x="7957820" y="2636074"/>
                </a:moveTo>
                <a:cubicBezTo>
                  <a:pt x="7929881" y="2627819"/>
                  <a:pt x="7917815" y="2672269"/>
                  <a:pt x="7945756" y="2679889"/>
                </a:cubicBezTo>
                <a:cubicBezTo>
                  <a:pt x="7973695" y="2688144"/>
                  <a:pt x="7986395" y="2643059"/>
                  <a:pt x="7957820" y="2636074"/>
                </a:cubicBezTo>
                <a:close/>
                <a:moveTo>
                  <a:pt x="7995285" y="2424619"/>
                </a:moveTo>
                <a:cubicBezTo>
                  <a:pt x="8002906" y="2399854"/>
                  <a:pt x="7964170" y="2389059"/>
                  <a:pt x="7957185" y="2413824"/>
                </a:cubicBezTo>
                <a:cubicBezTo>
                  <a:pt x="7950200" y="2437954"/>
                  <a:pt x="7988935" y="2449384"/>
                  <a:pt x="7995285" y="2424619"/>
                </a:cubicBezTo>
                <a:close/>
                <a:moveTo>
                  <a:pt x="8011795" y="2773869"/>
                </a:moveTo>
                <a:cubicBezTo>
                  <a:pt x="7978140" y="2766249"/>
                  <a:pt x="7972425" y="2821494"/>
                  <a:pt x="8006715" y="2821494"/>
                </a:cubicBezTo>
                <a:cubicBezTo>
                  <a:pt x="8034020" y="2822129"/>
                  <a:pt x="8039100" y="2778949"/>
                  <a:pt x="8011795" y="2773869"/>
                </a:cubicBezTo>
                <a:close/>
                <a:moveTo>
                  <a:pt x="7913370" y="2877373"/>
                </a:moveTo>
                <a:cubicBezTo>
                  <a:pt x="7881620" y="2868484"/>
                  <a:pt x="7868285" y="2918648"/>
                  <a:pt x="7900670" y="2926269"/>
                </a:cubicBezTo>
                <a:cubicBezTo>
                  <a:pt x="7931785" y="2935159"/>
                  <a:pt x="7945120" y="2884994"/>
                  <a:pt x="7913370" y="2877373"/>
                </a:cubicBezTo>
                <a:close/>
                <a:moveTo>
                  <a:pt x="7809865" y="2342069"/>
                </a:moveTo>
                <a:cubicBezTo>
                  <a:pt x="7786370" y="2332544"/>
                  <a:pt x="7771765" y="2370009"/>
                  <a:pt x="7795895" y="2378899"/>
                </a:cubicBezTo>
                <a:cubicBezTo>
                  <a:pt x="7819390" y="2388424"/>
                  <a:pt x="7833995" y="2350959"/>
                  <a:pt x="7809865" y="2342069"/>
                </a:cubicBezTo>
                <a:close/>
                <a:moveTo>
                  <a:pt x="7860031" y="2606864"/>
                </a:moveTo>
                <a:cubicBezTo>
                  <a:pt x="7832090" y="2597339"/>
                  <a:pt x="7818120" y="2641154"/>
                  <a:pt x="7846060" y="2650044"/>
                </a:cubicBezTo>
                <a:cubicBezTo>
                  <a:pt x="7873365" y="2659569"/>
                  <a:pt x="7887970" y="2615754"/>
                  <a:pt x="7860031" y="2606864"/>
                </a:cubicBezTo>
                <a:close/>
                <a:moveTo>
                  <a:pt x="7861935" y="2482404"/>
                </a:moveTo>
                <a:cubicBezTo>
                  <a:pt x="7835900" y="2472879"/>
                  <a:pt x="7821931" y="2514154"/>
                  <a:pt x="7847965" y="2522409"/>
                </a:cubicBezTo>
                <a:cubicBezTo>
                  <a:pt x="7874000" y="2531934"/>
                  <a:pt x="7887970" y="2491294"/>
                  <a:pt x="7861935" y="2482404"/>
                </a:cubicBezTo>
                <a:close/>
                <a:moveTo>
                  <a:pt x="7894320" y="2794189"/>
                </a:moveTo>
                <a:cubicBezTo>
                  <a:pt x="7923531" y="2803079"/>
                  <a:pt x="7937500" y="2756089"/>
                  <a:pt x="7907656" y="2747834"/>
                </a:cubicBezTo>
                <a:cubicBezTo>
                  <a:pt x="7877810" y="2738944"/>
                  <a:pt x="7864475" y="2785934"/>
                  <a:pt x="7894320" y="2794189"/>
                </a:cubicBezTo>
                <a:close/>
                <a:moveTo>
                  <a:pt x="7460615" y="2224594"/>
                </a:moveTo>
                <a:cubicBezTo>
                  <a:pt x="7482840" y="2237294"/>
                  <a:pt x="7501890" y="2201734"/>
                  <a:pt x="7479031" y="2189669"/>
                </a:cubicBezTo>
                <a:cubicBezTo>
                  <a:pt x="7456806" y="2177604"/>
                  <a:pt x="7437756" y="2213164"/>
                  <a:pt x="7460615" y="2224594"/>
                </a:cubicBezTo>
                <a:close/>
                <a:moveTo>
                  <a:pt x="7395845" y="2656394"/>
                </a:moveTo>
                <a:cubicBezTo>
                  <a:pt x="7367906" y="2639249"/>
                  <a:pt x="7341235" y="2684334"/>
                  <a:pt x="7370445" y="2700209"/>
                </a:cubicBezTo>
                <a:cubicBezTo>
                  <a:pt x="7397750" y="2717354"/>
                  <a:pt x="7424420" y="2672904"/>
                  <a:pt x="7395845" y="2656394"/>
                </a:cubicBezTo>
                <a:close/>
                <a:moveTo>
                  <a:pt x="7324090" y="2478594"/>
                </a:moveTo>
                <a:cubicBezTo>
                  <a:pt x="7298056" y="2461449"/>
                  <a:pt x="7272020" y="2502724"/>
                  <a:pt x="7298690" y="2519234"/>
                </a:cubicBezTo>
                <a:cubicBezTo>
                  <a:pt x="7324090" y="2536379"/>
                  <a:pt x="7350760" y="2495104"/>
                  <a:pt x="7324090" y="2478594"/>
                </a:cubicBezTo>
                <a:close/>
                <a:moveTo>
                  <a:pt x="7298690" y="2597339"/>
                </a:moveTo>
                <a:cubicBezTo>
                  <a:pt x="7271385" y="2578924"/>
                  <a:pt x="7243445" y="2622739"/>
                  <a:pt x="7271385" y="2640519"/>
                </a:cubicBezTo>
                <a:cubicBezTo>
                  <a:pt x="7298690" y="2658299"/>
                  <a:pt x="7327265" y="2615119"/>
                  <a:pt x="7298690" y="2597339"/>
                </a:cubicBezTo>
                <a:close/>
                <a:moveTo>
                  <a:pt x="7366635" y="1780729"/>
                </a:moveTo>
                <a:cubicBezTo>
                  <a:pt x="7373620" y="1764219"/>
                  <a:pt x="7347585" y="1752788"/>
                  <a:pt x="7340600" y="1769934"/>
                </a:cubicBezTo>
                <a:cubicBezTo>
                  <a:pt x="7333615" y="1787079"/>
                  <a:pt x="7359650" y="1797874"/>
                  <a:pt x="7366635" y="1780729"/>
                </a:cubicBezTo>
                <a:close/>
                <a:moveTo>
                  <a:pt x="7340600" y="2231579"/>
                </a:moveTo>
                <a:cubicBezTo>
                  <a:pt x="7317106" y="2216974"/>
                  <a:pt x="7294881" y="2253804"/>
                  <a:pt x="7318375" y="2267774"/>
                </a:cubicBezTo>
                <a:cubicBezTo>
                  <a:pt x="7341870" y="2282379"/>
                  <a:pt x="7364731" y="2245549"/>
                  <a:pt x="7340600" y="2231579"/>
                </a:cubicBezTo>
                <a:close/>
                <a:moveTo>
                  <a:pt x="7204710" y="2534474"/>
                </a:moveTo>
                <a:cubicBezTo>
                  <a:pt x="7178040" y="2515424"/>
                  <a:pt x="7148195" y="2557969"/>
                  <a:pt x="7176135" y="2576384"/>
                </a:cubicBezTo>
                <a:cubicBezTo>
                  <a:pt x="7202170" y="2595434"/>
                  <a:pt x="7232015" y="2552889"/>
                  <a:pt x="7204710" y="2534474"/>
                </a:cubicBezTo>
                <a:close/>
                <a:moveTo>
                  <a:pt x="7145020" y="2357944"/>
                </a:moveTo>
                <a:cubicBezTo>
                  <a:pt x="7120256" y="2339529"/>
                  <a:pt x="7091681" y="2378899"/>
                  <a:pt x="7117081" y="2396679"/>
                </a:cubicBezTo>
                <a:cubicBezTo>
                  <a:pt x="7141845" y="2415094"/>
                  <a:pt x="7171056" y="2375724"/>
                  <a:pt x="7145020" y="2357944"/>
                </a:cubicBezTo>
                <a:close/>
                <a:moveTo>
                  <a:pt x="7233920" y="2419539"/>
                </a:moveTo>
                <a:cubicBezTo>
                  <a:pt x="7208520" y="2401759"/>
                  <a:pt x="7181215" y="2442399"/>
                  <a:pt x="7207250" y="2459544"/>
                </a:cubicBezTo>
                <a:cubicBezTo>
                  <a:pt x="7232015" y="2477324"/>
                  <a:pt x="7259956" y="2436684"/>
                  <a:pt x="7233920" y="2419539"/>
                </a:cubicBezTo>
                <a:close/>
                <a:moveTo>
                  <a:pt x="7265035" y="2209354"/>
                </a:moveTo>
                <a:cubicBezTo>
                  <a:pt x="7280275" y="2186494"/>
                  <a:pt x="7244081" y="2162999"/>
                  <a:pt x="7229475" y="2186494"/>
                </a:cubicBezTo>
                <a:cubicBezTo>
                  <a:pt x="7214235" y="2208719"/>
                  <a:pt x="7250431" y="2232214"/>
                  <a:pt x="7265035" y="2209354"/>
                </a:cubicBezTo>
                <a:close/>
                <a:moveTo>
                  <a:pt x="7510781" y="2586544"/>
                </a:moveTo>
                <a:cubicBezTo>
                  <a:pt x="7483475" y="2571939"/>
                  <a:pt x="7460615" y="2615119"/>
                  <a:pt x="7488556" y="2629089"/>
                </a:cubicBezTo>
                <a:cubicBezTo>
                  <a:pt x="7515225" y="2643694"/>
                  <a:pt x="7538085" y="2600514"/>
                  <a:pt x="7510781" y="2586544"/>
                </a:cubicBezTo>
                <a:close/>
                <a:moveTo>
                  <a:pt x="7494270" y="2711639"/>
                </a:moveTo>
                <a:cubicBezTo>
                  <a:pt x="7465060" y="2695764"/>
                  <a:pt x="7440931" y="2741484"/>
                  <a:pt x="7470775" y="2756724"/>
                </a:cubicBezTo>
                <a:cubicBezTo>
                  <a:pt x="7499350" y="2772599"/>
                  <a:pt x="7524115" y="2726879"/>
                  <a:pt x="7494270" y="2711639"/>
                </a:cubicBezTo>
                <a:close/>
                <a:moveTo>
                  <a:pt x="7465695" y="2482404"/>
                </a:moveTo>
                <a:cubicBezTo>
                  <a:pt x="7491095" y="2497009"/>
                  <a:pt x="7513320" y="2456369"/>
                  <a:pt x="7487285" y="2443034"/>
                </a:cubicBezTo>
                <a:cubicBezTo>
                  <a:pt x="7461885" y="2428429"/>
                  <a:pt x="7439660" y="2469069"/>
                  <a:pt x="7465695" y="2482404"/>
                </a:cubicBezTo>
                <a:close/>
                <a:moveTo>
                  <a:pt x="8023225" y="2901504"/>
                </a:moveTo>
                <a:cubicBezTo>
                  <a:pt x="7990840" y="2895154"/>
                  <a:pt x="7981315" y="2945954"/>
                  <a:pt x="8013700" y="2951669"/>
                </a:cubicBezTo>
                <a:cubicBezTo>
                  <a:pt x="8045450" y="2958019"/>
                  <a:pt x="8055610" y="2907219"/>
                  <a:pt x="8023225" y="2901504"/>
                </a:cubicBezTo>
                <a:close/>
                <a:moveTo>
                  <a:pt x="7532370" y="2145219"/>
                </a:moveTo>
                <a:cubicBezTo>
                  <a:pt x="7553325" y="2156014"/>
                  <a:pt x="7569835" y="2122359"/>
                  <a:pt x="7548245" y="2112199"/>
                </a:cubicBezTo>
                <a:cubicBezTo>
                  <a:pt x="7527290" y="2101404"/>
                  <a:pt x="7510781" y="2135059"/>
                  <a:pt x="7532370" y="2145219"/>
                </a:cubicBezTo>
                <a:lnTo>
                  <a:pt x="7532370" y="2145219"/>
                </a:lnTo>
                <a:close/>
                <a:moveTo>
                  <a:pt x="7424420" y="2280474"/>
                </a:moveTo>
                <a:cubicBezTo>
                  <a:pt x="7400925" y="2266504"/>
                  <a:pt x="7379335" y="2303969"/>
                  <a:pt x="7403465" y="2317304"/>
                </a:cubicBezTo>
                <a:lnTo>
                  <a:pt x="7403465" y="2317304"/>
                </a:lnTo>
                <a:cubicBezTo>
                  <a:pt x="7426960" y="2331274"/>
                  <a:pt x="7448550" y="2293809"/>
                  <a:pt x="7424420" y="2280474"/>
                </a:cubicBezTo>
                <a:close/>
                <a:moveTo>
                  <a:pt x="7416165" y="2534474"/>
                </a:moveTo>
                <a:cubicBezTo>
                  <a:pt x="7389495" y="2518599"/>
                  <a:pt x="7364731" y="2560509"/>
                  <a:pt x="7392035" y="2575749"/>
                </a:cubicBezTo>
                <a:cubicBezTo>
                  <a:pt x="7418706" y="2592259"/>
                  <a:pt x="7443470" y="2549714"/>
                  <a:pt x="7416165" y="2534474"/>
                </a:cubicBezTo>
                <a:close/>
                <a:moveTo>
                  <a:pt x="7454900" y="2105849"/>
                </a:moveTo>
                <a:cubicBezTo>
                  <a:pt x="7475856" y="2117279"/>
                  <a:pt x="7493000" y="2083624"/>
                  <a:pt x="7472045" y="2073463"/>
                </a:cubicBezTo>
                <a:cubicBezTo>
                  <a:pt x="7451090" y="2062034"/>
                  <a:pt x="7433945" y="2095688"/>
                  <a:pt x="7454900" y="2105849"/>
                </a:cubicBezTo>
                <a:lnTo>
                  <a:pt x="7454900" y="2105849"/>
                </a:lnTo>
                <a:close/>
                <a:moveTo>
                  <a:pt x="7459345" y="1877249"/>
                </a:moveTo>
                <a:cubicBezTo>
                  <a:pt x="7436485" y="1867724"/>
                  <a:pt x="7428231" y="1906459"/>
                  <a:pt x="7452995" y="1907094"/>
                </a:cubicBezTo>
                <a:cubicBezTo>
                  <a:pt x="7469506" y="1907729"/>
                  <a:pt x="7474585" y="1883599"/>
                  <a:pt x="7459345" y="1877249"/>
                </a:cubicBezTo>
                <a:close/>
                <a:moveTo>
                  <a:pt x="8580120" y="2894519"/>
                </a:moveTo>
                <a:cubicBezTo>
                  <a:pt x="8547735" y="2900869"/>
                  <a:pt x="8559165" y="2951669"/>
                  <a:pt x="8590915" y="2944048"/>
                </a:cubicBezTo>
                <a:cubicBezTo>
                  <a:pt x="8623300" y="2937698"/>
                  <a:pt x="8611870" y="2886898"/>
                  <a:pt x="8580120" y="2894519"/>
                </a:cubicBezTo>
                <a:close/>
                <a:moveTo>
                  <a:pt x="9139555" y="2566224"/>
                </a:moveTo>
                <a:cubicBezTo>
                  <a:pt x="9139555" y="2566224"/>
                  <a:pt x="9139555" y="2566224"/>
                  <a:pt x="9139555" y="2566224"/>
                </a:cubicBezTo>
                <a:cubicBezTo>
                  <a:pt x="9112885" y="2582099"/>
                  <a:pt x="9138285" y="2624009"/>
                  <a:pt x="9164320" y="2607499"/>
                </a:cubicBezTo>
                <a:cubicBezTo>
                  <a:pt x="9190990" y="2592259"/>
                  <a:pt x="9166225" y="2550349"/>
                  <a:pt x="9139555" y="2566224"/>
                </a:cubicBezTo>
                <a:close/>
                <a:moveTo>
                  <a:pt x="8676005" y="2789109"/>
                </a:moveTo>
                <a:cubicBezTo>
                  <a:pt x="8651240" y="2730689"/>
                  <a:pt x="8595360" y="2821494"/>
                  <a:pt x="8658225" y="2817684"/>
                </a:cubicBezTo>
                <a:lnTo>
                  <a:pt x="8658225" y="2817684"/>
                </a:lnTo>
                <a:cubicBezTo>
                  <a:pt x="8670925" y="2814509"/>
                  <a:pt x="8679180" y="2801809"/>
                  <a:pt x="8676005" y="2789109"/>
                </a:cubicBezTo>
                <a:close/>
                <a:moveTo>
                  <a:pt x="8642350" y="2586544"/>
                </a:moveTo>
                <a:cubicBezTo>
                  <a:pt x="8639175" y="2559239"/>
                  <a:pt x="8596630" y="2564954"/>
                  <a:pt x="8600440" y="2592259"/>
                </a:cubicBezTo>
                <a:cubicBezTo>
                  <a:pt x="8603615" y="2619564"/>
                  <a:pt x="8646795" y="2613849"/>
                  <a:pt x="8642350" y="2586544"/>
                </a:cubicBezTo>
                <a:close/>
                <a:moveTo>
                  <a:pt x="8738235" y="2569399"/>
                </a:moveTo>
                <a:cubicBezTo>
                  <a:pt x="8733155" y="2542094"/>
                  <a:pt x="8691245" y="2550349"/>
                  <a:pt x="8696960" y="2577654"/>
                </a:cubicBezTo>
                <a:cubicBezTo>
                  <a:pt x="8702040" y="2604959"/>
                  <a:pt x="8743950" y="2596069"/>
                  <a:pt x="8738235" y="2569399"/>
                </a:cubicBezTo>
                <a:close/>
                <a:moveTo>
                  <a:pt x="8688705" y="2866579"/>
                </a:moveTo>
                <a:cubicBezTo>
                  <a:pt x="8656955" y="2875469"/>
                  <a:pt x="8672195" y="2924998"/>
                  <a:pt x="8703310" y="2915473"/>
                </a:cubicBezTo>
                <a:cubicBezTo>
                  <a:pt x="8735060" y="2905948"/>
                  <a:pt x="8719820" y="2856419"/>
                  <a:pt x="8688705" y="2866579"/>
                </a:cubicBezTo>
                <a:close/>
                <a:moveTo>
                  <a:pt x="8522970" y="2577654"/>
                </a:moveTo>
                <a:cubicBezTo>
                  <a:pt x="8495665" y="2578924"/>
                  <a:pt x="8498205" y="2622104"/>
                  <a:pt x="8526145" y="2619564"/>
                </a:cubicBezTo>
                <a:cubicBezTo>
                  <a:pt x="8553450" y="2618294"/>
                  <a:pt x="8550910" y="2575114"/>
                  <a:pt x="8522970" y="2577654"/>
                </a:cubicBezTo>
                <a:close/>
                <a:moveTo>
                  <a:pt x="8569325" y="2811334"/>
                </a:moveTo>
                <a:cubicBezTo>
                  <a:pt x="8549005" y="2751644"/>
                  <a:pt x="8486140" y="2838004"/>
                  <a:pt x="8549005" y="2838639"/>
                </a:cubicBezTo>
                <a:cubicBezTo>
                  <a:pt x="8562340" y="2836734"/>
                  <a:pt x="8571865" y="2824669"/>
                  <a:pt x="8569325" y="2811334"/>
                </a:cubicBezTo>
                <a:close/>
                <a:moveTo>
                  <a:pt x="8469630" y="2913569"/>
                </a:moveTo>
                <a:cubicBezTo>
                  <a:pt x="8436610" y="2917379"/>
                  <a:pt x="8444230" y="2968814"/>
                  <a:pt x="8476615" y="2963734"/>
                </a:cubicBezTo>
                <a:cubicBezTo>
                  <a:pt x="8509000" y="2960559"/>
                  <a:pt x="8502015" y="2909123"/>
                  <a:pt x="8469630" y="2913569"/>
                </a:cubicBezTo>
                <a:close/>
                <a:moveTo>
                  <a:pt x="8549640" y="2838639"/>
                </a:moveTo>
                <a:lnTo>
                  <a:pt x="8549640" y="2838639"/>
                </a:lnTo>
                <a:cubicBezTo>
                  <a:pt x="8549640" y="2838639"/>
                  <a:pt x="8549640" y="2838639"/>
                  <a:pt x="8549640" y="2838639"/>
                </a:cubicBezTo>
                <a:cubicBezTo>
                  <a:pt x="8549640" y="2838639"/>
                  <a:pt x="8549640" y="2838639"/>
                  <a:pt x="8549640" y="2838639"/>
                </a:cubicBezTo>
                <a:close/>
                <a:moveTo>
                  <a:pt x="8519795" y="2512249"/>
                </a:moveTo>
                <a:cubicBezTo>
                  <a:pt x="8545830" y="2512249"/>
                  <a:pt x="8545195" y="2471609"/>
                  <a:pt x="8519160" y="2472879"/>
                </a:cubicBezTo>
                <a:cubicBezTo>
                  <a:pt x="8493760" y="2472879"/>
                  <a:pt x="8494395" y="2512249"/>
                  <a:pt x="8519795" y="2512249"/>
                </a:cubicBezTo>
                <a:close/>
                <a:moveTo>
                  <a:pt x="8950325" y="2666554"/>
                </a:moveTo>
                <a:cubicBezTo>
                  <a:pt x="8921750" y="2679254"/>
                  <a:pt x="8942705" y="2723704"/>
                  <a:pt x="8970010" y="2710369"/>
                </a:cubicBezTo>
                <a:cubicBezTo>
                  <a:pt x="8998585" y="2697669"/>
                  <a:pt x="8978265" y="2653219"/>
                  <a:pt x="8950325" y="2666554"/>
                </a:cubicBezTo>
                <a:close/>
                <a:moveTo>
                  <a:pt x="8999220" y="2735769"/>
                </a:moveTo>
                <a:cubicBezTo>
                  <a:pt x="8970010" y="2751009"/>
                  <a:pt x="8994775" y="2796729"/>
                  <a:pt x="9023350" y="2780219"/>
                </a:cubicBezTo>
                <a:lnTo>
                  <a:pt x="9023350" y="2780219"/>
                </a:lnTo>
                <a:cubicBezTo>
                  <a:pt x="9052560" y="2765614"/>
                  <a:pt x="9027795" y="2719894"/>
                  <a:pt x="8999220" y="2735769"/>
                </a:cubicBezTo>
                <a:close/>
                <a:moveTo>
                  <a:pt x="9046210" y="2619564"/>
                </a:moveTo>
                <a:cubicBezTo>
                  <a:pt x="9018270" y="2633534"/>
                  <a:pt x="9041765" y="2676714"/>
                  <a:pt x="9068435" y="2662109"/>
                </a:cubicBezTo>
                <a:cubicBezTo>
                  <a:pt x="9096375" y="2647504"/>
                  <a:pt x="9073515" y="2604324"/>
                  <a:pt x="9046210" y="2619564"/>
                </a:cubicBezTo>
                <a:close/>
                <a:moveTo>
                  <a:pt x="9097010" y="2679254"/>
                </a:moveTo>
                <a:cubicBezTo>
                  <a:pt x="9068435" y="2696399"/>
                  <a:pt x="9096375" y="2740214"/>
                  <a:pt x="9123680" y="2722434"/>
                </a:cubicBezTo>
                <a:cubicBezTo>
                  <a:pt x="9151620" y="2705289"/>
                  <a:pt x="9124315" y="2661474"/>
                  <a:pt x="9097010" y="2679254"/>
                </a:cubicBezTo>
                <a:close/>
                <a:moveTo>
                  <a:pt x="8794750" y="2830384"/>
                </a:moveTo>
                <a:cubicBezTo>
                  <a:pt x="8763635" y="2841814"/>
                  <a:pt x="8782685" y="2890073"/>
                  <a:pt x="8813165" y="2878009"/>
                </a:cubicBezTo>
                <a:cubicBezTo>
                  <a:pt x="8844280" y="2866579"/>
                  <a:pt x="8825865" y="2817684"/>
                  <a:pt x="8794750" y="2830384"/>
                </a:cubicBezTo>
                <a:close/>
                <a:moveTo>
                  <a:pt x="8056881" y="2659569"/>
                </a:moveTo>
                <a:cubicBezTo>
                  <a:pt x="8028306" y="2653219"/>
                  <a:pt x="8018781" y="2698304"/>
                  <a:pt x="8047990" y="2704019"/>
                </a:cubicBezTo>
                <a:cubicBezTo>
                  <a:pt x="8075931" y="2710369"/>
                  <a:pt x="8085456" y="2665284"/>
                  <a:pt x="8056881" y="2659569"/>
                </a:cubicBezTo>
                <a:close/>
                <a:moveTo>
                  <a:pt x="8780145" y="2759264"/>
                </a:moveTo>
                <a:cubicBezTo>
                  <a:pt x="8771255" y="2729419"/>
                  <a:pt x="8724900" y="2744024"/>
                  <a:pt x="8734425" y="2773234"/>
                </a:cubicBezTo>
                <a:cubicBezTo>
                  <a:pt x="8743315" y="2803079"/>
                  <a:pt x="8789670" y="2788474"/>
                  <a:pt x="8780145" y="2759264"/>
                </a:cubicBezTo>
                <a:close/>
                <a:moveTo>
                  <a:pt x="8807450" y="2531299"/>
                </a:moveTo>
                <a:cubicBezTo>
                  <a:pt x="8780780" y="2537649"/>
                  <a:pt x="8791575" y="2579559"/>
                  <a:pt x="8818245" y="2572574"/>
                </a:cubicBezTo>
                <a:cubicBezTo>
                  <a:pt x="8844280" y="2566224"/>
                  <a:pt x="8833485" y="2524314"/>
                  <a:pt x="8807450" y="2531299"/>
                </a:cubicBezTo>
                <a:close/>
                <a:moveTo>
                  <a:pt x="8837295" y="2739579"/>
                </a:moveTo>
                <a:cubicBezTo>
                  <a:pt x="8848090" y="2768789"/>
                  <a:pt x="8893810" y="2751009"/>
                  <a:pt x="8882380" y="2722434"/>
                </a:cubicBezTo>
                <a:cubicBezTo>
                  <a:pt x="8871585" y="2693224"/>
                  <a:pt x="8825865" y="2710369"/>
                  <a:pt x="8837295" y="2739579"/>
                </a:cubicBezTo>
                <a:close/>
                <a:moveTo>
                  <a:pt x="8898890" y="2786569"/>
                </a:moveTo>
                <a:cubicBezTo>
                  <a:pt x="8868410" y="2799904"/>
                  <a:pt x="8890635" y="2846894"/>
                  <a:pt x="8920480" y="2832924"/>
                </a:cubicBezTo>
                <a:cubicBezTo>
                  <a:pt x="8950325" y="2818954"/>
                  <a:pt x="8928100" y="2771964"/>
                  <a:pt x="8898890" y="2786569"/>
                </a:cubicBezTo>
                <a:close/>
                <a:moveTo>
                  <a:pt x="8133715" y="2918014"/>
                </a:moveTo>
                <a:cubicBezTo>
                  <a:pt x="8101331" y="2914204"/>
                  <a:pt x="8095615" y="2965639"/>
                  <a:pt x="8128000" y="2968814"/>
                </a:cubicBezTo>
                <a:cubicBezTo>
                  <a:pt x="8161020" y="2972623"/>
                  <a:pt x="8166735" y="2921189"/>
                  <a:pt x="8133715" y="2918014"/>
                </a:cubicBezTo>
                <a:close/>
                <a:moveTo>
                  <a:pt x="8156575" y="2677349"/>
                </a:moveTo>
                <a:cubicBezTo>
                  <a:pt x="8128000" y="2672904"/>
                  <a:pt x="8121015" y="2718624"/>
                  <a:pt x="8150225" y="2721799"/>
                </a:cubicBezTo>
                <a:cubicBezTo>
                  <a:pt x="8178800" y="2726879"/>
                  <a:pt x="8185785" y="2681159"/>
                  <a:pt x="8156575" y="2677349"/>
                </a:cubicBezTo>
                <a:close/>
                <a:moveTo>
                  <a:pt x="8207375" y="2357309"/>
                </a:moveTo>
                <a:cubicBezTo>
                  <a:pt x="8212456" y="2333814"/>
                  <a:pt x="8175625" y="2326829"/>
                  <a:pt x="8171181" y="2350324"/>
                </a:cubicBezTo>
                <a:cubicBezTo>
                  <a:pt x="8166100" y="2373184"/>
                  <a:pt x="8202931" y="2380804"/>
                  <a:pt x="8207375" y="2357309"/>
                </a:cubicBezTo>
                <a:close/>
                <a:moveTo>
                  <a:pt x="8244840" y="2829749"/>
                </a:moveTo>
                <a:cubicBezTo>
                  <a:pt x="8247381" y="2798634"/>
                  <a:pt x="8198485" y="2795459"/>
                  <a:pt x="8197215" y="2826574"/>
                </a:cubicBezTo>
                <a:cubicBezTo>
                  <a:pt x="8194675" y="2857689"/>
                  <a:pt x="8242935" y="2860864"/>
                  <a:pt x="8244840" y="2829749"/>
                </a:cubicBezTo>
                <a:close/>
                <a:moveTo>
                  <a:pt x="8102600" y="2118549"/>
                </a:moveTo>
                <a:cubicBezTo>
                  <a:pt x="8107681" y="2098864"/>
                  <a:pt x="8077200" y="2091244"/>
                  <a:pt x="8072120" y="2110929"/>
                </a:cubicBezTo>
                <a:cubicBezTo>
                  <a:pt x="8067040" y="2130614"/>
                  <a:pt x="8097520" y="2138234"/>
                  <a:pt x="8102600" y="2118549"/>
                </a:cubicBezTo>
                <a:close/>
                <a:moveTo>
                  <a:pt x="8070215" y="2423349"/>
                </a:moveTo>
                <a:cubicBezTo>
                  <a:pt x="8045450" y="2416999"/>
                  <a:pt x="8035925" y="2456369"/>
                  <a:pt x="8060690" y="2461449"/>
                </a:cubicBezTo>
                <a:cubicBezTo>
                  <a:pt x="8085456" y="2468434"/>
                  <a:pt x="8094981" y="2429064"/>
                  <a:pt x="8070215" y="2423349"/>
                </a:cubicBezTo>
                <a:close/>
                <a:moveTo>
                  <a:pt x="8245475" y="2925634"/>
                </a:moveTo>
                <a:cubicBezTo>
                  <a:pt x="8211820" y="2924364"/>
                  <a:pt x="8211185" y="2977069"/>
                  <a:pt x="8244840" y="2976434"/>
                </a:cubicBezTo>
                <a:cubicBezTo>
                  <a:pt x="8277225" y="2977069"/>
                  <a:pt x="8277860" y="2926269"/>
                  <a:pt x="8245475" y="2925634"/>
                </a:cubicBezTo>
                <a:close/>
                <a:moveTo>
                  <a:pt x="8100695" y="2353499"/>
                </a:moveTo>
                <a:cubicBezTo>
                  <a:pt x="8123556" y="2359214"/>
                  <a:pt x="8132445" y="2323019"/>
                  <a:pt x="8108950" y="2317939"/>
                </a:cubicBezTo>
                <a:cubicBezTo>
                  <a:pt x="8086090" y="2312224"/>
                  <a:pt x="8077200" y="2348419"/>
                  <a:pt x="8100695" y="2353499"/>
                </a:cubicBezTo>
                <a:close/>
                <a:moveTo>
                  <a:pt x="8116570" y="2792919"/>
                </a:moveTo>
                <a:cubicBezTo>
                  <a:pt x="8083550" y="2787839"/>
                  <a:pt x="8079740" y="2841179"/>
                  <a:pt x="8113395" y="2840544"/>
                </a:cubicBezTo>
                <a:cubicBezTo>
                  <a:pt x="8141970" y="2841179"/>
                  <a:pt x="8145781" y="2796094"/>
                  <a:pt x="8116570" y="2792919"/>
                </a:cubicBezTo>
                <a:close/>
                <a:moveTo>
                  <a:pt x="8416290" y="2061399"/>
                </a:moveTo>
                <a:cubicBezTo>
                  <a:pt x="8397240" y="2058859"/>
                  <a:pt x="8395335" y="2089974"/>
                  <a:pt x="8414385" y="2089338"/>
                </a:cubicBezTo>
                <a:cubicBezTo>
                  <a:pt x="8432165" y="2089974"/>
                  <a:pt x="8434070" y="2062669"/>
                  <a:pt x="8416290" y="2061399"/>
                </a:cubicBezTo>
                <a:close/>
                <a:moveTo>
                  <a:pt x="8382000" y="2256344"/>
                </a:moveTo>
                <a:cubicBezTo>
                  <a:pt x="8360410" y="2253804"/>
                  <a:pt x="8356600" y="2288094"/>
                  <a:pt x="8378190" y="2289999"/>
                </a:cubicBezTo>
                <a:cubicBezTo>
                  <a:pt x="8399780" y="2292539"/>
                  <a:pt x="8403590" y="2258249"/>
                  <a:pt x="8382000" y="2256344"/>
                </a:cubicBezTo>
                <a:close/>
                <a:moveTo>
                  <a:pt x="8462010" y="2825304"/>
                </a:moveTo>
                <a:cubicBezTo>
                  <a:pt x="8460105" y="2794189"/>
                  <a:pt x="8411210" y="2797999"/>
                  <a:pt x="8414385" y="2829114"/>
                </a:cubicBezTo>
                <a:cubicBezTo>
                  <a:pt x="8416290" y="2860229"/>
                  <a:pt x="8464550" y="2856419"/>
                  <a:pt x="8462010" y="2825304"/>
                </a:cubicBezTo>
                <a:close/>
                <a:moveTo>
                  <a:pt x="8357870" y="2924364"/>
                </a:moveTo>
                <a:cubicBezTo>
                  <a:pt x="8324850" y="2925634"/>
                  <a:pt x="8327390" y="2977069"/>
                  <a:pt x="8360410" y="2975164"/>
                </a:cubicBezTo>
                <a:cubicBezTo>
                  <a:pt x="8393430" y="2973894"/>
                  <a:pt x="8390890" y="2921823"/>
                  <a:pt x="8357870" y="2924364"/>
                </a:cubicBezTo>
                <a:close/>
                <a:moveTo>
                  <a:pt x="8448675" y="2602419"/>
                </a:moveTo>
                <a:cubicBezTo>
                  <a:pt x="8449310" y="2575114"/>
                  <a:pt x="8406130" y="2575114"/>
                  <a:pt x="8406130" y="2602419"/>
                </a:cubicBezTo>
                <a:cubicBezTo>
                  <a:pt x="8406130" y="2629724"/>
                  <a:pt x="8449310" y="2629724"/>
                  <a:pt x="8448675" y="2602419"/>
                </a:cubicBezTo>
                <a:close/>
                <a:moveTo>
                  <a:pt x="8256906" y="2688144"/>
                </a:moveTo>
                <a:cubicBezTo>
                  <a:pt x="8227695" y="2685604"/>
                  <a:pt x="8224520" y="2731324"/>
                  <a:pt x="8253731" y="2733229"/>
                </a:cubicBezTo>
                <a:cubicBezTo>
                  <a:pt x="8282940" y="2736404"/>
                  <a:pt x="8286115" y="2690049"/>
                  <a:pt x="8256906" y="2688144"/>
                </a:cubicBezTo>
                <a:close/>
                <a:moveTo>
                  <a:pt x="8353425" y="2831654"/>
                </a:moveTo>
                <a:cubicBezTo>
                  <a:pt x="8342631" y="2769424"/>
                  <a:pt x="8267700" y="2844989"/>
                  <a:pt x="8329295" y="2855784"/>
                </a:cubicBezTo>
                <a:cubicBezTo>
                  <a:pt x="8342631" y="2855784"/>
                  <a:pt x="8353425" y="2844989"/>
                  <a:pt x="8353425" y="2831654"/>
                </a:cubicBezTo>
                <a:close/>
                <a:moveTo>
                  <a:pt x="8276590" y="2349689"/>
                </a:moveTo>
                <a:cubicBezTo>
                  <a:pt x="8253095" y="2345879"/>
                  <a:pt x="8247381" y="2382709"/>
                  <a:pt x="8271510" y="2385884"/>
                </a:cubicBezTo>
                <a:cubicBezTo>
                  <a:pt x="8295006" y="2389694"/>
                  <a:pt x="8300085" y="2352864"/>
                  <a:pt x="8276590" y="2349689"/>
                </a:cubicBezTo>
                <a:close/>
                <a:moveTo>
                  <a:pt x="8317231" y="2265234"/>
                </a:moveTo>
                <a:cubicBezTo>
                  <a:pt x="8321040" y="2243644"/>
                  <a:pt x="8286750" y="2238564"/>
                  <a:pt x="8283575" y="2260154"/>
                </a:cubicBezTo>
                <a:cubicBezTo>
                  <a:pt x="8279765" y="2281744"/>
                  <a:pt x="8314056" y="2286824"/>
                  <a:pt x="8317231" y="2265234"/>
                </a:cubicBezTo>
                <a:close/>
                <a:moveTo>
                  <a:pt x="7112000" y="2468434"/>
                </a:moveTo>
                <a:cubicBezTo>
                  <a:pt x="7085965" y="2448749"/>
                  <a:pt x="7054850" y="2490024"/>
                  <a:pt x="7081520" y="2509074"/>
                </a:cubicBezTo>
                <a:cubicBezTo>
                  <a:pt x="7108190" y="2529394"/>
                  <a:pt x="7139306" y="2488119"/>
                  <a:pt x="7112000" y="2468434"/>
                </a:cubicBezTo>
                <a:close/>
                <a:moveTo>
                  <a:pt x="5510530" y="998409"/>
                </a:moveTo>
                <a:cubicBezTo>
                  <a:pt x="5492750" y="993963"/>
                  <a:pt x="5486400" y="1021904"/>
                  <a:pt x="5504180" y="1025713"/>
                </a:cubicBezTo>
                <a:cubicBezTo>
                  <a:pt x="5521960" y="1030794"/>
                  <a:pt x="5528945" y="1002219"/>
                  <a:pt x="5510530" y="998409"/>
                </a:cubicBezTo>
                <a:close/>
                <a:moveTo>
                  <a:pt x="5577840" y="1014919"/>
                </a:moveTo>
                <a:cubicBezTo>
                  <a:pt x="5560060" y="1010474"/>
                  <a:pt x="5553075" y="1037779"/>
                  <a:pt x="5570855" y="1042224"/>
                </a:cubicBezTo>
                <a:cubicBezTo>
                  <a:pt x="5588635" y="1047304"/>
                  <a:pt x="5596255" y="1019363"/>
                  <a:pt x="5577840" y="1014919"/>
                </a:cubicBezTo>
                <a:close/>
                <a:moveTo>
                  <a:pt x="5559425" y="1069529"/>
                </a:moveTo>
                <a:cubicBezTo>
                  <a:pt x="5543550" y="1065719"/>
                  <a:pt x="5537835" y="1091119"/>
                  <a:pt x="5553710" y="1094294"/>
                </a:cubicBezTo>
                <a:cubicBezTo>
                  <a:pt x="5570220" y="1098104"/>
                  <a:pt x="5575935" y="1072704"/>
                  <a:pt x="5559425" y="1069529"/>
                </a:cubicBezTo>
                <a:close/>
                <a:moveTo>
                  <a:pt x="5616575" y="895538"/>
                </a:moveTo>
                <a:cubicBezTo>
                  <a:pt x="5626100" y="879663"/>
                  <a:pt x="5608320" y="860613"/>
                  <a:pt x="5591810" y="867599"/>
                </a:cubicBezTo>
                <a:cubicBezTo>
                  <a:pt x="5593080" y="835213"/>
                  <a:pt x="5541010" y="842199"/>
                  <a:pt x="5550535" y="872679"/>
                </a:cubicBezTo>
                <a:cubicBezTo>
                  <a:pt x="5493385" y="861884"/>
                  <a:pt x="5528310" y="953324"/>
                  <a:pt x="5563870" y="907604"/>
                </a:cubicBezTo>
                <a:cubicBezTo>
                  <a:pt x="5565140" y="908874"/>
                  <a:pt x="5567045" y="910144"/>
                  <a:pt x="5569585" y="910144"/>
                </a:cubicBezTo>
                <a:cubicBezTo>
                  <a:pt x="5556885" y="911413"/>
                  <a:pt x="5549900" y="928559"/>
                  <a:pt x="5558790" y="937449"/>
                </a:cubicBezTo>
                <a:cubicBezTo>
                  <a:pt x="5516880" y="932369"/>
                  <a:pt x="5525135" y="1001584"/>
                  <a:pt x="5565140" y="985709"/>
                </a:cubicBezTo>
                <a:cubicBezTo>
                  <a:pt x="5583555" y="1002219"/>
                  <a:pt x="5603875" y="967929"/>
                  <a:pt x="5580380" y="959674"/>
                </a:cubicBezTo>
                <a:cubicBezTo>
                  <a:pt x="5579745" y="953959"/>
                  <a:pt x="5577205" y="947609"/>
                  <a:pt x="5572125" y="943163"/>
                </a:cubicBezTo>
                <a:cubicBezTo>
                  <a:pt x="5589905" y="943163"/>
                  <a:pt x="5594985" y="916494"/>
                  <a:pt x="5577840" y="910144"/>
                </a:cubicBezTo>
                <a:cubicBezTo>
                  <a:pt x="5583555" y="908874"/>
                  <a:pt x="5588635" y="906969"/>
                  <a:pt x="5593080" y="903159"/>
                </a:cubicBezTo>
                <a:cubicBezTo>
                  <a:pt x="5601335" y="907604"/>
                  <a:pt x="5612130" y="903794"/>
                  <a:pt x="5616575" y="895538"/>
                </a:cubicBezTo>
                <a:close/>
                <a:moveTo>
                  <a:pt x="5490210" y="916494"/>
                </a:moveTo>
                <a:cubicBezTo>
                  <a:pt x="5512435" y="924113"/>
                  <a:pt x="5521960" y="887919"/>
                  <a:pt x="5498465" y="884109"/>
                </a:cubicBezTo>
                <a:cubicBezTo>
                  <a:pt x="5498465" y="881569"/>
                  <a:pt x="5498465" y="879663"/>
                  <a:pt x="5497830" y="877124"/>
                </a:cubicBezTo>
                <a:cubicBezTo>
                  <a:pt x="5505450" y="876488"/>
                  <a:pt x="5513070" y="870138"/>
                  <a:pt x="5513705" y="861884"/>
                </a:cubicBezTo>
                <a:cubicBezTo>
                  <a:pt x="5535295" y="867599"/>
                  <a:pt x="5547360" y="834579"/>
                  <a:pt x="5527040" y="825054"/>
                </a:cubicBezTo>
                <a:cubicBezTo>
                  <a:pt x="5523865" y="823149"/>
                  <a:pt x="5520055" y="822513"/>
                  <a:pt x="5516880" y="823149"/>
                </a:cubicBezTo>
                <a:cubicBezTo>
                  <a:pt x="5516245" y="817434"/>
                  <a:pt x="5513070" y="812354"/>
                  <a:pt x="5507990" y="808544"/>
                </a:cubicBezTo>
                <a:cubicBezTo>
                  <a:pt x="5503545" y="792034"/>
                  <a:pt x="5478780" y="788859"/>
                  <a:pt x="5469890" y="804099"/>
                </a:cubicBezTo>
                <a:cubicBezTo>
                  <a:pt x="5465445" y="802194"/>
                  <a:pt x="5460365" y="801559"/>
                  <a:pt x="5455285" y="802194"/>
                </a:cubicBezTo>
                <a:cubicBezTo>
                  <a:pt x="5455285" y="771079"/>
                  <a:pt x="5405755" y="780604"/>
                  <a:pt x="5417185" y="809179"/>
                </a:cubicBezTo>
                <a:cubicBezTo>
                  <a:pt x="5415915" y="809179"/>
                  <a:pt x="5415280" y="809179"/>
                  <a:pt x="5414010" y="809179"/>
                </a:cubicBezTo>
                <a:cubicBezTo>
                  <a:pt x="5415280" y="802194"/>
                  <a:pt x="5413375" y="795209"/>
                  <a:pt x="5408930" y="789494"/>
                </a:cubicBezTo>
                <a:cubicBezTo>
                  <a:pt x="5448300" y="787588"/>
                  <a:pt x="5431155" y="730438"/>
                  <a:pt x="5396230" y="746313"/>
                </a:cubicBezTo>
                <a:cubicBezTo>
                  <a:pt x="5388610" y="730438"/>
                  <a:pt x="5364480" y="729169"/>
                  <a:pt x="5355590" y="744409"/>
                </a:cubicBezTo>
                <a:cubicBezTo>
                  <a:pt x="5318125" y="740599"/>
                  <a:pt x="5334000" y="800924"/>
                  <a:pt x="5365115" y="779334"/>
                </a:cubicBezTo>
                <a:cubicBezTo>
                  <a:pt x="5372100" y="783144"/>
                  <a:pt x="5380355" y="782509"/>
                  <a:pt x="5387340" y="778699"/>
                </a:cubicBezTo>
                <a:cubicBezTo>
                  <a:pt x="5387975" y="779334"/>
                  <a:pt x="5387975" y="779969"/>
                  <a:pt x="5388610" y="780604"/>
                </a:cubicBezTo>
                <a:cubicBezTo>
                  <a:pt x="5351145" y="781874"/>
                  <a:pt x="5361940" y="842199"/>
                  <a:pt x="5397500" y="830134"/>
                </a:cubicBezTo>
                <a:cubicBezTo>
                  <a:pt x="5400040" y="856804"/>
                  <a:pt x="5441950" y="847913"/>
                  <a:pt x="5433060" y="821879"/>
                </a:cubicBezTo>
                <a:cubicBezTo>
                  <a:pt x="5434330" y="821879"/>
                  <a:pt x="5435600" y="822513"/>
                  <a:pt x="5436870" y="821879"/>
                </a:cubicBezTo>
                <a:cubicBezTo>
                  <a:pt x="5431790" y="844104"/>
                  <a:pt x="5462905" y="859979"/>
                  <a:pt x="5478145" y="842199"/>
                </a:cubicBezTo>
                <a:cubicBezTo>
                  <a:pt x="5479415" y="844104"/>
                  <a:pt x="5481320" y="845374"/>
                  <a:pt x="5483860" y="846644"/>
                </a:cubicBezTo>
                <a:cubicBezTo>
                  <a:pt x="5480685" y="849819"/>
                  <a:pt x="5478145" y="854263"/>
                  <a:pt x="5478145" y="859344"/>
                </a:cubicBezTo>
                <a:cubicBezTo>
                  <a:pt x="5454650" y="854263"/>
                  <a:pt x="5437505" y="886013"/>
                  <a:pt x="5455920" y="902524"/>
                </a:cubicBezTo>
                <a:lnTo>
                  <a:pt x="5455920" y="902524"/>
                </a:lnTo>
                <a:cubicBezTo>
                  <a:pt x="5462905" y="908874"/>
                  <a:pt x="5471795" y="911413"/>
                  <a:pt x="5480685" y="908874"/>
                </a:cubicBezTo>
                <a:cubicBezTo>
                  <a:pt x="5481955" y="911413"/>
                  <a:pt x="5485765" y="915224"/>
                  <a:pt x="5490210" y="916494"/>
                </a:cubicBezTo>
                <a:close/>
                <a:moveTo>
                  <a:pt x="5497195" y="1055559"/>
                </a:moveTo>
                <a:cubicBezTo>
                  <a:pt x="5481320" y="1051749"/>
                  <a:pt x="5475605" y="1077149"/>
                  <a:pt x="5492115" y="1080324"/>
                </a:cubicBezTo>
                <a:cubicBezTo>
                  <a:pt x="5507990" y="1084769"/>
                  <a:pt x="5513705" y="1059369"/>
                  <a:pt x="5497195" y="1055559"/>
                </a:cubicBezTo>
                <a:close/>
                <a:moveTo>
                  <a:pt x="5621655" y="1083499"/>
                </a:moveTo>
                <a:cubicBezTo>
                  <a:pt x="5605780" y="1079688"/>
                  <a:pt x="5600065" y="1104454"/>
                  <a:pt x="5615940" y="1108263"/>
                </a:cubicBezTo>
                <a:lnTo>
                  <a:pt x="5615940" y="1108263"/>
                </a:lnTo>
                <a:cubicBezTo>
                  <a:pt x="5631815" y="1112074"/>
                  <a:pt x="5637530" y="1086674"/>
                  <a:pt x="5621655" y="1083499"/>
                </a:cubicBezTo>
                <a:close/>
                <a:moveTo>
                  <a:pt x="5434965" y="1042859"/>
                </a:moveTo>
                <a:cubicBezTo>
                  <a:pt x="5419090" y="1039684"/>
                  <a:pt x="5414010" y="1064449"/>
                  <a:pt x="5429885" y="1067624"/>
                </a:cubicBezTo>
                <a:cubicBezTo>
                  <a:pt x="5445760" y="1071434"/>
                  <a:pt x="5451475" y="1046034"/>
                  <a:pt x="5434965" y="1042859"/>
                </a:cubicBezTo>
                <a:close/>
                <a:moveTo>
                  <a:pt x="5507990" y="939354"/>
                </a:moveTo>
                <a:cubicBezTo>
                  <a:pt x="5488940" y="933638"/>
                  <a:pt x="5480050" y="964119"/>
                  <a:pt x="5499735" y="969199"/>
                </a:cubicBezTo>
                <a:cubicBezTo>
                  <a:pt x="5518785" y="974913"/>
                  <a:pt x="5527040" y="944434"/>
                  <a:pt x="5507990" y="939354"/>
                </a:cubicBezTo>
                <a:close/>
                <a:moveTo>
                  <a:pt x="5443220" y="982534"/>
                </a:moveTo>
                <a:cubicBezTo>
                  <a:pt x="5425440" y="978088"/>
                  <a:pt x="5419090" y="1006029"/>
                  <a:pt x="5436870" y="1009838"/>
                </a:cubicBezTo>
                <a:cubicBezTo>
                  <a:pt x="5454650" y="1014919"/>
                  <a:pt x="5461635" y="986344"/>
                  <a:pt x="5443220" y="982534"/>
                </a:cubicBezTo>
                <a:close/>
                <a:moveTo>
                  <a:pt x="5952490" y="1288604"/>
                </a:moveTo>
                <a:cubicBezTo>
                  <a:pt x="5974715" y="1267013"/>
                  <a:pt x="5940425" y="1232088"/>
                  <a:pt x="5918835" y="1254313"/>
                </a:cubicBezTo>
                <a:cubicBezTo>
                  <a:pt x="5895975" y="1275904"/>
                  <a:pt x="5930265" y="1310829"/>
                  <a:pt x="5952490" y="1288604"/>
                </a:cubicBezTo>
                <a:close/>
                <a:moveTo>
                  <a:pt x="5852160" y="1276538"/>
                </a:moveTo>
                <a:cubicBezTo>
                  <a:pt x="5827395" y="1298129"/>
                  <a:pt x="5862320" y="1336863"/>
                  <a:pt x="5886450" y="1314004"/>
                </a:cubicBezTo>
                <a:cubicBezTo>
                  <a:pt x="5911215" y="1292413"/>
                  <a:pt x="5875655" y="1254313"/>
                  <a:pt x="5852160" y="1276538"/>
                </a:cubicBezTo>
                <a:close/>
                <a:moveTo>
                  <a:pt x="5909945" y="1139379"/>
                </a:moveTo>
                <a:cubicBezTo>
                  <a:pt x="5942965" y="1121599"/>
                  <a:pt x="5885815" y="1093659"/>
                  <a:pt x="5892165" y="1130488"/>
                </a:cubicBezTo>
                <a:cubicBezTo>
                  <a:pt x="5882640" y="1129854"/>
                  <a:pt x="5872480" y="1137474"/>
                  <a:pt x="5870575" y="1146999"/>
                </a:cubicBezTo>
                <a:cubicBezTo>
                  <a:pt x="5855970" y="1139379"/>
                  <a:pt x="5844540" y="1162874"/>
                  <a:pt x="5859145" y="1169859"/>
                </a:cubicBezTo>
                <a:cubicBezTo>
                  <a:pt x="5770245" y="1215579"/>
                  <a:pt x="5937250" y="1240979"/>
                  <a:pt x="5865495" y="1171129"/>
                </a:cubicBezTo>
                <a:cubicBezTo>
                  <a:pt x="5868670" y="1171129"/>
                  <a:pt x="5871845" y="1169224"/>
                  <a:pt x="5873750" y="1166684"/>
                </a:cubicBezTo>
                <a:cubicBezTo>
                  <a:pt x="5892165" y="1190813"/>
                  <a:pt x="5928360" y="1162238"/>
                  <a:pt x="5909945" y="1139379"/>
                </a:cubicBezTo>
                <a:close/>
                <a:moveTo>
                  <a:pt x="5928995" y="1360994"/>
                </a:moveTo>
                <a:cubicBezTo>
                  <a:pt x="5904230" y="1382584"/>
                  <a:pt x="5939155" y="1421319"/>
                  <a:pt x="5963285" y="1398459"/>
                </a:cubicBezTo>
                <a:cubicBezTo>
                  <a:pt x="5988050" y="1376869"/>
                  <a:pt x="5953125" y="1338134"/>
                  <a:pt x="5928995" y="1360994"/>
                </a:cubicBezTo>
                <a:close/>
                <a:moveTo>
                  <a:pt x="5617845" y="1026349"/>
                </a:moveTo>
                <a:cubicBezTo>
                  <a:pt x="5593715" y="1048574"/>
                  <a:pt x="5629910" y="1086038"/>
                  <a:pt x="5653405" y="1063179"/>
                </a:cubicBezTo>
                <a:cubicBezTo>
                  <a:pt x="5676900" y="1040319"/>
                  <a:pt x="5640705" y="1002854"/>
                  <a:pt x="5617845" y="1026349"/>
                </a:cubicBezTo>
                <a:close/>
                <a:moveTo>
                  <a:pt x="5651500" y="982534"/>
                </a:moveTo>
                <a:cubicBezTo>
                  <a:pt x="5648960" y="981899"/>
                  <a:pt x="5646420" y="981899"/>
                  <a:pt x="5643245" y="981899"/>
                </a:cubicBezTo>
                <a:cubicBezTo>
                  <a:pt x="5645150" y="978724"/>
                  <a:pt x="5647055" y="975549"/>
                  <a:pt x="5647690" y="972374"/>
                </a:cubicBezTo>
                <a:cubicBezTo>
                  <a:pt x="5648325" y="972374"/>
                  <a:pt x="5648960" y="972374"/>
                  <a:pt x="5649595" y="972374"/>
                </a:cubicBezTo>
                <a:cubicBezTo>
                  <a:pt x="5663565" y="979359"/>
                  <a:pt x="5681980" y="966659"/>
                  <a:pt x="5680710" y="950784"/>
                </a:cubicBezTo>
                <a:cubicBezTo>
                  <a:pt x="5709920" y="948244"/>
                  <a:pt x="5699125" y="901888"/>
                  <a:pt x="5671820" y="913319"/>
                </a:cubicBezTo>
                <a:cubicBezTo>
                  <a:pt x="5655310" y="880299"/>
                  <a:pt x="5614035" y="915224"/>
                  <a:pt x="5638800" y="940624"/>
                </a:cubicBezTo>
                <a:cubicBezTo>
                  <a:pt x="5638800" y="940624"/>
                  <a:pt x="5638165" y="941259"/>
                  <a:pt x="5638165" y="941259"/>
                </a:cubicBezTo>
                <a:cubicBezTo>
                  <a:pt x="5636260" y="942529"/>
                  <a:pt x="5634355" y="943799"/>
                  <a:pt x="5633085" y="945704"/>
                </a:cubicBezTo>
                <a:cubicBezTo>
                  <a:pt x="5591175" y="931099"/>
                  <a:pt x="5590540" y="1004124"/>
                  <a:pt x="5633085" y="990154"/>
                </a:cubicBezTo>
                <a:cubicBezTo>
                  <a:pt x="5621020" y="1032063"/>
                  <a:pt x="5689600" y="1004124"/>
                  <a:pt x="5651500" y="982534"/>
                </a:cubicBezTo>
                <a:close/>
                <a:moveTo>
                  <a:pt x="5745480" y="1113979"/>
                </a:moveTo>
                <a:cubicBezTo>
                  <a:pt x="5742305" y="1113344"/>
                  <a:pt x="5739130" y="1113979"/>
                  <a:pt x="5735955" y="1115249"/>
                </a:cubicBezTo>
                <a:cubicBezTo>
                  <a:pt x="5727700" y="1098738"/>
                  <a:pt x="5702935" y="1098104"/>
                  <a:pt x="5692775" y="1113344"/>
                </a:cubicBezTo>
                <a:cubicBezTo>
                  <a:pt x="5682615" y="1065084"/>
                  <a:pt x="5645150" y="1140649"/>
                  <a:pt x="5689600" y="1119059"/>
                </a:cubicBezTo>
                <a:cubicBezTo>
                  <a:pt x="5678805" y="1148269"/>
                  <a:pt x="5724525" y="1167319"/>
                  <a:pt x="5736590" y="1137474"/>
                </a:cubicBezTo>
                <a:cubicBezTo>
                  <a:pt x="5753100" y="1145094"/>
                  <a:pt x="5762625" y="1117788"/>
                  <a:pt x="5745480" y="1113979"/>
                </a:cubicBezTo>
                <a:close/>
                <a:moveTo>
                  <a:pt x="5982970" y="1206688"/>
                </a:moveTo>
                <a:cubicBezTo>
                  <a:pt x="5982335" y="1206054"/>
                  <a:pt x="5981700" y="1206054"/>
                  <a:pt x="5981065" y="1205419"/>
                </a:cubicBezTo>
                <a:cubicBezTo>
                  <a:pt x="6033770" y="1203513"/>
                  <a:pt x="5959475" y="1153984"/>
                  <a:pt x="5977890" y="1203513"/>
                </a:cubicBezTo>
                <a:cubicBezTo>
                  <a:pt x="5883275" y="1202879"/>
                  <a:pt x="6014720" y="1296859"/>
                  <a:pt x="5982970" y="1206688"/>
                </a:cubicBezTo>
                <a:close/>
                <a:moveTo>
                  <a:pt x="5774690" y="1192719"/>
                </a:moveTo>
                <a:cubicBezTo>
                  <a:pt x="5749925" y="1214944"/>
                  <a:pt x="5785485" y="1252409"/>
                  <a:pt x="5808980" y="1230184"/>
                </a:cubicBezTo>
                <a:cubicBezTo>
                  <a:pt x="5833110" y="1207959"/>
                  <a:pt x="5798185" y="1169859"/>
                  <a:pt x="5774690" y="1192719"/>
                </a:cubicBezTo>
                <a:close/>
                <a:moveTo>
                  <a:pt x="5837555" y="1090484"/>
                </a:moveTo>
                <a:cubicBezTo>
                  <a:pt x="5835015" y="1030159"/>
                  <a:pt x="5784215" y="1075879"/>
                  <a:pt x="5795010" y="1096834"/>
                </a:cubicBezTo>
                <a:cubicBezTo>
                  <a:pt x="5791835" y="1094929"/>
                  <a:pt x="5788660" y="1093659"/>
                  <a:pt x="5784850" y="1093659"/>
                </a:cubicBezTo>
                <a:cubicBezTo>
                  <a:pt x="5805170" y="1056194"/>
                  <a:pt x="5734050" y="1072704"/>
                  <a:pt x="5769610" y="1097469"/>
                </a:cubicBezTo>
                <a:cubicBezTo>
                  <a:pt x="5745480" y="1112709"/>
                  <a:pt x="5765800" y="1150809"/>
                  <a:pt x="5791835" y="1140013"/>
                </a:cubicBezTo>
                <a:cubicBezTo>
                  <a:pt x="5792470" y="1177479"/>
                  <a:pt x="5840095" y="1135569"/>
                  <a:pt x="5803265" y="1129854"/>
                </a:cubicBezTo>
                <a:cubicBezTo>
                  <a:pt x="5808980" y="1121599"/>
                  <a:pt x="5807075" y="1110804"/>
                  <a:pt x="5801360" y="1103184"/>
                </a:cubicBezTo>
                <a:cubicBezTo>
                  <a:pt x="5806440" y="1105724"/>
                  <a:pt x="5814695" y="1106359"/>
                  <a:pt x="5826125" y="1105088"/>
                </a:cubicBezTo>
                <a:cubicBezTo>
                  <a:pt x="5826125" y="1112709"/>
                  <a:pt x="5832475" y="1119694"/>
                  <a:pt x="5840095" y="1119059"/>
                </a:cubicBezTo>
                <a:cubicBezTo>
                  <a:pt x="5859780" y="1119059"/>
                  <a:pt x="5857240" y="1086674"/>
                  <a:pt x="5837555" y="1090484"/>
                </a:cubicBezTo>
                <a:close/>
                <a:moveTo>
                  <a:pt x="5197475" y="882204"/>
                </a:moveTo>
                <a:cubicBezTo>
                  <a:pt x="5193030" y="901888"/>
                  <a:pt x="5224145" y="908238"/>
                  <a:pt x="5227955" y="887919"/>
                </a:cubicBezTo>
                <a:cubicBezTo>
                  <a:pt x="5231765" y="868234"/>
                  <a:pt x="5200650" y="862519"/>
                  <a:pt x="5197475" y="882204"/>
                </a:cubicBezTo>
                <a:close/>
                <a:moveTo>
                  <a:pt x="5239385" y="941894"/>
                </a:moveTo>
                <a:cubicBezTo>
                  <a:pt x="5219700" y="938084"/>
                  <a:pt x="5217160" y="969834"/>
                  <a:pt x="5236845" y="969834"/>
                </a:cubicBezTo>
                <a:cubicBezTo>
                  <a:pt x="5253990" y="970469"/>
                  <a:pt x="5256530" y="945069"/>
                  <a:pt x="5239385" y="941894"/>
                </a:cubicBezTo>
                <a:close/>
                <a:moveTo>
                  <a:pt x="5247005" y="1008569"/>
                </a:moveTo>
                <a:cubicBezTo>
                  <a:pt x="5230495" y="1005394"/>
                  <a:pt x="5226685" y="1031429"/>
                  <a:pt x="5242560" y="1033334"/>
                </a:cubicBezTo>
                <a:cubicBezTo>
                  <a:pt x="5259070" y="1036509"/>
                  <a:pt x="5263515" y="1011109"/>
                  <a:pt x="5247005" y="1008569"/>
                </a:cubicBezTo>
                <a:close/>
                <a:moveTo>
                  <a:pt x="5184775" y="998409"/>
                </a:moveTo>
                <a:cubicBezTo>
                  <a:pt x="5168265" y="995869"/>
                  <a:pt x="5164455" y="1021269"/>
                  <a:pt x="5180965" y="1023809"/>
                </a:cubicBezTo>
                <a:cubicBezTo>
                  <a:pt x="5196840" y="1026349"/>
                  <a:pt x="5200650" y="1000949"/>
                  <a:pt x="5184775" y="998409"/>
                </a:cubicBezTo>
                <a:close/>
                <a:moveTo>
                  <a:pt x="5182870" y="946974"/>
                </a:moveTo>
                <a:cubicBezTo>
                  <a:pt x="5186045" y="929194"/>
                  <a:pt x="5157470" y="924113"/>
                  <a:pt x="5154930" y="942529"/>
                </a:cubicBezTo>
                <a:cubicBezTo>
                  <a:pt x="5151755" y="960309"/>
                  <a:pt x="5180330" y="965388"/>
                  <a:pt x="5182870" y="946974"/>
                </a:cubicBezTo>
                <a:close/>
                <a:moveTo>
                  <a:pt x="5114925" y="936179"/>
                </a:moveTo>
                <a:cubicBezTo>
                  <a:pt x="5117465" y="918399"/>
                  <a:pt x="5089525" y="913954"/>
                  <a:pt x="5086985" y="932369"/>
                </a:cubicBezTo>
                <a:cubicBezTo>
                  <a:pt x="5083810" y="950149"/>
                  <a:pt x="5112385" y="954594"/>
                  <a:pt x="5114925" y="936179"/>
                </a:cubicBezTo>
                <a:close/>
                <a:moveTo>
                  <a:pt x="5121275" y="989519"/>
                </a:moveTo>
                <a:cubicBezTo>
                  <a:pt x="5104765" y="986979"/>
                  <a:pt x="5101590" y="1012379"/>
                  <a:pt x="5117465" y="1014919"/>
                </a:cubicBezTo>
                <a:cubicBezTo>
                  <a:pt x="5133975" y="1016824"/>
                  <a:pt x="5137785" y="991424"/>
                  <a:pt x="5121275" y="989519"/>
                </a:cubicBezTo>
                <a:close/>
                <a:moveTo>
                  <a:pt x="5141595" y="856169"/>
                </a:moveTo>
                <a:cubicBezTo>
                  <a:pt x="5121910" y="852359"/>
                  <a:pt x="5116195" y="883474"/>
                  <a:pt x="5136515" y="886649"/>
                </a:cubicBezTo>
                <a:cubicBezTo>
                  <a:pt x="5156200" y="890459"/>
                  <a:pt x="5161915" y="859344"/>
                  <a:pt x="5141595" y="856169"/>
                </a:cubicBezTo>
                <a:close/>
                <a:moveTo>
                  <a:pt x="5280660" y="836484"/>
                </a:moveTo>
                <a:cubicBezTo>
                  <a:pt x="5286375" y="815529"/>
                  <a:pt x="5252720" y="806638"/>
                  <a:pt x="5247640" y="828229"/>
                </a:cubicBezTo>
                <a:cubicBezTo>
                  <a:pt x="5242560" y="849184"/>
                  <a:pt x="5275580" y="857438"/>
                  <a:pt x="5280660" y="836484"/>
                </a:cubicBezTo>
                <a:close/>
                <a:moveTo>
                  <a:pt x="5358765" y="857438"/>
                </a:moveTo>
                <a:cubicBezTo>
                  <a:pt x="5365115" y="836484"/>
                  <a:pt x="5332095" y="826959"/>
                  <a:pt x="5326380" y="848549"/>
                </a:cubicBezTo>
                <a:cubicBezTo>
                  <a:pt x="5319395" y="869504"/>
                  <a:pt x="5353050" y="878394"/>
                  <a:pt x="5358765" y="857438"/>
                </a:cubicBezTo>
                <a:close/>
                <a:moveTo>
                  <a:pt x="5374005" y="920304"/>
                </a:moveTo>
                <a:cubicBezTo>
                  <a:pt x="5379085" y="900619"/>
                  <a:pt x="5347970" y="893634"/>
                  <a:pt x="5343525" y="913319"/>
                </a:cubicBezTo>
                <a:cubicBezTo>
                  <a:pt x="5338445" y="932369"/>
                  <a:pt x="5369560" y="939988"/>
                  <a:pt x="5374005" y="920304"/>
                </a:cubicBezTo>
                <a:close/>
                <a:moveTo>
                  <a:pt x="5372735" y="1030794"/>
                </a:moveTo>
                <a:cubicBezTo>
                  <a:pt x="5356860" y="1027619"/>
                  <a:pt x="5351780" y="1053019"/>
                  <a:pt x="5368290" y="1055559"/>
                </a:cubicBezTo>
                <a:cubicBezTo>
                  <a:pt x="5384165" y="1059369"/>
                  <a:pt x="5388610" y="1033969"/>
                  <a:pt x="5372735" y="1030794"/>
                </a:cubicBezTo>
                <a:close/>
                <a:moveTo>
                  <a:pt x="5375910" y="967929"/>
                </a:moveTo>
                <a:cubicBezTo>
                  <a:pt x="5358130" y="964119"/>
                  <a:pt x="5352415" y="992059"/>
                  <a:pt x="5370195" y="995869"/>
                </a:cubicBezTo>
                <a:cubicBezTo>
                  <a:pt x="5387975" y="999679"/>
                  <a:pt x="5393690" y="971738"/>
                  <a:pt x="5375910" y="967929"/>
                </a:cubicBezTo>
                <a:close/>
                <a:moveTo>
                  <a:pt x="5435600" y="880934"/>
                </a:moveTo>
                <a:cubicBezTo>
                  <a:pt x="5438140" y="872044"/>
                  <a:pt x="5433695" y="862519"/>
                  <a:pt x="5424170" y="859979"/>
                </a:cubicBezTo>
                <a:cubicBezTo>
                  <a:pt x="5380355" y="853629"/>
                  <a:pt x="5415280" y="920304"/>
                  <a:pt x="5435600" y="880934"/>
                </a:cubicBezTo>
                <a:close/>
                <a:moveTo>
                  <a:pt x="5431155" y="950149"/>
                </a:moveTo>
                <a:cubicBezTo>
                  <a:pt x="5448935" y="950784"/>
                  <a:pt x="5452110" y="923479"/>
                  <a:pt x="5434965" y="919669"/>
                </a:cubicBezTo>
                <a:cubicBezTo>
                  <a:pt x="5413375" y="913954"/>
                  <a:pt x="5408295" y="950149"/>
                  <a:pt x="5431155" y="950149"/>
                </a:cubicBezTo>
                <a:close/>
                <a:moveTo>
                  <a:pt x="5300980" y="903159"/>
                </a:moveTo>
                <a:cubicBezTo>
                  <a:pt x="5305425" y="883474"/>
                  <a:pt x="5274310" y="877124"/>
                  <a:pt x="5270500" y="896809"/>
                </a:cubicBezTo>
                <a:cubicBezTo>
                  <a:pt x="5266055" y="916494"/>
                  <a:pt x="5297170" y="923479"/>
                  <a:pt x="5300980" y="903159"/>
                </a:cubicBezTo>
                <a:close/>
                <a:moveTo>
                  <a:pt x="5305425" y="982534"/>
                </a:moveTo>
                <a:cubicBezTo>
                  <a:pt x="5321935" y="983169"/>
                  <a:pt x="5324475" y="957134"/>
                  <a:pt x="5307965" y="954594"/>
                </a:cubicBezTo>
                <a:cubicBezTo>
                  <a:pt x="5288280" y="950784"/>
                  <a:pt x="5285105" y="982534"/>
                  <a:pt x="5305425" y="982534"/>
                </a:cubicBezTo>
                <a:close/>
                <a:moveTo>
                  <a:pt x="5341620" y="779969"/>
                </a:moveTo>
                <a:cubicBezTo>
                  <a:pt x="5315585" y="771079"/>
                  <a:pt x="5307330" y="815529"/>
                  <a:pt x="5335270" y="815529"/>
                </a:cubicBezTo>
                <a:cubicBezTo>
                  <a:pt x="5355590" y="816799"/>
                  <a:pt x="5360670" y="786319"/>
                  <a:pt x="5341620" y="779969"/>
                </a:cubicBezTo>
                <a:close/>
                <a:moveTo>
                  <a:pt x="6725285" y="2016313"/>
                </a:moveTo>
                <a:cubicBezTo>
                  <a:pt x="6702425" y="1995359"/>
                  <a:pt x="6670040" y="2031554"/>
                  <a:pt x="6693535" y="2051874"/>
                </a:cubicBezTo>
                <a:cubicBezTo>
                  <a:pt x="6716395" y="2073463"/>
                  <a:pt x="6748781" y="2036634"/>
                  <a:pt x="6725285" y="2016313"/>
                </a:cubicBezTo>
                <a:close/>
                <a:moveTo>
                  <a:pt x="6645275" y="1943288"/>
                </a:moveTo>
                <a:cubicBezTo>
                  <a:pt x="6622415" y="1921699"/>
                  <a:pt x="6589395" y="1957894"/>
                  <a:pt x="6612890" y="1978849"/>
                </a:cubicBezTo>
                <a:cubicBezTo>
                  <a:pt x="6635115" y="1999804"/>
                  <a:pt x="6668770" y="1964244"/>
                  <a:pt x="6645275" y="1943288"/>
                </a:cubicBezTo>
                <a:close/>
                <a:moveTo>
                  <a:pt x="6624956" y="1749613"/>
                </a:moveTo>
                <a:cubicBezTo>
                  <a:pt x="6644006" y="1750249"/>
                  <a:pt x="6653531" y="1724213"/>
                  <a:pt x="6638290" y="1712149"/>
                </a:cubicBezTo>
                <a:cubicBezTo>
                  <a:pt x="6608445" y="1689288"/>
                  <a:pt x="6586856" y="1748344"/>
                  <a:pt x="6624956" y="1749613"/>
                </a:cubicBezTo>
                <a:close/>
                <a:moveTo>
                  <a:pt x="6641465" y="2103309"/>
                </a:moveTo>
                <a:cubicBezTo>
                  <a:pt x="6631940" y="2113469"/>
                  <a:pt x="6632575" y="2129344"/>
                  <a:pt x="6642735" y="2139504"/>
                </a:cubicBezTo>
                <a:lnTo>
                  <a:pt x="6642735" y="2139504"/>
                </a:lnTo>
                <a:cubicBezTo>
                  <a:pt x="6698615" y="2175699"/>
                  <a:pt x="6694806" y="2063304"/>
                  <a:pt x="6641465" y="2103309"/>
                </a:cubicBezTo>
                <a:close/>
                <a:moveTo>
                  <a:pt x="6713856" y="1774379"/>
                </a:moveTo>
                <a:cubicBezTo>
                  <a:pt x="6713220" y="1774379"/>
                  <a:pt x="6713220" y="1774379"/>
                  <a:pt x="6713856" y="1774379"/>
                </a:cubicBezTo>
                <a:cubicBezTo>
                  <a:pt x="6683375" y="1751519"/>
                  <a:pt x="6662420" y="1810574"/>
                  <a:pt x="6700520" y="1811844"/>
                </a:cubicBezTo>
                <a:cubicBezTo>
                  <a:pt x="6718935" y="1813113"/>
                  <a:pt x="6729095" y="1786444"/>
                  <a:pt x="6713856" y="1774379"/>
                </a:cubicBezTo>
                <a:close/>
                <a:moveTo>
                  <a:pt x="6565900" y="1868994"/>
                </a:moveTo>
                <a:cubicBezTo>
                  <a:pt x="6543675" y="1847404"/>
                  <a:pt x="6510020" y="1882963"/>
                  <a:pt x="6532881" y="1903919"/>
                </a:cubicBezTo>
                <a:cubicBezTo>
                  <a:pt x="6555106" y="1925509"/>
                  <a:pt x="6588760" y="1889949"/>
                  <a:pt x="6565900" y="1868994"/>
                </a:cubicBezTo>
                <a:close/>
                <a:moveTo>
                  <a:pt x="6536690" y="1495613"/>
                </a:moveTo>
                <a:cubicBezTo>
                  <a:pt x="6551295" y="1476563"/>
                  <a:pt x="6520815" y="1454338"/>
                  <a:pt x="6506845" y="1474024"/>
                </a:cubicBezTo>
                <a:cubicBezTo>
                  <a:pt x="6492875" y="1493074"/>
                  <a:pt x="6523356" y="1515299"/>
                  <a:pt x="6536690" y="1495613"/>
                </a:cubicBezTo>
                <a:close/>
                <a:moveTo>
                  <a:pt x="7098665" y="2070924"/>
                </a:moveTo>
                <a:cubicBezTo>
                  <a:pt x="7067550" y="2050604"/>
                  <a:pt x="7049770" y="2107754"/>
                  <a:pt x="7086600" y="2109024"/>
                </a:cubicBezTo>
                <a:cubicBezTo>
                  <a:pt x="7106285" y="2110294"/>
                  <a:pt x="7115175" y="2082354"/>
                  <a:pt x="7098665" y="2070924"/>
                </a:cubicBezTo>
                <a:close/>
                <a:moveTo>
                  <a:pt x="6558915" y="2023934"/>
                </a:moveTo>
                <a:cubicBezTo>
                  <a:pt x="6535420" y="2047429"/>
                  <a:pt x="6572885" y="2082988"/>
                  <a:pt x="6595745" y="2059494"/>
                </a:cubicBezTo>
                <a:cubicBezTo>
                  <a:pt x="6618606" y="2035999"/>
                  <a:pt x="6581775" y="1999804"/>
                  <a:pt x="6558915" y="2023934"/>
                </a:cubicBezTo>
                <a:close/>
                <a:moveTo>
                  <a:pt x="6602731" y="1520379"/>
                </a:moveTo>
                <a:cubicBezTo>
                  <a:pt x="6583681" y="1506409"/>
                  <a:pt x="6562090" y="1536888"/>
                  <a:pt x="6581140" y="1550224"/>
                </a:cubicBezTo>
                <a:cubicBezTo>
                  <a:pt x="6600190" y="1564829"/>
                  <a:pt x="6622415" y="1534349"/>
                  <a:pt x="6602731" y="1520379"/>
                </a:cubicBezTo>
                <a:close/>
                <a:moveTo>
                  <a:pt x="6513831" y="1943288"/>
                </a:moveTo>
                <a:cubicBezTo>
                  <a:pt x="6490970" y="1919794"/>
                  <a:pt x="6454140" y="1956624"/>
                  <a:pt x="6478270" y="1979484"/>
                </a:cubicBezTo>
                <a:lnTo>
                  <a:pt x="6478270" y="1979484"/>
                </a:lnTo>
                <a:cubicBezTo>
                  <a:pt x="6500495" y="2002979"/>
                  <a:pt x="6537325" y="1966149"/>
                  <a:pt x="6513831" y="1943288"/>
                </a:cubicBezTo>
                <a:cubicBezTo>
                  <a:pt x="6513831" y="1943288"/>
                  <a:pt x="6513831" y="1943288"/>
                  <a:pt x="6513831" y="1943288"/>
                </a:cubicBezTo>
                <a:close/>
                <a:moveTo>
                  <a:pt x="7021831" y="2399854"/>
                </a:moveTo>
                <a:cubicBezTo>
                  <a:pt x="6996431" y="2378899"/>
                  <a:pt x="6964045" y="2419539"/>
                  <a:pt x="6990715" y="2439859"/>
                </a:cubicBezTo>
                <a:cubicBezTo>
                  <a:pt x="7016115" y="2460814"/>
                  <a:pt x="7047865" y="2419539"/>
                  <a:pt x="7021831" y="2399854"/>
                </a:cubicBezTo>
                <a:close/>
                <a:moveTo>
                  <a:pt x="6972935" y="2227134"/>
                </a:moveTo>
                <a:cubicBezTo>
                  <a:pt x="6948806" y="2207449"/>
                  <a:pt x="6918325" y="2245549"/>
                  <a:pt x="6943090" y="2264599"/>
                </a:cubicBezTo>
                <a:cubicBezTo>
                  <a:pt x="6967220" y="2284284"/>
                  <a:pt x="6997700" y="2246184"/>
                  <a:pt x="6972935" y="2227134"/>
                </a:cubicBezTo>
                <a:close/>
                <a:moveTo>
                  <a:pt x="7058025" y="2293174"/>
                </a:moveTo>
                <a:cubicBezTo>
                  <a:pt x="7033260" y="2274124"/>
                  <a:pt x="7004050" y="2312859"/>
                  <a:pt x="7028815" y="2331274"/>
                </a:cubicBezTo>
                <a:cubicBezTo>
                  <a:pt x="7053581" y="2350959"/>
                  <a:pt x="7083425" y="2312224"/>
                  <a:pt x="7058025" y="2293174"/>
                </a:cubicBezTo>
                <a:close/>
                <a:moveTo>
                  <a:pt x="6897370" y="2331909"/>
                </a:moveTo>
                <a:cubicBezTo>
                  <a:pt x="6875781" y="2356674"/>
                  <a:pt x="6915785" y="2389694"/>
                  <a:pt x="6936740" y="2364294"/>
                </a:cubicBezTo>
                <a:cubicBezTo>
                  <a:pt x="6958331" y="2338894"/>
                  <a:pt x="6918325" y="2305874"/>
                  <a:pt x="6897370" y="2331909"/>
                </a:cubicBezTo>
                <a:close/>
                <a:moveTo>
                  <a:pt x="6811010" y="2257614"/>
                </a:moveTo>
                <a:cubicBezTo>
                  <a:pt x="6802120" y="2268409"/>
                  <a:pt x="6802756" y="2284284"/>
                  <a:pt x="6813550" y="2293174"/>
                </a:cubicBezTo>
                <a:lnTo>
                  <a:pt x="6813550" y="2293174"/>
                </a:lnTo>
                <a:cubicBezTo>
                  <a:pt x="6870700" y="2327464"/>
                  <a:pt x="6862445" y="2215069"/>
                  <a:pt x="6811010" y="2257614"/>
                </a:cubicBezTo>
                <a:close/>
                <a:moveTo>
                  <a:pt x="6806565" y="2088069"/>
                </a:moveTo>
                <a:cubicBezTo>
                  <a:pt x="6783070" y="2067113"/>
                  <a:pt x="6751320" y="2103944"/>
                  <a:pt x="6775450" y="2124264"/>
                </a:cubicBezTo>
                <a:cubicBezTo>
                  <a:pt x="6798310" y="2145219"/>
                  <a:pt x="6830695" y="2108389"/>
                  <a:pt x="6806565" y="2088069"/>
                </a:cubicBezTo>
                <a:close/>
                <a:moveTo>
                  <a:pt x="6725285" y="2181414"/>
                </a:moveTo>
                <a:cubicBezTo>
                  <a:pt x="6703060" y="2205544"/>
                  <a:pt x="6741160" y="2240469"/>
                  <a:pt x="6762750" y="2215704"/>
                </a:cubicBezTo>
                <a:cubicBezTo>
                  <a:pt x="6785610" y="2190939"/>
                  <a:pt x="6747510" y="2156649"/>
                  <a:pt x="6725285" y="2181414"/>
                </a:cubicBezTo>
                <a:close/>
                <a:moveTo>
                  <a:pt x="6889115" y="2158554"/>
                </a:moveTo>
                <a:cubicBezTo>
                  <a:pt x="6865620" y="2138234"/>
                  <a:pt x="6834506" y="2175699"/>
                  <a:pt x="6858635" y="2195384"/>
                </a:cubicBezTo>
                <a:cubicBezTo>
                  <a:pt x="6882131" y="2215704"/>
                  <a:pt x="6913881" y="2178239"/>
                  <a:pt x="6889115" y="2158554"/>
                </a:cubicBezTo>
                <a:close/>
                <a:moveTo>
                  <a:pt x="6410325" y="1752154"/>
                </a:moveTo>
                <a:cubicBezTo>
                  <a:pt x="6432550" y="1730563"/>
                  <a:pt x="6397625" y="1695638"/>
                  <a:pt x="6376035" y="1718499"/>
                </a:cubicBezTo>
                <a:cubicBezTo>
                  <a:pt x="6354445" y="1740724"/>
                  <a:pt x="6389370" y="1775013"/>
                  <a:pt x="6410325" y="1752154"/>
                </a:cubicBezTo>
                <a:close/>
                <a:moveTo>
                  <a:pt x="6161405" y="1613724"/>
                </a:moveTo>
                <a:cubicBezTo>
                  <a:pt x="6137275" y="1635949"/>
                  <a:pt x="6172200" y="1673413"/>
                  <a:pt x="6196330" y="1650554"/>
                </a:cubicBezTo>
                <a:cubicBezTo>
                  <a:pt x="6220460" y="1628963"/>
                  <a:pt x="6184900" y="1590863"/>
                  <a:pt x="6161405" y="1613724"/>
                </a:cubicBezTo>
                <a:close/>
                <a:moveTo>
                  <a:pt x="6133465" y="1348294"/>
                </a:moveTo>
                <a:cubicBezTo>
                  <a:pt x="6112510" y="1327974"/>
                  <a:pt x="6080760" y="1360994"/>
                  <a:pt x="6102350" y="1381313"/>
                </a:cubicBezTo>
                <a:cubicBezTo>
                  <a:pt x="6122670" y="1401634"/>
                  <a:pt x="6155055" y="1367979"/>
                  <a:pt x="6133465" y="1348294"/>
                </a:cubicBezTo>
                <a:close/>
                <a:moveTo>
                  <a:pt x="6180455" y="1521649"/>
                </a:moveTo>
                <a:cubicBezTo>
                  <a:pt x="6202680" y="1500059"/>
                  <a:pt x="6169025" y="1465134"/>
                  <a:pt x="6146800" y="1487359"/>
                </a:cubicBezTo>
                <a:cubicBezTo>
                  <a:pt x="6124575" y="1508949"/>
                  <a:pt x="6158230" y="1543874"/>
                  <a:pt x="6180455" y="1521649"/>
                </a:cubicBezTo>
                <a:close/>
                <a:moveTo>
                  <a:pt x="6176010" y="1420049"/>
                </a:moveTo>
                <a:cubicBezTo>
                  <a:pt x="6167755" y="1428938"/>
                  <a:pt x="6167755" y="1443544"/>
                  <a:pt x="6176645" y="1451799"/>
                </a:cubicBezTo>
                <a:lnTo>
                  <a:pt x="6176645" y="1451799"/>
                </a:lnTo>
                <a:cubicBezTo>
                  <a:pt x="6226175" y="1484819"/>
                  <a:pt x="6223635" y="1385124"/>
                  <a:pt x="6176010" y="1420049"/>
                </a:cubicBezTo>
                <a:close/>
                <a:moveTo>
                  <a:pt x="6058535" y="1277174"/>
                </a:moveTo>
                <a:cubicBezTo>
                  <a:pt x="6037580" y="1256854"/>
                  <a:pt x="6005830" y="1289874"/>
                  <a:pt x="6027420" y="1310194"/>
                </a:cubicBezTo>
                <a:cubicBezTo>
                  <a:pt x="6048375" y="1330513"/>
                  <a:pt x="6080125" y="1297494"/>
                  <a:pt x="6058535" y="1277174"/>
                </a:cubicBezTo>
                <a:close/>
                <a:moveTo>
                  <a:pt x="6006465" y="1445449"/>
                </a:moveTo>
                <a:cubicBezTo>
                  <a:pt x="5981700" y="1467038"/>
                  <a:pt x="6016625" y="1505774"/>
                  <a:pt x="6040755" y="1482913"/>
                </a:cubicBezTo>
                <a:cubicBezTo>
                  <a:pt x="6065520" y="1461324"/>
                  <a:pt x="6030595" y="1422588"/>
                  <a:pt x="6006465" y="1445449"/>
                </a:cubicBezTo>
                <a:close/>
                <a:moveTo>
                  <a:pt x="6256655" y="1599119"/>
                </a:moveTo>
                <a:cubicBezTo>
                  <a:pt x="6278880" y="1577529"/>
                  <a:pt x="6244590" y="1542604"/>
                  <a:pt x="6223000" y="1564829"/>
                </a:cubicBezTo>
                <a:cubicBezTo>
                  <a:pt x="6200775" y="1586419"/>
                  <a:pt x="6235065" y="1621344"/>
                  <a:pt x="6256655" y="1599119"/>
                </a:cubicBezTo>
                <a:close/>
                <a:moveTo>
                  <a:pt x="6104255" y="1444179"/>
                </a:moveTo>
                <a:cubicBezTo>
                  <a:pt x="6127115" y="1422588"/>
                  <a:pt x="6092825" y="1387663"/>
                  <a:pt x="6070600" y="1409888"/>
                </a:cubicBezTo>
                <a:cubicBezTo>
                  <a:pt x="6048375" y="1430844"/>
                  <a:pt x="6082665" y="1465769"/>
                  <a:pt x="6104255" y="1444179"/>
                </a:cubicBezTo>
                <a:close/>
                <a:moveTo>
                  <a:pt x="6083935" y="1529904"/>
                </a:moveTo>
                <a:cubicBezTo>
                  <a:pt x="6059170" y="1552129"/>
                  <a:pt x="6094730" y="1590229"/>
                  <a:pt x="6118225" y="1567369"/>
                </a:cubicBezTo>
                <a:cubicBezTo>
                  <a:pt x="6142990" y="1545144"/>
                  <a:pt x="6107430" y="1507044"/>
                  <a:pt x="6083935" y="1529904"/>
                </a:cubicBezTo>
                <a:close/>
                <a:moveTo>
                  <a:pt x="6488430" y="1828354"/>
                </a:moveTo>
                <a:cubicBezTo>
                  <a:pt x="6510656" y="1806129"/>
                  <a:pt x="6475095" y="1772474"/>
                  <a:pt x="6454140" y="1794699"/>
                </a:cubicBezTo>
                <a:cubicBezTo>
                  <a:pt x="6431915" y="1816924"/>
                  <a:pt x="6466840" y="1850579"/>
                  <a:pt x="6488430" y="1828354"/>
                </a:cubicBezTo>
                <a:close/>
                <a:moveTo>
                  <a:pt x="6028055" y="1366074"/>
                </a:moveTo>
                <a:cubicBezTo>
                  <a:pt x="6050915" y="1344484"/>
                  <a:pt x="6016625" y="1309559"/>
                  <a:pt x="5994400" y="1331784"/>
                </a:cubicBezTo>
                <a:cubicBezTo>
                  <a:pt x="5972175" y="1353374"/>
                  <a:pt x="6006465" y="1388299"/>
                  <a:pt x="6028055" y="1366074"/>
                </a:cubicBezTo>
                <a:close/>
                <a:moveTo>
                  <a:pt x="6358890" y="1399094"/>
                </a:moveTo>
                <a:cubicBezTo>
                  <a:pt x="6339205" y="1382584"/>
                  <a:pt x="6313805" y="1414334"/>
                  <a:pt x="6334125" y="1430209"/>
                </a:cubicBezTo>
                <a:cubicBezTo>
                  <a:pt x="6353810" y="1446719"/>
                  <a:pt x="6379210" y="1414969"/>
                  <a:pt x="6358890" y="1399094"/>
                </a:cubicBezTo>
                <a:close/>
                <a:moveTo>
                  <a:pt x="6325870" y="1561654"/>
                </a:moveTo>
                <a:cubicBezTo>
                  <a:pt x="6305550" y="1582609"/>
                  <a:pt x="6339205" y="1614359"/>
                  <a:pt x="6358890" y="1592769"/>
                </a:cubicBezTo>
                <a:cubicBezTo>
                  <a:pt x="6379210" y="1571813"/>
                  <a:pt x="6345555" y="1540063"/>
                  <a:pt x="6325870" y="1561654"/>
                </a:cubicBezTo>
                <a:close/>
                <a:moveTo>
                  <a:pt x="6397625" y="1862009"/>
                </a:moveTo>
                <a:cubicBezTo>
                  <a:pt x="6373495" y="1884869"/>
                  <a:pt x="6410325" y="1921699"/>
                  <a:pt x="6433185" y="1898204"/>
                </a:cubicBezTo>
                <a:cubicBezTo>
                  <a:pt x="6456680" y="1875979"/>
                  <a:pt x="6420485" y="1839149"/>
                  <a:pt x="6397625" y="1862009"/>
                </a:cubicBezTo>
                <a:close/>
                <a:moveTo>
                  <a:pt x="6250940" y="1491169"/>
                </a:moveTo>
                <a:cubicBezTo>
                  <a:pt x="6230620" y="1512124"/>
                  <a:pt x="6263640" y="1543874"/>
                  <a:pt x="6283960" y="1522284"/>
                </a:cubicBezTo>
                <a:cubicBezTo>
                  <a:pt x="6304280" y="1501329"/>
                  <a:pt x="6270625" y="1469579"/>
                  <a:pt x="6250940" y="1491169"/>
                </a:cubicBezTo>
                <a:close/>
                <a:moveTo>
                  <a:pt x="6239510" y="1697544"/>
                </a:moveTo>
                <a:cubicBezTo>
                  <a:pt x="6215380" y="1719769"/>
                  <a:pt x="6250940" y="1757234"/>
                  <a:pt x="6274435" y="1734374"/>
                </a:cubicBezTo>
                <a:cubicBezTo>
                  <a:pt x="6298565" y="1712149"/>
                  <a:pt x="6263005" y="1674049"/>
                  <a:pt x="6239510" y="1697544"/>
                </a:cubicBezTo>
                <a:close/>
                <a:moveTo>
                  <a:pt x="6333490" y="1675954"/>
                </a:moveTo>
                <a:cubicBezTo>
                  <a:pt x="6355715" y="1654363"/>
                  <a:pt x="6321425" y="1619438"/>
                  <a:pt x="6299835" y="1642299"/>
                </a:cubicBezTo>
                <a:cubicBezTo>
                  <a:pt x="6276975" y="1663888"/>
                  <a:pt x="6311900" y="1698179"/>
                  <a:pt x="6333490" y="1675954"/>
                </a:cubicBezTo>
                <a:close/>
                <a:moveTo>
                  <a:pt x="6318250" y="1780094"/>
                </a:moveTo>
                <a:cubicBezTo>
                  <a:pt x="6294120" y="1802319"/>
                  <a:pt x="6330315" y="1839784"/>
                  <a:pt x="6353175" y="1816924"/>
                </a:cubicBezTo>
                <a:cubicBezTo>
                  <a:pt x="6377305" y="1794063"/>
                  <a:pt x="6341745" y="1756599"/>
                  <a:pt x="6318250" y="1780094"/>
                </a:cubicBezTo>
                <a:close/>
                <a:moveTo>
                  <a:pt x="11677015" y="763459"/>
                </a:moveTo>
                <a:cubicBezTo>
                  <a:pt x="11657330" y="767269"/>
                  <a:pt x="11664315" y="798384"/>
                  <a:pt x="11683365" y="793938"/>
                </a:cubicBezTo>
                <a:cubicBezTo>
                  <a:pt x="11703050" y="790129"/>
                  <a:pt x="11696700" y="759013"/>
                  <a:pt x="11677015" y="763459"/>
                </a:cubicBezTo>
                <a:close/>
                <a:moveTo>
                  <a:pt x="11456670" y="669479"/>
                </a:moveTo>
                <a:cubicBezTo>
                  <a:pt x="11448415" y="647254"/>
                  <a:pt x="11413490" y="660588"/>
                  <a:pt x="11422380" y="682813"/>
                </a:cubicBezTo>
                <a:cubicBezTo>
                  <a:pt x="11431270" y="705038"/>
                  <a:pt x="11466195" y="691069"/>
                  <a:pt x="11456670" y="669479"/>
                </a:cubicBezTo>
                <a:close/>
                <a:moveTo>
                  <a:pt x="11421110" y="1004124"/>
                </a:moveTo>
                <a:cubicBezTo>
                  <a:pt x="11405235" y="1007934"/>
                  <a:pt x="11411585" y="1033334"/>
                  <a:pt x="11427460" y="1028888"/>
                </a:cubicBezTo>
                <a:cubicBezTo>
                  <a:pt x="11443335" y="1025079"/>
                  <a:pt x="11436985" y="1000313"/>
                  <a:pt x="11421110" y="1004124"/>
                </a:cubicBezTo>
                <a:close/>
                <a:moveTo>
                  <a:pt x="11315700" y="867599"/>
                </a:moveTo>
                <a:cubicBezTo>
                  <a:pt x="11296650" y="873949"/>
                  <a:pt x="11307445" y="903794"/>
                  <a:pt x="11326495" y="896809"/>
                </a:cubicBezTo>
                <a:cubicBezTo>
                  <a:pt x="11345545" y="889824"/>
                  <a:pt x="11334750" y="859979"/>
                  <a:pt x="11315700" y="867599"/>
                </a:cubicBezTo>
                <a:close/>
                <a:moveTo>
                  <a:pt x="11386820" y="842834"/>
                </a:moveTo>
                <a:cubicBezTo>
                  <a:pt x="11367770" y="848549"/>
                  <a:pt x="11377930" y="879029"/>
                  <a:pt x="11396345" y="872044"/>
                </a:cubicBezTo>
                <a:cubicBezTo>
                  <a:pt x="11416030" y="866329"/>
                  <a:pt x="11405870" y="835849"/>
                  <a:pt x="11386820" y="842834"/>
                </a:cubicBezTo>
                <a:close/>
                <a:moveTo>
                  <a:pt x="11367135" y="725359"/>
                </a:moveTo>
                <a:cubicBezTo>
                  <a:pt x="11389360" y="716469"/>
                  <a:pt x="11374755" y="682179"/>
                  <a:pt x="11352530" y="691704"/>
                </a:cubicBezTo>
                <a:cubicBezTo>
                  <a:pt x="11330940" y="700594"/>
                  <a:pt x="11346180" y="734884"/>
                  <a:pt x="11367135" y="725359"/>
                </a:cubicBezTo>
                <a:close/>
                <a:moveTo>
                  <a:pt x="1247775" y="2085529"/>
                </a:moveTo>
                <a:cubicBezTo>
                  <a:pt x="1226185" y="2088704"/>
                  <a:pt x="1231900" y="2122994"/>
                  <a:pt x="1253490" y="2118549"/>
                </a:cubicBezTo>
                <a:cubicBezTo>
                  <a:pt x="1275080" y="2115374"/>
                  <a:pt x="1269365" y="2081719"/>
                  <a:pt x="1247775" y="2085529"/>
                </a:cubicBezTo>
                <a:close/>
                <a:moveTo>
                  <a:pt x="11317605" y="786319"/>
                </a:moveTo>
                <a:cubicBezTo>
                  <a:pt x="11297285" y="793938"/>
                  <a:pt x="11309985" y="826324"/>
                  <a:pt x="11330305" y="817434"/>
                </a:cubicBezTo>
                <a:cubicBezTo>
                  <a:pt x="11350625" y="809813"/>
                  <a:pt x="11337925" y="778063"/>
                  <a:pt x="11317605" y="786319"/>
                </a:cubicBezTo>
                <a:close/>
                <a:moveTo>
                  <a:pt x="11359515" y="1020634"/>
                </a:moveTo>
                <a:cubicBezTo>
                  <a:pt x="11343640" y="1024444"/>
                  <a:pt x="11350625" y="1049844"/>
                  <a:pt x="11366500" y="1045399"/>
                </a:cubicBezTo>
                <a:cubicBezTo>
                  <a:pt x="11381740" y="1040954"/>
                  <a:pt x="11375390" y="1016188"/>
                  <a:pt x="11359515" y="1020634"/>
                </a:cubicBezTo>
                <a:close/>
                <a:moveTo>
                  <a:pt x="11383645" y="927924"/>
                </a:moveTo>
                <a:cubicBezTo>
                  <a:pt x="11365865" y="933004"/>
                  <a:pt x="11374120" y="960309"/>
                  <a:pt x="11391900" y="955229"/>
                </a:cubicBezTo>
                <a:cubicBezTo>
                  <a:pt x="11409045" y="950149"/>
                  <a:pt x="11400790" y="922844"/>
                  <a:pt x="11383645" y="927924"/>
                </a:cubicBezTo>
                <a:close/>
                <a:moveTo>
                  <a:pt x="11450320" y="908874"/>
                </a:moveTo>
                <a:cubicBezTo>
                  <a:pt x="11432540" y="913319"/>
                  <a:pt x="11440160" y="941259"/>
                  <a:pt x="11457940" y="936179"/>
                </a:cubicBezTo>
                <a:cubicBezTo>
                  <a:pt x="11475085" y="931734"/>
                  <a:pt x="11468100" y="903794"/>
                  <a:pt x="11450320" y="908874"/>
                </a:cubicBezTo>
                <a:close/>
                <a:moveTo>
                  <a:pt x="11546840" y="706309"/>
                </a:moveTo>
                <a:cubicBezTo>
                  <a:pt x="11525885" y="712659"/>
                  <a:pt x="11536045" y="745679"/>
                  <a:pt x="11556365" y="738694"/>
                </a:cubicBezTo>
                <a:cubicBezTo>
                  <a:pt x="11577320" y="732344"/>
                  <a:pt x="11567795" y="699324"/>
                  <a:pt x="11546840" y="706309"/>
                </a:cubicBezTo>
                <a:close/>
                <a:moveTo>
                  <a:pt x="11602085" y="886649"/>
                </a:moveTo>
                <a:cubicBezTo>
                  <a:pt x="11587480" y="852359"/>
                  <a:pt x="11554460" y="905699"/>
                  <a:pt x="11591290" y="903794"/>
                </a:cubicBezTo>
                <a:lnTo>
                  <a:pt x="11591290" y="903794"/>
                </a:lnTo>
                <a:cubicBezTo>
                  <a:pt x="11598910" y="901254"/>
                  <a:pt x="11603355" y="894269"/>
                  <a:pt x="11602085" y="886649"/>
                </a:cubicBezTo>
                <a:close/>
                <a:moveTo>
                  <a:pt x="11469370" y="475169"/>
                </a:moveTo>
                <a:cubicBezTo>
                  <a:pt x="11443970" y="485963"/>
                  <a:pt x="11462385" y="525334"/>
                  <a:pt x="11486515" y="513904"/>
                </a:cubicBezTo>
                <a:cubicBezTo>
                  <a:pt x="11511915" y="502474"/>
                  <a:pt x="11494135" y="463104"/>
                  <a:pt x="11469370" y="475169"/>
                </a:cubicBezTo>
                <a:close/>
                <a:moveTo>
                  <a:pt x="11603990" y="779969"/>
                </a:moveTo>
                <a:cubicBezTo>
                  <a:pt x="11584305" y="784413"/>
                  <a:pt x="11591925" y="815529"/>
                  <a:pt x="11611610" y="809813"/>
                </a:cubicBezTo>
                <a:cubicBezTo>
                  <a:pt x="11630660" y="806004"/>
                  <a:pt x="11623040" y="775524"/>
                  <a:pt x="11603990" y="779969"/>
                </a:cubicBezTo>
                <a:close/>
                <a:moveTo>
                  <a:pt x="11607800" y="963484"/>
                </a:moveTo>
                <a:cubicBezTo>
                  <a:pt x="11591290" y="966024"/>
                  <a:pt x="11596370" y="991424"/>
                  <a:pt x="11612880" y="988249"/>
                </a:cubicBezTo>
                <a:cubicBezTo>
                  <a:pt x="11628755" y="985074"/>
                  <a:pt x="11623675" y="959674"/>
                  <a:pt x="11607800" y="963484"/>
                </a:cubicBezTo>
                <a:close/>
                <a:moveTo>
                  <a:pt x="11526520" y="663129"/>
                </a:moveTo>
                <a:lnTo>
                  <a:pt x="11526520" y="663129"/>
                </a:lnTo>
                <a:cubicBezTo>
                  <a:pt x="11579225" y="608519"/>
                  <a:pt x="11452860" y="630109"/>
                  <a:pt x="11520170" y="664399"/>
                </a:cubicBezTo>
                <a:cubicBezTo>
                  <a:pt x="11522710" y="664399"/>
                  <a:pt x="11524615" y="663763"/>
                  <a:pt x="11526520" y="663129"/>
                </a:cubicBezTo>
                <a:close/>
                <a:moveTo>
                  <a:pt x="11520170" y="818069"/>
                </a:moveTo>
                <a:cubicBezTo>
                  <a:pt x="11525250" y="837754"/>
                  <a:pt x="11555730" y="828863"/>
                  <a:pt x="11550015" y="809813"/>
                </a:cubicBezTo>
                <a:cubicBezTo>
                  <a:pt x="11544935" y="790763"/>
                  <a:pt x="11514455" y="799019"/>
                  <a:pt x="11520170" y="818069"/>
                </a:cubicBezTo>
                <a:close/>
                <a:moveTo>
                  <a:pt x="11517630" y="891729"/>
                </a:moveTo>
                <a:cubicBezTo>
                  <a:pt x="11499850" y="895538"/>
                  <a:pt x="11506835" y="924113"/>
                  <a:pt x="11524615" y="919034"/>
                </a:cubicBezTo>
                <a:cubicBezTo>
                  <a:pt x="11542395" y="914588"/>
                  <a:pt x="11535410" y="886649"/>
                  <a:pt x="11517630" y="891729"/>
                </a:cubicBezTo>
                <a:close/>
                <a:moveTo>
                  <a:pt x="11544935" y="975549"/>
                </a:moveTo>
                <a:cubicBezTo>
                  <a:pt x="11528425" y="978724"/>
                  <a:pt x="11534140" y="1004124"/>
                  <a:pt x="11550015" y="1000313"/>
                </a:cubicBezTo>
                <a:cubicBezTo>
                  <a:pt x="11566525" y="997138"/>
                  <a:pt x="11561445" y="972374"/>
                  <a:pt x="11544935" y="975549"/>
                </a:cubicBezTo>
                <a:close/>
                <a:moveTo>
                  <a:pt x="11185525" y="993329"/>
                </a:moveTo>
                <a:cubicBezTo>
                  <a:pt x="11168380" y="999044"/>
                  <a:pt x="11178540" y="1026349"/>
                  <a:pt x="11195050" y="1019999"/>
                </a:cubicBezTo>
                <a:cubicBezTo>
                  <a:pt x="11212830" y="1014284"/>
                  <a:pt x="11202670" y="986979"/>
                  <a:pt x="11185525" y="993329"/>
                </a:cubicBezTo>
                <a:close/>
                <a:moveTo>
                  <a:pt x="11316970" y="948244"/>
                </a:moveTo>
                <a:cubicBezTo>
                  <a:pt x="11299190" y="953324"/>
                  <a:pt x="11308080" y="981263"/>
                  <a:pt x="11325225" y="974913"/>
                </a:cubicBezTo>
                <a:lnTo>
                  <a:pt x="11325225" y="974913"/>
                </a:lnTo>
                <a:cubicBezTo>
                  <a:pt x="11343005" y="969834"/>
                  <a:pt x="11334750" y="942529"/>
                  <a:pt x="11316970" y="948244"/>
                </a:cubicBezTo>
                <a:close/>
                <a:moveTo>
                  <a:pt x="11123295" y="733613"/>
                </a:moveTo>
                <a:cubicBezTo>
                  <a:pt x="11123295" y="733613"/>
                  <a:pt x="11123295" y="733613"/>
                  <a:pt x="11123295" y="733613"/>
                </a:cubicBezTo>
                <a:cubicBezTo>
                  <a:pt x="11101070" y="746313"/>
                  <a:pt x="11121390" y="780604"/>
                  <a:pt x="11143615" y="767269"/>
                </a:cubicBezTo>
                <a:cubicBezTo>
                  <a:pt x="11165840" y="754569"/>
                  <a:pt x="11145520" y="720279"/>
                  <a:pt x="11123295" y="733613"/>
                </a:cubicBezTo>
                <a:close/>
                <a:moveTo>
                  <a:pt x="11183620" y="881569"/>
                </a:moveTo>
                <a:cubicBezTo>
                  <a:pt x="11203940" y="872679"/>
                  <a:pt x="11188700" y="841563"/>
                  <a:pt x="11169015" y="851088"/>
                </a:cubicBezTo>
                <a:cubicBezTo>
                  <a:pt x="11149330" y="859979"/>
                  <a:pt x="11163935" y="891094"/>
                  <a:pt x="11183620" y="881569"/>
                </a:cubicBezTo>
                <a:close/>
                <a:moveTo>
                  <a:pt x="11119485" y="805369"/>
                </a:moveTo>
                <a:cubicBezTo>
                  <a:pt x="11098530" y="816163"/>
                  <a:pt x="11116310" y="849184"/>
                  <a:pt x="11137265" y="837754"/>
                </a:cubicBezTo>
                <a:cubicBezTo>
                  <a:pt x="11157585" y="826324"/>
                  <a:pt x="11139805" y="793304"/>
                  <a:pt x="11119485" y="805369"/>
                </a:cubicBezTo>
                <a:close/>
                <a:moveTo>
                  <a:pt x="11120755" y="1018094"/>
                </a:moveTo>
                <a:cubicBezTo>
                  <a:pt x="11103610" y="1024444"/>
                  <a:pt x="11114405" y="1051113"/>
                  <a:pt x="11130915" y="1044129"/>
                </a:cubicBezTo>
                <a:cubicBezTo>
                  <a:pt x="11148695" y="1038413"/>
                  <a:pt x="11137900" y="1011109"/>
                  <a:pt x="11120755" y="1018094"/>
                </a:cubicBezTo>
                <a:close/>
                <a:moveTo>
                  <a:pt x="11111865" y="916494"/>
                </a:moveTo>
                <a:cubicBezTo>
                  <a:pt x="11131550" y="906969"/>
                  <a:pt x="11116310" y="875854"/>
                  <a:pt x="11096625" y="886013"/>
                </a:cubicBezTo>
                <a:cubicBezTo>
                  <a:pt x="11076305" y="896174"/>
                  <a:pt x="11092180" y="926654"/>
                  <a:pt x="11111865" y="916494"/>
                </a:cubicBezTo>
                <a:close/>
                <a:moveTo>
                  <a:pt x="11119485" y="979994"/>
                </a:moveTo>
                <a:cubicBezTo>
                  <a:pt x="11137900" y="972374"/>
                  <a:pt x="11125200" y="943163"/>
                  <a:pt x="11106785" y="951419"/>
                </a:cubicBezTo>
                <a:cubicBezTo>
                  <a:pt x="11088370" y="959674"/>
                  <a:pt x="11101070" y="988249"/>
                  <a:pt x="11119485" y="979994"/>
                </a:cubicBezTo>
                <a:close/>
                <a:moveTo>
                  <a:pt x="11181715" y="951419"/>
                </a:moveTo>
                <a:cubicBezTo>
                  <a:pt x="11205845" y="950784"/>
                  <a:pt x="11198225" y="912684"/>
                  <a:pt x="11176000" y="921574"/>
                </a:cubicBezTo>
                <a:cubicBezTo>
                  <a:pt x="11160125" y="927924"/>
                  <a:pt x="11165840" y="952054"/>
                  <a:pt x="11181715" y="951419"/>
                </a:cubicBezTo>
                <a:close/>
                <a:moveTo>
                  <a:pt x="9165590" y="2393504"/>
                </a:moveTo>
                <a:cubicBezTo>
                  <a:pt x="9140825" y="2405569"/>
                  <a:pt x="9160510" y="2444304"/>
                  <a:pt x="9184640" y="2430969"/>
                </a:cubicBezTo>
                <a:cubicBezTo>
                  <a:pt x="9209405" y="2418904"/>
                  <a:pt x="9189720" y="2380804"/>
                  <a:pt x="9165590" y="2393504"/>
                </a:cubicBezTo>
                <a:close/>
                <a:moveTo>
                  <a:pt x="11125835" y="663129"/>
                </a:moveTo>
                <a:cubicBezTo>
                  <a:pt x="11102340" y="677734"/>
                  <a:pt x="11125835" y="713929"/>
                  <a:pt x="11148695" y="698688"/>
                </a:cubicBezTo>
                <a:cubicBezTo>
                  <a:pt x="11172190" y="684084"/>
                  <a:pt x="11148695" y="647888"/>
                  <a:pt x="11125835" y="663129"/>
                </a:cubicBezTo>
                <a:close/>
                <a:moveTo>
                  <a:pt x="11250930" y="970469"/>
                </a:moveTo>
                <a:cubicBezTo>
                  <a:pt x="11233785" y="976184"/>
                  <a:pt x="11243310" y="1003488"/>
                  <a:pt x="11260455" y="997138"/>
                </a:cubicBezTo>
                <a:cubicBezTo>
                  <a:pt x="11277600" y="991424"/>
                  <a:pt x="11268710" y="964119"/>
                  <a:pt x="11250930" y="970469"/>
                </a:cubicBezTo>
                <a:close/>
                <a:moveTo>
                  <a:pt x="11176635" y="1075244"/>
                </a:moveTo>
                <a:cubicBezTo>
                  <a:pt x="11160760" y="1080324"/>
                  <a:pt x="11169015" y="1104454"/>
                  <a:pt x="11184890" y="1099374"/>
                </a:cubicBezTo>
                <a:cubicBezTo>
                  <a:pt x="11200130" y="1094929"/>
                  <a:pt x="11191875" y="1070163"/>
                  <a:pt x="11176635" y="1075244"/>
                </a:cubicBezTo>
                <a:close/>
                <a:moveTo>
                  <a:pt x="11236960" y="1056194"/>
                </a:moveTo>
                <a:cubicBezTo>
                  <a:pt x="11221085" y="1060638"/>
                  <a:pt x="11228705" y="1085404"/>
                  <a:pt x="11244580" y="1080324"/>
                </a:cubicBezTo>
                <a:cubicBezTo>
                  <a:pt x="11260455" y="1075879"/>
                  <a:pt x="11252835" y="1051113"/>
                  <a:pt x="11236960" y="1056194"/>
                </a:cubicBezTo>
                <a:close/>
                <a:moveTo>
                  <a:pt x="11297920" y="1037779"/>
                </a:moveTo>
                <a:cubicBezTo>
                  <a:pt x="11282045" y="1042224"/>
                  <a:pt x="11289665" y="1066988"/>
                  <a:pt x="11304905" y="1061909"/>
                </a:cubicBezTo>
                <a:cubicBezTo>
                  <a:pt x="11320780" y="1057463"/>
                  <a:pt x="11313795" y="1032699"/>
                  <a:pt x="11297920" y="1037779"/>
                </a:cubicBezTo>
                <a:close/>
                <a:moveTo>
                  <a:pt x="11298555" y="736154"/>
                </a:moveTo>
                <a:cubicBezTo>
                  <a:pt x="11289030" y="714563"/>
                  <a:pt x="11254740" y="730438"/>
                  <a:pt x="11265535" y="751394"/>
                </a:cubicBezTo>
                <a:cubicBezTo>
                  <a:pt x="11275060" y="772984"/>
                  <a:pt x="11308715" y="757109"/>
                  <a:pt x="11298555" y="736154"/>
                </a:cubicBezTo>
                <a:close/>
                <a:moveTo>
                  <a:pt x="11645265" y="696149"/>
                </a:moveTo>
                <a:cubicBezTo>
                  <a:pt x="11640185" y="674559"/>
                  <a:pt x="11606530" y="683449"/>
                  <a:pt x="11612245" y="705038"/>
                </a:cubicBezTo>
                <a:cubicBezTo>
                  <a:pt x="11617960" y="725994"/>
                  <a:pt x="11650980" y="717104"/>
                  <a:pt x="11645265" y="696149"/>
                </a:cubicBezTo>
                <a:close/>
                <a:moveTo>
                  <a:pt x="11230610" y="695513"/>
                </a:moveTo>
                <a:cubicBezTo>
                  <a:pt x="11218545" y="672654"/>
                  <a:pt x="11182985" y="692338"/>
                  <a:pt x="11196320" y="714563"/>
                </a:cubicBezTo>
                <a:cubicBezTo>
                  <a:pt x="11207750" y="737424"/>
                  <a:pt x="11243310" y="717738"/>
                  <a:pt x="11230610" y="695513"/>
                </a:cubicBezTo>
                <a:close/>
                <a:moveTo>
                  <a:pt x="11195685" y="764729"/>
                </a:moveTo>
                <a:cubicBezTo>
                  <a:pt x="11174095" y="775524"/>
                  <a:pt x="11191240" y="808544"/>
                  <a:pt x="11212195" y="797749"/>
                </a:cubicBezTo>
                <a:cubicBezTo>
                  <a:pt x="11233785" y="787588"/>
                  <a:pt x="11217275" y="753934"/>
                  <a:pt x="11195685" y="764729"/>
                </a:cubicBezTo>
                <a:close/>
                <a:moveTo>
                  <a:pt x="11723370" y="677099"/>
                </a:moveTo>
                <a:cubicBezTo>
                  <a:pt x="11718925" y="655509"/>
                  <a:pt x="11685270" y="663129"/>
                  <a:pt x="11690350" y="684719"/>
                </a:cubicBezTo>
                <a:cubicBezTo>
                  <a:pt x="11695430" y="706309"/>
                  <a:pt x="11728450" y="698054"/>
                  <a:pt x="11723370" y="677099"/>
                </a:cubicBezTo>
                <a:close/>
                <a:moveTo>
                  <a:pt x="12066270" y="809179"/>
                </a:moveTo>
                <a:cubicBezTo>
                  <a:pt x="12047855" y="809813"/>
                  <a:pt x="12049760" y="839024"/>
                  <a:pt x="12067540" y="837119"/>
                </a:cubicBezTo>
                <a:lnTo>
                  <a:pt x="12067540" y="837119"/>
                </a:lnTo>
                <a:cubicBezTo>
                  <a:pt x="12085955" y="836484"/>
                  <a:pt x="12084685" y="807909"/>
                  <a:pt x="12066270" y="809179"/>
                </a:cubicBezTo>
                <a:close/>
                <a:moveTo>
                  <a:pt x="12103100" y="605979"/>
                </a:moveTo>
                <a:cubicBezTo>
                  <a:pt x="12080875" y="606613"/>
                  <a:pt x="12083415" y="641538"/>
                  <a:pt x="12105005" y="639634"/>
                </a:cubicBezTo>
                <a:cubicBezTo>
                  <a:pt x="12127230" y="638999"/>
                  <a:pt x="12125325" y="604074"/>
                  <a:pt x="12103100" y="605979"/>
                </a:cubicBezTo>
                <a:close/>
                <a:moveTo>
                  <a:pt x="12113895" y="907604"/>
                </a:moveTo>
                <a:cubicBezTo>
                  <a:pt x="12097385" y="907604"/>
                  <a:pt x="12098020" y="933638"/>
                  <a:pt x="12114530" y="933004"/>
                </a:cubicBezTo>
                <a:cubicBezTo>
                  <a:pt x="12131040" y="933004"/>
                  <a:pt x="12130405" y="906969"/>
                  <a:pt x="12113895" y="907604"/>
                </a:cubicBezTo>
                <a:close/>
                <a:moveTo>
                  <a:pt x="12050395" y="910144"/>
                </a:moveTo>
                <a:cubicBezTo>
                  <a:pt x="12033885" y="910779"/>
                  <a:pt x="12035155" y="936813"/>
                  <a:pt x="12051665" y="935544"/>
                </a:cubicBezTo>
                <a:cubicBezTo>
                  <a:pt x="12068175" y="934909"/>
                  <a:pt x="12066905" y="909509"/>
                  <a:pt x="12050395" y="910144"/>
                </a:cubicBezTo>
                <a:close/>
                <a:moveTo>
                  <a:pt x="12049760" y="741234"/>
                </a:moveTo>
                <a:cubicBezTo>
                  <a:pt x="12070715" y="741234"/>
                  <a:pt x="12069445" y="708213"/>
                  <a:pt x="12048490" y="710119"/>
                </a:cubicBezTo>
                <a:cubicBezTo>
                  <a:pt x="12029440" y="710754"/>
                  <a:pt x="12030710" y="741234"/>
                  <a:pt x="12049760" y="741234"/>
                </a:cubicBezTo>
                <a:close/>
                <a:moveTo>
                  <a:pt x="12135485" y="806004"/>
                </a:moveTo>
                <a:cubicBezTo>
                  <a:pt x="12117070" y="806638"/>
                  <a:pt x="12118340" y="835213"/>
                  <a:pt x="12136120" y="833944"/>
                </a:cubicBezTo>
                <a:cubicBezTo>
                  <a:pt x="12154535" y="833944"/>
                  <a:pt x="12153900" y="805369"/>
                  <a:pt x="12135485" y="806004"/>
                </a:cubicBezTo>
                <a:close/>
                <a:moveTo>
                  <a:pt x="11997055" y="813624"/>
                </a:moveTo>
                <a:cubicBezTo>
                  <a:pt x="11978640" y="814894"/>
                  <a:pt x="11981180" y="843469"/>
                  <a:pt x="11999595" y="841563"/>
                </a:cubicBezTo>
                <a:cubicBezTo>
                  <a:pt x="12017375" y="840929"/>
                  <a:pt x="12014835" y="812354"/>
                  <a:pt x="11997055" y="813624"/>
                </a:cubicBezTo>
                <a:close/>
                <a:moveTo>
                  <a:pt x="11669395" y="872679"/>
                </a:moveTo>
                <a:cubicBezTo>
                  <a:pt x="11666220" y="854899"/>
                  <a:pt x="11637645" y="859979"/>
                  <a:pt x="11641455" y="878394"/>
                </a:cubicBezTo>
                <a:cubicBezTo>
                  <a:pt x="11645265" y="896174"/>
                  <a:pt x="11673205" y="890459"/>
                  <a:pt x="11669395" y="872679"/>
                </a:cubicBezTo>
                <a:close/>
                <a:moveTo>
                  <a:pt x="12040870" y="627569"/>
                </a:moveTo>
                <a:cubicBezTo>
                  <a:pt x="12038965" y="605979"/>
                  <a:pt x="12004675" y="609154"/>
                  <a:pt x="12007215" y="630744"/>
                </a:cubicBezTo>
                <a:cubicBezTo>
                  <a:pt x="12009120" y="652969"/>
                  <a:pt x="12043410" y="649159"/>
                  <a:pt x="12040870" y="627569"/>
                </a:cubicBezTo>
                <a:close/>
                <a:moveTo>
                  <a:pt x="12192000" y="238949"/>
                </a:moveTo>
                <a:lnTo>
                  <a:pt x="12192000" y="198944"/>
                </a:lnTo>
                <a:cubicBezTo>
                  <a:pt x="12176760" y="207199"/>
                  <a:pt x="12177395" y="231329"/>
                  <a:pt x="12192000" y="238949"/>
                </a:cubicBezTo>
                <a:close/>
                <a:moveTo>
                  <a:pt x="12167235" y="619949"/>
                </a:moveTo>
                <a:cubicBezTo>
                  <a:pt x="12167235" y="633919"/>
                  <a:pt x="12181840" y="638999"/>
                  <a:pt x="12192000" y="634554"/>
                </a:cubicBezTo>
                <a:lnTo>
                  <a:pt x="12192000" y="604709"/>
                </a:lnTo>
                <a:cubicBezTo>
                  <a:pt x="12181840" y="600263"/>
                  <a:pt x="12167235" y="605344"/>
                  <a:pt x="12167235" y="619949"/>
                </a:cubicBezTo>
                <a:close/>
                <a:moveTo>
                  <a:pt x="11974195" y="716469"/>
                </a:moveTo>
                <a:cubicBezTo>
                  <a:pt x="11953875" y="718374"/>
                  <a:pt x="11957050" y="749488"/>
                  <a:pt x="11977370" y="747584"/>
                </a:cubicBezTo>
                <a:cubicBezTo>
                  <a:pt x="11997055" y="745679"/>
                  <a:pt x="11993880" y="713929"/>
                  <a:pt x="11974195" y="716469"/>
                </a:cubicBezTo>
                <a:close/>
                <a:moveTo>
                  <a:pt x="12192000" y="537399"/>
                </a:moveTo>
                <a:lnTo>
                  <a:pt x="12192000" y="501204"/>
                </a:lnTo>
                <a:cubicBezTo>
                  <a:pt x="12171045" y="503108"/>
                  <a:pt x="12171680" y="535494"/>
                  <a:pt x="12192000" y="537399"/>
                </a:cubicBezTo>
                <a:close/>
                <a:moveTo>
                  <a:pt x="12192000" y="143063"/>
                </a:moveTo>
                <a:lnTo>
                  <a:pt x="12192000" y="96074"/>
                </a:lnTo>
                <a:cubicBezTo>
                  <a:pt x="12167235" y="99883"/>
                  <a:pt x="12167870" y="138619"/>
                  <a:pt x="12192000" y="143063"/>
                </a:cubicBezTo>
                <a:close/>
                <a:moveTo>
                  <a:pt x="12192000" y="823149"/>
                </a:moveTo>
                <a:lnTo>
                  <a:pt x="12192000" y="814894"/>
                </a:lnTo>
                <a:cubicBezTo>
                  <a:pt x="12191365" y="817434"/>
                  <a:pt x="12191365" y="820609"/>
                  <a:pt x="12192000" y="823149"/>
                </a:cubicBezTo>
                <a:close/>
                <a:moveTo>
                  <a:pt x="12178030" y="906334"/>
                </a:moveTo>
                <a:cubicBezTo>
                  <a:pt x="12161520" y="906334"/>
                  <a:pt x="12161520" y="932369"/>
                  <a:pt x="12178665" y="931734"/>
                </a:cubicBezTo>
                <a:cubicBezTo>
                  <a:pt x="12194540" y="931734"/>
                  <a:pt x="12194540" y="905699"/>
                  <a:pt x="12178030" y="906334"/>
                </a:cubicBezTo>
                <a:close/>
                <a:moveTo>
                  <a:pt x="12170410" y="400238"/>
                </a:moveTo>
                <a:cubicBezTo>
                  <a:pt x="12145010" y="400874"/>
                  <a:pt x="12146915" y="441513"/>
                  <a:pt x="12172315" y="439608"/>
                </a:cubicBezTo>
                <a:cubicBezTo>
                  <a:pt x="12197715" y="438974"/>
                  <a:pt x="12195810" y="398969"/>
                  <a:pt x="12170410" y="400238"/>
                </a:cubicBezTo>
                <a:close/>
                <a:moveTo>
                  <a:pt x="12192000" y="732979"/>
                </a:moveTo>
                <a:lnTo>
                  <a:pt x="12192000" y="705038"/>
                </a:lnTo>
                <a:cubicBezTo>
                  <a:pt x="12181840" y="710754"/>
                  <a:pt x="12181840" y="727263"/>
                  <a:pt x="12192000" y="732979"/>
                </a:cubicBezTo>
                <a:close/>
                <a:moveTo>
                  <a:pt x="11986895" y="914588"/>
                </a:moveTo>
                <a:cubicBezTo>
                  <a:pt x="11970385" y="915224"/>
                  <a:pt x="11972290" y="941259"/>
                  <a:pt x="11988800" y="939988"/>
                </a:cubicBezTo>
                <a:cubicBezTo>
                  <a:pt x="12004675" y="938719"/>
                  <a:pt x="12003405" y="912684"/>
                  <a:pt x="11986895" y="914588"/>
                </a:cubicBezTo>
                <a:close/>
                <a:moveTo>
                  <a:pt x="11750675" y="748854"/>
                </a:moveTo>
                <a:cubicBezTo>
                  <a:pt x="11730990" y="752029"/>
                  <a:pt x="11736705" y="783144"/>
                  <a:pt x="11756390" y="779334"/>
                </a:cubicBezTo>
                <a:cubicBezTo>
                  <a:pt x="11776075" y="775524"/>
                  <a:pt x="11770360" y="744409"/>
                  <a:pt x="11750675" y="748854"/>
                </a:cubicBezTo>
                <a:close/>
                <a:moveTo>
                  <a:pt x="11788775" y="680274"/>
                </a:moveTo>
                <a:cubicBezTo>
                  <a:pt x="11810365" y="676463"/>
                  <a:pt x="11804015" y="642809"/>
                  <a:pt x="11782425" y="647254"/>
                </a:cubicBezTo>
                <a:cubicBezTo>
                  <a:pt x="11760200" y="651063"/>
                  <a:pt x="11767185" y="685354"/>
                  <a:pt x="11788775" y="680274"/>
                </a:cubicBezTo>
                <a:close/>
                <a:moveTo>
                  <a:pt x="11733530" y="941894"/>
                </a:moveTo>
                <a:cubicBezTo>
                  <a:pt x="11717020" y="943799"/>
                  <a:pt x="11721465" y="969834"/>
                  <a:pt x="11737340" y="967294"/>
                </a:cubicBezTo>
                <a:cubicBezTo>
                  <a:pt x="11753215" y="964754"/>
                  <a:pt x="11749405" y="939354"/>
                  <a:pt x="11733530" y="941894"/>
                </a:cubicBezTo>
                <a:close/>
                <a:moveTo>
                  <a:pt x="11793855" y="865694"/>
                </a:moveTo>
                <a:cubicBezTo>
                  <a:pt x="11812270" y="863154"/>
                  <a:pt x="11807825" y="834579"/>
                  <a:pt x="11789410" y="837754"/>
                </a:cubicBezTo>
                <a:cubicBezTo>
                  <a:pt x="11771630" y="840294"/>
                  <a:pt x="11776075" y="868869"/>
                  <a:pt x="11793855" y="865694"/>
                </a:cubicBezTo>
                <a:close/>
                <a:moveTo>
                  <a:pt x="11725910" y="876488"/>
                </a:moveTo>
                <a:cubicBezTo>
                  <a:pt x="11743690" y="873313"/>
                  <a:pt x="11739245" y="845374"/>
                  <a:pt x="11720830" y="848549"/>
                </a:cubicBezTo>
                <a:cubicBezTo>
                  <a:pt x="11703050" y="851724"/>
                  <a:pt x="11708130" y="879663"/>
                  <a:pt x="11725910" y="876488"/>
                </a:cubicBezTo>
                <a:close/>
                <a:moveTo>
                  <a:pt x="11670665" y="952054"/>
                </a:moveTo>
                <a:cubicBezTo>
                  <a:pt x="11654155" y="954594"/>
                  <a:pt x="11658600" y="979994"/>
                  <a:pt x="11675110" y="976819"/>
                </a:cubicBezTo>
                <a:cubicBezTo>
                  <a:pt x="11690985" y="974913"/>
                  <a:pt x="11686540" y="948879"/>
                  <a:pt x="11670665" y="952054"/>
                </a:cubicBezTo>
                <a:close/>
                <a:moveTo>
                  <a:pt x="11796395" y="933004"/>
                </a:moveTo>
                <a:cubicBezTo>
                  <a:pt x="11779885" y="934909"/>
                  <a:pt x="11783695" y="960309"/>
                  <a:pt x="11799570" y="958404"/>
                </a:cubicBezTo>
                <a:lnTo>
                  <a:pt x="11799570" y="958404"/>
                </a:lnTo>
                <a:cubicBezTo>
                  <a:pt x="11816080" y="956499"/>
                  <a:pt x="11812905" y="931099"/>
                  <a:pt x="11796395" y="933004"/>
                </a:cubicBezTo>
                <a:close/>
                <a:moveTo>
                  <a:pt x="5067300" y="844738"/>
                </a:moveTo>
                <a:cubicBezTo>
                  <a:pt x="5047615" y="841563"/>
                  <a:pt x="5042535" y="872679"/>
                  <a:pt x="5062855" y="875219"/>
                </a:cubicBezTo>
                <a:cubicBezTo>
                  <a:pt x="5082540" y="878394"/>
                  <a:pt x="5087620" y="847279"/>
                  <a:pt x="5067300" y="844738"/>
                </a:cubicBezTo>
                <a:close/>
                <a:moveTo>
                  <a:pt x="11088370" y="649159"/>
                </a:moveTo>
                <a:cubicBezTo>
                  <a:pt x="11045190" y="608519"/>
                  <a:pt x="11030585" y="707579"/>
                  <a:pt x="11083925" y="680909"/>
                </a:cubicBezTo>
                <a:lnTo>
                  <a:pt x="11083925" y="680909"/>
                </a:lnTo>
                <a:cubicBezTo>
                  <a:pt x="11093450" y="673288"/>
                  <a:pt x="11095990" y="658684"/>
                  <a:pt x="11088370" y="649159"/>
                </a:cubicBezTo>
                <a:close/>
                <a:moveTo>
                  <a:pt x="11960860" y="635824"/>
                </a:moveTo>
                <a:cubicBezTo>
                  <a:pt x="11958320" y="614234"/>
                  <a:pt x="11924030" y="618044"/>
                  <a:pt x="11927205" y="640269"/>
                </a:cubicBezTo>
                <a:cubicBezTo>
                  <a:pt x="11929745" y="661859"/>
                  <a:pt x="11964035" y="657413"/>
                  <a:pt x="11960860" y="635824"/>
                </a:cubicBezTo>
                <a:close/>
                <a:moveTo>
                  <a:pt x="11916410" y="738694"/>
                </a:moveTo>
                <a:cubicBezTo>
                  <a:pt x="11904345" y="699959"/>
                  <a:pt x="11862435" y="754569"/>
                  <a:pt x="11903075" y="755838"/>
                </a:cubicBezTo>
                <a:lnTo>
                  <a:pt x="11903075" y="755838"/>
                </a:lnTo>
                <a:cubicBezTo>
                  <a:pt x="11911965" y="754569"/>
                  <a:pt x="11917680" y="746949"/>
                  <a:pt x="11916410" y="738694"/>
                </a:cubicBezTo>
                <a:close/>
                <a:moveTo>
                  <a:pt x="11923395" y="919669"/>
                </a:moveTo>
                <a:cubicBezTo>
                  <a:pt x="11906885" y="920938"/>
                  <a:pt x="11909425" y="946974"/>
                  <a:pt x="11925935" y="945069"/>
                </a:cubicBezTo>
                <a:cubicBezTo>
                  <a:pt x="11941810" y="943163"/>
                  <a:pt x="11939905" y="917763"/>
                  <a:pt x="11923395" y="919669"/>
                </a:cubicBezTo>
                <a:close/>
                <a:moveTo>
                  <a:pt x="11927840" y="819974"/>
                </a:moveTo>
                <a:cubicBezTo>
                  <a:pt x="11909425" y="821244"/>
                  <a:pt x="11912600" y="850454"/>
                  <a:pt x="11931015" y="847913"/>
                </a:cubicBezTo>
                <a:cubicBezTo>
                  <a:pt x="11948795" y="846644"/>
                  <a:pt x="11945620" y="818069"/>
                  <a:pt x="11927840" y="819974"/>
                </a:cubicBezTo>
                <a:close/>
                <a:moveTo>
                  <a:pt x="11901805" y="471358"/>
                </a:moveTo>
                <a:lnTo>
                  <a:pt x="11901805" y="471358"/>
                </a:lnTo>
                <a:cubicBezTo>
                  <a:pt x="11927205" y="466913"/>
                  <a:pt x="11919585" y="427544"/>
                  <a:pt x="11894185" y="432624"/>
                </a:cubicBezTo>
                <a:cubicBezTo>
                  <a:pt x="11869420" y="437069"/>
                  <a:pt x="11877040" y="476438"/>
                  <a:pt x="11901805" y="471358"/>
                </a:cubicBezTo>
                <a:close/>
                <a:moveTo>
                  <a:pt x="11861800" y="633284"/>
                </a:moveTo>
                <a:cubicBezTo>
                  <a:pt x="11840210" y="636459"/>
                  <a:pt x="11845925" y="670749"/>
                  <a:pt x="11867515" y="666938"/>
                </a:cubicBezTo>
                <a:cubicBezTo>
                  <a:pt x="11889105" y="663129"/>
                  <a:pt x="11883390" y="628838"/>
                  <a:pt x="11861800" y="633284"/>
                </a:cubicBezTo>
                <a:close/>
                <a:moveTo>
                  <a:pt x="11824970" y="735519"/>
                </a:moveTo>
                <a:cubicBezTo>
                  <a:pt x="11804650" y="738059"/>
                  <a:pt x="11809730" y="769809"/>
                  <a:pt x="11830050" y="765999"/>
                </a:cubicBezTo>
                <a:cubicBezTo>
                  <a:pt x="11849735" y="763459"/>
                  <a:pt x="11844655" y="732344"/>
                  <a:pt x="11824970" y="735519"/>
                </a:cubicBezTo>
                <a:close/>
                <a:moveTo>
                  <a:pt x="11859895" y="925384"/>
                </a:moveTo>
                <a:cubicBezTo>
                  <a:pt x="11843385" y="926654"/>
                  <a:pt x="11846560" y="952688"/>
                  <a:pt x="11862435" y="950784"/>
                </a:cubicBezTo>
                <a:cubicBezTo>
                  <a:pt x="11878945" y="949513"/>
                  <a:pt x="11876405" y="923479"/>
                  <a:pt x="11859895" y="925384"/>
                </a:cubicBezTo>
                <a:close/>
                <a:moveTo>
                  <a:pt x="11858625" y="828229"/>
                </a:moveTo>
                <a:cubicBezTo>
                  <a:pt x="11840210" y="830134"/>
                  <a:pt x="11844020" y="858709"/>
                  <a:pt x="11862435" y="856169"/>
                </a:cubicBezTo>
                <a:cubicBezTo>
                  <a:pt x="11880215" y="854263"/>
                  <a:pt x="11877040" y="825688"/>
                  <a:pt x="11858625" y="828229"/>
                </a:cubicBezTo>
                <a:close/>
                <a:moveTo>
                  <a:pt x="11116310" y="1096199"/>
                </a:moveTo>
                <a:cubicBezTo>
                  <a:pt x="11100435" y="1101279"/>
                  <a:pt x="11109325" y="1126044"/>
                  <a:pt x="11124565" y="1120329"/>
                </a:cubicBezTo>
                <a:cubicBezTo>
                  <a:pt x="11140440" y="1114613"/>
                  <a:pt x="11131550" y="1090484"/>
                  <a:pt x="11116310" y="1096199"/>
                </a:cubicBezTo>
                <a:close/>
                <a:moveTo>
                  <a:pt x="9740900" y="2080449"/>
                </a:moveTo>
                <a:cubicBezTo>
                  <a:pt x="9748520" y="2020124"/>
                  <a:pt x="9658985" y="2070288"/>
                  <a:pt x="9714230" y="2095688"/>
                </a:cubicBezTo>
                <a:cubicBezTo>
                  <a:pt x="9703435" y="2162364"/>
                  <a:pt x="9803130" y="2106484"/>
                  <a:pt x="9740900" y="2080449"/>
                </a:cubicBezTo>
                <a:close/>
                <a:moveTo>
                  <a:pt x="9907270" y="1820734"/>
                </a:moveTo>
                <a:cubicBezTo>
                  <a:pt x="9890125" y="1801684"/>
                  <a:pt x="9860915" y="1829624"/>
                  <a:pt x="9878695" y="1848038"/>
                </a:cubicBezTo>
                <a:cubicBezTo>
                  <a:pt x="9896475" y="1866454"/>
                  <a:pt x="9925685" y="1839149"/>
                  <a:pt x="9907270" y="1820734"/>
                </a:cubicBezTo>
                <a:close/>
                <a:moveTo>
                  <a:pt x="9948545" y="1896299"/>
                </a:moveTo>
                <a:cubicBezTo>
                  <a:pt x="9922510" y="1875979"/>
                  <a:pt x="9891395" y="1916619"/>
                  <a:pt x="9917430" y="1936304"/>
                </a:cubicBezTo>
                <a:cubicBezTo>
                  <a:pt x="9942830" y="1957259"/>
                  <a:pt x="9974580" y="1916619"/>
                  <a:pt x="9948545" y="1896299"/>
                </a:cubicBezTo>
                <a:close/>
                <a:moveTo>
                  <a:pt x="10033635" y="1755329"/>
                </a:moveTo>
                <a:cubicBezTo>
                  <a:pt x="10031095" y="1753424"/>
                  <a:pt x="10027920" y="1751519"/>
                  <a:pt x="10024745" y="1750884"/>
                </a:cubicBezTo>
                <a:cubicBezTo>
                  <a:pt x="10030460" y="1736913"/>
                  <a:pt x="10016490" y="1720404"/>
                  <a:pt x="10001250" y="1723579"/>
                </a:cubicBezTo>
                <a:cubicBezTo>
                  <a:pt x="10000615" y="1720404"/>
                  <a:pt x="9999345" y="1717863"/>
                  <a:pt x="9997440" y="1715324"/>
                </a:cubicBezTo>
                <a:cubicBezTo>
                  <a:pt x="9999980" y="1715324"/>
                  <a:pt x="10003155" y="1714688"/>
                  <a:pt x="10005695" y="1712784"/>
                </a:cubicBezTo>
                <a:cubicBezTo>
                  <a:pt x="10039985" y="1759774"/>
                  <a:pt x="10063480" y="1664524"/>
                  <a:pt x="10011410" y="1689924"/>
                </a:cubicBezTo>
                <a:cubicBezTo>
                  <a:pt x="10009505" y="1686113"/>
                  <a:pt x="10005695" y="1683574"/>
                  <a:pt x="10001885" y="1682304"/>
                </a:cubicBezTo>
                <a:cubicBezTo>
                  <a:pt x="10001885" y="1657538"/>
                  <a:pt x="9968230" y="1657538"/>
                  <a:pt x="9973945" y="1683574"/>
                </a:cubicBezTo>
                <a:cubicBezTo>
                  <a:pt x="9966325" y="1691194"/>
                  <a:pt x="9969500" y="1705799"/>
                  <a:pt x="9979660" y="1708974"/>
                </a:cubicBezTo>
                <a:cubicBezTo>
                  <a:pt x="9958070" y="1712784"/>
                  <a:pt x="9961880" y="1746438"/>
                  <a:pt x="9983470" y="1745169"/>
                </a:cubicBezTo>
                <a:cubicBezTo>
                  <a:pt x="9983470" y="1748344"/>
                  <a:pt x="9984740" y="1752154"/>
                  <a:pt x="9986010" y="1754694"/>
                </a:cubicBezTo>
                <a:cubicBezTo>
                  <a:pt x="9982200" y="1757234"/>
                  <a:pt x="9979025" y="1761679"/>
                  <a:pt x="9977755" y="1766124"/>
                </a:cubicBezTo>
                <a:cubicBezTo>
                  <a:pt x="9975850" y="1754694"/>
                  <a:pt x="9961880" y="1747074"/>
                  <a:pt x="9951085" y="1751519"/>
                </a:cubicBezTo>
                <a:cubicBezTo>
                  <a:pt x="9952355" y="1743899"/>
                  <a:pt x="9946640" y="1735009"/>
                  <a:pt x="9938385" y="1733104"/>
                </a:cubicBezTo>
                <a:cubicBezTo>
                  <a:pt x="9937750" y="1731834"/>
                  <a:pt x="9937750" y="1731199"/>
                  <a:pt x="9937115" y="1730563"/>
                </a:cubicBezTo>
                <a:cubicBezTo>
                  <a:pt x="9942830" y="1726119"/>
                  <a:pt x="9944735" y="1717863"/>
                  <a:pt x="9940925" y="1711513"/>
                </a:cubicBezTo>
                <a:cubicBezTo>
                  <a:pt x="9947275" y="1701354"/>
                  <a:pt x="9934575" y="1688019"/>
                  <a:pt x="9923780" y="1694369"/>
                </a:cubicBezTo>
                <a:cubicBezTo>
                  <a:pt x="9918065" y="1696909"/>
                  <a:pt x="9915525" y="1704529"/>
                  <a:pt x="9918065" y="1710244"/>
                </a:cubicBezTo>
                <a:cubicBezTo>
                  <a:pt x="9914890" y="1714688"/>
                  <a:pt x="9914255" y="1720404"/>
                  <a:pt x="9916795" y="1725484"/>
                </a:cubicBezTo>
                <a:cubicBezTo>
                  <a:pt x="9906000" y="1731199"/>
                  <a:pt x="9907270" y="1748344"/>
                  <a:pt x="9918065" y="1752788"/>
                </a:cubicBezTo>
                <a:cubicBezTo>
                  <a:pt x="9919335" y="1762313"/>
                  <a:pt x="9930130" y="1768663"/>
                  <a:pt x="9939020" y="1765488"/>
                </a:cubicBezTo>
                <a:cubicBezTo>
                  <a:pt x="9933305" y="1788984"/>
                  <a:pt x="9970135" y="1799144"/>
                  <a:pt x="9977120" y="1775649"/>
                </a:cubicBezTo>
                <a:cubicBezTo>
                  <a:pt x="9978390" y="1788349"/>
                  <a:pt x="9992995" y="1797874"/>
                  <a:pt x="10005060" y="1794063"/>
                </a:cubicBezTo>
                <a:cubicBezTo>
                  <a:pt x="10030460" y="1811209"/>
                  <a:pt x="10057765" y="1773744"/>
                  <a:pt x="10033635" y="1755329"/>
                </a:cubicBezTo>
                <a:close/>
                <a:moveTo>
                  <a:pt x="10016490" y="1804859"/>
                </a:moveTo>
                <a:cubicBezTo>
                  <a:pt x="9990455" y="1785174"/>
                  <a:pt x="9959340" y="1826449"/>
                  <a:pt x="9986645" y="1845499"/>
                </a:cubicBezTo>
                <a:cubicBezTo>
                  <a:pt x="10012680" y="1865819"/>
                  <a:pt x="10043795" y="1823909"/>
                  <a:pt x="10016490" y="1804859"/>
                </a:cubicBezTo>
                <a:close/>
                <a:moveTo>
                  <a:pt x="9884410" y="1919159"/>
                </a:moveTo>
                <a:cubicBezTo>
                  <a:pt x="9882505" y="1914079"/>
                  <a:pt x="9878060" y="1908999"/>
                  <a:pt x="9872980" y="1907094"/>
                </a:cubicBezTo>
                <a:cubicBezTo>
                  <a:pt x="9944100" y="1868359"/>
                  <a:pt x="9807575" y="1844229"/>
                  <a:pt x="9860915" y="1905188"/>
                </a:cubicBezTo>
                <a:cubicBezTo>
                  <a:pt x="9836150" y="1907094"/>
                  <a:pt x="9833610" y="1945194"/>
                  <a:pt x="9858375" y="1949638"/>
                </a:cubicBezTo>
                <a:cubicBezTo>
                  <a:pt x="9877425" y="1999169"/>
                  <a:pt x="9937115" y="1931224"/>
                  <a:pt x="9884410" y="1919159"/>
                </a:cubicBezTo>
                <a:close/>
                <a:moveTo>
                  <a:pt x="9769475" y="2077909"/>
                </a:moveTo>
                <a:cubicBezTo>
                  <a:pt x="9747885" y="2102674"/>
                  <a:pt x="9787255" y="2136329"/>
                  <a:pt x="9808210" y="2110929"/>
                </a:cubicBezTo>
                <a:cubicBezTo>
                  <a:pt x="9829800" y="2086163"/>
                  <a:pt x="9790430" y="2052509"/>
                  <a:pt x="9769475" y="2077909"/>
                </a:cubicBezTo>
                <a:close/>
                <a:moveTo>
                  <a:pt x="9814560" y="2001074"/>
                </a:moveTo>
                <a:cubicBezTo>
                  <a:pt x="9807575" y="1949004"/>
                  <a:pt x="9737090" y="2002979"/>
                  <a:pt x="9785985" y="2023299"/>
                </a:cubicBezTo>
                <a:cubicBezTo>
                  <a:pt x="9791065" y="2082354"/>
                  <a:pt x="9870440" y="2021394"/>
                  <a:pt x="9814560" y="2001074"/>
                </a:cubicBezTo>
                <a:close/>
                <a:moveTo>
                  <a:pt x="9878060" y="1986469"/>
                </a:moveTo>
                <a:cubicBezTo>
                  <a:pt x="9852660" y="1965513"/>
                  <a:pt x="9820275" y="2005519"/>
                  <a:pt x="9846310" y="2025838"/>
                </a:cubicBezTo>
                <a:cubicBezTo>
                  <a:pt x="9871075" y="2047429"/>
                  <a:pt x="9904095" y="2006788"/>
                  <a:pt x="9878060" y="1986469"/>
                </a:cubicBezTo>
                <a:close/>
                <a:moveTo>
                  <a:pt x="9949180" y="1835338"/>
                </a:moveTo>
                <a:cubicBezTo>
                  <a:pt x="9949180" y="1834704"/>
                  <a:pt x="9948545" y="1834704"/>
                  <a:pt x="9948545" y="1834069"/>
                </a:cubicBezTo>
                <a:cubicBezTo>
                  <a:pt x="9950450" y="1832799"/>
                  <a:pt x="9952355" y="1831529"/>
                  <a:pt x="9954260" y="1830259"/>
                </a:cubicBezTo>
                <a:lnTo>
                  <a:pt x="9954260" y="1830259"/>
                </a:lnTo>
                <a:cubicBezTo>
                  <a:pt x="9968230" y="1816288"/>
                  <a:pt x="9954260" y="1790254"/>
                  <a:pt x="9935210" y="1794699"/>
                </a:cubicBezTo>
                <a:cubicBezTo>
                  <a:pt x="9952990" y="1733104"/>
                  <a:pt x="9859645" y="1790254"/>
                  <a:pt x="9922510" y="1802319"/>
                </a:cubicBezTo>
                <a:cubicBezTo>
                  <a:pt x="9916160" y="1810574"/>
                  <a:pt x="9916795" y="1822004"/>
                  <a:pt x="9923780" y="1829624"/>
                </a:cubicBezTo>
                <a:cubicBezTo>
                  <a:pt x="9902825" y="1838513"/>
                  <a:pt x="9909175" y="1872169"/>
                  <a:pt x="9932670" y="1872804"/>
                </a:cubicBezTo>
                <a:cubicBezTo>
                  <a:pt x="9963785" y="1912174"/>
                  <a:pt x="9999980" y="1835338"/>
                  <a:pt x="9949180" y="1835338"/>
                </a:cubicBezTo>
                <a:close/>
                <a:moveTo>
                  <a:pt x="10366375" y="1444179"/>
                </a:moveTo>
                <a:cubicBezTo>
                  <a:pt x="10351770" y="1451799"/>
                  <a:pt x="10364470" y="1474659"/>
                  <a:pt x="10379075" y="1466404"/>
                </a:cubicBezTo>
                <a:cubicBezTo>
                  <a:pt x="10393045" y="1458784"/>
                  <a:pt x="10380345" y="1435924"/>
                  <a:pt x="10366375" y="1444179"/>
                </a:cubicBezTo>
                <a:close/>
                <a:moveTo>
                  <a:pt x="10383520" y="1402269"/>
                </a:moveTo>
                <a:cubicBezTo>
                  <a:pt x="10367645" y="1411794"/>
                  <a:pt x="10383520" y="1435924"/>
                  <a:pt x="10398760" y="1425763"/>
                </a:cubicBezTo>
                <a:cubicBezTo>
                  <a:pt x="10414635" y="1416238"/>
                  <a:pt x="10398760" y="1392109"/>
                  <a:pt x="10383520" y="1402269"/>
                </a:cubicBezTo>
                <a:close/>
                <a:moveTo>
                  <a:pt x="10422255" y="1413699"/>
                </a:moveTo>
                <a:cubicBezTo>
                  <a:pt x="10407650" y="1421319"/>
                  <a:pt x="10420350" y="1444179"/>
                  <a:pt x="10434320" y="1435924"/>
                </a:cubicBezTo>
                <a:cubicBezTo>
                  <a:pt x="10448925" y="1428304"/>
                  <a:pt x="10436225" y="1405444"/>
                  <a:pt x="10422255" y="1413699"/>
                </a:cubicBezTo>
                <a:close/>
                <a:moveTo>
                  <a:pt x="10333990" y="1410524"/>
                </a:moveTo>
                <a:cubicBezTo>
                  <a:pt x="10317480" y="1421954"/>
                  <a:pt x="10336530" y="1447988"/>
                  <a:pt x="10352405" y="1435288"/>
                </a:cubicBezTo>
                <a:cubicBezTo>
                  <a:pt x="10368280" y="1424494"/>
                  <a:pt x="10349865" y="1398459"/>
                  <a:pt x="10333990" y="1410524"/>
                </a:cubicBezTo>
                <a:close/>
                <a:moveTo>
                  <a:pt x="10293350" y="1455609"/>
                </a:moveTo>
                <a:lnTo>
                  <a:pt x="10293350" y="1455609"/>
                </a:lnTo>
                <a:cubicBezTo>
                  <a:pt x="10293985" y="1454974"/>
                  <a:pt x="10295255" y="1453704"/>
                  <a:pt x="10295890" y="1453069"/>
                </a:cubicBezTo>
                <a:cubicBezTo>
                  <a:pt x="10325100" y="1464499"/>
                  <a:pt x="10327005" y="1421319"/>
                  <a:pt x="10302240" y="1414969"/>
                </a:cubicBezTo>
                <a:cubicBezTo>
                  <a:pt x="10290175" y="1395919"/>
                  <a:pt x="10258425" y="1405444"/>
                  <a:pt x="10259060" y="1427669"/>
                </a:cubicBezTo>
                <a:cubicBezTo>
                  <a:pt x="10230485" y="1435288"/>
                  <a:pt x="10236200" y="1482913"/>
                  <a:pt x="10268585" y="1477199"/>
                </a:cubicBezTo>
                <a:cubicBezTo>
                  <a:pt x="10240010" y="1500059"/>
                  <a:pt x="10299700" y="1517838"/>
                  <a:pt x="10287635" y="1482913"/>
                </a:cubicBezTo>
                <a:cubicBezTo>
                  <a:pt x="10299065" y="1479738"/>
                  <a:pt x="10302240" y="1463863"/>
                  <a:pt x="10293350" y="1456244"/>
                </a:cubicBezTo>
                <a:cubicBezTo>
                  <a:pt x="10293350" y="1455609"/>
                  <a:pt x="10293350" y="1455609"/>
                  <a:pt x="10293350" y="1455609"/>
                </a:cubicBezTo>
                <a:close/>
                <a:moveTo>
                  <a:pt x="10252710" y="1501963"/>
                </a:moveTo>
                <a:cubicBezTo>
                  <a:pt x="10278110" y="1476563"/>
                  <a:pt x="10221595" y="1456244"/>
                  <a:pt x="10215880" y="1486724"/>
                </a:cubicBezTo>
                <a:cubicBezTo>
                  <a:pt x="10205085" y="1485454"/>
                  <a:pt x="10197465" y="1494979"/>
                  <a:pt x="10194290" y="1504504"/>
                </a:cubicBezTo>
                <a:cubicBezTo>
                  <a:pt x="10184130" y="1506409"/>
                  <a:pt x="10179685" y="1515934"/>
                  <a:pt x="10175875" y="1524188"/>
                </a:cubicBezTo>
                <a:cubicBezTo>
                  <a:pt x="10172065" y="1524824"/>
                  <a:pt x="10168255" y="1527363"/>
                  <a:pt x="10166350" y="1531174"/>
                </a:cubicBezTo>
                <a:cubicBezTo>
                  <a:pt x="10160000" y="1532444"/>
                  <a:pt x="10154285" y="1538794"/>
                  <a:pt x="10153015" y="1545144"/>
                </a:cubicBezTo>
                <a:cubicBezTo>
                  <a:pt x="10150475" y="1547049"/>
                  <a:pt x="10149205" y="1549588"/>
                  <a:pt x="10147935" y="1552763"/>
                </a:cubicBezTo>
                <a:cubicBezTo>
                  <a:pt x="10136505" y="1554034"/>
                  <a:pt x="10128250" y="1566734"/>
                  <a:pt x="10132060" y="1577529"/>
                </a:cubicBezTo>
                <a:cubicBezTo>
                  <a:pt x="10130790" y="1577529"/>
                  <a:pt x="10128885" y="1578163"/>
                  <a:pt x="10127615" y="1578799"/>
                </a:cubicBezTo>
                <a:cubicBezTo>
                  <a:pt x="10121265" y="1575624"/>
                  <a:pt x="10113645" y="1575624"/>
                  <a:pt x="10107930" y="1580704"/>
                </a:cubicBezTo>
                <a:cubicBezTo>
                  <a:pt x="10107930" y="1580704"/>
                  <a:pt x="10107930" y="1580704"/>
                  <a:pt x="10107930" y="1580704"/>
                </a:cubicBezTo>
                <a:cubicBezTo>
                  <a:pt x="10105390" y="1582609"/>
                  <a:pt x="10104120" y="1585149"/>
                  <a:pt x="10102850" y="1587688"/>
                </a:cubicBezTo>
                <a:cubicBezTo>
                  <a:pt x="10094595" y="1587688"/>
                  <a:pt x="10087610" y="1595309"/>
                  <a:pt x="10088245" y="1602929"/>
                </a:cubicBezTo>
                <a:cubicBezTo>
                  <a:pt x="10083800" y="1606738"/>
                  <a:pt x="10082530" y="1613724"/>
                  <a:pt x="10085705" y="1618804"/>
                </a:cubicBezTo>
                <a:cubicBezTo>
                  <a:pt x="10081260" y="1619438"/>
                  <a:pt x="10076815" y="1621344"/>
                  <a:pt x="10073005" y="1624519"/>
                </a:cubicBezTo>
                <a:cubicBezTo>
                  <a:pt x="10073005" y="1624519"/>
                  <a:pt x="10073005" y="1624519"/>
                  <a:pt x="10073005" y="1624519"/>
                </a:cubicBezTo>
                <a:cubicBezTo>
                  <a:pt x="10071100" y="1627059"/>
                  <a:pt x="10069195" y="1629599"/>
                  <a:pt x="10068560" y="1632138"/>
                </a:cubicBezTo>
                <a:cubicBezTo>
                  <a:pt x="10063480" y="1628329"/>
                  <a:pt x="10057130" y="1627059"/>
                  <a:pt x="10051415" y="1629599"/>
                </a:cubicBezTo>
                <a:cubicBezTo>
                  <a:pt x="10036175" y="1622613"/>
                  <a:pt x="10022840" y="1642934"/>
                  <a:pt x="10031095" y="1656269"/>
                </a:cubicBezTo>
                <a:cubicBezTo>
                  <a:pt x="10022205" y="1667063"/>
                  <a:pt x="10031095" y="1684844"/>
                  <a:pt x="10044430" y="1685479"/>
                </a:cubicBezTo>
                <a:cubicBezTo>
                  <a:pt x="10041255" y="1695004"/>
                  <a:pt x="10044430" y="1706434"/>
                  <a:pt x="10053320" y="1711513"/>
                </a:cubicBezTo>
                <a:cubicBezTo>
                  <a:pt x="10003790" y="1769299"/>
                  <a:pt x="10133330" y="1768029"/>
                  <a:pt x="10082530" y="1710879"/>
                </a:cubicBezTo>
                <a:cubicBezTo>
                  <a:pt x="10111740" y="1714688"/>
                  <a:pt x="10118725" y="1668334"/>
                  <a:pt x="10088880" y="1663888"/>
                </a:cubicBezTo>
                <a:cubicBezTo>
                  <a:pt x="10088245" y="1661984"/>
                  <a:pt x="10086975" y="1659444"/>
                  <a:pt x="10085705" y="1657538"/>
                </a:cubicBezTo>
                <a:cubicBezTo>
                  <a:pt x="10102850" y="1659444"/>
                  <a:pt x="10113645" y="1636584"/>
                  <a:pt x="10100945" y="1624519"/>
                </a:cubicBezTo>
                <a:cubicBezTo>
                  <a:pt x="10104120" y="1625788"/>
                  <a:pt x="10107930" y="1626424"/>
                  <a:pt x="10111740" y="1625788"/>
                </a:cubicBezTo>
                <a:cubicBezTo>
                  <a:pt x="10089515" y="1675954"/>
                  <a:pt x="10180955" y="1672144"/>
                  <a:pt x="10154920" y="1623884"/>
                </a:cubicBezTo>
                <a:cubicBezTo>
                  <a:pt x="10160635" y="1622613"/>
                  <a:pt x="10165715" y="1620074"/>
                  <a:pt x="10169525" y="1614994"/>
                </a:cubicBezTo>
                <a:lnTo>
                  <a:pt x="10169525" y="1614994"/>
                </a:lnTo>
                <a:cubicBezTo>
                  <a:pt x="10177145" y="1605469"/>
                  <a:pt x="10175240" y="1591499"/>
                  <a:pt x="10166985" y="1583244"/>
                </a:cubicBezTo>
                <a:cubicBezTo>
                  <a:pt x="10168890" y="1580704"/>
                  <a:pt x="10170160" y="1576894"/>
                  <a:pt x="10170160" y="1573719"/>
                </a:cubicBezTo>
                <a:cubicBezTo>
                  <a:pt x="10171430" y="1571813"/>
                  <a:pt x="10172700" y="1570544"/>
                  <a:pt x="10172700" y="1568004"/>
                </a:cubicBezTo>
                <a:cubicBezTo>
                  <a:pt x="10173335" y="1567369"/>
                  <a:pt x="10173970" y="1566734"/>
                  <a:pt x="10174605" y="1565463"/>
                </a:cubicBezTo>
                <a:cubicBezTo>
                  <a:pt x="10177145" y="1564829"/>
                  <a:pt x="10179685" y="1563559"/>
                  <a:pt x="10181590" y="1562288"/>
                </a:cubicBezTo>
                <a:cubicBezTo>
                  <a:pt x="10198735" y="1580069"/>
                  <a:pt x="10229850" y="1561654"/>
                  <a:pt x="10223500" y="1538159"/>
                </a:cubicBezTo>
                <a:cubicBezTo>
                  <a:pt x="10233025" y="1531174"/>
                  <a:pt x="10242550" y="1519744"/>
                  <a:pt x="10238740" y="1506409"/>
                </a:cubicBezTo>
                <a:cubicBezTo>
                  <a:pt x="10243820" y="1505774"/>
                  <a:pt x="10248900" y="1505774"/>
                  <a:pt x="10252710" y="1501963"/>
                </a:cubicBezTo>
                <a:close/>
                <a:moveTo>
                  <a:pt x="10255885" y="1507044"/>
                </a:moveTo>
                <a:cubicBezTo>
                  <a:pt x="10241280" y="1514663"/>
                  <a:pt x="10254615" y="1537524"/>
                  <a:pt x="10268585" y="1529269"/>
                </a:cubicBezTo>
                <a:cubicBezTo>
                  <a:pt x="10282555" y="1521013"/>
                  <a:pt x="10269855" y="1498788"/>
                  <a:pt x="10255885" y="1507044"/>
                </a:cubicBezTo>
                <a:close/>
                <a:moveTo>
                  <a:pt x="10311130" y="1475294"/>
                </a:moveTo>
                <a:cubicBezTo>
                  <a:pt x="10296525" y="1483549"/>
                  <a:pt x="10309225" y="1505774"/>
                  <a:pt x="10323830" y="1497519"/>
                </a:cubicBezTo>
                <a:cubicBezTo>
                  <a:pt x="10337800" y="1489899"/>
                  <a:pt x="10325100" y="1467038"/>
                  <a:pt x="10311130" y="1475294"/>
                </a:cubicBezTo>
                <a:close/>
                <a:moveTo>
                  <a:pt x="10325100" y="1439734"/>
                </a:moveTo>
                <a:cubicBezTo>
                  <a:pt x="10325100" y="1439734"/>
                  <a:pt x="10325100" y="1439734"/>
                  <a:pt x="10325100" y="1439734"/>
                </a:cubicBezTo>
                <a:cubicBezTo>
                  <a:pt x="10298430" y="1497519"/>
                  <a:pt x="10389235" y="1439099"/>
                  <a:pt x="10325100" y="1439734"/>
                </a:cubicBezTo>
                <a:close/>
                <a:moveTo>
                  <a:pt x="10416540" y="1370519"/>
                </a:moveTo>
                <a:cubicBezTo>
                  <a:pt x="10405110" y="1354009"/>
                  <a:pt x="10379075" y="1372424"/>
                  <a:pt x="10391140" y="1388299"/>
                </a:cubicBezTo>
                <a:cubicBezTo>
                  <a:pt x="10402570" y="1405444"/>
                  <a:pt x="10427970" y="1387029"/>
                  <a:pt x="10416540" y="1370519"/>
                </a:cubicBezTo>
                <a:close/>
                <a:moveTo>
                  <a:pt x="9370695" y="2479864"/>
                </a:moveTo>
                <a:cubicBezTo>
                  <a:pt x="9345295" y="2500819"/>
                  <a:pt x="9378315" y="2540189"/>
                  <a:pt x="9403080" y="2518599"/>
                </a:cubicBezTo>
                <a:cubicBezTo>
                  <a:pt x="9428480" y="2497644"/>
                  <a:pt x="9395460" y="2458274"/>
                  <a:pt x="9370695" y="2479864"/>
                </a:cubicBezTo>
                <a:close/>
                <a:moveTo>
                  <a:pt x="9403080" y="2380804"/>
                </a:moveTo>
                <a:cubicBezTo>
                  <a:pt x="9378315" y="2399854"/>
                  <a:pt x="9409430" y="2437954"/>
                  <a:pt x="9432925" y="2418269"/>
                </a:cubicBezTo>
                <a:cubicBezTo>
                  <a:pt x="9457690" y="2399219"/>
                  <a:pt x="9427210" y="2361119"/>
                  <a:pt x="9403080" y="2380804"/>
                </a:cubicBezTo>
                <a:close/>
                <a:moveTo>
                  <a:pt x="9413240" y="2244914"/>
                </a:moveTo>
                <a:cubicBezTo>
                  <a:pt x="9390380" y="2260154"/>
                  <a:pt x="9415145" y="2295714"/>
                  <a:pt x="9437370" y="2279839"/>
                </a:cubicBezTo>
                <a:cubicBezTo>
                  <a:pt x="9460230" y="2264599"/>
                  <a:pt x="9436100" y="2229039"/>
                  <a:pt x="9413240" y="2244914"/>
                </a:cubicBezTo>
                <a:close/>
                <a:moveTo>
                  <a:pt x="9361805" y="2304604"/>
                </a:moveTo>
                <a:cubicBezTo>
                  <a:pt x="9347200" y="2281109"/>
                  <a:pt x="9311005" y="2303969"/>
                  <a:pt x="9325610" y="2327464"/>
                </a:cubicBezTo>
                <a:cubicBezTo>
                  <a:pt x="9340850" y="2350959"/>
                  <a:pt x="9377045" y="2327464"/>
                  <a:pt x="9361805" y="2304604"/>
                </a:cubicBezTo>
                <a:close/>
                <a:moveTo>
                  <a:pt x="9317990" y="2446844"/>
                </a:moveTo>
                <a:cubicBezTo>
                  <a:pt x="9292590" y="2465259"/>
                  <a:pt x="9321800" y="2504629"/>
                  <a:pt x="9346565" y="2485579"/>
                </a:cubicBezTo>
                <a:cubicBezTo>
                  <a:pt x="9371965" y="2467164"/>
                  <a:pt x="9342755" y="2427794"/>
                  <a:pt x="9317990" y="2446844"/>
                </a:cubicBezTo>
                <a:close/>
                <a:moveTo>
                  <a:pt x="9230360" y="2509074"/>
                </a:moveTo>
                <a:cubicBezTo>
                  <a:pt x="9204325" y="2526219"/>
                  <a:pt x="9231630" y="2566859"/>
                  <a:pt x="9257030" y="2549079"/>
                </a:cubicBezTo>
                <a:cubicBezTo>
                  <a:pt x="9283065" y="2531934"/>
                  <a:pt x="9255760" y="2491294"/>
                  <a:pt x="9230360" y="2509074"/>
                </a:cubicBezTo>
                <a:close/>
                <a:moveTo>
                  <a:pt x="9455785" y="2404934"/>
                </a:moveTo>
                <a:cubicBezTo>
                  <a:pt x="9431020" y="2426524"/>
                  <a:pt x="9465945" y="2465259"/>
                  <a:pt x="9490075" y="2442399"/>
                </a:cubicBezTo>
                <a:cubicBezTo>
                  <a:pt x="9514205" y="2420809"/>
                  <a:pt x="9479280" y="2382709"/>
                  <a:pt x="9455785" y="2404934"/>
                </a:cubicBezTo>
                <a:close/>
                <a:moveTo>
                  <a:pt x="9190990" y="2617024"/>
                </a:moveTo>
                <a:cubicBezTo>
                  <a:pt x="9163685" y="2635439"/>
                  <a:pt x="9193530" y="2677984"/>
                  <a:pt x="9220200" y="2658934"/>
                </a:cubicBezTo>
                <a:lnTo>
                  <a:pt x="9220200" y="2658934"/>
                </a:lnTo>
                <a:cubicBezTo>
                  <a:pt x="9247505" y="2640519"/>
                  <a:pt x="9217660" y="2597974"/>
                  <a:pt x="9190990" y="2617024"/>
                </a:cubicBezTo>
                <a:close/>
                <a:moveTo>
                  <a:pt x="9282430" y="2550349"/>
                </a:moveTo>
                <a:cubicBezTo>
                  <a:pt x="9255760" y="2570034"/>
                  <a:pt x="9287510" y="2611309"/>
                  <a:pt x="9313545" y="2590354"/>
                </a:cubicBezTo>
                <a:cubicBezTo>
                  <a:pt x="9339580" y="2571304"/>
                  <a:pt x="9307830" y="2530029"/>
                  <a:pt x="9282430" y="2550349"/>
                </a:cubicBezTo>
                <a:close/>
                <a:moveTo>
                  <a:pt x="9617710" y="2246184"/>
                </a:moveTo>
                <a:cubicBezTo>
                  <a:pt x="9594850" y="2269679"/>
                  <a:pt x="9632315" y="2305239"/>
                  <a:pt x="9654540" y="2281109"/>
                </a:cubicBezTo>
                <a:cubicBezTo>
                  <a:pt x="9677400" y="2258249"/>
                  <a:pt x="9639935" y="2222054"/>
                  <a:pt x="9617710" y="2246184"/>
                </a:cubicBezTo>
                <a:close/>
                <a:moveTo>
                  <a:pt x="9662160" y="2157919"/>
                </a:moveTo>
                <a:cubicBezTo>
                  <a:pt x="9688830" y="2089338"/>
                  <a:pt x="9573895" y="2139504"/>
                  <a:pt x="9641840" y="2166809"/>
                </a:cubicBezTo>
                <a:cubicBezTo>
                  <a:pt x="9611995" y="2241104"/>
                  <a:pt x="9736455" y="2186494"/>
                  <a:pt x="9662160" y="2157919"/>
                </a:cubicBezTo>
                <a:close/>
                <a:moveTo>
                  <a:pt x="9485630" y="2312224"/>
                </a:moveTo>
                <a:cubicBezTo>
                  <a:pt x="9461500" y="2332544"/>
                  <a:pt x="9493885" y="2369374"/>
                  <a:pt x="9517380" y="2348419"/>
                </a:cubicBezTo>
                <a:cubicBezTo>
                  <a:pt x="9540875" y="2328099"/>
                  <a:pt x="9509125" y="2291269"/>
                  <a:pt x="9485630" y="2312224"/>
                </a:cubicBezTo>
                <a:close/>
                <a:moveTo>
                  <a:pt x="9695180" y="2162999"/>
                </a:moveTo>
                <a:cubicBezTo>
                  <a:pt x="9672955" y="2187129"/>
                  <a:pt x="9711055" y="2222054"/>
                  <a:pt x="9732645" y="2196654"/>
                </a:cubicBezTo>
                <a:cubicBezTo>
                  <a:pt x="9754870" y="2173159"/>
                  <a:pt x="9716770" y="2138234"/>
                  <a:pt x="9695180" y="2162999"/>
                </a:cubicBezTo>
                <a:close/>
                <a:moveTo>
                  <a:pt x="9701530" y="2002979"/>
                </a:moveTo>
                <a:cubicBezTo>
                  <a:pt x="9694545" y="1994724"/>
                  <a:pt x="9682480" y="1992819"/>
                  <a:pt x="9673590" y="1999804"/>
                </a:cubicBezTo>
                <a:cubicBezTo>
                  <a:pt x="9673590" y="1999804"/>
                  <a:pt x="9673590" y="1999804"/>
                  <a:pt x="9673590" y="1999804"/>
                </a:cubicBezTo>
                <a:cubicBezTo>
                  <a:pt x="9639300" y="2038538"/>
                  <a:pt x="9726930" y="2048063"/>
                  <a:pt x="9701530" y="2002979"/>
                </a:cubicBezTo>
                <a:close/>
                <a:moveTo>
                  <a:pt x="9565640" y="2239834"/>
                </a:moveTo>
                <a:cubicBezTo>
                  <a:pt x="9542780" y="2260789"/>
                  <a:pt x="9575800" y="2296349"/>
                  <a:pt x="9598660" y="2274759"/>
                </a:cubicBezTo>
                <a:cubicBezTo>
                  <a:pt x="9621520" y="2253804"/>
                  <a:pt x="9588500" y="2218244"/>
                  <a:pt x="9565640" y="2239834"/>
                </a:cubicBezTo>
                <a:close/>
                <a:moveTo>
                  <a:pt x="9491980" y="2189034"/>
                </a:moveTo>
                <a:cubicBezTo>
                  <a:pt x="9469755" y="2204909"/>
                  <a:pt x="9495790" y="2239834"/>
                  <a:pt x="9517380" y="2222689"/>
                </a:cubicBezTo>
                <a:cubicBezTo>
                  <a:pt x="9539605" y="2206814"/>
                  <a:pt x="9513570" y="2171889"/>
                  <a:pt x="9491980" y="2189034"/>
                </a:cubicBezTo>
                <a:close/>
                <a:moveTo>
                  <a:pt x="9537700" y="2327464"/>
                </a:moveTo>
                <a:cubicBezTo>
                  <a:pt x="9513570" y="2350324"/>
                  <a:pt x="9550400" y="2387154"/>
                  <a:pt x="9573260" y="2363659"/>
                </a:cubicBezTo>
                <a:cubicBezTo>
                  <a:pt x="9597390" y="2340799"/>
                  <a:pt x="9561195" y="2303969"/>
                  <a:pt x="9537700" y="2327464"/>
                </a:cubicBezTo>
                <a:close/>
                <a:moveTo>
                  <a:pt x="9551035" y="2141409"/>
                </a:moveTo>
                <a:cubicBezTo>
                  <a:pt x="9571990" y="2126804"/>
                  <a:pt x="9549130" y="2093784"/>
                  <a:pt x="9528175" y="2109024"/>
                </a:cubicBezTo>
                <a:cubicBezTo>
                  <a:pt x="9507220" y="2123629"/>
                  <a:pt x="9530715" y="2156649"/>
                  <a:pt x="9551035" y="2141409"/>
                </a:cubicBezTo>
                <a:close/>
                <a:moveTo>
                  <a:pt x="10976610" y="968563"/>
                </a:moveTo>
                <a:cubicBezTo>
                  <a:pt x="10965815" y="949513"/>
                  <a:pt x="10935970" y="966024"/>
                  <a:pt x="10946765" y="985074"/>
                </a:cubicBezTo>
                <a:cubicBezTo>
                  <a:pt x="10957560" y="1004759"/>
                  <a:pt x="10987405" y="987613"/>
                  <a:pt x="10976610" y="968563"/>
                </a:cubicBezTo>
                <a:close/>
                <a:moveTo>
                  <a:pt x="10937240" y="1164144"/>
                </a:moveTo>
                <a:cubicBezTo>
                  <a:pt x="10922000" y="1170494"/>
                  <a:pt x="10931525" y="1193988"/>
                  <a:pt x="10946765" y="1187638"/>
                </a:cubicBezTo>
                <a:cubicBezTo>
                  <a:pt x="10962640" y="1181924"/>
                  <a:pt x="10952480" y="1157794"/>
                  <a:pt x="10937240" y="1164144"/>
                </a:cubicBezTo>
                <a:close/>
                <a:moveTo>
                  <a:pt x="10878820" y="1188909"/>
                </a:moveTo>
                <a:cubicBezTo>
                  <a:pt x="10863580" y="1195259"/>
                  <a:pt x="10873740" y="1218754"/>
                  <a:pt x="10888980" y="1212404"/>
                </a:cubicBezTo>
                <a:cubicBezTo>
                  <a:pt x="10904220" y="1206054"/>
                  <a:pt x="10894060" y="1181924"/>
                  <a:pt x="10878820" y="1188909"/>
                </a:cubicBezTo>
                <a:close/>
                <a:moveTo>
                  <a:pt x="10941050" y="1125409"/>
                </a:moveTo>
                <a:cubicBezTo>
                  <a:pt x="10957560" y="1117788"/>
                  <a:pt x="10945495" y="1091754"/>
                  <a:pt x="10928985" y="1100009"/>
                </a:cubicBezTo>
                <a:cubicBezTo>
                  <a:pt x="10912475" y="1106994"/>
                  <a:pt x="10924540" y="1133663"/>
                  <a:pt x="10941050" y="1125409"/>
                </a:cubicBezTo>
                <a:close/>
                <a:moveTo>
                  <a:pt x="10878820" y="1155254"/>
                </a:moveTo>
                <a:cubicBezTo>
                  <a:pt x="10895330" y="1147634"/>
                  <a:pt x="10882630" y="1121599"/>
                  <a:pt x="10866755" y="1129854"/>
                </a:cubicBezTo>
                <a:cubicBezTo>
                  <a:pt x="10850245" y="1137474"/>
                  <a:pt x="10862945" y="1163509"/>
                  <a:pt x="10878820" y="1155254"/>
                </a:cubicBezTo>
                <a:close/>
                <a:moveTo>
                  <a:pt x="10925175" y="1056194"/>
                </a:moveTo>
                <a:cubicBezTo>
                  <a:pt x="10915650" y="1038413"/>
                  <a:pt x="10888345" y="1053019"/>
                  <a:pt x="10897870" y="1070799"/>
                </a:cubicBezTo>
                <a:cubicBezTo>
                  <a:pt x="10906760" y="1088579"/>
                  <a:pt x="10934700" y="1073974"/>
                  <a:pt x="10925175" y="1056194"/>
                </a:cubicBezTo>
                <a:close/>
                <a:moveTo>
                  <a:pt x="10823575" y="1166684"/>
                </a:moveTo>
                <a:cubicBezTo>
                  <a:pt x="10815320" y="1150174"/>
                  <a:pt x="10789920" y="1162874"/>
                  <a:pt x="10798175" y="1179384"/>
                </a:cubicBezTo>
                <a:cubicBezTo>
                  <a:pt x="10806430" y="1195894"/>
                  <a:pt x="10831830" y="1183194"/>
                  <a:pt x="10823575" y="1166684"/>
                </a:cubicBezTo>
                <a:close/>
                <a:moveTo>
                  <a:pt x="10772775" y="1122234"/>
                </a:moveTo>
                <a:cubicBezTo>
                  <a:pt x="10754995" y="1131759"/>
                  <a:pt x="10770870" y="1159699"/>
                  <a:pt x="10788650" y="1148904"/>
                </a:cubicBezTo>
                <a:cubicBezTo>
                  <a:pt x="10805795" y="1139379"/>
                  <a:pt x="10789920" y="1112074"/>
                  <a:pt x="10772775" y="1122234"/>
                </a:cubicBezTo>
                <a:close/>
                <a:moveTo>
                  <a:pt x="10820400" y="1214309"/>
                </a:moveTo>
                <a:cubicBezTo>
                  <a:pt x="10805160" y="1220659"/>
                  <a:pt x="10815955" y="1244788"/>
                  <a:pt x="10830560" y="1237169"/>
                </a:cubicBezTo>
                <a:cubicBezTo>
                  <a:pt x="10845800" y="1230819"/>
                  <a:pt x="10835005" y="1207324"/>
                  <a:pt x="10820400" y="1214309"/>
                </a:cubicBezTo>
                <a:close/>
                <a:moveTo>
                  <a:pt x="10859135" y="1091754"/>
                </a:moveTo>
                <a:cubicBezTo>
                  <a:pt x="10849610" y="1073974"/>
                  <a:pt x="10821670" y="1089213"/>
                  <a:pt x="10831830" y="1106994"/>
                </a:cubicBezTo>
                <a:cubicBezTo>
                  <a:pt x="10841355" y="1124774"/>
                  <a:pt x="10869295" y="1108899"/>
                  <a:pt x="10859135" y="1091754"/>
                </a:cubicBezTo>
                <a:close/>
                <a:moveTo>
                  <a:pt x="11056620" y="1044129"/>
                </a:moveTo>
                <a:cubicBezTo>
                  <a:pt x="11039475" y="1051113"/>
                  <a:pt x="11050905" y="1077784"/>
                  <a:pt x="11067415" y="1070163"/>
                </a:cubicBezTo>
                <a:cubicBezTo>
                  <a:pt x="11084560" y="1063179"/>
                  <a:pt x="11073130" y="1037144"/>
                  <a:pt x="11056620" y="1044129"/>
                </a:cubicBezTo>
                <a:close/>
                <a:moveTo>
                  <a:pt x="11052175" y="1011109"/>
                </a:moveTo>
                <a:cubicBezTo>
                  <a:pt x="11070590" y="1002854"/>
                  <a:pt x="11057255" y="974279"/>
                  <a:pt x="11038840" y="983169"/>
                </a:cubicBezTo>
                <a:cubicBezTo>
                  <a:pt x="11020425" y="991424"/>
                  <a:pt x="11033760" y="1019999"/>
                  <a:pt x="11052175" y="1011109"/>
                </a:cubicBezTo>
                <a:lnTo>
                  <a:pt x="11052175" y="1011109"/>
                </a:lnTo>
                <a:close/>
                <a:moveTo>
                  <a:pt x="11055985" y="1117788"/>
                </a:moveTo>
                <a:cubicBezTo>
                  <a:pt x="11040745" y="1123504"/>
                  <a:pt x="11049635" y="1147634"/>
                  <a:pt x="11064875" y="1141284"/>
                </a:cubicBezTo>
                <a:cubicBezTo>
                  <a:pt x="11080750" y="1136204"/>
                  <a:pt x="11071225" y="1112074"/>
                  <a:pt x="11055985" y="1117788"/>
                </a:cubicBezTo>
                <a:close/>
                <a:moveTo>
                  <a:pt x="10762615" y="1240344"/>
                </a:moveTo>
                <a:cubicBezTo>
                  <a:pt x="10747375" y="1247329"/>
                  <a:pt x="10758805" y="1270824"/>
                  <a:pt x="10773410" y="1263204"/>
                </a:cubicBezTo>
                <a:cubicBezTo>
                  <a:pt x="10788015" y="1256854"/>
                  <a:pt x="10777220" y="1233359"/>
                  <a:pt x="10762615" y="1240344"/>
                </a:cubicBezTo>
                <a:close/>
                <a:moveTo>
                  <a:pt x="11044555" y="717738"/>
                </a:moveTo>
                <a:cubicBezTo>
                  <a:pt x="11021695" y="732979"/>
                  <a:pt x="11046460" y="768538"/>
                  <a:pt x="11068685" y="752663"/>
                </a:cubicBezTo>
                <a:cubicBezTo>
                  <a:pt x="11091545" y="736788"/>
                  <a:pt x="11066780" y="701863"/>
                  <a:pt x="11044555" y="717738"/>
                </a:cubicBezTo>
                <a:close/>
                <a:moveTo>
                  <a:pt x="11040745" y="953324"/>
                </a:moveTo>
                <a:cubicBezTo>
                  <a:pt x="11060430" y="943163"/>
                  <a:pt x="11043920" y="912684"/>
                  <a:pt x="11024870" y="923479"/>
                </a:cubicBezTo>
                <a:cubicBezTo>
                  <a:pt x="11005185" y="933638"/>
                  <a:pt x="11021060" y="964119"/>
                  <a:pt x="11040745" y="953324"/>
                </a:cubicBezTo>
                <a:close/>
                <a:moveTo>
                  <a:pt x="10996930" y="1140649"/>
                </a:moveTo>
                <a:cubicBezTo>
                  <a:pt x="10981690" y="1146363"/>
                  <a:pt x="10991215" y="1170494"/>
                  <a:pt x="11006455" y="1164144"/>
                </a:cubicBezTo>
                <a:cubicBezTo>
                  <a:pt x="11021060" y="1158429"/>
                  <a:pt x="11012170" y="1134299"/>
                  <a:pt x="10996930" y="1140649"/>
                </a:cubicBezTo>
                <a:close/>
                <a:moveTo>
                  <a:pt x="10991850" y="1022538"/>
                </a:moveTo>
                <a:cubicBezTo>
                  <a:pt x="10982960" y="1004124"/>
                  <a:pt x="10955020" y="1018729"/>
                  <a:pt x="10963910" y="1036509"/>
                </a:cubicBezTo>
                <a:cubicBezTo>
                  <a:pt x="10972800" y="1054924"/>
                  <a:pt x="11001375" y="1040319"/>
                  <a:pt x="10991850" y="1022538"/>
                </a:cubicBezTo>
                <a:close/>
                <a:moveTo>
                  <a:pt x="11003915" y="1097469"/>
                </a:moveTo>
                <a:cubicBezTo>
                  <a:pt x="11020425" y="1090484"/>
                  <a:pt x="11008995" y="1063813"/>
                  <a:pt x="10992485" y="1071434"/>
                </a:cubicBezTo>
                <a:cubicBezTo>
                  <a:pt x="10975975" y="1078419"/>
                  <a:pt x="10987405" y="1105088"/>
                  <a:pt x="11003915" y="1097469"/>
                </a:cubicBezTo>
                <a:close/>
                <a:moveTo>
                  <a:pt x="10534015" y="1353374"/>
                </a:moveTo>
                <a:cubicBezTo>
                  <a:pt x="10519410" y="1360994"/>
                  <a:pt x="10531475" y="1383854"/>
                  <a:pt x="10545445" y="1375599"/>
                </a:cubicBezTo>
                <a:cubicBezTo>
                  <a:pt x="10560685" y="1368613"/>
                  <a:pt x="10548620" y="1345754"/>
                  <a:pt x="10534015" y="1353374"/>
                </a:cubicBezTo>
                <a:close/>
                <a:moveTo>
                  <a:pt x="10442575" y="1365438"/>
                </a:moveTo>
                <a:cubicBezTo>
                  <a:pt x="10426700" y="1374963"/>
                  <a:pt x="10441940" y="1399094"/>
                  <a:pt x="10457180" y="1389569"/>
                </a:cubicBezTo>
                <a:cubicBezTo>
                  <a:pt x="10473055" y="1380044"/>
                  <a:pt x="10457815" y="1355279"/>
                  <a:pt x="10442575" y="1365438"/>
                </a:cubicBezTo>
                <a:close/>
                <a:moveTo>
                  <a:pt x="10590530" y="1324163"/>
                </a:moveTo>
                <a:cubicBezTo>
                  <a:pt x="10575925" y="1331784"/>
                  <a:pt x="10587355" y="1354644"/>
                  <a:pt x="10601960" y="1347024"/>
                </a:cubicBezTo>
                <a:cubicBezTo>
                  <a:pt x="10617200" y="1339404"/>
                  <a:pt x="10605135" y="1316544"/>
                  <a:pt x="10590530" y="1324163"/>
                </a:cubicBezTo>
                <a:close/>
                <a:moveTo>
                  <a:pt x="10561320" y="1293684"/>
                </a:moveTo>
                <a:cubicBezTo>
                  <a:pt x="10545445" y="1302574"/>
                  <a:pt x="10560050" y="1327338"/>
                  <a:pt x="10575290" y="1317813"/>
                </a:cubicBezTo>
                <a:lnTo>
                  <a:pt x="10575290" y="1317813"/>
                </a:lnTo>
                <a:cubicBezTo>
                  <a:pt x="10591165" y="1308924"/>
                  <a:pt x="10576560" y="1284159"/>
                  <a:pt x="10561320" y="1293684"/>
                </a:cubicBezTo>
                <a:close/>
                <a:moveTo>
                  <a:pt x="10632440" y="1206688"/>
                </a:moveTo>
                <a:cubicBezTo>
                  <a:pt x="10650855" y="1193988"/>
                  <a:pt x="10630535" y="1166049"/>
                  <a:pt x="10612755" y="1178749"/>
                </a:cubicBezTo>
                <a:cubicBezTo>
                  <a:pt x="10612755" y="1178749"/>
                  <a:pt x="10612755" y="1178749"/>
                  <a:pt x="10612755" y="1178749"/>
                </a:cubicBezTo>
                <a:cubicBezTo>
                  <a:pt x="10594975" y="1191449"/>
                  <a:pt x="10614660" y="1219388"/>
                  <a:pt x="10632440" y="1206688"/>
                </a:cubicBezTo>
                <a:close/>
                <a:moveTo>
                  <a:pt x="10473690" y="1349563"/>
                </a:moveTo>
                <a:cubicBezTo>
                  <a:pt x="10490200" y="1338134"/>
                  <a:pt x="10472420" y="1312099"/>
                  <a:pt x="10455910" y="1324163"/>
                </a:cubicBezTo>
                <a:cubicBezTo>
                  <a:pt x="10455910" y="1324163"/>
                  <a:pt x="10455910" y="1324163"/>
                  <a:pt x="10455910" y="1324163"/>
                </a:cubicBezTo>
                <a:cubicBezTo>
                  <a:pt x="10439400" y="1334959"/>
                  <a:pt x="10457815" y="1360994"/>
                  <a:pt x="10473690" y="1349563"/>
                </a:cubicBezTo>
                <a:lnTo>
                  <a:pt x="10473690" y="1349563"/>
                </a:lnTo>
                <a:close/>
                <a:moveTo>
                  <a:pt x="10539730" y="1286063"/>
                </a:moveTo>
                <a:cubicBezTo>
                  <a:pt x="10528935" y="1268919"/>
                  <a:pt x="10502265" y="1286699"/>
                  <a:pt x="10513695" y="1303209"/>
                </a:cubicBezTo>
                <a:cubicBezTo>
                  <a:pt x="10525125" y="1320354"/>
                  <a:pt x="10551160" y="1302574"/>
                  <a:pt x="10539730" y="1286063"/>
                </a:cubicBezTo>
                <a:close/>
                <a:moveTo>
                  <a:pt x="10640060" y="1264474"/>
                </a:moveTo>
                <a:cubicBezTo>
                  <a:pt x="10631170" y="1248599"/>
                  <a:pt x="10606405" y="1262569"/>
                  <a:pt x="10615295" y="1278444"/>
                </a:cubicBezTo>
                <a:cubicBezTo>
                  <a:pt x="10624820" y="1294319"/>
                  <a:pt x="10649585" y="1280349"/>
                  <a:pt x="10640060" y="1264474"/>
                </a:cubicBezTo>
                <a:close/>
                <a:moveTo>
                  <a:pt x="10761980" y="1198434"/>
                </a:moveTo>
                <a:cubicBezTo>
                  <a:pt x="10753725" y="1181924"/>
                  <a:pt x="10728325" y="1195259"/>
                  <a:pt x="10737215" y="1211769"/>
                </a:cubicBezTo>
                <a:cubicBezTo>
                  <a:pt x="10745470" y="1227644"/>
                  <a:pt x="10770870" y="1214309"/>
                  <a:pt x="10761980" y="1198434"/>
                </a:cubicBezTo>
                <a:close/>
                <a:moveTo>
                  <a:pt x="10501630" y="1329244"/>
                </a:moveTo>
                <a:cubicBezTo>
                  <a:pt x="10485755" y="1338769"/>
                  <a:pt x="10500995" y="1362899"/>
                  <a:pt x="10516235" y="1353374"/>
                </a:cubicBezTo>
                <a:cubicBezTo>
                  <a:pt x="10532110" y="1343849"/>
                  <a:pt x="10516870" y="1319719"/>
                  <a:pt x="10501630" y="1329244"/>
                </a:cubicBezTo>
                <a:close/>
                <a:moveTo>
                  <a:pt x="10478135" y="1383219"/>
                </a:moveTo>
                <a:cubicBezTo>
                  <a:pt x="10463530" y="1390838"/>
                  <a:pt x="10476230" y="1413699"/>
                  <a:pt x="10490200" y="1405444"/>
                </a:cubicBezTo>
                <a:cubicBezTo>
                  <a:pt x="10504805" y="1397824"/>
                  <a:pt x="10492105" y="1375599"/>
                  <a:pt x="10478135" y="1383219"/>
                </a:cubicBezTo>
                <a:close/>
                <a:moveTo>
                  <a:pt x="10704830" y="1267649"/>
                </a:moveTo>
                <a:cubicBezTo>
                  <a:pt x="10689590" y="1274634"/>
                  <a:pt x="10701020" y="1298129"/>
                  <a:pt x="10715625" y="1290509"/>
                </a:cubicBezTo>
                <a:cubicBezTo>
                  <a:pt x="10730865" y="1283524"/>
                  <a:pt x="10719435" y="1260663"/>
                  <a:pt x="10704830" y="1267649"/>
                </a:cubicBezTo>
                <a:close/>
                <a:moveTo>
                  <a:pt x="10647680" y="1295588"/>
                </a:moveTo>
                <a:cubicBezTo>
                  <a:pt x="10633075" y="1302574"/>
                  <a:pt x="10644505" y="1326069"/>
                  <a:pt x="10659110" y="1318449"/>
                </a:cubicBezTo>
                <a:cubicBezTo>
                  <a:pt x="10673715" y="1311463"/>
                  <a:pt x="10662285" y="1287969"/>
                  <a:pt x="10647680" y="1295588"/>
                </a:cubicBezTo>
                <a:close/>
                <a:moveTo>
                  <a:pt x="10701020" y="1230819"/>
                </a:moveTo>
                <a:cubicBezTo>
                  <a:pt x="10692765" y="1214309"/>
                  <a:pt x="10667365" y="1228279"/>
                  <a:pt x="10676255" y="1244154"/>
                </a:cubicBezTo>
                <a:cubicBezTo>
                  <a:pt x="10684510" y="1260663"/>
                  <a:pt x="10709910" y="1246694"/>
                  <a:pt x="10701020" y="1230819"/>
                </a:cubicBezTo>
                <a:close/>
                <a:moveTo>
                  <a:pt x="10744200" y="995869"/>
                </a:moveTo>
                <a:cubicBezTo>
                  <a:pt x="10706735" y="1052384"/>
                  <a:pt x="10819765" y="1025713"/>
                  <a:pt x="10760075" y="992059"/>
                </a:cubicBezTo>
                <a:cubicBezTo>
                  <a:pt x="10807700" y="931734"/>
                  <a:pt x="10678795" y="956499"/>
                  <a:pt x="10745470" y="994599"/>
                </a:cubicBezTo>
                <a:cubicBezTo>
                  <a:pt x="10744835" y="995234"/>
                  <a:pt x="10744835" y="995234"/>
                  <a:pt x="10744200" y="995869"/>
                </a:cubicBezTo>
                <a:close/>
                <a:moveTo>
                  <a:pt x="10708005" y="1160969"/>
                </a:moveTo>
                <a:cubicBezTo>
                  <a:pt x="10690860" y="1171129"/>
                  <a:pt x="10706735" y="1198434"/>
                  <a:pt x="10723880" y="1187638"/>
                </a:cubicBezTo>
                <a:cubicBezTo>
                  <a:pt x="10741660" y="1177479"/>
                  <a:pt x="10725150" y="1150174"/>
                  <a:pt x="10708005" y="1160969"/>
                </a:cubicBezTo>
                <a:close/>
                <a:moveTo>
                  <a:pt x="10643870" y="1199704"/>
                </a:moveTo>
                <a:cubicBezTo>
                  <a:pt x="10626725" y="1209863"/>
                  <a:pt x="10643870" y="1237169"/>
                  <a:pt x="10660380" y="1225738"/>
                </a:cubicBezTo>
                <a:cubicBezTo>
                  <a:pt x="10677525" y="1215579"/>
                  <a:pt x="10661015" y="1188909"/>
                  <a:pt x="10643870" y="1199704"/>
                </a:cubicBezTo>
                <a:close/>
                <a:moveTo>
                  <a:pt x="10688955" y="1164144"/>
                </a:moveTo>
                <a:cubicBezTo>
                  <a:pt x="10718165" y="1163509"/>
                  <a:pt x="10704195" y="1117788"/>
                  <a:pt x="10679430" y="1133029"/>
                </a:cubicBezTo>
                <a:cubicBezTo>
                  <a:pt x="10665460" y="1141919"/>
                  <a:pt x="10673080" y="1164779"/>
                  <a:pt x="10688955" y="1164144"/>
                </a:cubicBezTo>
                <a:close/>
                <a:moveTo>
                  <a:pt x="10679430" y="1112074"/>
                </a:moveTo>
                <a:cubicBezTo>
                  <a:pt x="10701020" y="1138109"/>
                  <a:pt x="10730230" y="1091119"/>
                  <a:pt x="10697845" y="1083499"/>
                </a:cubicBezTo>
                <a:cubicBezTo>
                  <a:pt x="10708005" y="1074609"/>
                  <a:pt x="10705465" y="1056829"/>
                  <a:pt x="10692765" y="1051113"/>
                </a:cubicBezTo>
                <a:cubicBezTo>
                  <a:pt x="10700385" y="1040954"/>
                  <a:pt x="10696575" y="1025079"/>
                  <a:pt x="10685145" y="1019999"/>
                </a:cubicBezTo>
                <a:cubicBezTo>
                  <a:pt x="10753090" y="972374"/>
                  <a:pt x="10612120" y="959674"/>
                  <a:pt x="10669905" y="1018729"/>
                </a:cubicBezTo>
                <a:cubicBezTo>
                  <a:pt x="10650855" y="1023174"/>
                  <a:pt x="10649585" y="1052384"/>
                  <a:pt x="10668000" y="1058734"/>
                </a:cubicBezTo>
                <a:cubicBezTo>
                  <a:pt x="10660380" y="1069529"/>
                  <a:pt x="10667365" y="1087309"/>
                  <a:pt x="10681335" y="1088579"/>
                </a:cubicBezTo>
                <a:cubicBezTo>
                  <a:pt x="10674985" y="1094929"/>
                  <a:pt x="10674350" y="1105088"/>
                  <a:pt x="10679430" y="1112074"/>
                </a:cubicBezTo>
                <a:close/>
                <a:moveTo>
                  <a:pt x="11482705" y="989519"/>
                </a:moveTo>
                <a:cubicBezTo>
                  <a:pt x="11466830" y="992694"/>
                  <a:pt x="11472545" y="1018094"/>
                  <a:pt x="11488420" y="1014284"/>
                </a:cubicBezTo>
                <a:cubicBezTo>
                  <a:pt x="11504930" y="1010474"/>
                  <a:pt x="11499215" y="985709"/>
                  <a:pt x="11482705" y="989519"/>
                </a:cubicBezTo>
                <a:close/>
                <a:moveTo>
                  <a:pt x="635" y="1256854"/>
                </a:moveTo>
                <a:cubicBezTo>
                  <a:pt x="0" y="1256854"/>
                  <a:pt x="0" y="1256854"/>
                  <a:pt x="635" y="1256854"/>
                </a:cubicBezTo>
                <a:lnTo>
                  <a:pt x="0" y="1293049"/>
                </a:lnTo>
                <a:cubicBezTo>
                  <a:pt x="18415" y="1289874"/>
                  <a:pt x="20955" y="1260029"/>
                  <a:pt x="635" y="1256854"/>
                </a:cubicBezTo>
                <a:close/>
                <a:moveTo>
                  <a:pt x="635" y="1186369"/>
                </a:moveTo>
                <a:cubicBezTo>
                  <a:pt x="0" y="1186369"/>
                  <a:pt x="0" y="1186369"/>
                  <a:pt x="635" y="1186369"/>
                </a:cubicBezTo>
                <a:lnTo>
                  <a:pt x="0" y="1223199"/>
                </a:lnTo>
                <a:cubicBezTo>
                  <a:pt x="18415" y="1220024"/>
                  <a:pt x="20320" y="1190179"/>
                  <a:pt x="635" y="1186369"/>
                </a:cubicBezTo>
                <a:close/>
                <a:moveTo>
                  <a:pt x="15240" y="1344484"/>
                </a:moveTo>
                <a:cubicBezTo>
                  <a:pt x="15240" y="1333054"/>
                  <a:pt x="8255" y="1327974"/>
                  <a:pt x="0" y="1326704"/>
                </a:cubicBezTo>
                <a:lnTo>
                  <a:pt x="0" y="1362263"/>
                </a:lnTo>
                <a:cubicBezTo>
                  <a:pt x="8255" y="1360994"/>
                  <a:pt x="15240" y="1354644"/>
                  <a:pt x="15240" y="1344484"/>
                </a:cubicBezTo>
                <a:close/>
                <a:moveTo>
                  <a:pt x="163830" y="1565463"/>
                </a:moveTo>
                <a:cubicBezTo>
                  <a:pt x="178435" y="1573084"/>
                  <a:pt x="189865" y="1549588"/>
                  <a:pt x="175260" y="1542604"/>
                </a:cubicBezTo>
                <a:cubicBezTo>
                  <a:pt x="160020" y="1534984"/>
                  <a:pt x="148590" y="1558479"/>
                  <a:pt x="163830" y="1565463"/>
                </a:cubicBezTo>
                <a:close/>
                <a:moveTo>
                  <a:pt x="132080" y="1957894"/>
                </a:moveTo>
                <a:cubicBezTo>
                  <a:pt x="123825" y="1978213"/>
                  <a:pt x="155575" y="1990913"/>
                  <a:pt x="163830" y="1970594"/>
                </a:cubicBezTo>
                <a:cubicBezTo>
                  <a:pt x="172085" y="1950274"/>
                  <a:pt x="139700" y="1937574"/>
                  <a:pt x="132080" y="1957894"/>
                </a:cubicBezTo>
                <a:close/>
                <a:moveTo>
                  <a:pt x="15240" y="1414334"/>
                </a:moveTo>
                <a:cubicBezTo>
                  <a:pt x="15240" y="1402904"/>
                  <a:pt x="8255" y="1397824"/>
                  <a:pt x="0" y="1396554"/>
                </a:cubicBezTo>
                <a:lnTo>
                  <a:pt x="0" y="1432113"/>
                </a:lnTo>
                <a:cubicBezTo>
                  <a:pt x="8255" y="1430844"/>
                  <a:pt x="15240" y="1424494"/>
                  <a:pt x="15240" y="1414334"/>
                </a:cubicBezTo>
                <a:close/>
                <a:moveTo>
                  <a:pt x="121285" y="1812479"/>
                </a:moveTo>
                <a:cubicBezTo>
                  <a:pt x="113030" y="1830894"/>
                  <a:pt x="141605" y="1843594"/>
                  <a:pt x="149860" y="1825179"/>
                </a:cubicBezTo>
                <a:cubicBezTo>
                  <a:pt x="158115" y="1806763"/>
                  <a:pt x="129540" y="1794063"/>
                  <a:pt x="121285" y="1812479"/>
                </a:cubicBezTo>
                <a:close/>
                <a:moveTo>
                  <a:pt x="111125" y="1666429"/>
                </a:moveTo>
                <a:cubicBezTo>
                  <a:pt x="107950" y="1673413"/>
                  <a:pt x="110490" y="1681669"/>
                  <a:pt x="117475" y="1685479"/>
                </a:cubicBezTo>
                <a:lnTo>
                  <a:pt x="117475" y="1685479"/>
                </a:lnTo>
                <a:cubicBezTo>
                  <a:pt x="153670" y="1695004"/>
                  <a:pt x="132715" y="1636584"/>
                  <a:pt x="111125" y="1666429"/>
                </a:cubicBezTo>
                <a:close/>
                <a:moveTo>
                  <a:pt x="106680" y="1536888"/>
                </a:moveTo>
                <a:cubicBezTo>
                  <a:pt x="121285" y="1544509"/>
                  <a:pt x="133350" y="1521649"/>
                  <a:pt x="118110" y="1514029"/>
                </a:cubicBezTo>
                <a:cubicBezTo>
                  <a:pt x="103505" y="1506409"/>
                  <a:pt x="92075" y="1529269"/>
                  <a:pt x="106680" y="1536888"/>
                </a:cubicBezTo>
                <a:close/>
                <a:moveTo>
                  <a:pt x="635" y="1116519"/>
                </a:moveTo>
                <a:cubicBezTo>
                  <a:pt x="0" y="1116519"/>
                  <a:pt x="0" y="1116519"/>
                  <a:pt x="635" y="1116519"/>
                </a:cubicBezTo>
                <a:lnTo>
                  <a:pt x="0" y="1152713"/>
                </a:lnTo>
                <a:cubicBezTo>
                  <a:pt x="18415" y="1150174"/>
                  <a:pt x="20955" y="1120329"/>
                  <a:pt x="635" y="1116519"/>
                </a:cubicBezTo>
                <a:close/>
                <a:moveTo>
                  <a:pt x="7620" y="2171254"/>
                </a:moveTo>
                <a:cubicBezTo>
                  <a:pt x="5080" y="2169984"/>
                  <a:pt x="2540" y="2169984"/>
                  <a:pt x="0" y="2169349"/>
                </a:cubicBezTo>
                <a:lnTo>
                  <a:pt x="0" y="2209354"/>
                </a:lnTo>
                <a:cubicBezTo>
                  <a:pt x="19050" y="2209989"/>
                  <a:pt x="28575" y="2179509"/>
                  <a:pt x="7620" y="2171254"/>
                </a:cubicBezTo>
                <a:close/>
                <a:moveTo>
                  <a:pt x="10795" y="1472754"/>
                </a:moveTo>
                <a:cubicBezTo>
                  <a:pt x="16510" y="1461959"/>
                  <a:pt x="8255" y="1454974"/>
                  <a:pt x="0" y="1454338"/>
                </a:cubicBezTo>
                <a:lnTo>
                  <a:pt x="0" y="1502599"/>
                </a:lnTo>
                <a:cubicBezTo>
                  <a:pt x="13335" y="1500694"/>
                  <a:pt x="20320" y="1482913"/>
                  <a:pt x="10795" y="1472754"/>
                </a:cubicBezTo>
                <a:close/>
                <a:moveTo>
                  <a:pt x="437515" y="1820734"/>
                </a:moveTo>
                <a:cubicBezTo>
                  <a:pt x="454660" y="1827084"/>
                  <a:pt x="464820" y="1800413"/>
                  <a:pt x="447040" y="1794063"/>
                </a:cubicBezTo>
                <a:cubicBezTo>
                  <a:pt x="429895" y="1787079"/>
                  <a:pt x="419735" y="1814384"/>
                  <a:pt x="437515" y="1820734"/>
                </a:cubicBezTo>
                <a:close/>
                <a:moveTo>
                  <a:pt x="7620" y="2457639"/>
                </a:moveTo>
                <a:cubicBezTo>
                  <a:pt x="5080" y="2457004"/>
                  <a:pt x="2540" y="2456369"/>
                  <a:pt x="0" y="2456369"/>
                </a:cubicBezTo>
                <a:lnTo>
                  <a:pt x="0" y="2501454"/>
                </a:lnTo>
                <a:cubicBezTo>
                  <a:pt x="22225" y="2502089"/>
                  <a:pt x="32385" y="2465894"/>
                  <a:pt x="7620" y="2457639"/>
                </a:cubicBezTo>
                <a:close/>
                <a:moveTo>
                  <a:pt x="7620" y="2028379"/>
                </a:moveTo>
                <a:cubicBezTo>
                  <a:pt x="5080" y="2027109"/>
                  <a:pt x="2540" y="2026474"/>
                  <a:pt x="0" y="2026474"/>
                </a:cubicBezTo>
                <a:lnTo>
                  <a:pt x="0" y="2063304"/>
                </a:lnTo>
                <a:cubicBezTo>
                  <a:pt x="17145" y="2063938"/>
                  <a:pt x="26670" y="2036634"/>
                  <a:pt x="7620" y="2028379"/>
                </a:cubicBezTo>
                <a:close/>
                <a:moveTo>
                  <a:pt x="13335" y="1616263"/>
                </a:moveTo>
                <a:cubicBezTo>
                  <a:pt x="17780" y="1605469"/>
                  <a:pt x="8890" y="1597849"/>
                  <a:pt x="0" y="1597849"/>
                </a:cubicBezTo>
                <a:lnTo>
                  <a:pt x="0" y="1642299"/>
                </a:lnTo>
                <a:cubicBezTo>
                  <a:pt x="10795" y="1639759"/>
                  <a:pt x="19685" y="1628963"/>
                  <a:pt x="13335" y="1616263"/>
                </a:cubicBezTo>
                <a:close/>
                <a:moveTo>
                  <a:pt x="635" y="1536254"/>
                </a:moveTo>
                <a:cubicBezTo>
                  <a:pt x="0" y="1536254"/>
                  <a:pt x="0" y="1536254"/>
                  <a:pt x="635" y="1536254"/>
                </a:cubicBezTo>
                <a:lnTo>
                  <a:pt x="0" y="1572449"/>
                </a:lnTo>
                <a:cubicBezTo>
                  <a:pt x="18415" y="1569909"/>
                  <a:pt x="20955" y="1540063"/>
                  <a:pt x="635" y="1536254"/>
                </a:cubicBezTo>
                <a:close/>
                <a:moveTo>
                  <a:pt x="6985" y="1741994"/>
                </a:moveTo>
                <a:cubicBezTo>
                  <a:pt x="4445" y="1740724"/>
                  <a:pt x="2540" y="1740088"/>
                  <a:pt x="0" y="1740088"/>
                </a:cubicBezTo>
                <a:lnTo>
                  <a:pt x="0" y="1771204"/>
                </a:lnTo>
                <a:cubicBezTo>
                  <a:pt x="13970" y="1771204"/>
                  <a:pt x="22860" y="1748979"/>
                  <a:pt x="6985" y="1741994"/>
                </a:cubicBezTo>
                <a:close/>
                <a:moveTo>
                  <a:pt x="635" y="1675954"/>
                </a:moveTo>
                <a:cubicBezTo>
                  <a:pt x="0" y="1675954"/>
                  <a:pt x="0" y="1675954"/>
                  <a:pt x="635" y="1675954"/>
                </a:cubicBezTo>
                <a:lnTo>
                  <a:pt x="0" y="1712149"/>
                </a:lnTo>
                <a:cubicBezTo>
                  <a:pt x="19050" y="1709609"/>
                  <a:pt x="20320" y="1679763"/>
                  <a:pt x="635" y="1675954"/>
                </a:cubicBezTo>
                <a:close/>
                <a:moveTo>
                  <a:pt x="6985" y="1884869"/>
                </a:moveTo>
                <a:cubicBezTo>
                  <a:pt x="4445" y="1883599"/>
                  <a:pt x="1905" y="1882963"/>
                  <a:pt x="0" y="1882963"/>
                </a:cubicBezTo>
                <a:lnTo>
                  <a:pt x="0" y="1917254"/>
                </a:lnTo>
                <a:cubicBezTo>
                  <a:pt x="15875" y="1917888"/>
                  <a:pt x="24765" y="1893124"/>
                  <a:pt x="6985" y="1884869"/>
                </a:cubicBezTo>
                <a:close/>
                <a:moveTo>
                  <a:pt x="307975" y="1769934"/>
                </a:moveTo>
                <a:cubicBezTo>
                  <a:pt x="324485" y="1777554"/>
                  <a:pt x="335915" y="1750884"/>
                  <a:pt x="318770" y="1743899"/>
                </a:cubicBezTo>
                <a:cubicBezTo>
                  <a:pt x="301625" y="1736913"/>
                  <a:pt x="290830" y="1762949"/>
                  <a:pt x="307975" y="1769934"/>
                </a:cubicBezTo>
                <a:close/>
                <a:moveTo>
                  <a:pt x="347345" y="2314129"/>
                </a:moveTo>
                <a:cubicBezTo>
                  <a:pt x="372110" y="2319209"/>
                  <a:pt x="380365" y="2279839"/>
                  <a:pt x="354965" y="2275394"/>
                </a:cubicBezTo>
                <a:cubicBezTo>
                  <a:pt x="329565" y="2270314"/>
                  <a:pt x="321945" y="2309684"/>
                  <a:pt x="347345" y="2314129"/>
                </a:cubicBezTo>
                <a:close/>
                <a:moveTo>
                  <a:pt x="173355" y="1695638"/>
                </a:moveTo>
                <a:cubicBezTo>
                  <a:pt x="165735" y="1712149"/>
                  <a:pt x="191770" y="1724213"/>
                  <a:pt x="198755" y="1707069"/>
                </a:cubicBezTo>
                <a:cubicBezTo>
                  <a:pt x="207010" y="1691194"/>
                  <a:pt x="180975" y="1679129"/>
                  <a:pt x="173355" y="1695638"/>
                </a:cubicBezTo>
                <a:close/>
                <a:moveTo>
                  <a:pt x="338455" y="1916619"/>
                </a:moveTo>
                <a:cubicBezTo>
                  <a:pt x="357505" y="1923604"/>
                  <a:pt x="368300" y="1893759"/>
                  <a:pt x="348615" y="1887409"/>
                </a:cubicBezTo>
                <a:cubicBezTo>
                  <a:pt x="330200" y="1879788"/>
                  <a:pt x="320040" y="1909634"/>
                  <a:pt x="338455" y="1916619"/>
                </a:cubicBezTo>
                <a:close/>
                <a:moveTo>
                  <a:pt x="336550" y="1646744"/>
                </a:moveTo>
                <a:cubicBezTo>
                  <a:pt x="351155" y="1653729"/>
                  <a:pt x="361950" y="1630234"/>
                  <a:pt x="346710" y="1623884"/>
                </a:cubicBezTo>
                <a:cubicBezTo>
                  <a:pt x="331470" y="1616899"/>
                  <a:pt x="321310" y="1640394"/>
                  <a:pt x="336550" y="1646744"/>
                </a:cubicBezTo>
                <a:close/>
                <a:moveTo>
                  <a:pt x="400050" y="1921063"/>
                </a:moveTo>
                <a:cubicBezTo>
                  <a:pt x="393700" y="1940113"/>
                  <a:pt x="423545" y="1950274"/>
                  <a:pt x="429260" y="1930588"/>
                </a:cubicBezTo>
                <a:cubicBezTo>
                  <a:pt x="436245" y="1911538"/>
                  <a:pt x="405765" y="1902013"/>
                  <a:pt x="400050" y="1921063"/>
                </a:cubicBezTo>
                <a:close/>
                <a:moveTo>
                  <a:pt x="375920" y="2059494"/>
                </a:moveTo>
                <a:cubicBezTo>
                  <a:pt x="394970" y="2060129"/>
                  <a:pt x="399415" y="2030919"/>
                  <a:pt x="380365" y="2026474"/>
                </a:cubicBezTo>
                <a:cubicBezTo>
                  <a:pt x="356235" y="2019488"/>
                  <a:pt x="350520" y="2059494"/>
                  <a:pt x="375920" y="2059494"/>
                </a:cubicBezTo>
                <a:close/>
                <a:moveTo>
                  <a:pt x="394335" y="1672144"/>
                </a:moveTo>
                <a:cubicBezTo>
                  <a:pt x="408940" y="1679129"/>
                  <a:pt x="419735" y="1654999"/>
                  <a:pt x="404495" y="1648649"/>
                </a:cubicBezTo>
                <a:cubicBezTo>
                  <a:pt x="389890" y="1642299"/>
                  <a:pt x="379095" y="1665794"/>
                  <a:pt x="394335" y="1672144"/>
                </a:cubicBezTo>
                <a:close/>
                <a:moveTo>
                  <a:pt x="372110" y="1795969"/>
                </a:moveTo>
                <a:cubicBezTo>
                  <a:pt x="388620" y="1802954"/>
                  <a:pt x="399415" y="1776284"/>
                  <a:pt x="382270" y="1769934"/>
                </a:cubicBezTo>
                <a:cubicBezTo>
                  <a:pt x="365760" y="1762949"/>
                  <a:pt x="354965" y="1789619"/>
                  <a:pt x="372110" y="1795969"/>
                </a:cubicBezTo>
                <a:close/>
                <a:moveTo>
                  <a:pt x="342265" y="2163634"/>
                </a:moveTo>
                <a:cubicBezTo>
                  <a:pt x="348615" y="2140774"/>
                  <a:pt x="312420" y="2131249"/>
                  <a:pt x="306705" y="2154109"/>
                </a:cubicBezTo>
                <a:cubicBezTo>
                  <a:pt x="300355" y="2176969"/>
                  <a:pt x="336550" y="2186494"/>
                  <a:pt x="342265" y="2163634"/>
                </a:cubicBezTo>
                <a:close/>
                <a:moveTo>
                  <a:pt x="278130" y="1620074"/>
                </a:moveTo>
                <a:cubicBezTo>
                  <a:pt x="292735" y="1627059"/>
                  <a:pt x="304165" y="1603563"/>
                  <a:pt x="288925" y="1597213"/>
                </a:cubicBezTo>
                <a:cubicBezTo>
                  <a:pt x="274320" y="1590229"/>
                  <a:pt x="263525" y="1613724"/>
                  <a:pt x="278130" y="1620074"/>
                </a:cubicBezTo>
                <a:close/>
                <a:moveTo>
                  <a:pt x="243840" y="1742629"/>
                </a:moveTo>
                <a:cubicBezTo>
                  <a:pt x="260350" y="1750249"/>
                  <a:pt x="271780" y="1723579"/>
                  <a:pt x="255270" y="1716594"/>
                </a:cubicBezTo>
                <a:cubicBezTo>
                  <a:pt x="238760" y="1709609"/>
                  <a:pt x="227330" y="1735644"/>
                  <a:pt x="243840" y="1742629"/>
                </a:cubicBezTo>
                <a:close/>
                <a:moveTo>
                  <a:pt x="220980" y="1593404"/>
                </a:moveTo>
                <a:cubicBezTo>
                  <a:pt x="235585" y="1601024"/>
                  <a:pt x="247015" y="1577529"/>
                  <a:pt x="231775" y="1570544"/>
                </a:cubicBezTo>
                <a:cubicBezTo>
                  <a:pt x="217170" y="1562924"/>
                  <a:pt x="205740" y="1586419"/>
                  <a:pt x="220980" y="1593404"/>
                </a:cubicBezTo>
                <a:close/>
                <a:moveTo>
                  <a:pt x="189865" y="1842324"/>
                </a:moveTo>
                <a:cubicBezTo>
                  <a:pt x="181610" y="1860738"/>
                  <a:pt x="210820" y="1872804"/>
                  <a:pt x="218440" y="1854388"/>
                </a:cubicBezTo>
                <a:cubicBezTo>
                  <a:pt x="226695" y="1835338"/>
                  <a:pt x="197485" y="1823274"/>
                  <a:pt x="189865" y="1842324"/>
                </a:cubicBezTo>
                <a:close/>
                <a:moveTo>
                  <a:pt x="282575" y="2013774"/>
                </a:moveTo>
                <a:cubicBezTo>
                  <a:pt x="275590" y="2034729"/>
                  <a:pt x="307975" y="2045524"/>
                  <a:pt x="314960" y="2024569"/>
                </a:cubicBezTo>
                <a:cubicBezTo>
                  <a:pt x="321945" y="2003613"/>
                  <a:pt x="289560" y="1992819"/>
                  <a:pt x="282575" y="2013774"/>
                </a:cubicBezTo>
                <a:close/>
                <a:moveTo>
                  <a:pt x="236220" y="2152839"/>
                </a:moveTo>
                <a:cubicBezTo>
                  <a:pt x="258445" y="2160459"/>
                  <a:pt x="269875" y="2124264"/>
                  <a:pt x="247015" y="2117914"/>
                </a:cubicBezTo>
                <a:cubicBezTo>
                  <a:pt x="224790" y="2110294"/>
                  <a:pt x="213360" y="2145854"/>
                  <a:pt x="236220" y="2152839"/>
                </a:cubicBezTo>
                <a:close/>
                <a:moveTo>
                  <a:pt x="267970" y="1890584"/>
                </a:moveTo>
                <a:cubicBezTo>
                  <a:pt x="286385" y="1898204"/>
                  <a:pt x="298450" y="1868359"/>
                  <a:pt x="278765" y="1861374"/>
                </a:cubicBezTo>
                <a:cubicBezTo>
                  <a:pt x="260985" y="1853754"/>
                  <a:pt x="249555" y="1883599"/>
                  <a:pt x="267970" y="1890584"/>
                </a:cubicBezTo>
                <a:close/>
                <a:moveTo>
                  <a:pt x="238760" y="1998534"/>
                </a:moveTo>
                <a:cubicBezTo>
                  <a:pt x="246380" y="1978213"/>
                  <a:pt x="213995" y="1966149"/>
                  <a:pt x="207010" y="1987104"/>
                </a:cubicBezTo>
                <a:cubicBezTo>
                  <a:pt x="199390" y="2007424"/>
                  <a:pt x="231140" y="2019488"/>
                  <a:pt x="238760" y="1998534"/>
                </a:cubicBezTo>
                <a:close/>
                <a:moveTo>
                  <a:pt x="7620" y="2314129"/>
                </a:moveTo>
                <a:cubicBezTo>
                  <a:pt x="5080" y="2312859"/>
                  <a:pt x="2540" y="2312859"/>
                  <a:pt x="0" y="2312859"/>
                </a:cubicBezTo>
                <a:lnTo>
                  <a:pt x="0" y="2355404"/>
                </a:lnTo>
                <a:cubicBezTo>
                  <a:pt x="20320" y="2356039"/>
                  <a:pt x="30480" y="2323019"/>
                  <a:pt x="7620" y="2314129"/>
                </a:cubicBezTo>
                <a:close/>
                <a:moveTo>
                  <a:pt x="302260" y="2415729"/>
                </a:moveTo>
                <a:cubicBezTo>
                  <a:pt x="307340" y="2389059"/>
                  <a:pt x="264795" y="2381439"/>
                  <a:pt x="260350" y="2408109"/>
                </a:cubicBezTo>
                <a:cubicBezTo>
                  <a:pt x="255270" y="2435414"/>
                  <a:pt x="297815" y="2443034"/>
                  <a:pt x="302260" y="2415729"/>
                </a:cubicBezTo>
                <a:close/>
                <a:moveTo>
                  <a:pt x="426720" y="2552254"/>
                </a:moveTo>
                <a:cubicBezTo>
                  <a:pt x="427990" y="2523044"/>
                  <a:pt x="381635" y="2521774"/>
                  <a:pt x="381635" y="2550984"/>
                </a:cubicBezTo>
                <a:cubicBezTo>
                  <a:pt x="380365" y="2580829"/>
                  <a:pt x="426085" y="2582099"/>
                  <a:pt x="426720" y="2552254"/>
                </a:cubicBezTo>
                <a:close/>
                <a:moveTo>
                  <a:pt x="448945" y="2761169"/>
                </a:moveTo>
                <a:cubicBezTo>
                  <a:pt x="415925" y="2766249"/>
                  <a:pt x="424815" y="2817049"/>
                  <a:pt x="457200" y="2811334"/>
                </a:cubicBezTo>
                <a:cubicBezTo>
                  <a:pt x="489585" y="2806889"/>
                  <a:pt x="481330" y="2755454"/>
                  <a:pt x="448945" y="2761169"/>
                </a:cubicBezTo>
                <a:close/>
                <a:moveTo>
                  <a:pt x="529590" y="2549714"/>
                </a:moveTo>
                <a:cubicBezTo>
                  <a:pt x="528320" y="2520504"/>
                  <a:pt x="482600" y="2522409"/>
                  <a:pt x="484505" y="2551619"/>
                </a:cubicBezTo>
                <a:cubicBezTo>
                  <a:pt x="485140" y="2581464"/>
                  <a:pt x="531495" y="2578924"/>
                  <a:pt x="529590" y="2549714"/>
                </a:cubicBezTo>
                <a:close/>
                <a:moveTo>
                  <a:pt x="561340" y="2657029"/>
                </a:moveTo>
                <a:cubicBezTo>
                  <a:pt x="556895" y="2625914"/>
                  <a:pt x="508635" y="2633534"/>
                  <a:pt x="513715" y="2664014"/>
                </a:cubicBezTo>
                <a:cubicBezTo>
                  <a:pt x="518160" y="2695129"/>
                  <a:pt x="566420" y="2687509"/>
                  <a:pt x="561340" y="2657029"/>
                </a:cubicBezTo>
                <a:close/>
                <a:moveTo>
                  <a:pt x="398780" y="2428429"/>
                </a:moveTo>
                <a:cubicBezTo>
                  <a:pt x="402590" y="2401124"/>
                  <a:pt x="359410" y="2396679"/>
                  <a:pt x="356870" y="2423984"/>
                </a:cubicBezTo>
                <a:cubicBezTo>
                  <a:pt x="353060" y="2450654"/>
                  <a:pt x="395605" y="2455734"/>
                  <a:pt x="398780" y="2428429"/>
                </a:cubicBezTo>
                <a:close/>
                <a:moveTo>
                  <a:pt x="321310" y="2650679"/>
                </a:moveTo>
                <a:cubicBezTo>
                  <a:pt x="290195" y="2649409"/>
                  <a:pt x="289560" y="2698939"/>
                  <a:pt x="320675" y="2698939"/>
                </a:cubicBezTo>
                <a:cubicBezTo>
                  <a:pt x="351790" y="2699574"/>
                  <a:pt x="352425" y="2650679"/>
                  <a:pt x="321310" y="2650679"/>
                </a:cubicBezTo>
                <a:close/>
                <a:moveTo>
                  <a:pt x="303530" y="2523044"/>
                </a:moveTo>
                <a:cubicBezTo>
                  <a:pt x="273050" y="2519869"/>
                  <a:pt x="270510" y="2568129"/>
                  <a:pt x="300990" y="2568129"/>
                </a:cubicBezTo>
                <a:cubicBezTo>
                  <a:pt x="328930" y="2568764"/>
                  <a:pt x="331470" y="2524949"/>
                  <a:pt x="303530" y="2523044"/>
                </a:cubicBezTo>
                <a:close/>
                <a:moveTo>
                  <a:pt x="337820" y="2774504"/>
                </a:moveTo>
                <a:cubicBezTo>
                  <a:pt x="304800" y="2776409"/>
                  <a:pt x="308610" y="2827844"/>
                  <a:pt x="341630" y="2825304"/>
                </a:cubicBezTo>
                <a:cubicBezTo>
                  <a:pt x="374650" y="2823399"/>
                  <a:pt x="370840" y="2771964"/>
                  <a:pt x="337820" y="2774504"/>
                </a:cubicBezTo>
                <a:close/>
                <a:moveTo>
                  <a:pt x="427990" y="2648139"/>
                </a:moveTo>
                <a:cubicBezTo>
                  <a:pt x="396875" y="2650044"/>
                  <a:pt x="400050" y="2698304"/>
                  <a:pt x="431165" y="2695764"/>
                </a:cubicBezTo>
                <a:cubicBezTo>
                  <a:pt x="462280" y="2694494"/>
                  <a:pt x="459105" y="2645599"/>
                  <a:pt x="427990" y="2648139"/>
                </a:cubicBezTo>
                <a:close/>
                <a:moveTo>
                  <a:pt x="833755" y="2500184"/>
                </a:moveTo>
                <a:cubicBezTo>
                  <a:pt x="827405" y="2471609"/>
                  <a:pt x="782320" y="2482404"/>
                  <a:pt x="789940" y="2510979"/>
                </a:cubicBezTo>
                <a:cubicBezTo>
                  <a:pt x="796925" y="2539554"/>
                  <a:pt x="841375" y="2528124"/>
                  <a:pt x="833755" y="2500184"/>
                </a:cubicBezTo>
                <a:close/>
                <a:moveTo>
                  <a:pt x="772160" y="2667824"/>
                </a:moveTo>
                <a:cubicBezTo>
                  <a:pt x="741045" y="2679889"/>
                  <a:pt x="760730" y="2727514"/>
                  <a:pt x="791210" y="2714814"/>
                </a:cubicBezTo>
                <a:cubicBezTo>
                  <a:pt x="822325" y="2702749"/>
                  <a:pt x="802640" y="2655124"/>
                  <a:pt x="772160" y="2667824"/>
                </a:cubicBezTo>
                <a:close/>
                <a:moveTo>
                  <a:pt x="875030" y="2571939"/>
                </a:moveTo>
                <a:cubicBezTo>
                  <a:pt x="864870" y="2542729"/>
                  <a:pt x="819150" y="2559239"/>
                  <a:pt x="829945" y="2588449"/>
                </a:cubicBezTo>
                <a:cubicBezTo>
                  <a:pt x="840105" y="2617659"/>
                  <a:pt x="885825" y="2600514"/>
                  <a:pt x="875030" y="2571939"/>
                </a:cubicBezTo>
                <a:close/>
                <a:moveTo>
                  <a:pt x="558800" y="2738309"/>
                </a:moveTo>
                <a:cubicBezTo>
                  <a:pt x="526415" y="2745929"/>
                  <a:pt x="539750" y="2796094"/>
                  <a:pt x="571500" y="2787839"/>
                </a:cubicBezTo>
                <a:cubicBezTo>
                  <a:pt x="603250" y="2780219"/>
                  <a:pt x="590550" y="2730054"/>
                  <a:pt x="558800" y="2738309"/>
                </a:cubicBezTo>
                <a:close/>
                <a:moveTo>
                  <a:pt x="772160" y="2606864"/>
                </a:moveTo>
                <a:cubicBezTo>
                  <a:pt x="763905" y="2577019"/>
                  <a:pt x="716915" y="2590354"/>
                  <a:pt x="725805" y="2620199"/>
                </a:cubicBezTo>
                <a:cubicBezTo>
                  <a:pt x="734695" y="2650044"/>
                  <a:pt x="781685" y="2636074"/>
                  <a:pt x="772160" y="2606864"/>
                </a:cubicBezTo>
                <a:close/>
                <a:moveTo>
                  <a:pt x="6985" y="2600514"/>
                </a:moveTo>
                <a:cubicBezTo>
                  <a:pt x="4445" y="2599879"/>
                  <a:pt x="1905" y="2599244"/>
                  <a:pt x="0" y="2599244"/>
                </a:cubicBezTo>
                <a:lnTo>
                  <a:pt x="0" y="2647504"/>
                </a:lnTo>
                <a:cubicBezTo>
                  <a:pt x="24130" y="2648139"/>
                  <a:pt x="34290" y="2608769"/>
                  <a:pt x="6985" y="2600514"/>
                </a:cubicBezTo>
                <a:close/>
                <a:moveTo>
                  <a:pt x="733425" y="2523044"/>
                </a:moveTo>
                <a:cubicBezTo>
                  <a:pt x="728345" y="2493834"/>
                  <a:pt x="683260" y="2502724"/>
                  <a:pt x="688975" y="2531299"/>
                </a:cubicBezTo>
                <a:cubicBezTo>
                  <a:pt x="694055" y="2559874"/>
                  <a:pt x="739140" y="2551619"/>
                  <a:pt x="733425" y="2523044"/>
                </a:cubicBezTo>
                <a:close/>
                <a:moveTo>
                  <a:pt x="631825" y="2539554"/>
                </a:moveTo>
                <a:cubicBezTo>
                  <a:pt x="628650" y="2510344"/>
                  <a:pt x="582930" y="2515424"/>
                  <a:pt x="586740" y="2544634"/>
                </a:cubicBezTo>
                <a:cubicBezTo>
                  <a:pt x="589915" y="2574479"/>
                  <a:pt x="635635" y="2568764"/>
                  <a:pt x="631825" y="2539554"/>
                </a:cubicBezTo>
                <a:close/>
                <a:moveTo>
                  <a:pt x="666750" y="2706559"/>
                </a:moveTo>
                <a:cubicBezTo>
                  <a:pt x="635000" y="2716719"/>
                  <a:pt x="652145" y="2765614"/>
                  <a:pt x="682625" y="2754819"/>
                </a:cubicBezTo>
                <a:cubicBezTo>
                  <a:pt x="713740" y="2745294"/>
                  <a:pt x="697865" y="2695764"/>
                  <a:pt x="666750" y="2706559"/>
                </a:cubicBezTo>
                <a:close/>
                <a:moveTo>
                  <a:pt x="667385" y="2635439"/>
                </a:moveTo>
                <a:cubicBezTo>
                  <a:pt x="661035" y="2604959"/>
                  <a:pt x="613410" y="2615754"/>
                  <a:pt x="620395" y="2646234"/>
                </a:cubicBezTo>
                <a:cubicBezTo>
                  <a:pt x="627380" y="2676714"/>
                  <a:pt x="675005" y="2665919"/>
                  <a:pt x="667385" y="2635439"/>
                </a:cubicBezTo>
                <a:close/>
                <a:moveTo>
                  <a:pt x="86360" y="2060763"/>
                </a:moveTo>
                <a:cubicBezTo>
                  <a:pt x="64135" y="2051874"/>
                  <a:pt x="50800" y="2086163"/>
                  <a:pt x="73025" y="2095054"/>
                </a:cubicBezTo>
                <a:cubicBezTo>
                  <a:pt x="94615" y="2104579"/>
                  <a:pt x="108585" y="2069654"/>
                  <a:pt x="86360" y="2060763"/>
                </a:cubicBezTo>
                <a:close/>
                <a:moveTo>
                  <a:pt x="92710" y="2530664"/>
                </a:moveTo>
                <a:cubicBezTo>
                  <a:pt x="120650" y="2538919"/>
                  <a:pt x="132715" y="2493834"/>
                  <a:pt x="104140" y="2486849"/>
                </a:cubicBezTo>
                <a:cubicBezTo>
                  <a:pt x="76200" y="2479229"/>
                  <a:pt x="64135" y="2523679"/>
                  <a:pt x="92710" y="2530664"/>
                </a:cubicBezTo>
                <a:close/>
                <a:moveTo>
                  <a:pt x="80010" y="1917888"/>
                </a:moveTo>
                <a:cubicBezTo>
                  <a:pt x="59690" y="1908999"/>
                  <a:pt x="46355" y="1940749"/>
                  <a:pt x="66675" y="1949004"/>
                </a:cubicBezTo>
                <a:cubicBezTo>
                  <a:pt x="86360" y="1957894"/>
                  <a:pt x="100330" y="1926144"/>
                  <a:pt x="80010" y="1917888"/>
                </a:cubicBezTo>
                <a:close/>
                <a:moveTo>
                  <a:pt x="85725" y="2385884"/>
                </a:moveTo>
                <a:cubicBezTo>
                  <a:pt x="111760" y="2394774"/>
                  <a:pt x="124460" y="2353499"/>
                  <a:pt x="98425" y="2345244"/>
                </a:cubicBezTo>
                <a:cubicBezTo>
                  <a:pt x="72390" y="2336989"/>
                  <a:pt x="59690" y="2378264"/>
                  <a:pt x="85725" y="2385884"/>
                </a:cubicBezTo>
                <a:close/>
                <a:moveTo>
                  <a:pt x="79375" y="2241104"/>
                </a:moveTo>
                <a:cubicBezTo>
                  <a:pt x="102870" y="2249994"/>
                  <a:pt x="116840" y="2211894"/>
                  <a:pt x="92710" y="2203639"/>
                </a:cubicBezTo>
                <a:cubicBezTo>
                  <a:pt x="67945" y="2194749"/>
                  <a:pt x="54610" y="2232849"/>
                  <a:pt x="79375" y="2241104"/>
                </a:cubicBezTo>
                <a:close/>
                <a:moveTo>
                  <a:pt x="260985" y="2295079"/>
                </a:moveTo>
                <a:cubicBezTo>
                  <a:pt x="334010" y="2255074"/>
                  <a:pt x="194945" y="2237929"/>
                  <a:pt x="255905" y="2294444"/>
                </a:cubicBezTo>
                <a:lnTo>
                  <a:pt x="255905" y="2294444"/>
                </a:lnTo>
                <a:cubicBezTo>
                  <a:pt x="257810" y="2294444"/>
                  <a:pt x="259715" y="2295079"/>
                  <a:pt x="260985" y="2295079"/>
                </a:cubicBezTo>
                <a:close/>
                <a:moveTo>
                  <a:pt x="6350" y="2743389"/>
                </a:moveTo>
                <a:cubicBezTo>
                  <a:pt x="3810" y="2742754"/>
                  <a:pt x="1905" y="2742754"/>
                  <a:pt x="0" y="2742119"/>
                </a:cubicBezTo>
                <a:lnTo>
                  <a:pt x="0" y="2792919"/>
                </a:lnTo>
                <a:cubicBezTo>
                  <a:pt x="26670" y="2794824"/>
                  <a:pt x="36195" y="2751009"/>
                  <a:pt x="6350" y="2743389"/>
                </a:cubicBezTo>
                <a:close/>
                <a:moveTo>
                  <a:pt x="62230" y="1484819"/>
                </a:moveTo>
                <a:cubicBezTo>
                  <a:pt x="43815" y="1475294"/>
                  <a:pt x="35560" y="1508313"/>
                  <a:pt x="56515" y="1508949"/>
                </a:cubicBezTo>
                <a:cubicBezTo>
                  <a:pt x="68580" y="1509584"/>
                  <a:pt x="73660" y="1490534"/>
                  <a:pt x="62230" y="1484819"/>
                </a:cubicBezTo>
                <a:close/>
                <a:moveTo>
                  <a:pt x="67945" y="1629599"/>
                </a:moveTo>
                <a:cubicBezTo>
                  <a:pt x="46990" y="1620074"/>
                  <a:pt x="38735" y="1655634"/>
                  <a:pt x="61595" y="1656269"/>
                </a:cubicBezTo>
                <a:cubicBezTo>
                  <a:pt x="76200" y="1656904"/>
                  <a:pt x="81280" y="1635949"/>
                  <a:pt x="67945" y="1629599"/>
                </a:cubicBezTo>
                <a:close/>
                <a:moveTo>
                  <a:pt x="67310" y="1803588"/>
                </a:moveTo>
                <a:cubicBezTo>
                  <a:pt x="83185" y="1804224"/>
                  <a:pt x="88900" y="1780094"/>
                  <a:pt x="73660" y="1773744"/>
                </a:cubicBezTo>
                <a:cubicBezTo>
                  <a:pt x="51435" y="1763584"/>
                  <a:pt x="42545" y="1802954"/>
                  <a:pt x="67310" y="1803588"/>
                </a:cubicBezTo>
                <a:close/>
                <a:moveTo>
                  <a:pt x="203200" y="2508439"/>
                </a:moveTo>
                <a:cubicBezTo>
                  <a:pt x="172085" y="2502724"/>
                  <a:pt x="167005" y="2553524"/>
                  <a:pt x="199390" y="2553524"/>
                </a:cubicBezTo>
                <a:cubicBezTo>
                  <a:pt x="225425" y="2554159"/>
                  <a:pt x="229870" y="2512884"/>
                  <a:pt x="203200" y="2508439"/>
                </a:cubicBezTo>
                <a:close/>
                <a:moveTo>
                  <a:pt x="209550" y="2691319"/>
                </a:moveTo>
                <a:cubicBezTo>
                  <a:pt x="240030" y="2695129"/>
                  <a:pt x="245745" y="2646869"/>
                  <a:pt x="214630" y="2643694"/>
                </a:cubicBezTo>
                <a:cubicBezTo>
                  <a:pt x="184150" y="2639884"/>
                  <a:pt x="179070" y="2688779"/>
                  <a:pt x="209550" y="2691319"/>
                </a:cubicBezTo>
                <a:lnTo>
                  <a:pt x="209550" y="2691319"/>
                </a:lnTo>
                <a:close/>
                <a:moveTo>
                  <a:pt x="100330" y="2674174"/>
                </a:moveTo>
                <a:cubicBezTo>
                  <a:pt x="130810" y="2681159"/>
                  <a:pt x="140970" y="2632899"/>
                  <a:pt x="109855" y="2627184"/>
                </a:cubicBezTo>
                <a:cubicBezTo>
                  <a:pt x="79375" y="2620199"/>
                  <a:pt x="69850" y="2668459"/>
                  <a:pt x="100330" y="2674174"/>
                </a:cubicBezTo>
                <a:close/>
                <a:moveTo>
                  <a:pt x="191135" y="2371279"/>
                </a:moveTo>
                <a:cubicBezTo>
                  <a:pt x="161290" y="2363659"/>
                  <a:pt x="154940" y="2413189"/>
                  <a:pt x="186055" y="2413189"/>
                </a:cubicBezTo>
                <a:cubicBezTo>
                  <a:pt x="210185" y="2413824"/>
                  <a:pt x="214630" y="2376359"/>
                  <a:pt x="191135" y="2371279"/>
                </a:cubicBezTo>
                <a:close/>
                <a:moveTo>
                  <a:pt x="226695" y="2776409"/>
                </a:moveTo>
                <a:cubicBezTo>
                  <a:pt x="193675" y="2774504"/>
                  <a:pt x="191770" y="2826574"/>
                  <a:pt x="224790" y="2827209"/>
                </a:cubicBezTo>
                <a:cubicBezTo>
                  <a:pt x="257175" y="2829114"/>
                  <a:pt x="259715" y="2777044"/>
                  <a:pt x="226695" y="2776409"/>
                </a:cubicBezTo>
                <a:close/>
                <a:moveTo>
                  <a:pt x="178435" y="2232214"/>
                </a:moveTo>
                <a:cubicBezTo>
                  <a:pt x="149860" y="2223959"/>
                  <a:pt x="143510" y="2270949"/>
                  <a:pt x="172720" y="2270949"/>
                </a:cubicBezTo>
                <a:cubicBezTo>
                  <a:pt x="194945" y="2271584"/>
                  <a:pt x="200025" y="2237929"/>
                  <a:pt x="178435" y="2232214"/>
                </a:cubicBezTo>
                <a:close/>
                <a:moveTo>
                  <a:pt x="115570" y="2766249"/>
                </a:moveTo>
                <a:cubicBezTo>
                  <a:pt x="83185" y="2761169"/>
                  <a:pt x="75565" y="2811969"/>
                  <a:pt x="107950" y="2816414"/>
                </a:cubicBezTo>
                <a:cubicBezTo>
                  <a:pt x="140335" y="2822129"/>
                  <a:pt x="148590" y="2770694"/>
                  <a:pt x="115570" y="2766249"/>
                </a:cubicBezTo>
                <a:close/>
                <a:moveTo>
                  <a:pt x="166370" y="2090609"/>
                </a:moveTo>
                <a:cubicBezTo>
                  <a:pt x="139700" y="2081719"/>
                  <a:pt x="132080" y="2126169"/>
                  <a:pt x="160020" y="2126169"/>
                </a:cubicBezTo>
                <a:cubicBezTo>
                  <a:pt x="179705" y="2127439"/>
                  <a:pt x="185420" y="2096959"/>
                  <a:pt x="166370" y="2090609"/>
                </a:cubicBezTo>
                <a:close/>
                <a:moveTo>
                  <a:pt x="1195070" y="2180779"/>
                </a:moveTo>
                <a:cubicBezTo>
                  <a:pt x="1190625" y="2157284"/>
                  <a:pt x="1153795" y="2164904"/>
                  <a:pt x="1158875" y="2188399"/>
                </a:cubicBezTo>
                <a:cubicBezTo>
                  <a:pt x="1163955" y="2211894"/>
                  <a:pt x="1200150" y="2203639"/>
                  <a:pt x="1195070" y="2180779"/>
                </a:cubicBezTo>
                <a:close/>
                <a:moveTo>
                  <a:pt x="936625" y="2389059"/>
                </a:moveTo>
                <a:cubicBezTo>
                  <a:pt x="942975" y="2415729"/>
                  <a:pt x="984885" y="2405569"/>
                  <a:pt x="977900" y="2378899"/>
                </a:cubicBezTo>
                <a:cubicBezTo>
                  <a:pt x="971550" y="2352229"/>
                  <a:pt x="929640" y="2363024"/>
                  <a:pt x="936625" y="2389059"/>
                </a:cubicBezTo>
                <a:close/>
                <a:moveTo>
                  <a:pt x="974725" y="1958529"/>
                </a:moveTo>
                <a:cubicBezTo>
                  <a:pt x="992505" y="1961069"/>
                  <a:pt x="996950" y="1932494"/>
                  <a:pt x="978535" y="1930588"/>
                </a:cubicBezTo>
                <a:cubicBezTo>
                  <a:pt x="960755" y="1927413"/>
                  <a:pt x="956945" y="1955988"/>
                  <a:pt x="974725" y="1958529"/>
                </a:cubicBezTo>
                <a:close/>
                <a:moveTo>
                  <a:pt x="835660" y="2240469"/>
                </a:moveTo>
                <a:cubicBezTo>
                  <a:pt x="859790" y="2240469"/>
                  <a:pt x="859155" y="2203004"/>
                  <a:pt x="835025" y="2203639"/>
                </a:cubicBezTo>
                <a:cubicBezTo>
                  <a:pt x="811530" y="2203639"/>
                  <a:pt x="812165" y="2241104"/>
                  <a:pt x="835660" y="2240469"/>
                </a:cubicBezTo>
                <a:close/>
                <a:moveTo>
                  <a:pt x="1000760" y="1866454"/>
                </a:moveTo>
                <a:cubicBezTo>
                  <a:pt x="1016635" y="1870263"/>
                  <a:pt x="1021715" y="1844229"/>
                  <a:pt x="1005840" y="1841688"/>
                </a:cubicBezTo>
                <a:cubicBezTo>
                  <a:pt x="989330" y="1837879"/>
                  <a:pt x="984250" y="1863279"/>
                  <a:pt x="1000760" y="1866454"/>
                </a:cubicBezTo>
                <a:close/>
                <a:moveTo>
                  <a:pt x="1001395" y="2023299"/>
                </a:moveTo>
                <a:cubicBezTo>
                  <a:pt x="981075" y="2022029"/>
                  <a:pt x="979805" y="2053779"/>
                  <a:pt x="1000125" y="2054413"/>
                </a:cubicBezTo>
                <a:cubicBezTo>
                  <a:pt x="1019810" y="2055049"/>
                  <a:pt x="1021080" y="2023934"/>
                  <a:pt x="1001395" y="2023299"/>
                </a:cubicBezTo>
                <a:close/>
                <a:moveTo>
                  <a:pt x="993775" y="2126804"/>
                </a:moveTo>
                <a:cubicBezTo>
                  <a:pt x="994410" y="2149029"/>
                  <a:pt x="1028700" y="2147759"/>
                  <a:pt x="1027430" y="2125534"/>
                </a:cubicBezTo>
                <a:cubicBezTo>
                  <a:pt x="1027430" y="2103944"/>
                  <a:pt x="993140" y="2105214"/>
                  <a:pt x="993775" y="2126804"/>
                </a:cubicBezTo>
                <a:close/>
                <a:moveTo>
                  <a:pt x="1025525" y="2209354"/>
                </a:moveTo>
                <a:cubicBezTo>
                  <a:pt x="1023620" y="2185859"/>
                  <a:pt x="986155" y="2189669"/>
                  <a:pt x="989330" y="2213164"/>
                </a:cubicBezTo>
                <a:cubicBezTo>
                  <a:pt x="991235" y="2237294"/>
                  <a:pt x="1028700" y="2232849"/>
                  <a:pt x="1025525" y="2209354"/>
                </a:cubicBezTo>
                <a:close/>
                <a:moveTo>
                  <a:pt x="985520" y="2276664"/>
                </a:moveTo>
                <a:cubicBezTo>
                  <a:pt x="960120" y="2281109"/>
                  <a:pt x="967740" y="2320479"/>
                  <a:pt x="992505" y="2315399"/>
                </a:cubicBezTo>
                <a:cubicBezTo>
                  <a:pt x="1017905" y="2311589"/>
                  <a:pt x="1010920" y="2271584"/>
                  <a:pt x="985520" y="2276664"/>
                </a:cubicBezTo>
                <a:close/>
                <a:moveTo>
                  <a:pt x="848995" y="2142044"/>
                </a:moveTo>
                <a:cubicBezTo>
                  <a:pt x="871220" y="2143314"/>
                  <a:pt x="872490" y="2109024"/>
                  <a:pt x="850900" y="2108389"/>
                </a:cubicBezTo>
                <a:cubicBezTo>
                  <a:pt x="829310" y="2106484"/>
                  <a:pt x="827405" y="2140774"/>
                  <a:pt x="848995" y="2142044"/>
                </a:cubicBezTo>
                <a:close/>
                <a:moveTo>
                  <a:pt x="906145" y="1947734"/>
                </a:moveTo>
                <a:cubicBezTo>
                  <a:pt x="923925" y="1950909"/>
                  <a:pt x="929005" y="1922969"/>
                  <a:pt x="910590" y="1919794"/>
                </a:cubicBezTo>
                <a:cubicBezTo>
                  <a:pt x="892810" y="1916619"/>
                  <a:pt x="888365" y="1945194"/>
                  <a:pt x="906145" y="1947734"/>
                </a:cubicBezTo>
                <a:close/>
                <a:moveTo>
                  <a:pt x="1050925" y="2379534"/>
                </a:moveTo>
                <a:cubicBezTo>
                  <a:pt x="1082675" y="2379534"/>
                  <a:pt x="1075055" y="2329369"/>
                  <a:pt x="1044575" y="2338259"/>
                </a:cubicBezTo>
                <a:cubicBezTo>
                  <a:pt x="1021715" y="2344609"/>
                  <a:pt x="1027430" y="2380169"/>
                  <a:pt x="1050925" y="2379534"/>
                </a:cubicBezTo>
                <a:close/>
                <a:moveTo>
                  <a:pt x="876300" y="1838513"/>
                </a:moveTo>
                <a:cubicBezTo>
                  <a:pt x="892175" y="1842959"/>
                  <a:pt x="898525" y="1817559"/>
                  <a:pt x="882650" y="1813749"/>
                </a:cubicBezTo>
                <a:cubicBezTo>
                  <a:pt x="866775" y="1809938"/>
                  <a:pt x="860425" y="1834704"/>
                  <a:pt x="876300" y="1838513"/>
                </a:cubicBezTo>
                <a:close/>
                <a:moveTo>
                  <a:pt x="862330" y="2426524"/>
                </a:moveTo>
                <a:cubicBezTo>
                  <a:pt x="892175" y="2426524"/>
                  <a:pt x="887730" y="2378899"/>
                  <a:pt x="858520" y="2384614"/>
                </a:cubicBezTo>
                <a:cubicBezTo>
                  <a:pt x="833120" y="2388424"/>
                  <a:pt x="837565" y="2427159"/>
                  <a:pt x="862330" y="2426524"/>
                </a:cubicBezTo>
                <a:close/>
                <a:moveTo>
                  <a:pt x="910590" y="2032188"/>
                </a:moveTo>
                <a:cubicBezTo>
                  <a:pt x="908685" y="2052509"/>
                  <a:pt x="939800" y="2055049"/>
                  <a:pt x="941705" y="2034729"/>
                </a:cubicBezTo>
                <a:cubicBezTo>
                  <a:pt x="943610" y="2015044"/>
                  <a:pt x="911860" y="2011869"/>
                  <a:pt x="910590" y="2032188"/>
                </a:cubicBezTo>
                <a:close/>
                <a:moveTo>
                  <a:pt x="836295" y="2023299"/>
                </a:moveTo>
                <a:cubicBezTo>
                  <a:pt x="833755" y="2042984"/>
                  <a:pt x="864870" y="2047429"/>
                  <a:pt x="867410" y="2027109"/>
                </a:cubicBezTo>
                <a:cubicBezTo>
                  <a:pt x="869950" y="2007424"/>
                  <a:pt x="838200" y="2003613"/>
                  <a:pt x="836295" y="2023299"/>
                </a:cubicBezTo>
                <a:close/>
                <a:moveTo>
                  <a:pt x="920115" y="2200464"/>
                </a:moveTo>
                <a:cubicBezTo>
                  <a:pt x="896620" y="2201734"/>
                  <a:pt x="898525" y="2239199"/>
                  <a:pt x="922655" y="2237294"/>
                </a:cubicBezTo>
                <a:cubicBezTo>
                  <a:pt x="946150" y="2236024"/>
                  <a:pt x="944245" y="2198559"/>
                  <a:pt x="920115" y="2200464"/>
                </a:cubicBezTo>
                <a:close/>
                <a:moveTo>
                  <a:pt x="898525" y="2330004"/>
                </a:moveTo>
                <a:cubicBezTo>
                  <a:pt x="925830" y="2330004"/>
                  <a:pt x="923290" y="2286824"/>
                  <a:pt x="895985" y="2290634"/>
                </a:cubicBezTo>
                <a:cubicBezTo>
                  <a:pt x="871855" y="2293174"/>
                  <a:pt x="875030" y="2330639"/>
                  <a:pt x="898525" y="2330004"/>
                </a:cubicBezTo>
                <a:close/>
                <a:moveTo>
                  <a:pt x="938530" y="1853119"/>
                </a:moveTo>
                <a:cubicBezTo>
                  <a:pt x="954405" y="1856929"/>
                  <a:pt x="960120" y="1831529"/>
                  <a:pt x="944245" y="1828354"/>
                </a:cubicBezTo>
                <a:cubicBezTo>
                  <a:pt x="927735" y="1824544"/>
                  <a:pt x="922020" y="1849944"/>
                  <a:pt x="938530" y="1853119"/>
                </a:cubicBezTo>
                <a:close/>
                <a:moveTo>
                  <a:pt x="930910" y="2110294"/>
                </a:moveTo>
                <a:cubicBezTo>
                  <a:pt x="908685" y="2109659"/>
                  <a:pt x="908685" y="2144584"/>
                  <a:pt x="930910" y="2143949"/>
                </a:cubicBezTo>
                <a:cubicBezTo>
                  <a:pt x="952500" y="2144584"/>
                  <a:pt x="952500" y="2110294"/>
                  <a:pt x="930910" y="2110294"/>
                </a:cubicBezTo>
                <a:close/>
                <a:moveTo>
                  <a:pt x="1134745" y="2040444"/>
                </a:moveTo>
                <a:cubicBezTo>
                  <a:pt x="1135380" y="2060763"/>
                  <a:pt x="1166495" y="2059494"/>
                  <a:pt x="1165860" y="2039174"/>
                </a:cubicBezTo>
                <a:cubicBezTo>
                  <a:pt x="1165225" y="2019488"/>
                  <a:pt x="1133475" y="2020124"/>
                  <a:pt x="1134745" y="2040444"/>
                </a:cubicBezTo>
                <a:close/>
                <a:moveTo>
                  <a:pt x="1173480" y="2273489"/>
                </a:moveTo>
                <a:cubicBezTo>
                  <a:pt x="1198245" y="2267139"/>
                  <a:pt x="1187450" y="2227769"/>
                  <a:pt x="1162685" y="2235389"/>
                </a:cubicBezTo>
                <a:cubicBezTo>
                  <a:pt x="1137285" y="2242374"/>
                  <a:pt x="1148715" y="2281109"/>
                  <a:pt x="1173480" y="2273489"/>
                </a:cubicBezTo>
                <a:close/>
                <a:moveTo>
                  <a:pt x="1136650" y="2308414"/>
                </a:moveTo>
                <a:cubicBezTo>
                  <a:pt x="1110615" y="2317304"/>
                  <a:pt x="1125220" y="2357944"/>
                  <a:pt x="1150620" y="2348419"/>
                </a:cubicBezTo>
                <a:cubicBezTo>
                  <a:pt x="1176655" y="2339529"/>
                  <a:pt x="1162050" y="2298889"/>
                  <a:pt x="1136650" y="2308414"/>
                </a:cubicBezTo>
                <a:close/>
                <a:moveTo>
                  <a:pt x="1188085" y="2112199"/>
                </a:moveTo>
                <a:cubicBezTo>
                  <a:pt x="1185545" y="2089974"/>
                  <a:pt x="1151255" y="2094419"/>
                  <a:pt x="1154430" y="2116644"/>
                </a:cubicBezTo>
                <a:cubicBezTo>
                  <a:pt x="1156970" y="2138234"/>
                  <a:pt x="1191260" y="2133789"/>
                  <a:pt x="1188085" y="2112199"/>
                </a:cubicBezTo>
                <a:close/>
                <a:moveTo>
                  <a:pt x="1183005" y="1975038"/>
                </a:moveTo>
                <a:cubicBezTo>
                  <a:pt x="1201420" y="1975674"/>
                  <a:pt x="1202055" y="1947099"/>
                  <a:pt x="1183640" y="1947099"/>
                </a:cubicBezTo>
                <a:cubicBezTo>
                  <a:pt x="1165225" y="1946463"/>
                  <a:pt x="1164590" y="1975038"/>
                  <a:pt x="1183005" y="1975038"/>
                </a:cubicBezTo>
                <a:close/>
                <a:moveTo>
                  <a:pt x="875665" y="2622739"/>
                </a:moveTo>
                <a:cubicBezTo>
                  <a:pt x="845185" y="2636074"/>
                  <a:pt x="867410" y="2683064"/>
                  <a:pt x="897255" y="2668459"/>
                </a:cubicBezTo>
                <a:cubicBezTo>
                  <a:pt x="927735" y="2655124"/>
                  <a:pt x="905510" y="2608134"/>
                  <a:pt x="875665" y="2622739"/>
                </a:cubicBezTo>
                <a:close/>
                <a:moveTo>
                  <a:pt x="1252855" y="1975674"/>
                </a:moveTo>
                <a:lnTo>
                  <a:pt x="1252855" y="1975674"/>
                </a:lnTo>
                <a:lnTo>
                  <a:pt x="1252855" y="1975674"/>
                </a:lnTo>
                <a:cubicBezTo>
                  <a:pt x="1271270" y="1975674"/>
                  <a:pt x="1270635" y="1947099"/>
                  <a:pt x="1252855" y="1947099"/>
                </a:cubicBezTo>
                <a:cubicBezTo>
                  <a:pt x="1234440" y="1947734"/>
                  <a:pt x="1234440" y="1976309"/>
                  <a:pt x="1252855" y="1975674"/>
                </a:cubicBezTo>
                <a:close/>
                <a:moveTo>
                  <a:pt x="1190625" y="1894394"/>
                </a:moveTo>
                <a:cubicBezTo>
                  <a:pt x="1207135" y="1896299"/>
                  <a:pt x="1209675" y="1870263"/>
                  <a:pt x="1193165" y="1868994"/>
                </a:cubicBezTo>
                <a:cubicBezTo>
                  <a:pt x="1176655" y="1867088"/>
                  <a:pt x="1174115" y="1893124"/>
                  <a:pt x="1190625" y="1894394"/>
                </a:cubicBezTo>
                <a:close/>
                <a:moveTo>
                  <a:pt x="1043940" y="1966784"/>
                </a:moveTo>
                <a:cubicBezTo>
                  <a:pt x="1061720" y="1968688"/>
                  <a:pt x="1064895" y="1940113"/>
                  <a:pt x="1046480" y="1938844"/>
                </a:cubicBezTo>
                <a:cubicBezTo>
                  <a:pt x="1028700" y="1936304"/>
                  <a:pt x="1025525" y="1964879"/>
                  <a:pt x="1043940" y="1966784"/>
                </a:cubicBezTo>
                <a:close/>
                <a:moveTo>
                  <a:pt x="1224915" y="2051238"/>
                </a:moveTo>
                <a:cubicBezTo>
                  <a:pt x="1245870" y="2051238"/>
                  <a:pt x="1244600" y="2018219"/>
                  <a:pt x="1223645" y="2020124"/>
                </a:cubicBezTo>
                <a:cubicBezTo>
                  <a:pt x="1203960" y="2021394"/>
                  <a:pt x="1205230" y="2051874"/>
                  <a:pt x="1224915" y="2051238"/>
                </a:cubicBezTo>
                <a:close/>
                <a:moveTo>
                  <a:pt x="1254125" y="1899474"/>
                </a:moveTo>
                <a:cubicBezTo>
                  <a:pt x="1270635" y="1900744"/>
                  <a:pt x="1271905" y="1874709"/>
                  <a:pt x="1255395" y="1874074"/>
                </a:cubicBezTo>
                <a:cubicBezTo>
                  <a:pt x="1238885" y="1872804"/>
                  <a:pt x="1237615" y="1898204"/>
                  <a:pt x="1254125" y="1899474"/>
                </a:cubicBezTo>
                <a:close/>
                <a:moveTo>
                  <a:pt x="1059815" y="2040444"/>
                </a:moveTo>
                <a:cubicBezTo>
                  <a:pt x="1059180" y="2060763"/>
                  <a:pt x="1090930" y="2060763"/>
                  <a:pt x="1090930" y="2040444"/>
                </a:cubicBezTo>
                <a:cubicBezTo>
                  <a:pt x="1091565" y="2020759"/>
                  <a:pt x="1059815" y="2020124"/>
                  <a:pt x="1059815" y="2040444"/>
                </a:cubicBezTo>
                <a:close/>
                <a:moveTo>
                  <a:pt x="5058410" y="980629"/>
                </a:moveTo>
                <a:cubicBezTo>
                  <a:pt x="5041900" y="978088"/>
                  <a:pt x="5038725" y="1004124"/>
                  <a:pt x="5055235" y="1006029"/>
                </a:cubicBezTo>
                <a:cubicBezTo>
                  <a:pt x="5071745" y="1007934"/>
                  <a:pt x="5074920" y="982534"/>
                  <a:pt x="5058410" y="980629"/>
                </a:cubicBezTo>
                <a:close/>
                <a:moveTo>
                  <a:pt x="837565" y="1935034"/>
                </a:moveTo>
                <a:cubicBezTo>
                  <a:pt x="855345" y="1938844"/>
                  <a:pt x="861060" y="1910904"/>
                  <a:pt x="843280" y="1907094"/>
                </a:cubicBezTo>
                <a:cubicBezTo>
                  <a:pt x="825500" y="1903919"/>
                  <a:pt x="819785" y="1931859"/>
                  <a:pt x="837565" y="1935034"/>
                </a:cubicBezTo>
                <a:close/>
                <a:moveTo>
                  <a:pt x="1074420" y="2258249"/>
                </a:moveTo>
                <a:cubicBezTo>
                  <a:pt x="1049020" y="2263964"/>
                  <a:pt x="1058545" y="2303334"/>
                  <a:pt x="1083310" y="2296349"/>
                </a:cubicBezTo>
                <a:cubicBezTo>
                  <a:pt x="1108710" y="2291269"/>
                  <a:pt x="1099185" y="2252534"/>
                  <a:pt x="1074420" y="2258249"/>
                </a:cubicBezTo>
                <a:close/>
                <a:moveTo>
                  <a:pt x="1063625" y="1877884"/>
                </a:moveTo>
                <a:cubicBezTo>
                  <a:pt x="1079500" y="1880424"/>
                  <a:pt x="1083945" y="1855024"/>
                  <a:pt x="1067435" y="1852484"/>
                </a:cubicBezTo>
                <a:cubicBezTo>
                  <a:pt x="1051560" y="1849944"/>
                  <a:pt x="1047115" y="1875344"/>
                  <a:pt x="1063625" y="1877884"/>
                </a:cubicBezTo>
                <a:close/>
                <a:moveTo>
                  <a:pt x="1110615" y="2196654"/>
                </a:moveTo>
                <a:cubicBezTo>
                  <a:pt x="1107440" y="2173159"/>
                  <a:pt x="1069975" y="2178874"/>
                  <a:pt x="1074420" y="2202369"/>
                </a:cubicBezTo>
                <a:cubicBezTo>
                  <a:pt x="1078230" y="2226499"/>
                  <a:pt x="1114425" y="2220149"/>
                  <a:pt x="1110615" y="2196654"/>
                </a:cubicBezTo>
                <a:close/>
                <a:moveTo>
                  <a:pt x="1127125" y="1886774"/>
                </a:moveTo>
                <a:cubicBezTo>
                  <a:pt x="1143635" y="1889313"/>
                  <a:pt x="1146810" y="1863279"/>
                  <a:pt x="1130300" y="1861374"/>
                </a:cubicBezTo>
                <a:cubicBezTo>
                  <a:pt x="1113790" y="1859469"/>
                  <a:pt x="1110615" y="1884869"/>
                  <a:pt x="1127125" y="1886774"/>
                </a:cubicBezTo>
                <a:close/>
                <a:moveTo>
                  <a:pt x="1113155" y="1971863"/>
                </a:moveTo>
                <a:cubicBezTo>
                  <a:pt x="1131570" y="1973769"/>
                  <a:pt x="1133475" y="1944559"/>
                  <a:pt x="1115060" y="1943924"/>
                </a:cubicBezTo>
                <a:cubicBezTo>
                  <a:pt x="1097280" y="1942654"/>
                  <a:pt x="1095375" y="1971229"/>
                  <a:pt x="1113155" y="1971863"/>
                </a:cubicBezTo>
                <a:close/>
                <a:moveTo>
                  <a:pt x="808990" y="2339529"/>
                </a:moveTo>
                <a:cubicBezTo>
                  <a:pt x="834390" y="2338259"/>
                  <a:pt x="831215" y="2297619"/>
                  <a:pt x="805815" y="2300159"/>
                </a:cubicBezTo>
                <a:cubicBezTo>
                  <a:pt x="780415" y="2302064"/>
                  <a:pt x="783590" y="2342069"/>
                  <a:pt x="808990" y="2339529"/>
                </a:cubicBezTo>
                <a:close/>
                <a:moveTo>
                  <a:pt x="554355" y="1983294"/>
                </a:moveTo>
                <a:cubicBezTo>
                  <a:pt x="573405" y="1989009"/>
                  <a:pt x="581660" y="1957894"/>
                  <a:pt x="561975" y="1953449"/>
                </a:cubicBezTo>
                <a:cubicBezTo>
                  <a:pt x="542925" y="1947734"/>
                  <a:pt x="534670" y="1978213"/>
                  <a:pt x="554355" y="1983294"/>
                </a:cubicBezTo>
                <a:close/>
                <a:moveTo>
                  <a:pt x="568960" y="1865184"/>
                </a:moveTo>
                <a:cubicBezTo>
                  <a:pt x="586105" y="1870899"/>
                  <a:pt x="594995" y="1843594"/>
                  <a:pt x="577215" y="1838513"/>
                </a:cubicBezTo>
                <a:cubicBezTo>
                  <a:pt x="560070" y="1832799"/>
                  <a:pt x="551180" y="1860104"/>
                  <a:pt x="568960" y="1865184"/>
                </a:cubicBezTo>
                <a:close/>
                <a:moveTo>
                  <a:pt x="514985" y="2078544"/>
                </a:moveTo>
                <a:cubicBezTo>
                  <a:pt x="509905" y="2100134"/>
                  <a:pt x="543560" y="2107119"/>
                  <a:pt x="548005" y="2085529"/>
                </a:cubicBezTo>
                <a:cubicBezTo>
                  <a:pt x="553085" y="2063938"/>
                  <a:pt x="519430" y="2056954"/>
                  <a:pt x="514985" y="2078544"/>
                </a:cubicBezTo>
                <a:close/>
                <a:moveTo>
                  <a:pt x="572135" y="1743263"/>
                </a:moveTo>
                <a:cubicBezTo>
                  <a:pt x="587375" y="1748979"/>
                  <a:pt x="596265" y="1724849"/>
                  <a:pt x="581025" y="1719134"/>
                </a:cubicBezTo>
                <a:cubicBezTo>
                  <a:pt x="565785" y="1713419"/>
                  <a:pt x="556260" y="1737549"/>
                  <a:pt x="572135" y="1743263"/>
                </a:cubicBezTo>
                <a:close/>
                <a:moveTo>
                  <a:pt x="607695" y="2114104"/>
                </a:moveTo>
                <a:cubicBezTo>
                  <a:pt x="629285" y="2118549"/>
                  <a:pt x="635000" y="2084259"/>
                  <a:pt x="613410" y="2080449"/>
                </a:cubicBezTo>
                <a:cubicBezTo>
                  <a:pt x="591820" y="2076638"/>
                  <a:pt x="586105" y="2110929"/>
                  <a:pt x="607695" y="2114104"/>
                </a:cubicBezTo>
                <a:close/>
                <a:moveTo>
                  <a:pt x="534035" y="2299524"/>
                </a:moveTo>
                <a:cubicBezTo>
                  <a:pt x="508635" y="2296984"/>
                  <a:pt x="505460" y="2336989"/>
                  <a:pt x="530860" y="2338894"/>
                </a:cubicBezTo>
                <a:cubicBezTo>
                  <a:pt x="556260" y="2341434"/>
                  <a:pt x="560070" y="2301429"/>
                  <a:pt x="534035" y="2299524"/>
                </a:cubicBezTo>
                <a:close/>
                <a:moveTo>
                  <a:pt x="512445" y="1720404"/>
                </a:moveTo>
                <a:cubicBezTo>
                  <a:pt x="568960" y="1709609"/>
                  <a:pt x="478155" y="1674684"/>
                  <a:pt x="512445" y="1720404"/>
                </a:cubicBezTo>
                <a:lnTo>
                  <a:pt x="512445" y="1720404"/>
                </a:lnTo>
                <a:close/>
                <a:moveTo>
                  <a:pt x="559435" y="2205544"/>
                </a:moveTo>
                <a:cubicBezTo>
                  <a:pt x="556260" y="2229039"/>
                  <a:pt x="593090" y="2234119"/>
                  <a:pt x="595630" y="2209989"/>
                </a:cubicBezTo>
                <a:cubicBezTo>
                  <a:pt x="599440" y="2186494"/>
                  <a:pt x="561975" y="2182049"/>
                  <a:pt x="559435" y="2205544"/>
                </a:cubicBezTo>
                <a:close/>
                <a:moveTo>
                  <a:pt x="624840" y="2304604"/>
                </a:moveTo>
                <a:cubicBezTo>
                  <a:pt x="599440" y="2303334"/>
                  <a:pt x="598170" y="2343974"/>
                  <a:pt x="623570" y="2343974"/>
                </a:cubicBezTo>
                <a:cubicBezTo>
                  <a:pt x="648970" y="2345244"/>
                  <a:pt x="650240" y="2305239"/>
                  <a:pt x="624840" y="2304604"/>
                </a:cubicBezTo>
                <a:close/>
                <a:moveTo>
                  <a:pt x="572135" y="2456369"/>
                </a:moveTo>
                <a:cubicBezTo>
                  <a:pt x="600075" y="2457004"/>
                  <a:pt x="599440" y="2413189"/>
                  <a:pt x="571500" y="2413824"/>
                </a:cubicBezTo>
                <a:cubicBezTo>
                  <a:pt x="544195" y="2413824"/>
                  <a:pt x="544830" y="2457004"/>
                  <a:pt x="572135" y="2456369"/>
                </a:cubicBezTo>
                <a:close/>
                <a:moveTo>
                  <a:pt x="448945" y="2079813"/>
                </a:moveTo>
                <a:cubicBezTo>
                  <a:pt x="469900" y="2085529"/>
                  <a:pt x="478790" y="2051874"/>
                  <a:pt x="457200" y="2046794"/>
                </a:cubicBezTo>
                <a:cubicBezTo>
                  <a:pt x="436245" y="2041713"/>
                  <a:pt x="427990" y="2075369"/>
                  <a:pt x="448945" y="2079813"/>
                </a:cubicBezTo>
                <a:close/>
                <a:moveTo>
                  <a:pt x="814705" y="1822004"/>
                </a:moveTo>
                <a:cubicBezTo>
                  <a:pt x="830580" y="1827084"/>
                  <a:pt x="837565" y="1801684"/>
                  <a:pt x="821690" y="1797238"/>
                </a:cubicBezTo>
                <a:cubicBezTo>
                  <a:pt x="805180" y="1793429"/>
                  <a:pt x="798830" y="1818194"/>
                  <a:pt x="814705" y="1822004"/>
                </a:cubicBezTo>
                <a:close/>
                <a:moveTo>
                  <a:pt x="473710" y="2454464"/>
                </a:moveTo>
                <a:cubicBezTo>
                  <a:pt x="501015" y="2456369"/>
                  <a:pt x="503555" y="2413189"/>
                  <a:pt x="475615" y="2412554"/>
                </a:cubicBezTo>
                <a:cubicBezTo>
                  <a:pt x="448310" y="2410649"/>
                  <a:pt x="446405" y="2453829"/>
                  <a:pt x="473710" y="2454464"/>
                </a:cubicBezTo>
                <a:close/>
                <a:moveTo>
                  <a:pt x="481965" y="1962974"/>
                </a:moveTo>
                <a:cubicBezTo>
                  <a:pt x="501015" y="1968688"/>
                  <a:pt x="510540" y="1938844"/>
                  <a:pt x="490855" y="1933129"/>
                </a:cubicBezTo>
                <a:cubicBezTo>
                  <a:pt x="471170" y="1927413"/>
                  <a:pt x="462280" y="1957259"/>
                  <a:pt x="481965" y="1962974"/>
                </a:cubicBezTo>
                <a:close/>
                <a:moveTo>
                  <a:pt x="412115" y="2161094"/>
                </a:moveTo>
                <a:cubicBezTo>
                  <a:pt x="389255" y="2155379"/>
                  <a:pt x="381000" y="2192209"/>
                  <a:pt x="404495" y="2196654"/>
                </a:cubicBezTo>
                <a:cubicBezTo>
                  <a:pt x="427355" y="2202369"/>
                  <a:pt x="435610" y="2165539"/>
                  <a:pt x="412115" y="2161094"/>
                </a:cubicBezTo>
                <a:close/>
                <a:moveTo>
                  <a:pt x="502920" y="1843594"/>
                </a:moveTo>
                <a:cubicBezTo>
                  <a:pt x="520065" y="1849944"/>
                  <a:pt x="529590" y="1822638"/>
                  <a:pt x="511810" y="1816924"/>
                </a:cubicBezTo>
                <a:cubicBezTo>
                  <a:pt x="494665" y="1810574"/>
                  <a:pt x="485140" y="1837879"/>
                  <a:pt x="502920" y="1843594"/>
                </a:cubicBezTo>
                <a:close/>
                <a:moveTo>
                  <a:pt x="438785" y="2328734"/>
                </a:moveTo>
                <a:cubicBezTo>
                  <a:pt x="464185" y="2332544"/>
                  <a:pt x="469900" y="2292539"/>
                  <a:pt x="443865" y="2289364"/>
                </a:cubicBezTo>
                <a:cubicBezTo>
                  <a:pt x="418465" y="2286189"/>
                  <a:pt x="413385" y="2326194"/>
                  <a:pt x="438785" y="2328734"/>
                </a:cubicBezTo>
                <a:close/>
                <a:moveTo>
                  <a:pt x="512445" y="1720404"/>
                </a:moveTo>
                <a:cubicBezTo>
                  <a:pt x="512445" y="1720404"/>
                  <a:pt x="512445" y="1720404"/>
                  <a:pt x="512445" y="1720404"/>
                </a:cubicBezTo>
                <a:cubicBezTo>
                  <a:pt x="512445" y="1720404"/>
                  <a:pt x="512445" y="1720404"/>
                  <a:pt x="512445" y="1720404"/>
                </a:cubicBezTo>
                <a:lnTo>
                  <a:pt x="512445" y="1720404"/>
                </a:lnTo>
                <a:close/>
                <a:moveTo>
                  <a:pt x="510540" y="2198559"/>
                </a:moveTo>
                <a:cubicBezTo>
                  <a:pt x="514985" y="2175064"/>
                  <a:pt x="478155" y="2168714"/>
                  <a:pt x="474345" y="2192209"/>
                </a:cubicBezTo>
                <a:cubicBezTo>
                  <a:pt x="470535" y="2215704"/>
                  <a:pt x="506730" y="2222054"/>
                  <a:pt x="510540" y="2198559"/>
                </a:cubicBezTo>
                <a:close/>
                <a:moveTo>
                  <a:pt x="753110" y="1804224"/>
                </a:moveTo>
                <a:cubicBezTo>
                  <a:pt x="768350" y="1809304"/>
                  <a:pt x="776605" y="1784538"/>
                  <a:pt x="760730" y="1780094"/>
                </a:cubicBezTo>
                <a:cubicBezTo>
                  <a:pt x="744855" y="1775013"/>
                  <a:pt x="737235" y="1799779"/>
                  <a:pt x="753110" y="1804224"/>
                </a:cubicBezTo>
                <a:close/>
                <a:moveTo>
                  <a:pt x="759460" y="1903284"/>
                </a:moveTo>
                <a:cubicBezTo>
                  <a:pt x="755015" y="1921063"/>
                  <a:pt x="782955" y="1927413"/>
                  <a:pt x="786765" y="1909634"/>
                </a:cubicBezTo>
                <a:cubicBezTo>
                  <a:pt x="791210" y="1891854"/>
                  <a:pt x="763270" y="1885504"/>
                  <a:pt x="759460" y="1903284"/>
                </a:cubicBezTo>
                <a:close/>
                <a:moveTo>
                  <a:pt x="748665" y="2239834"/>
                </a:moveTo>
                <a:cubicBezTo>
                  <a:pt x="748665" y="2239834"/>
                  <a:pt x="748665" y="2239834"/>
                  <a:pt x="748665" y="2239834"/>
                </a:cubicBezTo>
                <a:cubicBezTo>
                  <a:pt x="748665" y="2239834"/>
                  <a:pt x="748665" y="2239834"/>
                  <a:pt x="748665" y="2239834"/>
                </a:cubicBezTo>
                <a:lnTo>
                  <a:pt x="748665" y="2239834"/>
                </a:lnTo>
                <a:close/>
                <a:moveTo>
                  <a:pt x="748665" y="2239834"/>
                </a:moveTo>
                <a:cubicBezTo>
                  <a:pt x="772160" y="2241104"/>
                  <a:pt x="773430" y="2203639"/>
                  <a:pt x="749935" y="2203004"/>
                </a:cubicBezTo>
                <a:cubicBezTo>
                  <a:pt x="726440" y="2201734"/>
                  <a:pt x="725170" y="2239199"/>
                  <a:pt x="748665" y="2239834"/>
                </a:cubicBezTo>
                <a:close/>
                <a:moveTo>
                  <a:pt x="453390" y="1696909"/>
                </a:moveTo>
                <a:cubicBezTo>
                  <a:pt x="468630" y="1703259"/>
                  <a:pt x="478155" y="1679129"/>
                  <a:pt x="462915" y="1673413"/>
                </a:cubicBezTo>
                <a:cubicBezTo>
                  <a:pt x="447675" y="1667063"/>
                  <a:pt x="438150" y="1691194"/>
                  <a:pt x="453390" y="1696909"/>
                </a:cubicBezTo>
                <a:close/>
                <a:moveTo>
                  <a:pt x="695960" y="2324924"/>
                </a:moveTo>
                <a:cubicBezTo>
                  <a:pt x="695960" y="2350324"/>
                  <a:pt x="736600" y="2349689"/>
                  <a:pt x="735330" y="2323654"/>
                </a:cubicBezTo>
                <a:cubicBezTo>
                  <a:pt x="735330" y="2298889"/>
                  <a:pt x="695325" y="2299524"/>
                  <a:pt x="695960" y="2324924"/>
                </a:cubicBezTo>
                <a:close/>
                <a:moveTo>
                  <a:pt x="762000" y="2012504"/>
                </a:moveTo>
                <a:cubicBezTo>
                  <a:pt x="758190" y="2032188"/>
                  <a:pt x="789940" y="2037269"/>
                  <a:pt x="792480" y="2017584"/>
                </a:cubicBezTo>
                <a:cubicBezTo>
                  <a:pt x="796290" y="1997263"/>
                  <a:pt x="765175" y="1992184"/>
                  <a:pt x="762000" y="2012504"/>
                </a:cubicBezTo>
                <a:close/>
                <a:moveTo>
                  <a:pt x="763270" y="2399854"/>
                </a:moveTo>
                <a:cubicBezTo>
                  <a:pt x="735965" y="2403029"/>
                  <a:pt x="741680" y="2445574"/>
                  <a:pt x="768985" y="2441764"/>
                </a:cubicBezTo>
                <a:cubicBezTo>
                  <a:pt x="796290" y="2438589"/>
                  <a:pt x="790575" y="2396044"/>
                  <a:pt x="763270" y="2399854"/>
                </a:cubicBezTo>
                <a:close/>
                <a:moveTo>
                  <a:pt x="753110" y="2117279"/>
                </a:moveTo>
                <a:cubicBezTo>
                  <a:pt x="750570" y="2138869"/>
                  <a:pt x="784860" y="2142679"/>
                  <a:pt x="786765" y="2120454"/>
                </a:cubicBezTo>
                <a:cubicBezTo>
                  <a:pt x="789305" y="2098864"/>
                  <a:pt x="755015" y="2095688"/>
                  <a:pt x="753110" y="2117279"/>
                </a:cubicBezTo>
                <a:close/>
                <a:moveTo>
                  <a:pt x="706755" y="1986469"/>
                </a:moveTo>
                <a:cubicBezTo>
                  <a:pt x="687070" y="1982024"/>
                  <a:pt x="680720" y="2013138"/>
                  <a:pt x="701040" y="2016949"/>
                </a:cubicBezTo>
                <a:cubicBezTo>
                  <a:pt x="720725" y="2021394"/>
                  <a:pt x="727075" y="1990279"/>
                  <a:pt x="706755" y="1986469"/>
                </a:cubicBezTo>
                <a:close/>
                <a:moveTo>
                  <a:pt x="667385" y="2410014"/>
                </a:moveTo>
                <a:cubicBezTo>
                  <a:pt x="640080" y="2411284"/>
                  <a:pt x="643255" y="2454464"/>
                  <a:pt x="670560" y="2451924"/>
                </a:cubicBezTo>
                <a:cubicBezTo>
                  <a:pt x="698500" y="2450654"/>
                  <a:pt x="694690" y="2407474"/>
                  <a:pt x="667385" y="2410014"/>
                </a:cubicBezTo>
                <a:close/>
                <a:moveTo>
                  <a:pt x="625475" y="1867724"/>
                </a:moveTo>
                <a:cubicBezTo>
                  <a:pt x="620395" y="1884869"/>
                  <a:pt x="647700" y="1893124"/>
                  <a:pt x="652780" y="1875344"/>
                </a:cubicBezTo>
                <a:cubicBezTo>
                  <a:pt x="657860" y="1858199"/>
                  <a:pt x="630555" y="1849944"/>
                  <a:pt x="625475" y="1867724"/>
                </a:cubicBezTo>
                <a:close/>
                <a:moveTo>
                  <a:pt x="645160" y="2215069"/>
                </a:moveTo>
                <a:cubicBezTo>
                  <a:pt x="642620" y="2238564"/>
                  <a:pt x="680085" y="2241739"/>
                  <a:pt x="681990" y="2217609"/>
                </a:cubicBezTo>
                <a:cubicBezTo>
                  <a:pt x="683895" y="2194749"/>
                  <a:pt x="647065" y="2191574"/>
                  <a:pt x="645160" y="2215069"/>
                </a:cubicBezTo>
                <a:close/>
                <a:moveTo>
                  <a:pt x="631825" y="1764854"/>
                </a:moveTo>
                <a:cubicBezTo>
                  <a:pt x="647065" y="1770569"/>
                  <a:pt x="655955" y="1745804"/>
                  <a:pt x="640080" y="1740724"/>
                </a:cubicBezTo>
                <a:cubicBezTo>
                  <a:pt x="624840" y="1735009"/>
                  <a:pt x="616585" y="1759774"/>
                  <a:pt x="631825" y="1764854"/>
                </a:cubicBezTo>
                <a:close/>
                <a:moveTo>
                  <a:pt x="627380" y="2001074"/>
                </a:moveTo>
                <a:cubicBezTo>
                  <a:pt x="647065" y="2006154"/>
                  <a:pt x="654050" y="1975038"/>
                  <a:pt x="634365" y="1970594"/>
                </a:cubicBezTo>
                <a:cubicBezTo>
                  <a:pt x="614680" y="1966149"/>
                  <a:pt x="607695" y="1996629"/>
                  <a:pt x="627380" y="2001074"/>
                </a:cubicBezTo>
                <a:close/>
                <a:moveTo>
                  <a:pt x="692150" y="1886774"/>
                </a:moveTo>
                <a:cubicBezTo>
                  <a:pt x="688975" y="1923604"/>
                  <a:pt x="742950" y="1891854"/>
                  <a:pt x="709295" y="1876613"/>
                </a:cubicBezTo>
                <a:cubicBezTo>
                  <a:pt x="702310" y="1874709"/>
                  <a:pt x="694055" y="1879154"/>
                  <a:pt x="692150" y="1886774"/>
                </a:cubicBezTo>
                <a:close/>
                <a:moveTo>
                  <a:pt x="692150" y="1785174"/>
                </a:moveTo>
                <a:cubicBezTo>
                  <a:pt x="707390" y="1790254"/>
                  <a:pt x="715645" y="1766124"/>
                  <a:pt x="699770" y="1761044"/>
                </a:cubicBezTo>
                <a:cubicBezTo>
                  <a:pt x="684530" y="1755963"/>
                  <a:pt x="676910" y="1780729"/>
                  <a:pt x="692150" y="1785174"/>
                </a:cubicBezTo>
                <a:close/>
                <a:moveTo>
                  <a:pt x="687705" y="2126804"/>
                </a:moveTo>
                <a:cubicBezTo>
                  <a:pt x="709295" y="2129979"/>
                  <a:pt x="714375" y="2095688"/>
                  <a:pt x="692150" y="2093149"/>
                </a:cubicBezTo>
                <a:cubicBezTo>
                  <a:pt x="670560" y="2089974"/>
                  <a:pt x="666115" y="2124264"/>
                  <a:pt x="687705" y="2126804"/>
                </a:cubicBezTo>
                <a:close/>
                <a:moveTo>
                  <a:pt x="1092835" y="2138869"/>
                </a:moveTo>
                <a:cubicBezTo>
                  <a:pt x="1115060" y="2137599"/>
                  <a:pt x="1111885" y="2103309"/>
                  <a:pt x="1090295" y="2105214"/>
                </a:cubicBezTo>
                <a:cubicBezTo>
                  <a:pt x="1068070" y="2106484"/>
                  <a:pt x="1070610" y="2140774"/>
                  <a:pt x="1092835" y="2138869"/>
                </a:cubicBezTo>
                <a:close/>
                <a:moveTo>
                  <a:pt x="4357370" y="893634"/>
                </a:moveTo>
                <a:cubicBezTo>
                  <a:pt x="4356735" y="875219"/>
                  <a:pt x="4328160" y="876488"/>
                  <a:pt x="4328795" y="894904"/>
                </a:cubicBezTo>
                <a:cubicBezTo>
                  <a:pt x="4329430" y="912684"/>
                  <a:pt x="4358005" y="911413"/>
                  <a:pt x="4357370" y="893634"/>
                </a:cubicBezTo>
                <a:close/>
                <a:moveTo>
                  <a:pt x="4335780" y="827594"/>
                </a:moveTo>
                <a:cubicBezTo>
                  <a:pt x="4335145" y="807274"/>
                  <a:pt x="4303395" y="809813"/>
                  <a:pt x="4304665" y="829499"/>
                </a:cubicBezTo>
                <a:cubicBezTo>
                  <a:pt x="4305935" y="849819"/>
                  <a:pt x="4337685" y="847913"/>
                  <a:pt x="4335780" y="827594"/>
                </a:cubicBezTo>
                <a:close/>
                <a:moveTo>
                  <a:pt x="4297045" y="937449"/>
                </a:moveTo>
                <a:cubicBezTo>
                  <a:pt x="4280535" y="937449"/>
                  <a:pt x="4281170" y="963484"/>
                  <a:pt x="4297680" y="962849"/>
                </a:cubicBezTo>
                <a:cubicBezTo>
                  <a:pt x="4314190" y="962849"/>
                  <a:pt x="4313555" y="936813"/>
                  <a:pt x="4297045" y="937449"/>
                </a:cubicBezTo>
                <a:close/>
                <a:moveTo>
                  <a:pt x="4360545" y="936813"/>
                </a:moveTo>
                <a:cubicBezTo>
                  <a:pt x="4344035" y="936813"/>
                  <a:pt x="4344035" y="962213"/>
                  <a:pt x="4360545" y="962213"/>
                </a:cubicBezTo>
                <a:cubicBezTo>
                  <a:pt x="4377055" y="962213"/>
                  <a:pt x="4377055" y="936179"/>
                  <a:pt x="4360545" y="936813"/>
                </a:cubicBezTo>
                <a:close/>
                <a:moveTo>
                  <a:pt x="4387215" y="729804"/>
                </a:moveTo>
                <a:cubicBezTo>
                  <a:pt x="4364990" y="731074"/>
                  <a:pt x="4367530" y="765363"/>
                  <a:pt x="4389120" y="763459"/>
                </a:cubicBezTo>
                <a:cubicBezTo>
                  <a:pt x="4410710" y="762824"/>
                  <a:pt x="4408805" y="728534"/>
                  <a:pt x="4387215" y="729804"/>
                </a:cubicBezTo>
                <a:close/>
                <a:moveTo>
                  <a:pt x="4204335" y="887284"/>
                </a:moveTo>
                <a:cubicBezTo>
                  <a:pt x="4185920" y="888554"/>
                  <a:pt x="4188460" y="917129"/>
                  <a:pt x="4206240" y="915224"/>
                </a:cubicBezTo>
                <a:cubicBezTo>
                  <a:pt x="4224655" y="914588"/>
                  <a:pt x="4222115" y="886013"/>
                  <a:pt x="4204335" y="887284"/>
                </a:cubicBezTo>
                <a:close/>
                <a:moveTo>
                  <a:pt x="4233545" y="939354"/>
                </a:moveTo>
                <a:cubicBezTo>
                  <a:pt x="4217035" y="939988"/>
                  <a:pt x="4218305" y="965388"/>
                  <a:pt x="4234180" y="964754"/>
                </a:cubicBezTo>
                <a:cubicBezTo>
                  <a:pt x="4250690" y="964119"/>
                  <a:pt x="4250055" y="938719"/>
                  <a:pt x="4233545" y="939354"/>
                </a:cubicBezTo>
                <a:close/>
                <a:moveTo>
                  <a:pt x="4260215" y="898079"/>
                </a:moveTo>
                <a:cubicBezTo>
                  <a:pt x="4260850" y="916494"/>
                  <a:pt x="4289425" y="914588"/>
                  <a:pt x="4288155" y="896809"/>
                </a:cubicBezTo>
                <a:cubicBezTo>
                  <a:pt x="4287520" y="877759"/>
                  <a:pt x="4258945" y="879663"/>
                  <a:pt x="4260215" y="898079"/>
                </a:cubicBezTo>
                <a:close/>
                <a:moveTo>
                  <a:pt x="3859530" y="926654"/>
                </a:moveTo>
                <a:cubicBezTo>
                  <a:pt x="3841115" y="929194"/>
                  <a:pt x="3846195" y="957769"/>
                  <a:pt x="3863975" y="954594"/>
                </a:cubicBezTo>
                <a:cubicBezTo>
                  <a:pt x="3882390" y="952054"/>
                  <a:pt x="3877945" y="923479"/>
                  <a:pt x="3859530" y="926654"/>
                </a:cubicBezTo>
                <a:close/>
                <a:moveTo>
                  <a:pt x="4411980" y="877759"/>
                </a:moveTo>
                <a:cubicBezTo>
                  <a:pt x="4393565" y="877759"/>
                  <a:pt x="4394200" y="906969"/>
                  <a:pt x="4412615" y="906334"/>
                </a:cubicBezTo>
                <a:cubicBezTo>
                  <a:pt x="4431030" y="905699"/>
                  <a:pt x="4430395" y="877124"/>
                  <a:pt x="4411980" y="877759"/>
                </a:cubicBezTo>
                <a:close/>
                <a:moveTo>
                  <a:pt x="4464685" y="471994"/>
                </a:moveTo>
                <a:cubicBezTo>
                  <a:pt x="4462780" y="499299"/>
                  <a:pt x="4505960" y="501838"/>
                  <a:pt x="4507230" y="473899"/>
                </a:cubicBezTo>
                <a:cubicBezTo>
                  <a:pt x="4508500" y="447229"/>
                  <a:pt x="4465320" y="444688"/>
                  <a:pt x="4464685" y="471994"/>
                </a:cubicBezTo>
                <a:close/>
                <a:moveTo>
                  <a:pt x="4410710" y="823784"/>
                </a:moveTo>
                <a:cubicBezTo>
                  <a:pt x="4410075" y="803463"/>
                  <a:pt x="4378325" y="805369"/>
                  <a:pt x="4379595" y="825054"/>
                </a:cubicBezTo>
                <a:cubicBezTo>
                  <a:pt x="4380230" y="845374"/>
                  <a:pt x="4411980" y="844104"/>
                  <a:pt x="4410710" y="823784"/>
                </a:cubicBezTo>
                <a:close/>
                <a:moveTo>
                  <a:pt x="4464685" y="545654"/>
                </a:moveTo>
                <a:cubicBezTo>
                  <a:pt x="4439285" y="545654"/>
                  <a:pt x="4439285" y="585659"/>
                  <a:pt x="4464685" y="585024"/>
                </a:cubicBezTo>
                <a:cubicBezTo>
                  <a:pt x="4490720" y="585659"/>
                  <a:pt x="4490085" y="545654"/>
                  <a:pt x="4464685" y="545654"/>
                </a:cubicBezTo>
                <a:close/>
                <a:moveTo>
                  <a:pt x="4481195" y="877124"/>
                </a:moveTo>
                <a:cubicBezTo>
                  <a:pt x="4462780" y="877124"/>
                  <a:pt x="4462780" y="905699"/>
                  <a:pt x="4481195" y="905063"/>
                </a:cubicBezTo>
                <a:cubicBezTo>
                  <a:pt x="4499610" y="905063"/>
                  <a:pt x="4499610" y="876488"/>
                  <a:pt x="4481195" y="877124"/>
                </a:cubicBezTo>
                <a:close/>
                <a:moveTo>
                  <a:pt x="4467860" y="760284"/>
                </a:moveTo>
                <a:cubicBezTo>
                  <a:pt x="4490085" y="760284"/>
                  <a:pt x="4489450" y="725359"/>
                  <a:pt x="4467225" y="726629"/>
                </a:cubicBezTo>
                <a:cubicBezTo>
                  <a:pt x="4445635" y="726629"/>
                  <a:pt x="4446270" y="760919"/>
                  <a:pt x="4467860" y="760284"/>
                </a:cubicBezTo>
                <a:close/>
                <a:moveTo>
                  <a:pt x="4464685" y="404049"/>
                </a:moveTo>
                <a:cubicBezTo>
                  <a:pt x="4493895" y="407858"/>
                  <a:pt x="4498975" y="361504"/>
                  <a:pt x="4469130" y="358963"/>
                </a:cubicBezTo>
                <a:cubicBezTo>
                  <a:pt x="4440555" y="355154"/>
                  <a:pt x="4435475" y="401508"/>
                  <a:pt x="4464685" y="404049"/>
                </a:cubicBezTo>
                <a:close/>
                <a:moveTo>
                  <a:pt x="4210050" y="583119"/>
                </a:moveTo>
                <a:cubicBezTo>
                  <a:pt x="4206875" y="557719"/>
                  <a:pt x="4166870" y="563434"/>
                  <a:pt x="4170680" y="588834"/>
                </a:cubicBezTo>
                <a:cubicBezTo>
                  <a:pt x="4174490" y="614234"/>
                  <a:pt x="4214495" y="608519"/>
                  <a:pt x="4210050" y="583119"/>
                </a:cubicBezTo>
                <a:close/>
                <a:moveTo>
                  <a:pt x="4424045" y="936813"/>
                </a:moveTo>
                <a:cubicBezTo>
                  <a:pt x="4407535" y="936179"/>
                  <a:pt x="4407535" y="962213"/>
                  <a:pt x="4424045" y="962213"/>
                </a:cubicBezTo>
                <a:cubicBezTo>
                  <a:pt x="4440555" y="962213"/>
                  <a:pt x="4440555" y="936179"/>
                  <a:pt x="4424045" y="936813"/>
                </a:cubicBezTo>
                <a:close/>
                <a:moveTo>
                  <a:pt x="4432300" y="186879"/>
                </a:moveTo>
                <a:cubicBezTo>
                  <a:pt x="4400550" y="177988"/>
                  <a:pt x="4387215" y="228154"/>
                  <a:pt x="4419600" y="235774"/>
                </a:cubicBezTo>
                <a:cubicBezTo>
                  <a:pt x="4450715" y="245299"/>
                  <a:pt x="4464685" y="195133"/>
                  <a:pt x="4432300" y="186879"/>
                </a:cubicBezTo>
                <a:close/>
                <a:moveTo>
                  <a:pt x="4469130" y="806638"/>
                </a:moveTo>
                <a:cubicBezTo>
                  <a:pt x="4448810" y="806638"/>
                  <a:pt x="4449445" y="838388"/>
                  <a:pt x="4469765" y="837754"/>
                </a:cubicBezTo>
                <a:cubicBezTo>
                  <a:pt x="4490085" y="837119"/>
                  <a:pt x="4489450" y="805369"/>
                  <a:pt x="4469130" y="806638"/>
                </a:cubicBezTo>
                <a:close/>
                <a:moveTo>
                  <a:pt x="3983990" y="737424"/>
                </a:moveTo>
                <a:cubicBezTo>
                  <a:pt x="4007485" y="732344"/>
                  <a:pt x="3998595" y="696149"/>
                  <a:pt x="3975735" y="701863"/>
                </a:cubicBezTo>
                <a:cubicBezTo>
                  <a:pt x="3952875" y="706944"/>
                  <a:pt x="3961130" y="743138"/>
                  <a:pt x="3983990" y="737424"/>
                </a:cubicBezTo>
                <a:close/>
                <a:moveTo>
                  <a:pt x="3947160" y="858074"/>
                </a:moveTo>
                <a:cubicBezTo>
                  <a:pt x="3927475" y="861249"/>
                  <a:pt x="3932555" y="892363"/>
                  <a:pt x="3952240" y="888554"/>
                </a:cubicBezTo>
                <a:cubicBezTo>
                  <a:pt x="3971925" y="885379"/>
                  <a:pt x="3966845" y="854263"/>
                  <a:pt x="3947160" y="858074"/>
                </a:cubicBezTo>
                <a:close/>
                <a:moveTo>
                  <a:pt x="3979545" y="955229"/>
                </a:moveTo>
                <a:cubicBezTo>
                  <a:pt x="3963035" y="956499"/>
                  <a:pt x="3965575" y="982534"/>
                  <a:pt x="3982085" y="980629"/>
                </a:cubicBezTo>
                <a:cubicBezTo>
                  <a:pt x="3997960" y="979359"/>
                  <a:pt x="3996055" y="953324"/>
                  <a:pt x="3979545" y="955229"/>
                </a:cubicBezTo>
                <a:close/>
                <a:moveTo>
                  <a:pt x="3997325" y="907604"/>
                </a:moveTo>
                <a:cubicBezTo>
                  <a:pt x="3978910" y="909509"/>
                  <a:pt x="3982720" y="938084"/>
                  <a:pt x="4001135" y="935544"/>
                </a:cubicBezTo>
                <a:cubicBezTo>
                  <a:pt x="4018915" y="933638"/>
                  <a:pt x="4015105" y="905063"/>
                  <a:pt x="3997325" y="907604"/>
                </a:cubicBezTo>
                <a:close/>
                <a:moveTo>
                  <a:pt x="3914775" y="831404"/>
                </a:moveTo>
                <a:cubicBezTo>
                  <a:pt x="3936365" y="826959"/>
                  <a:pt x="3928745" y="793304"/>
                  <a:pt x="3907155" y="798384"/>
                </a:cubicBezTo>
                <a:cubicBezTo>
                  <a:pt x="3886200" y="802829"/>
                  <a:pt x="3893820" y="836484"/>
                  <a:pt x="3914775" y="831404"/>
                </a:cubicBezTo>
                <a:close/>
                <a:moveTo>
                  <a:pt x="3873500" y="871409"/>
                </a:moveTo>
                <a:cubicBezTo>
                  <a:pt x="3853815" y="874584"/>
                  <a:pt x="3860165" y="906334"/>
                  <a:pt x="3879215" y="901888"/>
                </a:cubicBezTo>
                <a:cubicBezTo>
                  <a:pt x="3898900" y="898713"/>
                  <a:pt x="3892550" y="867599"/>
                  <a:pt x="3873500" y="871409"/>
                </a:cubicBezTo>
                <a:close/>
                <a:moveTo>
                  <a:pt x="3928110" y="916494"/>
                </a:moveTo>
                <a:cubicBezTo>
                  <a:pt x="3909695" y="919034"/>
                  <a:pt x="3914140" y="946974"/>
                  <a:pt x="3931920" y="944434"/>
                </a:cubicBezTo>
                <a:cubicBezTo>
                  <a:pt x="3950335" y="941894"/>
                  <a:pt x="3946525" y="913954"/>
                  <a:pt x="3928110" y="916494"/>
                </a:cubicBezTo>
                <a:close/>
                <a:moveTo>
                  <a:pt x="4038600" y="858709"/>
                </a:moveTo>
                <a:cubicBezTo>
                  <a:pt x="4037330" y="850454"/>
                  <a:pt x="4029075" y="844738"/>
                  <a:pt x="4020820" y="846009"/>
                </a:cubicBezTo>
                <a:cubicBezTo>
                  <a:pt x="3982720" y="858709"/>
                  <a:pt x="4037965" y="899984"/>
                  <a:pt x="4038600" y="858709"/>
                </a:cubicBezTo>
                <a:close/>
                <a:moveTo>
                  <a:pt x="3916045" y="961579"/>
                </a:moveTo>
                <a:cubicBezTo>
                  <a:pt x="3899535" y="962849"/>
                  <a:pt x="3902710" y="988884"/>
                  <a:pt x="3918585" y="986979"/>
                </a:cubicBezTo>
                <a:cubicBezTo>
                  <a:pt x="3935095" y="985074"/>
                  <a:pt x="3932555" y="959674"/>
                  <a:pt x="3916045" y="961579"/>
                </a:cubicBezTo>
                <a:close/>
                <a:moveTo>
                  <a:pt x="4170045" y="826324"/>
                </a:moveTo>
                <a:cubicBezTo>
                  <a:pt x="4149725" y="828229"/>
                  <a:pt x="4153535" y="859979"/>
                  <a:pt x="4173220" y="857438"/>
                </a:cubicBezTo>
                <a:cubicBezTo>
                  <a:pt x="4193540" y="855534"/>
                  <a:pt x="4189730" y="823784"/>
                  <a:pt x="4170045" y="826324"/>
                </a:cubicBezTo>
                <a:close/>
                <a:moveTo>
                  <a:pt x="4097020" y="581849"/>
                </a:moveTo>
                <a:cubicBezTo>
                  <a:pt x="4071620" y="586294"/>
                  <a:pt x="4079240" y="625663"/>
                  <a:pt x="4104640" y="620584"/>
                </a:cubicBezTo>
                <a:cubicBezTo>
                  <a:pt x="4129405" y="616138"/>
                  <a:pt x="4121785" y="576769"/>
                  <a:pt x="4097020" y="581849"/>
                </a:cubicBezTo>
                <a:close/>
                <a:moveTo>
                  <a:pt x="4106545" y="945704"/>
                </a:moveTo>
                <a:cubicBezTo>
                  <a:pt x="4090035" y="946338"/>
                  <a:pt x="4091940" y="972374"/>
                  <a:pt x="4108450" y="971104"/>
                </a:cubicBezTo>
                <a:cubicBezTo>
                  <a:pt x="4124325" y="969834"/>
                  <a:pt x="4123055" y="944434"/>
                  <a:pt x="4106545" y="945704"/>
                </a:cubicBezTo>
                <a:close/>
                <a:moveTo>
                  <a:pt x="4135120" y="892999"/>
                </a:moveTo>
                <a:cubicBezTo>
                  <a:pt x="4116705" y="894269"/>
                  <a:pt x="4119245" y="922844"/>
                  <a:pt x="4137660" y="920938"/>
                </a:cubicBezTo>
                <a:cubicBezTo>
                  <a:pt x="4156075" y="919669"/>
                  <a:pt x="4153535" y="891094"/>
                  <a:pt x="4135120" y="892999"/>
                </a:cubicBezTo>
                <a:close/>
                <a:moveTo>
                  <a:pt x="4170045" y="941894"/>
                </a:moveTo>
                <a:cubicBezTo>
                  <a:pt x="4153535" y="942529"/>
                  <a:pt x="4154805" y="968563"/>
                  <a:pt x="4171315" y="967294"/>
                </a:cubicBezTo>
                <a:cubicBezTo>
                  <a:pt x="4187825" y="966659"/>
                  <a:pt x="4186555" y="940624"/>
                  <a:pt x="4170045" y="941894"/>
                </a:cubicBezTo>
                <a:close/>
                <a:moveTo>
                  <a:pt x="4065905" y="766634"/>
                </a:moveTo>
                <a:cubicBezTo>
                  <a:pt x="4044315" y="769809"/>
                  <a:pt x="4050030" y="804099"/>
                  <a:pt x="4071620" y="800288"/>
                </a:cubicBezTo>
                <a:cubicBezTo>
                  <a:pt x="4093845" y="797113"/>
                  <a:pt x="4087495" y="762824"/>
                  <a:pt x="4065905" y="766634"/>
                </a:cubicBezTo>
                <a:close/>
                <a:moveTo>
                  <a:pt x="4099560" y="866329"/>
                </a:moveTo>
                <a:cubicBezTo>
                  <a:pt x="4119245" y="863788"/>
                  <a:pt x="4115435" y="832674"/>
                  <a:pt x="4095750" y="835213"/>
                </a:cubicBezTo>
                <a:cubicBezTo>
                  <a:pt x="4075430" y="837754"/>
                  <a:pt x="4079875" y="868869"/>
                  <a:pt x="4099560" y="866329"/>
                </a:cubicBezTo>
                <a:close/>
                <a:moveTo>
                  <a:pt x="4065905" y="899349"/>
                </a:moveTo>
                <a:cubicBezTo>
                  <a:pt x="4047490" y="900619"/>
                  <a:pt x="4050665" y="929829"/>
                  <a:pt x="4069080" y="927288"/>
                </a:cubicBezTo>
                <a:cubicBezTo>
                  <a:pt x="4087495" y="926019"/>
                  <a:pt x="4084320" y="897444"/>
                  <a:pt x="4065905" y="899349"/>
                </a:cubicBezTo>
                <a:close/>
                <a:moveTo>
                  <a:pt x="4043045" y="949513"/>
                </a:moveTo>
                <a:cubicBezTo>
                  <a:pt x="4026535" y="950784"/>
                  <a:pt x="4028440" y="976184"/>
                  <a:pt x="4044950" y="974913"/>
                </a:cubicBezTo>
                <a:cubicBezTo>
                  <a:pt x="4061460" y="974279"/>
                  <a:pt x="4059555" y="948244"/>
                  <a:pt x="4043045" y="949513"/>
                </a:cubicBezTo>
                <a:close/>
                <a:moveTo>
                  <a:pt x="4244340" y="818704"/>
                </a:moveTo>
                <a:cubicBezTo>
                  <a:pt x="4224020" y="819974"/>
                  <a:pt x="4227195" y="851724"/>
                  <a:pt x="4246880" y="849819"/>
                </a:cubicBezTo>
                <a:cubicBezTo>
                  <a:pt x="4267200" y="848549"/>
                  <a:pt x="4264660" y="816799"/>
                  <a:pt x="4244340" y="818704"/>
                </a:cubicBezTo>
                <a:close/>
                <a:moveTo>
                  <a:pt x="4827270" y="889824"/>
                </a:moveTo>
                <a:cubicBezTo>
                  <a:pt x="4808855" y="887919"/>
                  <a:pt x="4806950" y="917129"/>
                  <a:pt x="4825365" y="917763"/>
                </a:cubicBezTo>
                <a:cubicBezTo>
                  <a:pt x="4843145" y="919669"/>
                  <a:pt x="4845685" y="891094"/>
                  <a:pt x="4827270" y="889824"/>
                </a:cubicBezTo>
                <a:close/>
                <a:moveTo>
                  <a:pt x="4869180" y="959038"/>
                </a:moveTo>
                <a:cubicBezTo>
                  <a:pt x="4852670" y="957134"/>
                  <a:pt x="4850130" y="983169"/>
                  <a:pt x="4866640" y="984438"/>
                </a:cubicBezTo>
                <a:cubicBezTo>
                  <a:pt x="4882515" y="986344"/>
                  <a:pt x="4885055" y="960944"/>
                  <a:pt x="4869180" y="959038"/>
                </a:cubicBezTo>
                <a:close/>
                <a:moveTo>
                  <a:pt x="4843780" y="818069"/>
                </a:moveTo>
                <a:cubicBezTo>
                  <a:pt x="4824095" y="816163"/>
                  <a:pt x="4820920" y="847279"/>
                  <a:pt x="4841240" y="849184"/>
                </a:cubicBezTo>
                <a:cubicBezTo>
                  <a:pt x="4861560" y="851088"/>
                  <a:pt x="4864100" y="819338"/>
                  <a:pt x="4843780" y="818069"/>
                </a:cubicBezTo>
                <a:close/>
                <a:moveTo>
                  <a:pt x="4871085" y="742504"/>
                </a:moveTo>
                <a:cubicBezTo>
                  <a:pt x="4849495" y="739963"/>
                  <a:pt x="4845685" y="774254"/>
                  <a:pt x="4867275" y="776159"/>
                </a:cubicBezTo>
                <a:cubicBezTo>
                  <a:pt x="4888865" y="779334"/>
                  <a:pt x="4893310" y="745044"/>
                  <a:pt x="4871085" y="742504"/>
                </a:cubicBezTo>
                <a:close/>
                <a:moveTo>
                  <a:pt x="4806315" y="753299"/>
                </a:moveTo>
                <a:cubicBezTo>
                  <a:pt x="4808220" y="731709"/>
                  <a:pt x="4773930" y="728534"/>
                  <a:pt x="4772660" y="750759"/>
                </a:cubicBezTo>
                <a:cubicBezTo>
                  <a:pt x="4770120" y="772349"/>
                  <a:pt x="4804410" y="774888"/>
                  <a:pt x="4806315" y="753299"/>
                </a:cubicBezTo>
                <a:close/>
                <a:moveTo>
                  <a:pt x="4758055" y="884744"/>
                </a:moveTo>
                <a:cubicBezTo>
                  <a:pt x="4739005" y="883474"/>
                  <a:pt x="4738370" y="913319"/>
                  <a:pt x="4757420" y="912684"/>
                </a:cubicBezTo>
                <a:cubicBezTo>
                  <a:pt x="4775200" y="913319"/>
                  <a:pt x="4775835" y="886013"/>
                  <a:pt x="4758055" y="884744"/>
                </a:cubicBezTo>
                <a:close/>
                <a:moveTo>
                  <a:pt x="4805680" y="953959"/>
                </a:moveTo>
                <a:cubicBezTo>
                  <a:pt x="4788535" y="952688"/>
                  <a:pt x="4787265" y="979359"/>
                  <a:pt x="4804410" y="979359"/>
                </a:cubicBezTo>
                <a:cubicBezTo>
                  <a:pt x="4820285" y="979359"/>
                  <a:pt x="4821555" y="954594"/>
                  <a:pt x="4805680" y="953959"/>
                </a:cubicBezTo>
                <a:close/>
                <a:moveTo>
                  <a:pt x="4769485" y="812354"/>
                </a:moveTo>
                <a:cubicBezTo>
                  <a:pt x="4749165" y="811084"/>
                  <a:pt x="4747260" y="842199"/>
                  <a:pt x="4767580" y="843469"/>
                </a:cubicBezTo>
                <a:cubicBezTo>
                  <a:pt x="4787265" y="845374"/>
                  <a:pt x="4789805" y="813624"/>
                  <a:pt x="4769485" y="812354"/>
                </a:cubicBezTo>
                <a:close/>
                <a:moveTo>
                  <a:pt x="4742180" y="948879"/>
                </a:moveTo>
                <a:cubicBezTo>
                  <a:pt x="4725035" y="947609"/>
                  <a:pt x="4724400" y="974279"/>
                  <a:pt x="4741545" y="974279"/>
                </a:cubicBezTo>
                <a:cubicBezTo>
                  <a:pt x="4757420" y="974279"/>
                  <a:pt x="4758055" y="949513"/>
                  <a:pt x="4742180" y="948879"/>
                </a:cubicBezTo>
                <a:close/>
                <a:moveTo>
                  <a:pt x="4896485" y="896174"/>
                </a:moveTo>
                <a:cubicBezTo>
                  <a:pt x="4878070" y="894269"/>
                  <a:pt x="4875530" y="922844"/>
                  <a:pt x="4893945" y="924113"/>
                </a:cubicBezTo>
                <a:cubicBezTo>
                  <a:pt x="4911725" y="926019"/>
                  <a:pt x="4914900" y="897444"/>
                  <a:pt x="4896485" y="896174"/>
                </a:cubicBezTo>
                <a:close/>
                <a:moveTo>
                  <a:pt x="4995545" y="973009"/>
                </a:moveTo>
                <a:cubicBezTo>
                  <a:pt x="4979035" y="971104"/>
                  <a:pt x="4975860" y="996504"/>
                  <a:pt x="4992370" y="998409"/>
                </a:cubicBezTo>
                <a:cubicBezTo>
                  <a:pt x="5008880" y="1000313"/>
                  <a:pt x="5012055" y="974279"/>
                  <a:pt x="4995545" y="973009"/>
                </a:cubicBezTo>
                <a:close/>
                <a:moveTo>
                  <a:pt x="5031105" y="765363"/>
                </a:moveTo>
                <a:cubicBezTo>
                  <a:pt x="5007610" y="760919"/>
                  <a:pt x="5004435" y="799019"/>
                  <a:pt x="5028565" y="799019"/>
                </a:cubicBezTo>
                <a:cubicBezTo>
                  <a:pt x="5048885" y="799654"/>
                  <a:pt x="5051425" y="768538"/>
                  <a:pt x="5031105" y="765363"/>
                </a:cubicBezTo>
                <a:close/>
                <a:moveTo>
                  <a:pt x="4993005" y="833944"/>
                </a:moveTo>
                <a:cubicBezTo>
                  <a:pt x="4973320" y="831404"/>
                  <a:pt x="4968875" y="862519"/>
                  <a:pt x="4989195" y="865059"/>
                </a:cubicBezTo>
                <a:cubicBezTo>
                  <a:pt x="5008880" y="867599"/>
                  <a:pt x="5013325" y="836484"/>
                  <a:pt x="4993005" y="833944"/>
                </a:cubicBezTo>
                <a:close/>
                <a:moveTo>
                  <a:pt x="5034280" y="911413"/>
                </a:moveTo>
                <a:cubicBezTo>
                  <a:pt x="5016500" y="908874"/>
                  <a:pt x="5012690" y="937449"/>
                  <a:pt x="5030470" y="939354"/>
                </a:cubicBezTo>
                <a:cubicBezTo>
                  <a:pt x="5048885" y="941894"/>
                  <a:pt x="5052695" y="913319"/>
                  <a:pt x="5034280" y="911413"/>
                </a:cubicBezTo>
                <a:close/>
                <a:moveTo>
                  <a:pt x="4932045" y="966024"/>
                </a:moveTo>
                <a:cubicBezTo>
                  <a:pt x="4915535" y="964119"/>
                  <a:pt x="4912995" y="989519"/>
                  <a:pt x="4929505" y="991424"/>
                </a:cubicBezTo>
                <a:cubicBezTo>
                  <a:pt x="4946015" y="992694"/>
                  <a:pt x="4948555" y="967294"/>
                  <a:pt x="4932045" y="966024"/>
                </a:cubicBezTo>
                <a:close/>
                <a:moveTo>
                  <a:pt x="4932680" y="842199"/>
                </a:moveTo>
                <a:cubicBezTo>
                  <a:pt x="4935220" y="822513"/>
                  <a:pt x="4903470" y="818704"/>
                  <a:pt x="4901565" y="839024"/>
                </a:cubicBezTo>
                <a:cubicBezTo>
                  <a:pt x="4899025" y="859344"/>
                  <a:pt x="4930775" y="862519"/>
                  <a:pt x="4932680" y="842199"/>
                </a:cubicBezTo>
                <a:close/>
                <a:moveTo>
                  <a:pt x="4965700" y="903159"/>
                </a:moveTo>
                <a:cubicBezTo>
                  <a:pt x="4947285" y="900619"/>
                  <a:pt x="4944110" y="929829"/>
                  <a:pt x="4962525" y="931099"/>
                </a:cubicBezTo>
                <a:cubicBezTo>
                  <a:pt x="4980305" y="933004"/>
                  <a:pt x="4983480" y="905063"/>
                  <a:pt x="4965700" y="903159"/>
                </a:cubicBezTo>
                <a:close/>
                <a:moveTo>
                  <a:pt x="4965700" y="772349"/>
                </a:moveTo>
                <a:cubicBezTo>
                  <a:pt x="4968875" y="750759"/>
                  <a:pt x="4934585" y="745679"/>
                  <a:pt x="4932045" y="767904"/>
                </a:cubicBezTo>
                <a:cubicBezTo>
                  <a:pt x="4928870" y="788859"/>
                  <a:pt x="4963160" y="793938"/>
                  <a:pt x="4965700" y="772349"/>
                </a:cubicBezTo>
                <a:close/>
                <a:moveTo>
                  <a:pt x="4619625" y="879029"/>
                </a:moveTo>
                <a:cubicBezTo>
                  <a:pt x="4601210" y="878394"/>
                  <a:pt x="4600575" y="906969"/>
                  <a:pt x="4618990" y="906969"/>
                </a:cubicBezTo>
                <a:cubicBezTo>
                  <a:pt x="4637405" y="907604"/>
                  <a:pt x="4638040" y="879029"/>
                  <a:pt x="4619625" y="879029"/>
                </a:cubicBezTo>
                <a:close/>
                <a:moveTo>
                  <a:pt x="4577715" y="638363"/>
                </a:moveTo>
                <a:cubicBezTo>
                  <a:pt x="4553585" y="637729"/>
                  <a:pt x="4553585" y="675194"/>
                  <a:pt x="4577080" y="675194"/>
                </a:cubicBezTo>
                <a:cubicBezTo>
                  <a:pt x="4600575" y="675829"/>
                  <a:pt x="4601210" y="638999"/>
                  <a:pt x="4577715" y="638363"/>
                </a:cubicBezTo>
                <a:close/>
                <a:moveTo>
                  <a:pt x="4615180" y="941259"/>
                </a:moveTo>
                <a:cubicBezTo>
                  <a:pt x="4598670" y="939988"/>
                  <a:pt x="4597400" y="966024"/>
                  <a:pt x="4613910" y="966659"/>
                </a:cubicBezTo>
                <a:cubicBezTo>
                  <a:pt x="4630420" y="967929"/>
                  <a:pt x="4631690" y="941894"/>
                  <a:pt x="4615180" y="941259"/>
                </a:cubicBezTo>
                <a:close/>
                <a:moveTo>
                  <a:pt x="4548505" y="725359"/>
                </a:moveTo>
                <a:cubicBezTo>
                  <a:pt x="4526280" y="725359"/>
                  <a:pt x="4526915" y="759649"/>
                  <a:pt x="4548505" y="759013"/>
                </a:cubicBezTo>
                <a:cubicBezTo>
                  <a:pt x="4570730" y="759013"/>
                  <a:pt x="4570730" y="724724"/>
                  <a:pt x="4548505" y="725359"/>
                </a:cubicBezTo>
                <a:close/>
                <a:moveTo>
                  <a:pt x="4741545" y="564704"/>
                </a:moveTo>
                <a:cubicBezTo>
                  <a:pt x="4730750" y="563434"/>
                  <a:pt x="4720590" y="570419"/>
                  <a:pt x="4719320" y="581849"/>
                </a:cubicBezTo>
                <a:cubicBezTo>
                  <a:pt x="4721225" y="633284"/>
                  <a:pt x="4791075" y="579944"/>
                  <a:pt x="4741545" y="564704"/>
                </a:cubicBezTo>
                <a:close/>
                <a:moveTo>
                  <a:pt x="4550410" y="877124"/>
                </a:moveTo>
                <a:cubicBezTo>
                  <a:pt x="4531995" y="876488"/>
                  <a:pt x="4531995" y="905699"/>
                  <a:pt x="4550410" y="905699"/>
                </a:cubicBezTo>
                <a:cubicBezTo>
                  <a:pt x="4568825" y="905699"/>
                  <a:pt x="4568825" y="877124"/>
                  <a:pt x="4550410" y="877124"/>
                </a:cubicBezTo>
                <a:close/>
                <a:moveTo>
                  <a:pt x="4540250" y="312608"/>
                </a:moveTo>
                <a:cubicBezTo>
                  <a:pt x="4547870" y="282129"/>
                  <a:pt x="4500245" y="271333"/>
                  <a:pt x="4493260" y="301813"/>
                </a:cubicBezTo>
                <a:cubicBezTo>
                  <a:pt x="4485640" y="332294"/>
                  <a:pt x="4533265" y="343088"/>
                  <a:pt x="4540250" y="312608"/>
                </a:cubicBezTo>
                <a:close/>
                <a:moveTo>
                  <a:pt x="4490720" y="638363"/>
                </a:moveTo>
                <a:cubicBezTo>
                  <a:pt x="4466590" y="638363"/>
                  <a:pt x="4467225" y="675829"/>
                  <a:pt x="4491355" y="675194"/>
                </a:cubicBezTo>
                <a:cubicBezTo>
                  <a:pt x="4514850" y="675194"/>
                  <a:pt x="4514850" y="637729"/>
                  <a:pt x="4490720" y="638363"/>
                </a:cubicBezTo>
                <a:close/>
                <a:moveTo>
                  <a:pt x="4551680" y="939354"/>
                </a:moveTo>
                <a:cubicBezTo>
                  <a:pt x="4535170" y="938719"/>
                  <a:pt x="4534535" y="964754"/>
                  <a:pt x="4551045" y="964754"/>
                </a:cubicBezTo>
                <a:cubicBezTo>
                  <a:pt x="4567555" y="964754"/>
                  <a:pt x="4567555" y="939354"/>
                  <a:pt x="4551680" y="939354"/>
                </a:cubicBezTo>
                <a:close/>
                <a:moveTo>
                  <a:pt x="4559935" y="821244"/>
                </a:moveTo>
                <a:cubicBezTo>
                  <a:pt x="4559935" y="800924"/>
                  <a:pt x="4528820" y="800924"/>
                  <a:pt x="4528820" y="821244"/>
                </a:cubicBezTo>
                <a:cubicBezTo>
                  <a:pt x="4528820" y="841563"/>
                  <a:pt x="4559935" y="840929"/>
                  <a:pt x="4559935" y="821244"/>
                </a:cubicBezTo>
                <a:close/>
                <a:moveTo>
                  <a:pt x="4584700" y="459929"/>
                </a:moveTo>
                <a:cubicBezTo>
                  <a:pt x="4557395" y="456754"/>
                  <a:pt x="4552950" y="499299"/>
                  <a:pt x="4580255" y="501838"/>
                </a:cubicBezTo>
                <a:cubicBezTo>
                  <a:pt x="4607560" y="505649"/>
                  <a:pt x="4612640" y="462469"/>
                  <a:pt x="4584700" y="459929"/>
                </a:cubicBezTo>
                <a:close/>
                <a:moveTo>
                  <a:pt x="4678680" y="945069"/>
                </a:moveTo>
                <a:cubicBezTo>
                  <a:pt x="4662170" y="943799"/>
                  <a:pt x="4660900" y="969834"/>
                  <a:pt x="4677410" y="970469"/>
                </a:cubicBezTo>
                <a:cubicBezTo>
                  <a:pt x="4693285" y="971738"/>
                  <a:pt x="4695190" y="945704"/>
                  <a:pt x="4678680" y="945069"/>
                </a:cubicBezTo>
                <a:close/>
                <a:moveTo>
                  <a:pt x="4688840" y="881569"/>
                </a:moveTo>
                <a:cubicBezTo>
                  <a:pt x="4670425" y="880299"/>
                  <a:pt x="4669155" y="909509"/>
                  <a:pt x="4687570" y="909509"/>
                </a:cubicBezTo>
                <a:cubicBezTo>
                  <a:pt x="4705985" y="910779"/>
                  <a:pt x="4707255" y="882204"/>
                  <a:pt x="4688840" y="881569"/>
                </a:cubicBezTo>
                <a:close/>
                <a:moveTo>
                  <a:pt x="4694555" y="808544"/>
                </a:moveTo>
                <a:cubicBezTo>
                  <a:pt x="4674235" y="807274"/>
                  <a:pt x="4672965" y="839659"/>
                  <a:pt x="4693920" y="839659"/>
                </a:cubicBezTo>
                <a:cubicBezTo>
                  <a:pt x="4713605" y="840294"/>
                  <a:pt x="4714240" y="809179"/>
                  <a:pt x="4694555" y="808544"/>
                </a:cubicBezTo>
                <a:close/>
                <a:moveTo>
                  <a:pt x="4709795" y="729169"/>
                </a:moveTo>
                <a:cubicBezTo>
                  <a:pt x="4687570" y="727899"/>
                  <a:pt x="4686300" y="762188"/>
                  <a:pt x="4707890" y="762824"/>
                </a:cubicBezTo>
                <a:cubicBezTo>
                  <a:pt x="4730115" y="764729"/>
                  <a:pt x="4732020" y="730438"/>
                  <a:pt x="4709795" y="729169"/>
                </a:cubicBezTo>
                <a:close/>
                <a:moveTo>
                  <a:pt x="4681220" y="661224"/>
                </a:moveTo>
                <a:cubicBezTo>
                  <a:pt x="4683125" y="637729"/>
                  <a:pt x="4645660" y="635188"/>
                  <a:pt x="4644390" y="659319"/>
                </a:cubicBezTo>
                <a:cubicBezTo>
                  <a:pt x="4643120" y="682813"/>
                  <a:pt x="4680585" y="685354"/>
                  <a:pt x="4681220" y="661224"/>
                </a:cubicBezTo>
                <a:close/>
                <a:moveTo>
                  <a:pt x="4619625" y="806004"/>
                </a:moveTo>
                <a:cubicBezTo>
                  <a:pt x="4599305" y="805369"/>
                  <a:pt x="4598670" y="837119"/>
                  <a:pt x="4618990" y="837119"/>
                </a:cubicBezTo>
                <a:cubicBezTo>
                  <a:pt x="4638675" y="837754"/>
                  <a:pt x="4639310" y="806638"/>
                  <a:pt x="4619625" y="806004"/>
                </a:cubicBezTo>
                <a:close/>
                <a:moveTo>
                  <a:pt x="4629150" y="725994"/>
                </a:moveTo>
                <a:cubicBezTo>
                  <a:pt x="4606925" y="725359"/>
                  <a:pt x="4606290" y="760284"/>
                  <a:pt x="4628515" y="759649"/>
                </a:cubicBezTo>
                <a:cubicBezTo>
                  <a:pt x="4650105" y="760284"/>
                  <a:pt x="4650740" y="726629"/>
                  <a:pt x="4629150" y="725994"/>
                </a:cubicBezTo>
                <a:close/>
                <a:moveTo>
                  <a:pt x="4488180" y="937449"/>
                </a:moveTo>
                <a:cubicBezTo>
                  <a:pt x="4471670" y="936813"/>
                  <a:pt x="4471035" y="962849"/>
                  <a:pt x="4487545" y="962849"/>
                </a:cubicBezTo>
                <a:cubicBezTo>
                  <a:pt x="4504055" y="963484"/>
                  <a:pt x="4504690" y="937449"/>
                  <a:pt x="4488180" y="937449"/>
                </a:cubicBezTo>
                <a:close/>
                <a:moveTo>
                  <a:pt x="1173480" y="2458909"/>
                </a:moveTo>
                <a:cubicBezTo>
                  <a:pt x="1172210" y="2459544"/>
                  <a:pt x="1170940" y="2460814"/>
                  <a:pt x="1169670" y="2462084"/>
                </a:cubicBezTo>
                <a:cubicBezTo>
                  <a:pt x="1189355" y="2368739"/>
                  <a:pt x="1066165" y="2473514"/>
                  <a:pt x="1162050" y="2469069"/>
                </a:cubicBezTo>
                <a:lnTo>
                  <a:pt x="1162050" y="2469069"/>
                </a:lnTo>
                <a:cubicBezTo>
                  <a:pt x="1164590" y="2467799"/>
                  <a:pt x="1166495" y="2465894"/>
                  <a:pt x="1168400" y="2463989"/>
                </a:cubicBezTo>
                <a:cubicBezTo>
                  <a:pt x="1144270" y="2566859"/>
                  <a:pt x="1278255" y="2450654"/>
                  <a:pt x="1173480" y="2458909"/>
                </a:cubicBezTo>
                <a:close/>
                <a:moveTo>
                  <a:pt x="3246120" y="971738"/>
                </a:moveTo>
                <a:cubicBezTo>
                  <a:pt x="3224530" y="981899"/>
                  <a:pt x="3241675" y="1015554"/>
                  <a:pt x="3262630" y="1004759"/>
                </a:cubicBezTo>
                <a:cubicBezTo>
                  <a:pt x="3284220" y="994599"/>
                  <a:pt x="3267710" y="960944"/>
                  <a:pt x="3246120" y="971738"/>
                </a:cubicBezTo>
                <a:close/>
                <a:moveTo>
                  <a:pt x="2949575" y="1176209"/>
                </a:moveTo>
                <a:cubicBezTo>
                  <a:pt x="2936240" y="1156524"/>
                  <a:pt x="2907030" y="1180019"/>
                  <a:pt x="2923540" y="1197163"/>
                </a:cubicBezTo>
                <a:cubicBezTo>
                  <a:pt x="2905760" y="1218754"/>
                  <a:pt x="2950845" y="1232088"/>
                  <a:pt x="2947670" y="1204149"/>
                </a:cubicBezTo>
                <a:cubicBezTo>
                  <a:pt x="2973705" y="1216849"/>
                  <a:pt x="2977515" y="1168588"/>
                  <a:pt x="2949575" y="1176209"/>
                </a:cubicBezTo>
                <a:close/>
                <a:moveTo>
                  <a:pt x="2893060" y="1209229"/>
                </a:moveTo>
                <a:cubicBezTo>
                  <a:pt x="2901315" y="1199704"/>
                  <a:pt x="2895600" y="1182559"/>
                  <a:pt x="2882900" y="1180019"/>
                </a:cubicBezTo>
                <a:cubicBezTo>
                  <a:pt x="2875915" y="1131124"/>
                  <a:pt x="2813050" y="1185099"/>
                  <a:pt x="2860675" y="1199069"/>
                </a:cubicBezTo>
                <a:cubicBezTo>
                  <a:pt x="2860675" y="1201609"/>
                  <a:pt x="2861945" y="1204784"/>
                  <a:pt x="2863215" y="1207324"/>
                </a:cubicBezTo>
                <a:cubicBezTo>
                  <a:pt x="2846705" y="1207959"/>
                  <a:pt x="2842260" y="1232088"/>
                  <a:pt x="2856865" y="1239074"/>
                </a:cubicBezTo>
                <a:cubicBezTo>
                  <a:pt x="2860675" y="1252409"/>
                  <a:pt x="2880995" y="1251138"/>
                  <a:pt x="2883535" y="1238438"/>
                </a:cubicBezTo>
                <a:cubicBezTo>
                  <a:pt x="2901315" y="1242884"/>
                  <a:pt x="2909570" y="1215579"/>
                  <a:pt x="2893060" y="1209229"/>
                </a:cubicBezTo>
                <a:close/>
                <a:moveTo>
                  <a:pt x="2957195" y="1135569"/>
                </a:moveTo>
                <a:cubicBezTo>
                  <a:pt x="2967355" y="1080324"/>
                  <a:pt x="2883535" y="1124774"/>
                  <a:pt x="2934970" y="1146999"/>
                </a:cubicBezTo>
                <a:cubicBezTo>
                  <a:pt x="2927985" y="1195894"/>
                  <a:pt x="3001645" y="1157159"/>
                  <a:pt x="2957195" y="1135569"/>
                </a:cubicBezTo>
                <a:close/>
                <a:moveTo>
                  <a:pt x="2991485" y="1043494"/>
                </a:moveTo>
                <a:cubicBezTo>
                  <a:pt x="2975610" y="1021269"/>
                  <a:pt x="2940685" y="1047304"/>
                  <a:pt x="2957830" y="1068894"/>
                </a:cubicBezTo>
                <a:cubicBezTo>
                  <a:pt x="2973705" y="1091119"/>
                  <a:pt x="3007995" y="1065084"/>
                  <a:pt x="2991485" y="1043494"/>
                </a:cubicBezTo>
                <a:close/>
                <a:moveTo>
                  <a:pt x="2806700" y="1158429"/>
                </a:moveTo>
                <a:cubicBezTo>
                  <a:pt x="2785110" y="1174938"/>
                  <a:pt x="2811780" y="1209229"/>
                  <a:pt x="2832735" y="1191449"/>
                </a:cubicBezTo>
                <a:cubicBezTo>
                  <a:pt x="2854960" y="1174938"/>
                  <a:pt x="2828290" y="1140649"/>
                  <a:pt x="2806700" y="1158429"/>
                </a:cubicBezTo>
                <a:close/>
                <a:moveTo>
                  <a:pt x="2767330" y="1275269"/>
                </a:moveTo>
                <a:cubicBezTo>
                  <a:pt x="2763520" y="1265744"/>
                  <a:pt x="2748915" y="1265109"/>
                  <a:pt x="2744470" y="1274634"/>
                </a:cubicBezTo>
                <a:cubicBezTo>
                  <a:pt x="2740025" y="1270824"/>
                  <a:pt x="2733040" y="1269554"/>
                  <a:pt x="2727325" y="1270824"/>
                </a:cubicBezTo>
                <a:cubicBezTo>
                  <a:pt x="2720340" y="1263838"/>
                  <a:pt x="2709545" y="1262569"/>
                  <a:pt x="2701925" y="1268919"/>
                </a:cubicBezTo>
                <a:cubicBezTo>
                  <a:pt x="2701925" y="1268919"/>
                  <a:pt x="2701925" y="1268919"/>
                  <a:pt x="2701925" y="1268919"/>
                </a:cubicBezTo>
                <a:cubicBezTo>
                  <a:pt x="2693670" y="1274634"/>
                  <a:pt x="2691765" y="1286063"/>
                  <a:pt x="2696210" y="1294319"/>
                </a:cubicBezTo>
                <a:cubicBezTo>
                  <a:pt x="2693670" y="1294954"/>
                  <a:pt x="2691130" y="1296224"/>
                  <a:pt x="2689225" y="1298129"/>
                </a:cubicBezTo>
                <a:cubicBezTo>
                  <a:pt x="2689860" y="1291144"/>
                  <a:pt x="2686685" y="1283524"/>
                  <a:pt x="2680335" y="1279079"/>
                </a:cubicBezTo>
                <a:cubicBezTo>
                  <a:pt x="2701925" y="1275904"/>
                  <a:pt x="2705735" y="1244788"/>
                  <a:pt x="2685415" y="1236534"/>
                </a:cubicBezTo>
                <a:cubicBezTo>
                  <a:pt x="2696845" y="1220659"/>
                  <a:pt x="2681605" y="1195894"/>
                  <a:pt x="2661920" y="1199704"/>
                </a:cubicBezTo>
                <a:cubicBezTo>
                  <a:pt x="2649855" y="1127949"/>
                  <a:pt x="2568575" y="1221294"/>
                  <a:pt x="2641600" y="1223834"/>
                </a:cubicBezTo>
                <a:cubicBezTo>
                  <a:pt x="2641600" y="1233359"/>
                  <a:pt x="2647950" y="1242884"/>
                  <a:pt x="2656840" y="1246059"/>
                </a:cubicBezTo>
                <a:cubicBezTo>
                  <a:pt x="2651125" y="1255584"/>
                  <a:pt x="2653665" y="1269554"/>
                  <a:pt x="2663825" y="1275904"/>
                </a:cubicBezTo>
                <a:cubicBezTo>
                  <a:pt x="2638425" y="1280349"/>
                  <a:pt x="2644140" y="1320354"/>
                  <a:pt x="2670175" y="1317813"/>
                </a:cubicBezTo>
                <a:cubicBezTo>
                  <a:pt x="2669540" y="1318449"/>
                  <a:pt x="2669540" y="1319719"/>
                  <a:pt x="2668905" y="1320354"/>
                </a:cubicBezTo>
                <a:cubicBezTo>
                  <a:pt x="2662555" y="1317179"/>
                  <a:pt x="2654300" y="1317813"/>
                  <a:pt x="2648585" y="1322894"/>
                </a:cubicBezTo>
                <a:cubicBezTo>
                  <a:pt x="2640330" y="1317813"/>
                  <a:pt x="2627630" y="1320354"/>
                  <a:pt x="2622550" y="1329244"/>
                </a:cubicBezTo>
                <a:cubicBezTo>
                  <a:pt x="2623185" y="1321624"/>
                  <a:pt x="2619375" y="1312734"/>
                  <a:pt x="2612390" y="1308288"/>
                </a:cubicBezTo>
                <a:cubicBezTo>
                  <a:pt x="2617470" y="1292413"/>
                  <a:pt x="2602230" y="1275269"/>
                  <a:pt x="2585720" y="1278444"/>
                </a:cubicBezTo>
                <a:cubicBezTo>
                  <a:pt x="2557145" y="1220659"/>
                  <a:pt x="2502535" y="1314004"/>
                  <a:pt x="2566670" y="1310829"/>
                </a:cubicBezTo>
                <a:cubicBezTo>
                  <a:pt x="2568575" y="1315909"/>
                  <a:pt x="2572385" y="1320354"/>
                  <a:pt x="2577465" y="1322894"/>
                </a:cubicBezTo>
                <a:cubicBezTo>
                  <a:pt x="2576195" y="1328609"/>
                  <a:pt x="2577465" y="1334959"/>
                  <a:pt x="2581275" y="1340674"/>
                </a:cubicBezTo>
                <a:cubicBezTo>
                  <a:pt x="2570480" y="1346388"/>
                  <a:pt x="2567305" y="1363534"/>
                  <a:pt x="2574290" y="1373059"/>
                </a:cubicBezTo>
                <a:cubicBezTo>
                  <a:pt x="2573020" y="1374329"/>
                  <a:pt x="2572385" y="1375599"/>
                  <a:pt x="2571750" y="1376869"/>
                </a:cubicBezTo>
                <a:cubicBezTo>
                  <a:pt x="2561590" y="1373059"/>
                  <a:pt x="2545080" y="1376234"/>
                  <a:pt x="2545080" y="1389569"/>
                </a:cubicBezTo>
                <a:cubicBezTo>
                  <a:pt x="2545080" y="1389569"/>
                  <a:pt x="2544445" y="1390204"/>
                  <a:pt x="2544445" y="1390204"/>
                </a:cubicBezTo>
                <a:cubicBezTo>
                  <a:pt x="2543175" y="1385759"/>
                  <a:pt x="2540000" y="1381313"/>
                  <a:pt x="2536190" y="1378774"/>
                </a:cubicBezTo>
                <a:cubicBezTo>
                  <a:pt x="2536190" y="1364169"/>
                  <a:pt x="2519680" y="1352104"/>
                  <a:pt x="2505710" y="1357184"/>
                </a:cubicBezTo>
                <a:cubicBezTo>
                  <a:pt x="2464435" y="1314638"/>
                  <a:pt x="2437130" y="1410524"/>
                  <a:pt x="2494280" y="1395919"/>
                </a:cubicBezTo>
                <a:cubicBezTo>
                  <a:pt x="2496185" y="1397824"/>
                  <a:pt x="2498090" y="1399729"/>
                  <a:pt x="2500630" y="1400999"/>
                </a:cubicBezTo>
                <a:cubicBezTo>
                  <a:pt x="2500630" y="1402269"/>
                  <a:pt x="2501265" y="1404174"/>
                  <a:pt x="2501900" y="1405444"/>
                </a:cubicBezTo>
                <a:cubicBezTo>
                  <a:pt x="2500630" y="1406713"/>
                  <a:pt x="2499360" y="1407984"/>
                  <a:pt x="2498725" y="1409888"/>
                </a:cubicBezTo>
                <a:cubicBezTo>
                  <a:pt x="2490470" y="1409888"/>
                  <a:pt x="2483485" y="1418144"/>
                  <a:pt x="2484755" y="1425763"/>
                </a:cubicBezTo>
                <a:cubicBezTo>
                  <a:pt x="2484755" y="1425763"/>
                  <a:pt x="2484120" y="1425763"/>
                  <a:pt x="2484120" y="1426399"/>
                </a:cubicBezTo>
                <a:cubicBezTo>
                  <a:pt x="2476500" y="1387029"/>
                  <a:pt x="2436495" y="1442274"/>
                  <a:pt x="2475865" y="1437194"/>
                </a:cubicBezTo>
                <a:cubicBezTo>
                  <a:pt x="2475865" y="1437194"/>
                  <a:pt x="2475865" y="1437194"/>
                  <a:pt x="2475865" y="1437194"/>
                </a:cubicBezTo>
                <a:cubicBezTo>
                  <a:pt x="2452370" y="1464499"/>
                  <a:pt x="2507615" y="1486724"/>
                  <a:pt x="2510155" y="1451163"/>
                </a:cubicBezTo>
                <a:cubicBezTo>
                  <a:pt x="2522220" y="1456879"/>
                  <a:pt x="2536825" y="1444813"/>
                  <a:pt x="2534920" y="1432113"/>
                </a:cubicBezTo>
                <a:cubicBezTo>
                  <a:pt x="2537460" y="1427034"/>
                  <a:pt x="2538095" y="1421319"/>
                  <a:pt x="2536825" y="1415604"/>
                </a:cubicBezTo>
                <a:cubicBezTo>
                  <a:pt x="2539365" y="1414334"/>
                  <a:pt x="2541270" y="1411794"/>
                  <a:pt x="2542540" y="1409254"/>
                </a:cubicBezTo>
                <a:cubicBezTo>
                  <a:pt x="2546985" y="1416238"/>
                  <a:pt x="2555875" y="1418779"/>
                  <a:pt x="2563495" y="1414969"/>
                </a:cubicBezTo>
                <a:cubicBezTo>
                  <a:pt x="2570480" y="1415604"/>
                  <a:pt x="2578735" y="1411159"/>
                  <a:pt x="2581910" y="1404809"/>
                </a:cubicBezTo>
                <a:cubicBezTo>
                  <a:pt x="2586355" y="1406079"/>
                  <a:pt x="2590800" y="1405444"/>
                  <a:pt x="2594610" y="1402904"/>
                </a:cubicBezTo>
                <a:lnTo>
                  <a:pt x="2594610" y="1402904"/>
                </a:lnTo>
                <a:cubicBezTo>
                  <a:pt x="2604770" y="1399094"/>
                  <a:pt x="2609850" y="1386394"/>
                  <a:pt x="2604135" y="1376869"/>
                </a:cubicBezTo>
                <a:cubicBezTo>
                  <a:pt x="2606040" y="1375599"/>
                  <a:pt x="2607310" y="1374329"/>
                  <a:pt x="2607945" y="1373059"/>
                </a:cubicBezTo>
                <a:cubicBezTo>
                  <a:pt x="2612390" y="1379409"/>
                  <a:pt x="2621280" y="1381313"/>
                  <a:pt x="2628265" y="1377504"/>
                </a:cubicBezTo>
                <a:lnTo>
                  <a:pt x="2628265" y="1377504"/>
                </a:lnTo>
                <a:cubicBezTo>
                  <a:pt x="2634615" y="1373694"/>
                  <a:pt x="2637155" y="1366709"/>
                  <a:pt x="2635885" y="1360359"/>
                </a:cubicBezTo>
                <a:cubicBezTo>
                  <a:pt x="2638425" y="1360994"/>
                  <a:pt x="2641600" y="1360359"/>
                  <a:pt x="2644140" y="1359724"/>
                </a:cubicBezTo>
                <a:cubicBezTo>
                  <a:pt x="2652395" y="1366709"/>
                  <a:pt x="2665730" y="1362899"/>
                  <a:pt x="2669540" y="1352738"/>
                </a:cubicBezTo>
                <a:cubicBezTo>
                  <a:pt x="2673985" y="1349563"/>
                  <a:pt x="2676525" y="1345119"/>
                  <a:pt x="2677795" y="1340674"/>
                </a:cubicBezTo>
                <a:cubicBezTo>
                  <a:pt x="2690495" y="1349563"/>
                  <a:pt x="2707005" y="1334324"/>
                  <a:pt x="2700020" y="1320988"/>
                </a:cubicBezTo>
                <a:cubicBezTo>
                  <a:pt x="2703830" y="1320354"/>
                  <a:pt x="2707640" y="1317179"/>
                  <a:pt x="2708910" y="1313369"/>
                </a:cubicBezTo>
                <a:cubicBezTo>
                  <a:pt x="2716530" y="1326704"/>
                  <a:pt x="2738120" y="1322259"/>
                  <a:pt x="2740025" y="1307654"/>
                </a:cubicBezTo>
                <a:cubicBezTo>
                  <a:pt x="2743200" y="1308288"/>
                  <a:pt x="2746375" y="1308288"/>
                  <a:pt x="2748915" y="1307019"/>
                </a:cubicBezTo>
                <a:cubicBezTo>
                  <a:pt x="2760345" y="1310194"/>
                  <a:pt x="2770505" y="1297494"/>
                  <a:pt x="2766695" y="1286699"/>
                </a:cubicBezTo>
                <a:cubicBezTo>
                  <a:pt x="2768600" y="1282254"/>
                  <a:pt x="2769235" y="1279079"/>
                  <a:pt x="2767330" y="1275269"/>
                </a:cubicBezTo>
                <a:close/>
                <a:moveTo>
                  <a:pt x="2615565" y="1342579"/>
                </a:moveTo>
                <a:cubicBezTo>
                  <a:pt x="2616835" y="1341309"/>
                  <a:pt x="2618105" y="1340038"/>
                  <a:pt x="2618740" y="1338134"/>
                </a:cubicBezTo>
                <a:cubicBezTo>
                  <a:pt x="2618740" y="1339404"/>
                  <a:pt x="2618740" y="1340674"/>
                  <a:pt x="2618740" y="1341309"/>
                </a:cubicBezTo>
                <a:cubicBezTo>
                  <a:pt x="2618105" y="1341944"/>
                  <a:pt x="2616835" y="1341944"/>
                  <a:pt x="2615565" y="1342579"/>
                </a:cubicBezTo>
                <a:close/>
                <a:moveTo>
                  <a:pt x="2684145" y="1310194"/>
                </a:moveTo>
                <a:cubicBezTo>
                  <a:pt x="2684780" y="1309559"/>
                  <a:pt x="2684780" y="1308924"/>
                  <a:pt x="2685415" y="1308924"/>
                </a:cubicBezTo>
                <a:cubicBezTo>
                  <a:pt x="2685415" y="1309559"/>
                  <a:pt x="2685415" y="1310194"/>
                  <a:pt x="2685415" y="1310829"/>
                </a:cubicBezTo>
                <a:cubicBezTo>
                  <a:pt x="2685415" y="1310194"/>
                  <a:pt x="2684780" y="1310194"/>
                  <a:pt x="2684145" y="1310194"/>
                </a:cubicBezTo>
                <a:close/>
                <a:moveTo>
                  <a:pt x="2458085" y="1446084"/>
                </a:moveTo>
                <a:cubicBezTo>
                  <a:pt x="2452370" y="1433384"/>
                  <a:pt x="2435860" y="1428938"/>
                  <a:pt x="2424430" y="1435924"/>
                </a:cubicBezTo>
                <a:cubicBezTo>
                  <a:pt x="2385060" y="1411794"/>
                  <a:pt x="2367280" y="1485454"/>
                  <a:pt x="2413000" y="1482279"/>
                </a:cubicBezTo>
                <a:cubicBezTo>
                  <a:pt x="2413000" y="1483549"/>
                  <a:pt x="2413635" y="1484184"/>
                  <a:pt x="2414270" y="1485454"/>
                </a:cubicBezTo>
                <a:cubicBezTo>
                  <a:pt x="2366645" y="1501329"/>
                  <a:pt x="2433320" y="1552763"/>
                  <a:pt x="2437130" y="1503234"/>
                </a:cubicBezTo>
                <a:cubicBezTo>
                  <a:pt x="2444115" y="1504504"/>
                  <a:pt x="2451735" y="1502599"/>
                  <a:pt x="2456815" y="1496884"/>
                </a:cubicBezTo>
                <a:lnTo>
                  <a:pt x="2456815" y="1496884"/>
                </a:lnTo>
                <a:cubicBezTo>
                  <a:pt x="2468880" y="1484184"/>
                  <a:pt x="2477770" y="1456244"/>
                  <a:pt x="2458085" y="1446084"/>
                </a:cubicBezTo>
                <a:close/>
                <a:moveTo>
                  <a:pt x="2823845" y="1241613"/>
                </a:moveTo>
                <a:cubicBezTo>
                  <a:pt x="2823845" y="1232724"/>
                  <a:pt x="2814955" y="1224469"/>
                  <a:pt x="2806700" y="1224469"/>
                </a:cubicBezTo>
                <a:cubicBezTo>
                  <a:pt x="2789555" y="1189544"/>
                  <a:pt x="2746375" y="1237804"/>
                  <a:pt x="2783205" y="1251138"/>
                </a:cubicBezTo>
                <a:cubicBezTo>
                  <a:pt x="2767965" y="1264474"/>
                  <a:pt x="2788285" y="1289874"/>
                  <a:pt x="2804795" y="1277174"/>
                </a:cubicBezTo>
                <a:cubicBezTo>
                  <a:pt x="2809875" y="1278444"/>
                  <a:pt x="2815590" y="1275904"/>
                  <a:pt x="2818765" y="1272094"/>
                </a:cubicBezTo>
                <a:cubicBezTo>
                  <a:pt x="2836545" y="1274634"/>
                  <a:pt x="2841625" y="1245424"/>
                  <a:pt x="2823845" y="1241613"/>
                </a:cubicBezTo>
                <a:close/>
                <a:moveTo>
                  <a:pt x="3187065" y="1094294"/>
                </a:moveTo>
                <a:cubicBezTo>
                  <a:pt x="3178810" y="1096834"/>
                  <a:pt x="3175000" y="1106994"/>
                  <a:pt x="3179445" y="1113979"/>
                </a:cubicBezTo>
                <a:cubicBezTo>
                  <a:pt x="3176905" y="1112074"/>
                  <a:pt x="3174365" y="1111438"/>
                  <a:pt x="3171190" y="1111438"/>
                </a:cubicBezTo>
                <a:cubicBezTo>
                  <a:pt x="3178810" y="1104454"/>
                  <a:pt x="3175635" y="1090484"/>
                  <a:pt x="3166110" y="1086674"/>
                </a:cubicBezTo>
                <a:cubicBezTo>
                  <a:pt x="3181985" y="1040954"/>
                  <a:pt x="3104515" y="1068894"/>
                  <a:pt x="3146425" y="1093659"/>
                </a:cubicBezTo>
                <a:cubicBezTo>
                  <a:pt x="3140075" y="1103819"/>
                  <a:pt x="3150235" y="1118424"/>
                  <a:pt x="3161665" y="1115884"/>
                </a:cubicBezTo>
                <a:cubicBezTo>
                  <a:pt x="3146425" y="1139379"/>
                  <a:pt x="3192780" y="1143824"/>
                  <a:pt x="3183255" y="1118424"/>
                </a:cubicBezTo>
                <a:cubicBezTo>
                  <a:pt x="3207385" y="1134934"/>
                  <a:pt x="3215005" y="1087309"/>
                  <a:pt x="3187065" y="1094294"/>
                </a:cubicBezTo>
                <a:close/>
                <a:moveTo>
                  <a:pt x="2390775" y="1503234"/>
                </a:moveTo>
                <a:cubicBezTo>
                  <a:pt x="2402205" y="1491804"/>
                  <a:pt x="2386330" y="1472754"/>
                  <a:pt x="2372995" y="1481644"/>
                </a:cubicBezTo>
                <a:cubicBezTo>
                  <a:pt x="2352040" y="1457513"/>
                  <a:pt x="2337435" y="1509584"/>
                  <a:pt x="2367915" y="1500059"/>
                </a:cubicBezTo>
                <a:cubicBezTo>
                  <a:pt x="2368550" y="1501329"/>
                  <a:pt x="2369185" y="1502599"/>
                  <a:pt x="2370455" y="1503869"/>
                </a:cubicBezTo>
                <a:cubicBezTo>
                  <a:pt x="2363470" y="1500694"/>
                  <a:pt x="2353945" y="1503869"/>
                  <a:pt x="2350770" y="1511488"/>
                </a:cubicBezTo>
                <a:cubicBezTo>
                  <a:pt x="2347595" y="1512759"/>
                  <a:pt x="2343785" y="1515299"/>
                  <a:pt x="2341245" y="1517838"/>
                </a:cubicBezTo>
                <a:cubicBezTo>
                  <a:pt x="2336165" y="1515934"/>
                  <a:pt x="2331085" y="1515934"/>
                  <a:pt x="2326005" y="1517838"/>
                </a:cubicBezTo>
                <a:cubicBezTo>
                  <a:pt x="2324100" y="1517204"/>
                  <a:pt x="2321560" y="1516569"/>
                  <a:pt x="2319655" y="1517204"/>
                </a:cubicBezTo>
                <a:cubicBezTo>
                  <a:pt x="2316480" y="1510219"/>
                  <a:pt x="2307590" y="1508313"/>
                  <a:pt x="2301240" y="1512124"/>
                </a:cubicBezTo>
                <a:cubicBezTo>
                  <a:pt x="2301240" y="1512124"/>
                  <a:pt x="2301240" y="1512124"/>
                  <a:pt x="2301240" y="1512124"/>
                </a:cubicBezTo>
                <a:cubicBezTo>
                  <a:pt x="2290445" y="1518474"/>
                  <a:pt x="2296160" y="1535619"/>
                  <a:pt x="2308225" y="1535619"/>
                </a:cubicBezTo>
                <a:cubicBezTo>
                  <a:pt x="2308225" y="1536254"/>
                  <a:pt x="2308225" y="1536254"/>
                  <a:pt x="2308860" y="1536888"/>
                </a:cubicBezTo>
                <a:cubicBezTo>
                  <a:pt x="2308225" y="1540063"/>
                  <a:pt x="2308225" y="1542604"/>
                  <a:pt x="2308860" y="1545779"/>
                </a:cubicBezTo>
                <a:cubicBezTo>
                  <a:pt x="2293620" y="1538159"/>
                  <a:pt x="2279015" y="1559749"/>
                  <a:pt x="2291715" y="1571179"/>
                </a:cubicBezTo>
                <a:cubicBezTo>
                  <a:pt x="2289175" y="1574354"/>
                  <a:pt x="2287905" y="1578799"/>
                  <a:pt x="2287905" y="1582609"/>
                </a:cubicBezTo>
                <a:cubicBezTo>
                  <a:pt x="2285365" y="1583244"/>
                  <a:pt x="2283460" y="1584513"/>
                  <a:pt x="2281555" y="1585784"/>
                </a:cubicBezTo>
                <a:cubicBezTo>
                  <a:pt x="2273935" y="1585784"/>
                  <a:pt x="2266315" y="1590229"/>
                  <a:pt x="2262505" y="1597213"/>
                </a:cubicBezTo>
                <a:cubicBezTo>
                  <a:pt x="2259965" y="1594674"/>
                  <a:pt x="2257425" y="1593404"/>
                  <a:pt x="2254250" y="1592769"/>
                </a:cubicBezTo>
                <a:cubicBezTo>
                  <a:pt x="2249805" y="1585149"/>
                  <a:pt x="2239645" y="1583244"/>
                  <a:pt x="2232660" y="1588324"/>
                </a:cubicBezTo>
                <a:cubicBezTo>
                  <a:pt x="2232660" y="1588324"/>
                  <a:pt x="2232660" y="1588324"/>
                  <a:pt x="2232660" y="1588324"/>
                </a:cubicBezTo>
                <a:cubicBezTo>
                  <a:pt x="2223135" y="1594674"/>
                  <a:pt x="2223770" y="1609279"/>
                  <a:pt x="2233930" y="1614359"/>
                </a:cubicBezTo>
                <a:cubicBezTo>
                  <a:pt x="2206625" y="1620074"/>
                  <a:pt x="2223135" y="1662619"/>
                  <a:pt x="2247265" y="1648013"/>
                </a:cubicBezTo>
                <a:cubicBezTo>
                  <a:pt x="2259965" y="1654363"/>
                  <a:pt x="2277110" y="1647379"/>
                  <a:pt x="2281555" y="1634044"/>
                </a:cubicBezTo>
                <a:cubicBezTo>
                  <a:pt x="2282190" y="1634044"/>
                  <a:pt x="2282825" y="1633409"/>
                  <a:pt x="2283460" y="1633409"/>
                </a:cubicBezTo>
                <a:cubicBezTo>
                  <a:pt x="2290445" y="1634044"/>
                  <a:pt x="2297430" y="1630869"/>
                  <a:pt x="2301875" y="1625788"/>
                </a:cubicBezTo>
                <a:cubicBezTo>
                  <a:pt x="2313940" y="1623249"/>
                  <a:pt x="2321560" y="1609279"/>
                  <a:pt x="2317750" y="1597849"/>
                </a:cubicBezTo>
                <a:cubicBezTo>
                  <a:pt x="2324100" y="1594038"/>
                  <a:pt x="2327275" y="1586419"/>
                  <a:pt x="2326005" y="1579434"/>
                </a:cubicBezTo>
                <a:cubicBezTo>
                  <a:pt x="2328545" y="1578163"/>
                  <a:pt x="2330450" y="1576259"/>
                  <a:pt x="2332355" y="1573719"/>
                </a:cubicBezTo>
                <a:cubicBezTo>
                  <a:pt x="2341880" y="1585784"/>
                  <a:pt x="2362835" y="1580704"/>
                  <a:pt x="2366010" y="1565463"/>
                </a:cubicBezTo>
                <a:cubicBezTo>
                  <a:pt x="2383790" y="1568004"/>
                  <a:pt x="2395855" y="1546413"/>
                  <a:pt x="2396490" y="1531174"/>
                </a:cubicBezTo>
                <a:cubicBezTo>
                  <a:pt x="2402840" y="1523554"/>
                  <a:pt x="2400935" y="1508313"/>
                  <a:pt x="2390775" y="1503234"/>
                </a:cubicBezTo>
                <a:close/>
                <a:moveTo>
                  <a:pt x="3235325" y="1088579"/>
                </a:moveTo>
                <a:cubicBezTo>
                  <a:pt x="3248660" y="1084134"/>
                  <a:pt x="3248025" y="1063179"/>
                  <a:pt x="3234055" y="1059369"/>
                </a:cubicBezTo>
                <a:cubicBezTo>
                  <a:pt x="3270885" y="1013013"/>
                  <a:pt x="3171190" y="1028888"/>
                  <a:pt x="3220720" y="1061274"/>
                </a:cubicBezTo>
                <a:cubicBezTo>
                  <a:pt x="3206115" y="1070799"/>
                  <a:pt x="3219450" y="1094929"/>
                  <a:pt x="3235325" y="1088579"/>
                </a:cubicBezTo>
                <a:close/>
                <a:moveTo>
                  <a:pt x="3228975" y="1094294"/>
                </a:moveTo>
                <a:cubicBezTo>
                  <a:pt x="3213100" y="1098738"/>
                  <a:pt x="3220085" y="1123504"/>
                  <a:pt x="3235960" y="1118424"/>
                </a:cubicBezTo>
                <a:cubicBezTo>
                  <a:pt x="3252470" y="1114613"/>
                  <a:pt x="3244850" y="1089213"/>
                  <a:pt x="3228975" y="1094294"/>
                </a:cubicBezTo>
                <a:close/>
                <a:moveTo>
                  <a:pt x="3253105" y="1072704"/>
                </a:moveTo>
                <a:cubicBezTo>
                  <a:pt x="3235325" y="1077784"/>
                  <a:pt x="3244850" y="1105724"/>
                  <a:pt x="3261995" y="1099374"/>
                </a:cubicBezTo>
                <a:cubicBezTo>
                  <a:pt x="3279140" y="1093659"/>
                  <a:pt x="3270250" y="1066354"/>
                  <a:pt x="3253105" y="1072704"/>
                </a:cubicBezTo>
                <a:close/>
                <a:moveTo>
                  <a:pt x="2992120" y="1167319"/>
                </a:moveTo>
                <a:cubicBezTo>
                  <a:pt x="2988945" y="1168588"/>
                  <a:pt x="2986405" y="1171129"/>
                  <a:pt x="2985135" y="1174304"/>
                </a:cubicBezTo>
                <a:cubicBezTo>
                  <a:pt x="2969260" y="1183829"/>
                  <a:pt x="2987040" y="1207324"/>
                  <a:pt x="3000375" y="1194624"/>
                </a:cubicBezTo>
                <a:cubicBezTo>
                  <a:pt x="3020060" y="1190813"/>
                  <a:pt x="3010535" y="1159699"/>
                  <a:pt x="2992120" y="1167319"/>
                </a:cubicBezTo>
                <a:close/>
                <a:moveTo>
                  <a:pt x="3023235" y="1144459"/>
                </a:moveTo>
                <a:cubicBezTo>
                  <a:pt x="3007360" y="1106359"/>
                  <a:pt x="2967355" y="1162874"/>
                  <a:pt x="3007995" y="1165413"/>
                </a:cubicBezTo>
                <a:cubicBezTo>
                  <a:pt x="3023870" y="1195894"/>
                  <a:pt x="3056890" y="1149538"/>
                  <a:pt x="3023235" y="1144459"/>
                </a:cubicBezTo>
                <a:close/>
                <a:moveTo>
                  <a:pt x="3028950" y="1091754"/>
                </a:moveTo>
                <a:cubicBezTo>
                  <a:pt x="3061970" y="1030794"/>
                  <a:pt x="2950210" y="1070163"/>
                  <a:pt x="3013710" y="1096834"/>
                </a:cubicBezTo>
                <a:cubicBezTo>
                  <a:pt x="3007995" y="1102549"/>
                  <a:pt x="3006090" y="1111438"/>
                  <a:pt x="3010535" y="1119059"/>
                </a:cubicBezTo>
                <a:cubicBezTo>
                  <a:pt x="3031490" y="1149538"/>
                  <a:pt x="3065145" y="1098738"/>
                  <a:pt x="3028950" y="1091754"/>
                </a:cubicBezTo>
                <a:close/>
                <a:moveTo>
                  <a:pt x="3056890" y="1141919"/>
                </a:moveTo>
                <a:cubicBezTo>
                  <a:pt x="3052445" y="1143824"/>
                  <a:pt x="3049270" y="1146999"/>
                  <a:pt x="3048000" y="1151444"/>
                </a:cubicBezTo>
                <a:cubicBezTo>
                  <a:pt x="3023870" y="1159063"/>
                  <a:pt x="3050540" y="1190813"/>
                  <a:pt x="3062605" y="1169224"/>
                </a:cubicBezTo>
                <a:cubicBezTo>
                  <a:pt x="3083560" y="1167954"/>
                  <a:pt x="3076575" y="1134299"/>
                  <a:pt x="3056890" y="1141919"/>
                </a:cubicBezTo>
                <a:close/>
                <a:moveTo>
                  <a:pt x="3121660" y="1117788"/>
                </a:moveTo>
                <a:cubicBezTo>
                  <a:pt x="3115945" y="1119694"/>
                  <a:pt x="3112135" y="1125409"/>
                  <a:pt x="3112135" y="1131124"/>
                </a:cubicBezTo>
                <a:cubicBezTo>
                  <a:pt x="3110230" y="1131124"/>
                  <a:pt x="3107690" y="1131124"/>
                  <a:pt x="3105785" y="1132394"/>
                </a:cubicBezTo>
                <a:cubicBezTo>
                  <a:pt x="3107055" y="1125409"/>
                  <a:pt x="3101975" y="1117788"/>
                  <a:pt x="3094990" y="1115884"/>
                </a:cubicBezTo>
                <a:cubicBezTo>
                  <a:pt x="3097530" y="1103184"/>
                  <a:pt x="3082290" y="1092388"/>
                  <a:pt x="3070860" y="1098104"/>
                </a:cubicBezTo>
                <a:cubicBezTo>
                  <a:pt x="3056890" y="1104454"/>
                  <a:pt x="3059430" y="1127313"/>
                  <a:pt x="3074670" y="1129854"/>
                </a:cubicBezTo>
                <a:cubicBezTo>
                  <a:pt x="3074035" y="1141919"/>
                  <a:pt x="3088005" y="1150174"/>
                  <a:pt x="3097530" y="1143824"/>
                </a:cubicBezTo>
                <a:cubicBezTo>
                  <a:pt x="3096895" y="1160334"/>
                  <a:pt x="3122295" y="1160969"/>
                  <a:pt x="3122930" y="1145094"/>
                </a:cubicBezTo>
                <a:cubicBezTo>
                  <a:pt x="3147060" y="1148904"/>
                  <a:pt x="3144520" y="1110169"/>
                  <a:pt x="3121660" y="1117788"/>
                </a:cubicBezTo>
                <a:close/>
                <a:moveTo>
                  <a:pt x="2884170" y="1098104"/>
                </a:moveTo>
                <a:cubicBezTo>
                  <a:pt x="2861945" y="1114613"/>
                  <a:pt x="2888615" y="1148904"/>
                  <a:pt x="2910205" y="1131759"/>
                </a:cubicBezTo>
                <a:cubicBezTo>
                  <a:pt x="2931795" y="1115249"/>
                  <a:pt x="2905760" y="1080959"/>
                  <a:pt x="2884170" y="1098104"/>
                </a:cubicBezTo>
                <a:close/>
                <a:moveTo>
                  <a:pt x="2200910" y="1651824"/>
                </a:moveTo>
                <a:cubicBezTo>
                  <a:pt x="2200910" y="1651824"/>
                  <a:pt x="2200275" y="1651824"/>
                  <a:pt x="2200275" y="1651824"/>
                </a:cubicBezTo>
                <a:cubicBezTo>
                  <a:pt x="2199640" y="1648013"/>
                  <a:pt x="2197100" y="1644204"/>
                  <a:pt x="2193290" y="1641663"/>
                </a:cubicBezTo>
                <a:cubicBezTo>
                  <a:pt x="2191385" y="1623249"/>
                  <a:pt x="2163445" y="1623884"/>
                  <a:pt x="2162810" y="1642299"/>
                </a:cubicBezTo>
                <a:cubicBezTo>
                  <a:pt x="2162175" y="1641029"/>
                  <a:pt x="2161540" y="1639124"/>
                  <a:pt x="2160270" y="1637854"/>
                </a:cubicBezTo>
                <a:cubicBezTo>
                  <a:pt x="2176780" y="1613088"/>
                  <a:pt x="2126615" y="1609913"/>
                  <a:pt x="2139950" y="1636584"/>
                </a:cubicBezTo>
                <a:cubicBezTo>
                  <a:pt x="2121535" y="1654999"/>
                  <a:pt x="2159635" y="1674049"/>
                  <a:pt x="2163445" y="1648649"/>
                </a:cubicBezTo>
                <a:cubicBezTo>
                  <a:pt x="2164080" y="1650554"/>
                  <a:pt x="2165350" y="1652459"/>
                  <a:pt x="2166620" y="1654363"/>
                </a:cubicBezTo>
                <a:cubicBezTo>
                  <a:pt x="2165985" y="1658174"/>
                  <a:pt x="2167255" y="1661984"/>
                  <a:pt x="2169795" y="1665159"/>
                </a:cubicBezTo>
                <a:cubicBezTo>
                  <a:pt x="2152650" y="1660713"/>
                  <a:pt x="2139950" y="1684209"/>
                  <a:pt x="2153285" y="1695638"/>
                </a:cubicBezTo>
                <a:cubicBezTo>
                  <a:pt x="2150745" y="1700084"/>
                  <a:pt x="2150110" y="1705163"/>
                  <a:pt x="2150745" y="1710244"/>
                </a:cubicBezTo>
                <a:cubicBezTo>
                  <a:pt x="2145665" y="1707069"/>
                  <a:pt x="2139950" y="1705799"/>
                  <a:pt x="2134235" y="1707069"/>
                </a:cubicBezTo>
                <a:cubicBezTo>
                  <a:pt x="2135505" y="1701988"/>
                  <a:pt x="2134870" y="1696274"/>
                  <a:pt x="2131695" y="1691829"/>
                </a:cubicBezTo>
                <a:cubicBezTo>
                  <a:pt x="2136775" y="1678494"/>
                  <a:pt x="2120265" y="1665159"/>
                  <a:pt x="2108835" y="1673413"/>
                </a:cubicBezTo>
                <a:cubicBezTo>
                  <a:pt x="2124075" y="1646744"/>
                  <a:pt x="2072640" y="1648013"/>
                  <a:pt x="2089150" y="1674049"/>
                </a:cubicBezTo>
                <a:cubicBezTo>
                  <a:pt x="2087880" y="1674684"/>
                  <a:pt x="2086610" y="1675319"/>
                  <a:pt x="2085340" y="1675954"/>
                </a:cubicBezTo>
                <a:cubicBezTo>
                  <a:pt x="2085340" y="1675954"/>
                  <a:pt x="2085340" y="1675954"/>
                  <a:pt x="2085340" y="1675954"/>
                </a:cubicBezTo>
                <a:cubicBezTo>
                  <a:pt x="2070100" y="1686749"/>
                  <a:pt x="2087245" y="1709609"/>
                  <a:pt x="2101850" y="1698813"/>
                </a:cubicBezTo>
                <a:cubicBezTo>
                  <a:pt x="2100580" y="1705163"/>
                  <a:pt x="2103120" y="1712149"/>
                  <a:pt x="2108835" y="1715959"/>
                </a:cubicBezTo>
                <a:cubicBezTo>
                  <a:pt x="2108200" y="1716594"/>
                  <a:pt x="2107565" y="1717863"/>
                  <a:pt x="2107565" y="1719134"/>
                </a:cubicBezTo>
                <a:cubicBezTo>
                  <a:pt x="2078355" y="1700084"/>
                  <a:pt x="2065655" y="1755963"/>
                  <a:pt x="2099945" y="1752154"/>
                </a:cubicBezTo>
                <a:cubicBezTo>
                  <a:pt x="2099310" y="1755329"/>
                  <a:pt x="2099310" y="1758504"/>
                  <a:pt x="2099945" y="1761679"/>
                </a:cubicBezTo>
                <a:cubicBezTo>
                  <a:pt x="2091055" y="1759774"/>
                  <a:pt x="2080895" y="1762949"/>
                  <a:pt x="2074545" y="1770569"/>
                </a:cubicBezTo>
                <a:cubicBezTo>
                  <a:pt x="2072005" y="1768663"/>
                  <a:pt x="2068195" y="1767394"/>
                  <a:pt x="2065020" y="1766759"/>
                </a:cubicBezTo>
                <a:cubicBezTo>
                  <a:pt x="2063750" y="1765488"/>
                  <a:pt x="2062480" y="1764854"/>
                  <a:pt x="2061210" y="1764219"/>
                </a:cubicBezTo>
                <a:cubicBezTo>
                  <a:pt x="2069465" y="1759774"/>
                  <a:pt x="2072005" y="1748979"/>
                  <a:pt x="2067560" y="1741359"/>
                </a:cubicBezTo>
                <a:cubicBezTo>
                  <a:pt x="2080260" y="1728659"/>
                  <a:pt x="2061845" y="1707069"/>
                  <a:pt x="2047240" y="1717863"/>
                </a:cubicBezTo>
                <a:cubicBezTo>
                  <a:pt x="2026285" y="1694369"/>
                  <a:pt x="2007870" y="1743899"/>
                  <a:pt x="2038985" y="1740088"/>
                </a:cubicBezTo>
                <a:cubicBezTo>
                  <a:pt x="2033270" y="1747709"/>
                  <a:pt x="2035175" y="1759138"/>
                  <a:pt x="2043430" y="1764219"/>
                </a:cubicBezTo>
                <a:cubicBezTo>
                  <a:pt x="2040890" y="1765488"/>
                  <a:pt x="2038350" y="1767394"/>
                  <a:pt x="2036445" y="1769934"/>
                </a:cubicBezTo>
                <a:cubicBezTo>
                  <a:pt x="2001520" y="1752154"/>
                  <a:pt x="2000250" y="1817559"/>
                  <a:pt x="2035810" y="1801049"/>
                </a:cubicBezTo>
                <a:cubicBezTo>
                  <a:pt x="2035810" y="1802319"/>
                  <a:pt x="2035810" y="1803588"/>
                  <a:pt x="2035810" y="1804859"/>
                </a:cubicBezTo>
                <a:cubicBezTo>
                  <a:pt x="2019935" y="1807399"/>
                  <a:pt x="2011680" y="1827719"/>
                  <a:pt x="2020570" y="1841054"/>
                </a:cubicBezTo>
                <a:cubicBezTo>
                  <a:pt x="2015490" y="1838513"/>
                  <a:pt x="2009775" y="1837879"/>
                  <a:pt x="2004695" y="1839149"/>
                </a:cubicBezTo>
                <a:cubicBezTo>
                  <a:pt x="2003425" y="1835338"/>
                  <a:pt x="2000250" y="1832163"/>
                  <a:pt x="1996440" y="1829624"/>
                </a:cubicBezTo>
                <a:cubicBezTo>
                  <a:pt x="1991995" y="1818194"/>
                  <a:pt x="1977390" y="1813749"/>
                  <a:pt x="1967230" y="1820734"/>
                </a:cubicBezTo>
                <a:cubicBezTo>
                  <a:pt x="1938020" y="1802954"/>
                  <a:pt x="1925955" y="1858199"/>
                  <a:pt x="1960245" y="1853754"/>
                </a:cubicBezTo>
                <a:cubicBezTo>
                  <a:pt x="1955800" y="1859469"/>
                  <a:pt x="1954530" y="1867088"/>
                  <a:pt x="1956435" y="1873438"/>
                </a:cubicBezTo>
                <a:cubicBezTo>
                  <a:pt x="1888490" y="1891854"/>
                  <a:pt x="1986915" y="1959799"/>
                  <a:pt x="1979930" y="1889949"/>
                </a:cubicBezTo>
                <a:cubicBezTo>
                  <a:pt x="1985010" y="1889313"/>
                  <a:pt x="1990090" y="1887409"/>
                  <a:pt x="1993900" y="1883599"/>
                </a:cubicBezTo>
                <a:cubicBezTo>
                  <a:pt x="2015490" y="1902013"/>
                  <a:pt x="2047240" y="1872804"/>
                  <a:pt x="2030730" y="1849944"/>
                </a:cubicBezTo>
                <a:cubicBezTo>
                  <a:pt x="2047240" y="1858199"/>
                  <a:pt x="2067560" y="1842959"/>
                  <a:pt x="2064385" y="1825179"/>
                </a:cubicBezTo>
                <a:cubicBezTo>
                  <a:pt x="2072005" y="1823274"/>
                  <a:pt x="2078990" y="1815654"/>
                  <a:pt x="2080260" y="1808034"/>
                </a:cubicBezTo>
                <a:cubicBezTo>
                  <a:pt x="2098675" y="1820734"/>
                  <a:pt x="2124710" y="1801049"/>
                  <a:pt x="2117725" y="1780094"/>
                </a:cubicBezTo>
                <a:cubicBezTo>
                  <a:pt x="2131060" y="1783269"/>
                  <a:pt x="2145665" y="1771838"/>
                  <a:pt x="2146300" y="1758504"/>
                </a:cubicBezTo>
                <a:cubicBezTo>
                  <a:pt x="2160270" y="1753424"/>
                  <a:pt x="2160270" y="1738819"/>
                  <a:pt x="2159635" y="1726754"/>
                </a:cubicBezTo>
                <a:cubicBezTo>
                  <a:pt x="2174875" y="1740088"/>
                  <a:pt x="2200910" y="1727388"/>
                  <a:pt x="2200275" y="1707704"/>
                </a:cubicBezTo>
                <a:cubicBezTo>
                  <a:pt x="2210435" y="1708974"/>
                  <a:pt x="2221865" y="1701988"/>
                  <a:pt x="2224405" y="1691829"/>
                </a:cubicBezTo>
                <a:cubicBezTo>
                  <a:pt x="2238375" y="1686113"/>
                  <a:pt x="2242185" y="1667063"/>
                  <a:pt x="2232025" y="1656269"/>
                </a:cubicBezTo>
                <a:cubicBezTo>
                  <a:pt x="2226945" y="1644838"/>
                  <a:pt x="2210435" y="1642934"/>
                  <a:pt x="2200910" y="1651824"/>
                </a:cubicBezTo>
                <a:close/>
                <a:moveTo>
                  <a:pt x="2104390" y="1679129"/>
                </a:moveTo>
                <a:cubicBezTo>
                  <a:pt x="2104390" y="1679129"/>
                  <a:pt x="2103755" y="1678494"/>
                  <a:pt x="2103755" y="1678494"/>
                </a:cubicBezTo>
                <a:cubicBezTo>
                  <a:pt x="2104390" y="1678494"/>
                  <a:pt x="2105025" y="1677859"/>
                  <a:pt x="2105660" y="1677859"/>
                </a:cubicBezTo>
                <a:cubicBezTo>
                  <a:pt x="2105025" y="1677859"/>
                  <a:pt x="2105025" y="1678494"/>
                  <a:pt x="2104390" y="1679129"/>
                </a:cubicBezTo>
                <a:close/>
                <a:moveTo>
                  <a:pt x="932815" y="2471609"/>
                </a:moveTo>
                <a:cubicBezTo>
                  <a:pt x="905510" y="2418904"/>
                  <a:pt x="859155" y="2507169"/>
                  <a:pt x="917575" y="2499549"/>
                </a:cubicBezTo>
                <a:lnTo>
                  <a:pt x="917575" y="2499549"/>
                </a:lnTo>
                <a:cubicBezTo>
                  <a:pt x="929640" y="2495739"/>
                  <a:pt x="936625" y="2483039"/>
                  <a:pt x="932815" y="2471609"/>
                </a:cubicBezTo>
                <a:close/>
                <a:moveTo>
                  <a:pt x="1178560" y="2376359"/>
                </a:moveTo>
                <a:cubicBezTo>
                  <a:pt x="1190625" y="2403029"/>
                  <a:pt x="1232535" y="2383344"/>
                  <a:pt x="1219200" y="2357309"/>
                </a:cubicBezTo>
                <a:cubicBezTo>
                  <a:pt x="1207770" y="2330004"/>
                  <a:pt x="1166495" y="2349689"/>
                  <a:pt x="1178560" y="2376359"/>
                </a:cubicBezTo>
                <a:close/>
                <a:moveTo>
                  <a:pt x="1076325" y="2517329"/>
                </a:moveTo>
                <a:cubicBezTo>
                  <a:pt x="1047750" y="2533204"/>
                  <a:pt x="1073785" y="2578289"/>
                  <a:pt x="1101725" y="2561144"/>
                </a:cubicBezTo>
                <a:cubicBezTo>
                  <a:pt x="1130300" y="2545269"/>
                  <a:pt x="1104900" y="2500819"/>
                  <a:pt x="1076325" y="2517329"/>
                </a:cubicBezTo>
                <a:close/>
                <a:moveTo>
                  <a:pt x="1075055" y="2486214"/>
                </a:moveTo>
                <a:cubicBezTo>
                  <a:pt x="1062355" y="2457639"/>
                  <a:pt x="1017905" y="2478594"/>
                  <a:pt x="1031875" y="2506534"/>
                </a:cubicBezTo>
                <a:cubicBezTo>
                  <a:pt x="1044575" y="2535109"/>
                  <a:pt x="1088390" y="2514154"/>
                  <a:pt x="1075055" y="2486214"/>
                </a:cubicBezTo>
                <a:close/>
                <a:moveTo>
                  <a:pt x="975995" y="2531299"/>
                </a:moveTo>
                <a:cubicBezTo>
                  <a:pt x="964565" y="2502724"/>
                  <a:pt x="919480" y="2521139"/>
                  <a:pt x="931545" y="2549714"/>
                </a:cubicBezTo>
                <a:cubicBezTo>
                  <a:pt x="943610" y="2578924"/>
                  <a:pt x="988695" y="2559874"/>
                  <a:pt x="975995" y="2531299"/>
                </a:cubicBezTo>
                <a:close/>
                <a:moveTo>
                  <a:pt x="977265" y="2572574"/>
                </a:moveTo>
                <a:cubicBezTo>
                  <a:pt x="948055" y="2587814"/>
                  <a:pt x="972185" y="2633534"/>
                  <a:pt x="1000760" y="2617659"/>
                </a:cubicBezTo>
                <a:cubicBezTo>
                  <a:pt x="1029970" y="2602419"/>
                  <a:pt x="1005840" y="2556699"/>
                  <a:pt x="977265" y="2572574"/>
                </a:cubicBezTo>
                <a:close/>
                <a:moveTo>
                  <a:pt x="1029970" y="2437954"/>
                </a:moveTo>
                <a:cubicBezTo>
                  <a:pt x="1020445" y="2410014"/>
                  <a:pt x="977265" y="2425889"/>
                  <a:pt x="987425" y="2453194"/>
                </a:cubicBezTo>
                <a:cubicBezTo>
                  <a:pt x="997585" y="2481134"/>
                  <a:pt x="1040765" y="2465259"/>
                  <a:pt x="1029970" y="2437954"/>
                </a:cubicBezTo>
                <a:close/>
                <a:moveTo>
                  <a:pt x="1269365" y="2397314"/>
                </a:moveTo>
                <a:cubicBezTo>
                  <a:pt x="1250950" y="2319844"/>
                  <a:pt x="1180465" y="2435414"/>
                  <a:pt x="1257935" y="2416364"/>
                </a:cubicBezTo>
                <a:cubicBezTo>
                  <a:pt x="1275715" y="2500184"/>
                  <a:pt x="1352550" y="2375089"/>
                  <a:pt x="1269365" y="2397314"/>
                </a:cubicBezTo>
                <a:close/>
                <a:moveTo>
                  <a:pt x="1125855" y="2399219"/>
                </a:moveTo>
                <a:cubicBezTo>
                  <a:pt x="1115060" y="2371914"/>
                  <a:pt x="1072515" y="2389694"/>
                  <a:pt x="1083945" y="2416364"/>
                </a:cubicBezTo>
                <a:cubicBezTo>
                  <a:pt x="1095375" y="2444304"/>
                  <a:pt x="1137285" y="2425889"/>
                  <a:pt x="1125855" y="2399219"/>
                </a:cubicBezTo>
                <a:close/>
                <a:moveTo>
                  <a:pt x="1488440" y="2150934"/>
                </a:moveTo>
                <a:cubicBezTo>
                  <a:pt x="1464310" y="2163634"/>
                  <a:pt x="1484630" y="2201734"/>
                  <a:pt x="1508760" y="2188399"/>
                </a:cubicBezTo>
                <a:cubicBezTo>
                  <a:pt x="1532890" y="2175064"/>
                  <a:pt x="1512570" y="2136964"/>
                  <a:pt x="1488440" y="2150934"/>
                </a:cubicBezTo>
                <a:close/>
                <a:moveTo>
                  <a:pt x="1546860" y="2199194"/>
                </a:moveTo>
                <a:cubicBezTo>
                  <a:pt x="1546860" y="2199194"/>
                  <a:pt x="1546860" y="2199194"/>
                  <a:pt x="1546860" y="2199194"/>
                </a:cubicBezTo>
                <a:cubicBezTo>
                  <a:pt x="1543685" y="2201099"/>
                  <a:pt x="1541780" y="2204274"/>
                  <a:pt x="1539875" y="2206814"/>
                </a:cubicBezTo>
                <a:cubicBezTo>
                  <a:pt x="1482725" y="2162999"/>
                  <a:pt x="1490980" y="2284919"/>
                  <a:pt x="1541780" y="2234119"/>
                </a:cubicBezTo>
                <a:cubicBezTo>
                  <a:pt x="1550035" y="2245549"/>
                  <a:pt x="1565910" y="2247454"/>
                  <a:pt x="1577340" y="2239199"/>
                </a:cubicBezTo>
                <a:lnTo>
                  <a:pt x="1577340" y="2239199"/>
                </a:lnTo>
                <a:cubicBezTo>
                  <a:pt x="1604010" y="2220149"/>
                  <a:pt x="1572895" y="2178874"/>
                  <a:pt x="1546860" y="2199194"/>
                </a:cubicBezTo>
                <a:close/>
                <a:moveTo>
                  <a:pt x="1662430" y="2126169"/>
                </a:moveTo>
                <a:cubicBezTo>
                  <a:pt x="1696720" y="2067749"/>
                  <a:pt x="1583690" y="2089338"/>
                  <a:pt x="1636395" y="2131249"/>
                </a:cubicBezTo>
                <a:cubicBezTo>
                  <a:pt x="1632585" y="2135059"/>
                  <a:pt x="1630045" y="2139504"/>
                  <a:pt x="1628775" y="2143949"/>
                </a:cubicBezTo>
                <a:cubicBezTo>
                  <a:pt x="1616710" y="2136329"/>
                  <a:pt x="1607820" y="2134424"/>
                  <a:pt x="1601470" y="2135694"/>
                </a:cubicBezTo>
                <a:cubicBezTo>
                  <a:pt x="1607820" y="2130614"/>
                  <a:pt x="1607820" y="2120454"/>
                  <a:pt x="1593850" y="2102674"/>
                </a:cubicBezTo>
                <a:cubicBezTo>
                  <a:pt x="1616075" y="2102039"/>
                  <a:pt x="1618615" y="2068384"/>
                  <a:pt x="1597660" y="2063938"/>
                </a:cubicBezTo>
                <a:cubicBezTo>
                  <a:pt x="1630045" y="2013774"/>
                  <a:pt x="1530350" y="2034729"/>
                  <a:pt x="1580515" y="2067749"/>
                </a:cubicBezTo>
                <a:cubicBezTo>
                  <a:pt x="1569720" y="2076004"/>
                  <a:pt x="1570990" y="2093784"/>
                  <a:pt x="1583055" y="2100134"/>
                </a:cubicBezTo>
                <a:cubicBezTo>
                  <a:pt x="1534795" y="2122994"/>
                  <a:pt x="1576705" y="2143949"/>
                  <a:pt x="1596390" y="2138234"/>
                </a:cubicBezTo>
                <a:cubicBezTo>
                  <a:pt x="1577975" y="2153474"/>
                  <a:pt x="1602740" y="2216339"/>
                  <a:pt x="1634490" y="2165539"/>
                </a:cubicBezTo>
                <a:cubicBezTo>
                  <a:pt x="1661795" y="2198559"/>
                  <a:pt x="1701165" y="2142044"/>
                  <a:pt x="1662430" y="2126169"/>
                </a:cubicBezTo>
                <a:close/>
                <a:moveTo>
                  <a:pt x="1281430" y="2301429"/>
                </a:moveTo>
                <a:cubicBezTo>
                  <a:pt x="1254760" y="2314764"/>
                  <a:pt x="1276350" y="2355404"/>
                  <a:pt x="1301750" y="2341434"/>
                </a:cubicBezTo>
                <a:lnTo>
                  <a:pt x="1301750" y="2341434"/>
                </a:lnTo>
                <a:cubicBezTo>
                  <a:pt x="1328420" y="2328099"/>
                  <a:pt x="1307465" y="2287459"/>
                  <a:pt x="1281430" y="2301429"/>
                </a:cubicBezTo>
                <a:close/>
                <a:moveTo>
                  <a:pt x="1927860" y="1914079"/>
                </a:moveTo>
                <a:cubicBezTo>
                  <a:pt x="1930400" y="1907094"/>
                  <a:pt x="1929765" y="1898838"/>
                  <a:pt x="1924685" y="1893124"/>
                </a:cubicBezTo>
                <a:cubicBezTo>
                  <a:pt x="1926590" y="1880424"/>
                  <a:pt x="1912620" y="1868994"/>
                  <a:pt x="1900555" y="1872169"/>
                </a:cubicBezTo>
                <a:cubicBezTo>
                  <a:pt x="1891665" y="1861374"/>
                  <a:pt x="1871980" y="1866454"/>
                  <a:pt x="1869440" y="1880424"/>
                </a:cubicBezTo>
                <a:cubicBezTo>
                  <a:pt x="1831340" y="1823909"/>
                  <a:pt x="1826260" y="1940749"/>
                  <a:pt x="1869440" y="1887409"/>
                </a:cubicBezTo>
                <a:cubicBezTo>
                  <a:pt x="1870710" y="1896299"/>
                  <a:pt x="1879600" y="1903284"/>
                  <a:pt x="1887855" y="1902649"/>
                </a:cubicBezTo>
                <a:cubicBezTo>
                  <a:pt x="1887220" y="1905188"/>
                  <a:pt x="1887220" y="1907729"/>
                  <a:pt x="1887855" y="1910269"/>
                </a:cubicBezTo>
                <a:cubicBezTo>
                  <a:pt x="1876425" y="1915984"/>
                  <a:pt x="1871980" y="1930588"/>
                  <a:pt x="1878330" y="1941384"/>
                </a:cubicBezTo>
                <a:cubicBezTo>
                  <a:pt x="1866900" y="1938209"/>
                  <a:pt x="1852930" y="1945829"/>
                  <a:pt x="1850390" y="1957894"/>
                </a:cubicBezTo>
                <a:cubicBezTo>
                  <a:pt x="1849755" y="1955354"/>
                  <a:pt x="1849120" y="1953449"/>
                  <a:pt x="1847850" y="1951544"/>
                </a:cubicBezTo>
                <a:cubicBezTo>
                  <a:pt x="1854200" y="1940113"/>
                  <a:pt x="1845310" y="1923604"/>
                  <a:pt x="1831975" y="1923604"/>
                </a:cubicBezTo>
                <a:cubicBezTo>
                  <a:pt x="1826895" y="1910269"/>
                  <a:pt x="1807210" y="1907729"/>
                  <a:pt x="1799590" y="1920429"/>
                </a:cubicBezTo>
                <a:cubicBezTo>
                  <a:pt x="1772285" y="1865184"/>
                  <a:pt x="1746250" y="1967419"/>
                  <a:pt x="1796415" y="1931859"/>
                </a:cubicBezTo>
                <a:cubicBezTo>
                  <a:pt x="1797050" y="1939479"/>
                  <a:pt x="1803400" y="1947099"/>
                  <a:pt x="1811020" y="1948369"/>
                </a:cubicBezTo>
                <a:cubicBezTo>
                  <a:pt x="1811020" y="1949638"/>
                  <a:pt x="1811655" y="1950909"/>
                  <a:pt x="1812290" y="1952179"/>
                </a:cubicBezTo>
                <a:cubicBezTo>
                  <a:pt x="1808480" y="1957894"/>
                  <a:pt x="1807845" y="1964244"/>
                  <a:pt x="1810385" y="1970594"/>
                </a:cubicBezTo>
                <a:cubicBezTo>
                  <a:pt x="1791335" y="1974404"/>
                  <a:pt x="1788795" y="1999169"/>
                  <a:pt x="1801495" y="2009963"/>
                </a:cubicBezTo>
                <a:cubicBezTo>
                  <a:pt x="1795780" y="2006788"/>
                  <a:pt x="1786255" y="2006788"/>
                  <a:pt x="1772920" y="2011869"/>
                </a:cubicBezTo>
                <a:cubicBezTo>
                  <a:pt x="1772285" y="2012504"/>
                  <a:pt x="1771650" y="2013138"/>
                  <a:pt x="1771015" y="2013774"/>
                </a:cubicBezTo>
                <a:cubicBezTo>
                  <a:pt x="1770380" y="2011234"/>
                  <a:pt x="1769745" y="2008694"/>
                  <a:pt x="1767840" y="2006154"/>
                </a:cubicBezTo>
                <a:cubicBezTo>
                  <a:pt x="1778000" y="1996629"/>
                  <a:pt x="1772920" y="1976944"/>
                  <a:pt x="1759585" y="1973769"/>
                </a:cubicBezTo>
                <a:cubicBezTo>
                  <a:pt x="1760855" y="1957894"/>
                  <a:pt x="1739900" y="1948369"/>
                  <a:pt x="1728470" y="1960434"/>
                </a:cubicBezTo>
                <a:cubicBezTo>
                  <a:pt x="1720215" y="1905188"/>
                  <a:pt x="1663700" y="1981388"/>
                  <a:pt x="1718945" y="1973134"/>
                </a:cubicBezTo>
                <a:lnTo>
                  <a:pt x="1718945" y="1973134"/>
                </a:lnTo>
                <a:cubicBezTo>
                  <a:pt x="1720850" y="1972499"/>
                  <a:pt x="1722120" y="1971229"/>
                  <a:pt x="1723390" y="1969959"/>
                </a:cubicBezTo>
                <a:cubicBezTo>
                  <a:pt x="1721485" y="1978213"/>
                  <a:pt x="1726565" y="1987104"/>
                  <a:pt x="1734185" y="1990279"/>
                </a:cubicBezTo>
                <a:cubicBezTo>
                  <a:pt x="1733550" y="1994724"/>
                  <a:pt x="1734185" y="1998534"/>
                  <a:pt x="1736725" y="2002344"/>
                </a:cubicBezTo>
                <a:cubicBezTo>
                  <a:pt x="1729105" y="2009329"/>
                  <a:pt x="1727200" y="2020759"/>
                  <a:pt x="1732915" y="2029649"/>
                </a:cubicBezTo>
                <a:cubicBezTo>
                  <a:pt x="1710690" y="2028379"/>
                  <a:pt x="1701800" y="2061399"/>
                  <a:pt x="1721485" y="2071559"/>
                </a:cubicBezTo>
                <a:cubicBezTo>
                  <a:pt x="1720215" y="2074734"/>
                  <a:pt x="1720215" y="2078544"/>
                  <a:pt x="1720215" y="2082354"/>
                </a:cubicBezTo>
                <a:cubicBezTo>
                  <a:pt x="1713865" y="2072194"/>
                  <a:pt x="1699895" y="2069019"/>
                  <a:pt x="1689100" y="2074734"/>
                </a:cubicBezTo>
                <a:cubicBezTo>
                  <a:pt x="1690370" y="2068384"/>
                  <a:pt x="1688465" y="2061399"/>
                  <a:pt x="1684020" y="2056954"/>
                </a:cubicBezTo>
                <a:cubicBezTo>
                  <a:pt x="1698625" y="2049969"/>
                  <a:pt x="1696720" y="2026474"/>
                  <a:pt x="1681480" y="2021394"/>
                </a:cubicBezTo>
                <a:cubicBezTo>
                  <a:pt x="1693545" y="1975038"/>
                  <a:pt x="1617345" y="2003613"/>
                  <a:pt x="1657350" y="2030284"/>
                </a:cubicBezTo>
                <a:cubicBezTo>
                  <a:pt x="1653540" y="2036634"/>
                  <a:pt x="1654175" y="2046159"/>
                  <a:pt x="1659890" y="2051874"/>
                </a:cubicBezTo>
                <a:cubicBezTo>
                  <a:pt x="1635125" y="2062669"/>
                  <a:pt x="1652905" y="2102039"/>
                  <a:pt x="1677670" y="2090609"/>
                </a:cubicBezTo>
                <a:cubicBezTo>
                  <a:pt x="1669415" y="2126169"/>
                  <a:pt x="1727835" y="2129979"/>
                  <a:pt x="1724660" y="2093784"/>
                </a:cubicBezTo>
                <a:cubicBezTo>
                  <a:pt x="1749425" y="2130614"/>
                  <a:pt x="1795780" y="2073463"/>
                  <a:pt x="1755140" y="2056319"/>
                </a:cubicBezTo>
                <a:cubicBezTo>
                  <a:pt x="1756410" y="2050604"/>
                  <a:pt x="1755140" y="2044254"/>
                  <a:pt x="1751330" y="2039174"/>
                </a:cubicBezTo>
                <a:cubicBezTo>
                  <a:pt x="1755775" y="2039174"/>
                  <a:pt x="1760855" y="2037269"/>
                  <a:pt x="1764030" y="2034094"/>
                </a:cubicBezTo>
                <a:cubicBezTo>
                  <a:pt x="1788160" y="2088069"/>
                  <a:pt x="1823085" y="2028379"/>
                  <a:pt x="1804670" y="2011234"/>
                </a:cubicBezTo>
                <a:cubicBezTo>
                  <a:pt x="1806575" y="2012504"/>
                  <a:pt x="1808480" y="2013138"/>
                  <a:pt x="1811020" y="2013774"/>
                </a:cubicBezTo>
                <a:cubicBezTo>
                  <a:pt x="1828800" y="2072194"/>
                  <a:pt x="1897380" y="1995994"/>
                  <a:pt x="1837690" y="1984563"/>
                </a:cubicBezTo>
                <a:cubicBezTo>
                  <a:pt x="1837690" y="1983929"/>
                  <a:pt x="1837690" y="1983929"/>
                  <a:pt x="1837055" y="1983294"/>
                </a:cubicBezTo>
                <a:cubicBezTo>
                  <a:pt x="1843405" y="1981388"/>
                  <a:pt x="1849120" y="1975674"/>
                  <a:pt x="1851025" y="1969959"/>
                </a:cubicBezTo>
                <a:cubicBezTo>
                  <a:pt x="1858645" y="2006154"/>
                  <a:pt x="1913890" y="1983929"/>
                  <a:pt x="1894840" y="1952813"/>
                </a:cubicBezTo>
                <a:cubicBezTo>
                  <a:pt x="1898015" y="1953449"/>
                  <a:pt x="1901190" y="1953449"/>
                  <a:pt x="1904365" y="1952813"/>
                </a:cubicBezTo>
                <a:cubicBezTo>
                  <a:pt x="1931035" y="1992184"/>
                  <a:pt x="1975485" y="1924874"/>
                  <a:pt x="1927860" y="1914079"/>
                </a:cubicBezTo>
                <a:close/>
                <a:moveTo>
                  <a:pt x="1362710" y="2333179"/>
                </a:moveTo>
                <a:cubicBezTo>
                  <a:pt x="1362710" y="2333179"/>
                  <a:pt x="1362075" y="2333814"/>
                  <a:pt x="1362075" y="2333814"/>
                </a:cubicBezTo>
                <a:cubicBezTo>
                  <a:pt x="1327150" y="2270949"/>
                  <a:pt x="1285875" y="2385884"/>
                  <a:pt x="1352550" y="2359849"/>
                </a:cubicBezTo>
                <a:cubicBezTo>
                  <a:pt x="1388745" y="2428429"/>
                  <a:pt x="1435100" y="2305239"/>
                  <a:pt x="1362710" y="2333179"/>
                </a:cubicBezTo>
                <a:close/>
                <a:moveTo>
                  <a:pt x="1455420" y="2267139"/>
                </a:moveTo>
                <a:cubicBezTo>
                  <a:pt x="1454150" y="2268409"/>
                  <a:pt x="1452880" y="2269044"/>
                  <a:pt x="1451610" y="2270314"/>
                </a:cubicBezTo>
                <a:cubicBezTo>
                  <a:pt x="1404620" y="2219514"/>
                  <a:pt x="1388745" y="2336354"/>
                  <a:pt x="1447800" y="2299524"/>
                </a:cubicBezTo>
                <a:cubicBezTo>
                  <a:pt x="1454785" y="2313494"/>
                  <a:pt x="1473200" y="2317304"/>
                  <a:pt x="1485265" y="2308414"/>
                </a:cubicBezTo>
                <a:lnTo>
                  <a:pt x="1485265" y="2308414"/>
                </a:lnTo>
                <a:cubicBezTo>
                  <a:pt x="1512570" y="2288729"/>
                  <a:pt x="1482090" y="2247454"/>
                  <a:pt x="1455420" y="2267139"/>
                </a:cubicBezTo>
                <a:close/>
                <a:moveTo>
                  <a:pt x="1371600" y="2253169"/>
                </a:moveTo>
                <a:cubicBezTo>
                  <a:pt x="1345565" y="2267139"/>
                  <a:pt x="1368425" y="2307144"/>
                  <a:pt x="1393825" y="2292539"/>
                </a:cubicBezTo>
                <a:cubicBezTo>
                  <a:pt x="1419860" y="2278569"/>
                  <a:pt x="1397000" y="2238564"/>
                  <a:pt x="1371600" y="2253169"/>
                </a:cubicBezTo>
                <a:close/>
                <a:moveTo>
                  <a:pt x="3589020" y="971104"/>
                </a:moveTo>
                <a:cubicBezTo>
                  <a:pt x="3608705" y="966024"/>
                  <a:pt x="3599815" y="935544"/>
                  <a:pt x="3580765" y="941259"/>
                </a:cubicBezTo>
                <a:cubicBezTo>
                  <a:pt x="3561080" y="946338"/>
                  <a:pt x="3569970" y="976819"/>
                  <a:pt x="3589020" y="971104"/>
                </a:cubicBezTo>
                <a:close/>
                <a:moveTo>
                  <a:pt x="3660775" y="382458"/>
                </a:moveTo>
                <a:cubicBezTo>
                  <a:pt x="3632200" y="395158"/>
                  <a:pt x="3653790" y="439608"/>
                  <a:pt x="3681095" y="425638"/>
                </a:cubicBezTo>
                <a:cubicBezTo>
                  <a:pt x="3709670" y="412938"/>
                  <a:pt x="3688715" y="369124"/>
                  <a:pt x="3660775" y="382458"/>
                </a:cubicBezTo>
                <a:close/>
                <a:moveTo>
                  <a:pt x="3728720" y="978724"/>
                </a:moveTo>
                <a:cubicBezTo>
                  <a:pt x="3746500" y="975549"/>
                  <a:pt x="3741420" y="946974"/>
                  <a:pt x="3723005" y="950784"/>
                </a:cubicBezTo>
                <a:cubicBezTo>
                  <a:pt x="3705225" y="953959"/>
                  <a:pt x="3710940" y="982534"/>
                  <a:pt x="3728720" y="978724"/>
                </a:cubicBezTo>
                <a:close/>
                <a:moveTo>
                  <a:pt x="3733800" y="629474"/>
                </a:moveTo>
                <a:cubicBezTo>
                  <a:pt x="3759200" y="619313"/>
                  <a:pt x="3743325" y="579309"/>
                  <a:pt x="3717925" y="590104"/>
                </a:cubicBezTo>
                <a:cubicBezTo>
                  <a:pt x="3691890" y="600263"/>
                  <a:pt x="3709035" y="640269"/>
                  <a:pt x="3733800" y="629474"/>
                </a:cubicBezTo>
                <a:close/>
                <a:moveTo>
                  <a:pt x="3725545" y="771713"/>
                </a:moveTo>
                <a:cubicBezTo>
                  <a:pt x="3702685" y="778699"/>
                  <a:pt x="3714750" y="814259"/>
                  <a:pt x="3736975" y="806638"/>
                </a:cubicBezTo>
                <a:cubicBezTo>
                  <a:pt x="3759835" y="799654"/>
                  <a:pt x="3748405" y="764094"/>
                  <a:pt x="3725545" y="771713"/>
                </a:cubicBezTo>
                <a:close/>
                <a:moveTo>
                  <a:pt x="3766185" y="692338"/>
                </a:moveTo>
                <a:cubicBezTo>
                  <a:pt x="3757930" y="668209"/>
                  <a:pt x="3719830" y="682179"/>
                  <a:pt x="3729355" y="705674"/>
                </a:cubicBezTo>
                <a:cubicBezTo>
                  <a:pt x="3737610" y="730438"/>
                  <a:pt x="3775075" y="716469"/>
                  <a:pt x="3766185" y="692338"/>
                </a:cubicBezTo>
                <a:close/>
                <a:moveTo>
                  <a:pt x="3660775" y="992059"/>
                </a:moveTo>
                <a:cubicBezTo>
                  <a:pt x="3678555" y="988249"/>
                  <a:pt x="3672840" y="960309"/>
                  <a:pt x="3655060" y="964119"/>
                </a:cubicBezTo>
                <a:cubicBezTo>
                  <a:pt x="3637280" y="968563"/>
                  <a:pt x="3642995" y="996504"/>
                  <a:pt x="3660775" y="992059"/>
                </a:cubicBezTo>
                <a:close/>
                <a:moveTo>
                  <a:pt x="3657600" y="952054"/>
                </a:moveTo>
                <a:cubicBezTo>
                  <a:pt x="3680460" y="952054"/>
                  <a:pt x="3676015" y="915859"/>
                  <a:pt x="3653790" y="921574"/>
                </a:cubicBezTo>
                <a:cubicBezTo>
                  <a:pt x="3636010" y="925384"/>
                  <a:pt x="3639820" y="952688"/>
                  <a:pt x="3657600" y="952054"/>
                </a:cubicBezTo>
                <a:close/>
                <a:moveTo>
                  <a:pt x="3663950" y="995869"/>
                </a:moveTo>
                <a:cubicBezTo>
                  <a:pt x="3647440" y="998409"/>
                  <a:pt x="3651885" y="1023809"/>
                  <a:pt x="3668395" y="1020634"/>
                </a:cubicBezTo>
                <a:cubicBezTo>
                  <a:pt x="3684270" y="1018729"/>
                  <a:pt x="3679825" y="992694"/>
                  <a:pt x="3663950" y="995869"/>
                </a:cubicBezTo>
                <a:close/>
                <a:moveTo>
                  <a:pt x="3305810" y="852994"/>
                </a:moveTo>
                <a:cubicBezTo>
                  <a:pt x="3329305" y="839024"/>
                  <a:pt x="3306445" y="802194"/>
                  <a:pt x="3283585" y="817434"/>
                </a:cubicBezTo>
                <a:cubicBezTo>
                  <a:pt x="3260090" y="831404"/>
                  <a:pt x="3282950" y="867599"/>
                  <a:pt x="3305810" y="852994"/>
                </a:cubicBezTo>
                <a:close/>
                <a:moveTo>
                  <a:pt x="3656330" y="834579"/>
                </a:moveTo>
                <a:cubicBezTo>
                  <a:pt x="3678555" y="826959"/>
                  <a:pt x="3665855" y="791399"/>
                  <a:pt x="3643630" y="800288"/>
                </a:cubicBezTo>
                <a:cubicBezTo>
                  <a:pt x="3621405" y="807909"/>
                  <a:pt x="3634105" y="842834"/>
                  <a:pt x="3656330" y="834579"/>
                </a:cubicBezTo>
                <a:close/>
                <a:moveTo>
                  <a:pt x="3791585" y="938084"/>
                </a:moveTo>
                <a:cubicBezTo>
                  <a:pt x="3773170" y="940624"/>
                  <a:pt x="3778885" y="969199"/>
                  <a:pt x="3796665" y="966024"/>
                </a:cubicBezTo>
                <a:cubicBezTo>
                  <a:pt x="3814445" y="963484"/>
                  <a:pt x="3809365" y="934909"/>
                  <a:pt x="3791585" y="938084"/>
                </a:cubicBezTo>
                <a:close/>
                <a:moveTo>
                  <a:pt x="3789680" y="976819"/>
                </a:moveTo>
                <a:cubicBezTo>
                  <a:pt x="3773170" y="978724"/>
                  <a:pt x="3776980" y="1004124"/>
                  <a:pt x="3792855" y="1002219"/>
                </a:cubicBezTo>
                <a:cubicBezTo>
                  <a:pt x="3809365" y="999679"/>
                  <a:pt x="3806190" y="974279"/>
                  <a:pt x="3789680" y="976819"/>
                </a:cubicBezTo>
                <a:close/>
                <a:moveTo>
                  <a:pt x="3799840" y="886649"/>
                </a:moveTo>
                <a:cubicBezTo>
                  <a:pt x="3780155" y="890459"/>
                  <a:pt x="3787140" y="921574"/>
                  <a:pt x="3806190" y="917129"/>
                </a:cubicBezTo>
                <a:cubicBezTo>
                  <a:pt x="3825875" y="913319"/>
                  <a:pt x="3818890" y="882204"/>
                  <a:pt x="3799840" y="886649"/>
                </a:cubicBezTo>
                <a:close/>
                <a:moveTo>
                  <a:pt x="3849370" y="828863"/>
                </a:moveTo>
                <a:cubicBezTo>
                  <a:pt x="3844290" y="807274"/>
                  <a:pt x="3810635" y="816163"/>
                  <a:pt x="3816350" y="837119"/>
                </a:cubicBezTo>
                <a:cubicBezTo>
                  <a:pt x="3821430" y="858709"/>
                  <a:pt x="3855085" y="850454"/>
                  <a:pt x="3849370" y="828863"/>
                </a:cubicBezTo>
                <a:close/>
                <a:moveTo>
                  <a:pt x="3750945" y="837119"/>
                </a:moveTo>
                <a:cubicBezTo>
                  <a:pt x="3729355" y="842834"/>
                  <a:pt x="3738880" y="875854"/>
                  <a:pt x="3759835" y="869504"/>
                </a:cubicBezTo>
                <a:cubicBezTo>
                  <a:pt x="3780790" y="864424"/>
                  <a:pt x="3771900" y="831404"/>
                  <a:pt x="3750945" y="837119"/>
                </a:cubicBezTo>
                <a:close/>
                <a:moveTo>
                  <a:pt x="3782695" y="476438"/>
                </a:moveTo>
                <a:cubicBezTo>
                  <a:pt x="3771900" y="449133"/>
                  <a:pt x="3729355" y="466279"/>
                  <a:pt x="3740785" y="493583"/>
                </a:cubicBezTo>
                <a:cubicBezTo>
                  <a:pt x="3751580" y="520888"/>
                  <a:pt x="3794125" y="503744"/>
                  <a:pt x="3782695" y="476438"/>
                </a:cubicBezTo>
                <a:close/>
                <a:moveTo>
                  <a:pt x="3726180" y="903159"/>
                </a:moveTo>
                <a:cubicBezTo>
                  <a:pt x="3706495" y="907604"/>
                  <a:pt x="3714115" y="938084"/>
                  <a:pt x="3733165" y="933638"/>
                </a:cubicBezTo>
                <a:cubicBezTo>
                  <a:pt x="3752850" y="929194"/>
                  <a:pt x="3745865" y="898713"/>
                  <a:pt x="3726180" y="903159"/>
                </a:cubicBezTo>
                <a:close/>
                <a:moveTo>
                  <a:pt x="3726815" y="985709"/>
                </a:moveTo>
                <a:cubicBezTo>
                  <a:pt x="3710305" y="987613"/>
                  <a:pt x="3714115" y="1013649"/>
                  <a:pt x="3730625" y="1011109"/>
                </a:cubicBezTo>
                <a:cubicBezTo>
                  <a:pt x="3747135" y="1008569"/>
                  <a:pt x="3742690" y="983169"/>
                  <a:pt x="3726815" y="985709"/>
                </a:cubicBezTo>
                <a:close/>
                <a:moveTo>
                  <a:pt x="3672840" y="859979"/>
                </a:moveTo>
                <a:cubicBezTo>
                  <a:pt x="3651885" y="865694"/>
                  <a:pt x="3662045" y="899349"/>
                  <a:pt x="3682365" y="892363"/>
                </a:cubicBezTo>
                <a:cubicBezTo>
                  <a:pt x="3703955" y="886013"/>
                  <a:pt x="3693795" y="852994"/>
                  <a:pt x="3672840" y="859979"/>
                </a:cubicBezTo>
                <a:close/>
                <a:moveTo>
                  <a:pt x="3414395" y="1046034"/>
                </a:moveTo>
                <a:cubicBezTo>
                  <a:pt x="3398520" y="1049844"/>
                  <a:pt x="3404235" y="1074609"/>
                  <a:pt x="3420110" y="1070799"/>
                </a:cubicBezTo>
                <a:cubicBezTo>
                  <a:pt x="3435985" y="1066988"/>
                  <a:pt x="3430270" y="1042224"/>
                  <a:pt x="3414395" y="1046034"/>
                </a:cubicBezTo>
                <a:close/>
                <a:moveTo>
                  <a:pt x="3476625" y="1032063"/>
                </a:moveTo>
                <a:cubicBezTo>
                  <a:pt x="3460115" y="1035238"/>
                  <a:pt x="3465830" y="1060638"/>
                  <a:pt x="3481705" y="1056829"/>
                </a:cubicBezTo>
                <a:cubicBezTo>
                  <a:pt x="3497580" y="1053654"/>
                  <a:pt x="3492500" y="1028254"/>
                  <a:pt x="3476625" y="1032063"/>
                </a:cubicBezTo>
                <a:close/>
                <a:moveTo>
                  <a:pt x="3645535" y="667574"/>
                </a:moveTo>
                <a:cubicBezTo>
                  <a:pt x="3670935" y="656779"/>
                  <a:pt x="3652520" y="617409"/>
                  <a:pt x="3627755" y="628838"/>
                </a:cubicBezTo>
                <a:cubicBezTo>
                  <a:pt x="3602355" y="640269"/>
                  <a:pt x="3620770" y="679638"/>
                  <a:pt x="3645535" y="667574"/>
                </a:cubicBezTo>
                <a:close/>
                <a:moveTo>
                  <a:pt x="3385820" y="1032063"/>
                </a:moveTo>
                <a:cubicBezTo>
                  <a:pt x="3368040" y="1037144"/>
                  <a:pt x="3376295" y="1064449"/>
                  <a:pt x="3393440" y="1059369"/>
                </a:cubicBezTo>
                <a:cubicBezTo>
                  <a:pt x="3411220" y="1054288"/>
                  <a:pt x="3403600" y="1026349"/>
                  <a:pt x="3385820" y="1032063"/>
                </a:cubicBezTo>
                <a:close/>
                <a:moveTo>
                  <a:pt x="3456305" y="994599"/>
                </a:moveTo>
                <a:cubicBezTo>
                  <a:pt x="3450590" y="975549"/>
                  <a:pt x="3420110" y="985074"/>
                  <a:pt x="3426460" y="1004124"/>
                </a:cubicBezTo>
                <a:cubicBezTo>
                  <a:pt x="3432810" y="1023174"/>
                  <a:pt x="3463290" y="1013649"/>
                  <a:pt x="3456305" y="994599"/>
                </a:cubicBezTo>
                <a:close/>
                <a:moveTo>
                  <a:pt x="3385185" y="1017459"/>
                </a:moveTo>
                <a:cubicBezTo>
                  <a:pt x="3378835" y="998409"/>
                  <a:pt x="3348990" y="1008569"/>
                  <a:pt x="3355975" y="1027619"/>
                </a:cubicBezTo>
                <a:cubicBezTo>
                  <a:pt x="3362325" y="1046669"/>
                  <a:pt x="3392170" y="1036509"/>
                  <a:pt x="3385185" y="1017459"/>
                </a:cubicBezTo>
                <a:close/>
                <a:moveTo>
                  <a:pt x="3319145" y="1051749"/>
                </a:moveTo>
                <a:cubicBezTo>
                  <a:pt x="3317240" y="1052384"/>
                  <a:pt x="3315335" y="1053654"/>
                  <a:pt x="3313430" y="1054924"/>
                </a:cubicBezTo>
                <a:cubicBezTo>
                  <a:pt x="3314700" y="990788"/>
                  <a:pt x="3249295" y="1077149"/>
                  <a:pt x="3310255" y="1058734"/>
                </a:cubicBezTo>
                <a:cubicBezTo>
                  <a:pt x="3304540" y="1108263"/>
                  <a:pt x="3368675" y="1053019"/>
                  <a:pt x="3319145" y="1051749"/>
                </a:cubicBezTo>
                <a:close/>
                <a:moveTo>
                  <a:pt x="3290570" y="1077149"/>
                </a:moveTo>
                <a:cubicBezTo>
                  <a:pt x="3274695" y="1080959"/>
                  <a:pt x="3281680" y="1106359"/>
                  <a:pt x="3296920" y="1101913"/>
                </a:cubicBezTo>
                <a:cubicBezTo>
                  <a:pt x="3313430" y="1097469"/>
                  <a:pt x="3306445" y="1072704"/>
                  <a:pt x="3290570" y="1077149"/>
                </a:cubicBezTo>
                <a:close/>
                <a:moveTo>
                  <a:pt x="3352165" y="1061274"/>
                </a:moveTo>
                <a:cubicBezTo>
                  <a:pt x="3336290" y="1065084"/>
                  <a:pt x="3342640" y="1090484"/>
                  <a:pt x="3358515" y="1086038"/>
                </a:cubicBezTo>
                <a:cubicBezTo>
                  <a:pt x="3374390" y="1081594"/>
                  <a:pt x="3368040" y="1056829"/>
                  <a:pt x="3352165" y="1061274"/>
                </a:cubicBezTo>
                <a:close/>
                <a:moveTo>
                  <a:pt x="3470275" y="1023174"/>
                </a:moveTo>
                <a:cubicBezTo>
                  <a:pt x="3465830" y="1005394"/>
                  <a:pt x="3437890" y="1013013"/>
                  <a:pt x="3442970" y="1030794"/>
                </a:cubicBezTo>
                <a:cubicBezTo>
                  <a:pt x="3447415" y="1048574"/>
                  <a:pt x="3474720" y="1040954"/>
                  <a:pt x="3470275" y="1023174"/>
                </a:cubicBezTo>
                <a:close/>
                <a:moveTo>
                  <a:pt x="3604260" y="990154"/>
                </a:moveTo>
                <a:cubicBezTo>
                  <a:pt x="3600450" y="972374"/>
                  <a:pt x="3572510" y="978724"/>
                  <a:pt x="3576955" y="996504"/>
                </a:cubicBezTo>
                <a:cubicBezTo>
                  <a:pt x="3580765" y="1014919"/>
                  <a:pt x="3608705" y="1007934"/>
                  <a:pt x="3604260" y="990154"/>
                </a:cubicBezTo>
                <a:close/>
                <a:moveTo>
                  <a:pt x="3601085" y="1006663"/>
                </a:moveTo>
                <a:cubicBezTo>
                  <a:pt x="3584575" y="1009204"/>
                  <a:pt x="3589655" y="1034604"/>
                  <a:pt x="3605530" y="1031429"/>
                </a:cubicBezTo>
                <a:cubicBezTo>
                  <a:pt x="3622040" y="1028888"/>
                  <a:pt x="3617595" y="1003488"/>
                  <a:pt x="3601085" y="1006663"/>
                </a:cubicBezTo>
                <a:close/>
                <a:moveTo>
                  <a:pt x="3853180" y="968563"/>
                </a:moveTo>
                <a:cubicBezTo>
                  <a:pt x="3836670" y="970469"/>
                  <a:pt x="3839845" y="995869"/>
                  <a:pt x="3856355" y="993963"/>
                </a:cubicBezTo>
                <a:cubicBezTo>
                  <a:pt x="3872230" y="992059"/>
                  <a:pt x="3869055" y="966659"/>
                  <a:pt x="3853180" y="968563"/>
                </a:cubicBezTo>
                <a:close/>
                <a:moveTo>
                  <a:pt x="3596005" y="884109"/>
                </a:moveTo>
                <a:cubicBezTo>
                  <a:pt x="3575050" y="890459"/>
                  <a:pt x="3585845" y="923479"/>
                  <a:pt x="3606800" y="916494"/>
                </a:cubicBezTo>
                <a:cubicBezTo>
                  <a:pt x="3627120" y="909509"/>
                  <a:pt x="3616325" y="876488"/>
                  <a:pt x="3596005" y="884109"/>
                </a:cubicBezTo>
                <a:close/>
                <a:moveTo>
                  <a:pt x="3536950" y="1006029"/>
                </a:moveTo>
                <a:cubicBezTo>
                  <a:pt x="3532505" y="988249"/>
                  <a:pt x="3505200" y="995234"/>
                  <a:pt x="3509645" y="1013013"/>
                </a:cubicBezTo>
                <a:cubicBezTo>
                  <a:pt x="3514090" y="1030794"/>
                  <a:pt x="3541395" y="1023809"/>
                  <a:pt x="3536950" y="1006029"/>
                </a:cubicBezTo>
                <a:close/>
                <a:moveTo>
                  <a:pt x="3586480" y="840929"/>
                </a:moveTo>
                <a:cubicBezTo>
                  <a:pt x="3578225" y="818704"/>
                  <a:pt x="3543300" y="832038"/>
                  <a:pt x="3552190" y="854263"/>
                </a:cubicBezTo>
                <a:cubicBezTo>
                  <a:pt x="3560445" y="876488"/>
                  <a:pt x="3595370" y="863154"/>
                  <a:pt x="3586480" y="840929"/>
                </a:cubicBezTo>
                <a:close/>
                <a:moveTo>
                  <a:pt x="3517900" y="991424"/>
                </a:moveTo>
                <a:cubicBezTo>
                  <a:pt x="3537585" y="985709"/>
                  <a:pt x="3528060" y="955863"/>
                  <a:pt x="3509010" y="961579"/>
                </a:cubicBezTo>
                <a:cubicBezTo>
                  <a:pt x="3489325" y="967294"/>
                  <a:pt x="3498850" y="997774"/>
                  <a:pt x="3517900" y="991424"/>
                </a:cubicBezTo>
                <a:close/>
                <a:moveTo>
                  <a:pt x="3538855" y="1018729"/>
                </a:moveTo>
                <a:cubicBezTo>
                  <a:pt x="3522345" y="1021904"/>
                  <a:pt x="3528060" y="1047304"/>
                  <a:pt x="3543935" y="1043494"/>
                </a:cubicBezTo>
                <a:cubicBezTo>
                  <a:pt x="3559810" y="1040954"/>
                  <a:pt x="3554730" y="1015554"/>
                  <a:pt x="3538855" y="1018729"/>
                </a:cubicBezTo>
                <a:close/>
              </a:path>
            </a:pathLst>
          </a:custGeom>
          <a:solidFill>
            <a:srgbClr val="0072D1">
              <a:alpha val="1563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-Regular"/>
              <a:buNone/>
              <a:defRPr sz="32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mvelarde@up.edu.m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0232610@up.edu.mx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1211410" y="753150"/>
            <a:ext cx="7068300" cy="18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transacciones</a:t>
            </a:r>
            <a:endParaRPr dirty="0"/>
          </a:p>
        </p:txBody>
      </p:sp>
      <p:sp>
        <p:nvSpPr>
          <p:cNvPr id="3" name="Google Shape;70;p14">
            <a:extLst>
              <a:ext uri="{FF2B5EF4-FFF2-40B4-BE49-F238E27FC236}">
                <a16:creationId xmlns:a16="http://schemas.microsoft.com/office/drawing/2014/main" id="{073BEE8D-5573-424F-8CC2-2DFE5EE313CE}"/>
              </a:ext>
            </a:extLst>
          </p:cNvPr>
          <p:cNvSpPr txBox="1">
            <a:spLocks/>
          </p:cNvSpPr>
          <p:nvPr/>
        </p:nvSpPr>
        <p:spPr>
          <a:xfrm>
            <a:off x="1211410" y="3242450"/>
            <a:ext cx="4047525" cy="125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ncode Sans Semi Condensed"/>
              <a:buNone/>
              <a:defRPr sz="4800" b="1" i="0" u="none" strike="noStrike" cap="none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r>
              <a:rPr lang="es-MX" sz="2000" b="0" dirty="0">
                <a:solidFill>
                  <a:schemeClr val="bg1"/>
                </a:solidFill>
              </a:rPr>
              <a:t>Universidad Panamericana</a:t>
            </a:r>
          </a:p>
          <a:p>
            <a:endParaRPr lang="es-MX" sz="2000" b="0" dirty="0">
              <a:solidFill>
                <a:schemeClr val="bg1"/>
              </a:solidFill>
            </a:endParaRPr>
          </a:p>
          <a:p>
            <a:r>
              <a:rPr lang="es-MX" sz="2000" b="0" dirty="0">
                <a:solidFill>
                  <a:schemeClr val="bg1"/>
                </a:solidFill>
              </a:rPr>
              <a:t>Contacto: </a:t>
            </a:r>
          </a:p>
          <a:p>
            <a:r>
              <a:rPr lang="es-MX" sz="2000" b="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jmvelarde@up.edu.mx</a:t>
            </a:r>
            <a:endParaRPr lang="es-MX" sz="2000" b="0" dirty="0">
              <a:solidFill>
                <a:schemeClr val="bg1"/>
              </a:solidFill>
            </a:endParaRPr>
          </a:p>
          <a:p>
            <a:r>
              <a:rPr lang="es-MX" sz="2000" b="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0232610@up.edu.mx</a:t>
            </a:r>
            <a:endParaRPr lang="es-MX" sz="2000" b="0" dirty="0">
              <a:solidFill>
                <a:schemeClr val="bg1"/>
              </a:solidFill>
            </a:endParaRPr>
          </a:p>
          <a:p>
            <a:endParaRPr lang="es-MX" sz="135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Propiedades</a:t>
            </a:r>
            <a:r>
              <a:rPr lang="en-US" dirty="0"/>
              <a:t> ACID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Una </a:t>
            </a:r>
            <a:r>
              <a:rPr lang="en-US" dirty="0" err="1"/>
              <a:t>transaccion</a:t>
            </a:r>
            <a:r>
              <a:rPr lang="en-US" dirty="0"/>
              <a:t> se </a:t>
            </a:r>
            <a:r>
              <a:rPr lang="en-US" dirty="0" err="1"/>
              <a:t>compone</a:t>
            </a:r>
            <a:r>
              <a:rPr lang="en-US" dirty="0"/>
              <a:t> de 4 </a:t>
            </a:r>
            <a:r>
              <a:rPr lang="en-US" dirty="0" err="1"/>
              <a:t>propiedes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Atomicidad</a:t>
            </a:r>
            <a:endParaRPr lang="en-US" dirty="0"/>
          </a:p>
          <a:p>
            <a:pPr lvl="1"/>
            <a:r>
              <a:rPr lang="en-US" dirty="0" err="1"/>
              <a:t>Consistencia</a:t>
            </a:r>
            <a:endParaRPr lang="en-US" dirty="0"/>
          </a:p>
          <a:p>
            <a:pPr lvl="1"/>
            <a:r>
              <a:rPr lang="en-US" dirty="0" err="1"/>
              <a:t>Aislamiento</a:t>
            </a:r>
            <a:endParaRPr lang="en-US" dirty="0"/>
          </a:p>
          <a:p>
            <a:pPr lvl="1"/>
            <a:r>
              <a:rPr lang="en-US" dirty="0" err="1"/>
              <a:t>Durabilidad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376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Consistencia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2400" dirty="0"/>
              <a:t>Esta propiedad garantiza que la base de datos quede en un estado consistente, independientemente si la transacción termino de manera exitosa o fue abortada por algún error.</a:t>
            </a:r>
            <a:endParaRPr lang="en-US"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588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Aislamiento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s-MX" dirty="0"/>
              <a:t>Esta propiedad garantiza que todas las transacciones son independientes entre si.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320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Durabilidad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2400" dirty="0"/>
              <a:t>El sistema gestor de bases de datos asegura que perduren los cambios realizados por una transacción una vez que esta termina con éxito. </a:t>
            </a:r>
            <a:endParaRPr lang="en-US"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939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Rol</a:t>
            </a:r>
            <a:r>
              <a:rPr lang="en-US" dirty="0"/>
              <a:t> de las </a:t>
            </a:r>
            <a:r>
              <a:rPr lang="en-US" dirty="0" err="1"/>
              <a:t>transacciones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2400" dirty="0"/>
              <a:t>Proteger los datos de las fallas del software, hardware.</a:t>
            </a:r>
          </a:p>
          <a:p>
            <a:r>
              <a:rPr lang="es-ES" sz="2400" dirty="0"/>
              <a:t>Permitir el aislamiento de datos de tal forma que varios usuarios pueden acceder simultáneamente a los datos sin que existan interferencias entre ellos.</a:t>
            </a:r>
            <a:endParaRPr lang="en-US"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25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Cuándo</a:t>
            </a:r>
            <a:r>
              <a:rPr lang="en-US" dirty="0"/>
              <a:t> usar </a:t>
            </a:r>
            <a:r>
              <a:rPr lang="en-US" dirty="0" err="1"/>
              <a:t>transacciones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2400" dirty="0"/>
              <a:t>Cuando un conjunto de sentencias se deben comportar como una unidad </a:t>
            </a:r>
            <a:endParaRPr lang="en-US"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Picture 2" descr="Resultado de imagen para retiro cajero">
            <a:extLst>
              <a:ext uri="{FF2B5EF4-FFF2-40B4-BE49-F238E27FC236}">
                <a16:creationId xmlns:a16="http://schemas.microsoft.com/office/drawing/2014/main" id="{78EE3526-C2BC-42FE-94B3-5310B8303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35" y="2571750"/>
            <a:ext cx="3887529" cy="218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76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Modo de </a:t>
            </a:r>
            <a:r>
              <a:rPr lang="en-US" dirty="0" err="1"/>
              <a:t>transacción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dirty="0"/>
              <a:t>En los manejadores de bases de datos existen dos modos de transacción:</a:t>
            </a:r>
          </a:p>
          <a:p>
            <a:pPr lvl="1"/>
            <a:r>
              <a:rPr lang="es-ES" dirty="0" err="1"/>
              <a:t>Commit</a:t>
            </a:r>
            <a:r>
              <a:rPr lang="es-ES" dirty="0"/>
              <a:t> explicito</a:t>
            </a:r>
          </a:p>
          <a:p>
            <a:pPr lvl="1"/>
            <a:r>
              <a:rPr lang="es-ES" dirty="0">
                <a:solidFill>
                  <a:srgbClr val="FF0000"/>
                </a:solidFill>
              </a:rPr>
              <a:t>Auto </a:t>
            </a:r>
            <a:r>
              <a:rPr lang="es-ES" dirty="0" err="1">
                <a:solidFill>
                  <a:srgbClr val="FF0000"/>
                </a:solidFill>
              </a:rPr>
              <a:t>Commit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871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Bloqueo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2400" dirty="0"/>
              <a:t>Mecanismo automático que tiene todos los motores de bases de datos cuya finalidad es aislar los datos para prevenir conflictos cuando estos se están modificando y consultando al mismo tiempo.</a:t>
            </a:r>
            <a:endParaRPr lang="en-US"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759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Deadlock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4" y="1353948"/>
            <a:ext cx="7452029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s-MX" dirty="0"/>
              <a:t>Estos bloqueos “Permanentes” suceden cuando dos procesos están compitiendo y bloqueando mutuamente recursos solicitados por ambos.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7190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Deadlock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7" name="Picture 2" descr="Deadlock de procesos">
            <a:extLst>
              <a:ext uri="{FF2B5EF4-FFF2-40B4-BE49-F238E27FC236}">
                <a16:creationId xmlns:a16="http://schemas.microsoft.com/office/drawing/2014/main" id="{2E5E89D7-D8D8-4598-93C9-486D4874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95" y="1614335"/>
            <a:ext cx="5998410" cy="269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60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037875" y="2066800"/>
            <a:ext cx="7068300" cy="61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Transaccion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83FC79-5FE7-48A2-BC78-32A31211F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Lectura</a:t>
            </a:r>
            <a:r>
              <a:rPr lang="en-US" dirty="0"/>
              <a:t> </a:t>
            </a:r>
            <a:r>
              <a:rPr lang="en-US" dirty="0" err="1"/>
              <a:t>sucia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4" y="1353948"/>
            <a:ext cx="7290309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2400" dirty="0"/>
              <a:t>La transacción 1 modifica datos </a:t>
            </a:r>
          </a:p>
          <a:p>
            <a:r>
              <a:rPr lang="es-ES" sz="2400" dirty="0"/>
              <a:t>La transacción 2 lee los datos modificados antes de que la modificación haya terminado Por lo que se puede decir que esta transacción lee datos “</a:t>
            </a:r>
            <a:r>
              <a:rPr lang="es-ES" sz="2400" dirty="0" err="1"/>
              <a:t>uncommitted</a:t>
            </a:r>
            <a:r>
              <a:rPr lang="es-ES" sz="2400" dirty="0"/>
              <a:t>” o “</a:t>
            </a:r>
            <a:r>
              <a:rPr lang="es-ES" sz="2400" dirty="0" err="1"/>
              <a:t>dirty</a:t>
            </a:r>
            <a:r>
              <a:rPr lang="es-ES" sz="2400" dirty="0"/>
              <a:t>”.</a:t>
            </a:r>
            <a:endParaRPr lang="en-US" sz="24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7828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>
            <a:spLocks noGrp="1"/>
          </p:cNvSpPr>
          <p:nvPr>
            <p:ph type="ctrTitle" idx="4294967295"/>
          </p:nvPr>
        </p:nvSpPr>
        <p:spPr>
          <a:xfrm>
            <a:off x="1627200" y="1027879"/>
            <a:ext cx="5889600" cy="96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/>
              <a:t>Gracias!</a:t>
            </a:r>
            <a:endParaRPr sz="6800" dirty="0"/>
          </a:p>
        </p:txBody>
      </p:sp>
      <p:sp>
        <p:nvSpPr>
          <p:cNvPr id="325" name="Google Shape;325;p34"/>
          <p:cNvSpPr txBox="1">
            <a:spLocks noGrp="1"/>
          </p:cNvSpPr>
          <p:nvPr>
            <p:ph type="subTitle" idx="4294967295"/>
          </p:nvPr>
        </p:nvSpPr>
        <p:spPr>
          <a:xfrm>
            <a:off x="1632508" y="2053722"/>
            <a:ext cx="5889600" cy="21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Inter-Regular"/>
                <a:ea typeface="Inter-Regular"/>
                <a:cs typeface="Inter-Regular"/>
                <a:sym typeface="Inter-Regular"/>
              </a:rPr>
              <a:t>Alguna Pregunta?</a:t>
            </a:r>
            <a:endParaRPr sz="3600" dirty="0">
              <a:solidFill>
                <a:schemeClr val="accent2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037875" y="1323600"/>
            <a:ext cx="7238446" cy="297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MX" dirty="0"/>
              <a:t>Una transacción en un sistema de gestión de bases de datos es un conjunto de órdenes que se ejecutan formando una unidad de trabajo, es decir, en forma indivisible o atómica</a:t>
            </a:r>
            <a:r>
              <a:rPr lang="en" dirty="0"/>
              <a:t>.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Ejemplos de Transaccion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0683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s-MX" dirty="0"/>
              <a:t>Retiro Cajero Electrónico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MX" dirty="0"/>
              <a:t>Compra de producto en Amazon/mercado libre.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Registro en pagina web/aplicacion movil.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Solicitud de Servicio en Uber/Didi/Bolt.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PSeudoCodigo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E58E2B53-AF15-4C5D-A20D-9C5B7DF3B76E}"/>
              </a:ext>
            </a:extLst>
          </p:cNvPr>
          <p:cNvSpPr txBox="1">
            <a:spLocks/>
          </p:cNvSpPr>
          <p:nvPr/>
        </p:nvSpPr>
        <p:spPr>
          <a:xfrm>
            <a:off x="1037875" y="1450049"/>
            <a:ext cx="3424943" cy="32687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●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○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-Regular"/>
              <a:buChar char="■"/>
              <a:defRPr sz="24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pPr marL="0" indent="0">
              <a:buFont typeface="Inter-Regular"/>
              <a:buNone/>
            </a:pPr>
            <a:r>
              <a:rPr lang="en-US" sz="1600" dirty="0" err="1">
                <a:latin typeface="+mn-lt"/>
              </a:rPr>
              <a:t>Retiro</a:t>
            </a:r>
            <a:endParaRPr lang="en-US" sz="1600" dirty="0">
              <a:latin typeface="+mn-lt"/>
            </a:endParaRPr>
          </a:p>
          <a:p>
            <a:pPr marL="0" indent="0">
              <a:buFont typeface="Inter-Regular"/>
              <a:buNone/>
            </a:pPr>
            <a:endParaRPr lang="en-US" sz="1600" dirty="0">
              <a:latin typeface="+mn-lt"/>
            </a:endParaRPr>
          </a:p>
          <a:p>
            <a:pPr marL="0" indent="0">
              <a:buFont typeface="Inter-Regular"/>
              <a:buNone/>
            </a:pPr>
            <a:r>
              <a:rPr lang="en-US" sz="1600" dirty="0" err="1">
                <a:latin typeface="+mn-lt"/>
              </a:rPr>
              <a:t>Ingrese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retiro</a:t>
            </a:r>
            <a:r>
              <a:rPr lang="en-US" sz="1600" dirty="0">
                <a:latin typeface="+mn-lt"/>
              </a:rPr>
              <a:t> </a:t>
            </a:r>
          </a:p>
          <a:p>
            <a:pPr marL="0" indent="0">
              <a:buFont typeface="Inter-Regular"/>
              <a:buNone/>
            </a:pPr>
            <a:r>
              <a:rPr lang="en-US" sz="1600" dirty="0">
                <a:latin typeface="+mn-lt"/>
              </a:rPr>
              <a:t>Lea </a:t>
            </a:r>
            <a:r>
              <a:rPr lang="en-US" sz="1600" dirty="0" err="1">
                <a:latin typeface="+mn-lt"/>
              </a:rPr>
              <a:t>saldo</a:t>
            </a:r>
            <a:r>
              <a:rPr lang="en-US" sz="1600" dirty="0">
                <a:latin typeface="+mn-lt"/>
              </a:rPr>
              <a:t> del </a:t>
            </a:r>
            <a:r>
              <a:rPr lang="en-US" sz="1600" dirty="0" err="1">
                <a:latin typeface="+mn-lt"/>
              </a:rPr>
              <a:t>cliente</a:t>
            </a:r>
            <a:r>
              <a:rPr lang="en-US" sz="1600" dirty="0">
                <a:latin typeface="+mn-lt"/>
              </a:rPr>
              <a:t> A </a:t>
            </a:r>
          </a:p>
          <a:p>
            <a:pPr marL="0" indent="0">
              <a:buFont typeface="Inter-Regular"/>
              <a:buNone/>
            </a:pPr>
            <a:r>
              <a:rPr lang="en-US" sz="1600" dirty="0">
                <a:latin typeface="+mn-lt"/>
              </a:rPr>
              <a:t>Si </a:t>
            </a:r>
            <a:r>
              <a:rPr lang="en-US" sz="1600" dirty="0" err="1">
                <a:latin typeface="+mn-lt"/>
              </a:rPr>
              <a:t>saldo</a:t>
            </a:r>
            <a:r>
              <a:rPr lang="en-US" sz="1600" dirty="0">
                <a:latin typeface="+mn-lt"/>
              </a:rPr>
              <a:t> &gt;= </a:t>
            </a:r>
            <a:r>
              <a:rPr lang="en-US" sz="1600" dirty="0" err="1">
                <a:latin typeface="+mn-lt"/>
              </a:rPr>
              <a:t>retiro</a:t>
            </a:r>
            <a:r>
              <a:rPr lang="en-US" sz="1600" dirty="0">
                <a:latin typeface="+mn-lt"/>
              </a:rPr>
              <a:t>     </a:t>
            </a:r>
          </a:p>
          <a:p>
            <a:pPr marL="0" indent="0">
              <a:buFont typeface="Inter-Regular"/>
              <a:buNone/>
            </a:pPr>
            <a:r>
              <a:rPr lang="en-US" sz="1600" dirty="0">
                <a:latin typeface="+mn-lt"/>
              </a:rPr>
              <a:t>	</a:t>
            </a:r>
            <a:r>
              <a:rPr lang="en-US" sz="1600" dirty="0" err="1">
                <a:latin typeface="+mn-lt"/>
              </a:rPr>
              <a:t>saldo</a:t>
            </a:r>
            <a:r>
              <a:rPr lang="en-US" sz="1600" dirty="0">
                <a:latin typeface="+mn-lt"/>
              </a:rPr>
              <a:t> = </a:t>
            </a:r>
            <a:r>
              <a:rPr lang="en-US" sz="1600" dirty="0" err="1">
                <a:latin typeface="+mn-lt"/>
              </a:rPr>
              <a:t>saldo</a:t>
            </a:r>
            <a:r>
              <a:rPr lang="en-US" sz="1600" dirty="0">
                <a:latin typeface="+mn-lt"/>
              </a:rPr>
              <a:t> – </a:t>
            </a:r>
            <a:r>
              <a:rPr lang="en-US" sz="1600" dirty="0" err="1">
                <a:latin typeface="+mn-lt"/>
              </a:rPr>
              <a:t>retiro</a:t>
            </a:r>
            <a:r>
              <a:rPr lang="en-US" sz="1600" dirty="0">
                <a:latin typeface="+mn-lt"/>
              </a:rPr>
              <a:t>     </a:t>
            </a:r>
          </a:p>
          <a:p>
            <a:pPr marL="0" indent="0">
              <a:buFont typeface="Inter-Regular"/>
              <a:buNone/>
            </a:pPr>
            <a:r>
              <a:rPr lang="en-US" sz="1600" dirty="0">
                <a:latin typeface="+mn-lt"/>
              </a:rPr>
              <a:t>	</a:t>
            </a:r>
            <a:r>
              <a:rPr lang="en-US" sz="1600" dirty="0" err="1">
                <a:latin typeface="+mn-lt"/>
              </a:rPr>
              <a:t>grabe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saldo</a:t>
            </a:r>
            <a:r>
              <a:rPr lang="en-US" sz="1600" dirty="0">
                <a:latin typeface="+mn-lt"/>
              </a:rPr>
              <a:t>     </a:t>
            </a:r>
          </a:p>
          <a:p>
            <a:pPr marL="0" indent="0">
              <a:buFont typeface="Inter-Regular"/>
              <a:buNone/>
            </a:pPr>
            <a:r>
              <a:rPr lang="en-US" sz="1600" dirty="0">
                <a:latin typeface="+mn-lt"/>
              </a:rPr>
              <a:t>	</a:t>
            </a:r>
            <a:r>
              <a:rPr lang="en-US" sz="1600" dirty="0" err="1">
                <a:latin typeface="+mn-lt"/>
              </a:rPr>
              <a:t>suministre</a:t>
            </a:r>
            <a:r>
              <a:rPr lang="en-US" sz="1600" dirty="0">
                <a:latin typeface="+mn-lt"/>
              </a:rPr>
              <a:t> dinero </a:t>
            </a:r>
          </a:p>
          <a:p>
            <a:pPr marL="0" indent="0">
              <a:buFont typeface="Inter-Regular"/>
              <a:buNone/>
            </a:pPr>
            <a:r>
              <a:rPr lang="en-US" sz="1600" dirty="0" err="1">
                <a:latin typeface="+mn-lt"/>
              </a:rPr>
              <a:t>Fin_SI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65DF2E3C-DF6A-418A-933B-065151BCA134}"/>
              </a:ext>
            </a:extLst>
          </p:cNvPr>
          <p:cNvSpPr txBox="1">
            <a:spLocks/>
          </p:cNvSpPr>
          <p:nvPr/>
        </p:nvSpPr>
        <p:spPr>
          <a:xfrm>
            <a:off x="4669880" y="1450049"/>
            <a:ext cx="3099183" cy="326878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 err="1"/>
              <a:t>Deposito</a:t>
            </a:r>
            <a:endParaRPr lang="en-US" sz="1600" dirty="0"/>
          </a:p>
          <a:p>
            <a:pPr marL="0" indent="0">
              <a:buFont typeface="Wingdings 3" charset="2"/>
              <a:buNone/>
            </a:pPr>
            <a:endParaRPr lang="en-US" sz="1600" dirty="0"/>
          </a:p>
          <a:p>
            <a:pPr marL="0" indent="0">
              <a:buNone/>
            </a:pPr>
            <a:r>
              <a:rPr lang="es-ES" sz="1600" dirty="0"/>
              <a:t>Ingrese deposito</a:t>
            </a:r>
          </a:p>
          <a:p>
            <a:pPr marL="0" indent="0">
              <a:buNone/>
            </a:pPr>
            <a:r>
              <a:rPr lang="es-ES" sz="1600" dirty="0"/>
              <a:t>Lea saldo del cliente A </a:t>
            </a:r>
          </a:p>
          <a:p>
            <a:pPr marL="0" indent="0">
              <a:buNone/>
            </a:pPr>
            <a:r>
              <a:rPr lang="es-ES" sz="1600" dirty="0"/>
              <a:t>saldo = saldo + deposito</a:t>
            </a:r>
          </a:p>
          <a:p>
            <a:pPr marL="0" indent="0">
              <a:buNone/>
            </a:pPr>
            <a:r>
              <a:rPr lang="es-ES" sz="1600" dirty="0"/>
              <a:t>grabe saldo </a:t>
            </a:r>
          </a:p>
        </p:txBody>
      </p:sp>
    </p:spTree>
    <p:extLst>
      <p:ext uri="{BB962C8B-B14F-4D97-AF65-F5344CB8AC3E}">
        <p14:creationId xmlns:p14="http://schemas.microsoft.com/office/powerpoint/2010/main" val="272294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Transaccion</a:t>
            </a:r>
            <a:r>
              <a:rPr lang="en-US" dirty="0"/>
              <a:t> sin control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7" name="Marcador de contenido 3">
            <a:extLst>
              <a:ext uri="{FF2B5EF4-FFF2-40B4-BE49-F238E27FC236}">
                <a16:creationId xmlns:a16="http://schemas.microsoft.com/office/drawing/2014/main" id="{66DBAE21-737A-42E5-89A8-B72955583B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631498"/>
              </p:ext>
            </p:extLst>
          </p:nvPr>
        </p:nvGraphicFramePr>
        <p:xfrm>
          <a:off x="1037875" y="2431531"/>
          <a:ext cx="65976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8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Retiro</a:t>
                      </a:r>
                      <a:r>
                        <a:rPr lang="en-US" dirty="0"/>
                        <a:t> 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Retiro</a:t>
                      </a:r>
                      <a:r>
                        <a:rPr lang="en-US" dirty="0"/>
                        <a:t> 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Retiro</a:t>
                      </a:r>
                      <a:r>
                        <a:rPr lang="en-US" dirty="0"/>
                        <a:t>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Deposito</a:t>
                      </a:r>
                      <a:r>
                        <a:rPr lang="en-US" dirty="0"/>
                        <a:t> 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Retiro</a:t>
                      </a:r>
                      <a:r>
                        <a:rPr lang="en-US" dirty="0"/>
                        <a:t> = 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Retiro</a:t>
                      </a:r>
                      <a:r>
                        <a:rPr lang="en-US" dirty="0"/>
                        <a:t> = 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Retiro</a:t>
                      </a:r>
                      <a:r>
                        <a:rPr lang="en-US" dirty="0"/>
                        <a:t>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Deposito</a:t>
                      </a:r>
                      <a:r>
                        <a:rPr lang="en-US" dirty="0"/>
                        <a:t> = 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r>
                        <a:rPr lang="en-US" baseline="0" dirty="0"/>
                        <a:t> =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Saldo</a:t>
                      </a:r>
                      <a:r>
                        <a:rPr lang="en-US" baseline="0" dirty="0"/>
                        <a:t> =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Saldo</a:t>
                      </a:r>
                      <a:r>
                        <a:rPr lang="en-US" baseline="0" dirty="0"/>
                        <a:t> =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Saldo</a:t>
                      </a:r>
                      <a:r>
                        <a:rPr lang="en-US" baseline="0" dirty="0"/>
                        <a:t> = 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Saldo</a:t>
                      </a:r>
                      <a:r>
                        <a:rPr lang="en-US" baseline="0" dirty="0"/>
                        <a:t> = 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Saldo</a:t>
                      </a:r>
                      <a:r>
                        <a:rPr lang="en-US" baseline="0" dirty="0"/>
                        <a:t> = 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Saldo</a:t>
                      </a:r>
                      <a:r>
                        <a:rPr lang="en-US" baseline="0" dirty="0"/>
                        <a:t> = 900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Saldo</a:t>
                      </a:r>
                      <a:r>
                        <a:rPr lang="en-US" baseline="0" dirty="0"/>
                        <a:t> = 1300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DE3F3343-B632-4589-B428-897E502B9D1A}"/>
              </a:ext>
            </a:extLst>
          </p:cNvPr>
          <p:cNvSpPr txBox="1"/>
          <p:nvPr/>
        </p:nvSpPr>
        <p:spPr>
          <a:xfrm>
            <a:off x="1037875" y="1791564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Saldo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1000</a:t>
            </a:r>
          </a:p>
        </p:txBody>
      </p:sp>
    </p:spTree>
    <p:extLst>
      <p:ext uri="{BB962C8B-B14F-4D97-AF65-F5344CB8AC3E}">
        <p14:creationId xmlns:p14="http://schemas.microsoft.com/office/powerpoint/2010/main" val="191435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Transaccion</a:t>
            </a:r>
            <a:r>
              <a:rPr lang="en-US" dirty="0"/>
              <a:t> con control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7" name="Marcador de contenido 3">
            <a:extLst>
              <a:ext uri="{FF2B5EF4-FFF2-40B4-BE49-F238E27FC236}">
                <a16:creationId xmlns:a16="http://schemas.microsoft.com/office/drawing/2014/main" id="{4A437215-3C59-4F3E-A603-3C25C52778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473273"/>
              </p:ext>
            </p:extLst>
          </p:nvPr>
        </p:nvGraphicFramePr>
        <p:xfrm>
          <a:off x="1037875" y="1799230"/>
          <a:ext cx="639079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Retiro</a:t>
                      </a:r>
                      <a:r>
                        <a:rPr lang="en-US" dirty="0"/>
                        <a:t> 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Retiro</a:t>
                      </a:r>
                      <a:r>
                        <a:rPr lang="en-US" dirty="0"/>
                        <a:t> 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Retiro</a:t>
                      </a:r>
                      <a:r>
                        <a:rPr lang="en-US" dirty="0"/>
                        <a:t>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Deposito</a:t>
                      </a:r>
                      <a:r>
                        <a:rPr lang="en-US" dirty="0"/>
                        <a:t> 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Retiro</a:t>
                      </a:r>
                      <a:r>
                        <a:rPr lang="en-US" dirty="0"/>
                        <a:t> = 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Retiro</a:t>
                      </a:r>
                      <a:r>
                        <a:rPr lang="en-US" dirty="0"/>
                        <a:t> = 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Retiro</a:t>
                      </a:r>
                      <a:r>
                        <a:rPr lang="en-US" dirty="0"/>
                        <a:t>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Deposito</a:t>
                      </a:r>
                      <a:r>
                        <a:rPr lang="en-US" dirty="0"/>
                        <a:t> = 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Saldo</a:t>
                      </a:r>
                      <a:r>
                        <a:rPr lang="en-US" baseline="0" dirty="0"/>
                        <a:t> =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Espera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Espera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Espera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Saldo</a:t>
                      </a:r>
                      <a:r>
                        <a:rPr lang="en-US" baseline="0" dirty="0"/>
                        <a:t> = 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Espera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Espera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Espera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Saldo</a:t>
                      </a:r>
                      <a:r>
                        <a:rPr lang="en-US" baseline="0" dirty="0"/>
                        <a:t> = 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Saldo</a:t>
                      </a:r>
                      <a:r>
                        <a:rPr lang="en-US" baseline="0" dirty="0"/>
                        <a:t> = 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Espera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Saldo</a:t>
                      </a:r>
                      <a:r>
                        <a:rPr lang="en-US" baseline="0" dirty="0"/>
                        <a:t> =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Saldo</a:t>
                      </a:r>
                      <a:r>
                        <a:rPr lang="en-US" baseline="0" dirty="0"/>
                        <a:t> = 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Saldo</a:t>
                      </a:r>
                      <a:r>
                        <a:rPr lang="en-US" baseline="0" dirty="0"/>
                        <a:t> = 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05D2936A-ABA5-42D8-AD76-DED296055D15}"/>
              </a:ext>
            </a:extLst>
          </p:cNvPr>
          <p:cNvSpPr txBox="1"/>
          <p:nvPr/>
        </p:nvSpPr>
        <p:spPr>
          <a:xfrm>
            <a:off x="1037875" y="1429898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Saldo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1000</a:t>
            </a:r>
          </a:p>
        </p:txBody>
      </p:sp>
    </p:spTree>
    <p:extLst>
      <p:ext uri="{BB962C8B-B14F-4D97-AF65-F5344CB8AC3E}">
        <p14:creationId xmlns:p14="http://schemas.microsoft.com/office/powerpoint/2010/main" val="271134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Caracteristicas de una </a:t>
            </a:r>
            <a:r>
              <a:rPr lang="en-US" dirty="0" err="1"/>
              <a:t>Transaccion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8"/>
            <a:ext cx="7438680" cy="33982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2000" dirty="0"/>
              <a:t>Una transacción es una o más sentencias que se toman como una unidad (todo termina bien o todo se aborta) </a:t>
            </a:r>
          </a:p>
          <a:p>
            <a:r>
              <a:rPr lang="es-ES" sz="2000" dirty="0"/>
              <a:t>Una transacción es una unidad lógica de trabajo </a:t>
            </a:r>
          </a:p>
          <a:p>
            <a:pPr lvl="1"/>
            <a:r>
              <a:rPr lang="es-ES" sz="2000" dirty="0"/>
              <a:t>Definida para las reglas del negocio </a:t>
            </a:r>
          </a:p>
          <a:p>
            <a:pPr lvl="1"/>
            <a:r>
              <a:rPr lang="es-ES" sz="2000" dirty="0"/>
              <a:t>Típicamente incluye al menos una modificación de datos </a:t>
            </a:r>
          </a:p>
          <a:p>
            <a:pPr lvl="1"/>
            <a:r>
              <a:rPr lang="es-ES" sz="2000" dirty="0"/>
              <a:t>Pasa la base de datos de un estado consistente a otro 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91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1037875" y="836000"/>
            <a:ext cx="7068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Caracteristicas de una </a:t>
            </a:r>
            <a:r>
              <a:rPr lang="en-US" dirty="0" err="1"/>
              <a:t>Transaccion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1037875" y="1353947"/>
            <a:ext cx="7378610" cy="324350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2000" dirty="0"/>
              <a:t>Una transacción tiene dos posibles salidas: </a:t>
            </a:r>
          </a:p>
          <a:p>
            <a:pPr lvl="1"/>
            <a:r>
              <a:rPr lang="es-ES" sz="2000" dirty="0" err="1"/>
              <a:t>Committed</a:t>
            </a:r>
            <a:r>
              <a:rPr lang="es-ES" sz="2000" dirty="0"/>
              <a:t>    </a:t>
            </a:r>
          </a:p>
          <a:p>
            <a:pPr lvl="2"/>
            <a:r>
              <a:rPr lang="es-ES" sz="2000" dirty="0"/>
              <a:t>Todas las modificaciones quedan en firme, es decir todas las operaciones de </a:t>
            </a:r>
            <a:r>
              <a:rPr lang="es-ES" sz="2000" dirty="0" err="1"/>
              <a:t>actualziacion</a:t>
            </a:r>
            <a:r>
              <a:rPr lang="es-ES" sz="2000" dirty="0"/>
              <a:t> se aplican.</a:t>
            </a:r>
          </a:p>
          <a:p>
            <a:pPr lvl="1"/>
            <a:r>
              <a:rPr lang="es-ES" sz="2000" dirty="0" err="1"/>
              <a:t>Rolled</a:t>
            </a:r>
            <a:r>
              <a:rPr lang="es-ES" sz="2000" dirty="0"/>
              <a:t> back    </a:t>
            </a:r>
          </a:p>
          <a:p>
            <a:pPr lvl="2"/>
            <a:r>
              <a:rPr lang="es-ES" sz="2000" dirty="0"/>
              <a:t>Las modificaciones retornan a su estado inicial, es decir todas las operaciones de </a:t>
            </a:r>
            <a:r>
              <a:rPr lang="es-ES" sz="2000" dirty="0" err="1"/>
              <a:t>actualziacion</a:t>
            </a:r>
            <a:r>
              <a:rPr lang="es-ES" sz="2000" dirty="0"/>
              <a:t> se reversan.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328184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6549813"/>
      </p:ext>
    </p:extLst>
  </p:cSld>
  <p:clrMapOvr>
    <a:masterClrMapping/>
  </p:clrMapOvr>
</p:sld>
</file>

<file path=ppt/theme/theme1.xml><?xml version="1.0" encoding="utf-8"?>
<a:theme xmlns:a="http://schemas.openxmlformats.org/drawingml/2006/main" name="Joan template">
  <a:themeElements>
    <a:clrScheme name="Custom 347">
      <a:dk1>
        <a:srgbClr val="000C18"/>
      </a:dk1>
      <a:lt1>
        <a:srgbClr val="FFFFFF"/>
      </a:lt1>
      <a:dk2>
        <a:srgbClr val="85939C"/>
      </a:dk2>
      <a:lt2>
        <a:srgbClr val="E3F2F8"/>
      </a:lt2>
      <a:accent1>
        <a:srgbClr val="25A6E0"/>
      </a:accent1>
      <a:accent2>
        <a:srgbClr val="104499"/>
      </a:accent2>
      <a:accent3>
        <a:srgbClr val="94E277"/>
      </a:accent3>
      <a:accent4>
        <a:srgbClr val="4FB974"/>
      </a:accent4>
      <a:accent5>
        <a:srgbClr val="E9AB2D"/>
      </a:accent5>
      <a:accent6>
        <a:srgbClr val="D67309"/>
      </a:accent6>
      <a:hlink>
        <a:srgbClr val="10449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619</Words>
  <Application>Microsoft Office PowerPoint</Application>
  <PresentationFormat>Presentación en pantalla (16:9)</PresentationFormat>
  <Paragraphs>133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Wingdings 3</vt:lpstr>
      <vt:lpstr>Calibri</vt:lpstr>
      <vt:lpstr>Arial</vt:lpstr>
      <vt:lpstr>Inter-Regular</vt:lpstr>
      <vt:lpstr>Encode Sans Semi Condensed</vt:lpstr>
      <vt:lpstr>Joan template</vt:lpstr>
      <vt:lpstr>Gestión de transacciones</vt:lpstr>
      <vt:lpstr>1. Transaccion</vt:lpstr>
      <vt:lpstr>Presentación de PowerPoint</vt:lpstr>
      <vt:lpstr>Ejemplos de Transaccion</vt:lpstr>
      <vt:lpstr>Ejemplo PSeudoCodigo</vt:lpstr>
      <vt:lpstr>Transaccion sin control</vt:lpstr>
      <vt:lpstr>Transaccion con control</vt:lpstr>
      <vt:lpstr>Caracteristicas de una Transaccion</vt:lpstr>
      <vt:lpstr>Caracteristicas de una Transaccion</vt:lpstr>
      <vt:lpstr>Propiedades ACID</vt:lpstr>
      <vt:lpstr>Consistencia</vt:lpstr>
      <vt:lpstr>Aislamiento</vt:lpstr>
      <vt:lpstr>Durabilidad</vt:lpstr>
      <vt:lpstr>Rol de las transacciones </vt:lpstr>
      <vt:lpstr>Cuándo usar transacciones?</vt:lpstr>
      <vt:lpstr>Modo de transacción</vt:lpstr>
      <vt:lpstr>Bloqueo</vt:lpstr>
      <vt:lpstr>Deadlock</vt:lpstr>
      <vt:lpstr>Deadlock</vt:lpstr>
      <vt:lpstr>Lectura sucia 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transacciones</dc:title>
  <dc:creator>jvelarde</dc:creator>
  <cp:lastModifiedBy>Jose Velarde</cp:lastModifiedBy>
  <cp:revision>11</cp:revision>
  <dcterms:modified xsi:type="dcterms:W3CDTF">2021-08-16T16:24:03Z</dcterms:modified>
</cp:coreProperties>
</file>