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45431-4789-4E49-B8D0-F78EFD617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Cardinalidad del mapeo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E5D547-76E0-47E4-8CA1-672ACE5D1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B245-69E9-4316-9FFE-066D3403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M:M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24EDF-094E-4315-9037-E4A423E7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piloto maneja uno o mas aviones, y un avión puede ser manejado por uno o mas pilotos.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88EB3A-6A44-4867-9F9B-A4CBF721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89" y="4020344"/>
            <a:ext cx="9118244" cy="11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7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069B3-448F-49D4-BCC2-F9A8DA64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Cardinalidad del mapeo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84689-420C-4FCD-A340-17CAAC60D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aquella mediante la cual puede especificarse la cantidad de entidades que podrán asociarse mediante una relación. La CARDINALIDAD del mapeo se aplica generalmente sobre dos conjuntos de entidades.</a:t>
            </a:r>
          </a:p>
        </p:txBody>
      </p:sp>
    </p:spTree>
    <p:extLst>
      <p:ext uri="{BB962C8B-B14F-4D97-AF65-F5344CB8AC3E}">
        <p14:creationId xmlns:p14="http://schemas.microsoft.com/office/powerpoint/2010/main" val="294252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11D21-CEEC-42FF-A667-4F6D664B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1:1 Una a una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90D83-7976-45C1-95FC-94D430DD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Una entidad de A puede asociarse únicamente con una entidad de B</a:t>
            </a:r>
            <a:endParaRPr lang="es-MX" dirty="0"/>
          </a:p>
        </p:txBody>
      </p:sp>
      <p:pic>
        <p:nvPicPr>
          <p:cNvPr id="4" name="Imagen 3" descr="http://www.geocities.ws/apuntesitpn/BD1_html/bd1_u2_fig4.gif">
            <a:extLst>
              <a:ext uri="{FF2B5EF4-FFF2-40B4-BE49-F238E27FC236}">
                <a16:creationId xmlns:a16="http://schemas.microsoft.com/office/drawing/2014/main" id="{A240A085-6085-43A2-9266-774B2E90748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7111" y="3429000"/>
            <a:ext cx="4753707" cy="175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27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06BC5-8E7B-4F10-9681-A68CD870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1:1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05B69-E296-4C62-820B-02234075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persona tiene solo una INE, y una INE pertenece a una sola persona.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75BADD-27FE-48A9-9626-A04221E0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25" y="3498671"/>
            <a:ext cx="8277172" cy="10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5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FC95-D21F-48A9-BD49-8C177162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1:m Una a muchas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71B1E-58B9-4793-8B45-8ADF7EE3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Una entidad de a puede asociarse con cualquier cantidad de entidades de B</a:t>
            </a:r>
          </a:p>
          <a:p>
            <a:endParaRPr lang="es-MX" dirty="0"/>
          </a:p>
        </p:txBody>
      </p:sp>
      <p:pic>
        <p:nvPicPr>
          <p:cNvPr id="4" name="Imagen 3" descr="http://www.geocities.ws/apuntesitpn/BD1_html/bd1_u2_fig5.gif">
            <a:extLst>
              <a:ext uri="{FF2B5EF4-FFF2-40B4-BE49-F238E27FC236}">
                <a16:creationId xmlns:a16="http://schemas.microsoft.com/office/drawing/2014/main" id="{B383CE2F-C457-4C40-B842-2DE5B13B5E2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0036" y="3429000"/>
            <a:ext cx="4788750" cy="147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655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16C65-0051-499B-9EE4-A55ED7E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1:M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CDCC6-A9EA-49FE-A208-48A9784A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Persona registra uno o mas vehículos ante la secretaria de finanzas, pero cada vehículo esta asociado a una sola persona.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2827F3-21EF-4072-BC07-BA753287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66" y="3780445"/>
            <a:ext cx="9680289" cy="10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1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17B7F-2A03-42E6-BD4D-D49028C6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m:1 Muchas a una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1CF9D-F424-4B65-B020-FC61D921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Cualquier cantidad de entidades de A puede asociarse con una entidad de B.</a:t>
            </a:r>
          </a:p>
          <a:p>
            <a:endParaRPr lang="es-MX" dirty="0"/>
          </a:p>
        </p:txBody>
      </p:sp>
      <p:pic>
        <p:nvPicPr>
          <p:cNvPr id="4" name="Imagen 3" descr="http://www.geocities.ws/apuntesitpn/BD1_html/bd1_u2_fig6.gif">
            <a:extLst>
              <a:ext uri="{FF2B5EF4-FFF2-40B4-BE49-F238E27FC236}">
                <a16:creationId xmlns:a16="http://schemas.microsoft.com/office/drawing/2014/main" id="{6E0A8592-E926-4142-ADF0-4EEE95504B2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270" y="3429000"/>
            <a:ext cx="5204281" cy="191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63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7AB28-1657-4781-B779-C4BAF791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M:1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E9B7B-F5B2-4F9A-B834-5916490C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Universidad tiene inscritos 1 o mas alumnos, y un alumno esta inscrito a una sola universidad.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96575F-E9DA-4892-8EEC-7175CFF4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93" y="4020344"/>
            <a:ext cx="7856636" cy="9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8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A9926-98A7-4218-8A26-9E17FA9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m:m Muchas a muchas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2C5C0-0966-48C0-ABBC-760FBDDB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effectLst/>
              </a:rPr>
              <a:t>Cualquier cantidad de entidades de a puede asociarse con cualquier cantidad de entidades en B</a:t>
            </a:r>
            <a:br>
              <a:rPr lang="es-MX" dirty="0">
                <a:effectLst/>
              </a:rPr>
            </a:br>
            <a:endParaRPr lang="es-MX" dirty="0"/>
          </a:p>
        </p:txBody>
      </p:sp>
      <p:pic>
        <p:nvPicPr>
          <p:cNvPr id="4" name="Imagen 3" descr="http://www.geocities.ws/apuntesitpn/BD1_html/bd1_u2_fig7.gif">
            <a:extLst>
              <a:ext uri="{FF2B5EF4-FFF2-40B4-BE49-F238E27FC236}">
                <a16:creationId xmlns:a16="http://schemas.microsoft.com/office/drawing/2014/main" id="{DE838B70-6A90-4961-ADE3-C03F0DFDCF7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2398" y="3429000"/>
            <a:ext cx="4727203" cy="208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7624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</TotalTime>
  <Words>205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Cardinalidad del mapeo</vt:lpstr>
      <vt:lpstr>Cardinalidad del mapeo</vt:lpstr>
      <vt:lpstr>1:1 Una a una </vt:lpstr>
      <vt:lpstr>Ejemplo 1:1</vt:lpstr>
      <vt:lpstr>1:m Una a muchas </vt:lpstr>
      <vt:lpstr>Ejemplo 1:M</vt:lpstr>
      <vt:lpstr>m:1 Muchas a una </vt:lpstr>
      <vt:lpstr>Ejemplo M:1 </vt:lpstr>
      <vt:lpstr>m:m Muchas a muchas </vt:lpstr>
      <vt:lpstr>Ejemplo M:M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Cardinalidad del mapeo</dc:title>
  <dc:creator>jvelarde</dc:creator>
  <cp:lastModifiedBy>jvelarde</cp:lastModifiedBy>
  <cp:revision>8</cp:revision>
  <dcterms:created xsi:type="dcterms:W3CDTF">2018-09-09T16:42:25Z</dcterms:created>
  <dcterms:modified xsi:type="dcterms:W3CDTF">2018-09-13T12:18:09Z</dcterms:modified>
</cp:coreProperties>
</file>