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037F-FE1C-48EE-9E0E-8C4473D8F17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F331-240E-4ACA-9CD6-93CF77ABF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552E-2ED9-4F0E-6401-106A43D8C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5C8B6-EB08-0C38-C6AF-6ACD8C018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D92D-2240-F8A0-B9F5-3920A656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D0A6-EED1-2AC0-178E-97AB3950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6532-5FE7-ED4F-97EB-BE3EDE32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F6EF-1E17-25E3-4FD9-73E2EBEE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B631-1130-4568-2302-0FB53091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4890-D6FB-AECC-D8AD-0685C5A9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DDD6-C2BD-9C85-EB7B-1D6BEBE0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F8AF-133B-F870-195D-79DBDCAC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BD3B0-341A-AE0F-280E-03F79701B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71685-42D2-ED42-4EBB-755D63F45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ACF5-2F62-D9A6-BEAC-C6AD1DD5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B8F7-FFBD-A3F3-6F24-D3B44956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4B7C-4C71-1295-1819-FAA9B85F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43ED-86E9-25D9-E128-BB0BBC4C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3CC2-81A2-569B-E6DE-E4E1207B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C101-247E-B9F6-380A-977406D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903E9-0A8E-42E7-B78D-C9EEDB13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F334-BBD1-0B2D-C4CA-29C6F651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4D95-95FC-948C-188C-C8D83D43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346C-4410-06E7-62B5-5DC3EED89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EF33-400A-5B16-56D5-5D257C40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D901-B533-D79E-E14F-AE2937DF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E731-472D-5D63-3715-B2806165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AC7D-2015-DA56-3210-E033F40C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B643-6AA7-A8DE-4917-CA9FFEBCC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E027-EEAF-B343-0268-8ACDA71A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AA7D2-7AA8-EAFF-0C01-5CC452B0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93EE4-CBAA-1078-8474-1E1BEAE6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FF4D-F145-7C05-18BA-62C8A5C5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2B89-CBB5-098F-C025-603500E9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D02E-B074-2A87-A9D4-F79BB1FC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1A90-CE96-6C4B-BCB1-4C2CFE22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C9DC7-2B3A-6A10-518D-CEF8FBFA1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8E7FD-0B6D-31A4-A5BE-E164FBE68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10E0F-9782-BEA7-80F3-BAC4501B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82F8D-D012-6A80-CCE7-EF088785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38429-A12B-129E-F638-C29F366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39A3-E87E-DA16-2976-B6ECB570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7D9FA-F0BB-F22C-8AB0-1ADD11FE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E5149-1C99-81F2-6F85-61DD9B77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C170E-2C45-6BBD-3D65-0EAEF17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A0562-8149-95F8-EF23-0120F4A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464B6-318A-0FBA-1F2B-706D6047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AB9C-79CB-2794-8291-D7E04938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090C-975C-A25B-DD88-DEA4AEFD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BB9E-151E-800A-A5A3-D0D88C54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2ECF9-CBE2-4E1E-45C3-95A34746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26664-A0E3-0675-007D-B2E51469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A1985-E497-5BD2-040F-B16169C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A574-CD30-BF9B-57A3-7D7A7648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5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28B4-D391-E348-A318-A54EE658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F0FEE-866A-4AF2-B21D-30FA7E702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09548-B655-1560-CBDE-9F48420E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DE148-43F4-BB1A-6DAE-A5508101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E1664-B008-5348-E778-D2FA264C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5B1A-26CB-DFA0-9B64-0531249A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0D57E-1CCB-14C3-09AC-3AA297A7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7E19-FD09-A24A-1E2B-C58A20FF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826C-0296-EE61-43EB-747451D39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961B-D95B-472D-933D-E116A17CBEC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8E17-7B21-0E7D-88BC-66CB63E31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E627-6CE5-9AC7-E87D-D46E786BA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93BFF-1578-45ED-B634-B04AFB63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17" name="Google Shape;617;p42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2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9" name="Google Shape;619;p42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2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22" name="Google Shape;622;p42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3" name="Google Shape;623;p42"/>
          <p:cNvSpPr txBox="1"/>
          <p:nvPr/>
        </p:nvSpPr>
        <p:spPr>
          <a:xfrm>
            <a:off x="1083947" y="1615626"/>
            <a:ext cx="9888858" cy="4216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given a dataset (”data.h5”) containing: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training set of m_train images labeled as cat (y=1) or non-cat (y=0)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test set of m_test images labeled as cat or non-cat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each image is of shape (num_px, num_px, 3) where 3 is for the 3 channels (RGB).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each image is square (height = num_px) and (width = num_px)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will build a simple image-recognition algorithm that can correctly classify pictures as cat or non-cat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1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739" name="Google Shape;739;p51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</a:t>
            </a:r>
            <a:r>
              <a:rPr lang="en-US" sz="180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0" name="Google Shape;740;p51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1" name="Google Shape;741;p51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1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44" name="Google Shape;744;p51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5" name="Google Shape;745;p51"/>
          <p:cNvSpPr txBox="1"/>
          <p:nvPr/>
        </p:nvSpPr>
        <p:spPr>
          <a:xfrm>
            <a:off x="1583267" y="1405173"/>
            <a:ext cx="9652000" cy="432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all functions into a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now see how the overall model is structured by putting together all the building blocks (functions implemented in the previous parts) together, in the right order.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the model function. Use the following notation: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Y_prediction for your predictions on the test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Y_prediction_train for your predictions on the train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w, costs, grads for the outputs of optimize()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29" name="Google Shape;629;p43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0" name="Google Shape;630;p43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1" name="Google Shape;631;p43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43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34" name="Google Shape;634;p43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35" name="Google Shape;63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2169" y="1251406"/>
            <a:ext cx="5989498" cy="50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41" name="Google Shape;641;p44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2" name="Google Shape;642;p44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3" name="Google Shape;643;p44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4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46" name="Google Shape;646;p44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7" name="Google Shape;64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817" y="1265972"/>
            <a:ext cx="59817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5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54" name="Google Shape;654;p45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45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6" name="Google Shape;656;p45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5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59" name="Google Shape;659;p45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0" name="Google Shape;660;p45"/>
          <p:cNvSpPr txBox="1"/>
          <p:nvPr/>
        </p:nvSpPr>
        <p:spPr>
          <a:xfrm>
            <a:off x="1447419" y="1272396"/>
            <a:ext cx="6096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expression of the algorithm: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one example x</a:t>
            </a:r>
            <a:r>
              <a:rPr lang="en-US" sz="22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endParaRPr sz="22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5"/>
          <p:cNvSpPr txBox="1"/>
          <p:nvPr/>
        </p:nvSpPr>
        <p:spPr>
          <a:xfrm>
            <a:off x="1729412" y="4029938"/>
            <a:ext cx="84416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cost is then computed by summing over all training examples: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2" name="Google Shape;66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8319" y="2077913"/>
            <a:ext cx="6972830" cy="181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5559" y="4597701"/>
            <a:ext cx="3364442" cy="127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6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70" name="Google Shape;670;p46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46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46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6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75" name="Google Shape;675;p46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6" name="Google Shape;676;p46"/>
          <p:cNvSpPr txBox="1"/>
          <p:nvPr/>
        </p:nvSpPr>
        <p:spPr>
          <a:xfrm>
            <a:off x="1083947" y="1624794"/>
            <a:ext cx="8073326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steps: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exercise, you will carry out the following steps: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Initialize the parameters of the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Learn the parameters for the model by minimizing the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Use the learned parameters to make predictions (on the test set)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Analyse the results and conclude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7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83" name="Google Shape;683;p47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4" name="Google Shape;684;p47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5" name="Google Shape;685;p47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7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688" name="Google Shape;688;p47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9" name="Google Shape;689;p47"/>
          <p:cNvSpPr txBox="1"/>
          <p:nvPr/>
        </p:nvSpPr>
        <p:spPr>
          <a:xfrm>
            <a:off x="1617133" y="1075100"/>
            <a:ext cx="8839199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the parts of our algorithm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steps for building a Neural Network are: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Define the model structure (such as number of input features)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Initialize the model’s parameters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Loop: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Calculate current loss (forward propagation)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Calculate current gradient (backward propagation)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Update parameters (gradient descent)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8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696" name="Google Shape;696;p48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7" name="Google Shape;697;p48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8" name="Google Shape;698;p48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8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01" name="Google Shape;701;p48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2" name="Google Shape;702;p48"/>
          <p:cNvSpPr txBox="1"/>
          <p:nvPr/>
        </p:nvSpPr>
        <p:spPr>
          <a:xfrm>
            <a:off x="1168399" y="1292803"/>
            <a:ext cx="1001606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and Backward propagation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that your parameters are initialized, you can do the ”forward” and ”backward”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propagation steps for learning the parameters.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 a function propagate() that computes the cost function and its gradient.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Forward Propagation: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3" name="Google Shape;70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184" y="3252603"/>
            <a:ext cx="8444428" cy="302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9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710" name="Google Shape;710;p49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1" name="Google Shape;711;p49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2" name="Google Shape;712;p49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9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15" name="Google Shape;715;p49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6" name="Google Shape;716;p49"/>
          <p:cNvSpPr txBox="1"/>
          <p:nvPr/>
        </p:nvSpPr>
        <p:spPr>
          <a:xfrm>
            <a:off x="1422400" y="1247388"/>
            <a:ext cx="947420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You have initialized your parameters</a:t>
            </a:r>
            <a:r>
              <a:rPr lang="en-US" sz="18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also able to compute a cost function and its gradient.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Now, you want to update the parameters using gradient descent.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Write down the optimization function. The goal is to learn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 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 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minimizing the cost function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 a parameter , the update rule is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Ɵ</a:t>
            </a:r>
            <a:r>
              <a:rPr lang="en-US" sz="2400" b="0" i="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Ɵ – α</a:t>
            </a:r>
            <a:r>
              <a:rPr lang="en-US" sz="2400" b="0" i="0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Ɵ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lang="en-US" sz="2400" b="0" i="1" u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US" sz="2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learning rate.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0"/>
          <p:cNvSpPr txBox="1"/>
          <p:nvPr/>
        </p:nvSpPr>
        <p:spPr>
          <a:xfrm>
            <a:off x="1083947" y="360396"/>
            <a:ext cx="97325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50647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Homework Intuitions</a:t>
            </a:r>
            <a:endParaRPr/>
          </a:p>
        </p:txBody>
      </p:sp>
      <p:sp>
        <p:nvSpPr>
          <p:cNvPr id="723" name="Google Shape;723;p50"/>
          <p:cNvSpPr txBox="1"/>
          <p:nvPr/>
        </p:nvSpPr>
        <p:spPr>
          <a:xfrm>
            <a:off x="1083947" y="780809"/>
            <a:ext cx="973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06478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with a NN mindset</a:t>
            </a:r>
            <a:endParaRPr sz="1800" dirty="0">
              <a:solidFill>
                <a:srgbClr val="5064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4" name="Google Shape;724;p50"/>
          <p:cNvCxnSpPr/>
          <p:nvPr/>
        </p:nvCxnSpPr>
        <p:spPr>
          <a:xfrm>
            <a:off x="984929" y="486521"/>
            <a:ext cx="0" cy="588579"/>
          </a:xfrm>
          <a:prstGeom prst="straightConnector1">
            <a:avLst/>
          </a:prstGeom>
          <a:noFill/>
          <a:ln w="76200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5" name="Google Shape;725;p50"/>
          <p:cNvSpPr/>
          <p:nvPr/>
        </p:nvSpPr>
        <p:spPr>
          <a:xfrm>
            <a:off x="10984837" y="6279487"/>
            <a:ext cx="349919" cy="349919"/>
          </a:xfrm>
          <a:prstGeom prst="ellipse">
            <a:avLst/>
          </a:prstGeom>
          <a:solidFill>
            <a:srgbClr val="5064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0"/>
          <p:cNvSpPr txBox="1">
            <a:spLocks noGrp="1"/>
          </p:cNvSpPr>
          <p:nvPr>
            <p:ph type="sldNum" idx="12"/>
          </p:nvPr>
        </p:nvSpPr>
        <p:spPr>
          <a:xfrm>
            <a:off x="10972805" y="6272127"/>
            <a:ext cx="3689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cxnSp>
        <p:nvCxnSpPr>
          <p:cNvPr id="728" name="Google Shape;728;p50"/>
          <p:cNvCxnSpPr/>
          <p:nvPr/>
        </p:nvCxnSpPr>
        <p:spPr>
          <a:xfrm>
            <a:off x="2743202" y="6448927"/>
            <a:ext cx="8073327" cy="0"/>
          </a:xfrm>
          <a:prstGeom prst="straightConnector1">
            <a:avLst/>
          </a:prstGeom>
          <a:noFill/>
          <a:ln w="9525" cap="flat" cmpd="sng">
            <a:solidFill>
              <a:srgbClr val="5064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9" name="Google Shape;729;p50"/>
          <p:cNvSpPr txBox="1"/>
          <p:nvPr/>
        </p:nvSpPr>
        <p:spPr>
          <a:xfrm>
            <a:off x="1390511" y="1326619"/>
            <a:ext cx="9944245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previous function will output the learned w and b. We are able to use w and b to predict the labels for a dataset X.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predict() function.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two steps to computing predictions: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0"/>
          <p:cNvSpPr txBox="1"/>
          <p:nvPr/>
        </p:nvSpPr>
        <p:spPr>
          <a:xfrm>
            <a:off x="1397527" y="3891500"/>
            <a:ext cx="60960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0"/>
          <p:cNvSpPr txBox="1"/>
          <p:nvPr/>
        </p:nvSpPr>
        <p:spPr>
          <a:xfrm>
            <a:off x="1397527" y="4619395"/>
            <a:ext cx="949060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entries of a into 0 (if activation &lt;= 0.5) or 1 (if activation &gt; 0.5), stores the predictions in a vector ‘Y_prediction’.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2" name="Google Shape;73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766" y="3727276"/>
            <a:ext cx="3670300" cy="68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657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SemiBold</vt:lpstr>
      <vt:lpstr>Old Standard TT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abel espinosa loera</dc:creator>
  <cp:lastModifiedBy>ricardo abel espinosa loera</cp:lastModifiedBy>
  <cp:revision>2</cp:revision>
  <dcterms:created xsi:type="dcterms:W3CDTF">2023-02-03T15:00:23Z</dcterms:created>
  <dcterms:modified xsi:type="dcterms:W3CDTF">2023-02-03T15:04:19Z</dcterms:modified>
</cp:coreProperties>
</file>