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En los años 50 no existían metodologías de desarrollo, el desarrollo estaba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 cargo de los propios programadores. No se sabía la fecha exacta en que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Concluiría un proyecto de software, no había forma de controlar las actividades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Que se estaban desarrollando. Tampoco se contaba con documentación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Estandarizada. El nacimiento de técnicas estructuradas es lo que da origen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Al desarrollo de aplicaciones a través de métodos de ingeniería. La informática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Aporta herramientas y procedimientos que se apoyan en la ingeniería de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Software con el fin de mejorar la calidad de los productos, aumentar la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Productividad y trabajo de los ingenieros desarrolladores de software, facilitar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control del proceso de desarrollo de software y suministrar a los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Desarrolladores las bases para construir software de alta calidad en una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Forma eficiente.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objetivo principal que busca la ingeniería de software es convertir el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Desarrollo de software en un proceso formal, con resultados predecibles,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Que permitan obtener un producto final de alta calidad y satisfaga las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Necesidaddes y expectativas del cliente.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51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52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Modelos del desarrollo de software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55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 un marco de trabajo conceptual de la ingeniería de software que promueve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Iteraciones en el desarrollo a lo largo de todo el ciclo de vida del proyecto.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Existen muchos métodos de desarrollo ágil, la mayoría minimiza riesgos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Desarrollando software en cortos lapsos de tiempo.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Se caracterizan por enfatizar la comunicación frente a la documentación,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Por el desarrollo evolutivo y por su flexibilidad.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Elementos clave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Individuos: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Toda la importancia hay que dársela a las personas, que deben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Permanecer en un primer plano.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Software funcionando: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Esto se debe a que había llegado un punto en el que la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Documentación de un trabajo había alcanzado tanta importancia como el objeto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 trabajo en sí mismo, el producto. Cuando realmente la mayor atención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Debe estar puesta siempre en lo que queremos construir y lo demás debería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Ser secundario.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17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318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ágil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1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Colaboración del cliente: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A la hora de sacar un proyecto adelante, la forma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Más productiva siempre será estableciendo un marco de colaboración y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Confianza con quién nos lo encarga. Tanto cliente como el desarrollador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Comparten objetivos e interéses similares.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Respuesta al cambio: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Se trata de apreciar la incertidumbre como un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Componente básico del trabajo, de tal manera que la adaptabilidad y la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Flexibilidad se convierten en virtudes y no en defectos de la manera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 trabajar del equipo.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Éstos modelos deben cumplir con lo siguiente: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Ser adaptables de forma incremental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Tener abundante retroalimentación del cliente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Basarse en la entrega continua de incrementos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24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325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27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ágil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8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Una metodología define una representación que permite facilitar la manipulación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 modelos y la comunicación e intercambio de información entre todas las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Partes involucradas en la construcción de un sistema.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Goncalves (2005) plantea que la experiencia ha demostrado que los proyectos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Exitosos son aquellos que son administrados siguiendo una serie de procesos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Que permiten organizar y luego controlar el proyecto, considerando válido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Destacar que aquellos procesos que no sigan estos lineamientos corren un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Alto riesgo de fracasar.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Metodología de desarrollo de software: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 un enfoque estructurado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Para el desarrollo de software que incluye modelos de sistemas, notaciones,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Reglas, sugerencias de diseño y guías de procesos.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Los modelos pueden pensarse como marcos de trabajo del proceso y que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Pueden ser adaptados para crear procesos más específicos.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58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59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Modelos del desarrollo de software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2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desarrollo en cascada es un procedimiento lineal que se caracteriza por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Dividir los procesos de desarrollo en sucesivas fases de proyecto. Al contrario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Que en los modelos iterativos, cada una de estas fases se ejecuta tan solo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Una vez. Los resultados de cada una de las fases sirven como hipótesis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 partida para la siguiente.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Royce propone un modelo compuesto por siete fases: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1. Requisitos de sistema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2. Requisitos de software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3. Análisis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4. Diseño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5. Implementación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6. Prueba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7. Servicio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65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66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68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cascada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9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72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73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75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cascada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6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7" name="Picture 276"/>
          <p:cNvPicPr/>
          <p:nvPr/>
        </p:nvPicPr>
        <p:blipFill>
          <a:blip r:embed="rId3"/>
          <a:stretch/>
        </p:blipFill>
        <p:spPr>
          <a:xfrm>
            <a:off x="365760" y="998280"/>
            <a:ext cx="8318520" cy="48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1) Análisis y definición de requerimientos: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Los servicios, restricciones y metas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Del sistema se definen a partir de las consultas con los usuarios.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2) Diseño del sistema y del software: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Se establece una arquitectura completa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Del sistema, el diseño del software identifica y describe los elementos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Abstractos que son fundamentales para el software y sus relaciones.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3) Implementación y pruebas unitarias: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Durante esta etapa, el diseño del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Software se lleva a cabo como un conjunto de unidades de programas, la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Prueba unitaria implica verificar que ésta cumpla su función específica.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4) Integración y prueba del sistema: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Los programas o las unidades individuales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 programas se integran y se prueban como un sistema completo, para así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Asegurar que se cumplan los requerimientos.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Microsoft YaHei"/>
              </a:rPr>
              <a:t>5) Funcionamiento y mantenimiento: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En esta fase el sistema se instala y se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Pone en funcionamiento práctico. El mantenimiento implica corregir errores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No descubiertos en las etapas anteriores así como la implementación de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Nuevos requerimientos.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80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81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cascada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84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modelo de prototipos permite que todo el sistema o algunas de sus partes,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Se construyan rápidamente para comprender con facilidad y aclarar ciertos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Aspectos en los que se aseguren que el desarrollador, el usuario y el cliente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Estén de acuerdo en lo que se necesita, así como también la solución que se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Propone para dicha necesidad y de esta forma minimizar el riesgo y la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Incertidumbre en el desarrollo.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Este modelo se utiliza para dar al usuario una vista preliminar de parte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Del software. Se basa en prueba y error, ya que si al usuario no le gusta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Una parte del prototipo, significa que la prueba falló por lo cual se debe corregir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Hasta que el usuario quede satisfecho.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prototipo debe ser construido en poco tiempo, usando los programas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Adecuados y no se debe utilizar mucho dinero.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construir el prototipo nos asegura que nuestro software sea de mejor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Calidad, además de que su interfaz gráfica sea del agrado del usuario.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87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88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0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Prototipos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91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Hay dos clases de prototipos: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Desechable: Nos sirve para eliminar dudas sobre lo que realmente quiere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cliente, además para desarrollar la interfaz que más le convenga al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Cliente.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- Evolucionario: Es un modelo parcialmente construido que puede pasar de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Ser prototipo a ser software pero no tiene una buena documentación y calidad.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94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295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Prototipos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98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9" name="Picture 298"/>
          <p:cNvPicPr/>
          <p:nvPr/>
        </p:nvPicPr>
        <p:blipFill>
          <a:blip r:embed="rId3"/>
          <a:stretch/>
        </p:blipFill>
        <p:spPr>
          <a:xfrm>
            <a:off x="274320" y="3200400"/>
            <a:ext cx="4261680" cy="276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Éste modelo describe el ciclo de vida de un software por medio de espirales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Que se repiten hasta que se puede entregar el producto terminado.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El desarrollo en espiral también se conoce como desarrollo o modelo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Incremental. El producto se trabaja continuamente y las mejoras a menudo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Tienen lugar en pasos muy pequeños. Cuando se aplica este modelo, el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Software se desarrolla en una serie de entregas evolutivas. Cada una de las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Actividades del marco de trabajo representan un segmento de la ruta en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Espiral.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Este modelo se basa en la idea de desarrollar una implementación inicial,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Exponiéndola a los comentarios del usuario y refinándola a través de las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Diferentes versiones que se generan hasta que se desarrolle un sistema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Adecuado.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02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303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05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Espiral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06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0" y="155520"/>
            <a:ext cx="8224560" cy="1247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91440" y="914400"/>
            <a:ext cx="10702440" cy="562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 marL="343080" indent="-33804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804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309" name="Picture 2"/>
          <p:cNvPicPr/>
          <p:nvPr/>
        </p:nvPicPr>
        <p:blipFill>
          <a:blip r:embed="rId2"/>
          <a:stretch/>
        </p:blipFill>
        <p:spPr>
          <a:xfrm>
            <a:off x="8382960" y="6199560"/>
            <a:ext cx="756000" cy="653400"/>
          </a:xfrm>
          <a:prstGeom prst="rect">
            <a:avLst/>
          </a:prstGeom>
          <a:ln w="9360">
            <a:noFill/>
          </a:ln>
        </p:spPr>
      </p:pic>
      <p:sp>
        <p:nvSpPr>
          <p:cNvPr id="310" name="Line 3"/>
          <p:cNvSpPr/>
          <p:nvPr/>
        </p:nvSpPr>
        <p:spPr>
          <a:xfrm>
            <a:off x="3985920" y="6236280"/>
            <a:ext cx="4354920" cy="360"/>
          </a:xfrm>
          <a:prstGeom prst="line">
            <a:avLst/>
          </a:prstGeom>
          <a:ln w="57240">
            <a:solidFill>
              <a:srgbClr val="00206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4"/>
          <p:cNvSpPr/>
          <p:nvPr/>
        </p:nvSpPr>
        <p:spPr>
          <a:xfrm>
            <a:off x="2843640" y="6237360"/>
            <a:ext cx="566136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1400" b="1" strike="noStrike" spc="-1">
                <a:solidFill>
                  <a:srgbClr val="002060"/>
                </a:solidFill>
                <a:latin typeface="Arial"/>
                <a:ea typeface="DejaVu Sans"/>
              </a:rPr>
              <a:t>Universidad Panamericana campus Bonaterra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179640" y="88920"/>
            <a:ext cx="7555680" cy="51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C00000"/>
                </a:solidFill>
                <a:latin typeface="Arial"/>
                <a:ea typeface="DejaVu Sans"/>
              </a:rPr>
              <a:t>Modelo de Espiral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13" name="Line 6"/>
          <p:cNvSpPr/>
          <p:nvPr/>
        </p:nvSpPr>
        <p:spPr>
          <a:xfrm>
            <a:off x="1187280" y="692640"/>
            <a:ext cx="7849080" cy="360"/>
          </a:xfrm>
          <a:prstGeom prst="line">
            <a:avLst/>
          </a:prstGeom>
          <a:ln w="57240">
            <a:solidFill>
              <a:srgbClr val="C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4" name="Picture 313"/>
          <p:cNvPicPr/>
          <p:nvPr/>
        </p:nvPicPr>
        <p:blipFill>
          <a:blip r:embed="rId3"/>
          <a:stretch/>
        </p:blipFill>
        <p:spPr>
          <a:xfrm>
            <a:off x="1942920" y="797400"/>
            <a:ext cx="5370120" cy="523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13207</TotalTime>
  <Words>1316</Words>
  <Application>Microsoft Office PowerPoint</Application>
  <PresentationFormat>On-screen Show (4:3)</PresentationFormat>
  <Paragraphs>248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Inteligencia Artificial II</dc:title>
  <dc:subject/>
  <dc:creator>Claudia</dc:creator>
  <dc:description/>
  <cp:lastModifiedBy>Luis Manuel Ortiz de la Torre</cp:lastModifiedBy>
  <cp:revision>376</cp:revision>
  <dcterms:created xsi:type="dcterms:W3CDTF">2014-01-08T20:41:23Z</dcterms:created>
  <dcterms:modified xsi:type="dcterms:W3CDTF">2023-03-06T14:40:10Z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