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76CF-25F6-3715-DFC3-26C08A504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237C6-859C-329D-3574-B66DA26B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C2A70-95B8-172D-8CB4-48E59B27B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40D0-5F2F-44DA-B60B-417E9C793815}" type="datetimeFigureOut">
              <a:rPr lang="es-MX" smtClean="0"/>
              <a:t>15/03/2023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C7541-F545-B08C-95AF-468393B2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1E2B2-AB0A-34F2-EBA2-566BA805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C092-FCAB-4F75-A827-DD7C119377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756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F097-C308-EADF-4FD1-F05F0453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3BA70-05FB-443C-3233-4F9F0F81A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717BE-8F03-70C9-33EF-47DBB82D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40D0-5F2F-44DA-B60B-417E9C793815}" type="datetimeFigureOut">
              <a:rPr lang="es-MX" smtClean="0"/>
              <a:t>15/03/2023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53FF3-C8F7-988F-2F6D-A8642BE81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E38CB-44D6-912B-8235-54465ACD9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C092-FCAB-4F75-A827-DD7C119377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298CC0-41C9-62C0-29FB-C07087CA2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0B483-6A47-DE1B-7616-4441140A5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0F69F-6503-9DE5-45AC-34B1CD5E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40D0-5F2F-44DA-B60B-417E9C793815}" type="datetimeFigureOut">
              <a:rPr lang="es-MX" smtClean="0"/>
              <a:t>15/03/2023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E3C70-7C01-7C82-FB9F-8ECCE0286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313CB-9BFB-4290-A06E-51C697F1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C092-FCAB-4F75-A827-DD7C119377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339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314B9-7D0A-FE96-3AD9-D4240C16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B070A-1D86-E42C-83BD-C219F1A26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CBF20-35EE-4845-8BB3-86007658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40D0-5F2F-44DA-B60B-417E9C793815}" type="datetimeFigureOut">
              <a:rPr lang="es-MX" smtClean="0"/>
              <a:t>15/03/2023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7E387-45CF-AFB6-F2D0-B3C2233F5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D6A4F-703E-9BC7-BACA-3EBD3CBA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C092-FCAB-4F75-A827-DD7C119377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817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BA6BA-86BA-9C79-B1B4-3DDC597C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0AFEB-BD61-EE1C-378E-65859265E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01C3D-5C3B-5587-7383-92F54ACA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40D0-5F2F-44DA-B60B-417E9C793815}" type="datetimeFigureOut">
              <a:rPr lang="es-MX" smtClean="0"/>
              <a:t>15/03/2023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8D27A-7E82-EA3D-DF1B-786EBFE1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B3CFA-7202-2109-0DB8-43C61F7E1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C092-FCAB-4F75-A827-DD7C119377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590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B312-4F4F-EE46-F6A8-71B5FDBF9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2A35E-9F2F-70DC-B97E-1FE78F002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893BC-F3A3-E8D5-0B01-66EC7DAA5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F55A6-7612-E0D8-A178-29F4ED02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40D0-5F2F-44DA-B60B-417E9C793815}" type="datetimeFigureOut">
              <a:rPr lang="es-MX" smtClean="0"/>
              <a:t>15/03/2023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02DA7-02A4-BF2C-957F-93E1BB24A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0AAE2-2F8B-33B1-D60D-4A36F9E5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C092-FCAB-4F75-A827-DD7C119377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402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9BB24-1E26-6DAC-B4B7-9CC177CBB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9967B-DD66-927B-512A-5911712BF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B3EB5-2522-8B93-725A-DDD7D8D41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B9B69-4A91-1CDF-877C-FC05AB704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2D2643-8B03-BE6D-7685-522EFDF881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F872D2-E1EF-FE04-E815-5761E5396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40D0-5F2F-44DA-B60B-417E9C793815}" type="datetimeFigureOut">
              <a:rPr lang="es-MX" smtClean="0"/>
              <a:t>15/03/2023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73A7B8-C83F-4ADE-EDC2-2198376A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652DDB-01BF-D531-53FE-102E64B8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C092-FCAB-4F75-A827-DD7C119377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771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A1AC-0D83-8687-951D-B54358ED4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4632A0-7213-F7FE-8EEA-07AC6046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40D0-5F2F-44DA-B60B-417E9C793815}" type="datetimeFigureOut">
              <a:rPr lang="es-MX" smtClean="0"/>
              <a:t>15/03/2023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1D814-8D70-7C22-DBF6-AFDC29C59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13D02-02F3-0ED2-945E-5CD1AB1B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C092-FCAB-4F75-A827-DD7C119377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472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C48146-CE4D-5393-D86B-AB71C8C4B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40D0-5F2F-44DA-B60B-417E9C793815}" type="datetimeFigureOut">
              <a:rPr lang="es-MX" smtClean="0"/>
              <a:t>15/03/2023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E8E2E6-2E4F-F8B9-F6F1-4EE741FB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37429-7BB8-CD71-570D-B01A85AA6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C092-FCAB-4F75-A827-DD7C119377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869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0E88-33C0-69A2-295C-5C5A7BF7A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49659-CDF1-871D-DF32-26774B911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9FB0B-DC3C-AB44-5AB1-F4FBB2259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94778-5BD2-DCB0-AEF3-E662F5B9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40D0-5F2F-44DA-B60B-417E9C793815}" type="datetimeFigureOut">
              <a:rPr lang="es-MX" smtClean="0"/>
              <a:t>15/03/2023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5BA50-B899-0F76-F5BA-9730F96DA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ECED2-E9B7-F7BF-BE3E-7EDE9BB8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C092-FCAB-4F75-A827-DD7C119377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403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3CB5-7F08-F060-7B63-33A48C415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2BFA3E-F722-F4EA-103B-636A89D8B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7D417-E072-B0D8-278C-9F4473D10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F8B44-520C-B8FC-F009-814B0194F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40D0-5F2F-44DA-B60B-417E9C793815}" type="datetimeFigureOut">
              <a:rPr lang="es-MX" smtClean="0"/>
              <a:t>15/03/2023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BC3FF-FF9C-57F5-0621-0BD0D0985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24670-C6FE-5082-C176-03DC7D6DD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C092-FCAB-4F75-A827-DD7C119377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67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331B55-F367-989A-5666-355BA1F40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A2C97-8071-09FE-9BEB-293CA3B41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512A5-EC2C-EE62-3499-5C617B130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D40D0-5F2F-44DA-B60B-417E9C793815}" type="datetimeFigureOut">
              <a:rPr lang="es-MX" smtClean="0"/>
              <a:t>15/03/2023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07CD6-6CB0-AF45-0A82-B065CA40B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F6E93-A5D0-CE32-E154-0C9A7DD48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BC092-FCAB-4F75-A827-DD7C119377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736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918661-B70F-2185-9994-D634E2F5AB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 descr="Canvas&#10;">
            <a:extLst>
              <a:ext uri="{FF2B5EF4-FFF2-40B4-BE49-F238E27FC236}">
                <a16:creationId xmlns:a16="http://schemas.microsoft.com/office/drawing/2014/main" id="{D21A0AEC-59BA-A226-691F-60D18E1EA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19" y="-28498"/>
            <a:ext cx="11181562" cy="68864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97A399-AEE5-D6D2-C550-C12D8687787B}"/>
              </a:ext>
            </a:extLst>
          </p:cNvPr>
          <p:cNvSpPr txBox="1"/>
          <p:nvPr/>
        </p:nvSpPr>
        <p:spPr>
          <a:xfrm>
            <a:off x="765110" y="914396"/>
            <a:ext cx="181947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El IPADE es </a:t>
            </a:r>
            <a:r>
              <a:rPr lang="en-US" sz="1600" dirty="0" err="1"/>
              <a:t>una</a:t>
            </a:r>
            <a:r>
              <a:rPr lang="en-US" sz="1600" dirty="0"/>
              <a:t> empresa </a:t>
            </a:r>
            <a:r>
              <a:rPr lang="en-US" sz="1600" dirty="0" err="1"/>
              <a:t>centrada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humano</a:t>
            </a:r>
            <a:r>
              <a:rPr lang="en-US" sz="1600" dirty="0"/>
              <a:t>, así que cuenta con varios </a:t>
            </a:r>
            <a:r>
              <a:rPr lang="en-US" sz="1600" dirty="0" err="1"/>
              <a:t>aliados</a:t>
            </a:r>
            <a:r>
              <a:rPr lang="en-US" sz="1600" dirty="0"/>
              <a:t> dentro de su network </a:t>
            </a:r>
            <a:r>
              <a:rPr lang="en-US" sz="1600" dirty="0" err="1"/>
              <a:t>como</a:t>
            </a:r>
            <a:r>
              <a:rPr lang="en-US" sz="1600" dirty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EFMD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GBSN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Graduate management admission council development.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PRME</a:t>
            </a:r>
          </a:p>
          <a:p>
            <a:pPr algn="just"/>
            <a:endParaRPr lang="es-MX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FE7E2-ABD6-CAB5-5089-2FB730C3BE3E}"/>
              </a:ext>
            </a:extLst>
          </p:cNvPr>
          <p:cNvSpPr txBox="1"/>
          <p:nvPr/>
        </p:nvSpPr>
        <p:spPr>
          <a:xfrm>
            <a:off x="5102290" y="955397"/>
            <a:ext cx="19874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0" i="0" dirty="0">
                <a:effectLst/>
                <a:latin typeface="Google Sans"/>
              </a:rPr>
              <a:t>Formar líderes con visión global, responsabilidad social y sentido cristiano, capaces de transformar a las organizaciones y la sociedad.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199C40-8BA3-F57B-9A3B-CAE36DFA411B}"/>
              </a:ext>
            </a:extLst>
          </p:cNvPr>
          <p:cNvSpPr txBox="1"/>
          <p:nvPr/>
        </p:nvSpPr>
        <p:spPr>
          <a:xfrm>
            <a:off x="2873829" y="3602038"/>
            <a:ext cx="1987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Expertiz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</a:t>
            </a:r>
            <a:r>
              <a:rPr lang="en-US" sz="1200" dirty="0" err="1"/>
              <a:t>el</a:t>
            </a:r>
            <a:r>
              <a:rPr lang="en-US" sz="1200" dirty="0"/>
              <a:t> </a:t>
            </a:r>
            <a:r>
              <a:rPr lang="en-US" sz="1200" dirty="0" err="1"/>
              <a:t>área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200" dirty="0"/>
              <a:t>Amplias y suficientes instalaciones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200" dirty="0"/>
              <a:t>Publicaciones de investigación.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200" dirty="0"/>
              <a:t>Red de </a:t>
            </a:r>
            <a:r>
              <a:rPr lang="es-MX" sz="1200" dirty="0" err="1"/>
              <a:t>alumni</a:t>
            </a:r>
            <a:endParaRPr lang="es-MX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6708D1-DB7A-79F3-C1E9-C0208AEE9EAA}"/>
              </a:ext>
            </a:extLst>
          </p:cNvPr>
          <p:cNvSpPr txBox="1"/>
          <p:nvPr/>
        </p:nvSpPr>
        <p:spPr>
          <a:xfrm>
            <a:off x="7330753" y="3602037"/>
            <a:ext cx="1987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Redes </a:t>
            </a:r>
            <a:r>
              <a:rPr lang="en-US" dirty="0" err="1"/>
              <a:t>sociales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Sitio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Conferencias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Eventos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5E7C41-EE46-8B59-5AA3-38B7FDBEF601}"/>
              </a:ext>
            </a:extLst>
          </p:cNvPr>
          <p:cNvSpPr txBox="1"/>
          <p:nvPr/>
        </p:nvSpPr>
        <p:spPr>
          <a:xfrm>
            <a:off x="765110" y="5682343"/>
            <a:ext cx="50945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Salarios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Mantenimiento</a:t>
            </a:r>
            <a:r>
              <a:rPr lang="en-US" sz="1600" dirty="0"/>
              <a:t> de las </a:t>
            </a:r>
            <a:r>
              <a:rPr lang="en-US" sz="1600" dirty="0" err="1"/>
              <a:t>instalaciones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Desarrollo de cursos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Marketing</a:t>
            </a:r>
            <a:endParaRPr lang="es-MX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8457E3-35B7-1F33-5EA2-8F8E549A93D3}"/>
              </a:ext>
            </a:extLst>
          </p:cNvPr>
          <p:cNvSpPr txBox="1"/>
          <p:nvPr/>
        </p:nvSpPr>
        <p:spPr>
          <a:xfrm>
            <a:off x="6260841" y="5682343"/>
            <a:ext cx="44071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Colegiaturas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Donaciones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Fondeo</a:t>
            </a:r>
            <a:r>
              <a:rPr lang="en-US" sz="1600" dirty="0"/>
              <a:t> de </a:t>
            </a:r>
            <a:r>
              <a:rPr lang="en-US" sz="1600" dirty="0" err="1"/>
              <a:t>instituciones</a:t>
            </a:r>
            <a:r>
              <a:rPr lang="en-US" sz="1600" dirty="0"/>
              <a:t> </a:t>
            </a:r>
            <a:r>
              <a:rPr lang="en-US" sz="1600" dirty="0" err="1"/>
              <a:t>gubernamentales</a:t>
            </a:r>
            <a:r>
              <a:rPr lang="en-US" sz="1600" dirty="0"/>
              <a:t>(?)</a:t>
            </a:r>
            <a:endParaRPr lang="es-MX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EF2A61-CA83-CF4A-EAD3-3E9315DA4AAC}"/>
              </a:ext>
            </a:extLst>
          </p:cNvPr>
          <p:cNvSpPr txBox="1"/>
          <p:nvPr/>
        </p:nvSpPr>
        <p:spPr>
          <a:xfrm>
            <a:off x="2957226" y="746449"/>
            <a:ext cx="18194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>
                <a:latin typeface="Google Sans"/>
              </a:rPr>
              <a:t>Educación a beneficiarios.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>
                <a:latin typeface="Google Sans"/>
              </a:rPr>
              <a:t>Capacitación a personal.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>
                <a:latin typeface="Google Sans"/>
              </a:rPr>
              <a:t>Consultoría e investigación.</a:t>
            </a:r>
            <a:endParaRPr lang="es-MX" sz="1600" dirty="0"/>
          </a:p>
          <a:p>
            <a:endParaRPr lang="es-MX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6D8D10-9E30-8E69-2538-B5759FC88988}"/>
              </a:ext>
            </a:extLst>
          </p:cNvPr>
          <p:cNvSpPr txBox="1"/>
          <p:nvPr/>
        </p:nvSpPr>
        <p:spPr>
          <a:xfrm>
            <a:off x="7330753" y="746449"/>
            <a:ext cx="19874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Estrecha</a:t>
            </a:r>
            <a:r>
              <a:rPr lang="en-US" dirty="0"/>
              <a:t> relación con la red de alumni.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Atención </a:t>
            </a:r>
            <a:r>
              <a:rPr lang="en-US" dirty="0" err="1"/>
              <a:t>personalizada</a:t>
            </a:r>
            <a:r>
              <a:rPr lang="en-US" dirty="0"/>
              <a:t> y </a:t>
            </a:r>
            <a:r>
              <a:rPr lang="en-US" dirty="0" err="1"/>
              <a:t>centrada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humano</a:t>
            </a:r>
            <a:r>
              <a:rPr lang="en-US" dirty="0"/>
              <a:t>.</a:t>
            </a:r>
            <a:endParaRPr lang="es-MX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A5EBBA-1471-D02C-96CD-A8DCAE93DD4F}"/>
              </a:ext>
            </a:extLst>
          </p:cNvPr>
          <p:cNvSpPr txBox="1"/>
          <p:nvPr/>
        </p:nvSpPr>
        <p:spPr>
          <a:xfrm>
            <a:off x="9545216" y="746449"/>
            <a:ext cx="19874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Los clients objetivo de la IPADE business school son </a:t>
            </a:r>
            <a:r>
              <a:rPr lang="en-US" dirty="0" err="1"/>
              <a:t>aquellas</a:t>
            </a:r>
            <a:r>
              <a:rPr lang="en-US" dirty="0"/>
              <a:t> personas que </a:t>
            </a:r>
            <a:r>
              <a:rPr lang="en-US" dirty="0" err="1"/>
              <a:t>desean</a:t>
            </a:r>
            <a:r>
              <a:rPr lang="en-US" dirty="0"/>
              <a:t> obtener </a:t>
            </a:r>
            <a:r>
              <a:rPr lang="en-US" dirty="0" err="1"/>
              <a:t>conocimiento</a:t>
            </a:r>
            <a:r>
              <a:rPr lang="en-US" dirty="0"/>
              <a:t> </a:t>
            </a:r>
            <a:r>
              <a:rPr lang="en-US" dirty="0" err="1"/>
              <a:t>empresarial</a:t>
            </a:r>
            <a:r>
              <a:rPr lang="en-US" dirty="0"/>
              <a:t>, </a:t>
            </a:r>
            <a:r>
              <a:rPr lang="en-US" dirty="0" err="1"/>
              <a:t>persiguen</a:t>
            </a:r>
            <a:r>
              <a:rPr lang="en-US" dirty="0"/>
              <a:t> un </a:t>
            </a:r>
            <a:r>
              <a:rPr lang="en-US" dirty="0" err="1"/>
              <a:t>título</a:t>
            </a:r>
            <a:r>
              <a:rPr lang="en-US" dirty="0"/>
              <a:t> y </a:t>
            </a:r>
            <a:r>
              <a:rPr lang="en-US" dirty="0" err="1"/>
              <a:t>tienen</a:t>
            </a:r>
            <a:r>
              <a:rPr lang="en-US" dirty="0"/>
              <a:t> la </a:t>
            </a:r>
            <a:r>
              <a:rPr lang="en-US" dirty="0" err="1"/>
              <a:t>capacidad</a:t>
            </a:r>
            <a:r>
              <a:rPr lang="en-US" dirty="0"/>
              <a:t> </a:t>
            </a:r>
            <a:r>
              <a:rPr lang="en-US" dirty="0" err="1"/>
              <a:t>económica</a:t>
            </a:r>
            <a:r>
              <a:rPr lang="en-US" dirty="0"/>
              <a:t> para </a:t>
            </a:r>
            <a:r>
              <a:rPr lang="en-US" dirty="0" err="1"/>
              <a:t>solventar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gastos.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78610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148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Google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Eduardo Robles Jiménez</dc:creator>
  <cp:lastModifiedBy>Luis Eduardo Robles Jiménez</cp:lastModifiedBy>
  <cp:revision>1</cp:revision>
  <dcterms:created xsi:type="dcterms:W3CDTF">2023-03-15T18:52:25Z</dcterms:created>
  <dcterms:modified xsi:type="dcterms:W3CDTF">2023-03-15T19:18:29Z</dcterms:modified>
</cp:coreProperties>
</file>