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9" r:id="rId4"/>
    <p:sldId id="260" r:id="rId5"/>
    <p:sldId id="294" r:id="rId6"/>
    <p:sldId id="262" r:id="rId7"/>
    <p:sldId id="263" r:id="rId8"/>
    <p:sldId id="264" r:id="rId9"/>
    <p:sldId id="293"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8"/>
    <p:restoredTop sz="94569"/>
  </p:normalViewPr>
  <p:slideViewPr>
    <p:cSldViewPr snapToGrid="0">
      <p:cViewPr varScale="1">
        <p:scale>
          <a:sx n="35" d="100"/>
          <a:sy n="35" d="100"/>
        </p:scale>
        <p:origin x="232"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4" name="Shape 654"/>
          <p:cNvSpPr>
            <a:spLocks noGrp="1" noRot="1" noChangeAspect="1"/>
          </p:cNvSpPr>
          <p:nvPr>
            <p:ph type="sldImg"/>
          </p:nvPr>
        </p:nvSpPr>
        <p:spPr>
          <a:xfrm>
            <a:off x="1143000" y="685800"/>
            <a:ext cx="4572000" cy="3429000"/>
          </a:xfrm>
          <a:prstGeom prst="rect">
            <a:avLst/>
          </a:prstGeom>
        </p:spPr>
        <p:txBody>
          <a:bodyPr/>
          <a:lstStyle/>
          <a:p>
            <a:endParaRPr/>
          </a:p>
        </p:txBody>
      </p:sp>
      <p:sp>
        <p:nvSpPr>
          <p:cNvPr id="655" name="Shape 6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 Center copia">
    <p:spTree>
      <p:nvGrpSpPr>
        <p:cNvPr id="1" name=""/>
        <p:cNvGrpSpPr/>
        <p:nvPr/>
      </p:nvGrpSpPr>
      <p:grpSpPr>
        <a:xfrm>
          <a:off x="0" y="0"/>
          <a:ext cx="0" cy="0"/>
          <a:chOff x="0" y="0"/>
          <a:chExt cx="0" cy="0"/>
        </a:xfrm>
      </p:grpSpPr>
      <p:sp>
        <p:nvSpPr>
          <p:cNvPr id="11" name="ESPACIO PARA EL título de la presentación"/>
          <p:cNvSpPr txBox="1">
            <a:spLocks noGrp="1"/>
          </p:cNvSpPr>
          <p:nvPr>
            <p:ph type="body" sz="quarter" idx="13"/>
          </p:nvPr>
        </p:nvSpPr>
        <p:spPr>
          <a:xfrm>
            <a:off x="2087304" y="4951260"/>
            <a:ext cx="9935569" cy="3813480"/>
          </a:xfrm>
          <a:prstGeom prst="rect">
            <a:avLst/>
          </a:prstGeom>
        </p:spPr>
        <p:txBody>
          <a:bodyPr anchor="t"/>
          <a:lstStyle/>
          <a:p>
            <a:pPr marL="0" indent="0">
              <a:lnSpc>
                <a:spcPct val="80000"/>
              </a:lnSpc>
              <a:spcBef>
                <a:spcPts val="0"/>
              </a:spcBef>
              <a:buSzTx/>
              <a:buNone/>
              <a:defRPr sz="9000" cap="all">
                <a:latin typeface="Laurentian Std SemiBold"/>
                <a:ea typeface="Laurentian Std SemiBold"/>
                <a:cs typeface="Laurentian Std SemiBold"/>
                <a:sym typeface="Laurentian Std SemiBold"/>
              </a:defRPr>
            </a:pPr>
            <a:r>
              <a:t>ESPACIO PARA EL título de la </a:t>
            </a:r>
            <a:r>
              <a:rPr>
                <a:solidFill>
                  <a:srgbClr val="C09C5C"/>
                </a:solidFill>
              </a:rPr>
              <a:t>presentación</a:t>
            </a:r>
          </a:p>
        </p:txBody>
      </p:sp>
      <p:pic>
        <p:nvPicPr>
          <p:cNvPr id="12" name="Image" descr="Image"/>
          <p:cNvPicPr>
            <a:picLocks noChangeAspect="1"/>
          </p:cNvPicPr>
          <p:nvPr/>
        </p:nvPicPr>
        <p:blipFill>
          <a:blip r:embed="rId2"/>
          <a:stretch>
            <a:fillRect/>
          </a:stretch>
        </p:blipFill>
        <p:spPr>
          <a:xfrm>
            <a:off x="2087304" y="10581784"/>
            <a:ext cx="2758366" cy="1679672"/>
          </a:xfrm>
          <a:prstGeom prst="rect">
            <a:avLst/>
          </a:prstGeom>
          <a:ln w="12700">
            <a:miter lim="400000"/>
          </a:ln>
        </p:spPr>
      </p:pic>
      <p:pic>
        <p:nvPicPr>
          <p:cNvPr id="13" name="Image" descr="Image"/>
          <p:cNvPicPr>
            <a:picLocks noChangeAspect="1"/>
          </p:cNvPicPr>
          <p:nvPr/>
        </p:nvPicPr>
        <p:blipFill>
          <a:blip r:embed="rId3"/>
          <a:stretch>
            <a:fillRect/>
          </a:stretch>
        </p:blipFill>
        <p:spPr>
          <a:xfrm>
            <a:off x="20436417" y="6720989"/>
            <a:ext cx="4036393" cy="7133303"/>
          </a:xfrm>
          <a:prstGeom prst="rect">
            <a:avLst/>
          </a:prstGeom>
          <a:ln w="12700">
            <a:miter lim="400000"/>
          </a:ln>
        </p:spPr>
      </p:pic>
      <p:sp>
        <p:nvSpPr>
          <p:cNvPr id="14" name="FECHA 11, 2020"/>
          <p:cNvSpPr txBox="1">
            <a:spLocks noGrp="1"/>
          </p:cNvSpPr>
          <p:nvPr>
            <p:ph type="body" sz="quarter" idx="14"/>
          </p:nvPr>
        </p:nvSpPr>
        <p:spPr>
          <a:xfrm>
            <a:off x="2087304" y="4236534"/>
            <a:ext cx="2180235" cy="469901"/>
          </a:xfrm>
          <a:prstGeom prst="rect">
            <a:avLst/>
          </a:prstGeom>
        </p:spPr>
        <p:txBody>
          <a:bodyPr wrap="none" anchor="t">
            <a:spAutoFit/>
          </a:bodyPr>
          <a:lstStyle>
            <a:lvl1pPr marL="0" indent="0">
              <a:lnSpc>
                <a:spcPct val="60000"/>
              </a:lnSpc>
              <a:spcBef>
                <a:spcPts val="0"/>
              </a:spcBef>
              <a:buSzTx/>
              <a:buNone/>
              <a:defRPr sz="2400" cap="all" spc="48">
                <a:solidFill>
                  <a:srgbClr val="B9975B"/>
                </a:solidFill>
                <a:latin typeface="Seravek"/>
                <a:ea typeface="Seravek"/>
                <a:cs typeface="Seravek"/>
                <a:sym typeface="Seravek"/>
              </a:defRPr>
            </a:lvl1pPr>
          </a:lstStyle>
          <a:p>
            <a:r>
              <a:t>FECHA 11, 2020</a:t>
            </a:r>
          </a:p>
        </p:txBody>
      </p:sp>
      <p:sp>
        <p:nvSpPr>
          <p:cNvPr id="15" name="Slide Number"/>
          <p:cNvSpPr txBox="1">
            <a:spLocks noGrp="1"/>
          </p:cNvSpPr>
          <p:nvPr>
            <p:ph type="sldNum" sz="quarter" idx="2"/>
          </p:nvPr>
        </p:nvSpPr>
        <p:spPr>
          <a:xfrm>
            <a:off x="11959031" y="13081000"/>
            <a:ext cx="453238" cy="469900"/>
          </a:xfrm>
          <a:prstGeom prst="rect">
            <a:avLst/>
          </a:prstGeom>
        </p:spPr>
        <p:txBody>
          <a:bodyPr/>
          <a:lstStyle>
            <a:lvl1pPr algn="ctr">
              <a:defRPr sz="2400">
                <a:solidFill>
                  <a:srgbClr val="000000"/>
                </a:solidFill>
                <a:latin typeface="Helvetica Light"/>
                <a:ea typeface="Helvetica Light"/>
                <a:cs typeface="Helvetica Light"/>
                <a:sym typeface="Helvetica Light"/>
              </a:defRPr>
            </a:lvl1p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eparador">
    <p:spTree>
      <p:nvGrpSpPr>
        <p:cNvPr id="1" name=""/>
        <p:cNvGrpSpPr/>
        <p:nvPr/>
      </p:nvGrpSpPr>
      <p:grpSpPr>
        <a:xfrm>
          <a:off x="0" y="0"/>
          <a:ext cx="0" cy="0"/>
          <a:chOff x="0" y="0"/>
          <a:chExt cx="0" cy="0"/>
        </a:xfrm>
      </p:grpSpPr>
      <p:sp>
        <p:nvSpPr>
          <p:cNvPr id="197" name="Rectangle"/>
          <p:cNvSpPr/>
          <p:nvPr/>
        </p:nvSpPr>
        <p:spPr>
          <a:xfrm>
            <a:off x="-2107" y="-42334"/>
            <a:ext cx="24388214" cy="13800667"/>
          </a:xfrm>
          <a:prstGeom prst="rect">
            <a:avLst/>
          </a:prstGeom>
          <a:solidFill>
            <a:srgbClr val="C09B57"/>
          </a:solidFill>
          <a:ln w="12700">
            <a:miter lim="400000"/>
          </a:ln>
        </p:spPr>
        <p:txBody>
          <a:bodyPr lIns="0" tIns="0" rIns="0" bIns="0" anchor="ctr"/>
          <a:lstStyle/>
          <a:p>
            <a:pPr>
              <a:defRPr sz="3200" b="0">
                <a:solidFill>
                  <a:srgbClr val="B79257"/>
                </a:solidFill>
                <a:latin typeface="+mn-lt"/>
                <a:ea typeface="+mn-ea"/>
                <a:cs typeface="+mn-cs"/>
                <a:sym typeface="Helvetica Neue Medium"/>
              </a:defRPr>
            </a:pPr>
            <a:endParaRPr/>
          </a:p>
        </p:txBody>
      </p:sp>
      <p:sp>
        <p:nvSpPr>
          <p:cNvPr id="198" name="Image"/>
          <p:cNvSpPr>
            <a:spLocks noGrp="1"/>
          </p:cNvSpPr>
          <p:nvPr>
            <p:ph type="pic" idx="13"/>
          </p:nvPr>
        </p:nvSpPr>
        <p:spPr>
          <a:xfrm>
            <a:off x="-62628" y="2879857"/>
            <a:ext cx="9606618" cy="16977336"/>
          </a:xfrm>
          <a:prstGeom prst="rect">
            <a:avLst/>
          </a:prstGeom>
        </p:spPr>
        <p:txBody>
          <a:bodyPr lIns="91439" tIns="45719" rIns="91439" bIns="45719" anchor="t">
            <a:noAutofit/>
          </a:bodyPr>
          <a:lstStyle/>
          <a:p>
            <a:endParaRPr/>
          </a:p>
        </p:txBody>
      </p:sp>
      <p:sp>
        <p:nvSpPr>
          <p:cNvPr id="19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‹Nº›</a:t>
            </a:fld>
            <a:endParaRPr/>
          </a:p>
        </p:txBody>
      </p:sp>
      <p:sp>
        <p:nvSpPr>
          <p:cNvPr id="200" name="Universidad Panamericana"/>
          <p:cNvSpPr txBox="1"/>
          <p:nvPr/>
        </p:nvSpPr>
        <p:spPr>
          <a:xfrm>
            <a:off x="2127969" y="12909859"/>
            <a:ext cx="3191613" cy="3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lvl1pPr algn="l">
              <a:defRPr sz="2200" b="0" spc="44">
                <a:solidFill>
                  <a:srgbClr val="FFFFFF"/>
                </a:solidFill>
                <a:latin typeface="Laurentian Std"/>
                <a:ea typeface="Laurentian Std"/>
                <a:cs typeface="Laurentian Std"/>
                <a:sym typeface="Laurentian Std"/>
              </a:defRPr>
            </a:lvl1pPr>
          </a:lstStyle>
          <a:p>
            <a:r>
              <a:t>Universidad Panamericana</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eparador copy 1">
    <p:spTree>
      <p:nvGrpSpPr>
        <p:cNvPr id="1" name=""/>
        <p:cNvGrpSpPr/>
        <p:nvPr/>
      </p:nvGrpSpPr>
      <p:grpSpPr>
        <a:xfrm>
          <a:off x="0" y="0"/>
          <a:ext cx="0" cy="0"/>
          <a:chOff x="0" y="0"/>
          <a:chExt cx="0" cy="0"/>
        </a:xfrm>
      </p:grpSpPr>
      <p:pic>
        <p:nvPicPr>
          <p:cNvPr id="217" name="ARTE_KEYNOTE-05.jpg" descr="ARTE_KEYNOTE-05.jpg"/>
          <p:cNvPicPr>
            <a:picLocks noChangeAspect="1"/>
          </p:cNvPicPr>
          <p:nvPr/>
        </p:nvPicPr>
        <p:blipFill>
          <a:blip r:embed="rId2"/>
          <a:srcRect l="12" r="12"/>
          <a:stretch>
            <a:fillRect/>
          </a:stretch>
        </p:blipFill>
        <p:spPr>
          <a:xfrm>
            <a:off x="-7284" y="4033"/>
            <a:ext cx="24645946" cy="13869507"/>
          </a:xfrm>
          <a:prstGeom prst="rect">
            <a:avLst/>
          </a:prstGeom>
          <a:ln w="12700">
            <a:miter lim="400000"/>
          </a:ln>
        </p:spPr>
      </p:pic>
      <p:pic>
        <p:nvPicPr>
          <p:cNvPr id="218" name="Image" descr="Image"/>
          <p:cNvPicPr>
            <a:picLocks noChangeAspect="1"/>
          </p:cNvPicPr>
          <p:nvPr/>
        </p:nvPicPr>
        <p:blipFill>
          <a:blip r:embed="rId3"/>
          <a:stretch>
            <a:fillRect/>
          </a:stretch>
        </p:blipFill>
        <p:spPr>
          <a:xfrm>
            <a:off x="2643137" y="8628225"/>
            <a:ext cx="1556820" cy="2751284"/>
          </a:xfrm>
          <a:prstGeom prst="rect">
            <a:avLst/>
          </a:prstGeom>
          <a:ln w="12700">
            <a:miter lim="400000"/>
          </a:ln>
        </p:spPr>
      </p:pic>
      <p:sp>
        <p:nvSpPr>
          <p:cNvPr id="219" name="Separador"/>
          <p:cNvSpPr txBox="1">
            <a:spLocks noGrp="1"/>
          </p:cNvSpPr>
          <p:nvPr>
            <p:ph type="body" idx="13"/>
          </p:nvPr>
        </p:nvSpPr>
        <p:spPr>
          <a:xfrm>
            <a:off x="54013" y="2928790"/>
            <a:ext cx="24275974" cy="5703467"/>
          </a:xfrm>
          <a:prstGeom prst="rect">
            <a:avLst/>
          </a:prstGeom>
        </p:spPr>
        <p:txBody>
          <a:bodyPr anchor="t">
            <a:spAutoFit/>
          </a:bodyPr>
          <a:lstStyle>
            <a:lvl1pPr marL="0" indent="0">
              <a:lnSpc>
                <a:spcPct val="60000"/>
              </a:lnSpc>
              <a:spcBef>
                <a:spcPts val="0"/>
              </a:spcBef>
              <a:buSzTx/>
              <a:buNone/>
              <a:defRPr sz="44400">
                <a:solidFill>
                  <a:srgbClr val="FFFFFF"/>
                </a:solidFill>
                <a:latin typeface="Laurentian Std SemiBold"/>
                <a:ea typeface="Laurentian Std SemiBold"/>
                <a:cs typeface="Laurentian Std SemiBold"/>
                <a:sym typeface="Laurentian Std SemiBold"/>
              </a:defRPr>
            </a:lvl1pPr>
          </a:lstStyle>
          <a:p>
            <a:r>
              <a:t>Separador</a:t>
            </a:r>
          </a:p>
        </p:txBody>
      </p:sp>
      <p:sp>
        <p:nvSpPr>
          <p:cNvPr id="220"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‹Nº›</a:t>
            </a:fld>
            <a:endParaRPr/>
          </a:p>
        </p:txBody>
      </p:sp>
      <p:sp>
        <p:nvSpPr>
          <p:cNvPr id="221" name="Universidad Panamericana"/>
          <p:cNvSpPr txBox="1"/>
          <p:nvPr/>
        </p:nvSpPr>
        <p:spPr>
          <a:xfrm>
            <a:off x="2127969" y="12909859"/>
            <a:ext cx="3191613" cy="3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lvl1pPr algn="l">
              <a:defRPr sz="2200" b="0" spc="44">
                <a:solidFill>
                  <a:srgbClr val="FFFFFF"/>
                </a:solidFill>
                <a:latin typeface="Laurentian Std"/>
                <a:ea typeface="Laurentian Std"/>
                <a:cs typeface="Laurentian Std"/>
                <a:sym typeface="Laurentian Std"/>
              </a:defRPr>
            </a:lvl1pPr>
          </a:lstStyle>
          <a:p>
            <a:r>
              <a:t>Universidad Panamericana</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abezas en tres líneas Dorada">
    <p:bg>
      <p:bgPr>
        <a:solidFill>
          <a:srgbClr val="B9975B"/>
        </a:solidFill>
        <a:effectLst/>
      </p:bgPr>
    </p:bg>
    <p:spTree>
      <p:nvGrpSpPr>
        <p:cNvPr id="1" name=""/>
        <p:cNvGrpSpPr/>
        <p:nvPr/>
      </p:nvGrpSpPr>
      <p:grpSpPr>
        <a:xfrm>
          <a:off x="0" y="0"/>
          <a:ext cx="0" cy="0"/>
          <a:chOff x="0" y="0"/>
          <a:chExt cx="0" cy="0"/>
        </a:xfrm>
      </p:grpSpPr>
      <p:sp>
        <p:nvSpPr>
          <p:cNvPr id="248" name="Rectangle"/>
          <p:cNvSpPr/>
          <p:nvPr/>
        </p:nvSpPr>
        <p:spPr>
          <a:xfrm>
            <a:off x="-2107" y="-42334"/>
            <a:ext cx="24388214" cy="13800667"/>
          </a:xfrm>
          <a:prstGeom prst="rect">
            <a:avLst/>
          </a:prstGeom>
          <a:solidFill>
            <a:srgbClr val="C09B57"/>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‹Nº›</a:t>
            </a:fld>
            <a:endParaRPr/>
          </a:p>
        </p:txBody>
      </p:sp>
      <p:pic>
        <p:nvPicPr>
          <p:cNvPr id="250" name="Image" descr="Image"/>
          <p:cNvPicPr>
            <a:picLocks noChangeAspect="1"/>
          </p:cNvPicPr>
          <p:nvPr/>
        </p:nvPicPr>
        <p:blipFill>
          <a:blip r:embed="rId2"/>
          <a:stretch>
            <a:fillRect/>
          </a:stretch>
        </p:blipFill>
        <p:spPr>
          <a:xfrm>
            <a:off x="23741304" y="9851021"/>
            <a:ext cx="643952" cy="1138023"/>
          </a:xfrm>
          <a:prstGeom prst="rect">
            <a:avLst/>
          </a:prstGeom>
          <a:ln w="12700">
            <a:miter lim="400000"/>
          </a:ln>
        </p:spPr>
      </p:pic>
      <p:sp>
        <p:nvSpPr>
          <p:cNvPr id="251" name="Head three…"/>
          <p:cNvSpPr txBox="1"/>
          <p:nvPr/>
        </p:nvSpPr>
        <p:spPr>
          <a:xfrm>
            <a:off x="-541596" y="866800"/>
            <a:ext cx="20790550" cy="11982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60000"/>
              </a:lnSpc>
              <a:defRPr sz="36000" b="0" cap="all">
                <a:solidFill>
                  <a:srgbClr val="FFFFFF"/>
                </a:solidFill>
                <a:latin typeface="Laurentian Std SemiBold"/>
                <a:ea typeface="Laurentian Std SemiBold"/>
                <a:cs typeface="Laurentian Std SemiBold"/>
                <a:sym typeface="Laurentian Std SemiBold"/>
              </a:defRPr>
            </a:pPr>
            <a:r>
              <a:t>Head three</a:t>
            </a:r>
          </a:p>
          <a:p>
            <a:pPr algn="l">
              <a:lnSpc>
                <a:spcPct val="60000"/>
              </a:lnSpc>
              <a:defRPr sz="36000" b="0" cap="all">
                <a:latin typeface="Laurentian Std SemiBold"/>
                <a:ea typeface="Laurentian Std SemiBold"/>
                <a:cs typeface="Laurentian Std SemiBold"/>
                <a:sym typeface="Laurentian Std SemiBold"/>
              </a:defRPr>
            </a:pPr>
            <a:r>
              <a:t>lines</a:t>
            </a:r>
          </a:p>
        </p:txBody>
      </p:sp>
      <p:sp>
        <p:nvSpPr>
          <p:cNvPr id="252" name="Universidad Panamericana"/>
          <p:cNvSpPr txBox="1"/>
          <p:nvPr/>
        </p:nvSpPr>
        <p:spPr>
          <a:xfrm>
            <a:off x="2127969" y="12909859"/>
            <a:ext cx="3191613" cy="3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lvl1pPr algn="l">
              <a:defRPr sz="2200" b="0" spc="44">
                <a:solidFill>
                  <a:srgbClr val="FFFFFF"/>
                </a:solidFill>
                <a:latin typeface="Laurentian Std"/>
                <a:ea typeface="Laurentian Std"/>
                <a:cs typeface="Laurentian Std"/>
                <a:sym typeface="Laurentian Std"/>
              </a:defRPr>
            </a:lvl1pPr>
          </a:lstStyle>
          <a:p>
            <a:r>
              <a:t>Universidad Panamericana</a:t>
            </a:r>
          </a:p>
        </p:txBody>
      </p:sp>
      <p:sp>
        <p:nvSpPr>
          <p:cNvPr id="253" name="Lorem ipsum dolor sit amet, consectetuer adipiscing elit, sed diam nonummy nibh euismod tincidunt ut laoreet dolore magna aliquam erat volutpat. Ut wisi enim ad minim veniam, quis nostrud exerci tation ullamcorper."/>
          <p:cNvSpPr txBox="1"/>
          <p:nvPr/>
        </p:nvSpPr>
        <p:spPr>
          <a:xfrm>
            <a:off x="13321346" y="9851021"/>
            <a:ext cx="9491613" cy="2122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base blanca">
    <p:spTree>
      <p:nvGrpSpPr>
        <p:cNvPr id="1" name=""/>
        <p:cNvGrpSpPr/>
        <p:nvPr/>
      </p:nvGrpSpPr>
      <p:grpSpPr>
        <a:xfrm>
          <a:off x="0" y="0"/>
          <a:ext cx="0" cy="0"/>
          <a:chOff x="0" y="0"/>
          <a:chExt cx="0" cy="0"/>
        </a:xfrm>
      </p:grpSpPr>
      <p:sp>
        <p:nvSpPr>
          <p:cNvPr id="270" name="Autor de la cita"/>
          <p:cNvSpPr txBox="1">
            <a:spLocks noGrp="1"/>
          </p:cNvSpPr>
          <p:nvPr>
            <p:ph type="body" sz="quarter" idx="13"/>
          </p:nvPr>
        </p:nvSpPr>
        <p:spPr>
          <a:xfrm>
            <a:off x="2127969" y="10375900"/>
            <a:ext cx="4027324" cy="838200"/>
          </a:xfrm>
          <a:prstGeom prst="rect">
            <a:avLst/>
          </a:prstGeom>
        </p:spPr>
        <p:txBody>
          <a:bodyPr wrap="none" anchor="t">
            <a:spAutoFit/>
          </a:bodyPr>
          <a:lstStyle>
            <a:lvl1pPr marL="0" indent="0">
              <a:lnSpc>
                <a:spcPct val="110000"/>
              </a:lnSpc>
              <a:spcBef>
                <a:spcPts val="0"/>
              </a:spcBef>
              <a:buSzTx/>
              <a:buNone/>
              <a:defRPr>
                <a:solidFill>
                  <a:srgbClr val="5E5E5E"/>
                </a:solidFill>
                <a:latin typeface="Seravek Light"/>
                <a:ea typeface="Seravek Light"/>
                <a:cs typeface="Seravek Light"/>
                <a:sym typeface="Seravek Light"/>
              </a:defRPr>
            </a:lvl1pPr>
          </a:lstStyle>
          <a:p>
            <a:r>
              <a:t>Autor de la cita</a:t>
            </a:r>
          </a:p>
        </p:txBody>
      </p:sp>
      <p:pic>
        <p:nvPicPr>
          <p:cNvPr id="271" name="Image" descr="Image"/>
          <p:cNvPicPr>
            <a:picLocks noChangeAspect="1"/>
          </p:cNvPicPr>
          <p:nvPr/>
        </p:nvPicPr>
        <p:blipFill>
          <a:blip r:embed="rId2"/>
          <a:stretch>
            <a:fillRect/>
          </a:stretch>
        </p:blipFill>
        <p:spPr>
          <a:xfrm>
            <a:off x="-2107" y="10375900"/>
            <a:ext cx="643952" cy="1138022"/>
          </a:xfrm>
          <a:prstGeom prst="rect">
            <a:avLst/>
          </a:prstGeom>
          <a:ln w="12700">
            <a:miter lim="400000"/>
          </a:ln>
        </p:spPr>
      </p:pic>
      <p:sp>
        <p:nvSpPr>
          <p:cNvPr id="27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73" name="“"/>
          <p:cNvSpPr txBox="1"/>
          <p:nvPr/>
        </p:nvSpPr>
        <p:spPr>
          <a:xfrm>
            <a:off x="959569" y="1571241"/>
            <a:ext cx="974480" cy="18671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80000"/>
              </a:lnSpc>
              <a:defRPr sz="14000" b="0">
                <a:latin typeface="Laurentian Std"/>
                <a:ea typeface="Laurentian Std"/>
                <a:cs typeface="Laurentian Std"/>
                <a:sym typeface="Laurentian Std"/>
              </a:defRPr>
            </a:lvl1pPr>
          </a:lstStyle>
          <a:p>
            <a:r>
              <a:t>“</a:t>
            </a:r>
          </a:p>
        </p:txBody>
      </p:sp>
      <p:sp>
        <p:nvSpPr>
          <p:cNvPr id="274" name="Feugiat nulla facilisis at vero dolore delenit.”"/>
          <p:cNvSpPr txBox="1"/>
          <p:nvPr/>
        </p:nvSpPr>
        <p:spPr>
          <a:xfrm>
            <a:off x="2127969" y="1571241"/>
            <a:ext cx="9941275" cy="7738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90000"/>
              </a:lnSpc>
              <a:defRPr sz="14000" b="0">
                <a:latin typeface="Laurentian Std"/>
                <a:ea typeface="Laurentian Std"/>
                <a:cs typeface="Laurentian Std"/>
                <a:sym typeface="Laurentian Std"/>
              </a:defRPr>
            </a:lvl1pPr>
          </a:lstStyle>
          <a:p>
            <a:r>
              <a:t>Feugiat nulla facilisis at vero dolore delenit.”</a:t>
            </a:r>
          </a:p>
        </p:txBody>
      </p:sp>
      <p:sp>
        <p:nvSpPr>
          <p:cNvPr id="275" name="Universidad Panamericana"/>
          <p:cNvSpPr txBox="1"/>
          <p:nvPr/>
        </p:nvSpPr>
        <p:spPr>
          <a:xfrm>
            <a:off x="2127969" y="12909859"/>
            <a:ext cx="3191613" cy="3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base dorada">
    <p:spTree>
      <p:nvGrpSpPr>
        <p:cNvPr id="1" name=""/>
        <p:cNvGrpSpPr/>
        <p:nvPr/>
      </p:nvGrpSpPr>
      <p:grpSpPr>
        <a:xfrm>
          <a:off x="0" y="0"/>
          <a:ext cx="0" cy="0"/>
          <a:chOff x="0" y="0"/>
          <a:chExt cx="0" cy="0"/>
        </a:xfrm>
      </p:grpSpPr>
      <p:sp>
        <p:nvSpPr>
          <p:cNvPr id="282" name="Rectangle"/>
          <p:cNvSpPr/>
          <p:nvPr/>
        </p:nvSpPr>
        <p:spPr>
          <a:xfrm>
            <a:off x="-2107" y="-42334"/>
            <a:ext cx="24388214" cy="13800667"/>
          </a:xfrm>
          <a:prstGeom prst="rect">
            <a:avLst/>
          </a:prstGeom>
          <a:solidFill>
            <a:srgbClr val="CFB281"/>
          </a:solidFill>
          <a:ln w="12700">
            <a:miter lim="400000"/>
          </a:ln>
        </p:spPr>
        <p:txBody>
          <a:bodyPr lIns="0" tIns="0" rIns="0" bIns="0" anchor="ctr"/>
          <a:lstStyle/>
          <a:p>
            <a:pPr>
              <a:defRPr sz="3200" b="0">
                <a:solidFill>
                  <a:srgbClr val="CFB281"/>
                </a:solidFill>
                <a:latin typeface="+mn-lt"/>
                <a:ea typeface="+mn-ea"/>
                <a:cs typeface="+mn-cs"/>
                <a:sym typeface="Helvetica Neue Medium"/>
              </a:defRPr>
            </a:pPr>
            <a:endParaRPr/>
          </a:p>
        </p:txBody>
      </p:sp>
      <p:pic>
        <p:nvPicPr>
          <p:cNvPr id="283" name="Image" descr="Image"/>
          <p:cNvPicPr>
            <a:picLocks noChangeAspect="1"/>
          </p:cNvPicPr>
          <p:nvPr/>
        </p:nvPicPr>
        <p:blipFill>
          <a:blip r:embed="rId2"/>
          <a:srcRect l="42263" t="67271" r="22061" b="12760"/>
          <a:stretch>
            <a:fillRect/>
          </a:stretch>
        </p:blipFill>
        <p:spPr>
          <a:xfrm>
            <a:off x="-53284" y="-92444"/>
            <a:ext cx="24490567" cy="13900888"/>
          </a:xfrm>
          <a:prstGeom prst="rect">
            <a:avLst/>
          </a:prstGeom>
          <a:ln w="12700">
            <a:miter lim="400000"/>
          </a:ln>
        </p:spPr>
      </p:pic>
      <p:sp>
        <p:nvSpPr>
          <p:cNvPr id="28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‹Nº›</a:t>
            </a:fld>
            <a:endParaRPr/>
          </a:p>
        </p:txBody>
      </p:sp>
      <p:sp>
        <p:nvSpPr>
          <p:cNvPr id="285" name="“"/>
          <p:cNvSpPr txBox="1"/>
          <p:nvPr/>
        </p:nvSpPr>
        <p:spPr>
          <a:xfrm>
            <a:off x="959569" y="1571241"/>
            <a:ext cx="974480" cy="18671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80000"/>
              </a:lnSpc>
              <a:defRPr sz="14000" b="0">
                <a:solidFill>
                  <a:srgbClr val="FFFFFF"/>
                </a:solidFill>
                <a:latin typeface="Laurentian Std"/>
                <a:ea typeface="Laurentian Std"/>
                <a:cs typeface="Laurentian Std"/>
                <a:sym typeface="Laurentian Std"/>
              </a:defRPr>
            </a:lvl1pPr>
          </a:lstStyle>
          <a:p>
            <a:r>
              <a:t>“</a:t>
            </a:r>
          </a:p>
        </p:txBody>
      </p:sp>
      <p:sp>
        <p:nvSpPr>
          <p:cNvPr id="286" name="Feugiat nulla facilisis at vero dolore delenit.”"/>
          <p:cNvSpPr txBox="1"/>
          <p:nvPr/>
        </p:nvSpPr>
        <p:spPr>
          <a:xfrm>
            <a:off x="2127969" y="1571241"/>
            <a:ext cx="9941275" cy="7738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90000"/>
              </a:lnSpc>
              <a:defRPr sz="14000" b="0">
                <a:solidFill>
                  <a:srgbClr val="FFFFFF"/>
                </a:solidFill>
                <a:latin typeface="Laurentian Std"/>
                <a:ea typeface="Laurentian Std"/>
                <a:cs typeface="Laurentian Std"/>
                <a:sym typeface="Laurentian Std"/>
              </a:defRPr>
            </a:lvl1pPr>
          </a:lstStyle>
          <a:p>
            <a:r>
              <a:t>Feugiat nulla facilisis at vero dolore delenit.”</a:t>
            </a:r>
          </a:p>
        </p:txBody>
      </p:sp>
      <p:sp>
        <p:nvSpPr>
          <p:cNvPr id="287" name="Universidad Panamericana"/>
          <p:cNvSpPr txBox="1"/>
          <p:nvPr/>
        </p:nvSpPr>
        <p:spPr>
          <a:xfrm>
            <a:off x="2127969" y="12909859"/>
            <a:ext cx="3191613" cy="3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lvl1pPr algn="l">
              <a:defRPr sz="2200" b="0" spc="44">
                <a:solidFill>
                  <a:srgbClr val="FFFFFF"/>
                </a:solidFill>
                <a:latin typeface="Laurentian Std"/>
                <a:ea typeface="Laurentian Std"/>
                <a:cs typeface="Laurentian Std"/>
                <a:sym typeface="Laurentian Std"/>
              </a:defRPr>
            </a:lvl1pPr>
          </a:lstStyle>
          <a:p>
            <a:r>
              <a:t>Universidad Panamericana</a:t>
            </a:r>
          </a:p>
        </p:txBody>
      </p:sp>
      <p:sp>
        <p:nvSpPr>
          <p:cNvPr id="288" name="Autor de la cita"/>
          <p:cNvSpPr txBox="1"/>
          <p:nvPr/>
        </p:nvSpPr>
        <p:spPr>
          <a:xfrm>
            <a:off x="2127969" y="10375900"/>
            <a:ext cx="4027324"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algn="l">
              <a:lnSpc>
                <a:spcPct val="110000"/>
              </a:lnSpc>
              <a:defRPr sz="4800" b="0">
                <a:latin typeface="Seravek Light"/>
                <a:ea typeface="Seravek Light"/>
                <a:cs typeface="Seravek Light"/>
                <a:sym typeface="Seravek Light"/>
              </a:defRPr>
            </a:lvl1pPr>
          </a:lstStyle>
          <a:p>
            <a:r>
              <a:t>Autor de la cita</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copia 5">
    <p:spTree>
      <p:nvGrpSpPr>
        <p:cNvPr id="1" name=""/>
        <p:cNvGrpSpPr/>
        <p:nvPr/>
      </p:nvGrpSpPr>
      <p:grpSpPr>
        <a:xfrm>
          <a:off x="0" y="0"/>
          <a:ext cx="0" cy="0"/>
          <a:chOff x="0" y="0"/>
          <a:chExt cx="0" cy="0"/>
        </a:xfrm>
      </p:grpSpPr>
      <p:sp>
        <p:nvSpPr>
          <p:cNvPr id="295" name="Rectangle"/>
          <p:cNvSpPr/>
          <p:nvPr/>
        </p:nvSpPr>
        <p:spPr>
          <a:xfrm>
            <a:off x="-2107" y="-42334"/>
            <a:ext cx="24388214" cy="13800667"/>
          </a:xfrm>
          <a:prstGeom prst="rect">
            <a:avLst/>
          </a:prstGeom>
          <a:solidFill>
            <a:srgbClr val="CFB281"/>
          </a:solidFill>
          <a:ln w="12700">
            <a:miter lim="400000"/>
          </a:ln>
        </p:spPr>
        <p:txBody>
          <a:bodyPr lIns="0" tIns="0" rIns="0" bIns="0" anchor="ctr"/>
          <a:lstStyle/>
          <a:p>
            <a:pPr>
              <a:defRPr sz="3200" b="0">
                <a:solidFill>
                  <a:srgbClr val="CFB281"/>
                </a:solidFill>
                <a:latin typeface="+mn-lt"/>
                <a:ea typeface="+mn-ea"/>
                <a:cs typeface="+mn-cs"/>
                <a:sym typeface="Helvetica Neue Medium"/>
              </a:defRPr>
            </a:pPr>
            <a:endParaRPr/>
          </a:p>
        </p:txBody>
      </p:sp>
      <p:sp>
        <p:nvSpPr>
          <p:cNvPr id="296" name="Autor de la cita"/>
          <p:cNvSpPr txBox="1">
            <a:spLocks noGrp="1"/>
          </p:cNvSpPr>
          <p:nvPr>
            <p:ph type="body" sz="quarter" idx="13"/>
          </p:nvPr>
        </p:nvSpPr>
        <p:spPr>
          <a:xfrm>
            <a:off x="2127969" y="10375900"/>
            <a:ext cx="4027324" cy="838200"/>
          </a:xfrm>
          <a:prstGeom prst="rect">
            <a:avLst/>
          </a:prstGeom>
        </p:spPr>
        <p:txBody>
          <a:bodyPr wrap="none" anchor="t">
            <a:spAutoFit/>
          </a:bodyPr>
          <a:lstStyle>
            <a:lvl1pPr marL="0" indent="0">
              <a:lnSpc>
                <a:spcPct val="110000"/>
              </a:lnSpc>
              <a:spcBef>
                <a:spcPts val="0"/>
              </a:spcBef>
              <a:buSzTx/>
              <a:buNone/>
              <a:defRPr>
                <a:latin typeface="Seravek Light"/>
                <a:ea typeface="Seravek Light"/>
                <a:cs typeface="Seravek Light"/>
                <a:sym typeface="Seravek Light"/>
              </a:defRPr>
            </a:lvl1pPr>
          </a:lstStyle>
          <a:p>
            <a:r>
              <a:t>Autor de la cita</a:t>
            </a:r>
          </a:p>
        </p:txBody>
      </p:sp>
      <p:pic>
        <p:nvPicPr>
          <p:cNvPr id="297" name="Image" descr="Image"/>
          <p:cNvPicPr>
            <a:picLocks noChangeAspect="1"/>
          </p:cNvPicPr>
          <p:nvPr/>
        </p:nvPicPr>
        <p:blipFill>
          <a:blip r:embed="rId2"/>
          <a:stretch>
            <a:fillRect/>
          </a:stretch>
        </p:blipFill>
        <p:spPr>
          <a:xfrm>
            <a:off x="-2107" y="10375900"/>
            <a:ext cx="643952" cy="1138022"/>
          </a:xfrm>
          <a:prstGeom prst="rect">
            <a:avLst/>
          </a:prstGeom>
          <a:ln w="12700">
            <a:miter lim="400000"/>
          </a:ln>
        </p:spPr>
      </p:pic>
      <p:sp>
        <p:nvSpPr>
          <p:cNvPr id="29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‹Nº›</a:t>
            </a:fld>
            <a:endParaRPr/>
          </a:p>
        </p:txBody>
      </p:sp>
      <p:sp>
        <p:nvSpPr>
          <p:cNvPr id="299" name="“"/>
          <p:cNvSpPr txBox="1"/>
          <p:nvPr/>
        </p:nvSpPr>
        <p:spPr>
          <a:xfrm>
            <a:off x="959569" y="1571241"/>
            <a:ext cx="974480" cy="18671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80000"/>
              </a:lnSpc>
              <a:defRPr sz="14000" b="0">
                <a:solidFill>
                  <a:srgbClr val="FFFFFF"/>
                </a:solidFill>
                <a:latin typeface="Laurentian Std"/>
                <a:ea typeface="Laurentian Std"/>
                <a:cs typeface="Laurentian Std"/>
                <a:sym typeface="Laurentian Std"/>
              </a:defRPr>
            </a:lvl1pPr>
          </a:lstStyle>
          <a:p>
            <a:r>
              <a:t>“</a:t>
            </a:r>
          </a:p>
        </p:txBody>
      </p:sp>
      <p:sp>
        <p:nvSpPr>
          <p:cNvPr id="300" name="Feugiat nulla facilisis at vero dolore delenit.”"/>
          <p:cNvSpPr txBox="1"/>
          <p:nvPr/>
        </p:nvSpPr>
        <p:spPr>
          <a:xfrm>
            <a:off x="2127969" y="1571241"/>
            <a:ext cx="9941275" cy="7738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90000"/>
              </a:lnSpc>
              <a:defRPr sz="14000" b="0">
                <a:solidFill>
                  <a:srgbClr val="FFFFFF"/>
                </a:solidFill>
                <a:latin typeface="Laurentian Std"/>
                <a:ea typeface="Laurentian Std"/>
                <a:cs typeface="Laurentian Std"/>
                <a:sym typeface="Laurentian Std"/>
              </a:defRPr>
            </a:lvl1pPr>
          </a:lstStyle>
          <a:p>
            <a:r>
              <a:t>Feugiat nulla facilisis at vero dolore delenit.”</a:t>
            </a:r>
          </a:p>
        </p:txBody>
      </p:sp>
      <p:sp>
        <p:nvSpPr>
          <p:cNvPr id="301" name="Universidad Panamericana"/>
          <p:cNvSpPr txBox="1"/>
          <p:nvPr/>
        </p:nvSpPr>
        <p:spPr>
          <a:xfrm>
            <a:off x="2127969" y="12909859"/>
            <a:ext cx="3191613" cy="3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lvl1pPr algn="l">
              <a:defRPr sz="2200" b="0" spc="44">
                <a:solidFill>
                  <a:srgbClr val="FFFFFF"/>
                </a:solidFill>
                <a:latin typeface="Laurentian Std"/>
                <a:ea typeface="Laurentian Std"/>
                <a:cs typeface="Laurentian Std"/>
                <a:sym typeface="Laurentian Std"/>
              </a:defRPr>
            </a:lvl1pPr>
          </a:lstStyle>
          <a:p>
            <a:r>
              <a:t>Universidad Panamericana</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Esquema en verde">
    <p:bg>
      <p:bgPr>
        <a:solidFill>
          <a:srgbClr val="025A4F"/>
        </a:solidFill>
        <a:effectLst/>
      </p:bgPr>
    </p:bg>
    <p:spTree>
      <p:nvGrpSpPr>
        <p:cNvPr id="1" name=""/>
        <p:cNvGrpSpPr/>
        <p:nvPr/>
      </p:nvGrpSpPr>
      <p:grpSpPr>
        <a:xfrm>
          <a:off x="0" y="0"/>
          <a:ext cx="0" cy="0"/>
          <a:chOff x="0" y="0"/>
          <a:chExt cx="0" cy="0"/>
        </a:xfrm>
      </p:grpSpPr>
      <p:sp>
        <p:nvSpPr>
          <p:cNvPr id="34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342" name="Caja de texto para el nombre del tema"/>
          <p:cNvSpPr txBox="1"/>
          <p:nvPr/>
        </p:nvSpPr>
        <p:spPr>
          <a:xfrm>
            <a:off x="2087304" y="2744707"/>
            <a:ext cx="9400436" cy="20305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90000"/>
              </a:lnSpc>
              <a:defRPr sz="7200" b="0">
                <a:solidFill>
                  <a:srgbClr val="B9975B"/>
                </a:solidFill>
                <a:latin typeface="Laurentian Std SemiBold"/>
                <a:ea typeface="Laurentian Std SemiBold"/>
                <a:cs typeface="Laurentian Std SemiBold"/>
                <a:sym typeface="Laurentian Std SemiBold"/>
              </a:defRPr>
            </a:lvl1pPr>
          </a:lstStyle>
          <a:p>
            <a:r>
              <a:t>Caja de texto para el nombre del tema</a:t>
            </a:r>
          </a:p>
        </p:txBody>
      </p:sp>
      <p:pic>
        <p:nvPicPr>
          <p:cNvPr id="343" name="Image" descr="Image"/>
          <p:cNvPicPr>
            <a:picLocks noChangeAspect="1"/>
          </p:cNvPicPr>
          <p:nvPr/>
        </p:nvPicPr>
        <p:blipFill>
          <a:blip r:embed="rId2"/>
          <a:stretch>
            <a:fillRect/>
          </a:stretch>
        </p:blipFill>
        <p:spPr>
          <a:xfrm>
            <a:off x="-33096" y="2877563"/>
            <a:ext cx="643953" cy="1138023"/>
          </a:xfrm>
          <a:prstGeom prst="rect">
            <a:avLst/>
          </a:prstGeom>
          <a:ln w="12700">
            <a:miter lim="400000"/>
          </a:ln>
        </p:spPr>
      </p:pic>
      <p:sp>
        <p:nvSpPr>
          <p:cNvPr id="344" name="TRES…"/>
          <p:cNvSpPr txBox="1"/>
          <p:nvPr/>
        </p:nvSpPr>
        <p:spPr>
          <a:xfrm>
            <a:off x="16964659" y="6980117"/>
            <a:ext cx="4346311" cy="108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l" defTabSz="685800">
              <a:lnSpc>
                <a:spcPct val="50000"/>
              </a:lnSpc>
              <a:spcBef>
                <a:spcPts val="1000"/>
              </a:spcBef>
              <a:buClr>
                <a:srgbClr val="B9975B"/>
              </a:buClr>
              <a:defRPr sz="3200" b="0">
                <a:solidFill>
                  <a:srgbClr val="B9975B"/>
                </a:solidFill>
                <a:latin typeface="Laurentian Std"/>
                <a:ea typeface="Laurentian Std"/>
                <a:cs typeface="Laurentian Std"/>
                <a:sym typeface="Laurentian Std"/>
              </a:defRPr>
            </a:pPr>
            <a:r>
              <a:t>TRES</a:t>
            </a:r>
          </a:p>
          <a:p>
            <a:pPr algn="l" defTabSz="685800">
              <a:lnSpc>
                <a:spcPct val="50000"/>
              </a:lnSpc>
              <a:spcBef>
                <a:spcPts val="1000"/>
              </a:spcBef>
              <a:buClr>
                <a:srgbClr val="B9975B"/>
              </a:buClr>
              <a:defRPr sz="5200" b="0">
                <a:solidFill>
                  <a:srgbClr val="FFFFFF"/>
                </a:solidFill>
                <a:latin typeface="Laurentian Std"/>
                <a:ea typeface="Laurentian Std"/>
                <a:cs typeface="Laurentian Std"/>
                <a:sym typeface="Laurentian Std"/>
              </a:defRPr>
            </a:pPr>
            <a:r>
              <a:t>Topic</a:t>
            </a:r>
          </a:p>
        </p:txBody>
      </p:sp>
      <p:sp>
        <p:nvSpPr>
          <p:cNvPr id="345" name="Line"/>
          <p:cNvSpPr/>
          <p:nvPr/>
        </p:nvSpPr>
        <p:spPr>
          <a:xfrm>
            <a:off x="17034563" y="8375329"/>
            <a:ext cx="1212719" cy="1"/>
          </a:xfrm>
          <a:prstGeom prst="line">
            <a:avLst/>
          </a:prstGeom>
          <a:ln w="25400" cap="rnd">
            <a:solidFill>
              <a:srgbClr val="B9975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46" name="UNO…"/>
          <p:cNvSpPr txBox="1"/>
          <p:nvPr/>
        </p:nvSpPr>
        <p:spPr>
          <a:xfrm>
            <a:off x="2087304" y="6980117"/>
            <a:ext cx="4346312" cy="108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l" defTabSz="685800">
              <a:lnSpc>
                <a:spcPct val="50000"/>
              </a:lnSpc>
              <a:spcBef>
                <a:spcPts val="1000"/>
              </a:spcBef>
              <a:buClr>
                <a:srgbClr val="B9975B"/>
              </a:buClr>
              <a:defRPr sz="3200" b="0">
                <a:solidFill>
                  <a:srgbClr val="B9975B"/>
                </a:solidFill>
                <a:latin typeface="Laurentian Std"/>
                <a:ea typeface="Laurentian Std"/>
                <a:cs typeface="Laurentian Std"/>
                <a:sym typeface="Laurentian Std"/>
              </a:defRPr>
            </a:pPr>
            <a:r>
              <a:t>UNO</a:t>
            </a:r>
          </a:p>
          <a:p>
            <a:pPr algn="l" defTabSz="685800">
              <a:lnSpc>
                <a:spcPct val="50000"/>
              </a:lnSpc>
              <a:spcBef>
                <a:spcPts val="1000"/>
              </a:spcBef>
              <a:buClr>
                <a:srgbClr val="B9975B"/>
              </a:buClr>
              <a:defRPr sz="5200" b="0">
                <a:solidFill>
                  <a:srgbClr val="FFFFFF"/>
                </a:solidFill>
                <a:latin typeface="Laurentian Std"/>
                <a:ea typeface="Laurentian Std"/>
                <a:cs typeface="Laurentian Std"/>
                <a:sym typeface="Laurentian Std"/>
              </a:defRPr>
            </a:pPr>
            <a:r>
              <a:t>Topic</a:t>
            </a:r>
          </a:p>
        </p:txBody>
      </p:sp>
      <p:sp>
        <p:nvSpPr>
          <p:cNvPr id="347" name="Line"/>
          <p:cNvSpPr/>
          <p:nvPr/>
        </p:nvSpPr>
        <p:spPr>
          <a:xfrm>
            <a:off x="2157208" y="8375329"/>
            <a:ext cx="1212719" cy="1"/>
          </a:xfrm>
          <a:prstGeom prst="line">
            <a:avLst/>
          </a:prstGeom>
          <a:ln w="25400" cap="rnd">
            <a:solidFill>
              <a:srgbClr val="B9975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48" name="DOS…"/>
          <p:cNvSpPr txBox="1"/>
          <p:nvPr/>
        </p:nvSpPr>
        <p:spPr>
          <a:xfrm>
            <a:off x="9525981" y="6980117"/>
            <a:ext cx="4346312" cy="108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l" defTabSz="685800">
              <a:lnSpc>
                <a:spcPct val="50000"/>
              </a:lnSpc>
              <a:spcBef>
                <a:spcPts val="1000"/>
              </a:spcBef>
              <a:buClr>
                <a:srgbClr val="B9975B"/>
              </a:buClr>
              <a:defRPr sz="3200" b="0">
                <a:solidFill>
                  <a:srgbClr val="B9975B"/>
                </a:solidFill>
                <a:latin typeface="Laurentian Std"/>
                <a:ea typeface="Laurentian Std"/>
                <a:cs typeface="Laurentian Std"/>
                <a:sym typeface="Laurentian Std"/>
              </a:defRPr>
            </a:pPr>
            <a:r>
              <a:t>DOS</a:t>
            </a:r>
          </a:p>
          <a:p>
            <a:pPr algn="l" defTabSz="685800">
              <a:lnSpc>
                <a:spcPct val="50000"/>
              </a:lnSpc>
              <a:spcBef>
                <a:spcPts val="1000"/>
              </a:spcBef>
              <a:buClr>
                <a:srgbClr val="B9975B"/>
              </a:buClr>
              <a:defRPr sz="5200" b="0">
                <a:solidFill>
                  <a:srgbClr val="FFFFFF"/>
                </a:solidFill>
                <a:latin typeface="Laurentian Std"/>
                <a:ea typeface="Laurentian Std"/>
                <a:cs typeface="Laurentian Std"/>
                <a:sym typeface="Laurentian Std"/>
              </a:defRPr>
            </a:pPr>
            <a:r>
              <a:t>Topic</a:t>
            </a:r>
          </a:p>
        </p:txBody>
      </p:sp>
      <p:sp>
        <p:nvSpPr>
          <p:cNvPr id="349" name="Line"/>
          <p:cNvSpPr/>
          <p:nvPr/>
        </p:nvSpPr>
        <p:spPr>
          <a:xfrm>
            <a:off x="9595885" y="8375329"/>
            <a:ext cx="1212719" cy="1"/>
          </a:xfrm>
          <a:prstGeom prst="line">
            <a:avLst/>
          </a:prstGeom>
          <a:ln w="25400" cap="rnd">
            <a:solidFill>
              <a:srgbClr val="B9975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50" name="Caja de texto para el subtema"/>
          <p:cNvSpPr txBox="1"/>
          <p:nvPr/>
        </p:nvSpPr>
        <p:spPr>
          <a:xfrm>
            <a:off x="2087304" y="4982227"/>
            <a:ext cx="7916952" cy="712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4800" b="0">
                <a:solidFill>
                  <a:srgbClr val="FFFFFF"/>
                </a:solidFill>
                <a:latin typeface="Laurentian Std SemiBold"/>
                <a:ea typeface="Laurentian Std SemiBold"/>
                <a:cs typeface="Laurentian Std SemiBold"/>
                <a:sym typeface="Laurentian Std SemiBold"/>
              </a:defRPr>
            </a:lvl1pPr>
          </a:lstStyle>
          <a:p>
            <a:r>
              <a:t>Caja de texto para el subtema</a:t>
            </a:r>
          </a:p>
        </p:txBody>
      </p:sp>
      <p:sp>
        <p:nvSpPr>
          <p:cNvPr id="351" name="Universidad Panamericana"/>
          <p:cNvSpPr txBox="1"/>
          <p:nvPr/>
        </p:nvSpPr>
        <p:spPr>
          <a:xfrm>
            <a:off x="2127969" y="12909859"/>
            <a:ext cx="3191613" cy="3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
        <p:nvSpPr>
          <p:cNvPr id="352" name="Torerum qui cus estiasi offic tem fugitis ute rendisci ut lacerume re delenda nectio. Ut que magnis dollora ectatem porerum,"/>
          <p:cNvSpPr txBox="1"/>
          <p:nvPr/>
        </p:nvSpPr>
        <p:spPr>
          <a:xfrm>
            <a:off x="16998641" y="8690430"/>
            <a:ext cx="5814319" cy="2122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Torerum qui cus estiasi offic tem fugitis ute rendisci ut lacerume re delenda nectio. Ut que magnis dollora ectatem porerum, </a:t>
            </a:r>
          </a:p>
        </p:txBody>
      </p:sp>
      <p:sp>
        <p:nvSpPr>
          <p:cNvPr id="353" name="Torerum qui cus estiasi offic tem fugitis ute rendisci ut lacerume re delenda nectio. Ut que magnis dollora ectatem porerum,"/>
          <p:cNvSpPr txBox="1"/>
          <p:nvPr/>
        </p:nvSpPr>
        <p:spPr>
          <a:xfrm>
            <a:off x="2121287" y="8690430"/>
            <a:ext cx="5814319" cy="2122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Torerum qui cus estiasi offic tem fugitis ute rendisci ut lacerume re delenda nectio. Ut que magnis dollora ectatem porerum, </a:t>
            </a:r>
          </a:p>
        </p:txBody>
      </p:sp>
      <p:sp>
        <p:nvSpPr>
          <p:cNvPr id="354" name="Torerum qui cus estiasi offic tem fugitis ute rendisci ut lacerume re delenda nectio. Ut que magnis dollora ectatem porerum,"/>
          <p:cNvSpPr txBox="1"/>
          <p:nvPr/>
        </p:nvSpPr>
        <p:spPr>
          <a:xfrm>
            <a:off x="9559964" y="8690430"/>
            <a:ext cx="5814319" cy="2122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Torerum qui cus estiasi offic tem fugitis ute rendisci ut lacerume re delenda nectio. Ut que magnis dollora ectatem porerum, </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Separador verde">
    <p:bg>
      <p:bgPr>
        <a:solidFill>
          <a:srgbClr val="025A4F"/>
        </a:solidFill>
        <a:effectLst/>
      </p:bgPr>
    </p:bg>
    <p:spTree>
      <p:nvGrpSpPr>
        <p:cNvPr id="1" name=""/>
        <p:cNvGrpSpPr/>
        <p:nvPr/>
      </p:nvGrpSpPr>
      <p:grpSpPr>
        <a:xfrm>
          <a:off x="0" y="0"/>
          <a:ext cx="0" cy="0"/>
          <a:chOff x="0" y="0"/>
          <a:chExt cx="0" cy="0"/>
        </a:xfrm>
      </p:grpSpPr>
      <p:sp>
        <p:nvSpPr>
          <p:cNvPr id="361" name="Image"/>
          <p:cNvSpPr>
            <a:spLocks noGrp="1"/>
          </p:cNvSpPr>
          <p:nvPr>
            <p:ph type="pic" sz="half" idx="13"/>
          </p:nvPr>
        </p:nvSpPr>
        <p:spPr>
          <a:xfrm>
            <a:off x="20221550" y="2243619"/>
            <a:ext cx="7568136" cy="13374793"/>
          </a:xfrm>
          <a:prstGeom prst="rect">
            <a:avLst/>
          </a:prstGeom>
        </p:spPr>
        <p:txBody>
          <a:bodyPr lIns="91439" tIns="45719" rIns="91439" bIns="45719" anchor="t">
            <a:noAutofit/>
          </a:bodyPr>
          <a:lstStyle/>
          <a:p>
            <a:endParaRPr/>
          </a:p>
        </p:txBody>
      </p:sp>
      <p:sp>
        <p:nvSpPr>
          <p:cNvPr id="362" name="Separador"/>
          <p:cNvSpPr txBox="1">
            <a:spLocks noGrp="1"/>
          </p:cNvSpPr>
          <p:nvPr>
            <p:ph type="body" idx="14"/>
          </p:nvPr>
        </p:nvSpPr>
        <p:spPr>
          <a:xfrm>
            <a:off x="-664363" y="2861057"/>
            <a:ext cx="24275974" cy="5703467"/>
          </a:xfrm>
          <a:prstGeom prst="rect">
            <a:avLst/>
          </a:prstGeom>
        </p:spPr>
        <p:txBody>
          <a:bodyPr anchor="t">
            <a:spAutoFit/>
          </a:bodyPr>
          <a:lstStyle>
            <a:lvl1pPr marL="0" indent="0">
              <a:lnSpc>
                <a:spcPct val="60000"/>
              </a:lnSpc>
              <a:spcBef>
                <a:spcPts val="0"/>
              </a:spcBef>
              <a:buSzTx/>
              <a:buNone/>
              <a:defRPr sz="44400">
                <a:solidFill>
                  <a:srgbClr val="FFFFFF"/>
                </a:solidFill>
                <a:latin typeface="Laurentian Std SemiBold"/>
                <a:ea typeface="Laurentian Std SemiBold"/>
                <a:cs typeface="Laurentian Std SemiBold"/>
                <a:sym typeface="Laurentian Std SemiBold"/>
              </a:defRPr>
            </a:lvl1pPr>
          </a:lstStyle>
          <a:p>
            <a:r>
              <a:t>Separador</a:t>
            </a:r>
          </a:p>
        </p:txBody>
      </p:sp>
      <p:sp>
        <p:nvSpPr>
          <p:cNvPr id="36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364" name="Universidad Panamericana"/>
          <p:cNvSpPr txBox="1"/>
          <p:nvPr/>
        </p:nvSpPr>
        <p:spPr>
          <a:xfrm>
            <a:off x="2127969" y="12909859"/>
            <a:ext cx="3191613" cy="3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
        <p:nvSpPr>
          <p:cNvPr id="365" name="Lorem ipsum dolor sit amet, consectetuer adipiscing elit, sed diam nonummy nibh euismod tincidunt ut laoreet dolore magna aliquam erat volutpat. Ut wisi enim ad minim veniam, quis nostrud exerci tation ullamcorper."/>
          <p:cNvSpPr txBox="1"/>
          <p:nvPr/>
        </p:nvSpPr>
        <p:spPr>
          <a:xfrm>
            <a:off x="11791393" y="9349182"/>
            <a:ext cx="11021566" cy="2122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Spread fotografía 04 prepa">
    <p:spTree>
      <p:nvGrpSpPr>
        <p:cNvPr id="1" name=""/>
        <p:cNvGrpSpPr/>
        <p:nvPr/>
      </p:nvGrpSpPr>
      <p:grpSpPr>
        <a:xfrm>
          <a:off x="0" y="0"/>
          <a:ext cx="0" cy="0"/>
          <a:chOff x="0" y="0"/>
          <a:chExt cx="0" cy="0"/>
        </a:xfrm>
      </p:grpSpPr>
      <p:sp>
        <p:nvSpPr>
          <p:cNvPr id="421" name="Basket05.jpg"/>
          <p:cNvSpPr>
            <a:spLocks noGrp="1"/>
          </p:cNvSpPr>
          <p:nvPr>
            <p:ph type="pic" idx="13"/>
          </p:nvPr>
        </p:nvSpPr>
        <p:spPr>
          <a:xfrm>
            <a:off x="-145144" y="0"/>
            <a:ext cx="24674288" cy="13716000"/>
          </a:xfrm>
          <a:prstGeom prst="rect">
            <a:avLst/>
          </a:prstGeom>
        </p:spPr>
        <p:txBody>
          <a:bodyPr lIns="91439" tIns="45719" rIns="91439" bIns="45719" anchor="t">
            <a:noAutofit/>
          </a:bodyPr>
          <a:lstStyle/>
          <a:p>
            <a:endParaRPr/>
          </a:p>
        </p:txBody>
      </p:sp>
      <p:sp>
        <p:nvSpPr>
          <p:cNvPr id="422" name="Image"/>
          <p:cNvSpPr>
            <a:spLocks noGrp="1"/>
          </p:cNvSpPr>
          <p:nvPr>
            <p:ph type="pic" sz="half" idx="14"/>
          </p:nvPr>
        </p:nvSpPr>
        <p:spPr>
          <a:xfrm>
            <a:off x="17546022" y="2173351"/>
            <a:ext cx="8529321" cy="15073448"/>
          </a:xfrm>
          <a:prstGeom prst="rect">
            <a:avLst/>
          </a:prstGeom>
        </p:spPr>
        <p:txBody>
          <a:bodyPr lIns="91439" tIns="45719" rIns="91439" bIns="45719" anchor="t">
            <a:noAutofit/>
          </a:bodyPr>
          <a:lstStyle/>
          <a:p>
            <a:endParaRPr/>
          </a:p>
        </p:txBody>
      </p:sp>
      <p:sp>
        <p:nvSpPr>
          <p:cNvPr id="423" name="Bullet"/>
          <p:cNvSpPr txBox="1">
            <a:spLocks noGrp="1"/>
          </p:cNvSpPr>
          <p:nvPr>
            <p:ph type="body" sz="quarter" idx="15"/>
          </p:nvPr>
        </p:nvSpPr>
        <p:spPr>
          <a:xfrm>
            <a:off x="12282546" y="4537202"/>
            <a:ext cx="14076484" cy="4124452"/>
          </a:xfrm>
          <a:prstGeom prst="rect">
            <a:avLst/>
          </a:prstGeom>
        </p:spPr>
        <p:txBody>
          <a:bodyPr anchor="t">
            <a:spAutoFit/>
          </a:bodyPr>
          <a:lstStyle>
            <a:lvl1pPr marL="0" indent="0">
              <a:lnSpc>
                <a:spcPct val="60000"/>
              </a:lnSpc>
              <a:spcBef>
                <a:spcPts val="0"/>
              </a:spcBef>
              <a:buSzTx/>
              <a:buNone/>
              <a:defRPr sz="32000">
                <a:solidFill>
                  <a:srgbClr val="FFFFFF"/>
                </a:solidFill>
                <a:latin typeface="Laurentian Std SemiBold"/>
                <a:ea typeface="Laurentian Std SemiBold"/>
                <a:cs typeface="Laurentian Std SemiBold"/>
                <a:sym typeface="Laurentian Std SemiBold"/>
              </a:defRPr>
            </a:lvl1pPr>
          </a:lstStyle>
          <a:p>
            <a:r>
              <a:t>Bullet</a:t>
            </a:r>
          </a:p>
        </p:txBody>
      </p:sp>
      <p:sp>
        <p:nvSpPr>
          <p:cNvPr id="424" name="Slide Number"/>
          <p:cNvSpPr txBox="1">
            <a:spLocks noGrp="1"/>
          </p:cNvSpPr>
          <p:nvPr>
            <p:ph type="sldNum" sz="quarter" idx="2"/>
          </p:nvPr>
        </p:nvSpPr>
        <p:spPr>
          <a:xfrm>
            <a:off x="11959031" y="13081000"/>
            <a:ext cx="453238" cy="461059"/>
          </a:xfrm>
          <a:prstGeom prst="rect">
            <a:avLst/>
          </a:prstGeom>
        </p:spPr>
        <p:txBody>
          <a:bodyPr/>
          <a:lstStyle>
            <a:lvl1pPr algn="ctr">
              <a:defRPr sz="2400">
                <a:solidFill>
                  <a:srgbClr val="000000"/>
                </a:solidFill>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parador guinda">
    <p:bg>
      <p:bgPr>
        <a:solidFill>
          <a:srgbClr val="8D1638"/>
        </a:solidFill>
        <a:effectLst/>
      </p:bgPr>
    </p:bg>
    <p:spTree>
      <p:nvGrpSpPr>
        <p:cNvPr id="1" name=""/>
        <p:cNvGrpSpPr/>
        <p:nvPr/>
      </p:nvGrpSpPr>
      <p:grpSpPr>
        <a:xfrm>
          <a:off x="0" y="0"/>
          <a:ext cx="0" cy="0"/>
          <a:chOff x="0" y="0"/>
          <a:chExt cx="0" cy="0"/>
        </a:xfrm>
      </p:grpSpPr>
      <p:sp>
        <p:nvSpPr>
          <p:cNvPr id="470" name="Image"/>
          <p:cNvSpPr>
            <a:spLocks noGrp="1"/>
          </p:cNvSpPr>
          <p:nvPr>
            <p:ph type="pic" sz="quarter" idx="13"/>
          </p:nvPr>
        </p:nvSpPr>
        <p:spPr>
          <a:xfrm>
            <a:off x="1857350" y="8419"/>
            <a:ext cx="2522379" cy="4457676"/>
          </a:xfrm>
          <a:prstGeom prst="rect">
            <a:avLst/>
          </a:prstGeom>
        </p:spPr>
        <p:txBody>
          <a:bodyPr lIns="91439" tIns="45719" rIns="91439" bIns="45719" anchor="t">
            <a:noAutofit/>
          </a:bodyPr>
          <a:lstStyle/>
          <a:p>
            <a:endParaRPr/>
          </a:p>
        </p:txBody>
      </p:sp>
      <p:sp>
        <p:nvSpPr>
          <p:cNvPr id="471" name="Separador"/>
          <p:cNvSpPr txBox="1">
            <a:spLocks noGrp="1"/>
          </p:cNvSpPr>
          <p:nvPr>
            <p:ph type="body" idx="14"/>
          </p:nvPr>
        </p:nvSpPr>
        <p:spPr>
          <a:xfrm>
            <a:off x="-664363" y="2861057"/>
            <a:ext cx="24275974" cy="5703467"/>
          </a:xfrm>
          <a:prstGeom prst="rect">
            <a:avLst/>
          </a:prstGeom>
        </p:spPr>
        <p:txBody>
          <a:bodyPr anchor="t">
            <a:spAutoFit/>
          </a:bodyPr>
          <a:lstStyle>
            <a:lvl1pPr marL="0" indent="0">
              <a:lnSpc>
                <a:spcPct val="60000"/>
              </a:lnSpc>
              <a:spcBef>
                <a:spcPts val="0"/>
              </a:spcBef>
              <a:buSzTx/>
              <a:buNone/>
              <a:defRPr sz="44400">
                <a:solidFill>
                  <a:srgbClr val="FFFFFF"/>
                </a:solidFill>
                <a:latin typeface="Laurentian Std SemiBold"/>
                <a:ea typeface="Laurentian Std SemiBold"/>
                <a:cs typeface="Laurentian Std SemiBold"/>
                <a:sym typeface="Laurentian Std SemiBold"/>
              </a:defRPr>
            </a:lvl1pPr>
          </a:lstStyle>
          <a:p>
            <a:r>
              <a:t>Separador</a:t>
            </a:r>
          </a:p>
        </p:txBody>
      </p:sp>
      <p:sp>
        <p:nvSpPr>
          <p:cNvPr id="47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473" name="Universidad Panamericana"/>
          <p:cNvSpPr txBox="1"/>
          <p:nvPr/>
        </p:nvSpPr>
        <p:spPr>
          <a:xfrm>
            <a:off x="2127969" y="12909859"/>
            <a:ext cx="3191613" cy="3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
        <p:nvSpPr>
          <p:cNvPr id="474" name="Lorem ipsum dolor sit amet, consectetuer adipiscing elit, sed diam nonummy nibh euismod tincidunt ut laoreet dolore magna aliquam erat volutpat. Ut wisi enim ad minim veniam, quis nostrud exerci tation ullamcorper."/>
          <p:cNvSpPr txBox="1"/>
          <p:nvPr/>
        </p:nvSpPr>
        <p:spPr>
          <a:xfrm>
            <a:off x="11791393" y="9349182"/>
            <a:ext cx="11021566" cy="2122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pread texto, data y foto">
    <p:spTree>
      <p:nvGrpSpPr>
        <p:cNvPr id="1" name=""/>
        <p:cNvGrpSpPr/>
        <p:nvPr/>
      </p:nvGrpSpPr>
      <p:grpSpPr>
        <a:xfrm>
          <a:off x="0" y="0"/>
          <a:ext cx="0" cy="0"/>
          <a:chOff x="0" y="0"/>
          <a:chExt cx="0" cy="0"/>
        </a:xfrm>
      </p:grpSpPr>
      <p:sp>
        <p:nvSpPr>
          <p:cNvPr id="22" name="drew-hays-tGYrlchfObE-unsplash.jpg"/>
          <p:cNvSpPr>
            <a:spLocks noGrp="1"/>
          </p:cNvSpPr>
          <p:nvPr>
            <p:ph type="pic" sz="half" idx="13"/>
          </p:nvPr>
        </p:nvSpPr>
        <p:spPr>
          <a:xfrm>
            <a:off x="-627547" y="3703"/>
            <a:ext cx="9144440" cy="13708595"/>
          </a:xfrm>
          <a:prstGeom prst="rect">
            <a:avLst/>
          </a:prstGeom>
        </p:spPr>
        <p:txBody>
          <a:bodyPr lIns="91439" tIns="45719" rIns="91439" bIns="45719" anchor="t">
            <a:noAutofit/>
          </a:bodyPr>
          <a:lstStyle/>
          <a:p>
            <a:endParaRPr/>
          </a:p>
        </p:txBody>
      </p:sp>
      <p:sp>
        <p:nvSpPr>
          <p:cNvPr id="23" name="Image"/>
          <p:cNvSpPr>
            <a:spLocks noGrp="1"/>
          </p:cNvSpPr>
          <p:nvPr>
            <p:ph type="pic" idx="14"/>
          </p:nvPr>
        </p:nvSpPr>
        <p:spPr>
          <a:xfrm>
            <a:off x="4884134" y="8560365"/>
            <a:ext cx="10100505" cy="17850111"/>
          </a:xfrm>
          <a:prstGeom prst="rect">
            <a:avLst/>
          </a:prstGeom>
        </p:spPr>
        <p:txBody>
          <a:bodyPr lIns="91439" tIns="45719" rIns="91439" bIns="45719" anchor="t">
            <a:noAutofit/>
          </a:bodyPr>
          <a:lstStyle/>
          <a:p>
            <a:endParaRPr/>
          </a:p>
        </p:txBody>
      </p:sp>
      <p:sp>
        <p:nvSpPr>
          <p:cNvPr id="24" name="80%"/>
          <p:cNvSpPr txBox="1">
            <a:spLocks noGrp="1"/>
          </p:cNvSpPr>
          <p:nvPr>
            <p:ph type="body" sz="quarter" idx="15"/>
          </p:nvPr>
        </p:nvSpPr>
        <p:spPr>
          <a:xfrm>
            <a:off x="3888178" y="8934767"/>
            <a:ext cx="3535681" cy="1993266"/>
          </a:xfrm>
          <a:prstGeom prst="rect">
            <a:avLst/>
          </a:prstGeom>
        </p:spPr>
        <p:txBody>
          <a:bodyPr wrap="none">
            <a:spAutoFit/>
          </a:bodyPr>
          <a:lstStyle>
            <a:lvl1pPr marL="0" indent="0">
              <a:spcBef>
                <a:spcPts val="0"/>
              </a:spcBef>
              <a:buSzTx/>
              <a:buNone/>
              <a:defRPr sz="15000">
                <a:solidFill>
                  <a:srgbClr val="FFFFFF"/>
                </a:solidFill>
                <a:latin typeface="Laurentian Std SemiBold"/>
                <a:ea typeface="Laurentian Std SemiBold"/>
                <a:cs typeface="Laurentian Std SemiBold"/>
                <a:sym typeface="Laurentian Std SemiBold"/>
              </a:defRPr>
            </a:lvl1pPr>
          </a:lstStyle>
          <a:p>
            <a:r>
              <a:t>80%</a:t>
            </a:r>
          </a:p>
        </p:txBody>
      </p:sp>
      <p:sp>
        <p:nvSpPr>
          <p:cNvPr id="25" name="Text"/>
          <p:cNvSpPr txBox="1">
            <a:spLocks noGrp="1"/>
          </p:cNvSpPr>
          <p:nvPr>
            <p:ph type="body" sz="quarter" idx="16"/>
          </p:nvPr>
        </p:nvSpPr>
        <p:spPr>
          <a:xfrm>
            <a:off x="3888178" y="10543667"/>
            <a:ext cx="1415797" cy="858266"/>
          </a:xfrm>
          <a:prstGeom prst="rect">
            <a:avLst/>
          </a:prstGeom>
        </p:spPr>
        <p:txBody>
          <a:bodyPr wrap="none">
            <a:spAutoFit/>
          </a:bodyPr>
          <a:lstStyle/>
          <a:p>
            <a:pPr marL="0" indent="0">
              <a:spcBef>
                <a:spcPts val="0"/>
              </a:spcBef>
              <a:buSzTx/>
              <a:buNone/>
              <a:defRPr sz="6000">
                <a:latin typeface="Laurentian Std SemiBold"/>
                <a:ea typeface="Laurentian Std SemiBold"/>
                <a:cs typeface="Laurentian Std SemiBold"/>
                <a:sym typeface="Laurentian Std SemiBold"/>
              </a:defRPr>
            </a:pPr>
            <a:endParaRPr/>
          </a:p>
        </p:txBody>
      </p:sp>
      <p:sp>
        <p:nvSpPr>
          <p:cNvPr id="26" name="Una o dos líneas para el nombre del tema"/>
          <p:cNvSpPr txBox="1">
            <a:spLocks noGrp="1"/>
          </p:cNvSpPr>
          <p:nvPr>
            <p:ph type="body" sz="quarter" idx="17"/>
          </p:nvPr>
        </p:nvSpPr>
        <p:spPr>
          <a:xfrm>
            <a:off x="9741171" y="3955440"/>
            <a:ext cx="8655700" cy="1847434"/>
          </a:xfrm>
          <a:prstGeom prst="rect">
            <a:avLst/>
          </a:prstGeom>
        </p:spPr>
        <p:txBody>
          <a:bodyPr anchor="t">
            <a:spAutoFit/>
          </a:bodyPr>
          <a:lstStyle>
            <a:lvl1pPr marL="0" indent="0">
              <a:lnSpc>
                <a:spcPct val="70000"/>
              </a:lnSpc>
              <a:spcBef>
                <a:spcPts val="0"/>
              </a:spcBef>
              <a:buSzTx/>
              <a:buNone/>
              <a:defRPr sz="7200">
                <a:solidFill>
                  <a:srgbClr val="B9975B"/>
                </a:solidFill>
                <a:latin typeface="Laurentian Std SemiBold"/>
                <a:ea typeface="Laurentian Std SemiBold"/>
                <a:cs typeface="Laurentian Std SemiBold"/>
                <a:sym typeface="Laurentian Std SemiBold"/>
              </a:defRPr>
            </a:lvl1pPr>
          </a:lstStyle>
          <a:p>
            <a:r>
              <a:t>Una o dos líneas para el nombre del tema</a:t>
            </a:r>
          </a:p>
        </p:txBody>
      </p:sp>
      <p:sp>
        <p:nvSpPr>
          <p:cNvPr id="27" name="Una línea para el subtema"/>
          <p:cNvSpPr txBox="1">
            <a:spLocks noGrp="1"/>
          </p:cNvSpPr>
          <p:nvPr>
            <p:ph type="body" sz="quarter" idx="18"/>
          </p:nvPr>
        </p:nvSpPr>
        <p:spPr>
          <a:xfrm>
            <a:off x="9741171" y="6387693"/>
            <a:ext cx="6546190" cy="712014"/>
          </a:xfrm>
          <a:prstGeom prst="rect">
            <a:avLst/>
          </a:prstGeom>
        </p:spPr>
        <p:txBody>
          <a:bodyPr wrap="none">
            <a:spAutoFit/>
          </a:bodyPr>
          <a:lstStyle>
            <a:lvl1pPr marL="0" indent="0">
              <a:spcBef>
                <a:spcPts val="0"/>
              </a:spcBef>
              <a:buSzTx/>
              <a:buNone/>
              <a:defRPr>
                <a:latin typeface="Laurentian Std SemiBold"/>
                <a:ea typeface="Laurentian Std SemiBold"/>
                <a:cs typeface="Laurentian Std SemiBold"/>
                <a:sym typeface="Laurentian Std SemiBold"/>
              </a:defRPr>
            </a:lvl1pPr>
          </a:lstStyle>
          <a:p>
            <a:r>
              <a:t>Una línea para el subtema</a:t>
            </a:r>
          </a:p>
        </p:txBody>
      </p:sp>
      <p:sp>
        <p:nvSpPr>
          <p:cNvPr id="28" name="Lorem ipsum dolor sit amet, consectetuer adipiscing elit, sed diam nonummy nibh euismod tincidunt ut laoreet dolore magna aliquam erat volutpat. Ut wisi enim ad minim veniam, quis nostrud exerci tation ullamcorper."/>
          <p:cNvSpPr txBox="1">
            <a:spLocks noGrp="1"/>
          </p:cNvSpPr>
          <p:nvPr>
            <p:ph type="body" sz="quarter" idx="19"/>
          </p:nvPr>
        </p:nvSpPr>
        <p:spPr>
          <a:xfrm>
            <a:off x="9781836" y="8459492"/>
            <a:ext cx="10847272" cy="2122171"/>
          </a:xfrm>
          <a:prstGeom prst="rect">
            <a:avLst/>
          </a:prstGeom>
        </p:spPr>
        <p:txBody>
          <a:bodyPr anchor="t">
            <a:spAutoFit/>
          </a:bodyPr>
          <a:lstStyle>
            <a:lvl1pPr marL="0" indent="0">
              <a:lnSpc>
                <a:spcPct val="110000"/>
              </a:lnSpc>
              <a:spcBef>
                <a:spcPts val="0"/>
              </a:spcBef>
              <a:buSzTx/>
              <a:buNone/>
              <a:defRPr sz="3000">
                <a:solidFill>
                  <a:srgbClr val="5E5E5E"/>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pread fotografía 04 Universidad">
    <p:spTree>
      <p:nvGrpSpPr>
        <p:cNvPr id="1" name=""/>
        <p:cNvGrpSpPr/>
        <p:nvPr/>
      </p:nvGrpSpPr>
      <p:grpSpPr>
        <a:xfrm>
          <a:off x="0" y="0"/>
          <a:ext cx="0" cy="0"/>
          <a:chOff x="0" y="0"/>
          <a:chExt cx="0" cy="0"/>
        </a:xfrm>
      </p:grpSpPr>
      <p:sp>
        <p:nvSpPr>
          <p:cNvPr id="527" name="Basket05.jpg"/>
          <p:cNvSpPr>
            <a:spLocks noGrp="1"/>
          </p:cNvSpPr>
          <p:nvPr>
            <p:ph type="pic" idx="13"/>
          </p:nvPr>
        </p:nvSpPr>
        <p:spPr>
          <a:xfrm>
            <a:off x="-145144" y="0"/>
            <a:ext cx="24674288" cy="13716000"/>
          </a:xfrm>
          <a:prstGeom prst="rect">
            <a:avLst/>
          </a:prstGeom>
        </p:spPr>
        <p:txBody>
          <a:bodyPr lIns="91439" tIns="45719" rIns="91439" bIns="45719" anchor="t">
            <a:noAutofit/>
          </a:bodyPr>
          <a:lstStyle/>
          <a:p>
            <a:endParaRPr/>
          </a:p>
        </p:txBody>
      </p:sp>
      <p:sp>
        <p:nvSpPr>
          <p:cNvPr id="528" name="Image"/>
          <p:cNvSpPr>
            <a:spLocks noGrp="1"/>
          </p:cNvSpPr>
          <p:nvPr>
            <p:ph type="pic" sz="quarter" idx="14"/>
          </p:nvPr>
        </p:nvSpPr>
        <p:spPr>
          <a:xfrm>
            <a:off x="-81579" y="8730799"/>
            <a:ext cx="4006213" cy="7079982"/>
          </a:xfrm>
          <a:prstGeom prst="rect">
            <a:avLst/>
          </a:prstGeom>
        </p:spPr>
        <p:txBody>
          <a:bodyPr lIns="91439" tIns="45719" rIns="91439" bIns="45719" anchor="t">
            <a:noAutofit/>
          </a:bodyPr>
          <a:lstStyle/>
          <a:p>
            <a:endParaRPr/>
          </a:p>
        </p:txBody>
      </p:sp>
      <p:sp>
        <p:nvSpPr>
          <p:cNvPr id="529" name="Bullet"/>
          <p:cNvSpPr txBox="1">
            <a:spLocks noGrp="1"/>
          </p:cNvSpPr>
          <p:nvPr>
            <p:ph type="body" sz="quarter" idx="15"/>
          </p:nvPr>
        </p:nvSpPr>
        <p:spPr>
          <a:xfrm>
            <a:off x="-493654" y="9083802"/>
            <a:ext cx="14076484" cy="4124452"/>
          </a:xfrm>
          <a:prstGeom prst="rect">
            <a:avLst/>
          </a:prstGeom>
        </p:spPr>
        <p:txBody>
          <a:bodyPr anchor="t">
            <a:spAutoFit/>
          </a:bodyPr>
          <a:lstStyle>
            <a:lvl1pPr marL="0" indent="0">
              <a:lnSpc>
                <a:spcPct val="60000"/>
              </a:lnSpc>
              <a:spcBef>
                <a:spcPts val="0"/>
              </a:spcBef>
              <a:buSzTx/>
              <a:buNone/>
              <a:defRPr sz="32000">
                <a:solidFill>
                  <a:srgbClr val="FFFFFF"/>
                </a:solidFill>
                <a:latin typeface="Laurentian Std SemiBold"/>
                <a:ea typeface="Laurentian Std SemiBold"/>
                <a:cs typeface="Laurentian Std SemiBold"/>
                <a:sym typeface="Laurentian Std SemiBold"/>
              </a:defRPr>
            </a:lvl1pPr>
          </a:lstStyle>
          <a:p>
            <a:r>
              <a:t>Bullet</a:t>
            </a:r>
          </a:p>
        </p:txBody>
      </p:sp>
      <p:sp>
        <p:nvSpPr>
          <p:cNvPr id="530" name="Slide Number"/>
          <p:cNvSpPr txBox="1">
            <a:spLocks noGrp="1"/>
          </p:cNvSpPr>
          <p:nvPr>
            <p:ph type="sldNum" sz="quarter" idx="2"/>
          </p:nvPr>
        </p:nvSpPr>
        <p:spPr>
          <a:xfrm>
            <a:off x="11959031" y="13081000"/>
            <a:ext cx="453238" cy="461059"/>
          </a:xfrm>
          <a:prstGeom prst="rect">
            <a:avLst/>
          </a:prstGeom>
        </p:spPr>
        <p:txBody>
          <a:bodyPr/>
          <a:lstStyle>
            <a:lvl1pPr algn="ctr">
              <a:defRPr sz="2400">
                <a:solidFill>
                  <a:srgbClr val="000000"/>
                </a:solidFill>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eparador verde">
    <p:bg>
      <p:bgPr>
        <a:solidFill>
          <a:srgbClr val="12326E"/>
        </a:solidFill>
        <a:effectLst/>
      </p:bgPr>
    </p:bg>
    <p:spTree>
      <p:nvGrpSpPr>
        <p:cNvPr id="1" name=""/>
        <p:cNvGrpSpPr/>
        <p:nvPr/>
      </p:nvGrpSpPr>
      <p:grpSpPr>
        <a:xfrm>
          <a:off x="0" y="0"/>
          <a:ext cx="0" cy="0"/>
          <a:chOff x="0" y="0"/>
          <a:chExt cx="0" cy="0"/>
        </a:xfrm>
      </p:grpSpPr>
      <p:sp>
        <p:nvSpPr>
          <p:cNvPr id="576" name="Image"/>
          <p:cNvSpPr>
            <a:spLocks noGrp="1"/>
          </p:cNvSpPr>
          <p:nvPr>
            <p:ph type="pic" sz="half" idx="13"/>
          </p:nvPr>
        </p:nvSpPr>
        <p:spPr>
          <a:xfrm>
            <a:off x="4805417" y="-84760"/>
            <a:ext cx="6318347" cy="11166102"/>
          </a:xfrm>
          <a:prstGeom prst="rect">
            <a:avLst/>
          </a:prstGeom>
        </p:spPr>
        <p:txBody>
          <a:bodyPr lIns="91439" tIns="45719" rIns="91439" bIns="45719" anchor="t">
            <a:noAutofit/>
          </a:bodyPr>
          <a:lstStyle/>
          <a:p>
            <a:endParaRPr/>
          </a:p>
        </p:txBody>
      </p:sp>
      <p:sp>
        <p:nvSpPr>
          <p:cNvPr id="577" name="Separador"/>
          <p:cNvSpPr txBox="1">
            <a:spLocks noGrp="1"/>
          </p:cNvSpPr>
          <p:nvPr>
            <p:ph type="body" idx="14"/>
          </p:nvPr>
        </p:nvSpPr>
        <p:spPr>
          <a:xfrm>
            <a:off x="-664363" y="2861057"/>
            <a:ext cx="24275974" cy="5703467"/>
          </a:xfrm>
          <a:prstGeom prst="rect">
            <a:avLst/>
          </a:prstGeom>
        </p:spPr>
        <p:txBody>
          <a:bodyPr anchor="t">
            <a:spAutoFit/>
          </a:bodyPr>
          <a:lstStyle>
            <a:lvl1pPr marL="0" indent="0">
              <a:lnSpc>
                <a:spcPct val="60000"/>
              </a:lnSpc>
              <a:spcBef>
                <a:spcPts val="0"/>
              </a:spcBef>
              <a:buSzTx/>
              <a:buNone/>
              <a:defRPr sz="44400">
                <a:solidFill>
                  <a:srgbClr val="FFFFFF"/>
                </a:solidFill>
                <a:latin typeface="Laurentian Std SemiBold"/>
                <a:ea typeface="Laurentian Std SemiBold"/>
                <a:cs typeface="Laurentian Std SemiBold"/>
                <a:sym typeface="Laurentian Std SemiBold"/>
              </a:defRPr>
            </a:lvl1pPr>
          </a:lstStyle>
          <a:p>
            <a:r>
              <a:t>Separador</a:t>
            </a:r>
          </a:p>
        </p:txBody>
      </p:sp>
      <p:sp>
        <p:nvSpPr>
          <p:cNvPr id="57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579" name="Universidad Panamericana"/>
          <p:cNvSpPr txBox="1"/>
          <p:nvPr/>
        </p:nvSpPr>
        <p:spPr>
          <a:xfrm>
            <a:off x="2127969" y="12909859"/>
            <a:ext cx="3191613" cy="3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
        <p:nvSpPr>
          <p:cNvPr id="580" name="Lorem ipsum dolor sit amet, consectetuer adipiscing elit, sed diam nonummy nibh euismod tincidunt ut laoreet dolore magna aliquam erat volutpat. Ut wisi enim ad minim veniam, quis nostrud exerci tation ullamcorper."/>
          <p:cNvSpPr txBox="1"/>
          <p:nvPr/>
        </p:nvSpPr>
        <p:spPr>
          <a:xfrm>
            <a:off x="11791393" y="9349182"/>
            <a:ext cx="11021566" cy="2122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Spread fotografía 04 Posgrados">
    <p:spTree>
      <p:nvGrpSpPr>
        <p:cNvPr id="1" name=""/>
        <p:cNvGrpSpPr/>
        <p:nvPr/>
      </p:nvGrpSpPr>
      <p:grpSpPr>
        <a:xfrm>
          <a:off x="0" y="0"/>
          <a:ext cx="0" cy="0"/>
          <a:chOff x="0" y="0"/>
          <a:chExt cx="0" cy="0"/>
        </a:xfrm>
      </p:grpSpPr>
      <p:sp>
        <p:nvSpPr>
          <p:cNvPr id="635" name="Basket05.jpg"/>
          <p:cNvSpPr>
            <a:spLocks noGrp="1"/>
          </p:cNvSpPr>
          <p:nvPr>
            <p:ph type="pic" idx="13"/>
          </p:nvPr>
        </p:nvSpPr>
        <p:spPr>
          <a:xfrm>
            <a:off x="-145144" y="0"/>
            <a:ext cx="24674288" cy="13716000"/>
          </a:xfrm>
          <a:prstGeom prst="rect">
            <a:avLst/>
          </a:prstGeom>
        </p:spPr>
        <p:txBody>
          <a:bodyPr lIns="91439" tIns="45719" rIns="91439" bIns="45719" anchor="t">
            <a:noAutofit/>
          </a:bodyPr>
          <a:lstStyle/>
          <a:p>
            <a:endParaRPr/>
          </a:p>
        </p:txBody>
      </p:sp>
      <p:sp>
        <p:nvSpPr>
          <p:cNvPr id="636" name="Image"/>
          <p:cNvSpPr>
            <a:spLocks noGrp="1"/>
          </p:cNvSpPr>
          <p:nvPr>
            <p:ph type="pic" sz="quarter" idx="14"/>
          </p:nvPr>
        </p:nvSpPr>
        <p:spPr>
          <a:xfrm>
            <a:off x="-30779" y="8795424"/>
            <a:ext cx="3933078" cy="6950733"/>
          </a:xfrm>
          <a:prstGeom prst="rect">
            <a:avLst/>
          </a:prstGeom>
        </p:spPr>
        <p:txBody>
          <a:bodyPr lIns="91439" tIns="45719" rIns="91439" bIns="45719" anchor="t">
            <a:noAutofit/>
          </a:bodyPr>
          <a:lstStyle/>
          <a:p>
            <a:endParaRPr/>
          </a:p>
        </p:txBody>
      </p:sp>
      <p:sp>
        <p:nvSpPr>
          <p:cNvPr id="637" name="Bullet"/>
          <p:cNvSpPr txBox="1">
            <a:spLocks noGrp="1"/>
          </p:cNvSpPr>
          <p:nvPr>
            <p:ph type="body" sz="quarter" idx="15"/>
          </p:nvPr>
        </p:nvSpPr>
        <p:spPr>
          <a:xfrm>
            <a:off x="-493654" y="9083802"/>
            <a:ext cx="14076484" cy="4124452"/>
          </a:xfrm>
          <a:prstGeom prst="rect">
            <a:avLst/>
          </a:prstGeom>
        </p:spPr>
        <p:txBody>
          <a:bodyPr anchor="t">
            <a:spAutoFit/>
          </a:bodyPr>
          <a:lstStyle>
            <a:lvl1pPr marL="0" indent="0">
              <a:lnSpc>
                <a:spcPct val="60000"/>
              </a:lnSpc>
              <a:spcBef>
                <a:spcPts val="0"/>
              </a:spcBef>
              <a:buSzTx/>
              <a:buNone/>
              <a:defRPr sz="32000">
                <a:solidFill>
                  <a:srgbClr val="FFFFFF"/>
                </a:solidFill>
                <a:latin typeface="Laurentian Std SemiBold"/>
                <a:ea typeface="Laurentian Std SemiBold"/>
                <a:cs typeface="Laurentian Std SemiBold"/>
                <a:sym typeface="Laurentian Std SemiBold"/>
              </a:defRPr>
            </a:lvl1pPr>
          </a:lstStyle>
          <a:p>
            <a:r>
              <a:t>Bullet</a:t>
            </a:r>
          </a:p>
        </p:txBody>
      </p:sp>
      <p:sp>
        <p:nvSpPr>
          <p:cNvPr id="638" name="Slide Number"/>
          <p:cNvSpPr txBox="1">
            <a:spLocks noGrp="1"/>
          </p:cNvSpPr>
          <p:nvPr>
            <p:ph type="sldNum" sz="quarter" idx="2"/>
          </p:nvPr>
        </p:nvSpPr>
        <p:spPr>
          <a:xfrm>
            <a:off x="11959031" y="13081000"/>
            <a:ext cx="453238" cy="461059"/>
          </a:xfrm>
          <a:prstGeom prst="rect">
            <a:avLst/>
          </a:prstGeom>
        </p:spPr>
        <p:txBody>
          <a:bodyPr/>
          <a:lstStyle>
            <a:lvl1pPr algn="ctr">
              <a:defRPr sz="2400">
                <a:solidFill>
                  <a:srgbClr val="000000"/>
                </a:solidFill>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Gracias">
    <p:spTree>
      <p:nvGrpSpPr>
        <p:cNvPr id="1" name=""/>
        <p:cNvGrpSpPr/>
        <p:nvPr/>
      </p:nvGrpSpPr>
      <p:grpSpPr>
        <a:xfrm>
          <a:off x="0" y="0"/>
          <a:ext cx="0" cy="0"/>
          <a:chOff x="0" y="0"/>
          <a:chExt cx="0" cy="0"/>
        </a:xfrm>
      </p:grpSpPr>
      <p:pic>
        <p:nvPicPr>
          <p:cNvPr id="645" name="Image" descr="Image"/>
          <p:cNvPicPr>
            <a:picLocks noChangeAspect="1"/>
          </p:cNvPicPr>
          <p:nvPr/>
        </p:nvPicPr>
        <p:blipFill>
          <a:blip r:embed="rId2"/>
          <a:stretch>
            <a:fillRect/>
          </a:stretch>
        </p:blipFill>
        <p:spPr>
          <a:xfrm>
            <a:off x="10617910" y="8997056"/>
            <a:ext cx="3148180" cy="1917043"/>
          </a:xfrm>
          <a:prstGeom prst="rect">
            <a:avLst/>
          </a:prstGeom>
          <a:ln w="12700">
            <a:miter lim="400000"/>
          </a:ln>
        </p:spPr>
      </p:pic>
      <p:pic>
        <p:nvPicPr>
          <p:cNvPr id="646" name="Image" descr="Image"/>
          <p:cNvPicPr>
            <a:picLocks noChangeAspect="1"/>
          </p:cNvPicPr>
          <p:nvPr/>
        </p:nvPicPr>
        <p:blipFill>
          <a:blip r:embed="rId3">
            <a:alphaModFix amt="84361"/>
          </a:blip>
          <a:stretch>
            <a:fillRect/>
          </a:stretch>
        </p:blipFill>
        <p:spPr>
          <a:xfrm>
            <a:off x="11578399" y="4784905"/>
            <a:ext cx="1826700" cy="3228230"/>
          </a:xfrm>
          <a:prstGeom prst="rect">
            <a:avLst/>
          </a:prstGeom>
          <a:ln w="12700">
            <a:miter lim="400000"/>
          </a:ln>
        </p:spPr>
      </p:pic>
      <p:sp>
        <p:nvSpPr>
          <p:cNvPr id="647" name="GRACIAS"/>
          <p:cNvSpPr txBox="1"/>
          <p:nvPr/>
        </p:nvSpPr>
        <p:spPr>
          <a:xfrm>
            <a:off x="8666322" y="6050534"/>
            <a:ext cx="7051357" cy="16149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60000"/>
              </a:lnSpc>
              <a:defRPr sz="12000" b="0" cap="all">
                <a:latin typeface="Laurentian Std SemiBold"/>
                <a:ea typeface="Laurentian Std SemiBold"/>
                <a:cs typeface="Laurentian Std SemiBold"/>
                <a:sym typeface="Laurentian Std SemiBold"/>
              </a:defRPr>
            </a:lvl1pPr>
          </a:lstStyle>
          <a:p>
            <a:r>
              <a:t>GRACIAS</a:t>
            </a:r>
          </a:p>
        </p:txBody>
      </p:sp>
      <p:sp>
        <p:nvSpPr>
          <p:cNvPr id="648" name="Slide Number"/>
          <p:cNvSpPr txBox="1">
            <a:spLocks noGrp="1"/>
          </p:cNvSpPr>
          <p:nvPr>
            <p:ph type="sldNum" sz="quarter" idx="2"/>
          </p:nvPr>
        </p:nvSpPr>
        <p:spPr>
          <a:xfrm>
            <a:off x="11965381" y="13081000"/>
            <a:ext cx="453238" cy="469900"/>
          </a:xfrm>
          <a:prstGeom prst="rect">
            <a:avLst/>
          </a:prstGeom>
        </p:spPr>
        <p:txBody>
          <a:bodyPr/>
          <a:lstStyle>
            <a:lvl1pPr algn="ctr">
              <a:defRPr sz="2400">
                <a:solidFill>
                  <a:srgbClr val="000000"/>
                </a:solidFill>
                <a:latin typeface="Helvetica Light"/>
                <a:ea typeface="Helvetica Light"/>
                <a:cs typeface="Helvetica Light"/>
                <a:sym typeface="Helvetica Light"/>
              </a:defRPr>
            </a:lvl1p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pread texto y data">
    <p:spTree>
      <p:nvGrpSpPr>
        <p:cNvPr id="1" name=""/>
        <p:cNvGrpSpPr/>
        <p:nvPr/>
      </p:nvGrpSpPr>
      <p:grpSpPr>
        <a:xfrm>
          <a:off x="0" y="0"/>
          <a:ext cx="0" cy="0"/>
          <a:chOff x="0" y="0"/>
          <a:chExt cx="0" cy="0"/>
        </a:xfrm>
      </p:grpSpPr>
      <p:sp>
        <p:nvSpPr>
          <p:cNvPr id="36" name="Image"/>
          <p:cNvSpPr>
            <a:spLocks noGrp="1"/>
          </p:cNvSpPr>
          <p:nvPr>
            <p:ph type="pic" sz="half" idx="13"/>
          </p:nvPr>
        </p:nvSpPr>
        <p:spPr>
          <a:xfrm>
            <a:off x="18087900" y="2696476"/>
            <a:ext cx="8354151" cy="14763868"/>
          </a:xfrm>
          <a:prstGeom prst="rect">
            <a:avLst/>
          </a:prstGeom>
        </p:spPr>
        <p:txBody>
          <a:bodyPr lIns="91439" tIns="45719" rIns="91439" bIns="45719" anchor="t">
            <a:noAutofit/>
          </a:bodyPr>
          <a:lstStyle/>
          <a:p>
            <a:endParaRPr/>
          </a:p>
        </p:txBody>
      </p:sp>
      <p:sp>
        <p:nvSpPr>
          <p:cNvPr id="37" name="Una o dos líneas para el nombre del tema"/>
          <p:cNvSpPr txBox="1">
            <a:spLocks noGrp="1"/>
          </p:cNvSpPr>
          <p:nvPr>
            <p:ph type="body" sz="quarter" idx="14"/>
          </p:nvPr>
        </p:nvSpPr>
        <p:spPr>
          <a:xfrm>
            <a:off x="2087304" y="2744707"/>
            <a:ext cx="8655700" cy="1847434"/>
          </a:xfrm>
          <a:prstGeom prst="rect">
            <a:avLst/>
          </a:prstGeom>
        </p:spPr>
        <p:txBody>
          <a:bodyPr anchor="t">
            <a:spAutoFit/>
          </a:bodyPr>
          <a:lstStyle>
            <a:lvl1pPr marL="0" indent="0">
              <a:lnSpc>
                <a:spcPct val="70000"/>
              </a:lnSpc>
              <a:spcBef>
                <a:spcPts val="0"/>
              </a:spcBef>
              <a:buSzTx/>
              <a:buNone/>
              <a:defRPr sz="7200">
                <a:solidFill>
                  <a:srgbClr val="B9975B"/>
                </a:solidFill>
                <a:latin typeface="Laurentian Std SemiBold"/>
                <a:ea typeface="Laurentian Std SemiBold"/>
                <a:cs typeface="Laurentian Std SemiBold"/>
                <a:sym typeface="Laurentian Std SemiBold"/>
              </a:defRPr>
            </a:lvl1pPr>
          </a:lstStyle>
          <a:p>
            <a:r>
              <a:t>Una o dos líneas para el nombre del tema</a:t>
            </a:r>
          </a:p>
        </p:txBody>
      </p:sp>
      <p:sp>
        <p:nvSpPr>
          <p:cNvPr id="38" name="Una línea para el subtema"/>
          <p:cNvSpPr txBox="1">
            <a:spLocks noGrp="1"/>
          </p:cNvSpPr>
          <p:nvPr>
            <p:ph type="body" sz="quarter" idx="15"/>
          </p:nvPr>
        </p:nvSpPr>
        <p:spPr>
          <a:xfrm>
            <a:off x="2087304" y="4702827"/>
            <a:ext cx="6546190" cy="712013"/>
          </a:xfrm>
          <a:prstGeom prst="rect">
            <a:avLst/>
          </a:prstGeom>
        </p:spPr>
        <p:txBody>
          <a:bodyPr wrap="none">
            <a:spAutoFit/>
          </a:bodyPr>
          <a:lstStyle>
            <a:lvl1pPr marL="0" indent="0">
              <a:spcBef>
                <a:spcPts val="0"/>
              </a:spcBef>
              <a:buSzTx/>
              <a:buNone/>
              <a:defRPr>
                <a:latin typeface="Laurentian Std SemiBold"/>
                <a:ea typeface="Laurentian Std SemiBold"/>
                <a:cs typeface="Laurentian Std SemiBold"/>
                <a:sym typeface="Laurentian Std SemiBold"/>
              </a:defRPr>
            </a:lvl1pPr>
          </a:lstStyle>
          <a:p>
            <a:r>
              <a:t>Una línea para el subtema</a:t>
            </a:r>
          </a:p>
        </p:txBody>
      </p:sp>
      <p:sp>
        <p:nvSpPr>
          <p:cNvPr id="39" name="Lorem ipsum dolor sit amet, consectetuer adipiscing elit, sed diam nonummy nibh euismod tincidunt ut laoreet dolore magna aliquam erat volutpat. Ut wisi enim ad minim veniam, quis nostrud exerci tation ullamcorper."/>
          <p:cNvSpPr txBox="1">
            <a:spLocks noGrp="1"/>
          </p:cNvSpPr>
          <p:nvPr>
            <p:ph type="body" sz="quarter" idx="16"/>
          </p:nvPr>
        </p:nvSpPr>
        <p:spPr>
          <a:xfrm>
            <a:off x="2127969" y="6320421"/>
            <a:ext cx="9990287" cy="2122171"/>
          </a:xfrm>
          <a:prstGeom prst="rect">
            <a:avLst/>
          </a:prstGeom>
        </p:spPr>
        <p:txBody>
          <a:bodyPr anchor="t">
            <a:spAutoFit/>
          </a:bodyPr>
          <a:lstStyle>
            <a:lvl1pPr marL="0" indent="0">
              <a:lnSpc>
                <a:spcPct val="110000"/>
              </a:lnSpc>
              <a:spcBef>
                <a:spcPts val="0"/>
              </a:spcBef>
              <a:buSzTx/>
              <a:buNone/>
              <a:defRPr sz="3000">
                <a:solidFill>
                  <a:srgbClr val="5E5E5E"/>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pic>
        <p:nvPicPr>
          <p:cNvPr id="40" name="Image" descr="Image"/>
          <p:cNvPicPr>
            <a:picLocks noChangeAspect="1"/>
          </p:cNvPicPr>
          <p:nvPr/>
        </p:nvPicPr>
        <p:blipFill>
          <a:blip r:embed="rId2"/>
          <a:stretch>
            <a:fillRect/>
          </a:stretch>
        </p:blipFill>
        <p:spPr>
          <a:xfrm>
            <a:off x="-33096" y="2877563"/>
            <a:ext cx="643953" cy="1138023"/>
          </a:xfrm>
          <a:prstGeom prst="rect">
            <a:avLst/>
          </a:prstGeom>
          <a:ln w="12700">
            <a:miter lim="400000"/>
          </a:ln>
        </p:spPr>
      </p:pic>
      <p:sp>
        <p:nvSpPr>
          <p:cNvPr id="41" name="Slide Number"/>
          <p:cNvSpPr txBox="1">
            <a:spLocks noGrp="1"/>
          </p:cNvSpPr>
          <p:nvPr>
            <p:ph type="sldNum" sz="quarter" idx="2"/>
          </p:nvPr>
        </p:nvSpPr>
        <p:spPr>
          <a:xfrm>
            <a:off x="22221749" y="12810239"/>
            <a:ext cx="587960" cy="553061"/>
          </a:xfrm>
          <a:prstGeom prst="rect">
            <a:avLst/>
          </a:prstGeom>
        </p:spPr>
        <p:txBody>
          <a:bodyPr/>
          <a:lstStyle/>
          <a:p>
            <a:fld id="{86CB4B4D-7CA3-9044-876B-883B54F8677D}" type="slidenum">
              <a:t>‹Nº›</a:t>
            </a:fld>
            <a:endParaRPr/>
          </a:p>
        </p:txBody>
      </p:sp>
      <p:sp>
        <p:nvSpPr>
          <p:cNvPr id="42" name="Cifras"/>
          <p:cNvSpPr txBox="1">
            <a:spLocks noGrp="1"/>
          </p:cNvSpPr>
          <p:nvPr>
            <p:ph type="body" sz="quarter" idx="17"/>
          </p:nvPr>
        </p:nvSpPr>
        <p:spPr>
          <a:xfrm>
            <a:off x="16743329" y="8992151"/>
            <a:ext cx="1965199" cy="858266"/>
          </a:xfrm>
          <a:prstGeom prst="rect">
            <a:avLst/>
          </a:prstGeom>
        </p:spPr>
        <p:txBody>
          <a:bodyPr wrap="none">
            <a:spAutoFit/>
          </a:bodyPr>
          <a:lstStyle>
            <a:lvl1pPr marL="0" indent="0">
              <a:spcBef>
                <a:spcPts val="0"/>
              </a:spcBef>
              <a:buSzTx/>
              <a:buNone/>
              <a:defRPr sz="6000">
                <a:solidFill>
                  <a:srgbClr val="B9975B"/>
                </a:solidFill>
                <a:latin typeface="Laurentian Std SemiBold"/>
                <a:ea typeface="Laurentian Std SemiBold"/>
                <a:cs typeface="Laurentian Std SemiBold"/>
                <a:sym typeface="Laurentian Std SemiBold"/>
              </a:defRPr>
            </a:lvl1pPr>
          </a:lstStyle>
          <a:p>
            <a:r>
              <a:t>Cifras</a:t>
            </a:r>
          </a:p>
        </p:txBody>
      </p:sp>
      <p:sp>
        <p:nvSpPr>
          <p:cNvPr id="43" name="La posición de las cifras, el texto que la describe, el pie de la información y el tahalí pueden cambiar de posición verticalmente."/>
          <p:cNvSpPr txBox="1">
            <a:spLocks noGrp="1"/>
          </p:cNvSpPr>
          <p:nvPr>
            <p:ph type="body" sz="quarter" idx="18"/>
          </p:nvPr>
        </p:nvSpPr>
        <p:spPr>
          <a:xfrm>
            <a:off x="16743329" y="9986520"/>
            <a:ext cx="4283516" cy="1316394"/>
          </a:xfrm>
          <a:prstGeom prst="rect">
            <a:avLst/>
          </a:prstGeom>
        </p:spPr>
        <p:txBody>
          <a:bodyPr anchor="t">
            <a:spAutoFit/>
          </a:bodyPr>
          <a:lstStyle>
            <a:lvl1pPr marL="0" indent="0">
              <a:spcBef>
                <a:spcPts val="0"/>
              </a:spcBef>
              <a:buSzTx/>
              <a:buNone/>
              <a:defRPr sz="2100">
                <a:solidFill>
                  <a:srgbClr val="5E5E5E"/>
                </a:solidFill>
                <a:latin typeface="Laurentian Std"/>
                <a:ea typeface="Laurentian Std"/>
                <a:cs typeface="Laurentian Std"/>
                <a:sym typeface="Laurentian Std"/>
              </a:defRPr>
            </a:lvl1pPr>
          </a:lstStyle>
          <a:p>
            <a:r>
              <a:t>La posición de las cifras, el texto que la describe, el pie de la información y el tahalí pueden cambiar de posición verticalmente.</a:t>
            </a:r>
          </a:p>
        </p:txBody>
      </p:sp>
      <p:sp>
        <p:nvSpPr>
          <p:cNvPr id="44" name="80%"/>
          <p:cNvSpPr txBox="1">
            <a:spLocks noGrp="1"/>
          </p:cNvSpPr>
          <p:nvPr>
            <p:ph type="body" sz="quarter" idx="19"/>
          </p:nvPr>
        </p:nvSpPr>
        <p:spPr>
          <a:xfrm>
            <a:off x="16743329" y="6995900"/>
            <a:ext cx="3535681" cy="1993266"/>
          </a:xfrm>
          <a:prstGeom prst="rect">
            <a:avLst/>
          </a:prstGeom>
        </p:spPr>
        <p:txBody>
          <a:bodyPr wrap="none">
            <a:spAutoFit/>
          </a:bodyPr>
          <a:lstStyle>
            <a:lvl1pPr marL="0" indent="0">
              <a:spcBef>
                <a:spcPts val="0"/>
              </a:spcBef>
              <a:buSzTx/>
              <a:buNone/>
              <a:defRPr sz="15000">
                <a:latin typeface="Laurentian Std SemiBold"/>
                <a:ea typeface="Laurentian Std SemiBold"/>
                <a:cs typeface="Laurentian Std SemiBold"/>
                <a:sym typeface="Laurentian Std SemiBold"/>
              </a:defRPr>
            </a:lvl1pPr>
          </a:lstStyle>
          <a:p>
            <a:r>
              <a:t>80%</a:t>
            </a:r>
          </a:p>
        </p:txBody>
      </p:sp>
      <p:sp>
        <p:nvSpPr>
          <p:cNvPr id="45" name="Universidad Panamericana"/>
          <p:cNvSpPr txBox="1"/>
          <p:nvPr/>
        </p:nvSpPr>
        <p:spPr>
          <a:xfrm>
            <a:off x="2127969" y="12909859"/>
            <a:ext cx="3191613" cy="3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Gráfica">
    <p:spTree>
      <p:nvGrpSpPr>
        <p:cNvPr id="1" name=""/>
        <p:cNvGrpSpPr/>
        <p:nvPr/>
      </p:nvGrpSpPr>
      <p:grpSpPr>
        <a:xfrm>
          <a:off x="0" y="0"/>
          <a:ext cx="0" cy="0"/>
          <a:chOff x="0" y="0"/>
          <a:chExt cx="0" cy="0"/>
        </a:xfrm>
      </p:grpSpPr>
      <p:sp>
        <p:nvSpPr>
          <p:cNvPr id="52" name="Circle"/>
          <p:cNvSpPr>
            <a:spLocks noGrp="1"/>
          </p:cNvSpPr>
          <p:nvPr>
            <p:ph type="body" sz="quarter" idx="13"/>
          </p:nvPr>
        </p:nvSpPr>
        <p:spPr>
          <a:xfrm>
            <a:off x="15542352" y="5096975"/>
            <a:ext cx="4514453" cy="4514454"/>
          </a:xfrm>
          <a:prstGeom prst="ellipse">
            <a:avLst/>
          </a:prstGeom>
          <a:solidFill>
            <a:srgbClr val="B9975B">
              <a:alpha val="80000"/>
            </a:srgbClr>
          </a:solidFill>
        </p:spPr>
        <p:txBody>
          <a:bodyPr lIns="0" tIns="0" rIns="0" bIns="0">
            <a:noAutofit/>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53" name="Una o dos líneas para el nombre del tema"/>
          <p:cNvSpPr txBox="1">
            <a:spLocks noGrp="1"/>
          </p:cNvSpPr>
          <p:nvPr>
            <p:ph type="body" sz="quarter" idx="14"/>
          </p:nvPr>
        </p:nvSpPr>
        <p:spPr>
          <a:xfrm>
            <a:off x="2087304" y="2744707"/>
            <a:ext cx="8655700" cy="1847434"/>
          </a:xfrm>
          <a:prstGeom prst="rect">
            <a:avLst/>
          </a:prstGeom>
        </p:spPr>
        <p:txBody>
          <a:bodyPr anchor="t">
            <a:spAutoFit/>
          </a:bodyPr>
          <a:lstStyle>
            <a:lvl1pPr marL="0" indent="0">
              <a:lnSpc>
                <a:spcPct val="70000"/>
              </a:lnSpc>
              <a:spcBef>
                <a:spcPts val="0"/>
              </a:spcBef>
              <a:buSzTx/>
              <a:buNone/>
              <a:defRPr sz="7200">
                <a:solidFill>
                  <a:srgbClr val="B9975B"/>
                </a:solidFill>
                <a:latin typeface="Laurentian Std SemiBold"/>
                <a:ea typeface="Laurentian Std SemiBold"/>
                <a:cs typeface="Laurentian Std SemiBold"/>
                <a:sym typeface="Laurentian Std SemiBold"/>
              </a:defRPr>
            </a:lvl1pPr>
          </a:lstStyle>
          <a:p>
            <a:r>
              <a:t>Una o dos líneas para el nombre del tema</a:t>
            </a:r>
          </a:p>
        </p:txBody>
      </p:sp>
      <p:sp>
        <p:nvSpPr>
          <p:cNvPr id="54" name="Una línea para el subtema"/>
          <p:cNvSpPr txBox="1">
            <a:spLocks noGrp="1"/>
          </p:cNvSpPr>
          <p:nvPr>
            <p:ph type="body" sz="quarter" idx="15"/>
          </p:nvPr>
        </p:nvSpPr>
        <p:spPr>
          <a:xfrm>
            <a:off x="2087304" y="4702827"/>
            <a:ext cx="6546190" cy="712013"/>
          </a:xfrm>
          <a:prstGeom prst="rect">
            <a:avLst/>
          </a:prstGeom>
        </p:spPr>
        <p:txBody>
          <a:bodyPr wrap="none">
            <a:spAutoFit/>
          </a:bodyPr>
          <a:lstStyle>
            <a:lvl1pPr marL="0" indent="0">
              <a:spcBef>
                <a:spcPts val="0"/>
              </a:spcBef>
              <a:buSzTx/>
              <a:buNone/>
              <a:defRPr>
                <a:latin typeface="Laurentian Std SemiBold"/>
                <a:ea typeface="Laurentian Std SemiBold"/>
                <a:cs typeface="Laurentian Std SemiBold"/>
                <a:sym typeface="Laurentian Std SemiBold"/>
              </a:defRPr>
            </a:lvl1pPr>
          </a:lstStyle>
          <a:p>
            <a:r>
              <a:t>Una línea para el subtema</a:t>
            </a:r>
          </a:p>
        </p:txBody>
      </p:sp>
      <p:sp>
        <p:nvSpPr>
          <p:cNvPr id="55" name="Lorem ipsum dolor sit amet, consectetuer adipiscing elit, sed diam nonummy nibh euismod tincidunt ut laoreet dolore magna aliquam erat volutpat. Ut wisi enim ad minim veniam, quis nostrud exerci tation ullamcorper."/>
          <p:cNvSpPr txBox="1">
            <a:spLocks noGrp="1"/>
          </p:cNvSpPr>
          <p:nvPr>
            <p:ph type="body" sz="quarter" idx="16"/>
          </p:nvPr>
        </p:nvSpPr>
        <p:spPr>
          <a:xfrm>
            <a:off x="2127969" y="6320421"/>
            <a:ext cx="8832073" cy="2639062"/>
          </a:xfrm>
          <a:prstGeom prst="rect">
            <a:avLst/>
          </a:prstGeom>
        </p:spPr>
        <p:txBody>
          <a:bodyPr anchor="t">
            <a:spAutoFit/>
          </a:bodyPr>
          <a:lstStyle>
            <a:lvl1pPr marL="0" indent="0">
              <a:lnSpc>
                <a:spcPct val="110000"/>
              </a:lnSpc>
              <a:spcBef>
                <a:spcPts val="0"/>
              </a:spcBef>
              <a:buSzTx/>
              <a:buNone/>
              <a:defRPr sz="3000">
                <a:solidFill>
                  <a:srgbClr val="5E5E5E"/>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pic>
        <p:nvPicPr>
          <p:cNvPr id="56" name="Image" descr="Image"/>
          <p:cNvPicPr>
            <a:picLocks noChangeAspect="1"/>
          </p:cNvPicPr>
          <p:nvPr/>
        </p:nvPicPr>
        <p:blipFill>
          <a:blip r:embed="rId2"/>
          <a:stretch>
            <a:fillRect/>
          </a:stretch>
        </p:blipFill>
        <p:spPr>
          <a:xfrm>
            <a:off x="-33096" y="2877563"/>
            <a:ext cx="643953" cy="1138023"/>
          </a:xfrm>
          <a:prstGeom prst="rect">
            <a:avLst/>
          </a:prstGeom>
          <a:ln w="12700">
            <a:miter lim="400000"/>
          </a:ln>
        </p:spPr>
      </p:pic>
      <p:sp>
        <p:nvSpPr>
          <p:cNvPr id="57" name="Slide Number"/>
          <p:cNvSpPr txBox="1">
            <a:spLocks noGrp="1"/>
          </p:cNvSpPr>
          <p:nvPr>
            <p:ph type="sldNum" sz="quarter" idx="2"/>
          </p:nvPr>
        </p:nvSpPr>
        <p:spPr>
          <a:xfrm>
            <a:off x="22221749" y="12810239"/>
            <a:ext cx="587960" cy="553061"/>
          </a:xfrm>
          <a:prstGeom prst="rect">
            <a:avLst/>
          </a:prstGeom>
        </p:spPr>
        <p:txBody>
          <a:bodyPr/>
          <a:lstStyle/>
          <a:p>
            <a:fld id="{86CB4B4D-7CA3-9044-876B-883B54F8677D}" type="slidenum">
              <a:t>‹Nº›</a:t>
            </a:fld>
            <a:endParaRPr/>
          </a:p>
        </p:txBody>
      </p:sp>
      <p:sp>
        <p:nvSpPr>
          <p:cNvPr id="58" name="Universidad Panamericana"/>
          <p:cNvSpPr txBox="1"/>
          <p:nvPr/>
        </p:nvSpPr>
        <p:spPr>
          <a:xfrm>
            <a:off x="2127969" y="12909859"/>
            <a:ext cx="3191613" cy="3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
        <p:nvSpPr>
          <p:cNvPr id="59" name="Espacio para texto o logotipo principal"/>
          <p:cNvSpPr txBox="1">
            <a:spLocks noGrp="1"/>
          </p:cNvSpPr>
          <p:nvPr>
            <p:ph type="body" sz="quarter" idx="17"/>
          </p:nvPr>
        </p:nvSpPr>
        <p:spPr>
          <a:xfrm>
            <a:off x="15958269" y="6429642"/>
            <a:ext cx="3682620" cy="1849121"/>
          </a:xfrm>
          <a:prstGeom prst="rect">
            <a:avLst/>
          </a:prstGeom>
        </p:spPr>
        <p:txBody>
          <a:bodyPr>
            <a:spAutoFit/>
          </a:bodyPr>
          <a:lstStyle>
            <a:lvl1pPr marL="0" indent="0" algn="ctr">
              <a:lnSpc>
                <a:spcPct val="110000"/>
              </a:lnSpc>
              <a:spcBef>
                <a:spcPts val="0"/>
              </a:spcBef>
              <a:buSzTx/>
              <a:buNone/>
              <a:defRPr sz="3600">
                <a:solidFill>
                  <a:srgbClr val="FFFFFF"/>
                </a:solidFill>
                <a:latin typeface="DINPro"/>
                <a:ea typeface="DINPro"/>
                <a:cs typeface="DINPro"/>
                <a:sym typeface="DINPro"/>
              </a:defRPr>
            </a:lvl1pPr>
          </a:lstStyle>
          <a:p>
            <a:r>
              <a:t>Espacio para texto o logotipo principal</a:t>
            </a:r>
          </a:p>
        </p:txBody>
      </p:sp>
      <p:sp>
        <p:nvSpPr>
          <p:cNvPr id="60" name="Circle"/>
          <p:cNvSpPr>
            <a:spLocks noGrp="1"/>
          </p:cNvSpPr>
          <p:nvPr>
            <p:ph type="body" sz="quarter" idx="18"/>
          </p:nvPr>
        </p:nvSpPr>
        <p:spPr>
          <a:xfrm>
            <a:off x="16203772" y="2681023"/>
            <a:ext cx="3191612" cy="3191612"/>
          </a:xfrm>
          <a:prstGeom prst="ellipse">
            <a:avLst/>
          </a:prstGeom>
          <a:solidFill>
            <a:srgbClr val="B9975B">
              <a:alpha val="30000"/>
            </a:srgbClr>
          </a:solidFill>
        </p:spPr>
        <p:txBody>
          <a:bodyPr lIns="0" tIns="0" rIns="0" bIns="0">
            <a:noAutofit/>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61" name="Espacio para texto o logotipo auxiliar"/>
          <p:cNvSpPr txBox="1">
            <a:spLocks noGrp="1"/>
          </p:cNvSpPr>
          <p:nvPr>
            <p:ph type="body" sz="quarter" idx="19"/>
          </p:nvPr>
        </p:nvSpPr>
        <p:spPr>
          <a:xfrm>
            <a:off x="16736271" y="3623187"/>
            <a:ext cx="2126614" cy="1307285"/>
          </a:xfrm>
          <a:prstGeom prst="rect">
            <a:avLst/>
          </a:prstGeom>
        </p:spPr>
        <p:txBody>
          <a:bodyPr>
            <a:noAutofit/>
          </a:bodyPr>
          <a:lstStyle>
            <a:lvl1pPr marL="0" indent="0" algn="ctr">
              <a:lnSpc>
                <a:spcPct val="110000"/>
              </a:lnSpc>
              <a:spcBef>
                <a:spcPts val="0"/>
              </a:spcBef>
              <a:buSzTx/>
              <a:buNone/>
              <a:defRPr sz="2100">
                <a:solidFill>
                  <a:srgbClr val="B9975B"/>
                </a:solidFill>
                <a:latin typeface="DINPro"/>
                <a:ea typeface="DINPro"/>
                <a:cs typeface="DINPro"/>
                <a:sym typeface="DINPro"/>
              </a:defRPr>
            </a:lvl1pPr>
          </a:lstStyle>
          <a:p>
            <a:r>
              <a:t>Espacio para texto o logotipo auxiliar</a:t>
            </a:r>
          </a:p>
        </p:txBody>
      </p:sp>
      <p:sp>
        <p:nvSpPr>
          <p:cNvPr id="62" name="Circle"/>
          <p:cNvSpPr>
            <a:spLocks noGrp="1"/>
          </p:cNvSpPr>
          <p:nvPr>
            <p:ph type="body" sz="quarter" idx="20"/>
          </p:nvPr>
        </p:nvSpPr>
        <p:spPr>
          <a:xfrm>
            <a:off x="12826473" y="5758396"/>
            <a:ext cx="3191613" cy="3191612"/>
          </a:xfrm>
          <a:prstGeom prst="ellipse">
            <a:avLst/>
          </a:prstGeom>
          <a:solidFill>
            <a:srgbClr val="B9975B">
              <a:alpha val="30000"/>
            </a:srgbClr>
          </a:solidFill>
        </p:spPr>
        <p:txBody>
          <a:bodyPr lIns="0" tIns="0" rIns="0" bIns="0">
            <a:noAutofit/>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63" name="Espacio para texto o logotipo auxiliar"/>
          <p:cNvSpPr txBox="1">
            <a:spLocks noGrp="1"/>
          </p:cNvSpPr>
          <p:nvPr>
            <p:ph type="body" sz="quarter" idx="21"/>
          </p:nvPr>
        </p:nvSpPr>
        <p:spPr>
          <a:xfrm>
            <a:off x="13358973" y="6700559"/>
            <a:ext cx="2126614" cy="1307286"/>
          </a:xfrm>
          <a:prstGeom prst="rect">
            <a:avLst/>
          </a:prstGeom>
        </p:spPr>
        <p:txBody>
          <a:bodyPr>
            <a:noAutofit/>
          </a:bodyPr>
          <a:lstStyle>
            <a:lvl1pPr marL="0" indent="0" algn="ctr">
              <a:lnSpc>
                <a:spcPct val="110000"/>
              </a:lnSpc>
              <a:spcBef>
                <a:spcPts val="0"/>
              </a:spcBef>
              <a:buSzTx/>
              <a:buNone/>
              <a:defRPr sz="2100">
                <a:solidFill>
                  <a:srgbClr val="B9975B"/>
                </a:solidFill>
                <a:latin typeface="DINPro"/>
                <a:ea typeface="DINPro"/>
                <a:cs typeface="DINPro"/>
                <a:sym typeface="DINPro"/>
              </a:defRPr>
            </a:lvl1pPr>
          </a:lstStyle>
          <a:p>
            <a:r>
              <a:t>Espacio para texto o logotipo auxiliar</a:t>
            </a:r>
          </a:p>
        </p:txBody>
      </p:sp>
      <p:sp>
        <p:nvSpPr>
          <p:cNvPr id="64" name="Circle"/>
          <p:cNvSpPr>
            <a:spLocks noGrp="1"/>
          </p:cNvSpPr>
          <p:nvPr>
            <p:ph type="body" sz="quarter" idx="22"/>
          </p:nvPr>
        </p:nvSpPr>
        <p:spPr>
          <a:xfrm>
            <a:off x="16203772" y="8835769"/>
            <a:ext cx="3191612" cy="3191612"/>
          </a:xfrm>
          <a:prstGeom prst="ellipse">
            <a:avLst/>
          </a:prstGeom>
          <a:solidFill>
            <a:srgbClr val="B9975B">
              <a:alpha val="30000"/>
            </a:srgbClr>
          </a:solidFill>
        </p:spPr>
        <p:txBody>
          <a:bodyPr lIns="0" tIns="0" rIns="0" bIns="0">
            <a:noAutofit/>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65" name="Espacio para texto o logotipo auxiliar"/>
          <p:cNvSpPr txBox="1">
            <a:spLocks noGrp="1"/>
          </p:cNvSpPr>
          <p:nvPr>
            <p:ph type="body" sz="quarter" idx="23"/>
          </p:nvPr>
        </p:nvSpPr>
        <p:spPr>
          <a:xfrm>
            <a:off x="16736271" y="9777932"/>
            <a:ext cx="2126614" cy="1307285"/>
          </a:xfrm>
          <a:prstGeom prst="rect">
            <a:avLst/>
          </a:prstGeom>
        </p:spPr>
        <p:txBody>
          <a:bodyPr>
            <a:noAutofit/>
          </a:bodyPr>
          <a:lstStyle>
            <a:lvl1pPr marL="0" indent="0" algn="ctr">
              <a:lnSpc>
                <a:spcPct val="110000"/>
              </a:lnSpc>
              <a:spcBef>
                <a:spcPts val="0"/>
              </a:spcBef>
              <a:buSzTx/>
              <a:buNone/>
              <a:defRPr sz="2100">
                <a:solidFill>
                  <a:srgbClr val="B9975B"/>
                </a:solidFill>
                <a:latin typeface="DINPro"/>
                <a:ea typeface="DINPro"/>
                <a:cs typeface="DINPro"/>
                <a:sym typeface="DINPro"/>
              </a:defRPr>
            </a:lvl1pPr>
          </a:lstStyle>
          <a:p>
            <a:r>
              <a:t>Espacio para texto o logotipo auxiliar</a:t>
            </a:r>
          </a:p>
        </p:txBody>
      </p:sp>
      <p:sp>
        <p:nvSpPr>
          <p:cNvPr id="66" name="Circle"/>
          <p:cNvSpPr>
            <a:spLocks noGrp="1"/>
          </p:cNvSpPr>
          <p:nvPr>
            <p:ph type="body" sz="quarter" idx="24"/>
          </p:nvPr>
        </p:nvSpPr>
        <p:spPr>
          <a:xfrm>
            <a:off x="19581069" y="5584568"/>
            <a:ext cx="3191613" cy="3191613"/>
          </a:xfrm>
          <a:prstGeom prst="ellipse">
            <a:avLst/>
          </a:prstGeom>
          <a:solidFill>
            <a:srgbClr val="B9975B">
              <a:alpha val="30000"/>
            </a:srgbClr>
          </a:solidFill>
        </p:spPr>
        <p:txBody>
          <a:bodyPr lIns="0" tIns="0" rIns="0" bIns="0">
            <a:noAutofit/>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67" name="Espacio para texto o logotipo auxiliar"/>
          <p:cNvSpPr txBox="1">
            <a:spLocks noGrp="1"/>
          </p:cNvSpPr>
          <p:nvPr>
            <p:ph type="body" sz="quarter" idx="25"/>
          </p:nvPr>
        </p:nvSpPr>
        <p:spPr>
          <a:xfrm>
            <a:off x="20113569" y="6526732"/>
            <a:ext cx="2126614" cy="1307285"/>
          </a:xfrm>
          <a:prstGeom prst="rect">
            <a:avLst/>
          </a:prstGeom>
        </p:spPr>
        <p:txBody>
          <a:bodyPr>
            <a:noAutofit/>
          </a:bodyPr>
          <a:lstStyle>
            <a:lvl1pPr marL="0" indent="0" algn="ctr">
              <a:lnSpc>
                <a:spcPct val="110000"/>
              </a:lnSpc>
              <a:spcBef>
                <a:spcPts val="0"/>
              </a:spcBef>
              <a:buSzTx/>
              <a:buNone/>
              <a:defRPr sz="2100">
                <a:solidFill>
                  <a:srgbClr val="B9975B"/>
                </a:solidFill>
                <a:latin typeface="DINPro"/>
                <a:ea typeface="DINPro"/>
                <a:cs typeface="DINPro"/>
                <a:sym typeface="DINPro"/>
              </a:defRPr>
            </a:lvl1pPr>
          </a:lstStyle>
          <a:p>
            <a:r>
              <a:t>Espacio para texto o logotipo auxiliar</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pread fotografía 01">
    <p:spTree>
      <p:nvGrpSpPr>
        <p:cNvPr id="1" name=""/>
        <p:cNvGrpSpPr/>
        <p:nvPr/>
      </p:nvGrpSpPr>
      <p:grpSpPr>
        <a:xfrm>
          <a:off x="0" y="0"/>
          <a:ext cx="0" cy="0"/>
          <a:chOff x="0" y="0"/>
          <a:chExt cx="0" cy="0"/>
        </a:xfrm>
      </p:grpSpPr>
      <p:sp>
        <p:nvSpPr>
          <p:cNvPr id="90" name="force-majeure-3qdamQEaW-8-unsplash.jpg"/>
          <p:cNvSpPr>
            <a:spLocks noGrp="1"/>
          </p:cNvSpPr>
          <p:nvPr>
            <p:ph type="pic" idx="13"/>
          </p:nvPr>
        </p:nvSpPr>
        <p:spPr>
          <a:xfrm>
            <a:off x="-3550543" y="-13938548"/>
            <a:ext cx="31485086" cy="31485087"/>
          </a:xfrm>
          <a:prstGeom prst="rect">
            <a:avLst/>
          </a:prstGeom>
        </p:spPr>
        <p:txBody>
          <a:bodyPr lIns="91439" tIns="45719" rIns="91439" bIns="45719" anchor="t">
            <a:noAutofit/>
          </a:bodyPr>
          <a:lstStyle/>
          <a:p>
            <a:endParaRPr/>
          </a:p>
        </p:txBody>
      </p:sp>
      <p:sp>
        <p:nvSpPr>
          <p:cNvPr id="91" name="Image"/>
          <p:cNvSpPr>
            <a:spLocks noGrp="1"/>
          </p:cNvSpPr>
          <p:nvPr>
            <p:ph type="pic" idx="14"/>
          </p:nvPr>
        </p:nvSpPr>
        <p:spPr>
          <a:xfrm>
            <a:off x="-169319" y="2483890"/>
            <a:ext cx="13169740" cy="23274199"/>
          </a:xfrm>
          <a:prstGeom prst="rect">
            <a:avLst/>
          </a:prstGeom>
        </p:spPr>
        <p:txBody>
          <a:bodyPr lIns="91439" tIns="45719" rIns="91439" bIns="45719" anchor="t">
            <a:noAutofit/>
          </a:bodyPr>
          <a:lstStyle/>
          <a:p>
            <a:endParaRPr/>
          </a:p>
        </p:txBody>
      </p:sp>
      <p:sp>
        <p:nvSpPr>
          <p:cNvPr id="92" name="Bullet"/>
          <p:cNvSpPr txBox="1">
            <a:spLocks noGrp="1"/>
          </p:cNvSpPr>
          <p:nvPr>
            <p:ph type="body" sz="quarter" idx="15"/>
          </p:nvPr>
        </p:nvSpPr>
        <p:spPr>
          <a:xfrm>
            <a:off x="-493654" y="4795774"/>
            <a:ext cx="10217469" cy="4124452"/>
          </a:xfrm>
          <a:prstGeom prst="rect">
            <a:avLst/>
          </a:prstGeom>
        </p:spPr>
        <p:txBody>
          <a:bodyPr anchor="t">
            <a:spAutoFit/>
          </a:bodyPr>
          <a:lstStyle>
            <a:lvl1pPr marL="0" indent="0">
              <a:lnSpc>
                <a:spcPct val="60000"/>
              </a:lnSpc>
              <a:spcBef>
                <a:spcPts val="0"/>
              </a:spcBef>
              <a:buSzTx/>
              <a:buNone/>
              <a:defRPr sz="32000">
                <a:solidFill>
                  <a:srgbClr val="FFFFFF"/>
                </a:solidFill>
                <a:latin typeface="Laurentian Std SemiBold"/>
                <a:ea typeface="Laurentian Std SemiBold"/>
                <a:cs typeface="Laurentian Std SemiBold"/>
                <a:sym typeface="Laurentian Std SemiBold"/>
              </a:defRPr>
            </a:lvl1pPr>
          </a:lstStyle>
          <a:p>
            <a:r>
              <a:t>Bullet</a:t>
            </a:r>
          </a:p>
        </p:txBody>
      </p:sp>
      <p:sp>
        <p:nvSpPr>
          <p:cNvPr id="93" name="Slide Number"/>
          <p:cNvSpPr txBox="1">
            <a:spLocks noGrp="1"/>
          </p:cNvSpPr>
          <p:nvPr>
            <p:ph type="sldNum" sz="quarter" idx="2"/>
          </p:nvPr>
        </p:nvSpPr>
        <p:spPr>
          <a:xfrm>
            <a:off x="11959031" y="13081000"/>
            <a:ext cx="453238" cy="461059"/>
          </a:xfrm>
          <a:prstGeom prst="rect">
            <a:avLst/>
          </a:prstGeom>
        </p:spPr>
        <p:txBody>
          <a:bodyPr/>
          <a:lstStyle>
            <a:lvl1pPr algn="ctr">
              <a:defRPr sz="2400">
                <a:solidFill>
                  <a:srgbClr val="000000"/>
                </a:solidFill>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pread fotografía 02">
    <p:spTree>
      <p:nvGrpSpPr>
        <p:cNvPr id="1" name=""/>
        <p:cNvGrpSpPr/>
        <p:nvPr/>
      </p:nvGrpSpPr>
      <p:grpSpPr>
        <a:xfrm>
          <a:off x="0" y="0"/>
          <a:ext cx="0" cy="0"/>
          <a:chOff x="0" y="0"/>
          <a:chExt cx="0" cy="0"/>
        </a:xfrm>
      </p:grpSpPr>
      <p:sp>
        <p:nvSpPr>
          <p:cNvPr id="100" name="AdobeStock_256654929.jpeg"/>
          <p:cNvSpPr>
            <a:spLocks noGrp="1"/>
          </p:cNvSpPr>
          <p:nvPr>
            <p:ph type="pic" idx="13"/>
          </p:nvPr>
        </p:nvSpPr>
        <p:spPr>
          <a:xfrm>
            <a:off x="-3132997" y="-258782"/>
            <a:ext cx="27516997" cy="18355456"/>
          </a:xfrm>
          <a:prstGeom prst="rect">
            <a:avLst/>
          </a:prstGeom>
        </p:spPr>
        <p:txBody>
          <a:bodyPr lIns="91439" tIns="45719" rIns="91439" bIns="45719" anchor="t">
            <a:noAutofit/>
          </a:bodyPr>
          <a:lstStyle/>
          <a:p>
            <a:endParaRPr/>
          </a:p>
        </p:txBody>
      </p:sp>
      <p:sp>
        <p:nvSpPr>
          <p:cNvPr id="101" name="Image"/>
          <p:cNvSpPr>
            <a:spLocks noGrp="1"/>
          </p:cNvSpPr>
          <p:nvPr>
            <p:ph type="pic" idx="14"/>
          </p:nvPr>
        </p:nvSpPr>
        <p:spPr>
          <a:xfrm>
            <a:off x="17483681" y="2306090"/>
            <a:ext cx="11929561" cy="21082495"/>
          </a:xfrm>
          <a:prstGeom prst="rect">
            <a:avLst/>
          </a:prstGeom>
        </p:spPr>
        <p:txBody>
          <a:bodyPr lIns="91439" tIns="45719" rIns="91439" bIns="45719" anchor="t">
            <a:noAutofit/>
          </a:bodyPr>
          <a:lstStyle/>
          <a:p>
            <a:endParaRPr/>
          </a:p>
        </p:txBody>
      </p:sp>
      <p:sp>
        <p:nvSpPr>
          <p:cNvPr id="102" name="Bullet"/>
          <p:cNvSpPr txBox="1">
            <a:spLocks noGrp="1"/>
          </p:cNvSpPr>
          <p:nvPr>
            <p:ph type="body" sz="quarter" idx="15"/>
          </p:nvPr>
        </p:nvSpPr>
        <p:spPr>
          <a:xfrm>
            <a:off x="12307946" y="2964181"/>
            <a:ext cx="10785397" cy="4124451"/>
          </a:xfrm>
          <a:prstGeom prst="rect">
            <a:avLst/>
          </a:prstGeom>
        </p:spPr>
        <p:txBody>
          <a:bodyPr anchor="t">
            <a:spAutoFit/>
          </a:bodyPr>
          <a:lstStyle>
            <a:lvl1pPr marL="0" indent="0">
              <a:lnSpc>
                <a:spcPct val="60000"/>
              </a:lnSpc>
              <a:spcBef>
                <a:spcPts val="0"/>
              </a:spcBef>
              <a:buSzTx/>
              <a:buNone/>
              <a:defRPr sz="32000">
                <a:solidFill>
                  <a:srgbClr val="FFFFFF"/>
                </a:solidFill>
                <a:latin typeface="Laurentian Std SemiBold"/>
                <a:ea typeface="Laurentian Std SemiBold"/>
                <a:cs typeface="Laurentian Std SemiBold"/>
                <a:sym typeface="Laurentian Std SemiBold"/>
              </a:defRPr>
            </a:lvl1pPr>
          </a:lstStyle>
          <a:p>
            <a:r>
              <a:t>Bullet</a:t>
            </a:r>
          </a:p>
        </p:txBody>
      </p:sp>
      <p:sp>
        <p:nvSpPr>
          <p:cNvPr id="103" name="Slide Number"/>
          <p:cNvSpPr txBox="1">
            <a:spLocks noGrp="1"/>
          </p:cNvSpPr>
          <p:nvPr>
            <p:ph type="sldNum" sz="quarter" idx="2"/>
          </p:nvPr>
        </p:nvSpPr>
        <p:spPr>
          <a:xfrm>
            <a:off x="11959031" y="13081000"/>
            <a:ext cx="453238" cy="461059"/>
          </a:xfrm>
          <a:prstGeom prst="rect">
            <a:avLst/>
          </a:prstGeom>
        </p:spPr>
        <p:txBody>
          <a:bodyPr/>
          <a:lstStyle>
            <a:lvl1pPr algn="ctr">
              <a:defRPr sz="2400">
                <a:solidFill>
                  <a:srgbClr val="000000"/>
                </a:solidFill>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pread fotografía 03">
    <p:spTree>
      <p:nvGrpSpPr>
        <p:cNvPr id="1" name=""/>
        <p:cNvGrpSpPr/>
        <p:nvPr/>
      </p:nvGrpSpPr>
      <p:grpSpPr>
        <a:xfrm>
          <a:off x="0" y="0"/>
          <a:ext cx="0" cy="0"/>
          <a:chOff x="0" y="0"/>
          <a:chExt cx="0" cy="0"/>
        </a:xfrm>
      </p:grpSpPr>
      <p:sp>
        <p:nvSpPr>
          <p:cNvPr id="110" name="kaitlyn-baker-vZJdYl5JVXY-unsplash.jpg"/>
          <p:cNvSpPr>
            <a:spLocks noGrp="1"/>
          </p:cNvSpPr>
          <p:nvPr>
            <p:ph type="pic" idx="13"/>
          </p:nvPr>
        </p:nvSpPr>
        <p:spPr>
          <a:xfrm>
            <a:off x="0" y="-2443182"/>
            <a:ext cx="24384000" cy="16265564"/>
          </a:xfrm>
          <a:prstGeom prst="rect">
            <a:avLst/>
          </a:prstGeom>
        </p:spPr>
        <p:txBody>
          <a:bodyPr lIns="91439" tIns="45719" rIns="91439" bIns="45719" anchor="t">
            <a:noAutofit/>
          </a:bodyPr>
          <a:lstStyle/>
          <a:p>
            <a:endParaRPr/>
          </a:p>
        </p:txBody>
      </p:sp>
      <p:sp>
        <p:nvSpPr>
          <p:cNvPr id="111" name="Image"/>
          <p:cNvSpPr>
            <a:spLocks noGrp="1"/>
          </p:cNvSpPr>
          <p:nvPr>
            <p:ph type="pic" idx="14"/>
          </p:nvPr>
        </p:nvSpPr>
        <p:spPr>
          <a:xfrm>
            <a:off x="-45819" y="3279261"/>
            <a:ext cx="11515978" cy="20351605"/>
          </a:xfrm>
          <a:prstGeom prst="rect">
            <a:avLst/>
          </a:prstGeom>
        </p:spPr>
        <p:txBody>
          <a:bodyPr lIns="91439" tIns="45719" rIns="91439" bIns="45719" anchor="t">
            <a:noAutofit/>
          </a:bodyPr>
          <a:lstStyle/>
          <a:p>
            <a:endParaRPr/>
          </a:p>
        </p:txBody>
      </p:sp>
      <p:sp>
        <p:nvSpPr>
          <p:cNvPr id="112" name="Bullet"/>
          <p:cNvSpPr txBox="1">
            <a:spLocks noGrp="1"/>
          </p:cNvSpPr>
          <p:nvPr>
            <p:ph type="body" sz="quarter" idx="15"/>
          </p:nvPr>
        </p:nvSpPr>
        <p:spPr>
          <a:xfrm>
            <a:off x="-493654" y="9020557"/>
            <a:ext cx="14076484" cy="4124452"/>
          </a:xfrm>
          <a:prstGeom prst="rect">
            <a:avLst/>
          </a:prstGeom>
        </p:spPr>
        <p:txBody>
          <a:bodyPr anchor="t">
            <a:spAutoFit/>
          </a:bodyPr>
          <a:lstStyle>
            <a:lvl1pPr marL="0" indent="0">
              <a:lnSpc>
                <a:spcPct val="60000"/>
              </a:lnSpc>
              <a:spcBef>
                <a:spcPts val="0"/>
              </a:spcBef>
              <a:buSzTx/>
              <a:buNone/>
              <a:defRPr sz="32000">
                <a:solidFill>
                  <a:srgbClr val="FFFFFF"/>
                </a:solidFill>
                <a:latin typeface="Laurentian Std SemiBold"/>
                <a:ea typeface="Laurentian Std SemiBold"/>
                <a:cs typeface="Laurentian Std SemiBold"/>
                <a:sym typeface="Laurentian Std SemiBold"/>
              </a:defRPr>
            </a:lvl1pPr>
          </a:lstStyle>
          <a:p>
            <a:r>
              <a:t>Bullet</a:t>
            </a:r>
          </a:p>
        </p:txBody>
      </p:sp>
      <p:sp>
        <p:nvSpPr>
          <p:cNvPr id="113" name="Slide Number"/>
          <p:cNvSpPr txBox="1">
            <a:spLocks noGrp="1"/>
          </p:cNvSpPr>
          <p:nvPr>
            <p:ph type="sldNum" sz="quarter" idx="2"/>
          </p:nvPr>
        </p:nvSpPr>
        <p:spPr>
          <a:xfrm>
            <a:off x="11959031" y="13081000"/>
            <a:ext cx="453238" cy="461059"/>
          </a:xfrm>
          <a:prstGeom prst="rect">
            <a:avLst/>
          </a:prstGeom>
        </p:spPr>
        <p:txBody>
          <a:bodyPr/>
          <a:lstStyle>
            <a:lvl1pPr algn="ctr">
              <a:defRPr sz="2400">
                <a:solidFill>
                  <a:srgbClr val="000000"/>
                </a:solidFill>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pread fotografía 04">
    <p:spTree>
      <p:nvGrpSpPr>
        <p:cNvPr id="1" name=""/>
        <p:cNvGrpSpPr/>
        <p:nvPr/>
      </p:nvGrpSpPr>
      <p:grpSpPr>
        <a:xfrm>
          <a:off x="0" y="0"/>
          <a:ext cx="0" cy="0"/>
          <a:chOff x="0" y="0"/>
          <a:chExt cx="0" cy="0"/>
        </a:xfrm>
      </p:grpSpPr>
      <p:sp>
        <p:nvSpPr>
          <p:cNvPr id="120" name="Basket05.jpg"/>
          <p:cNvSpPr>
            <a:spLocks noGrp="1"/>
          </p:cNvSpPr>
          <p:nvPr>
            <p:ph type="pic" idx="13"/>
          </p:nvPr>
        </p:nvSpPr>
        <p:spPr>
          <a:xfrm>
            <a:off x="-145144" y="0"/>
            <a:ext cx="24674288" cy="13716000"/>
          </a:xfrm>
          <a:prstGeom prst="rect">
            <a:avLst/>
          </a:prstGeom>
        </p:spPr>
        <p:txBody>
          <a:bodyPr lIns="91439" tIns="45719" rIns="91439" bIns="45719" anchor="t">
            <a:noAutofit/>
          </a:bodyPr>
          <a:lstStyle/>
          <a:p>
            <a:endParaRPr/>
          </a:p>
        </p:txBody>
      </p:sp>
      <p:sp>
        <p:nvSpPr>
          <p:cNvPr id="121" name="Image"/>
          <p:cNvSpPr>
            <a:spLocks noGrp="1"/>
          </p:cNvSpPr>
          <p:nvPr>
            <p:ph type="pic" idx="14"/>
          </p:nvPr>
        </p:nvSpPr>
        <p:spPr>
          <a:xfrm>
            <a:off x="17607181" y="485261"/>
            <a:ext cx="8983351" cy="15875824"/>
          </a:xfrm>
          <a:prstGeom prst="rect">
            <a:avLst/>
          </a:prstGeom>
        </p:spPr>
        <p:txBody>
          <a:bodyPr lIns="91439" tIns="45719" rIns="91439" bIns="45719" anchor="t">
            <a:noAutofit/>
          </a:bodyPr>
          <a:lstStyle/>
          <a:p>
            <a:endParaRPr/>
          </a:p>
        </p:txBody>
      </p:sp>
      <p:sp>
        <p:nvSpPr>
          <p:cNvPr id="122" name="Bullet"/>
          <p:cNvSpPr txBox="1">
            <a:spLocks noGrp="1"/>
          </p:cNvSpPr>
          <p:nvPr>
            <p:ph type="body" sz="quarter" idx="15"/>
          </p:nvPr>
        </p:nvSpPr>
        <p:spPr>
          <a:xfrm>
            <a:off x="12282546" y="4537202"/>
            <a:ext cx="14076484" cy="4124452"/>
          </a:xfrm>
          <a:prstGeom prst="rect">
            <a:avLst/>
          </a:prstGeom>
        </p:spPr>
        <p:txBody>
          <a:bodyPr anchor="t">
            <a:spAutoFit/>
          </a:bodyPr>
          <a:lstStyle>
            <a:lvl1pPr marL="0" indent="0">
              <a:lnSpc>
                <a:spcPct val="60000"/>
              </a:lnSpc>
              <a:spcBef>
                <a:spcPts val="0"/>
              </a:spcBef>
              <a:buSzTx/>
              <a:buNone/>
              <a:defRPr sz="32000">
                <a:solidFill>
                  <a:srgbClr val="FFFFFF"/>
                </a:solidFill>
                <a:latin typeface="Laurentian Std SemiBold"/>
                <a:ea typeface="Laurentian Std SemiBold"/>
                <a:cs typeface="Laurentian Std SemiBold"/>
                <a:sym typeface="Laurentian Std SemiBold"/>
              </a:defRPr>
            </a:lvl1pPr>
          </a:lstStyle>
          <a:p>
            <a:r>
              <a:t>Bullet</a:t>
            </a:r>
          </a:p>
        </p:txBody>
      </p:sp>
      <p:sp>
        <p:nvSpPr>
          <p:cNvPr id="123" name="Slide Number"/>
          <p:cNvSpPr txBox="1">
            <a:spLocks noGrp="1"/>
          </p:cNvSpPr>
          <p:nvPr>
            <p:ph type="sldNum" sz="quarter" idx="2"/>
          </p:nvPr>
        </p:nvSpPr>
        <p:spPr>
          <a:xfrm>
            <a:off x="11959031" y="13081000"/>
            <a:ext cx="453238" cy="461059"/>
          </a:xfrm>
          <a:prstGeom prst="rect">
            <a:avLst/>
          </a:prstGeom>
        </p:spPr>
        <p:txBody>
          <a:bodyPr/>
          <a:lstStyle>
            <a:lvl1pPr algn="ctr">
              <a:defRPr sz="2400">
                <a:solidFill>
                  <a:srgbClr val="000000"/>
                </a:solidFill>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Services">
    <p:bg>
      <p:bgPr>
        <a:solidFill>
          <a:srgbClr val="000000"/>
        </a:solidFill>
        <a:effectLst/>
      </p:bgPr>
    </p:bg>
    <p:spTree>
      <p:nvGrpSpPr>
        <p:cNvPr id="1" name=""/>
        <p:cNvGrpSpPr/>
        <p:nvPr/>
      </p:nvGrpSpPr>
      <p:grpSpPr>
        <a:xfrm>
          <a:off x="0" y="0"/>
          <a:ext cx="0" cy="0"/>
          <a:chOff x="0" y="0"/>
          <a:chExt cx="0" cy="0"/>
        </a:xfrm>
      </p:grpSpPr>
      <p:sp>
        <p:nvSpPr>
          <p:cNvPr id="177"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78" name="Caja de texto para el nombre del tema"/>
          <p:cNvSpPr txBox="1"/>
          <p:nvPr/>
        </p:nvSpPr>
        <p:spPr>
          <a:xfrm>
            <a:off x="2087304" y="2744707"/>
            <a:ext cx="9400436" cy="20305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90000"/>
              </a:lnSpc>
              <a:defRPr sz="7200" b="0">
                <a:solidFill>
                  <a:srgbClr val="B9975B"/>
                </a:solidFill>
                <a:latin typeface="Laurentian Std SemiBold"/>
                <a:ea typeface="Laurentian Std SemiBold"/>
                <a:cs typeface="Laurentian Std SemiBold"/>
                <a:sym typeface="Laurentian Std SemiBold"/>
              </a:defRPr>
            </a:lvl1pPr>
          </a:lstStyle>
          <a:p>
            <a:r>
              <a:t>Caja de texto para el nombre del tema</a:t>
            </a:r>
          </a:p>
        </p:txBody>
      </p:sp>
      <p:pic>
        <p:nvPicPr>
          <p:cNvPr id="179" name="Image" descr="Image"/>
          <p:cNvPicPr>
            <a:picLocks noChangeAspect="1"/>
          </p:cNvPicPr>
          <p:nvPr/>
        </p:nvPicPr>
        <p:blipFill>
          <a:blip r:embed="rId2"/>
          <a:stretch>
            <a:fillRect/>
          </a:stretch>
        </p:blipFill>
        <p:spPr>
          <a:xfrm>
            <a:off x="-33096" y="2877563"/>
            <a:ext cx="643953" cy="1138023"/>
          </a:xfrm>
          <a:prstGeom prst="rect">
            <a:avLst/>
          </a:prstGeom>
          <a:ln w="12700">
            <a:miter lim="400000"/>
          </a:ln>
        </p:spPr>
      </p:pic>
      <p:sp>
        <p:nvSpPr>
          <p:cNvPr id="180" name="TRES…"/>
          <p:cNvSpPr txBox="1"/>
          <p:nvPr/>
        </p:nvSpPr>
        <p:spPr>
          <a:xfrm>
            <a:off x="16964659" y="6980117"/>
            <a:ext cx="4346311" cy="108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l" defTabSz="685800">
              <a:lnSpc>
                <a:spcPct val="50000"/>
              </a:lnSpc>
              <a:spcBef>
                <a:spcPts val="1000"/>
              </a:spcBef>
              <a:buClr>
                <a:srgbClr val="B9975B"/>
              </a:buClr>
              <a:defRPr sz="3200" b="0">
                <a:solidFill>
                  <a:srgbClr val="B9975B"/>
                </a:solidFill>
                <a:latin typeface="Laurentian Std"/>
                <a:ea typeface="Laurentian Std"/>
                <a:cs typeface="Laurentian Std"/>
                <a:sym typeface="Laurentian Std"/>
              </a:defRPr>
            </a:pPr>
            <a:r>
              <a:t>TRES</a:t>
            </a:r>
          </a:p>
          <a:p>
            <a:pPr algn="l" defTabSz="685800">
              <a:lnSpc>
                <a:spcPct val="50000"/>
              </a:lnSpc>
              <a:spcBef>
                <a:spcPts val="1000"/>
              </a:spcBef>
              <a:buClr>
                <a:srgbClr val="B9975B"/>
              </a:buClr>
              <a:defRPr sz="5200" b="0">
                <a:solidFill>
                  <a:srgbClr val="FFFFFF"/>
                </a:solidFill>
                <a:latin typeface="Laurentian Std"/>
                <a:ea typeface="Laurentian Std"/>
                <a:cs typeface="Laurentian Std"/>
                <a:sym typeface="Laurentian Std"/>
              </a:defRPr>
            </a:pPr>
            <a:r>
              <a:t>Topic</a:t>
            </a:r>
          </a:p>
        </p:txBody>
      </p:sp>
      <p:sp>
        <p:nvSpPr>
          <p:cNvPr id="181" name="Torerum qui cus estiasi offic tem fugitis ute rendisci ut lacerume re delenda nectio. Ut que magnis dollora ectatem porerum,"/>
          <p:cNvSpPr txBox="1"/>
          <p:nvPr/>
        </p:nvSpPr>
        <p:spPr>
          <a:xfrm>
            <a:off x="16998641" y="8690430"/>
            <a:ext cx="5814319" cy="2122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Torerum qui cus estiasi offic tem fugitis ute rendisci ut lacerume re delenda nectio. Ut que magnis dollora ectatem porerum, </a:t>
            </a:r>
          </a:p>
        </p:txBody>
      </p:sp>
      <p:sp>
        <p:nvSpPr>
          <p:cNvPr id="182" name="Line"/>
          <p:cNvSpPr/>
          <p:nvPr/>
        </p:nvSpPr>
        <p:spPr>
          <a:xfrm>
            <a:off x="17034563" y="8375329"/>
            <a:ext cx="1212719" cy="1"/>
          </a:xfrm>
          <a:prstGeom prst="line">
            <a:avLst/>
          </a:prstGeom>
          <a:ln w="25400" cap="rnd">
            <a:solidFill>
              <a:srgbClr val="B9975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3" name="UNO…"/>
          <p:cNvSpPr txBox="1"/>
          <p:nvPr/>
        </p:nvSpPr>
        <p:spPr>
          <a:xfrm>
            <a:off x="2087304" y="6980117"/>
            <a:ext cx="4346312" cy="108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l" defTabSz="685800">
              <a:lnSpc>
                <a:spcPct val="50000"/>
              </a:lnSpc>
              <a:spcBef>
                <a:spcPts val="1000"/>
              </a:spcBef>
              <a:buClr>
                <a:srgbClr val="B9975B"/>
              </a:buClr>
              <a:defRPr sz="3200" b="0">
                <a:solidFill>
                  <a:srgbClr val="B9975B"/>
                </a:solidFill>
                <a:latin typeface="Laurentian Std"/>
                <a:ea typeface="Laurentian Std"/>
                <a:cs typeface="Laurentian Std"/>
                <a:sym typeface="Laurentian Std"/>
              </a:defRPr>
            </a:pPr>
            <a:r>
              <a:t>UNO</a:t>
            </a:r>
          </a:p>
          <a:p>
            <a:pPr algn="l" defTabSz="685800">
              <a:lnSpc>
                <a:spcPct val="50000"/>
              </a:lnSpc>
              <a:spcBef>
                <a:spcPts val="1000"/>
              </a:spcBef>
              <a:buClr>
                <a:srgbClr val="B9975B"/>
              </a:buClr>
              <a:defRPr sz="5200" b="0">
                <a:solidFill>
                  <a:srgbClr val="FFFFFF"/>
                </a:solidFill>
                <a:latin typeface="Laurentian Std"/>
                <a:ea typeface="Laurentian Std"/>
                <a:cs typeface="Laurentian Std"/>
                <a:sym typeface="Laurentian Std"/>
              </a:defRPr>
            </a:pPr>
            <a:r>
              <a:t>Topic</a:t>
            </a:r>
          </a:p>
        </p:txBody>
      </p:sp>
      <p:sp>
        <p:nvSpPr>
          <p:cNvPr id="184" name="Torerum qui cus estiasi offic tem fugitis ute rendisci ut lacerume re delenda nectio. Ut que magnis dollora ectatem porerum,"/>
          <p:cNvSpPr txBox="1"/>
          <p:nvPr/>
        </p:nvSpPr>
        <p:spPr>
          <a:xfrm>
            <a:off x="2121287" y="8690430"/>
            <a:ext cx="5814319" cy="2122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Torerum qui cus estiasi offic tem fugitis ute rendisci ut lacerume re delenda nectio. Ut que magnis dollora ectatem porerum, </a:t>
            </a:r>
          </a:p>
        </p:txBody>
      </p:sp>
      <p:sp>
        <p:nvSpPr>
          <p:cNvPr id="185" name="Line"/>
          <p:cNvSpPr/>
          <p:nvPr/>
        </p:nvSpPr>
        <p:spPr>
          <a:xfrm>
            <a:off x="2157208" y="8375329"/>
            <a:ext cx="1212719" cy="1"/>
          </a:xfrm>
          <a:prstGeom prst="line">
            <a:avLst/>
          </a:prstGeom>
          <a:ln w="25400" cap="rnd">
            <a:solidFill>
              <a:srgbClr val="B9975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6" name="DOS…"/>
          <p:cNvSpPr txBox="1"/>
          <p:nvPr/>
        </p:nvSpPr>
        <p:spPr>
          <a:xfrm>
            <a:off x="9525981" y="6980117"/>
            <a:ext cx="4346312" cy="108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l" defTabSz="685800">
              <a:lnSpc>
                <a:spcPct val="50000"/>
              </a:lnSpc>
              <a:spcBef>
                <a:spcPts val="1000"/>
              </a:spcBef>
              <a:buClr>
                <a:srgbClr val="B9975B"/>
              </a:buClr>
              <a:defRPr sz="3200" b="0">
                <a:solidFill>
                  <a:srgbClr val="B9975B"/>
                </a:solidFill>
                <a:latin typeface="Laurentian Std"/>
                <a:ea typeface="Laurentian Std"/>
                <a:cs typeface="Laurentian Std"/>
                <a:sym typeface="Laurentian Std"/>
              </a:defRPr>
            </a:pPr>
            <a:r>
              <a:t>DOS</a:t>
            </a:r>
          </a:p>
          <a:p>
            <a:pPr algn="l" defTabSz="685800">
              <a:lnSpc>
                <a:spcPct val="50000"/>
              </a:lnSpc>
              <a:spcBef>
                <a:spcPts val="1000"/>
              </a:spcBef>
              <a:buClr>
                <a:srgbClr val="B9975B"/>
              </a:buClr>
              <a:defRPr sz="5200" b="0">
                <a:solidFill>
                  <a:srgbClr val="FFFFFF"/>
                </a:solidFill>
                <a:latin typeface="Laurentian Std"/>
                <a:ea typeface="Laurentian Std"/>
                <a:cs typeface="Laurentian Std"/>
                <a:sym typeface="Laurentian Std"/>
              </a:defRPr>
            </a:pPr>
            <a:r>
              <a:t>Topic</a:t>
            </a:r>
          </a:p>
        </p:txBody>
      </p:sp>
      <p:sp>
        <p:nvSpPr>
          <p:cNvPr id="187" name="Torerum qui cus estiasi offic tem fugitis ute rendisci ut lacerume re delenda nectio. Ut que magnis dollora ectatem porerum,"/>
          <p:cNvSpPr txBox="1"/>
          <p:nvPr/>
        </p:nvSpPr>
        <p:spPr>
          <a:xfrm>
            <a:off x="9559964" y="8690430"/>
            <a:ext cx="5814319" cy="2122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Torerum qui cus estiasi offic tem fugitis ute rendisci ut lacerume re delenda nectio. Ut que magnis dollora ectatem porerum, </a:t>
            </a:r>
          </a:p>
        </p:txBody>
      </p:sp>
      <p:sp>
        <p:nvSpPr>
          <p:cNvPr id="188" name="Line"/>
          <p:cNvSpPr/>
          <p:nvPr/>
        </p:nvSpPr>
        <p:spPr>
          <a:xfrm>
            <a:off x="9595885" y="8375329"/>
            <a:ext cx="1212719" cy="1"/>
          </a:xfrm>
          <a:prstGeom prst="line">
            <a:avLst/>
          </a:prstGeom>
          <a:ln w="25400" cap="rnd">
            <a:solidFill>
              <a:srgbClr val="B9975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9" name="Caja de texto para el subtema"/>
          <p:cNvSpPr txBox="1"/>
          <p:nvPr/>
        </p:nvSpPr>
        <p:spPr>
          <a:xfrm>
            <a:off x="2087304" y="4982227"/>
            <a:ext cx="7916952" cy="712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4800" b="0">
                <a:solidFill>
                  <a:srgbClr val="FFFFFF"/>
                </a:solidFill>
                <a:latin typeface="Laurentian Std SemiBold"/>
                <a:ea typeface="Laurentian Std SemiBold"/>
                <a:cs typeface="Laurentian Std SemiBold"/>
                <a:sym typeface="Laurentian Std SemiBold"/>
              </a:defRPr>
            </a:lvl1pPr>
          </a:lstStyle>
          <a:p>
            <a:r>
              <a:t>Caja de texto para el subtema</a:t>
            </a:r>
          </a:p>
        </p:txBody>
      </p:sp>
      <p:sp>
        <p:nvSpPr>
          <p:cNvPr id="190" name="Universidad Panamericana"/>
          <p:cNvSpPr txBox="1"/>
          <p:nvPr/>
        </p:nvSpPr>
        <p:spPr>
          <a:xfrm>
            <a:off x="2127969" y="12909859"/>
            <a:ext cx="3191613" cy="3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2225000" y="12810239"/>
            <a:ext cx="587960" cy="553061"/>
          </a:xfrm>
          <a:prstGeom prst="rect">
            <a:avLst/>
          </a:prstGeom>
          <a:ln w="12700">
            <a:miter lim="400000"/>
          </a:ln>
        </p:spPr>
        <p:txBody>
          <a:bodyPr wrap="none" lIns="50800" tIns="50800" rIns="50800" bIns="50800">
            <a:spAutoFit/>
          </a:bodyPr>
          <a:lstStyle>
            <a:lvl1pPr algn="l">
              <a:defRPr sz="3600" b="0">
                <a:solidFill>
                  <a:srgbClr val="B9975B"/>
                </a:solidFill>
                <a:latin typeface="Laurentian Std SemiBold"/>
                <a:ea typeface="Laurentian Std SemiBold"/>
                <a:cs typeface="Laurentian Std SemiBold"/>
                <a:sym typeface="Laurentian Std SemiBold"/>
              </a:defRPr>
            </a:lvl1pPr>
          </a:lstStyle>
          <a:p>
            <a:fld id="{86CB4B4D-7CA3-9044-876B-883B54F8677D}" type="slidenum">
              <a:t>‹Nº›</a:t>
            </a:fld>
            <a:endParaRPr/>
          </a:p>
        </p:txBody>
      </p:sp>
      <p:sp>
        <p:nvSpPr>
          <p:cNvPr id="3"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61" r:id="rId9"/>
    <p:sldLayoutId id="2147483662" r:id="rId10"/>
    <p:sldLayoutId id="2147483664" r:id="rId11"/>
    <p:sldLayoutId id="2147483667" r:id="rId12"/>
    <p:sldLayoutId id="2147483669" r:id="rId13"/>
    <p:sldLayoutId id="2147483670" r:id="rId14"/>
    <p:sldLayoutId id="2147483671" r:id="rId15"/>
    <p:sldLayoutId id="2147483674" r:id="rId16"/>
    <p:sldLayoutId id="2147483675" r:id="rId17"/>
    <p:sldLayoutId id="2147483681" r:id="rId18"/>
    <p:sldLayoutId id="2147483685" r:id="rId19"/>
    <p:sldLayoutId id="2147483691" r:id="rId20"/>
    <p:sldLayoutId id="2147483695" r:id="rId21"/>
    <p:sldLayoutId id="2147483701" r:id="rId22"/>
    <p:sldLayoutId id="2147483702" r:id="rId2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365125" marR="0" indent="-365125"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1pPr>
      <a:lvl2pPr marL="0" marR="0" indent="2286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2pPr>
      <a:lvl3pPr marL="0" marR="0" indent="4572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3pPr>
      <a:lvl4pPr marL="0" marR="0" indent="6858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4pPr>
      <a:lvl5pPr marL="0" marR="0" indent="9144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5pPr>
      <a:lvl6pPr marL="0" marR="0" indent="11430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6pPr>
      <a:lvl7pPr marL="0" marR="0" indent="13716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7pPr>
      <a:lvl8pPr marL="0" marR="0" indent="16002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8pPr>
      <a:lvl9pPr marL="0" marR="0" indent="18288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ESPACIO PARA EL título de la presentación"/>
          <p:cNvSpPr txBox="1">
            <a:spLocks noGrp="1"/>
          </p:cNvSpPr>
          <p:nvPr>
            <p:ph type="body" idx="13"/>
          </p:nvPr>
        </p:nvSpPr>
        <p:spPr>
          <a:prstGeom prst="rect">
            <a:avLst/>
          </a:prstGeom>
        </p:spPr>
        <p:txBody>
          <a:bodyPr/>
          <a:lstStyle/>
          <a:p>
            <a:pPr marL="0" indent="0">
              <a:lnSpc>
                <a:spcPct val="80000"/>
              </a:lnSpc>
              <a:spcBef>
                <a:spcPts val="0"/>
              </a:spcBef>
              <a:buSzTx/>
              <a:buNone/>
              <a:defRPr sz="9000" cap="all">
                <a:latin typeface="Laurentian Std SemiBold"/>
                <a:ea typeface="Laurentian Std SemiBold"/>
                <a:cs typeface="Laurentian Std SemiBold"/>
                <a:sym typeface="Laurentian Std SemiBold"/>
              </a:defRPr>
            </a:pPr>
            <a:r>
              <a:rPr dirty="0"/>
              <a:t>ESPACIO PARA EL </a:t>
            </a:r>
            <a:r>
              <a:rPr dirty="0" err="1"/>
              <a:t>título</a:t>
            </a:r>
            <a:r>
              <a:rPr dirty="0"/>
              <a:t> de la </a:t>
            </a:r>
            <a:r>
              <a:rPr dirty="0" err="1">
                <a:solidFill>
                  <a:srgbClr val="C09C5C"/>
                </a:solidFill>
              </a:rPr>
              <a:t>presentación</a:t>
            </a:r>
            <a:endParaRPr dirty="0">
              <a:solidFill>
                <a:srgbClr val="C09C5C"/>
              </a:solidFill>
            </a:endParaRPr>
          </a:p>
        </p:txBody>
      </p:sp>
      <p:sp>
        <p:nvSpPr>
          <p:cNvPr id="658" name="FECHA 11, 2020"/>
          <p:cNvSpPr txBox="1">
            <a:spLocks noGrp="1"/>
          </p:cNvSpPr>
          <p:nvPr>
            <p:ph type="body" idx="14"/>
          </p:nvPr>
        </p:nvSpPr>
        <p:spPr>
          <a:xfrm>
            <a:off x="2087304" y="4236534"/>
            <a:ext cx="2230527" cy="406807"/>
          </a:xfrm>
          <a:prstGeom prst="rect">
            <a:avLst/>
          </a:prstGeom>
        </p:spPr>
        <p:txBody>
          <a:bodyPr/>
          <a:lstStyle>
            <a:lvl1pPr>
              <a:defRPr>
                <a:latin typeface="Laurentian Std"/>
                <a:ea typeface="Laurentian Std"/>
                <a:cs typeface="Laurentian Std"/>
                <a:sym typeface="Laurentian Std"/>
              </a:defRPr>
            </a:lvl1pPr>
          </a:lstStyle>
          <a:p>
            <a:r>
              <a:t>FECHA 11, 2020</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0" name="Image" descr="Image"/>
          <p:cNvPicPr>
            <a:picLocks noGrp="1" noChangeAspect="1"/>
          </p:cNvPicPr>
          <p:nvPr>
            <p:ph type="pic" idx="13"/>
          </p:nvPr>
        </p:nvPicPr>
        <p:blipFill>
          <a:blip r:embed="rId2"/>
          <a:srcRect r="22001" b="22662"/>
          <a:stretch>
            <a:fillRect/>
          </a:stretch>
        </p:blipFill>
        <p:spPr>
          <a:xfrm>
            <a:off x="18087901" y="2696477"/>
            <a:ext cx="6516122" cy="11418024"/>
          </a:xfrm>
          <a:prstGeom prst="rect">
            <a:avLst/>
          </a:prstGeom>
        </p:spPr>
      </p:pic>
      <p:sp>
        <p:nvSpPr>
          <p:cNvPr id="661" name="Una o dos líneas para el nombre del tema"/>
          <p:cNvSpPr txBox="1">
            <a:spLocks noGrp="1"/>
          </p:cNvSpPr>
          <p:nvPr>
            <p:ph type="body" idx="14"/>
          </p:nvPr>
        </p:nvSpPr>
        <p:spPr>
          <a:xfrm>
            <a:off x="2087304" y="2744707"/>
            <a:ext cx="8655700" cy="928011"/>
          </a:xfrm>
          <a:prstGeom prst="rect">
            <a:avLst/>
          </a:prstGeom>
        </p:spPr>
        <p:txBody>
          <a:bodyPr/>
          <a:lstStyle/>
          <a:p>
            <a:r>
              <a:rPr lang="es-ES" dirty="0"/>
              <a:t>Antecedentes</a:t>
            </a:r>
            <a:endParaRPr dirty="0"/>
          </a:p>
        </p:txBody>
      </p:sp>
      <p:sp>
        <p:nvSpPr>
          <p:cNvPr id="662" name="Una línea para el subtema"/>
          <p:cNvSpPr txBox="1">
            <a:spLocks noGrp="1"/>
          </p:cNvSpPr>
          <p:nvPr>
            <p:ph type="body" idx="15"/>
          </p:nvPr>
        </p:nvSpPr>
        <p:spPr>
          <a:xfrm>
            <a:off x="1557095" y="4201431"/>
            <a:ext cx="11745950" cy="1579920"/>
          </a:xfrm>
          <a:prstGeom prst="rect">
            <a:avLst/>
          </a:prstGeom>
        </p:spPr>
        <p:txBody>
          <a:bodyPr wrap="square">
            <a:spAutoFit/>
          </a:bodyPr>
          <a:lstStyle/>
          <a:p>
            <a:r>
              <a:rPr lang="es-ES" dirty="0"/>
              <a:t>Hechos y situaciones que se deben conocer del problema a resolver</a:t>
            </a:r>
          </a:p>
        </p:txBody>
      </p:sp>
      <p:sp>
        <p:nvSpPr>
          <p:cNvPr id="663" name="Lorem ipsum dolor sit amet, consectetuer adipiscing elit, sed diam nonummy nibh euismod tincidunt ut laoreet dolore magna aliquam erat volutpat. Ut wisi enim ad minim veniam, quis nostrud exerci tation ullamcorper."/>
          <p:cNvSpPr txBox="1">
            <a:spLocks noGrp="1"/>
          </p:cNvSpPr>
          <p:nvPr>
            <p:ph type="body" idx="16"/>
          </p:nvPr>
        </p:nvSpPr>
        <p:spPr>
          <a:xfrm>
            <a:off x="2127969" y="6320421"/>
            <a:ext cx="9990287" cy="3632020"/>
          </a:xfrm>
          <a:prstGeom prst="rect">
            <a:avLst/>
          </a:prstGeom>
        </p:spPr>
        <p:txBody>
          <a:bodyPr/>
          <a:lstStyle/>
          <a:p>
            <a:r>
              <a:rPr lang="es-ES" dirty="0"/>
              <a:t>Recomendaciones:</a:t>
            </a:r>
          </a:p>
          <a:p>
            <a:pPr marL="457200" indent="-457200">
              <a:buFontTx/>
              <a:buChar char="-"/>
            </a:pPr>
            <a:r>
              <a:rPr lang="es-ES" dirty="0"/>
              <a:t>No más de 5 dispositivas</a:t>
            </a:r>
          </a:p>
          <a:p>
            <a:pPr marL="457200" indent="-457200">
              <a:buFontTx/>
              <a:buChar char="-"/>
            </a:pPr>
            <a:r>
              <a:rPr lang="es-ES" dirty="0"/>
              <a:t>Hechos (no opiniones)</a:t>
            </a:r>
          </a:p>
          <a:p>
            <a:pPr marL="457200" indent="-457200">
              <a:buFontTx/>
              <a:buChar char="-"/>
            </a:pPr>
            <a:r>
              <a:rPr lang="es-ES" dirty="0"/>
              <a:t>Poco texto, ideas, hechos, cifras o elementos clave. Pueden ser focalizados con alguna cualidad gráfica adicional</a:t>
            </a:r>
          </a:p>
          <a:p>
            <a:pPr marL="457200" indent="-457200">
              <a:buFontTx/>
              <a:buChar char="-"/>
            </a:pPr>
            <a:r>
              <a:rPr lang="es-ES" dirty="0"/>
              <a:t>Lo más gráfico posible</a:t>
            </a:r>
          </a:p>
          <a:p>
            <a:pPr marL="457200" indent="-457200">
              <a:buFontTx/>
              <a:buChar char="-"/>
            </a:pPr>
            <a:r>
              <a:rPr lang="es-ES" dirty="0"/>
              <a:t>Evitar carga de colores</a:t>
            </a:r>
            <a:endParaRPr dirty="0"/>
          </a:p>
        </p:txBody>
      </p:sp>
      <p:sp>
        <p:nvSpPr>
          <p:cNvPr id="664" name="Slide Number"/>
          <p:cNvSpPr txBox="1">
            <a:spLocks noGrp="1"/>
          </p:cNvSpPr>
          <p:nvPr>
            <p:ph type="sldNum" sz="quarter" idx="2"/>
          </p:nvPr>
        </p:nvSpPr>
        <p:spPr>
          <a:xfrm>
            <a:off x="22221749" y="12810239"/>
            <a:ext cx="351130" cy="55306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665" name="Cifras"/>
          <p:cNvSpPr txBox="1">
            <a:spLocks noGrp="1"/>
          </p:cNvSpPr>
          <p:nvPr>
            <p:ph type="body" idx="17"/>
          </p:nvPr>
        </p:nvSpPr>
        <p:spPr>
          <a:prstGeom prst="rect">
            <a:avLst/>
          </a:prstGeom>
        </p:spPr>
        <p:txBody>
          <a:bodyPr/>
          <a:lstStyle/>
          <a:p>
            <a:r>
              <a:t>Cifras</a:t>
            </a:r>
          </a:p>
        </p:txBody>
      </p:sp>
      <p:sp>
        <p:nvSpPr>
          <p:cNvPr id="666" name="La posición de las cifras, el texto que la describe, el pie de la información y el tahalí pueden cambiar de posición verticalmente."/>
          <p:cNvSpPr txBox="1">
            <a:spLocks noGrp="1"/>
          </p:cNvSpPr>
          <p:nvPr>
            <p:ph type="body" idx="18"/>
          </p:nvPr>
        </p:nvSpPr>
        <p:spPr>
          <a:prstGeom prst="rect">
            <a:avLst/>
          </a:prstGeom>
        </p:spPr>
        <p:txBody>
          <a:bodyPr/>
          <a:lstStyle/>
          <a:p>
            <a:r>
              <a:t>La posición de las cifras, el texto que la describe, el pie de la información y el tahalí pueden cambiar de posición verticalmente.</a:t>
            </a:r>
          </a:p>
        </p:txBody>
      </p:sp>
      <p:sp>
        <p:nvSpPr>
          <p:cNvPr id="667" name="80%"/>
          <p:cNvSpPr txBox="1">
            <a:spLocks noGrp="1"/>
          </p:cNvSpPr>
          <p:nvPr>
            <p:ph type="body" idx="19"/>
          </p:nvPr>
        </p:nvSpPr>
        <p:spPr>
          <a:prstGeom prst="rect">
            <a:avLst/>
          </a:prstGeom>
        </p:spPr>
        <p:txBody>
          <a:bodyPr/>
          <a:lstStyle/>
          <a:p>
            <a:r>
              <a:t>80%</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4" name="drew-hays-tGYrlchfObE-unsplash.jpg" descr="drew-hays-tGYrlchfObE-unsplash.jpg"/>
          <p:cNvPicPr>
            <a:picLocks noGrp="1" noChangeAspect="1"/>
          </p:cNvPicPr>
          <p:nvPr>
            <p:ph type="pic" idx="13"/>
          </p:nvPr>
        </p:nvPicPr>
        <p:blipFill>
          <a:blip r:embed="rId2"/>
          <a:srcRect l="6754" r="6754"/>
          <a:stretch>
            <a:fillRect/>
          </a:stretch>
        </p:blipFill>
        <p:spPr>
          <a:xfrm>
            <a:off x="-9856" y="3703"/>
            <a:ext cx="7909058" cy="13708595"/>
          </a:xfrm>
          <a:prstGeom prst="rect">
            <a:avLst/>
          </a:prstGeom>
        </p:spPr>
      </p:pic>
      <p:pic>
        <p:nvPicPr>
          <p:cNvPr id="675" name="Image" descr="Image"/>
          <p:cNvPicPr>
            <a:picLocks noGrp="1" noChangeAspect="1"/>
          </p:cNvPicPr>
          <p:nvPr>
            <p:ph type="pic" idx="14"/>
          </p:nvPr>
        </p:nvPicPr>
        <p:blipFill>
          <a:blip r:embed="rId3"/>
          <a:srcRect b="71077"/>
          <a:stretch>
            <a:fillRect/>
          </a:stretch>
        </p:blipFill>
        <p:spPr>
          <a:xfrm>
            <a:off x="4884134" y="8560365"/>
            <a:ext cx="10100504" cy="5162731"/>
          </a:xfrm>
          <a:prstGeom prst="rect">
            <a:avLst/>
          </a:prstGeom>
        </p:spPr>
      </p:pic>
      <p:sp>
        <p:nvSpPr>
          <p:cNvPr id="676" name="80%"/>
          <p:cNvSpPr txBox="1">
            <a:spLocks noGrp="1"/>
          </p:cNvSpPr>
          <p:nvPr>
            <p:ph type="body" idx="15"/>
          </p:nvPr>
        </p:nvSpPr>
        <p:spPr>
          <a:prstGeom prst="rect">
            <a:avLst/>
          </a:prstGeom>
        </p:spPr>
        <p:txBody>
          <a:bodyPr/>
          <a:lstStyle/>
          <a:p>
            <a:r>
              <a:t>80%</a:t>
            </a:r>
          </a:p>
        </p:txBody>
      </p:sp>
      <p:sp>
        <p:nvSpPr>
          <p:cNvPr id="677" name="Text"/>
          <p:cNvSpPr txBox="1">
            <a:spLocks noGrp="1"/>
          </p:cNvSpPr>
          <p:nvPr>
            <p:ph type="body" idx="16"/>
          </p:nvPr>
        </p:nvSpPr>
        <p:spPr>
          <a:xfrm>
            <a:off x="3888178" y="10459839"/>
            <a:ext cx="3903313" cy="1025922"/>
          </a:xfrm>
          <a:prstGeom prst="rect">
            <a:avLst/>
          </a:prstGeom>
        </p:spPr>
        <p:txBody>
          <a:bodyPr/>
          <a:lstStyle/>
          <a:p>
            <a:pPr marL="0" indent="0">
              <a:spcBef>
                <a:spcPts val="0"/>
              </a:spcBef>
              <a:buSzTx/>
              <a:buNone/>
              <a:defRPr sz="6000">
                <a:latin typeface="Laurentian Std SemiBold"/>
                <a:ea typeface="Laurentian Std SemiBold"/>
                <a:cs typeface="Laurentian Std SemiBold"/>
                <a:sym typeface="Laurentian Std SemiBold"/>
              </a:defRPr>
            </a:pPr>
            <a:r>
              <a:rPr lang="es-ES" dirty="0" err="1"/>
              <a:t>asjklhdlasdg</a:t>
            </a:r>
            <a:endParaRPr dirty="0"/>
          </a:p>
        </p:txBody>
      </p:sp>
      <p:sp>
        <p:nvSpPr>
          <p:cNvPr id="678" name="Una o dos líneas para el nombre del tema"/>
          <p:cNvSpPr txBox="1">
            <a:spLocks noGrp="1"/>
          </p:cNvSpPr>
          <p:nvPr>
            <p:ph type="body" idx="17"/>
          </p:nvPr>
        </p:nvSpPr>
        <p:spPr>
          <a:xfrm>
            <a:off x="9741171" y="3955440"/>
            <a:ext cx="8655700" cy="928011"/>
          </a:xfrm>
          <a:prstGeom prst="rect">
            <a:avLst/>
          </a:prstGeom>
        </p:spPr>
        <p:txBody>
          <a:bodyPr/>
          <a:lstStyle/>
          <a:p>
            <a:r>
              <a:rPr lang="es-ES" dirty="0"/>
              <a:t>Problema(s)</a:t>
            </a:r>
            <a:endParaRPr dirty="0"/>
          </a:p>
        </p:txBody>
      </p:sp>
      <p:sp>
        <p:nvSpPr>
          <p:cNvPr id="679" name="Una línea para el subtema"/>
          <p:cNvSpPr txBox="1">
            <a:spLocks noGrp="1"/>
          </p:cNvSpPr>
          <p:nvPr>
            <p:ph type="body" idx="18"/>
          </p:nvPr>
        </p:nvSpPr>
        <p:spPr>
          <a:xfrm>
            <a:off x="9741172" y="5215077"/>
            <a:ext cx="11526002" cy="3057247"/>
          </a:xfrm>
          <a:prstGeom prst="rect">
            <a:avLst/>
          </a:prstGeom>
        </p:spPr>
        <p:txBody>
          <a:bodyPr wrap="square">
            <a:spAutoFit/>
          </a:bodyPr>
          <a:lstStyle/>
          <a:p>
            <a:r>
              <a:rPr lang="es-ES" dirty="0"/>
              <a:t>En esta sección se plantean lo(s) problema(s) a resolver. Ayuda mucho se lo más acotado posible para que las soluciones y/o hipótesis sean claras</a:t>
            </a:r>
            <a:endParaRPr dirty="0"/>
          </a:p>
        </p:txBody>
      </p:sp>
      <p:sp>
        <p:nvSpPr>
          <p:cNvPr id="680" name="Lorem ipsum dolor sit amet, consectetuer adipiscing elit, sed diam nonummy nibh euismod tincidunt ut laoreet dolore magna aliquam erat volutpat. Ut wisi enim ad minim veniam, quis nostrud exerci tation ullamcorper."/>
          <p:cNvSpPr txBox="1">
            <a:spLocks noGrp="1"/>
          </p:cNvSpPr>
          <p:nvPr>
            <p:ph type="body" idx="19"/>
          </p:nvPr>
        </p:nvSpPr>
        <p:spPr>
          <a:xfrm>
            <a:off x="9781836" y="8459492"/>
            <a:ext cx="10847272" cy="3632020"/>
          </a:xfrm>
          <a:prstGeom prst="rect">
            <a:avLst/>
          </a:prstGeom>
        </p:spPr>
        <p:txBody>
          <a:bodyPr/>
          <a:lstStyle/>
          <a:p>
            <a:r>
              <a:rPr lang="es-ES" dirty="0"/>
              <a:t>Se recomienda:</a:t>
            </a:r>
          </a:p>
          <a:p>
            <a:pPr marL="457200" indent="-457200">
              <a:buFontTx/>
              <a:buChar char="-"/>
            </a:pPr>
            <a:r>
              <a:rPr lang="es-ES" dirty="0"/>
              <a:t>Desmenuzar un problema grande en varios y más pequeños</a:t>
            </a:r>
          </a:p>
          <a:p>
            <a:pPr marL="457200" indent="-457200">
              <a:buFontTx/>
              <a:buChar char="-"/>
            </a:pPr>
            <a:r>
              <a:rPr lang="es-ES" dirty="0"/>
              <a:t>Problema concreto con explicación coherente y clara (apoyo visual y de texto) </a:t>
            </a:r>
          </a:p>
          <a:p>
            <a:pPr marL="457200" indent="-457200">
              <a:buFontTx/>
              <a:buChar char="-"/>
            </a:pPr>
            <a:r>
              <a:rPr lang="es-ES" dirty="0"/>
              <a:t>No debe enfocarse en el problema, sin acláralo e identificarlo perfectamente</a:t>
            </a:r>
          </a:p>
          <a:p>
            <a:pPr marL="457200" indent="-457200">
              <a:buFontTx/>
              <a:buChar char="-"/>
            </a:pPr>
            <a:r>
              <a:rPr lang="es-ES" dirty="0"/>
              <a:t>3 – 4 filminas</a:t>
            </a:r>
            <a:endParaRPr dirty="0"/>
          </a:p>
        </p:txBody>
      </p:sp>
      <p:sp>
        <p:nvSpPr>
          <p:cNvPr id="681" name="Slide Number"/>
          <p:cNvSpPr txBox="1">
            <a:spLocks noGrp="1"/>
          </p:cNvSpPr>
          <p:nvPr>
            <p:ph type="sldNum" sz="quarter" idx="2"/>
          </p:nvPr>
        </p:nvSpPr>
        <p:spPr>
          <a:xfrm>
            <a:off x="22225000" y="12810239"/>
            <a:ext cx="351130" cy="55306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Circle"/>
          <p:cNvSpPr>
            <a:spLocks noGrp="1"/>
          </p:cNvSpPr>
          <p:nvPr>
            <p:ph type="body" idx="13"/>
          </p:nvPr>
        </p:nvSpPr>
        <p:spPr>
          <a:prstGeom prst="ellipse">
            <a:avLst/>
          </a:prstGeom>
        </p:spPr>
        <p:txBody>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684" name="Una o dos líneas para el nombre del tema"/>
          <p:cNvSpPr txBox="1">
            <a:spLocks noGrp="1"/>
          </p:cNvSpPr>
          <p:nvPr>
            <p:ph type="body" idx="14"/>
          </p:nvPr>
        </p:nvSpPr>
        <p:spPr>
          <a:xfrm>
            <a:off x="2087304" y="2744707"/>
            <a:ext cx="8655700" cy="928075"/>
          </a:xfrm>
          <a:prstGeom prst="rect">
            <a:avLst/>
          </a:prstGeom>
        </p:spPr>
        <p:txBody>
          <a:bodyPr/>
          <a:lstStyle/>
          <a:p>
            <a:r>
              <a:rPr lang="es-ES" dirty="0"/>
              <a:t>Propuesta</a:t>
            </a:r>
            <a:endParaRPr dirty="0"/>
          </a:p>
        </p:txBody>
      </p:sp>
      <p:sp>
        <p:nvSpPr>
          <p:cNvPr id="685" name="Una línea para el subtema"/>
          <p:cNvSpPr txBox="1">
            <a:spLocks noGrp="1"/>
          </p:cNvSpPr>
          <p:nvPr>
            <p:ph type="body" idx="15"/>
          </p:nvPr>
        </p:nvSpPr>
        <p:spPr>
          <a:xfrm>
            <a:off x="2087304" y="4268874"/>
            <a:ext cx="8832073" cy="1579920"/>
          </a:xfrm>
          <a:prstGeom prst="rect">
            <a:avLst/>
          </a:prstGeom>
        </p:spPr>
        <p:txBody>
          <a:bodyPr wrap="square">
            <a:spAutoFit/>
          </a:bodyPr>
          <a:lstStyle/>
          <a:p>
            <a:r>
              <a:rPr lang="es-ES" dirty="0"/>
              <a:t>Se definen planes de acción para resolver cada problema detectado</a:t>
            </a:r>
            <a:endParaRPr dirty="0"/>
          </a:p>
        </p:txBody>
      </p:sp>
      <p:sp>
        <p:nvSpPr>
          <p:cNvPr id="686" name="Lorem ipsum dolor sit amet, consectetuer adipiscing elit, sed diam nonummy nibh euismod tincidunt ut laoreet dolore magna aliquam erat volutpat. Ut wisi enim ad minim veniam, quis nostrud exerci tation ullamcorper."/>
          <p:cNvSpPr txBox="1">
            <a:spLocks noGrp="1"/>
          </p:cNvSpPr>
          <p:nvPr>
            <p:ph type="body" idx="16"/>
          </p:nvPr>
        </p:nvSpPr>
        <p:spPr>
          <a:xfrm>
            <a:off x="1963533" y="6131231"/>
            <a:ext cx="8832073" cy="6679008"/>
          </a:xfrm>
          <a:prstGeom prst="rect">
            <a:avLst/>
          </a:prstGeom>
        </p:spPr>
        <p:txBody>
          <a:bodyPr/>
          <a:lstStyle/>
          <a:p>
            <a:r>
              <a:rPr lang="es-ES" dirty="0"/>
              <a:t>Recomendaciones:</a:t>
            </a:r>
          </a:p>
          <a:p>
            <a:pPr marL="457200" indent="-457200">
              <a:buFontTx/>
              <a:buChar char="-"/>
            </a:pPr>
            <a:r>
              <a:rPr lang="es-ES" dirty="0"/>
              <a:t>Debe ser medible</a:t>
            </a:r>
          </a:p>
          <a:p>
            <a:pPr marL="457200" indent="-457200">
              <a:buFontTx/>
              <a:buChar char="-"/>
            </a:pPr>
            <a:r>
              <a:rPr lang="es-ES" dirty="0"/>
              <a:t>Impacto (personas, organización, región, municipio, país, mundo, etc.)</a:t>
            </a:r>
          </a:p>
          <a:p>
            <a:pPr marL="457200" indent="-457200">
              <a:buFontTx/>
              <a:buChar char="-"/>
            </a:pPr>
            <a:r>
              <a:rPr lang="es-ES" dirty="0"/>
              <a:t>Plan de recursos a invertir (tiempo, personas, dinero, etc. tiempo de entrega, resolución o detección, </a:t>
            </a:r>
            <a:r>
              <a:rPr lang="es-ES" dirty="0" err="1"/>
              <a:t>etc</a:t>
            </a:r>
            <a:r>
              <a:rPr lang="es-ES" dirty="0"/>
              <a:t>)</a:t>
            </a:r>
          </a:p>
          <a:p>
            <a:pPr marL="457200" indent="-457200">
              <a:buFontTx/>
              <a:buChar char="-"/>
            </a:pPr>
            <a:r>
              <a:rPr lang="es-ES" dirty="0"/>
              <a:t>Otros aspectos deben tenerse en cuenta, que implicará cada decisión</a:t>
            </a:r>
          </a:p>
          <a:p>
            <a:pPr marL="457200" indent="-457200">
              <a:buFontTx/>
              <a:buChar char="-"/>
            </a:pPr>
            <a:r>
              <a:rPr lang="es-ES" dirty="0"/>
              <a:t>Cómo se comunicará y quienes deben saber de la solución o conclusiones encontradas</a:t>
            </a:r>
          </a:p>
          <a:p>
            <a:pPr marL="457200" indent="-457200">
              <a:buFontTx/>
              <a:buChar char="-"/>
            </a:pPr>
            <a:r>
              <a:rPr lang="es-ES" dirty="0"/>
              <a:t>Acciones de continuidad, monitoreo, mejora, etc. a implementar.</a:t>
            </a:r>
          </a:p>
          <a:p>
            <a:pPr marL="457200" indent="-457200">
              <a:buFontTx/>
              <a:buChar char="-"/>
            </a:pPr>
            <a:r>
              <a:rPr lang="es-ES" dirty="0"/>
              <a:t>Lo necesario en tamaño de filminas.</a:t>
            </a:r>
            <a:endParaRPr dirty="0"/>
          </a:p>
        </p:txBody>
      </p:sp>
      <p:sp>
        <p:nvSpPr>
          <p:cNvPr id="687" name="Slide Number"/>
          <p:cNvSpPr txBox="1">
            <a:spLocks noGrp="1"/>
          </p:cNvSpPr>
          <p:nvPr>
            <p:ph type="sldNum" sz="quarter" idx="2"/>
          </p:nvPr>
        </p:nvSpPr>
        <p:spPr>
          <a:xfrm>
            <a:off x="22221749" y="12810239"/>
            <a:ext cx="351130" cy="55306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688" name="Espacio para texto o logotipo principal"/>
          <p:cNvSpPr txBox="1">
            <a:spLocks noGrp="1"/>
          </p:cNvSpPr>
          <p:nvPr>
            <p:ph type="body" idx="17"/>
          </p:nvPr>
        </p:nvSpPr>
        <p:spPr>
          <a:prstGeom prst="rect">
            <a:avLst/>
          </a:prstGeom>
        </p:spPr>
        <p:txBody>
          <a:bodyPr/>
          <a:lstStyle/>
          <a:p>
            <a:r>
              <a:t>Espacio para texto o logotipo principal</a:t>
            </a:r>
          </a:p>
        </p:txBody>
      </p:sp>
      <p:sp>
        <p:nvSpPr>
          <p:cNvPr id="689" name="Circle"/>
          <p:cNvSpPr>
            <a:spLocks noGrp="1"/>
          </p:cNvSpPr>
          <p:nvPr>
            <p:ph type="body" idx="18"/>
          </p:nvPr>
        </p:nvSpPr>
        <p:spPr>
          <a:prstGeom prst="ellipse">
            <a:avLst/>
          </a:prstGeom>
        </p:spPr>
        <p:txBody>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690" name="Espacio para texto o logotipo auxiliar"/>
          <p:cNvSpPr txBox="1">
            <a:spLocks noGrp="1"/>
          </p:cNvSpPr>
          <p:nvPr>
            <p:ph type="body" idx="19"/>
          </p:nvPr>
        </p:nvSpPr>
        <p:spPr>
          <a:prstGeom prst="rect">
            <a:avLst/>
          </a:prstGeom>
        </p:spPr>
        <p:txBody>
          <a:bodyPr/>
          <a:lstStyle/>
          <a:p>
            <a:r>
              <a:t>Espacio para texto o logotipo auxiliar</a:t>
            </a:r>
          </a:p>
        </p:txBody>
      </p:sp>
      <p:sp>
        <p:nvSpPr>
          <p:cNvPr id="691" name="Circle"/>
          <p:cNvSpPr>
            <a:spLocks noGrp="1"/>
          </p:cNvSpPr>
          <p:nvPr>
            <p:ph type="body" idx="20"/>
          </p:nvPr>
        </p:nvSpPr>
        <p:spPr>
          <a:prstGeom prst="ellipse">
            <a:avLst/>
          </a:prstGeom>
        </p:spPr>
        <p:txBody>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692" name="Espacio para texto o logotipo auxiliar"/>
          <p:cNvSpPr txBox="1">
            <a:spLocks noGrp="1"/>
          </p:cNvSpPr>
          <p:nvPr>
            <p:ph type="body" idx="21"/>
          </p:nvPr>
        </p:nvSpPr>
        <p:spPr>
          <a:prstGeom prst="rect">
            <a:avLst/>
          </a:prstGeom>
        </p:spPr>
        <p:txBody>
          <a:bodyPr/>
          <a:lstStyle/>
          <a:p>
            <a:r>
              <a:t>Espacio para texto o logotipo auxiliar</a:t>
            </a:r>
          </a:p>
        </p:txBody>
      </p:sp>
      <p:sp>
        <p:nvSpPr>
          <p:cNvPr id="693" name="Circle"/>
          <p:cNvSpPr>
            <a:spLocks noGrp="1"/>
          </p:cNvSpPr>
          <p:nvPr>
            <p:ph type="body" idx="22"/>
          </p:nvPr>
        </p:nvSpPr>
        <p:spPr>
          <a:prstGeom prst="ellipse">
            <a:avLst/>
          </a:prstGeom>
        </p:spPr>
        <p:txBody>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694" name="Espacio para texto o logotipo auxiliar"/>
          <p:cNvSpPr txBox="1">
            <a:spLocks noGrp="1"/>
          </p:cNvSpPr>
          <p:nvPr>
            <p:ph type="body" idx="23"/>
          </p:nvPr>
        </p:nvSpPr>
        <p:spPr>
          <a:prstGeom prst="rect">
            <a:avLst/>
          </a:prstGeom>
        </p:spPr>
        <p:txBody>
          <a:bodyPr/>
          <a:lstStyle/>
          <a:p>
            <a:r>
              <a:t>Espacio para texto o logotipo auxiliar</a:t>
            </a:r>
          </a:p>
        </p:txBody>
      </p:sp>
      <p:sp>
        <p:nvSpPr>
          <p:cNvPr id="695" name="Circle"/>
          <p:cNvSpPr>
            <a:spLocks noGrp="1"/>
          </p:cNvSpPr>
          <p:nvPr>
            <p:ph type="body" idx="24"/>
          </p:nvPr>
        </p:nvSpPr>
        <p:spPr>
          <a:prstGeom prst="ellipse">
            <a:avLst/>
          </a:prstGeom>
        </p:spPr>
        <p:txBody>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696" name="Espacio para texto o logotipo auxiliar"/>
          <p:cNvSpPr txBox="1">
            <a:spLocks noGrp="1"/>
          </p:cNvSpPr>
          <p:nvPr>
            <p:ph type="body" idx="25"/>
          </p:nvPr>
        </p:nvSpPr>
        <p:spPr>
          <a:prstGeom prst="rect">
            <a:avLst/>
          </a:prstGeom>
        </p:spPr>
        <p:txBody>
          <a:bodyPr/>
          <a:lstStyle/>
          <a:p>
            <a:r>
              <a:t>Espacio para texto o logotipo auxiliar</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C76A7F1-FCA1-C2DE-25D9-7A1EE0953EB6}"/>
              </a:ext>
            </a:extLst>
          </p:cNvPr>
          <p:cNvSpPr>
            <a:spLocks noGrp="1"/>
          </p:cNvSpPr>
          <p:nvPr>
            <p:ph type="body" sz="quarter" idx="13"/>
          </p:nvPr>
        </p:nvSpPr>
        <p:spPr/>
        <p:txBody>
          <a:bodyPr/>
          <a:lstStyle/>
          <a:p>
            <a:pPr marL="0" indent="0">
              <a:buNone/>
            </a:pPr>
            <a:r>
              <a:rPr lang="es-MX" dirty="0"/>
              <a:t>Fuentes de datos consultadas en cualquier a de las secciones anteriores</a:t>
            </a:r>
          </a:p>
        </p:txBody>
      </p:sp>
      <p:sp>
        <p:nvSpPr>
          <p:cNvPr id="3" name="Marcador de texto 2">
            <a:extLst>
              <a:ext uri="{FF2B5EF4-FFF2-40B4-BE49-F238E27FC236}">
                <a16:creationId xmlns:a16="http://schemas.microsoft.com/office/drawing/2014/main" id="{FB9F1128-DBE2-5388-7892-45B93AA4AA26}"/>
              </a:ext>
            </a:extLst>
          </p:cNvPr>
          <p:cNvSpPr>
            <a:spLocks noGrp="1"/>
          </p:cNvSpPr>
          <p:nvPr>
            <p:ph type="body" sz="quarter" idx="14"/>
          </p:nvPr>
        </p:nvSpPr>
        <p:spPr>
          <a:xfrm>
            <a:off x="2087304" y="4236534"/>
            <a:ext cx="1855060" cy="350032"/>
          </a:xfrm>
        </p:spPr>
        <p:txBody>
          <a:bodyPr/>
          <a:lstStyle/>
          <a:p>
            <a:r>
              <a:rPr lang="es-MX" dirty="0"/>
              <a:t>Referencias</a:t>
            </a:r>
          </a:p>
        </p:txBody>
      </p:sp>
    </p:spTree>
    <p:extLst>
      <p:ext uri="{BB962C8B-B14F-4D97-AF65-F5344CB8AC3E}">
        <p14:creationId xmlns:p14="http://schemas.microsoft.com/office/powerpoint/2010/main" val="366087840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1" name="Basket05.jpg" descr="Basket05.jpg"/>
          <p:cNvPicPr>
            <a:picLocks noGrp="1" noChangeAspect="1"/>
          </p:cNvPicPr>
          <p:nvPr>
            <p:ph type="pic" idx="13"/>
          </p:nvPr>
        </p:nvPicPr>
        <p:blipFill>
          <a:blip r:embed="rId2"/>
          <a:srcRect l="588" r="588"/>
          <a:stretch>
            <a:fillRect/>
          </a:stretch>
        </p:blipFill>
        <p:spPr>
          <a:xfrm>
            <a:off x="0" y="0"/>
            <a:ext cx="24384000" cy="13716000"/>
          </a:xfrm>
          <a:prstGeom prst="rect">
            <a:avLst/>
          </a:prstGeom>
        </p:spPr>
      </p:pic>
      <p:pic>
        <p:nvPicPr>
          <p:cNvPr id="702" name="Image" descr="Image"/>
          <p:cNvPicPr>
            <a:picLocks noGrp="1" noChangeAspect="1"/>
          </p:cNvPicPr>
          <p:nvPr>
            <p:ph type="pic" idx="14"/>
          </p:nvPr>
        </p:nvPicPr>
        <p:blipFill>
          <a:blip r:embed="rId3"/>
          <a:srcRect/>
          <a:stretch>
            <a:fillRect/>
          </a:stretch>
        </p:blipFill>
        <p:spPr>
          <a:xfrm>
            <a:off x="17607181" y="485261"/>
            <a:ext cx="8983351" cy="15875824"/>
          </a:xfrm>
          <a:prstGeom prst="rect">
            <a:avLst/>
          </a:prstGeom>
        </p:spPr>
      </p:pic>
      <p:sp>
        <p:nvSpPr>
          <p:cNvPr id="703" name="Bullet"/>
          <p:cNvSpPr txBox="1">
            <a:spLocks noGrp="1"/>
          </p:cNvSpPr>
          <p:nvPr>
            <p:ph type="body" idx="15"/>
          </p:nvPr>
        </p:nvSpPr>
        <p:spPr>
          <a:prstGeom prst="rect">
            <a:avLst/>
          </a:prstGeom>
        </p:spPr>
        <p:txBody>
          <a:bodyPr/>
          <a:lstStyle/>
          <a:p>
            <a:r>
              <a:t>Bullet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Separador"/>
          <p:cNvSpPr txBox="1">
            <a:spLocks noGrp="1"/>
          </p:cNvSpPr>
          <p:nvPr>
            <p:ph type="body" idx="13"/>
          </p:nvPr>
        </p:nvSpPr>
        <p:spPr>
          <a:prstGeom prst="rect">
            <a:avLst/>
          </a:prstGeom>
        </p:spPr>
        <p:txBody>
          <a:bodyPr/>
          <a:lstStyle/>
          <a:p>
            <a:r>
              <a:t>Separador</a:t>
            </a:r>
          </a:p>
        </p:txBody>
      </p:sp>
      <p:sp>
        <p:nvSpPr>
          <p:cNvPr id="706" name="Slide Number"/>
          <p:cNvSpPr txBox="1">
            <a:spLocks noGrp="1"/>
          </p:cNvSpPr>
          <p:nvPr>
            <p:ph type="sldNum" sz="quarter" idx="2"/>
          </p:nvPr>
        </p:nvSpPr>
        <p:spPr>
          <a:xfrm>
            <a:off x="22225000" y="12810239"/>
            <a:ext cx="351130" cy="55306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707" name="Lorem ipsum dolor sit amet, consectetuer adipiscing elit, sed diam nonummy nibh euismod tincidunt ut laoreet dolore magna aliquam erat volutpat. Ut wisi enim ad minim veniam, quis nostrud exerci tation ullamcorper."/>
          <p:cNvSpPr txBox="1"/>
          <p:nvPr/>
        </p:nvSpPr>
        <p:spPr>
          <a:xfrm>
            <a:off x="4594726" y="8942782"/>
            <a:ext cx="9294565" cy="2122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9" name="Image" descr="Image"/>
          <p:cNvPicPr>
            <a:picLocks noGrp="1" noChangeAspect="1"/>
          </p:cNvPicPr>
          <p:nvPr>
            <p:ph type="pic" idx="13"/>
          </p:nvPr>
        </p:nvPicPr>
        <p:blipFill>
          <a:blip r:embed="rId2"/>
          <a:srcRect/>
          <a:stretch>
            <a:fillRect/>
          </a:stretch>
        </p:blipFill>
        <p:spPr>
          <a:xfrm>
            <a:off x="5669870" y="9043892"/>
            <a:ext cx="4271489" cy="7548806"/>
          </a:xfrm>
          <a:prstGeom prst="rect">
            <a:avLst/>
          </a:prstGeom>
        </p:spPr>
      </p:pic>
      <p:sp>
        <p:nvSpPr>
          <p:cNvPr id="710" name="Slide Number"/>
          <p:cNvSpPr txBox="1">
            <a:spLocks noGrp="1"/>
          </p:cNvSpPr>
          <p:nvPr>
            <p:ph type="sldNum" sz="quarter" idx="2"/>
          </p:nvPr>
        </p:nvSpPr>
        <p:spPr>
          <a:xfrm>
            <a:off x="22225000" y="12810239"/>
            <a:ext cx="351130" cy="55306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711" name="Lorem ipsum dolor sit amet, consectetuer adipiscing elit, sed diam nonummy nibh euismod tincidunt ut laoreet dolore magna aliquam erat volutpat. Ut wisi enim ad minim veniam, quis nostrud exerci tation ullamcorper."/>
          <p:cNvSpPr txBox="1"/>
          <p:nvPr/>
        </p:nvSpPr>
        <p:spPr>
          <a:xfrm>
            <a:off x="11791393" y="9349182"/>
            <a:ext cx="11021566" cy="2122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sp>
        <p:nvSpPr>
          <p:cNvPr id="712" name="Separador"/>
          <p:cNvSpPr txBox="1"/>
          <p:nvPr/>
        </p:nvSpPr>
        <p:spPr>
          <a:xfrm>
            <a:off x="54013" y="2928790"/>
            <a:ext cx="24275974" cy="57034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60000"/>
              </a:lnSpc>
              <a:defRPr sz="44400" b="0">
                <a:solidFill>
                  <a:srgbClr val="FFFFFF"/>
                </a:solidFill>
                <a:latin typeface="Laurentian Std SemiBold"/>
                <a:ea typeface="Laurentian Std SemiBold"/>
                <a:cs typeface="Laurentian Std SemiBold"/>
                <a:sym typeface="Laurentian Std SemiBold"/>
              </a:defRPr>
            </a:lvl1pPr>
          </a:lstStyle>
          <a:p>
            <a:r>
              <a:t>Separador</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378</TotalTime>
  <Words>398</Words>
  <Application>Microsoft Macintosh PowerPoint</Application>
  <PresentationFormat>Personalizado</PresentationFormat>
  <Paragraphs>49</Paragraphs>
  <Slides>9</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9</vt:i4>
      </vt:variant>
    </vt:vector>
  </HeadingPairs>
  <TitlesOfParts>
    <vt:vector size="19" baseType="lpstr">
      <vt:lpstr>DINPro</vt:lpstr>
      <vt:lpstr>Helvetica Light</vt:lpstr>
      <vt:lpstr>Helvetica Neue</vt:lpstr>
      <vt:lpstr>Helvetica Neue Light</vt:lpstr>
      <vt:lpstr>Helvetica Neue Medium</vt:lpstr>
      <vt:lpstr>Laurentian Std</vt:lpstr>
      <vt:lpstr>Laurentian Std SemiBold</vt:lpstr>
      <vt:lpstr>Seravek</vt:lpstr>
      <vt:lpstr>Seravek Light</vt:lpstr>
      <vt:lpstr>White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Microsoft Office User</cp:lastModifiedBy>
  <cp:revision>6</cp:revision>
  <dcterms:modified xsi:type="dcterms:W3CDTF">2023-02-22T02:41:42Z</dcterms:modified>
</cp:coreProperties>
</file>