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12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3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39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3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4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9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36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8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2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58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3529-027D-4815-BDD5-021EA402D678}" type="datetimeFigureOut">
              <a:rPr lang="es-MX" smtClean="0"/>
              <a:t>22/01/2020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0A82-3F5B-411C-9391-1E8AC9716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3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 historia de la manufactura que cambió el mundo de la producción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Medidores japoneses: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1.-Calidad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2.-Costo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3.-Entrega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4.-Moral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término LEAN fue desarrollado por un grupo de investigadores del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Massachussets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(MIT) para analizar el nivel mundial de los métodos de manufactura de las empresas de la industria automotriz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grupo destacó las ventajas de manufactura del mejor fabricante de su clase Toyota y denomino como Lean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al grupo de métodos que había utilizado desde la década de los años 60 y que posteriormente se afinó en la década de los 70, con la participación de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Taiichi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Ohno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Shigeo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Shingo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con objeto de minimizar el uso de recursos a través de la empresa para lograr satisfacción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33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del cliente, reflejada en entregas oportunas de la variedad de productos solicitada y con tendencia a los cero defectos.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El grupo de estudio del MIT fue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lidereado</a:t>
            </a:r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 por James P.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Womack</a:t>
            </a:r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 y Daniel T. Jones. Como resultado de este análisis se publicaron dos libros: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s-ES" altLang="es-MX" dirty="0">
                <a:latin typeface="Arial" panose="020B0604020202020204" pitchFamily="34" charset="0"/>
                <a:cs typeface="Arial" panose="020B0604020202020204" pitchFamily="34" charset="0"/>
              </a:rPr>
              <a:t>  y Lean </a:t>
            </a:r>
            <a:r>
              <a:rPr lang="es-ES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endParaRPr lang="es-ES" alt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2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Fuerzas que cambiaron la forma de hacer negocios: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1.-Clientes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2.-Competencia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3.-Cambio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lo que antes funcionaba ahora ya no funciona?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Definición: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término Lean es usado porque Manufactura Ajustada usa menos: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1.-Mano de obra en la fábrica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2.-Espacio de manufactura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3.-Inversión de capital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4.-Materiales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5.-Tiempo entre la orden del cliente y el embarque del producto terminado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6.-Tiempo de desarrollo de nuevos productos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Metas de la manufactura esbelta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1.-Proveer el producto de mejor calidad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2.-En el periodo de tiempo más corto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3.-Con el mejor costo total para el cliente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4.-Con el máximo valor agregado visto desde los ojos del cliente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Aspectos clave de la producción Lean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1.-Es una guerra sin tregua contra el desperdicio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2.-Un compromiso total con la calidad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3.-Involucramiento y participación del trabajador en la toma de decisiones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manufactura esbelta esta enfocada a aumentar la productividad eliminando todo desperdicio.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un sistema que nos da mejor: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1.-Tiempo de entrega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2.-Flexibilidad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3.-Servicio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la manufactura esbelta?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manufactura ajustada no es una formula mágica enfocada a ganancias a corto plazo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JIT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In Time se desarrollo gracias a: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1.-Gobierno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2.-Cultura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3.-Producto (valor agregado)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que integran la manufactura esbelta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1.-Las 5S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2.-Celdas de manufactura y fabricación en flujo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3.-Operaciones estándar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4.-Operaciones multiproceso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5.-Uso efectivo de la fuerza laboral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6.-Producción nivelada (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Tact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Time)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7.-El concepto de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y JIT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que integran la manufactura esbelta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8.-SMED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9.-Asegurar la calidad y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Poka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Yoke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10.-Jidoka (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Autonomación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11.-Control visual y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Andon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12.-TPM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13.-Desarrollo de proveedores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14.-Contabilidad Lean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Principios Lean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1.-Desechar los conceptos tradicionales sobre los métodos de fabricación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2.-Pensar como trabajaran los nuevos métodos, no cómo no trabajan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3.-No acepte excusas. Los nuevos métodos niegan totalmente el status quo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4.-No buscar la perfección. Una razón de implementación del 50% es buena en tanto que se consiga en las mismas áreas de trabajo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5.-Busque corregir los errores donde se generan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Principios Lean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6.-No gaste dinero en las mejoras en todas partes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7.-Los problemas le darán una oportunidad de usar su inteligencia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8.-Pregunte ¿por qué? Por lo menos cinco veces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9.-Las ideas de diez personas son mejor que las de una persona……. Es mejor una mejora de 1% cien veces dadas por todos, que una mejora del 100% dada por una sola persona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10.-Las mejoras no tienen limite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Método Tradicional vs Lean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751401"/>
              </p:ext>
            </p:extLst>
          </p:nvPr>
        </p:nvGraphicFramePr>
        <p:xfrm>
          <a:off x="2202286" y="2099255"/>
          <a:ext cx="637504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Tradicional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Lean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Mantenimiento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TPM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Entrenamiento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Multihabilidades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Lotes grandes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de una pieza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Calidad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Poka</a:t>
                      </a: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Yoke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Trabajo en equipo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Kaizen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Up grande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SMED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MRP, ERP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Kanban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Pensamiento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Si crees que podrás resolverlo estas en lo cierto, y si crees que no podrás desafortunadamente también estas en lo cierto. Será lo que tú realmente creas.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Henry Ford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Los beneficios de este sistema en Japón son: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1.-Mejora la productividad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2.-Reduce el lead time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3.-Flexibilidad de producción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4-Marketing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5.-Mejora la calidad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6.-Reduce inventario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7.-Espacio de piso (WIP)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8.-Reducción de capital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9.-Inventario cero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10.-Kanban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11.-Producción sin inventario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12.-Entrega justo  a tiempo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sistema JIT tiene tres metas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1.-Eliminar el desperdicio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Los siete desperdicios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1.-Sobre producción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2.-Esperas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3.-Transporte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4.-Proceso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85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5.-Inventarios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6.-Movimiento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7.-Productos defectuosos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2.-Calidad Total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calidad total siempre baja el costo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de calidad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40% Diseño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30% Proceso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30% Piezas y materiales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3.-Involucramiento y participación  del trabajar en la toma de decisiones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1.-Respeto a las personas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2.-Fe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3.-Conocimiento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4.-Creatividad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5.-Destreza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6.-Dar oportunidad a contribuir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 la manufactura esbelta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7.-Reconocer a los demás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8.-Confianza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9.-Valores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10.-Gerencia y trabajadores (sinergia)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11.-Calidad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12.-Productividad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1044</Words>
  <Application>Microsoft Office PowerPoint</Application>
  <PresentationFormat>Panorámica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Lean Manufacturing</vt:lpstr>
      <vt:lpstr>Origen de la manufactura esbelta</vt:lpstr>
      <vt:lpstr>Origen de la manufactura esbelta</vt:lpstr>
      <vt:lpstr>Origen de la manufactura esbelta</vt:lpstr>
      <vt:lpstr>Origen de la manufactura esbelta</vt:lpstr>
      <vt:lpstr>Origen de la manufactura esbelta</vt:lpstr>
      <vt:lpstr>Origen de la manufactura esbelta</vt:lpstr>
      <vt:lpstr>Origen de la manufactura esbelta</vt:lpstr>
      <vt:lpstr>Origen de la manufactura esbelta</vt:lpstr>
      <vt:lpstr>Origen de la manufactura esbelta</vt:lpstr>
      <vt:lpstr>¿Qué es la manufactura esbelta? </vt:lpstr>
      <vt:lpstr>¿Qué es la manufactura esbelta?</vt:lpstr>
      <vt:lpstr>¿Qué es la manufactura esbelta?</vt:lpstr>
      <vt:lpstr>¿Qué es la manufactura esbelta?</vt:lpstr>
      <vt:lpstr>¿Qué es la manufactura esbelta?</vt:lpstr>
      <vt:lpstr>¿Qué es la manufactura esbelta?</vt:lpstr>
      <vt:lpstr>¿Qué es la manufactura esbelta?</vt:lpstr>
      <vt:lpstr>¿Qué es la manufactura esbelta?</vt:lpstr>
      <vt:lpstr>¿Qué es la manufactura esbelta?</vt:lpstr>
      <vt:lpstr>Métodos que integran la manufactura esbelta</vt:lpstr>
      <vt:lpstr>Métodos que integran la manufactura esbelta</vt:lpstr>
      <vt:lpstr>Principios Lean</vt:lpstr>
      <vt:lpstr>Principios Lean</vt:lpstr>
      <vt:lpstr>Método Tradicional vs Lean</vt:lpstr>
      <vt:lpstr>Pensamiento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Manufacturing</dc:title>
  <dc:creator>Usuario de Windows</dc:creator>
  <cp:lastModifiedBy>Miguel Angel Diaz Melchor</cp:lastModifiedBy>
  <cp:revision>16</cp:revision>
  <dcterms:created xsi:type="dcterms:W3CDTF">2019-05-20T21:59:59Z</dcterms:created>
  <dcterms:modified xsi:type="dcterms:W3CDTF">2020-01-22T16:46:01Z</dcterms:modified>
</cp:coreProperties>
</file>