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7" r:id="rId5"/>
    <p:sldId id="268" r:id="rId6"/>
    <p:sldId id="269" r:id="rId7"/>
    <p:sldId id="265" r:id="rId8"/>
    <p:sldId id="266" r:id="rId9"/>
    <p:sldId id="264" r:id="rId10"/>
    <p:sldId id="279" r:id="rId11"/>
    <p:sldId id="281" r:id="rId12"/>
    <p:sldId id="280" r:id="rId13"/>
    <p:sldId id="28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00:32:14.58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1:1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 5825,'2'2'11804,"1"2"-10090,2 0-1524,0-1-1,1 1 1,-1-1 0,1 0-1,0-1 1,0 1 0,0-1 0,0-1-1,10 3 1,-8-2-117,0 0 0,-1 0 1,1 1-1,13 6 0,-20-5 103,0-1 0,0 1 1,0 0-1,-1-1 0,1 1 0,-1 0 1,0 0-1,0-1 0,0 1 0,0 0 1,-1 4-1,0 2-36,1-10-103,-3-40-490,2 38 402,0-1 0,0 1-1,1-1 1,-1 1 0,1-1 0,0 1-1,0-1 1,0 1 0,0-1 0,0 0 0,0 1-1,1-1 1,-1 1 0,1-1 0,0 1-1,-1 0 1,1-1 0,0 1 0,1 0 0,-1-1-1,0 1 1,1 0 0,-1 0 0,1 0-1,-1 0 1,4-2 0,-25 25 451,18-19-375,0 0-1,0 0 1,0-1-1,0 1 0,0 0 1,0-1-1,0 0 0,0 0 1,-1 1-1,1-1 1,0-1-1,-1 1 0,1 0 1,-1 0-1,1-1 1,-4 1-1,-34-21-16,13 11-3,20 6 119,1 1 0,-1 0 0,0 0 0,0 1 0,-8-2 0,47 26-98,80 34 112,-112-56-144,1-1-1,0 1 0,-1-1 0,1 0 0,0 1 0,0-1 0,-1 0 0,1 1 0,0-1 0,0 0 0,-1 0 1,1 0-1,0 1 0,0-1 0,0 0 0,0 0 0,-1 0 0,1-1 0,0 1 0,0 0 0,0 0 0,-1 0 1,1 0-1,0-1 0,0 1 0,-1 0 0,1-1 0,0 1 0,-1-1 0,1 1 0,0-1 0,-1 1 0,1-1 1,0 1-1,-1-1 0,1 1 0,-1-1 0,1 0 0,-1 1 0,0-1 0,1-1 0,4-40-284,-5 38 254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15:38:31.3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1,'777'0,"-747"0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15:39:09.55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1,'932'0,"-908"0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29:5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1592,'0'0'19558,"36"0"-19267,382 2 738,-202 4-694,-215-6-327,47 0 71,-12-1-35,0 3 0,1 0 1,70 16-1,-94-13 18,0 0 0,0 1 0,16 11 0,9 3 50,-28-14-30,1 0 1,-1 1-1,0 0 1,-1 1-1,1 0 1,-2 0-1,1 1 0,-1 0 1,12 18-1,16 53 252,-34-75-299,-1 0 0,0 0 1,0 0-1,0 1 0,0-1 1,-1 0-1,0 0 1,0 10-1,0-5 64,6 332 454,-12-223-335,3-45-47,-13 77-1,11-110-65,-1 56 0,5-59 3,-1 0 1,-3 0-1,-1-1 1,-19 66-1,14-34 37,1-5-46,7-42-68,0 1 0,1 1-1,1-1 1,4 34-1,-2-5-59,1-47 30,-1-1 0,1 1-1,0 0 1,0-1 0,0 1-1,0-1 1,1 0-1,0 1 1,-1-1 0,2-1-1,5 8 1,4 4 18,-6-4-7,-6-9-15,0 0-1,0 0 0,0-1 0,1 1 1,-1 0-1,0-1 0,1 1 1,-1 0-1,1-1 0,0 0 0,-1 1 1,1-1-1,3 1 0,37 19-181,-41-21 113,-1 1 0,1-1 1,0 0-1,-1 0 0,1 1 1,-1-1-1,1 0 0,-1 0 0,1 1 1,-1-1-1,1 1 0,-1-1 1,0 1-1,1-1 0,-1 0 1,1 1-1,-1-1 0,0 1 0,1 0 1,-1-1-1,0 1 0,0-1 1,0 1-1,1-1 0,-1 1 1,0 0-1,0-1 0,0 1 1,0-1-1,0 1 0,0 0 0,0-1 1,0 1-1,0 0 0,0-1 1,-1 1-1,1 0 0,-5 7-4485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0:0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56 6185,'5'13'15052,"-150"-13"-13321,138 0-1620,1-1 1,-1 0-1,0 0 1,1-1 0,-1 0-1,-7-3 1,-26-7 16,25 8-103,11 2-18,0 1-1,0 0 0,0 0 0,0 0 1,0 1-1,0-1 0,0 1 1,0 0-1,-5 1 0,-62-9 11,34 8 18,4 1-28,0-1 1,1-2-1,-39-7 0,-41-2 23,86 8 28,0 1 0,0 2 0,-31 2 0,-1 1 47,-44-3-33,96 0-64,0 0 0,0 0 0,0 1 1,0 0-1,0 0 0,0 0 0,1 1 0,-1 0 0,0 0 0,-8 5 0,0 0-2,9-4 6,-1 0 1,1 1-1,0 0 1,1 0-1,-1 1 0,1 0 1,0-1-1,0 1 1,-5 8-1,-27 53 415,6 33 61,28-89-415,0 0 1,0 0-1,1 0 1,1 17-1,-5 30 145,4-46-181,0 0-1,0 0 1,1 0-1,1 14 1,0-15 14,-1 0 0,1 0 0,-2 0 0,0 0-1,-3 14 1,2-8 50,0 0 0,0 34 0,-4 464 853,18-406-776,-12 48 53,5-46 80,-5-109-311,0 34 1121,5-35-1904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0:54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8586,'0'0'7139,"0"49"-4205,0 150 2288,0-197-4803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0:59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5801,'0'0'14507,"48"4"-12565,-38-2-1884,2 1-34,1 0 0,0-1 1,1 0-1,-1-1 0,0 0 1,21-2-1,-10-9-20,-21 8-11,0 0 1,0 0-1,0 1 0,0 0 1,0-1-1,1 1 1,-1 0-1,0 1 1,1-1-1,-1 0 1,0 1-1,5 0 1,-8 0-2,2 7 99,-2-3-3040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1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1880,'-4'4'14269,"0"0"-11951,4 5-1463,-1-7-706,1-1 0,-1 1 0,1 0 1,0-1-1,0 1 0,0 0 0,0 0 0,0-1 0,0 1 0,1 0 0,-1-1 0,1 1 1,-1 0-1,1-1 0,-1 1 0,1-1 0,0 1 0,0-1 0,0 1 0,0-1 0,0 1 1,0-1-1,0 0 0,0 0 0,0 1 0,1-1 0,-1 0 0,3 1 0,32 17 88,60 40 0,-54-28-168,-14-8-5607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15:31:08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8482,'0'0'9019,"0"12"-4957,0 15-3168,5 311 2229,-6-325-2348,-1-4-2715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6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5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20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69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6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4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3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6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1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45868D-20D8-4199-A5D3-E8209D4085ED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F76AE-9C55-4FB9-A331-163098D170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5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0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66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5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3" Type="http://schemas.openxmlformats.org/officeDocument/2006/relationships/image" Target="../media/image16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9929AB-5C07-4222-8CC2-F4839525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6" y="1898532"/>
            <a:ext cx="8813944" cy="40865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54D3196-ED9B-4461-B859-8102C4B8FC42}"/>
              </a:ext>
            </a:extLst>
          </p:cNvPr>
          <p:cNvSpPr txBox="1"/>
          <p:nvPr/>
        </p:nvSpPr>
        <p:spPr>
          <a:xfrm>
            <a:off x="1098957" y="699781"/>
            <a:ext cx="1011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Microcontrolador ATmega16A</a:t>
            </a:r>
          </a:p>
        </p:txBody>
      </p:sp>
    </p:spTree>
    <p:extLst>
      <p:ext uri="{BB962C8B-B14F-4D97-AF65-F5344CB8AC3E}">
        <p14:creationId xmlns:p14="http://schemas.microsoft.com/office/powerpoint/2010/main" val="119476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eXtreme</a:t>
            </a:r>
            <a:r>
              <a:rPr lang="es-MX" sz="2800" b="1" dirty="0"/>
              <a:t> </a:t>
            </a:r>
            <a:r>
              <a:rPr lang="es-MX" sz="2800" b="1" dirty="0" err="1"/>
              <a:t>Burner</a:t>
            </a:r>
            <a:endParaRPr lang="es-MX" sz="2800" b="1" dirty="0"/>
          </a:p>
          <a:p>
            <a:pPr algn="ctr"/>
            <a:r>
              <a:rPr lang="es-MX" sz="2800" b="1" dirty="0"/>
              <a:t>(1° hay que seleccionar el microcontrolador…)</a:t>
            </a:r>
          </a:p>
        </p:txBody>
      </p:sp>
      <p:pic>
        <p:nvPicPr>
          <p:cNvPr id="7170" name="Picture 2" descr="eXtreme Burner - AVR 1.4 Download (Free) - AVRProg.exe">
            <a:extLst>
              <a:ext uri="{FF2B5EF4-FFF2-40B4-BE49-F238E27FC236}">
                <a16:creationId xmlns:a16="http://schemas.microsoft.com/office/drawing/2014/main" id="{24D98A8D-5049-43E3-8A94-1158178A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1" y="2105025"/>
            <a:ext cx="429624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E3DF0F2-3BD3-4B2B-97B8-FC8742CC8260}"/>
              </a:ext>
            </a:extLst>
          </p:cNvPr>
          <p:cNvGrpSpPr/>
          <p:nvPr/>
        </p:nvGrpSpPr>
        <p:grpSpPr>
          <a:xfrm>
            <a:off x="5399724" y="2418399"/>
            <a:ext cx="6079574" cy="2946082"/>
            <a:chOff x="5399724" y="2418399"/>
            <a:chExt cx="6079574" cy="2946082"/>
          </a:xfrm>
        </p:grpSpPr>
        <p:pic>
          <p:nvPicPr>
            <p:cNvPr id="7172" name="Picture 4" descr="How to set Atmega Chip Fuse Without Interrupting the Arduino Bootloader? |  VAK Makers">
              <a:extLst>
                <a:ext uri="{FF2B5EF4-FFF2-40B4-BE49-F238E27FC236}">
                  <a16:creationId xmlns:a16="http://schemas.microsoft.com/office/drawing/2014/main" id="{09D1D324-975F-4AFC-962E-4E21814D7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724" y="2418399"/>
              <a:ext cx="6079574" cy="2946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68D2E20-CF9C-402E-8E89-28AB67F8C27C}"/>
                </a:ext>
              </a:extLst>
            </p:cNvPr>
            <p:cNvSpPr/>
            <p:nvPr/>
          </p:nvSpPr>
          <p:spPr>
            <a:xfrm>
              <a:off x="6362700" y="4943475"/>
              <a:ext cx="895350" cy="21907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D8528695-AEF6-47DA-8D38-B227E6517522}"/>
                </a:ext>
              </a:extLst>
            </p:cNvPr>
            <p:cNvSpPr/>
            <p:nvPr/>
          </p:nvSpPr>
          <p:spPr>
            <a:xfrm>
              <a:off x="7102330" y="2604345"/>
              <a:ext cx="489707" cy="21907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943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eXtreme</a:t>
            </a:r>
            <a:r>
              <a:rPr lang="es-MX" sz="2800" b="1" dirty="0"/>
              <a:t> </a:t>
            </a:r>
            <a:r>
              <a:rPr lang="es-MX" sz="2800" b="1" dirty="0" err="1"/>
              <a:t>Burner</a:t>
            </a:r>
            <a:endParaRPr lang="es-MX" sz="2800" b="1" dirty="0"/>
          </a:p>
          <a:p>
            <a:pPr algn="ctr"/>
            <a:r>
              <a:rPr lang="es-MX" sz="2800" b="1" dirty="0"/>
              <a:t>(… y ahora hay que probar si funciona correctamente…)</a:t>
            </a:r>
          </a:p>
        </p:txBody>
      </p:sp>
      <p:pic>
        <p:nvPicPr>
          <p:cNvPr id="7170" name="Picture 2" descr="eXtreme Burner - AVR 1.4 Download (Free) - AVRProg.exe">
            <a:extLst>
              <a:ext uri="{FF2B5EF4-FFF2-40B4-BE49-F238E27FC236}">
                <a16:creationId xmlns:a16="http://schemas.microsoft.com/office/drawing/2014/main" id="{24D98A8D-5049-43E3-8A94-1158178A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49" y="1928857"/>
            <a:ext cx="4981942" cy="413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E27918-62A1-4254-A703-92A99A83D2B5}"/>
              </a:ext>
            </a:extLst>
          </p:cNvPr>
          <p:cNvSpPr/>
          <p:nvPr/>
        </p:nvSpPr>
        <p:spPr>
          <a:xfrm>
            <a:off x="4370664" y="2181139"/>
            <a:ext cx="511729" cy="5620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eXtreme</a:t>
            </a:r>
            <a:r>
              <a:rPr lang="es-MX" sz="2800" b="1" dirty="0"/>
              <a:t> </a:t>
            </a:r>
            <a:r>
              <a:rPr lang="es-MX" sz="2800" b="1" dirty="0" err="1"/>
              <a:t>Burner</a:t>
            </a:r>
            <a:endParaRPr lang="es-MX" sz="2800" b="1" dirty="0"/>
          </a:p>
          <a:p>
            <a:pPr algn="ctr"/>
            <a:r>
              <a:rPr lang="es-MX" sz="2800" b="1" dirty="0"/>
              <a:t>(… y vamos a la pestaña de fusibles…)</a:t>
            </a:r>
          </a:p>
        </p:txBody>
      </p:sp>
      <p:pic>
        <p:nvPicPr>
          <p:cNvPr id="11266" name="Picture 2" descr="USING EXtreme Burner for AVR Microcontroller Programming : 8 Steps -  Instructables">
            <a:extLst>
              <a:ext uri="{FF2B5EF4-FFF2-40B4-BE49-F238E27FC236}">
                <a16:creationId xmlns:a16="http://schemas.microsoft.com/office/drawing/2014/main" id="{B02DC03C-9709-48F5-8EB3-37F1B75F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65" y="1985963"/>
            <a:ext cx="5072293" cy="36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F2B6D55-40ED-4199-9D1F-40F1D591EEEE}"/>
              </a:ext>
            </a:extLst>
          </p:cNvPr>
          <p:cNvSpPr/>
          <p:nvPr/>
        </p:nvSpPr>
        <p:spPr>
          <a:xfrm>
            <a:off x="4295164" y="2709643"/>
            <a:ext cx="822121" cy="2265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7F40EC0-C626-4B5D-9858-302566CC0EC0}"/>
              </a:ext>
            </a:extLst>
          </p:cNvPr>
          <p:cNvSpPr/>
          <p:nvPr/>
        </p:nvSpPr>
        <p:spPr>
          <a:xfrm>
            <a:off x="6073629" y="4061668"/>
            <a:ext cx="664130" cy="2265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13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eXtreme</a:t>
            </a:r>
            <a:r>
              <a:rPr lang="es-MX" sz="2800" b="1" dirty="0"/>
              <a:t> </a:t>
            </a:r>
            <a:r>
              <a:rPr lang="es-MX" sz="2800" b="1" dirty="0" err="1"/>
              <a:t>Burner</a:t>
            </a:r>
            <a:endParaRPr lang="es-MX" sz="2800" b="1" dirty="0"/>
          </a:p>
          <a:p>
            <a:pPr algn="ctr"/>
            <a:r>
              <a:rPr lang="es-MX" sz="2800" b="1" dirty="0"/>
              <a:t>(… y adecuamos los fusibles de acuerdo a lo que necesitamos…)</a:t>
            </a:r>
          </a:p>
        </p:txBody>
      </p:sp>
      <p:pic>
        <p:nvPicPr>
          <p:cNvPr id="11266" name="Picture 2" descr="USING EXtreme Burner for AVR Microcontroller Programming : 8 Steps -  Instructables">
            <a:extLst>
              <a:ext uri="{FF2B5EF4-FFF2-40B4-BE49-F238E27FC236}">
                <a16:creationId xmlns:a16="http://schemas.microsoft.com/office/drawing/2014/main" id="{B02DC03C-9709-48F5-8EB3-37F1B75F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65" y="1985963"/>
            <a:ext cx="5072293" cy="36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F2B6D55-40ED-4199-9D1F-40F1D591EEEE}"/>
              </a:ext>
            </a:extLst>
          </p:cNvPr>
          <p:cNvSpPr/>
          <p:nvPr/>
        </p:nvSpPr>
        <p:spPr>
          <a:xfrm>
            <a:off x="3842159" y="3095536"/>
            <a:ext cx="251669" cy="2265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7F40EC0-C626-4B5D-9858-302566CC0EC0}"/>
              </a:ext>
            </a:extLst>
          </p:cNvPr>
          <p:cNvSpPr/>
          <p:nvPr/>
        </p:nvSpPr>
        <p:spPr>
          <a:xfrm>
            <a:off x="6795082" y="4061668"/>
            <a:ext cx="664130" cy="2265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6A66304-F971-47E5-9522-F982422A4F52}"/>
              </a:ext>
            </a:extLst>
          </p:cNvPr>
          <p:cNvSpPr/>
          <p:nvPr/>
        </p:nvSpPr>
        <p:spPr>
          <a:xfrm>
            <a:off x="4565010" y="3096934"/>
            <a:ext cx="251669" cy="2265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2799A7-96AF-4EE9-8132-5A21A0BEC15F}"/>
              </a:ext>
            </a:extLst>
          </p:cNvPr>
          <p:cNvSpPr txBox="1"/>
          <p:nvPr/>
        </p:nvSpPr>
        <p:spPr>
          <a:xfrm>
            <a:off x="5150840" y="445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114A4E-98F1-4C7E-AF95-1BC7300468BE}"/>
              </a:ext>
            </a:extLst>
          </p:cNvPr>
          <p:cNvSpPr txBox="1"/>
          <p:nvPr/>
        </p:nvSpPr>
        <p:spPr>
          <a:xfrm>
            <a:off x="4169329" y="325492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42DC4D-0F53-408A-9EE4-265F9F6D6D91}"/>
              </a:ext>
            </a:extLst>
          </p:cNvPr>
          <p:cNvSpPr txBox="1"/>
          <p:nvPr/>
        </p:nvSpPr>
        <p:spPr>
          <a:xfrm>
            <a:off x="4900569" y="323954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D9</a:t>
            </a:r>
          </a:p>
        </p:txBody>
      </p:sp>
      <p:sp>
        <p:nvSpPr>
          <p:cNvPr id="5" name="Rayo 4">
            <a:extLst>
              <a:ext uri="{FF2B5EF4-FFF2-40B4-BE49-F238E27FC236}">
                <a16:creationId xmlns:a16="http://schemas.microsoft.com/office/drawing/2014/main" id="{6EAE3210-F172-4853-A6C8-775AD297FF8A}"/>
              </a:ext>
            </a:extLst>
          </p:cNvPr>
          <p:cNvSpPr/>
          <p:nvPr/>
        </p:nvSpPr>
        <p:spPr>
          <a:xfrm>
            <a:off x="3884103" y="3061982"/>
            <a:ext cx="167779" cy="27683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FECC4E04-5443-4B68-99ED-E7BE81608E55}"/>
              </a:ext>
            </a:extLst>
          </p:cNvPr>
          <p:cNvSpPr/>
          <p:nvPr/>
        </p:nvSpPr>
        <p:spPr>
          <a:xfrm>
            <a:off x="4606955" y="3080158"/>
            <a:ext cx="167779" cy="27683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05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AF6BE3-4C57-412C-BFAF-05530117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3" y="2095502"/>
            <a:ext cx="7185597" cy="3961386"/>
          </a:xfrm>
          <a:prstGeom prst="rect">
            <a:avLst/>
          </a:prstGeom>
        </p:spPr>
      </p:pic>
      <p:pic>
        <p:nvPicPr>
          <p:cNvPr id="1026" name="Picture 2" descr="Teclado de membrana de 4×4 Arduino (SKU 529G2a) | HUBOT">
            <a:extLst>
              <a:ext uri="{FF2B5EF4-FFF2-40B4-BE49-F238E27FC236}">
                <a16:creationId xmlns:a16="http://schemas.microsoft.com/office/drawing/2014/main" id="{607C155D-48D4-4D6B-AC43-3333B643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968500"/>
            <a:ext cx="4241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0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E2BE53-D6FC-4554-8EE0-D2511D14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04330" y="2975351"/>
            <a:ext cx="3062585" cy="25106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E3F8C4-61BC-48D7-81A5-B89247AE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88" y="2774265"/>
            <a:ext cx="2462272" cy="1629955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31FFE-3505-4090-B853-1AE3CCF3FB1F}"/>
              </a:ext>
            </a:extLst>
          </p:cNvPr>
          <p:cNvGrpSpPr/>
          <p:nvPr/>
        </p:nvGrpSpPr>
        <p:grpSpPr>
          <a:xfrm rot="10800000">
            <a:off x="4295484" y="2118359"/>
            <a:ext cx="78396" cy="762350"/>
            <a:chOff x="3399872" y="3849274"/>
            <a:chExt cx="188912" cy="1710152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767E8D8-F20C-46B4-A27F-97240212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3DFAA08-9DA7-4E41-824F-319EA00D1A9A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0A102AB-B258-41E5-801E-E5DDABCA9C3E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5E49A1-533E-4733-8660-EDC61A7783D6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8D65020-6F5C-4957-B4B4-41B5472F03E5}"/>
              </a:ext>
            </a:extLst>
          </p:cNvPr>
          <p:cNvGrpSpPr/>
          <p:nvPr/>
        </p:nvGrpSpPr>
        <p:grpSpPr>
          <a:xfrm rot="10800000">
            <a:off x="4409784" y="2119629"/>
            <a:ext cx="78396" cy="762350"/>
            <a:chOff x="3399872" y="3849274"/>
            <a:chExt cx="188912" cy="1710152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0E4B0AE-F7E2-4AB2-9F0F-A3B764A9F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59A620B-C90D-4E25-9EF7-C801EB2C890C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1C4CFDA-7AE0-44E2-AEFE-1471745B7450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7EB8A23-7C5F-4240-BB59-EC5DC097A2FE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F69F799-755E-4236-9A5D-F067E1F8ECC1}"/>
              </a:ext>
            </a:extLst>
          </p:cNvPr>
          <p:cNvGrpSpPr/>
          <p:nvPr/>
        </p:nvGrpSpPr>
        <p:grpSpPr>
          <a:xfrm rot="10800000">
            <a:off x="4524084" y="2118359"/>
            <a:ext cx="78396" cy="762350"/>
            <a:chOff x="3399872" y="3849274"/>
            <a:chExt cx="188912" cy="171015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7DD86650-7743-483D-B1CC-C6A6C3BC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6D86C40-8F1B-4F9D-9532-B2427C90C007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96336EA-4EFB-44A5-83AD-5932EF8DD384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0F760B1-57CD-410F-9384-41FAA7B711CD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41EF1DD-EAD1-4178-BF3A-903D6134FA68}"/>
              </a:ext>
            </a:extLst>
          </p:cNvPr>
          <p:cNvGrpSpPr/>
          <p:nvPr/>
        </p:nvGrpSpPr>
        <p:grpSpPr>
          <a:xfrm rot="10800000">
            <a:off x="4638384" y="2112009"/>
            <a:ext cx="78396" cy="762350"/>
            <a:chOff x="3399872" y="3849274"/>
            <a:chExt cx="188912" cy="1710152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3C5253C-24F8-4C30-B658-5B51C6DE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8EBF5AE-0535-4CC8-9E63-C8EB09C463A3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B619357-9A4A-4F41-A255-2B7C358B23A9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EF58A1C-9D06-4B6E-81F2-E5BEDA362868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F5C9A-7728-45DE-B6F1-6D66EAE1FCD5}"/>
              </a:ext>
            </a:extLst>
          </p:cNvPr>
          <p:cNvSpPr txBox="1"/>
          <p:nvPr/>
        </p:nvSpPr>
        <p:spPr>
          <a:xfrm>
            <a:off x="4271884" y="189710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D2C594-AB72-4D05-8D0B-9BE7316B6D73}"/>
              </a:ext>
            </a:extLst>
          </p:cNvPr>
          <p:cNvSpPr/>
          <p:nvPr/>
        </p:nvSpPr>
        <p:spPr>
          <a:xfrm>
            <a:off x="4742366" y="2607718"/>
            <a:ext cx="1887523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3DC4078-67D9-4BD4-A412-7A11B07EF58F}"/>
              </a:ext>
            </a:extLst>
          </p:cNvPr>
          <p:cNvSpPr/>
          <p:nvPr/>
        </p:nvSpPr>
        <p:spPr>
          <a:xfrm>
            <a:off x="6002114" y="3187957"/>
            <a:ext cx="610997" cy="252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EF2BCBC-FFBA-486D-AC6B-D02458569EBF}"/>
              </a:ext>
            </a:extLst>
          </p:cNvPr>
          <p:cNvSpPr/>
          <p:nvPr/>
        </p:nvSpPr>
        <p:spPr>
          <a:xfrm>
            <a:off x="5990273" y="402812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F0AD00-B03B-4CBB-B88E-23010FB72544}"/>
              </a:ext>
            </a:extLst>
          </p:cNvPr>
          <p:cNvSpPr/>
          <p:nvPr/>
        </p:nvSpPr>
        <p:spPr>
          <a:xfrm>
            <a:off x="5980748" y="4442460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3F22D88-1EDD-465D-AE11-08B6407F2351}"/>
              </a:ext>
            </a:extLst>
          </p:cNvPr>
          <p:cNvSpPr/>
          <p:nvPr/>
        </p:nvSpPr>
        <p:spPr>
          <a:xfrm>
            <a:off x="5961698" y="487584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1F483B9-3490-4799-9E4A-15D4C6F587C5}"/>
              </a:ext>
            </a:extLst>
          </p:cNvPr>
          <p:cNvSpPr/>
          <p:nvPr/>
        </p:nvSpPr>
        <p:spPr>
          <a:xfrm>
            <a:off x="5966461" y="530447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C00C81-963D-4D85-868A-84442228F851}"/>
              </a:ext>
            </a:extLst>
          </p:cNvPr>
          <p:cNvSpPr txBox="1"/>
          <p:nvPr/>
        </p:nvSpPr>
        <p:spPr>
          <a:xfrm>
            <a:off x="6005434" y="3925926"/>
            <a:ext cx="548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DB6CDC6-DB71-42BB-B8E1-F34CE861F16A}"/>
              </a:ext>
            </a:extLst>
          </p:cNvPr>
          <p:cNvSpPr txBox="1"/>
          <p:nvPr/>
        </p:nvSpPr>
        <p:spPr>
          <a:xfrm>
            <a:off x="6014959" y="4321213"/>
            <a:ext cx="548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51E6BD5-4DBB-45CC-8F98-07D7F8A3FCD4}"/>
              </a:ext>
            </a:extLst>
          </p:cNvPr>
          <p:cNvSpPr txBox="1"/>
          <p:nvPr/>
        </p:nvSpPr>
        <p:spPr>
          <a:xfrm>
            <a:off x="5995909" y="4764126"/>
            <a:ext cx="548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7488B9-787D-4FB3-BBE6-0E6F204D50C8}"/>
              </a:ext>
            </a:extLst>
          </p:cNvPr>
          <p:cNvSpPr txBox="1"/>
          <p:nvPr/>
        </p:nvSpPr>
        <p:spPr>
          <a:xfrm>
            <a:off x="6000671" y="5187989"/>
            <a:ext cx="548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4172DE2E-9942-419E-9A44-F62753ADD4D8}"/>
              </a:ext>
            </a:extLst>
          </p:cNvPr>
          <p:cNvSpPr/>
          <p:nvPr/>
        </p:nvSpPr>
        <p:spPr>
          <a:xfrm>
            <a:off x="2004060" y="283464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77F84D41-35B8-47DB-B163-AA28D22BDD2D}"/>
              </a:ext>
            </a:extLst>
          </p:cNvPr>
          <p:cNvSpPr/>
          <p:nvPr/>
        </p:nvSpPr>
        <p:spPr>
          <a:xfrm>
            <a:off x="2125980" y="293370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: hacia la izquierda 55">
            <a:extLst>
              <a:ext uri="{FF2B5EF4-FFF2-40B4-BE49-F238E27FC236}">
                <a16:creationId xmlns:a16="http://schemas.microsoft.com/office/drawing/2014/main" id="{2BB19A8B-2FF7-4299-8CAC-0DD9EE82AEA0}"/>
              </a:ext>
            </a:extLst>
          </p:cNvPr>
          <p:cNvSpPr/>
          <p:nvPr/>
        </p:nvSpPr>
        <p:spPr>
          <a:xfrm>
            <a:off x="2232660" y="303276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508FAEF8-A527-4D88-81A3-183BE5C872B5}"/>
              </a:ext>
            </a:extLst>
          </p:cNvPr>
          <p:cNvSpPr/>
          <p:nvPr/>
        </p:nvSpPr>
        <p:spPr>
          <a:xfrm>
            <a:off x="2346960" y="313182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E96C9FC-9D28-4907-B5E8-283BF5411554}"/>
              </a:ext>
            </a:extLst>
          </p:cNvPr>
          <p:cNvSpPr txBox="1"/>
          <p:nvPr/>
        </p:nvSpPr>
        <p:spPr>
          <a:xfrm>
            <a:off x="1479154" y="2950566"/>
            <a:ext cx="70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Al micro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6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279933" y="42355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E2BE53-D6FC-4554-8EE0-D2511D14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42330" y="2889626"/>
            <a:ext cx="3062585" cy="251067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31FFE-3505-4090-B853-1AE3CCF3FB1F}"/>
              </a:ext>
            </a:extLst>
          </p:cNvPr>
          <p:cNvGrpSpPr/>
          <p:nvPr/>
        </p:nvGrpSpPr>
        <p:grpSpPr>
          <a:xfrm rot="10800000">
            <a:off x="3533484" y="2032634"/>
            <a:ext cx="78396" cy="762350"/>
            <a:chOff x="3399872" y="3849274"/>
            <a:chExt cx="188912" cy="1710152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767E8D8-F20C-46B4-A27F-97240212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3DFAA08-9DA7-4E41-824F-319EA00D1A9A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0A102AB-B258-41E5-801E-E5DDABCA9C3E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5E49A1-533E-4733-8660-EDC61A7783D6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8D65020-6F5C-4957-B4B4-41B5472F03E5}"/>
              </a:ext>
            </a:extLst>
          </p:cNvPr>
          <p:cNvGrpSpPr/>
          <p:nvPr/>
        </p:nvGrpSpPr>
        <p:grpSpPr>
          <a:xfrm rot="10800000">
            <a:off x="3647784" y="2033904"/>
            <a:ext cx="78396" cy="762350"/>
            <a:chOff x="3399872" y="3849274"/>
            <a:chExt cx="188912" cy="1710152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0E4B0AE-F7E2-4AB2-9F0F-A3B764A9F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59A620B-C90D-4E25-9EF7-C801EB2C890C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1C4CFDA-7AE0-44E2-AEFE-1471745B7450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7EB8A23-7C5F-4240-BB59-EC5DC097A2FE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F69F799-755E-4236-9A5D-F067E1F8ECC1}"/>
              </a:ext>
            </a:extLst>
          </p:cNvPr>
          <p:cNvGrpSpPr/>
          <p:nvPr/>
        </p:nvGrpSpPr>
        <p:grpSpPr>
          <a:xfrm rot="10800000">
            <a:off x="3762084" y="2032634"/>
            <a:ext cx="78396" cy="762350"/>
            <a:chOff x="3399872" y="3849274"/>
            <a:chExt cx="188912" cy="171015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7DD86650-7743-483D-B1CC-C6A6C3BC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6D86C40-8F1B-4F9D-9532-B2427C90C007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96336EA-4EFB-44A5-83AD-5932EF8DD384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0F760B1-57CD-410F-9384-41FAA7B711CD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41EF1DD-EAD1-4178-BF3A-903D6134FA68}"/>
              </a:ext>
            </a:extLst>
          </p:cNvPr>
          <p:cNvGrpSpPr/>
          <p:nvPr/>
        </p:nvGrpSpPr>
        <p:grpSpPr>
          <a:xfrm rot="10800000">
            <a:off x="3876384" y="2026284"/>
            <a:ext cx="78396" cy="762350"/>
            <a:chOff x="3399872" y="3849274"/>
            <a:chExt cx="188912" cy="1710152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3C5253C-24F8-4C30-B658-5B51C6DE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8EBF5AE-0535-4CC8-9E63-C8EB09C463A3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B619357-9A4A-4F41-A255-2B7C358B23A9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EF58A1C-9D06-4B6E-81F2-E5BEDA362868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F5C9A-7728-45DE-B6F1-6D66EAE1FCD5}"/>
              </a:ext>
            </a:extLst>
          </p:cNvPr>
          <p:cNvSpPr txBox="1"/>
          <p:nvPr/>
        </p:nvSpPr>
        <p:spPr>
          <a:xfrm>
            <a:off x="3509884" y="1811376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D2C594-AB72-4D05-8D0B-9BE7316B6D73}"/>
              </a:ext>
            </a:extLst>
          </p:cNvPr>
          <p:cNvSpPr/>
          <p:nvPr/>
        </p:nvSpPr>
        <p:spPr>
          <a:xfrm>
            <a:off x="3980366" y="2521993"/>
            <a:ext cx="1887523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3DC4078-67D9-4BD4-A412-7A11B07EF58F}"/>
              </a:ext>
            </a:extLst>
          </p:cNvPr>
          <p:cNvSpPr/>
          <p:nvPr/>
        </p:nvSpPr>
        <p:spPr>
          <a:xfrm>
            <a:off x="5240114" y="3102232"/>
            <a:ext cx="610997" cy="252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EF2BCBC-FFBA-486D-AC6B-D02458569EBF}"/>
              </a:ext>
            </a:extLst>
          </p:cNvPr>
          <p:cNvSpPr/>
          <p:nvPr/>
        </p:nvSpPr>
        <p:spPr>
          <a:xfrm>
            <a:off x="5228273" y="394239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F0AD00-B03B-4CBB-B88E-23010FB72544}"/>
              </a:ext>
            </a:extLst>
          </p:cNvPr>
          <p:cNvSpPr/>
          <p:nvPr/>
        </p:nvSpPr>
        <p:spPr>
          <a:xfrm>
            <a:off x="5218748" y="4356735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3F22D88-1EDD-465D-AE11-08B6407F2351}"/>
              </a:ext>
            </a:extLst>
          </p:cNvPr>
          <p:cNvSpPr/>
          <p:nvPr/>
        </p:nvSpPr>
        <p:spPr>
          <a:xfrm>
            <a:off x="5199698" y="479012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1F483B9-3490-4799-9E4A-15D4C6F587C5}"/>
              </a:ext>
            </a:extLst>
          </p:cNvPr>
          <p:cNvSpPr/>
          <p:nvPr/>
        </p:nvSpPr>
        <p:spPr>
          <a:xfrm>
            <a:off x="5204461" y="521874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C00C81-963D-4D85-868A-84442228F851}"/>
              </a:ext>
            </a:extLst>
          </p:cNvPr>
          <p:cNvSpPr txBox="1"/>
          <p:nvPr/>
        </p:nvSpPr>
        <p:spPr>
          <a:xfrm>
            <a:off x="5243434" y="3840201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DB6CDC6-DB71-42BB-B8E1-F34CE861F16A}"/>
              </a:ext>
            </a:extLst>
          </p:cNvPr>
          <p:cNvSpPr txBox="1"/>
          <p:nvPr/>
        </p:nvSpPr>
        <p:spPr>
          <a:xfrm>
            <a:off x="5252959" y="4235488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51E6BD5-4DBB-45CC-8F98-07D7F8A3FCD4}"/>
              </a:ext>
            </a:extLst>
          </p:cNvPr>
          <p:cNvSpPr txBox="1"/>
          <p:nvPr/>
        </p:nvSpPr>
        <p:spPr>
          <a:xfrm>
            <a:off x="5233909" y="4678401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7488B9-787D-4FB3-BBE6-0E6F204D50C8}"/>
              </a:ext>
            </a:extLst>
          </p:cNvPr>
          <p:cNvSpPr txBox="1"/>
          <p:nvPr/>
        </p:nvSpPr>
        <p:spPr>
          <a:xfrm>
            <a:off x="5238671" y="5102264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4172DE2E-9942-419E-9A44-F62753ADD4D8}"/>
              </a:ext>
            </a:extLst>
          </p:cNvPr>
          <p:cNvSpPr/>
          <p:nvPr/>
        </p:nvSpPr>
        <p:spPr>
          <a:xfrm>
            <a:off x="1242060" y="274891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77F84D41-35B8-47DB-B163-AA28D22BDD2D}"/>
              </a:ext>
            </a:extLst>
          </p:cNvPr>
          <p:cNvSpPr/>
          <p:nvPr/>
        </p:nvSpPr>
        <p:spPr>
          <a:xfrm>
            <a:off x="1363980" y="284797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: hacia la izquierda 55">
            <a:extLst>
              <a:ext uri="{FF2B5EF4-FFF2-40B4-BE49-F238E27FC236}">
                <a16:creationId xmlns:a16="http://schemas.microsoft.com/office/drawing/2014/main" id="{2BB19A8B-2FF7-4299-8CAC-0DD9EE82AEA0}"/>
              </a:ext>
            </a:extLst>
          </p:cNvPr>
          <p:cNvSpPr/>
          <p:nvPr/>
        </p:nvSpPr>
        <p:spPr>
          <a:xfrm>
            <a:off x="1470660" y="294703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508FAEF8-A527-4D88-81A3-183BE5C872B5}"/>
              </a:ext>
            </a:extLst>
          </p:cNvPr>
          <p:cNvSpPr/>
          <p:nvPr/>
        </p:nvSpPr>
        <p:spPr>
          <a:xfrm>
            <a:off x="1584960" y="304609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E96C9FC-9D28-4907-B5E8-283BF5411554}"/>
              </a:ext>
            </a:extLst>
          </p:cNvPr>
          <p:cNvSpPr txBox="1"/>
          <p:nvPr/>
        </p:nvSpPr>
        <p:spPr>
          <a:xfrm>
            <a:off x="717154" y="2864841"/>
            <a:ext cx="70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 micro</a:t>
            </a:r>
            <a:endParaRPr lang="es-MX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C1608D6-8C9A-4A79-A57C-8F5854484E79}"/>
              </a:ext>
            </a:extLst>
          </p:cNvPr>
          <p:cNvSpPr/>
          <p:nvPr/>
        </p:nvSpPr>
        <p:spPr>
          <a:xfrm>
            <a:off x="3810000" y="4250055"/>
            <a:ext cx="327660" cy="3124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6A06728-DAB4-4AA8-B98B-380D9A4019D7}"/>
              </a:ext>
            </a:extLst>
          </p:cNvPr>
          <p:cNvSpPr/>
          <p:nvPr/>
        </p:nvSpPr>
        <p:spPr>
          <a:xfrm>
            <a:off x="1253490" y="2822258"/>
            <a:ext cx="114300" cy="121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EF674A7-0AFB-40CB-AEFE-C35690C0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00155" y="2899151"/>
            <a:ext cx="3062585" cy="2510671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B5A870D8-0D79-4C11-BAC1-A6888BF7D2C8}"/>
              </a:ext>
            </a:extLst>
          </p:cNvPr>
          <p:cNvGrpSpPr/>
          <p:nvPr/>
        </p:nvGrpSpPr>
        <p:grpSpPr>
          <a:xfrm rot="10800000">
            <a:off x="8991309" y="2042159"/>
            <a:ext cx="78396" cy="762350"/>
            <a:chOff x="3399872" y="3849274"/>
            <a:chExt cx="188912" cy="1710152"/>
          </a:xfrm>
        </p:grpSpPr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5C66727-1160-4DD1-A8E4-9A233D9D1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E9E65C47-842E-41EF-81C6-DEC024324DDD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B6E39F32-DA69-46FC-935D-EB40CCA54F4F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68D31E1F-D88A-4E83-AB59-BDF38BD65CF1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D56A689-8BF2-4CB8-824A-1A4E7BFEF1FD}"/>
              </a:ext>
            </a:extLst>
          </p:cNvPr>
          <p:cNvGrpSpPr/>
          <p:nvPr/>
        </p:nvGrpSpPr>
        <p:grpSpPr>
          <a:xfrm rot="10800000">
            <a:off x="9105609" y="2043429"/>
            <a:ext cx="78396" cy="762350"/>
            <a:chOff x="3399872" y="3849274"/>
            <a:chExt cx="188912" cy="1710152"/>
          </a:xfrm>
        </p:grpSpPr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DE7F6FBE-BBA4-40F6-8EA6-40CEF3D1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235AEBC-DB51-495F-A0D9-26361F0FECB3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7FF20E2B-1EC0-45E0-A170-05F6ED57B838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8872183-F4CD-42B1-BA79-ADD9E809A887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C82B31E-8A49-42B4-B5A0-B4F557B82DC3}"/>
              </a:ext>
            </a:extLst>
          </p:cNvPr>
          <p:cNvGrpSpPr/>
          <p:nvPr/>
        </p:nvGrpSpPr>
        <p:grpSpPr>
          <a:xfrm rot="10800000">
            <a:off x="9219909" y="2042159"/>
            <a:ext cx="78396" cy="762350"/>
            <a:chOff x="3399872" y="3849274"/>
            <a:chExt cx="188912" cy="1710152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890F95E-2836-49D9-A2F8-A2D1F39FC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835F0F3-703F-4431-BDD4-0723525FC061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4CF59BB5-31AA-4692-9056-58ADA71DCA4C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7BB5D17D-0974-4E93-B5F3-0656C88E48DD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FFE1738-6C8A-42BB-91ED-2A8E2FA4DA2B}"/>
              </a:ext>
            </a:extLst>
          </p:cNvPr>
          <p:cNvGrpSpPr/>
          <p:nvPr/>
        </p:nvGrpSpPr>
        <p:grpSpPr>
          <a:xfrm rot="10800000">
            <a:off x="9334209" y="2035809"/>
            <a:ext cx="78396" cy="762350"/>
            <a:chOff x="3399872" y="3849274"/>
            <a:chExt cx="188912" cy="1710152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D5A71309-2F93-44FF-A9FE-6EE27A95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7AEEE4A-9B42-46F2-96BE-A45D80CC0B9F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93D8693E-A3A0-4E77-842B-786A0E4BA016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0F97365F-0483-47D3-A965-D6E8DA4B66D9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771041-62C6-4481-8092-7432E59EA6CF}"/>
              </a:ext>
            </a:extLst>
          </p:cNvPr>
          <p:cNvSpPr txBox="1"/>
          <p:nvPr/>
        </p:nvSpPr>
        <p:spPr>
          <a:xfrm>
            <a:off x="8967709" y="1820901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921B5AF-BD2F-4837-B83F-12904EFA0E01}"/>
              </a:ext>
            </a:extLst>
          </p:cNvPr>
          <p:cNvSpPr/>
          <p:nvPr/>
        </p:nvSpPr>
        <p:spPr>
          <a:xfrm>
            <a:off x="9438191" y="2531518"/>
            <a:ext cx="1887523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89CF8BE-7F36-42C6-8AF9-AE23B08020AF}"/>
              </a:ext>
            </a:extLst>
          </p:cNvPr>
          <p:cNvSpPr/>
          <p:nvPr/>
        </p:nvSpPr>
        <p:spPr>
          <a:xfrm>
            <a:off x="10697939" y="3111757"/>
            <a:ext cx="610997" cy="252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C12BF7-EA84-4D9C-816D-DB725D1513AF}"/>
              </a:ext>
            </a:extLst>
          </p:cNvPr>
          <p:cNvSpPr/>
          <p:nvPr/>
        </p:nvSpPr>
        <p:spPr>
          <a:xfrm>
            <a:off x="10686098" y="395192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EFA9136-A6B9-4C12-9405-80D250E548D2}"/>
              </a:ext>
            </a:extLst>
          </p:cNvPr>
          <p:cNvSpPr/>
          <p:nvPr/>
        </p:nvSpPr>
        <p:spPr>
          <a:xfrm>
            <a:off x="10676573" y="4366260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3FC6833A-849A-43F2-A347-7AD4986C2DD3}"/>
              </a:ext>
            </a:extLst>
          </p:cNvPr>
          <p:cNvSpPr/>
          <p:nvPr/>
        </p:nvSpPr>
        <p:spPr>
          <a:xfrm>
            <a:off x="10657523" y="479964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1521D08-F306-433C-801E-2885F2C49127}"/>
              </a:ext>
            </a:extLst>
          </p:cNvPr>
          <p:cNvSpPr/>
          <p:nvPr/>
        </p:nvSpPr>
        <p:spPr>
          <a:xfrm>
            <a:off x="10662286" y="522827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8FE17EF-0EF7-45DA-A9DB-24A4EC311043}"/>
              </a:ext>
            </a:extLst>
          </p:cNvPr>
          <p:cNvSpPr txBox="1"/>
          <p:nvPr/>
        </p:nvSpPr>
        <p:spPr>
          <a:xfrm>
            <a:off x="10701259" y="3849726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4A42A23-63B8-416A-B280-EBADB3E292EA}"/>
              </a:ext>
            </a:extLst>
          </p:cNvPr>
          <p:cNvSpPr txBox="1"/>
          <p:nvPr/>
        </p:nvSpPr>
        <p:spPr>
          <a:xfrm>
            <a:off x="10710784" y="4245013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39E768-E222-4703-841B-5FC88A1D2026}"/>
              </a:ext>
            </a:extLst>
          </p:cNvPr>
          <p:cNvSpPr txBox="1"/>
          <p:nvPr/>
        </p:nvSpPr>
        <p:spPr>
          <a:xfrm>
            <a:off x="10691734" y="4687926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C60072D-F40C-4E31-97FB-16E60E274AAF}"/>
              </a:ext>
            </a:extLst>
          </p:cNvPr>
          <p:cNvSpPr txBox="1"/>
          <p:nvPr/>
        </p:nvSpPr>
        <p:spPr>
          <a:xfrm>
            <a:off x="10696496" y="5111789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8" name="Flecha: hacia la izquierda 87">
            <a:extLst>
              <a:ext uri="{FF2B5EF4-FFF2-40B4-BE49-F238E27FC236}">
                <a16:creationId xmlns:a16="http://schemas.microsoft.com/office/drawing/2014/main" id="{22684E1D-B8FF-4D2F-A489-7EDC64F558DC}"/>
              </a:ext>
            </a:extLst>
          </p:cNvPr>
          <p:cNvSpPr/>
          <p:nvPr/>
        </p:nvSpPr>
        <p:spPr>
          <a:xfrm>
            <a:off x="6699885" y="275844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Flecha: hacia la izquierda 88">
            <a:extLst>
              <a:ext uri="{FF2B5EF4-FFF2-40B4-BE49-F238E27FC236}">
                <a16:creationId xmlns:a16="http://schemas.microsoft.com/office/drawing/2014/main" id="{24DC39B4-0853-41CE-8ED5-6EBFB56FB5A7}"/>
              </a:ext>
            </a:extLst>
          </p:cNvPr>
          <p:cNvSpPr/>
          <p:nvPr/>
        </p:nvSpPr>
        <p:spPr>
          <a:xfrm>
            <a:off x="6821805" y="285750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Flecha: hacia la izquierda 89">
            <a:extLst>
              <a:ext uri="{FF2B5EF4-FFF2-40B4-BE49-F238E27FC236}">
                <a16:creationId xmlns:a16="http://schemas.microsoft.com/office/drawing/2014/main" id="{5FCB4B03-C5D4-469F-9876-2583D2C8C7C5}"/>
              </a:ext>
            </a:extLst>
          </p:cNvPr>
          <p:cNvSpPr/>
          <p:nvPr/>
        </p:nvSpPr>
        <p:spPr>
          <a:xfrm>
            <a:off x="6928485" y="295656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Flecha: hacia la izquierda 90">
            <a:extLst>
              <a:ext uri="{FF2B5EF4-FFF2-40B4-BE49-F238E27FC236}">
                <a16:creationId xmlns:a16="http://schemas.microsoft.com/office/drawing/2014/main" id="{A84BF2D5-B553-4C87-9674-F4DC6F6855A3}"/>
              </a:ext>
            </a:extLst>
          </p:cNvPr>
          <p:cNvSpPr/>
          <p:nvPr/>
        </p:nvSpPr>
        <p:spPr>
          <a:xfrm>
            <a:off x="7042785" y="305562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F451656-98CB-4A75-9924-4213DE46C789}"/>
              </a:ext>
            </a:extLst>
          </p:cNvPr>
          <p:cNvSpPr txBox="1"/>
          <p:nvPr/>
        </p:nvSpPr>
        <p:spPr>
          <a:xfrm>
            <a:off x="6174979" y="2874366"/>
            <a:ext cx="70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 micro</a:t>
            </a:r>
            <a:endParaRPr lang="es-MX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BA1645B7-7F2A-4820-AE78-A2ED9A75C6AE}"/>
              </a:ext>
            </a:extLst>
          </p:cNvPr>
          <p:cNvSpPr/>
          <p:nvPr/>
        </p:nvSpPr>
        <p:spPr>
          <a:xfrm>
            <a:off x="10058400" y="5097780"/>
            <a:ext cx="327660" cy="3124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E99305-8893-4CAB-B77A-0CBA8C1F6E73}"/>
              </a:ext>
            </a:extLst>
          </p:cNvPr>
          <p:cNvSpPr/>
          <p:nvPr/>
        </p:nvSpPr>
        <p:spPr>
          <a:xfrm>
            <a:off x="6901815" y="3031808"/>
            <a:ext cx="114300" cy="121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25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279933" y="42355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  <a:p>
            <a:pPr algn="ctr"/>
            <a:r>
              <a:rPr lang="es-MX" sz="2800" b="1" dirty="0"/>
              <a:t>(Ejemplo con problema)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E2BE53-D6FC-4554-8EE0-D2511D14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42330" y="2889626"/>
            <a:ext cx="3062585" cy="251067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31FFE-3505-4090-B853-1AE3CCF3FB1F}"/>
              </a:ext>
            </a:extLst>
          </p:cNvPr>
          <p:cNvGrpSpPr/>
          <p:nvPr/>
        </p:nvGrpSpPr>
        <p:grpSpPr>
          <a:xfrm rot="10800000">
            <a:off x="3533484" y="2032634"/>
            <a:ext cx="78396" cy="762350"/>
            <a:chOff x="3399872" y="3849274"/>
            <a:chExt cx="188912" cy="1710152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767E8D8-F20C-46B4-A27F-97240212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3DFAA08-9DA7-4E41-824F-319EA00D1A9A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0A102AB-B258-41E5-801E-E5DDABCA9C3E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5E49A1-533E-4733-8660-EDC61A7783D6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8D65020-6F5C-4957-B4B4-41B5472F03E5}"/>
              </a:ext>
            </a:extLst>
          </p:cNvPr>
          <p:cNvGrpSpPr/>
          <p:nvPr/>
        </p:nvGrpSpPr>
        <p:grpSpPr>
          <a:xfrm rot="10800000">
            <a:off x="3647784" y="2033904"/>
            <a:ext cx="78396" cy="762350"/>
            <a:chOff x="3399872" y="3849274"/>
            <a:chExt cx="188912" cy="1710152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0E4B0AE-F7E2-4AB2-9F0F-A3B764A9F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59A620B-C90D-4E25-9EF7-C801EB2C890C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1C4CFDA-7AE0-44E2-AEFE-1471745B7450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7EB8A23-7C5F-4240-BB59-EC5DC097A2FE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F69F799-755E-4236-9A5D-F067E1F8ECC1}"/>
              </a:ext>
            </a:extLst>
          </p:cNvPr>
          <p:cNvGrpSpPr/>
          <p:nvPr/>
        </p:nvGrpSpPr>
        <p:grpSpPr>
          <a:xfrm rot="10800000">
            <a:off x="3762084" y="2032634"/>
            <a:ext cx="78396" cy="762350"/>
            <a:chOff x="3399872" y="3849274"/>
            <a:chExt cx="188912" cy="171015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7DD86650-7743-483D-B1CC-C6A6C3BC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6D86C40-8F1B-4F9D-9532-B2427C90C007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96336EA-4EFB-44A5-83AD-5932EF8DD384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0F760B1-57CD-410F-9384-41FAA7B711CD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41EF1DD-EAD1-4178-BF3A-903D6134FA68}"/>
              </a:ext>
            </a:extLst>
          </p:cNvPr>
          <p:cNvGrpSpPr/>
          <p:nvPr/>
        </p:nvGrpSpPr>
        <p:grpSpPr>
          <a:xfrm rot="10800000">
            <a:off x="3876384" y="2026284"/>
            <a:ext cx="78396" cy="762350"/>
            <a:chOff x="3399872" y="3849274"/>
            <a:chExt cx="188912" cy="1710152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3C5253C-24F8-4C30-B658-5B51C6DE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8EBF5AE-0535-4CC8-9E63-C8EB09C463A3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B619357-9A4A-4F41-A255-2B7C358B23A9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EF58A1C-9D06-4B6E-81F2-E5BEDA362868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F5C9A-7728-45DE-B6F1-6D66EAE1FCD5}"/>
              </a:ext>
            </a:extLst>
          </p:cNvPr>
          <p:cNvSpPr txBox="1"/>
          <p:nvPr/>
        </p:nvSpPr>
        <p:spPr>
          <a:xfrm>
            <a:off x="3509884" y="1811376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D2C594-AB72-4D05-8D0B-9BE7316B6D73}"/>
              </a:ext>
            </a:extLst>
          </p:cNvPr>
          <p:cNvSpPr/>
          <p:nvPr/>
        </p:nvSpPr>
        <p:spPr>
          <a:xfrm>
            <a:off x="3980366" y="2521993"/>
            <a:ext cx="1887523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3DC4078-67D9-4BD4-A412-7A11B07EF58F}"/>
              </a:ext>
            </a:extLst>
          </p:cNvPr>
          <p:cNvSpPr/>
          <p:nvPr/>
        </p:nvSpPr>
        <p:spPr>
          <a:xfrm>
            <a:off x="5240114" y="3102232"/>
            <a:ext cx="610997" cy="252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EF2BCBC-FFBA-486D-AC6B-D02458569EBF}"/>
              </a:ext>
            </a:extLst>
          </p:cNvPr>
          <p:cNvSpPr/>
          <p:nvPr/>
        </p:nvSpPr>
        <p:spPr>
          <a:xfrm>
            <a:off x="5228273" y="394239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F0AD00-B03B-4CBB-B88E-23010FB72544}"/>
              </a:ext>
            </a:extLst>
          </p:cNvPr>
          <p:cNvSpPr/>
          <p:nvPr/>
        </p:nvSpPr>
        <p:spPr>
          <a:xfrm>
            <a:off x="5218748" y="4356735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3F22D88-1EDD-465D-AE11-08B6407F2351}"/>
              </a:ext>
            </a:extLst>
          </p:cNvPr>
          <p:cNvSpPr/>
          <p:nvPr/>
        </p:nvSpPr>
        <p:spPr>
          <a:xfrm>
            <a:off x="5199698" y="479012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1F483B9-3490-4799-9E4A-15D4C6F587C5}"/>
              </a:ext>
            </a:extLst>
          </p:cNvPr>
          <p:cNvSpPr/>
          <p:nvPr/>
        </p:nvSpPr>
        <p:spPr>
          <a:xfrm>
            <a:off x="5204461" y="521874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C00C81-963D-4D85-868A-84442228F851}"/>
              </a:ext>
            </a:extLst>
          </p:cNvPr>
          <p:cNvSpPr txBox="1"/>
          <p:nvPr/>
        </p:nvSpPr>
        <p:spPr>
          <a:xfrm>
            <a:off x="5243434" y="3840201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DB6CDC6-DB71-42BB-B8E1-F34CE861F16A}"/>
              </a:ext>
            </a:extLst>
          </p:cNvPr>
          <p:cNvSpPr txBox="1"/>
          <p:nvPr/>
        </p:nvSpPr>
        <p:spPr>
          <a:xfrm>
            <a:off x="5252959" y="4235488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51E6BD5-4DBB-45CC-8F98-07D7F8A3FCD4}"/>
              </a:ext>
            </a:extLst>
          </p:cNvPr>
          <p:cNvSpPr txBox="1"/>
          <p:nvPr/>
        </p:nvSpPr>
        <p:spPr>
          <a:xfrm>
            <a:off x="5233909" y="4678401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7488B9-787D-4FB3-BBE6-0E6F204D50C8}"/>
              </a:ext>
            </a:extLst>
          </p:cNvPr>
          <p:cNvSpPr txBox="1"/>
          <p:nvPr/>
        </p:nvSpPr>
        <p:spPr>
          <a:xfrm>
            <a:off x="5238671" y="5102264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4172DE2E-9942-419E-9A44-F62753ADD4D8}"/>
              </a:ext>
            </a:extLst>
          </p:cNvPr>
          <p:cNvSpPr/>
          <p:nvPr/>
        </p:nvSpPr>
        <p:spPr>
          <a:xfrm>
            <a:off x="1242060" y="274891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77F84D41-35B8-47DB-B163-AA28D22BDD2D}"/>
              </a:ext>
            </a:extLst>
          </p:cNvPr>
          <p:cNvSpPr/>
          <p:nvPr/>
        </p:nvSpPr>
        <p:spPr>
          <a:xfrm>
            <a:off x="1363980" y="284797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: hacia la izquierda 55">
            <a:extLst>
              <a:ext uri="{FF2B5EF4-FFF2-40B4-BE49-F238E27FC236}">
                <a16:creationId xmlns:a16="http://schemas.microsoft.com/office/drawing/2014/main" id="{2BB19A8B-2FF7-4299-8CAC-0DD9EE82AEA0}"/>
              </a:ext>
            </a:extLst>
          </p:cNvPr>
          <p:cNvSpPr/>
          <p:nvPr/>
        </p:nvSpPr>
        <p:spPr>
          <a:xfrm>
            <a:off x="1470660" y="294703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508FAEF8-A527-4D88-81A3-183BE5C872B5}"/>
              </a:ext>
            </a:extLst>
          </p:cNvPr>
          <p:cNvSpPr/>
          <p:nvPr/>
        </p:nvSpPr>
        <p:spPr>
          <a:xfrm>
            <a:off x="1584960" y="3046095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E96C9FC-9D28-4907-B5E8-283BF5411554}"/>
              </a:ext>
            </a:extLst>
          </p:cNvPr>
          <p:cNvSpPr txBox="1"/>
          <p:nvPr/>
        </p:nvSpPr>
        <p:spPr>
          <a:xfrm>
            <a:off x="717154" y="2864841"/>
            <a:ext cx="70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 micro</a:t>
            </a:r>
            <a:endParaRPr lang="es-MX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C1608D6-8C9A-4A79-A57C-8F5854484E79}"/>
              </a:ext>
            </a:extLst>
          </p:cNvPr>
          <p:cNvSpPr/>
          <p:nvPr/>
        </p:nvSpPr>
        <p:spPr>
          <a:xfrm>
            <a:off x="3810000" y="4250055"/>
            <a:ext cx="327660" cy="3124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6A06728-DAB4-4AA8-B98B-380D9A4019D7}"/>
              </a:ext>
            </a:extLst>
          </p:cNvPr>
          <p:cNvSpPr/>
          <p:nvPr/>
        </p:nvSpPr>
        <p:spPr>
          <a:xfrm>
            <a:off x="1253490" y="2822258"/>
            <a:ext cx="114300" cy="121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EF674A7-0AFB-40CB-AEFE-C35690C0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00155" y="2899151"/>
            <a:ext cx="3062585" cy="2510671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B5A870D8-0D79-4C11-BAC1-A6888BF7D2C8}"/>
              </a:ext>
            </a:extLst>
          </p:cNvPr>
          <p:cNvGrpSpPr/>
          <p:nvPr/>
        </p:nvGrpSpPr>
        <p:grpSpPr>
          <a:xfrm rot="10800000">
            <a:off x="8991309" y="2042159"/>
            <a:ext cx="78396" cy="762350"/>
            <a:chOff x="3399872" y="3849274"/>
            <a:chExt cx="188912" cy="1710152"/>
          </a:xfrm>
        </p:grpSpPr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5C66727-1160-4DD1-A8E4-9A233D9D1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E9E65C47-842E-41EF-81C6-DEC024324DDD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B6E39F32-DA69-46FC-935D-EB40CCA54F4F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68D31E1F-D88A-4E83-AB59-BDF38BD65CF1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D56A689-8BF2-4CB8-824A-1A4E7BFEF1FD}"/>
              </a:ext>
            </a:extLst>
          </p:cNvPr>
          <p:cNvGrpSpPr/>
          <p:nvPr/>
        </p:nvGrpSpPr>
        <p:grpSpPr>
          <a:xfrm rot="10800000">
            <a:off x="9105609" y="2043429"/>
            <a:ext cx="78396" cy="762350"/>
            <a:chOff x="3399872" y="3849274"/>
            <a:chExt cx="188912" cy="1710152"/>
          </a:xfrm>
        </p:grpSpPr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DE7F6FBE-BBA4-40F6-8EA6-40CEF3D1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235AEBC-DB51-495F-A0D9-26361F0FECB3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7FF20E2B-1EC0-45E0-A170-05F6ED57B838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8872183-F4CD-42B1-BA79-ADD9E809A887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C82B31E-8A49-42B4-B5A0-B4F557B82DC3}"/>
              </a:ext>
            </a:extLst>
          </p:cNvPr>
          <p:cNvGrpSpPr/>
          <p:nvPr/>
        </p:nvGrpSpPr>
        <p:grpSpPr>
          <a:xfrm rot="10800000">
            <a:off x="9219909" y="2042159"/>
            <a:ext cx="78396" cy="762350"/>
            <a:chOff x="3399872" y="3849274"/>
            <a:chExt cx="188912" cy="1710152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890F95E-2836-49D9-A2F8-A2D1F39FC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835F0F3-703F-4431-BDD4-0723525FC061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4CF59BB5-31AA-4692-9056-58ADA71DCA4C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7BB5D17D-0974-4E93-B5F3-0656C88E48DD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FFE1738-6C8A-42BB-91ED-2A8E2FA4DA2B}"/>
              </a:ext>
            </a:extLst>
          </p:cNvPr>
          <p:cNvGrpSpPr/>
          <p:nvPr/>
        </p:nvGrpSpPr>
        <p:grpSpPr>
          <a:xfrm rot="10800000">
            <a:off x="9334209" y="2035809"/>
            <a:ext cx="78396" cy="762350"/>
            <a:chOff x="3399872" y="3849274"/>
            <a:chExt cx="188912" cy="1710152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D5A71309-2F93-44FF-A9FE-6EE27A95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7AEEE4A-9B42-46F2-96BE-A45D80CC0B9F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93D8693E-A3A0-4E77-842B-786A0E4BA016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0F97365F-0483-47D3-A965-D6E8DA4B66D9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771041-62C6-4481-8092-7432E59EA6CF}"/>
              </a:ext>
            </a:extLst>
          </p:cNvPr>
          <p:cNvSpPr txBox="1"/>
          <p:nvPr/>
        </p:nvSpPr>
        <p:spPr>
          <a:xfrm>
            <a:off x="8967709" y="1820901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921B5AF-BD2F-4837-B83F-12904EFA0E01}"/>
              </a:ext>
            </a:extLst>
          </p:cNvPr>
          <p:cNvSpPr/>
          <p:nvPr/>
        </p:nvSpPr>
        <p:spPr>
          <a:xfrm>
            <a:off x="9438191" y="2531518"/>
            <a:ext cx="1887523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89CF8BE-7F36-42C6-8AF9-AE23B08020AF}"/>
              </a:ext>
            </a:extLst>
          </p:cNvPr>
          <p:cNvSpPr/>
          <p:nvPr/>
        </p:nvSpPr>
        <p:spPr>
          <a:xfrm>
            <a:off x="10697939" y="3111757"/>
            <a:ext cx="610997" cy="252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C12BF7-EA84-4D9C-816D-DB725D1513AF}"/>
              </a:ext>
            </a:extLst>
          </p:cNvPr>
          <p:cNvSpPr/>
          <p:nvPr/>
        </p:nvSpPr>
        <p:spPr>
          <a:xfrm>
            <a:off x="10686098" y="395192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EFA9136-A6B9-4C12-9405-80D250E548D2}"/>
              </a:ext>
            </a:extLst>
          </p:cNvPr>
          <p:cNvSpPr/>
          <p:nvPr/>
        </p:nvSpPr>
        <p:spPr>
          <a:xfrm>
            <a:off x="10676573" y="4366260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3FC6833A-849A-43F2-A347-7AD4986C2DD3}"/>
              </a:ext>
            </a:extLst>
          </p:cNvPr>
          <p:cNvSpPr/>
          <p:nvPr/>
        </p:nvSpPr>
        <p:spPr>
          <a:xfrm>
            <a:off x="10657523" y="4799648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1521D08-F306-433C-801E-2885F2C49127}"/>
              </a:ext>
            </a:extLst>
          </p:cNvPr>
          <p:cNvSpPr/>
          <p:nvPr/>
        </p:nvSpPr>
        <p:spPr>
          <a:xfrm>
            <a:off x="10662286" y="5228273"/>
            <a:ext cx="80962" cy="714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8FE17EF-0EF7-45DA-A9DB-24A4EC311043}"/>
              </a:ext>
            </a:extLst>
          </p:cNvPr>
          <p:cNvSpPr txBox="1"/>
          <p:nvPr/>
        </p:nvSpPr>
        <p:spPr>
          <a:xfrm>
            <a:off x="10701259" y="3849726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4A42A23-63B8-416A-B280-EBADB3E292EA}"/>
              </a:ext>
            </a:extLst>
          </p:cNvPr>
          <p:cNvSpPr txBox="1"/>
          <p:nvPr/>
        </p:nvSpPr>
        <p:spPr>
          <a:xfrm>
            <a:off x="10710784" y="4245013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39E768-E222-4703-841B-5FC88A1D2026}"/>
              </a:ext>
            </a:extLst>
          </p:cNvPr>
          <p:cNvSpPr txBox="1"/>
          <p:nvPr/>
        </p:nvSpPr>
        <p:spPr>
          <a:xfrm>
            <a:off x="10691734" y="4687926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C60072D-F40C-4E31-97FB-16E60E274AAF}"/>
              </a:ext>
            </a:extLst>
          </p:cNvPr>
          <p:cNvSpPr txBox="1"/>
          <p:nvPr/>
        </p:nvSpPr>
        <p:spPr>
          <a:xfrm>
            <a:off x="10696496" y="5111789"/>
            <a:ext cx="548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Tierra</a:t>
            </a:r>
            <a:endParaRPr lang="es-MX" dirty="0"/>
          </a:p>
        </p:txBody>
      </p:sp>
      <p:sp>
        <p:nvSpPr>
          <p:cNvPr id="88" name="Flecha: hacia la izquierda 87">
            <a:extLst>
              <a:ext uri="{FF2B5EF4-FFF2-40B4-BE49-F238E27FC236}">
                <a16:creationId xmlns:a16="http://schemas.microsoft.com/office/drawing/2014/main" id="{22684E1D-B8FF-4D2F-A489-7EDC64F558DC}"/>
              </a:ext>
            </a:extLst>
          </p:cNvPr>
          <p:cNvSpPr/>
          <p:nvPr/>
        </p:nvSpPr>
        <p:spPr>
          <a:xfrm>
            <a:off x="6699885" y="275844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Flecha: hacia la izquierda 88">
            <a:extLst>
              <a:ext uri="{FF2B5EF4-FFF2-40B4-BE49-F238E27FC236}">
                <a16:creationId xmlns:a16="http://schemas.microsoft.com/office/drawing/2014/main" id="{24DC39B4-0853-41CE-8ED5-6EBFB56FB5A7}"/>
              </a:ext>
            </a:extLst>
          </p:cNvPr>
          <p:cNvSpPr/>
          <p:nvPr/>
        </p:nvSpPr>
        <p:spPr>
          <a:xfrm>
            <a:off x="6821805" y="285750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Flecha: hacia la izquierda 89">
            <a:extLst>
              <a:ext uri="{FF2B5EF4-FFF2-40B4-BE49-F238E27FC236}">
                <a16:creationId xmlns:a16="http://schemas.microsoft.com/office/drawing/2014/main" id="{5FCB4B03-C5D4-469F-9876-2583D2C8C7C5}"/>
              </a:ext>
            </a:extLst>
          </p:cNvPr>
          <p:cNvSpPr/>
          <p:nvPr/>
        </p:nvSpPr>
        <p:spPr>
          <a:xfrm>
            <a:off x="6928485" y="295656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Flecha: hacia la izquierda 90">
            <a:extLst>
              <a:ext uri="{FF2B5EF4-FFF2-40B4-BE49-F238E27FC236}">
                <a16:creationId xmlns:a16="http://schemas.microsoft.com/office/drawing/2014/main" id="{A84BF2D5-B553-4C87-9674-F4DC6F6855A3}"/>
              </a:ext>
            </a:extLst>
          </p:cNvPr>
          <p:cNvSpPr/>
          <p:nvPr/>
        </p:nvSpPr>
        <p:spPr>
          <a:xfrm>
            <a:off x="7042785" y="3055620"/>
            <a:ext cx="2331720" cy="6858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F451656-98CB-4A75-9924-4213DE46C789}"/>
              </a:ext>
            </a:extLst>
          </p:cNvPr>
          <p:cNvSpPr txBox="1"/>
          <p:nvPr/>
        </p:nvSpPr>
        <p:spPr>
          <a:xfrm>
            <a:off x="6174979" y="2874366"/>
            <a:ext cx="70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 micro</a:t>
            </a:r>
            <a:endParaRPr lang="es-MX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BA1645B7-7F2A-4820-AE78-A2ED9A75C6AE}"/>
              </a:ext>
            </a:extLst>
          </p:cNvPr>
          <p:cNvSpPr/>
          <p:nvPr/>
        </p:nvSpPr>
        <p:spPr>
          <a:xfrm>
            <a:off x="9267825" y="5088255"/>
            <a:ext cx="327660" cy="3124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E99305-8893-4CAB-B77A-0CBA8C1F6E73}"/>
              </a:ext>
            </a:extLst>
          </p:cNvPr>
          <p:cNvSpPr/>
          <p:nvPr/>
        </p:nvSpPr>
        <p:spPr>
          <a:xfrm>
            <a:off x="6711315" y="2831783"/>
            <a:ext cx="114300" cy="121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Fotos de Punto de exclamación de stock, Punto de exclamación imágenes  libres de derechos | Depositphotos®">
            <a:extLst>
              <a:ext uri="{FF2B5EF4-FFF2-40B4-BE49-F238E27FC236}">
                <a16:creationId xmlns:a16="http://schemas.microsoft.com/office/drawing/2014/main" id="{F48D1B48-6204-46FC-8CBB-A639E866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885825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1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249453" y="46165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  <a:p>
            <a:pPr algn="ctr"/>
            <a:r>
              <a:rPr lang="es-MX" sz="2800" b="1" dirty="0"/>
              <a:t>(Ejemplo con solución)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2FD597B-7FAB-4169-8C4A-12EAB5AC9FDF}"/>
              </a:ext>
            </a:extLst>
          </p:cNvPr>
          <p:cNvGrpSpPr/>
          <p:nvPr/>
        </p:nvGrpSpPr>
        <p:grpSpPr>
          <a:xfrm>
            <a:off x="679054" y="1801851"/>
            <a:ext cx="5150735" cy="3864878"/>
            <a:chOff x="717154" y="1811376"/>
            <a:chExt cx="5150735" cy="386487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E2BE53-D6FC-4554-8EE0-D2511D1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1D31FFE-3505-4090-B853-1AE3CCF3FB1F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767E8D8-F20C-46B4-A27F-972402124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A3DFAA08-9DA7-4E41-824F-319EA00D1A9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20A102AB-B258-41E5-801E-E5DDABCA9C3E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A5E49A1-533E-4733-8660-EDC61A7783D6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8D65020-6F5C-4957-B4B4-41B5472F03E5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0E4B0AE-F7E2-4AB2-9F0F-A3B764A9F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D59A620B-C90D-4E25-9EF7-C801EB2C890C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91C4CFDA-7AE0-44E2-AEFE-1471745B7450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A7EB8A23-7C5F-4240-BB59-EC5DC097A2F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4F69F799-755E-4236-9A5D-F067E1F8ECC1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DD86650-7743-483D-B1CC-C6A6C3BCA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96D86C40-8F1B-4F9D-9532-B2427C90C007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996336EA-4EFB-44A5-83AD-5932EF8DD38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0F760B1-57CD-410F-9384-41FAA7B711CD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141EF1DD-EAD1-4178-BF3A-903D6134FA68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53C5253C-24F8-4C30-B658-5B51C6DEB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B8EBF5AE-0535-4CC8-9E63-C8EB09C463A3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4B619357-9A4A-4F41-A255-2B7C358B23A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EF58A1C-9D06-4B6E-81F2-E5BEDA362868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9F5C9A-7728-45DE-B6F1-6D66EAE1FCD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2D2C594-AB72-4D05-8D0B-9BE7316B6D7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3DC4078-67D9-4BD4-A412-7A11B07EF58F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EF2BCBC-FFBA-486D-AC6B-D02458569EBF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BF0AD00-B03B-4CBB-B88E-23010FB72544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3F22D88-1EDD-465D-AE11-08B6407F2351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1F483B9-3490-4799-9E4A-15D4C6F587C5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C00C81-963D-4D85-868A-84442228F851}"/>
                </a:ext>
              </a:extLst>
            </p:cNvPr>
            <p:cNvSpPr txBox="1"/>
            <p:nvPr/>
          </p:nvSpPr>
          <p:spPr>
            <a:xfrm>
              <a:off x="5243434" y="38402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DB6CDC6-DB71-42BB-B8E1-F34CE861F16A}"/>
                </a:ext>
              </a:extLst>
            </p:cNvPr>
            <p:cNvSpPr txBox="1"/>
            <p:nvPr/>
          </p:nvSpPr>
          <p:spPr>
            <a:xfrm>
              <a:off x="5252959" y="423548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51E6BD5-4DBB-45CC-8F98-07D7F8A3FCD4}"/>
                </a:ext>
              </a:extLst>
            </p:cNvPr>
            <p:cNvSpPr txBox="1"/>
            <p:nvPr/>
          </p:nvSpPr>
          <p:spPr>
            <a:xfrm>
              <a:off x="5233909" y="46784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87488B9-787D-4FB3-BBE6-0E6F204D50C8}"/>
                </a:ext>
              </a:extLst>
            </p:cNvPr>
            <p:cNvSpPr txBox="1"/>
            <p:nvPr/>
          </p:nvSpPr>
          <p:spPr>
            <a:xfrm>
              <a:off x="5238671" y="510226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2" name="Flecha: hacia la izquierda 51">
              <a:extLst>
                <a:ext uri="{FF2B5EF4-FFF2-40B4-BE49-F238E27FC236}">
                  <a16:creationId xmlns:a16="http://schemas.microsoft.com/office/drawing/2014/main" id="{4172DE2E-9942-419E-9A44-F62753ADD4D8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Flecha: hacia la izquierda 54">
              <a:extLst>
                <a:ext uri="{FF2B5EF4-FFF2-40B4-BE49-F238E27FC236}">
                  <a16:creationId xmlns:a16="http://schemas.microsoft.com/office/drawing/2014/main" id="{77F84D41-35B8-47DB-B163-AA28D22BDD2D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Flecha: hacia la izquierda 55">
              <a:extLst>
                <a:ext uri="{FF2B5EF4-FFF2-40B4-BE49-F238E27FC236}">
                  <a16:creationId xmlns:a16="http://schemas.microsoft.com/office/drawing/2014/main" id="{2BB19A8B-2FF7-4299-8CAC-0DD9EE82AEA0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508FAEF8-A527-4D88-81A3-183BE5C872B5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96C9FC-9D28-4907-B5E8-283BF5411554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C1608D6-8C9A-4A79-A57C-8F5854484E79}"/>
                </a:ext>
              </a:extLst>
            </p:cNvPr>
            <p:cNvSpPr/>
            <p:nvPr/>
          </p:nvSpPr>
          <p:spPr>
            <a:xfrm>
              <a:off x="3810000" y="425005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B651522-9925-4D2B-AD4C-05863FC2674C}"/>
              </a:ext>
            </a:extLst>
          </p:cNvPr>
          <p:cNvGrpSpPr/>
          <p:nvPr/>
        </p:nvGrpSpPr>
        <p:grpSpPr>
          <a:xfrm>
            <a:off x="6117829" y="1878051"/>
            <a:ext cx="5150735" cy="3864878"/>
            <a:chOff x="717154" y="1811376"/>
            <a:chExt cx="5150735" cy="3864878"/>
          </a:xfrm>
        </p:grpSpPr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CDD9980-C2D5-406E-8521-1C6B26F9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6652E32F-ECDE-4F71-BDE3-52F9E469D961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31" name="Imagen 130">
                <a:extLst>
                  <a:ext uri="{FF2B5EF4-FFF2-40B4-BE49-F238E27FC236}">
                    <a16:creationId xmlns:a16="http://schemas.microsoft.com/office/drawing/2014/main" id="{8ADC0F9C-6372-4623-A258-3DA45031B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32" name="Conector recto 131">
                <a:extLst>
                  <a:ext uri="{FF2B5EF4-FFF2-40B4-BE49-F238E27FC236}">
                    <a16:creationId xmlns:a16="http://schemas.microsoft.com/office/drawing/2014/main" id="{5C2659E0-E1ED-44CA-AADF-7DB3C3D2E07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B1E1AF2D-8425-4478-AF08-D3071C16247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CF4B54B0-8CE6-4292-82B7-CB49470011B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400DE62D-1109-443D-A6EB-56E402FB0B5B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C11F2F7D-297F-4274-9CC2-DE132C308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B79B999E-F2D2-4228-9104-DE63A13EF5B1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B2ECDB1D-C0FE-450E-B5D5-4198B8AEA26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05C8571-F798-4E6B-9AF2-8CC3FF6C48C4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169135F-B51A-461F-B9E6-8CA659346660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123" name="Imagen 122">
                <a:extLst>
                  <a:ext uri="{FF2B5EF4-FFF2-40B4-BE49-F238E27FC236}">
                    <a16:creationId xmlns:a16="http://schemas.microsoft.com/office/drawing/2014/main" id="{346F5895-A9A7-4A2A-BE73-AF9158666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FEFF5AA-6762-46A4-9478-254D48697BB4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52E9D0E9-F049-4C89-96F5-847F0CD468D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604337F4-A2F1-402F-8D99-9111163129A1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E447418A-F800-4320-98A8-9AA97B0AFF30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119" name="Imagen 118">
                <a:extLst>
                  <a:ext uri="{FF2B5EF4-FFF2-40B4-BE49-F238E27FC236}">
                    <a16:creationId xmlns:a16="http://schemas.microsoft.com/office/drawing/2014/main" id="{B0495073-78F9-458D-9543-EA67F4334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773D40A8-3D4F-4BC2-A166-7C6C9A0E5728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75346DC5-DE35-4F9F-ABF1-04E910E955D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2312D6B-1319-4040-921B-0CE6B87793D0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FC6DFBC5-9489-4162-9D8D-8A24D197F1F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1A53FB60-C1A5-4337-97E4-35FAE60DACF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BA156DAE-E5EC-4827-86CB-ECD52C8198BD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79BC2E7-5624-4D6A-9B91-7EC8A61ACAC1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7532813-50E4-4442-961B-9FADC54CC2E1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314B7A07-FD15-4FDA-9A48-4FA1153B0A15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E599422D-3AD4-445A-A69F-0248240596B7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D4921A77-AF67-4559-AF9D-9E770BD9F4B7}"/>
                </a:ext>
              </a:extLst>
            </p:cNvPr>
            <p:cNvSpPr txBox="1"/>
            <p:nvPr/>
          </p:nvSpPr>
          <p:spPr>
            <a:xfrm>
              <a:off x="5224384" y="424025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662EB5C5-D519-4278-AD5D-773BB14CC257}"/>
                </a:ext>
              </a:extLst>
            </p:cNvPr>
            <p:cNvSpPr txBox="1"/>
            <p:nvPr/>
          </p:nvSpPr>
          <p:spPr>
            <a:xfrm>
              <a:off x="5243434" y="383543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FEFCCD8F-0772-491F-BFFB-E1FC94B43FD3}"/>
                </a:ext>
              </a:extLst>
            </p:cNvPr>
            <p:cNvSpPr txBox="1"/>
            <p:nvPr/>
          </p:nvSpPr>
          <p:spPr>
            <a:xfrm>
              <a:off x="5233909" y="46784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D69FC1E-EE66-4FD7-A1B4-8A667488B5FE}"/>
                </a:ext>
              </a:extLst>
            </p:cNvPr>
            <p:cNvSpPr txBox="1"/>
            <p:nvPr/>
          </p:nvSpPr>
          <p:spPr>
            <a:xfrm>
              <a:off x="5238671" y="510226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2" name="Flecha: hacia la izquierda 111">
              <a:extLst>
                <a:ext uri="{FF2B5EF4-FFF2-40B4-BE49-F238E27FC236}">
                  <a16:creationId xmlns:a16="http://schemas.microsoft.com/office/drawing/2014/main" id="{927F81DC-199C-412B-8216-E2BC92F74EE1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Flecha: hacia la izquierda 112">
              <a:extLst>
                <a:ext uri="{FF2B5EF4-FFF2-40B4-BE49-F238E27FC236}">
                  <a16:creationId xmlns:a16="http://schemas.microsoft.com/office/drawing/2014/main" id="{3E659641-3DC8-423A-9A9A-7250CE243FAC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Flecha: hacia la izquierda 113">
              <a:extLst>
                <a:ext uri="{FF2B5EF4-FFF2-40B4-BE49-F238E27FC236}">
                  <a16:creationId xmlns:a16="http://schemas.microsoft.com/office/drawing/2014/main" id="{25424EDE-833A-4438-8B30-E75B8B4F7A18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Flecha: hacia la izquierda 114">
              <a:extLst>
                <a:ext uri="{FF2B5EF4-FFF2-40B4-BE49-F238E27FC236}">
                  <a16:creationId xmlns:a16="http://schemas.microsoft.com/office/drawing/2014/main" id="{A8BABE59-58A5-4DC9-94CA-744CA6FAC87F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E274C623-E811-4053-A0F2-74657E736103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228BE79-6102-4957-947C-F883C05AE171}"/>
                </a:ext>
              </a:extLst>
            </p:cNvPr>
            <p:cNvSpPr/>
            <p:nvPr/>
          </p:nvSpPr>
          <p:spPr>
            <a:xfrm>
              <a:off x="3810000" y="425005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71A0956-6D08-461D-916D-74EC3C076C0D}"/>
                </a:ext>
              </a:extLst>
            </p:cNvPr>
            <p:cNvSpPr/>
            <p:nvPr/>
          </p:nvSpPr>
          <p:spPr>
            <a:xfrm>
              <a:off x="1253490" y="2822258"/>
              <a:ext cx="114300" cy="1219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6146" name="Picture 2" descr="Parche De Carita Feliz, HD Png Download , Transparent Png Image - PNGitem">
            <a:extLst>
              <a:ext uri="{FF2B5EF4-FFF2-40B4-BE49-F238E27FC236}">
                <a16:creationId xmlns:a16="http://schemas.microsoft.com/office/drawing/2014/main" id="{AB17FA88-1683-4377-B07F-55581D01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18" b="89883" l="10000" r="90000">
                        <a14:foregroundMark x1="48488" y1="7918" x2="48488" y2="7918"/>
                        <a14:foregroundMark x1="55000" y1="89883" x2="55000" y2="89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0" y="988695"/>
            <a:ext cx="163349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164AB4-B1B4-4396-B5F6-CB1471B7323C}"/>
              </a:ext>
            </a:extLst>
          </p:cNvPr>
          <p:cNvCxnSpPr>
            <a:cxnSpLocks/>
          </p:cNvCxnSpPr>
          <p:nvPr/>
        </p:nvCxnSpPr>
        <p:spPr>
          <a:xfrm flipH="1">
            <a:off x="9500235" y="4450080"/>
            <a:ext cx="101536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C975C3F-CA75-4566-9B00-0858D2D4FE7B}"/>
              </a:ext>
            </a:extLst>
          </p:cNvPr>
          <p:cNvCxnSpPr>
            <a:cxnSpLocks/>
          </p:cNvCxnSpPr>
          <p:nvPr/>
        </p:nvCxnSpPr>
        <p:spPr>
          <a:xfrm>
            <a:off x="9370695" y="3535680"/>
            <a:ext cx="1" cy="82296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6465B7BA-212B-450D-B455-7B2CB0F02200}"/>
              </a:ext>
            </a:extLst>
          </p:cNvPr>
          <p:cNvSpPr/>
          <p:nvPr/>
        </p:nvSpPr>
        <p:spPr>
          <a:xfrm>
            <a:off x="5863905" y="3741491"/>
            <a:ext cx="704675" cy="174491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8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249453" y="46165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  <a:p>
            <a:pPr algn="ctr"/>
            <a:r>
              <a:rPr lang="es-MX" sz="2800" b="1" dirty="0"/>
              <a:t>(Otro ejemplo… primera parte)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2FD597B-7FAB-4169-8C4A-12EAB5AC9FDF}"/>
              </a:ext>
            </a:extLst>
          </p:cNvPr>
          <p:cNvGrpSpPr/>
          <p:nvPr/>
        </p:nvGrpSpPr>
        <p:grpSpPr>
          <a:xfrm>
            <a:off x="679054" y="1801851"/>
            <a:ext cx="5150735" cy="3864878"/>
            <a:chOff x="717154" y="1811376"/>
            <a:chExt cx="5150735" cy="386487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E2BE53-D6FC-4554-8EE0-D2511D1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1D31FFE-3505-4090-B853-1AE3CCF3FB1F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767E8D8-F20C-46B4-A27F-972402124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A3DFAA08-9DA7-4E41-824F-319EA00D1A9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20A102AB-B258-41E5-801E-E5DDABCA9C3E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A5E49A1-533E-4733-8660-EDC61A7783D6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8D65020-6F5C-4957-B4B4-41B5472F03E5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0E4B0AE-F7E2-4AB2-9F0F-A3B764A9F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D59A620B-C90D-4E25-9EF7-C801EB2C890C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91C4CFDA-7AE0-44E2-AEFE-1471745B7450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A7EB8A23-7C5F-4240-BB59-EC5DC097A2F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4F69F799-755E-4236-9A5D-F067E1F8ECC1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DD86650-7743-483D-B1CC-C6A6C3BCA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96D86C40-8F1B-4F9D-9532-B2427C90C007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996336EA-4EFB-44A5-83AD-5932EF8DD38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0F760B1-57CD-410F-9384-41FAA7B711CD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141EF1DD-EAD1-4178-BF3A-903D6134FA68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53C5253C-24F8-4C30-B658-5B51C6DEB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B8EBF5AE-0535-4CC8-9E63-C8EB09C463A3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4B619357-9A4A-4F41-A255-2B7C358B23A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EF58A1C-9D06-4B6E-81F2-E5BEDA362868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9F5C9A-7728-45DE-B6F1-6D66EAE1FCD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2D2C594-AB72-4D05-8D0B-9BE7316B6D7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3DC4078-67D9-4BD4-A412-7A11B07EF58F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EF2BCBC-FFBA-486D-AC6B-D02458569EBF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BF0AD00-B03B-4CBB-B88E-23010FB72544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3F22D88-1EDD-465D-AE11-08B6407F2351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1F483B9-3490-4799-9E4A-15D4C6F587C5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C00C81-963D-4D85-868A-84442228F851}"/>
                </a:ext>
              </a:extLst>
            </p:cNvPr>
            <p:cNvSpPr txBox="1"/>
            <p:nvPr/>
          </p:nvSpPr>
          <p:spPr>
            <a:xfrm>
              <a:off x="5243434" y="38402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DB6CDC6-DB71-42BB-B8E1-F34CE861F16A}"/>
                </a:ext>
              </a:extLst>
            </p:cNvPr>
            <p:cNvSpPr txBox="1"/>
            <p:nvPr/>
          </p:nvSpPr>
          <p:spPr>
            <a:xfrm>
              <a:off x="5252959" y="423548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51E6BD5-4DBB-45CC-8F98-07D7F8A3FCD4}"/>
                </a:ext>
              </a:extLst>
            </p:cNvPr>
            <p:cNvSpPr txBox="1"/>
            <p:nvPr/>
          </p:nvSpPr>
          <p:spPr>
            <a:xfrm>
              <a:off x="5233909" y="46784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87488B9-787D-4FB3-BBE6-0E6F204D50C8}"/>
                </a:ext>
              </a:extLst>
            </p:cNvPr>
            <p:cNvSpPr txBox="1"/>
            <p:nvPr/>
          </p:nvSpPr>
          <p:spPr>
            <a:xfrm>
              <a:off x="5238671" y="510226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2" name="Flecha: hacia la izquierda 51">
              <a:extLst>
                <a:ext uri="{FF2B5EF4-FFF2-40B4-BE49-F238E27FC236}">
                  <a16:creationId xmlns:a16="http://schemas.microsoft.com/office/drawing/2014/main" id="{4172DE2E-9942-419E-9A44-F62753ADD4D8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Flecha: hacia la izquierda 54">
              <a:extLst>
                <a:ext uri="{FF2B5EF4-FFF2-40B4-BE49-F238E27FC236}">
                  <a16:creationId xmlns:a16="http://schemas.microsoft.com/office/drawing/2014/main" id="{77F84D41-35B8-47DB-B163-AA28D22BDD2D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Flecha: hacia la izquierda 55">
              <a:extLst>
                <a:ext uri="{FF2B5EF4-FFF2-40B4-BE49-F238E27FC236}">
                  <a16:creationId xmlns:a16="http://schemas.microsoft.com/office/drawing/2014/main" id="{2BB19A8B-2FF7-4299-8CAC-0DD9EE82AEA0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508FAEF8-A527-4D88-81A3-183BE5C872B5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96C9FC-9D28-4907-B5E8-283BF5411554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C1608D6-8C9A-4A79-A57C-8F5854484E79}"/>
                </a:ext>
              </a:extLst>
            </p:cNvPr>
            <p:cNvSpPr/>
            <p:nvPr/>
          </p:nvSpPr>
          <p:spPr>
            <a:xfrm>
              <a:off x="4198620" y="508063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B651522-9925-4D2B-AD4C-05863FC2674C}"/>
              </a:ext>
            </a:extLst>
          </p:cNvPr>
          <p:cNvGrpSpPr/>
          <p:nvPr/>
        </p:nvGrpSpPr>
        <p:grpSpPr>
          <a:xfrm>
            <a:off x="6117829" y="1878051"/>
            <a:ext cx="5150735" cy="3864878"/>
            <a:chOff x="717154" y="1811376"/>
            <a:chExt cx="5150735" cy="3864878"/>
          </a:xfrm>
        </p:grpSpPr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CDD9980-C2D5-406E-8521-1C6B26F9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6652E32F-ECDE-4F71-BDE3-52F9E469D961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31" name="Imagen 130">
                <a:extLst>
                  <a:ext uri="{FF2B5EF4-FFF2-40B4-BE49-F238E27FC236}">
                    <a16:creationId xmlns:a16="http://schemas.microsoft.com/office/drawing/2014/main" id="{8ADC0F9C-6372-4623-A258-3DA45031B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32" name="Conector recto 131">
                <a:extLst>
                  <a:ext uri="{FF2B5EF4-FFF2-40B4-BE49-F238E27FC236}">
                    <a16:creationId xmlns:a16="http://schemas.microsoft.com/office/drawing/2014/main" id="{5C2659E0-E1ED-44CA-AADF-7DB3C3D2E07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B1E1AF2D-8425-4478-AF08-D3071C16247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CF4B54B0-8CE6-4292-82B7-CB49470011B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400DE62D-1109-443D-A6EB-56E402FB0B5B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C11F2F7D-297F-4274-9CC2-DE132C308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B79B999E-F2D2-4228-9104-DE63A13EF5B1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B2ECDB1D-C0FE-450E-B5D5-4198B8AEA26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05C8571-F798-4E6B-9AF2-8CC3FF6C48C4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169135F-B51A-461F-B9E6-8CA659346660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123" name="Imagen 122">
                <a:extLst>
                  <a:ext uri="{FF2B5EF4-FFF2-40B4-BE49-F238E27FC236}">
                    <a16:creationId xmlns:a16="http://schemas.microsoft.com/office/drawing/2014/main" id="{346F5895-A9A7-4A2A-BE73-AF9158666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FEFF5AA-6762-46A4-9478-254D48697BB4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52E9D0E9-F049-4C89-96F5-847F0CD468D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604337F4-A2F1-402F-8D99-9111163129A1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E447418A-F800-4320-98A8-9AA97B0AFF30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119" name="Imagen 118">
                <a:extLst>
                  <a:ext uri="{FF2B5EF4-FFF2-40B4-BE49-F238E27FC236}">
                    <a16:creationId xmlns:a16="http://schemas.microsoft.com/office/drawing/2014/main" id="{B0495073-78F9-458D-9543-EA67F4334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773D40A8-3D4F-4BC2-A166-7C6C9A0E5728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75346DC5-DE35-4F9F-ABF1-04E910E955D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2312D6B-1319-4040-921B-0CE6B87793D0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FC6DFBC5-9489-4162-9D8D-8A24D197F1F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1A53FB60-C1A5-4337-97E4-35FAE60DACF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BA156DAE-E5EC-4827-86CB-ECD52C8198BD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79BC2E7-5624-4D6A-9B91-7EC8A61ACAC1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7532813-50E4-4442-961B-9FADC54CC2E1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314B7A07-FD15-4FDA-9A48-4FA1153B0A15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E599422D-3AD4-445A-A69F-0248240596B7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D4921A77-AF67-4559-AF9D-9E770BD9F4B7}"/>
                </a:ext>
              </a:extLst>
            </p:cNvPr>
            <p:cNvSpPr txBox="1"/>
            <p:nvPr/>
          </p:nvSpPr>
          <p:spPr>
            <a:xfrm>
              <a:off x="5224384" y="424025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662EB5C5-D519-4278-AD5D-773BB14CC257}"/>
                </a:ext>
              </a:extLst>
            </p:cNvPr>
            <p:cNvSpPr txBox="1"/>
            <p:nvPr/>
          </p:nvSpPr>
          <p:spPr>
            <a:xfrm>
              <a:off x="5243434" y="383543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FEFCCD8F-0772-491F-BFFB-E1FC94B43FD3}"/>
                </a:ext>
              </a:extLst>
            </p:cNvPr>
            <p:cNvSpPr txBox="1"/>
            <p:nvPr/>
          </p:nvSpPr>
          <p:spPr>
            <a:xfrm>
              <a:off x="5233909" y="46784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D69FC1E-EE66-4FD7-A1B4-8A667488B5FE}"/>
                </a:ext>
              </a:extLst>
            </p:cNvPr>
            <p:cNvSpPr txBox="1"/>
            <p:nvPr/>
          </p:nvSpPr>
          <p:spPr>
            <a:xfrm>
              <a:off x="5238671" y="510226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2" name="Flecha: hacia la izquierda 111">
              <a:extLst>
                <a:ext uri="{FF2B5EF4-FFF2-40B4-BE49-F238E27FC236}">
                  <a16:creationId xmlns:a16="http://schemas.microsoft.com/office/drawing/2014/main" id="{927F81DC-199C-412B-8216-E2BC92F74EE1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Flecha: hacia la izquierda 112">
              <a:extLst>
                <a:ext uri="{FF2B5EF4-FFF2-40B4-BE49-F238E27FC236}">
                  <a16:creationId xmlns:a16="http://schemas.microsoft.com/office/drawing/2014/main" id="{3E659641-3DC8-423A-9A9A-7250CE243FAC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Flecha: hacia la izquierda 113">
              <a:extLst>
                <a:ext uri="{FF2B5EF4-FFF2-40B4-BE49-F238E27FC236}">
                  <a16:creationId xmlns:a16="http://schemas.microsoft.com/office/drawing/2014/main" id="{25424EDE-833A-4438-8B30-E75B8B4F7A18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Flecha: hacia la izquierda 114">
              <a:extLst>
                <a:ext uri="{FF2B5EF4-FFF2-40B4-BE49-F238E27FC236}">
                  <a16:creationId xmlns:a16="http://schemas.microsoft.com/office/drawing/2014/main" id="{A8BABE59-58A5-4DC9-94CA-744CA6FAC87F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E274C623-E811-4053-A0F2-74657E736103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228BE79-6102-4957-947C-F883C05AE171}"/>
                </a:ext>
              </a:extLst>
            </p:cNvPr>
            <p:cNvSpPr/>
            <p:nvPr/>
          </p:nvSpPr>
          <p:spPr>
            <a:xfrm>
              <a:off x="4206240" y="508825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6146" name="Picture 2" descr="Parche De Carita Feliz, HD Png Download , Transparent Png Image - PNGitem">
            <a:extLst>
              <a:ext uri="{FF2B5EF4-FFF2-40B4-BE49-F238E27FC236}">
                <a16:creationId xmlns:a16="http://schemas.microsoft.com/office/drawing/2014/main" id="{AB17FA88-1683-4377-B07F-55581D01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18" b="89883" l="10000" r="90000">
                        <a14:foregroundMark x1="48488" y1="7918" x2="48488" y2="7918"/>
                        <a14:foregroundMark x1="55000" y1="89883" x2="55000" y2="89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0" y="988695"/>
            <a:ext cx="163349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lecha: curvada hacia la izquierda 82">
            <a:extLst>
              <a:ext uri="{FF2B5EF4-FFF2-40B4-BE49-F238E27FC236}">
                <a16:creationId xmlns:a16="http://schemas.microsoft.com/office/drawing/2014/main" id="{ABD58E93-3B33-44F6-9BAC-321A4CC10EBA}"/>
              </a:ext>
            </a:extLst>
          </p:cNvPr>
          <p:cNvSpPr/>
          <p:nvPr/>
        </p:nvSpPr>
        <p:spPr>
          <a:xfrm>
            <a:off x="5863905" y="3741491"/>
            <a:ext cx="704675" cy="174491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ega16A USBasp programming for first time, chip not powering to burn with  ExtremeAVR...... | AVR Freaks">
            <a:extLst>
              <a:ext uri="{FF2B5EF4-FFF2-40B4-BE49-F238E27FC236}">
                <a16:creationId xmlns:a16="http://schemas.microsoft.com/office/drawing/2014/main" id="{C95E220A-8148-4847-897B-81B6BDB8D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6" y="835025"/>
            <a:ext cx="4985544" cy="49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77464AF0-AFCC-4079-8185-500605D70B9E}"/>
                  </a:ext>
                </a:extLst>
              </p14:cNvPr>
              <p14:cNvContentPartPr/>
              <p14:nvPr/>
            </p14:nvContentPartPr>
            <p14:xfrm>
              <a:off x="4314150" y="-190890"/>
              <a:ext cx="360" cy="36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77464AF0-AFCC-4079-8185-500605D70B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78510" y="-22689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97F843CC-3E92-48C7-A441-1F847EB9720A}"/>
              </a:ext>
            </a:extLst>
          </p:cNvPr>
          <p:cNvGrpSpPr/>
          <p:nvPr/>
        </p:nvGrpSpPr>
        <p:grpSpPr>
          <a:xfrm>
            <a:off x="7229475" y="1352549"/>
            <a:ext cx="4184077" cy="4181475"/>
            <a:chOff x="7229475" y="1352549"/>
            <a:chExt cx="4184077" cy="418147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AFA352E-6AF4-44B3-81CF-298D91B1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7258049" y="1352549"/>
              <a:ext cx="4155503" cy="4181475"/>
            </a:xfrm>
            <a:prstGeom prst="rect">
              <a:avLst/>
            </a:prstGeom>
          </p:spPr>
        </p:pic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C8472E6E-E3D6-45F3-A7AC-8E22CE6DBF0E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325" y="3581400"/>
              <a:ext cx="6000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460B6E7-53A2-4EA7-B598-6C7022C10E67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400425"/>
              <a:ext cx="6000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167F9E4-F981-4DE3-9B46-26DC4821FE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125" y="3400425"/>
              <a:ext cx="60007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347EB6F1-D33A-46BE-B95C-323A87199C80}"/>
                </a:ext>
              </a:extLst>
            </p:cNvPr>
            <p:cNvCxnSpPr>
              <a:cxnSpLocks/>
            </p:cNvCxnSpPr>
            <p:nvPr/>
          </p:nvCxnSpPr>
          <p:spPr>
            <a:xfrm>
              <a:off x="7743825" y="3562350"/>
              <a:ext cx="60007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DF03584-3FB7-4123-99E4-F4E0EBA2E803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228975"/>
              <a:ext cx="600075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ACFDC1A5-268A-4639-84C2-9C46B077E57C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25" y="3067050"/>
              <a:ext cx="600075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5E8BFE65-B317-4DE0-846A-E3B33A92FA23}"/>
                </a:ext>
              </a:extLst>
            </p:cNvPr>
            <p:cNvCxnSpPr>
              <a:cxnSpLocks/>
            </p:cNvCxnSpPr>
            <p:nvPr/>
          </p:nvCxnSpPr>
          <p:spPr>
            <a:xfrm>
              <a:off x="7229475" y="2905125"/>
              <a:ext cx="600075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E8D9918-6663-4E30-A0C3-68305B22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248525" y="2733675"/>
              <a:ext cx="60007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27ECE67-1815-45B3-A534-676BFF67BA14}"/>
              </a:ext>
            </a:extLst>
          </p:cNvPr>
          <p:cNvGrpSpPr/>
          <p:nvPr/>
        </p:nvGrpSpPr>
        <p:grpSpPr>
          <a:xfrm>
            <a:off x="1400175" y="2962275"/>
            <a:ext cx="914400" cy="1304925"/>
            <a:chOff x="1400175" y="2962275"/>
            <a:chExt cx="914400" cy="1304925"/>
          </a:xfrm>
        </p:grpSpPr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2A1B3D4-8189-4497-8FC7-1B70C0BB6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0175" y="2962275"/>
              <a:ext cx="0" cy="485775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265C85E-CDB1-4C70-9C55-3C76E5255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375" y="3028950"/>
              <a:ext cx="0" cy="4857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55960B6-47F6-4B89-ADF0-5BD908FF5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500" y="3076575"/>
              <a:ext cx="0" cy="4857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61830975-8880-491E-B69F-DFDE649C3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575" y="3086100"/>
              <a:ext cx="0" cy="485775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4042DE-2C85-46F3-A23A-BC0BE0E6B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4950" y="3781425"/>
              <a:ext cx="0" cy="4857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7D589553-8436-4C5E-A215-4B55431C0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25" y="3781425"/>
              <a:ext cx="0" cy="4857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12898CA-0DEA-495A-B46D-3744AB06331F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Conexiones para carga de programa al ATmega16A</a:t>
            </a:r>
          </a:p>
        </p:txBody>
      </p:sp>
    </p:spTree>
    <p:extLst>
      <p:ext uri="{BB962C8B-B14F-4D97-AF65-F5344CB8AC3E}">
        <p14:creationId xmlns:p14="http://schemas.microsoft.com/office/powerpoint/2010/main" val="4601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249453" y="461656"/>
            <a:ext cx="995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</a:t>
            </a:r>
          </a:p>
          <a:p>
            <a:pPr algn="ctr"/>
            <a:r>
              <a:rPr lang="es-MX" sz="2800" b="1" dirty="0"/>
              <a:t>(Otro ejemplo… segunda parte)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2FD597B-7FAB-4169-8C4A-12EAB5AC9FDF}"/>
              </a:ext>
            </a:extLst>
          </p:cNvPr>
          <p:cNvGrpSpPr/>
          <p:nvPr/>
        </p:nvGrpSpPr>
        <p:grpSpPr>
          <a:xfrm>
            <a:off x="679054" y="1801851"/>
            <a:ext cx="5150735" cy="3864878"/>
            <a:chOff x="717154" y="1811376"/>
            <a:chExt cx="5150735" cy="386487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E2BE53-D6FC-4554-8EE0-D2511D1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1D31FFE-3505-4090-B853-1AE3CCF3FB1F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767E8D8-F20C-46B4-A27F-972402124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A3DFAA08-9DA7-4E41-824F-319EA00D1A9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20A102AB-B258-41E5-801E-E5DDABCA9C3E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A5E49A1-533E-4733-8660-EDC61A7783D6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8D65020-6F5C-4957-B4B4-41B5472F03E5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0E4B0AE-F7E2-4AB2-9F0F-A3B764A9F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D59A620B-C90D-4E25-9EF7-C801EB2C890C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91C4CFDA-7AE0-44E2-AEFE-1471745B7450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A7EB8A23-7C5F-4240-BB59-EC5DC097A2F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4F69F799-755E-4236-9A5D-F067E1F8ECC1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DD86650-7743-483D-B1CC-C6A6C3BCA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96D86C40-8F1B-4F9D-9532-B2427C90C007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996336EA-4EFB-44A5-83AD-5932EF8DD38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0F760B1-57CD-410F-9384-41FAA7B711CD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141EF1DD-EAD1-4178-BF3A-903D6134FA68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53C5253C-24F8-4C30-B658-5B51C6DEB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B8EBF5AE-0535-4CC8-9E63-C8EB09C463A3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4B619357-9A4A-4F41-A255-2B7C358B23A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EF58A1C-9D06-4B6E-81F2-E5BEDA362868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9F5C9A-7728-45DE-B6F1-6D66EAE1FCD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2D2C594-AB72-4D05-8D0B-9BE7316B6D7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3DC4078-67D9-4BD4-A412-7A11B07EF58F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EF2BCBC-FFBA-486D-AC6B-D02458569EBF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BF0AD00-B03B-4CBB-B88E-23010FB72544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3F22D88-1EDD-465D-AE11-08B6407F2351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1F483B9-3490-4799-9E4A-15D4C6F587C5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C00C81-963D-4D85-868A-84442228F851}"/>
                </a:ext>
              </a:extLst>
            </p:cNvPr>
            <p:cNvSpPr txBox="1"/>
            <p:nvPr/>
          </p:nvSpPr>
          <p:spPr>
            <a:xfrm>
              <a:off x="5228194" y="468602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DB6CDC6-DB71-42BB-B8E1-F34CE861F16A}"/>
                </a:ext>
              </a:extLst>
            </p:cNvPr>
            <p:cNvSpPr txBox="1"/>
            <p:nvPr/>
          </p:nvSpPr>
          <p:spPr>
            <a:xfrm>
              <a:off x="5252959" y="423548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51E6BD5-4DBB-45CC-8F98-07D7F8A3FCD4}"/>
                </a:ext>
              </a:extLst>
            </p:cNvPr>
            <p:cNvSpPr txBox="1"/>
            <p:nvPr/>
          </p:nvSpPr>
          <p:spPr>
            <a:xfrm>
              <a:off x="5256769" y="380972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87488B9-787D-4FB3-BBE6-0E6F204D50C8}"/>
                </a:ext>
              </a:extLst>
            </p:cNvPr>
            <p:cNvSpPr txBox="1"/>
            <p:nvPr/>
          </p:nvSpPr>
          <p:spPr>
            <a:xfrm>
              <a:off x="5238671" y="510226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52" name="Flecha: hacia la izquierda 51">
              <a:extLst>
                <a:ext uri="{FF2B5EF4-FFF2-40B4-BE49-F238E27FC236}">
                  <a16:creationId xmlns:a16="http://schemas.microsoft.com/office/drawing/2014/main" id="{4172DE2E-9942-419E-9A44-F62753ADD4D8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Flecha: hacia la izquierda 54">
              <a:extLst>
                <a:ext uri="{FF2B5EF4-FFF2-40B4-BE49-F238E27FC236}">
                  <a16:creationId xmlns:a16="http://schemas.microsoft.com/office/drawing/2014/main" id="{77F84D41-35B8-47DB-B163-AA28D22BDD2D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Flecha: hacia la izquierda 55">
              <a:extLst>
                <a:ext uri="{FF2B5EF4-FFF2-40B4-BE49-F238E27FC236}">
                  <a16:creationId xmlns:a16="http://schemas.microsoft.com/office/drawing/2014/main" id="{2BB19A8B-2FF7-4299-8CAC-0DD9EE82AEA0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508FAEF8-A527-4D88-81A3-183BE5C872B5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96C9FC-9D28-4907-B5E8-283BF5411554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C1608D6-8C9A-4A79-A57C-8F5854484E79}"/>
                </a:ext>
              </a:extLst>
            </p:cNvPr>
            <p:cNvSpPr/>
            <p:nvPr/>
          </p:nvSpPr>
          <p:spPr>
            <a:xfrm>
              <a:off x="4198620" y="508063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B651522-9925-4D2B-AD4C-05863FC2674C}"/>
              </a:ext>
            </a:extLst>
          </p:cNvPr>
          <p:cNvGrpSpPr/>
          <p:nvPr/>
        </p:nvGrpSpPr>
        <p:grpSpPr>
          <a:xfrm>
            <a:off x="6117829" y="1878051"/>
            <a:ext cx="5150735" cy="3864878"/>
            <a:chOff x="717154" y="1811376"/>
            <a:chExt cx="5150735" cy="3864878"/>
          </a:xfrm>
        </p:grpSpPr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CDD9980-C2D5-406E-8521-1C6B26F9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942330" y="2889626"/>
              <a:ext cx="3062585" cy="2510671"/>
            </a:xfrm>
            <a:prstGeom prst="rect">
              <a:avLst/>
            </a:prstGeom>
          </p:spPr>
        </p:pic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6652E32F-ECDE-4F71-BDE3-52F9E469D961}"/>
                </a:ext>
              </a:extLst>
            </p:cNvPr>
            <p:cNvGrpSpPr/>
            <p:nvPr/>
          </p:nvGrpSpPr>
          <p:grpSpPr>
            <a:xfrm rot="10800000">
              <a:off x="3533484" y="2032634"/>
              <a:ext cx="78396" cy="762350"/>
              <a:chOff x="3399872" y="3849274"/>
              <a:chExt cx="188912" cy="1710152"/>
            </a:xfrm>
          </p:grpSpPr>
          <p:pic>
            <p:nvPicPr>
              <p:cNvPr id="131" name="Imagen 130">
                <a:extLst>
                  <a:ext uri="{FF2B5EF4-FFF2-40B4-BE49-F238E27FC236}">
                    <a16:creationId xmlns:a16="http://schemas.microsoft.com/office/drawing/2014/main" id="{8ADC0F9C-6372-4623-A258-3DA45031B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32" name="Conector recto 131">
                <a:extLst>
                  <a:ext uri="{FF2B5EF4-FFF2-40B4-BE49-F238E27FC236}">
                    <a16:creationId xmlns:a16="http://schemas.microsoft.com/office/drawing/2014/main" id="{5C2659E0-E1ED-44CA-AADF-7DB3C3D2E07A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B1E1AF2D-8425-4478-AF08-D3071C16247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CF4B54B0-8CE6-4292-82B7-CB49470011BE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400DE62D-1109-443D-A6EB-56E402FB0B5B}"/>
                </a:ext>
              </a:extLst>
            </p:cNvPr>
            <p:cNvGrpSpPr/>
            <p:nvPr/>
          </p:nvGrpSpPr>
          <p:grpSpPr>
            <a:xfrm rot="10800000">
              <a:off x="3647784" y="2033904"/>
              <a:ext cx="78396" cy="762350"/>
              <a:chOff x="3399872" y="3849274"/>
              <a:chExt cx="188912" cy="1710152"/>
            </a:xfrm>
          </p:grpSpPr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C11F2F7D-297F-4274-9CC2-DE132C308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B79B999E-F2D2-4228-9104-DE63A13EF5B1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B2ECDB1D-C0FE-450E-B5D5-4198B8AEA26D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05C8571-F798-4E6B-9AF2-8CC3FF6C48C4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169135F-B51A-461F-B9E6-8CA659346660}"/>
                </a:ext>
              </a:extLst>
            </p:cNvPr>
            <p:cNvGrpSpPr/>
            <p:nvPr/>
          </p:nvGrpSpPr>
          <p:grpSpPr>
            <a:xfrm rot="10800000">
              <a:off x="3762084" y="2032634"/>
              <a:ext cx="78396" cy="762350"/>
              <a:chOff x="3399872" y="3849274"/>
              <a:chExt cx="188912" cy="1710152"/>
            </a:xfrm>
          </p:grpSpPr>
          <p:pic>
            <p:nvPicPr>
              <p:cNvPr id="123" name="Imagen 122">
                <a:extLst>
                  <a:ext uri="{FF2B5EF4-FFF2-40B4-BE49-F238E27FC236}">
                    <a16:creationId xmlns:a16="http://schemas.microsoft.com/office/drawing/2014/main" id="{346F5895-A9A7-4A2A-BE73-AF9158666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FEFF5AA-6762-46A4-9478-254D48697BB4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52E9D0E9-F049-4C89-96F5-847F0CD468D4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604337F4-A2F1-402F-8D99-9111163129A1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E447418A-F800-4320-98A8-9AA97B0AFF30}"/>
                </a:ext>
              </a:extLst>
            </p:cNvPr>
            <p:cNvGrpSpPr/>
            <p:nvPr/>
          </p:nvGrpSpPr>
          <p:grpSpPr>
            <a:xfrm rot="10800000">
              <a:off x="3876384" y="2026284"/>
              <a:ext cx="78396" cy="762350"/>
              <a:chOff x="3399872" y="3849274"/>
              <a:chExt cx="188912" cy="1710152"/>
            </a:xfrm>
          </p:grpSpPr>
          <p:pic>
            <p:nvPicPr>
              <p:cNvPr id="119" name="Imagen 118">
                <a:extLst>
                  <a:ext uri="{FF2B5EF4-FFF2-40B4-BE49-F238E27FC236}">
                    <a16:creationId xmlns:a16="http://schemas.microsoft.com/office/drawing/2014/main" id="{B0495073-78F9-458D-9543-EA67F4334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2632" y1="26453" x2="52632" y2="26453"/>
                            <a14:foregroundMark x1="44737" y1="26163" x2="44737" y2="26163"/>
                            <a14:foregroundMark x1="55263" y1="22965" x2="55263" y2="22965"/>
                            <a14:foregroundMark x1="47368" y1="21221" x2="47368" y2="21221"/>
                            <a14:foregroundMark x1="47368" y1="19477" x2="47368" y2="19477"/>
                            <a14:foregroundMark x1="52632" y1="18314" x2="52632" y2="18314"/>
                            <a14:foregroundMark x1="52632" y1="15116" x2="52632" y2="15116"/>
                            <a14:foregroundMark x1="52632" y1="12209" x2="52632" y2="12209"/>
                            <a14:foregroundMark x1="50000" y1="10174" x2="50000" y2="10174"/>
                            <a14:foregroundMark x1="44737" y1="28488" x2="44737" y2="28488"/>
                            <a14:foregroundMark x1="42105" y1="29360" x2="42105" y2="29360"/>
                            <a14:foregroundMark x1="52632" y1="71802" x2="52632" y2="71802"/>
                            <a14:foregroundMark x1="52632" y1="79070" x2="52632" y2="79070"/>
                            <a14:foregroundMark x1="52632" y1="89535" x2="52632" y2="895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3399872" y="3849274"/>
                <a:ext cx="188912" cy="1710152"/>
              </a:xfrm>
              <a:prstGeom prst="rect">
                <a:avLst/>
              </a:prstGeom>
            </p:spPr>
          </p:pic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773D40A8-3D4F-4BC2-A166-7C6C9A0E5728}"/>
                  </a:ext>
                </a:extLst>
              </p:cNvPr>
              <p:cNvCxnSpPr/>
              <p:nvPr/>
            </p:nvCxnSpPr>
            <p:spPr>
              <a:xfrm>
                <a:off x="3492500" y="401955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75346DC5-DE35-4F9F-ABF1-04E910E955D9}"/>
                  </a:ext>
                </a:extLst>
              </p:cNvPr>
              <p:cNvCxnSpPr/>
              <p:nvPr/>
            </p:nvCxnSpPr>
            <p:spPr>
              <a:xfrm>
                <a:off x="3489325" y="5029200"/>
                <a:ext cx="0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2312D6B-1319-4040-921B-0CE6B87793D0}"/>
                  </a:ext>
                </a:extLst>
              </p:cNvPr>
              <p:cNvSpPr/>
              <p:nvPr/>
            </p:nvSpPr>
            <p:spPr>
              <a:xfrm>
                <a:off x="3444875" y="5416550"/>
                <a:ext cx="82550" cy="82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FC6DFBC5-9489-4162-9D8D-8A24D197F1F5}"/>
                </a:ext>
              </a:extLst>
            </p:cNvPr>
            <p:cNvSpPr txBox="1"/>
            <p:nvPr/>
          </p:nvSpPr>
          <p:spPr>
            <a:xfrm>
              <a:off x="3509884" y="1811376"/>
              <a:ext cx="426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1A53FB60-C1A5-4337-97E4-35FAE60DACF3}"/>
                </a:ext>
              </a:extLst>
            </p:cNvPr>
            <p:cNvSpPr/>
            <p:nvPr/>
          </p:nvSpPr>
          <p:spPr>
            <a:xfrm>
              <a:off x="3980366" y="2521993"/>
              <a:ext cx="1887523" cy="687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BA156DAE-E5EC-4827-86CB-ECD52C8198BD}"/>
                </a:ext>
              </a:extLst>
            </p:cNvPr>
            <p:cNvSpPr/>
            <p:nvPr/>
          </p:nvSpPr>
          <p:spPr>
            <a:xfrm>
              <a:off x="5240114" y="3102232"/>
              <a:ext cx="610997" cy="252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79BC2E7-5624-4D6A-9B91-7EC8A61ACAC1}"/>
                </a:ext>
              </a:extLst>
            </p:cNvPr>
            <p:cNvSpPr/>
            <p:nvPr/>
          </p:nvSpPr>
          <p:spPr>
            <a:xfrm>
              <a:off x="5228273" y="394239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7532813-50E4-4442-961B-9FADC54CC2E1}"/>
                </a:ext>
              </a:extLst>
            </p:cNvPr>
            <p:cNvSpPr/>
            <p:nvPr/>
          </p:nvSpPr>
          <p:spPr>
            <a:xfrm>
              <a:off x="5218748" y="4356735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314B7A07-FD15-4FDA-9A48-4FA1153B0A15}"/>
                </a:ext>
              </a:extLst>
            </p:cNvPr>
            <p:cNvSpPr/>
            <p:nvPr/>
          </p:nvSpPr>
          <p:spPr>
            <a:xfrm>
              <a:off x="5199698" y="4790123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E599422D-3AD4-445A-A69F-0248240596B7}"/>
                </a:ext>
              </a:extLst>
            </p:cNvPr>
            <p:cNvSpPr/>
            <p:nvPr/>
          </p:nvSpPr>
          <p:spPr>
            <a:xfrm>
              <a:off x="5204461" y="5218748"/>
              <a:ext cx="80962" cy="71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D4921A77-AF67-4559-AF9D-9E770BD9F4B7}"/>
                </a:ext>
              </a:extLst>
            </p:cNvPr>
            <p:cNvSpPr txBox="1"/>
            <p:nvPr/>
          </p:nvSpPr>
          <p:spPr>
            <a:xfrm>
              <a:off x="5216764" y="512417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Tierra</a:t>
              </a:r>
              <a:endParaRPr lang="es-MX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662EB5C5-D519-4278-AD5D-773BB14CC257}"/>
                </a:ext>
              </a:extLst>
            </p:cNvPr>
            <p:cNvSpPr txBox="1"/>
            <p:nvPr/>
          </p:nvSpPr>
          <p:spPr>
            <a:xfrm>
              <a:off x="5243434" y="3835438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FEFCCD8F-0772-491F-BFFB-E1FC94B43FD3}"/>
                </a:ext>
              </a:extLst>
            </p:cNvPr>
            <p:cNvSpPr txBox="1"/>
            <p:nvPr/>
          </p:nvSpPr>
          <p:spPr>
            <a:xfrm>
              <a:off x="5233909" y="4678401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D69FC1E-EE66-4FD7-A1B4-8A667488B5FE}"/>
                </a:ext>
              </a:extLst>
            </p:cNvPr>
            <p:cNvSpPr txBox="1"/>
            <p:nvPr/>
          </p:nvSpPr>
          <p:spPr>
            <a:xfrm>
              <a:off x="5223431" y="4241204"/>
              <a:ext cx="54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+5V</a:t>
              </a:r>
              <a:endParaRPr lang="es-MX" dirty="0"/>
            </a:p>
          </p:txBody>
        </p:sp>
        <p:sp>
          <p:nvSpPr>
            <p:cNvPr id="112" name="Flecha: hacia la izquierda 111">
              <a:extLst>
                <a:ext uri="{FF2B5EF4-FFF2-40B4-BE49-F238E27FC236}">
                  <a16:creationId xmlns:a16="http://schemas.microsoft.com/office/drawing/2014/main" id="{927F81DC-199C-412B-8216-E2BC92F74EE1}"/>
                </a:ext>
              </a:extLst>
            </p:cNvPr>
            <p:cNvSpPr/>
            <p:nvPr/>
          </p:nvSpPr>
          <p:spPr>
            <a:xfrm>
              <a:off x="1242060" y="274891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Flecha: hacia la izquierda 112">
              <a:extLst>
                <a:ext uri="{FF2B5EF4-FFF2-40B4-BE49-F238E27FC236}">
                  <a16:creationId xmlns:a16="http://schemas.microsoft.com/office/drawing/2014/main" id="{3E659641-3DC8-423A-9A9A-7250CE243FAC}"/>
                </a:ext>
              </a:extLst>
            </p:cNvPr>
            <p:cNvSpPr/>
            <p:nvPr/>
          </p:nvSpPr>
          <p:spPr>
            <a:xfrm>
              <a:off x="1363980" y="284797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Flecha: hacia la izquierda 113">
              <a:extLst>
                <a:ext uri="{FF2B5EF4-FFF2-40B4-BE49-F238E27FC236}">
                  <a16:creationId xmlns:a16="http://schemas.microsoft.com/office/drawing/2014/main" id="{25424EDE-833A-4438-8B30-E75B8B4F7A18}"/>
                </a:ext>
              </a:extLst>
            </p:cNvPr>
            <p:cNvSpPr/>
            <p:nvPr/>
          </p:nvSpPr>
          <p:spPr>
            <a:xfrm>
              <a:off x="1470660" y="294703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Flecha: hacia la izquierda 114">
              <a:extLst>
                <a:ext uri="{FF2B5EF4-FFF2-40B4-BE49-F238E27FC236}">
                  <a16:creationId xmlns:a16="http://schemas.microsoft.com/office/drawing/2014/main" id="{A8BABE59-58A5-4DC9-94CA-744CA6FAC87F}"/>
                </a:ext>
              </a:extLst>
            </p:cNvPr>
            <p:cNvSpPr/>
            <p:nvPr/>
          </p:nvSpPr>
          <p:spPr>
            <a:xfrm>
              <a:off x="1584960" y="3046095"/>
              <a:ext cx="2331720" cy="68580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E274C623-E811-4053-A0F2-74657E736103}"/>
                </a:ext>
              </a:extLst>
            </p:cNvPr>
            <p:cNvSpPr txBox="1"/>
            <p:nvPr/>
          </p:nvSpPr>
          <p:spPr>
            <a:xfrm>
              <a:off x="717154" y="2864841"/>
              <a:ext cx="701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Al micro</a:t>
              </a:r>
              <a:endParaRPr lang="es-MX" dirty="0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228BE79-6102-4957-947C-F883C05AE171}"/>
                </a:ext>
              </a:extLst>
            </p:cNvPr>
            <p:cNvSpPr/>
            <p:nvPr/>
          </p:nvSpPr>
          <p:spPr>
            <a:xfrm>
              <a:off x="4198620" y="5088255"/>
              <a:ext cx="327660" cy="3124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6146" name="Picture 2" descr="Parche De Carita Feliz, HD Png Download , Transparent Png Image - PNGitem">
            <a:extLst>
              <a:ext uri="{FF2B5EF4-FFF2-40B4-BE49-F238E27FC236}">
                <a16:creationId xmlns:a16="http://schemas.microsoft.com/office/drawing/2014/main" id="{AB17FA88-1683-4377-B07F-55581D01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18" b="89883" l="10000" r="90000">
                        <a14:foregroundMark x1="48488" y1="7918" x2="48488" y2="7918"/>
                        <a14:foregroundMark x1="55000" y1="89883" x2="55000" y2="89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0" y="988695"/>
            <a:ext cx="163349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Elipse 81">
            <a:extLst>
              <a:ext uri="{FF2B5EF4-FFF2-40B4-BE49-F238E27FC236}">
                <a16:creationId xmlns:a16="http://schemas.microsoft.com/office/drawing/2014/main" id="{4D4C0B6C-C37C-4354-ABB9-F6783686C50A}"/>
              </a:ext>
            </a:extLst>
          </p:cNvPr>
          <p:cNvSpPr/>
          <p:nvPr/>
        </p:nvSpPr>
        <p:spPr>
          <a:xfrm>
            <a:off x="6840855" y="3082290"/>
            <a:ext cx="154305" cy="1562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11F40F5F-470D-4728-8AB9-2967FC049959}"/>
              </a:ext>
            </a:extLst>
          </p:cNvPr>
          <p:cNvCxnSpPr>
            <a:cxnSpLocks/>
          </p:cNvCxnSpPr>
          <p:nvPr/>
        </p:nvCxnSpPr>
        <p:spPr>
          <a:xfrm>
            <a:off x="9774555" y="3863340"/>
            <a:ext cx="0" cy="143256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BEE2979-122F-465A-B889-26DFACD0F9FD}"/>
              </a:ext>
            </a:extLst>
          </p:cNvPr>
          <p:cNvCxnSpPr>
            <a:cxnSpLocks/>
          </p:cNvCxnSpPr>
          <p:nvPr/>
        </p:nvCxnSpPr>
        <p:spPr>
          <a:xfrm flipH="1">
            <a:off x="9797415" y="5318760"/>
            <a:ext cx="72580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echa: curvada hacia la izquierda 86">
            <a:extLst>
              <a:ext uri="{FF2B5EF4-FFF2-40B4-BE49-F238E27FC236}">
                <a16:creationId xmlns:a16="http://schemas.microsoft.com/office/drawing/2014/main" id="{348E905A-A949-4D79-A3C8-BD9227DED744}"/>
              </a:ext>
            </a:extLst>
          </p:cNvPr>
          <p:cNvSpPr/>
          <p:nvPr/>
        </p:nvSpPr>
        <p:spPr>
          <a:xfrm>
            <a:off x="5863905" y="3741491"/>
            <a:ext cx="704675" cy="174491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3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 (con </a:t>
            </a:r>
            <a:r>
              <a:rPr lang="es-MX" sz="2800" b="1" dirty="0" err="1"/>
              <a:t>pull</a:t>
            </a:r>
            <a:r>
              <a:rPr lang="es-MX" sz="2800" b="1" dirty="0"/>
              <a:t> ups externas)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FE950EC-06AD-4306-BD53-9B6F2DD5D9AD}"/>
              </a:ext>
            </a:extLst>
          </p:cNvPr>
          <p:cNvGrpSpPr/>
          <p:nvPr/>
        </p:nvGrpSpPr>
        <p:grpSpPr>
          <a:xfrm>
            <a:off x="2274660" y="1484325"/>
            <a:ext cx="4479584" cy="4311652"/>
            <a:chOff x="5470865" y="1543049"/>
            <a:chExt cx="4479584" cy="431165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E2BE53-D6FC-4554-8EE0-D2511D1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410" y="1543049"/>
              <a:ext cx="3602039" cy="295290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340EE24-6B08-4A2F-AF69-F8B37670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865" y="3036549"/>
              <a:ext cx="900172" cy="2818152"/>
            </a:xfrm>
            <a:prstGeom prst="rect">
              <a:avLst/>
            </a:prstGeom>
          </p:spPr>
        </p:pic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5E3F8C4-61BC-48D7-81A5-B89247AE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288" y="2774265"/>
            <a:ext cx="2462272" cy="1629955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D004FDB-198E-447E-AA42-B31D398B5BCD}"/>
              </a:ext>
            </a:extLst>
          </p:cNvPr>
          <p:cNvSpPr/>
          <p:nvPr/>
        </p:nvSpPr>
        <p:spPr>
          <a:xfrm>
            <a:off x="3124200" y="3005138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2166939-31A5-4509-8537-BEC62AF5F9ED}"/>
              </a:ext>
            </a:extLst>
          </p:cNvPr>
          <p:cNvSpPr/>
          <p:nvPr/>
        </p:nvSpPr>
        <p:spPr>
          <a:xfrm>
            <a:off x="3119438" y="3152775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90284C-7408-4FF0-A071-744CAD6A1516}"/>
              </a:ext>
            </a:extLst>
          </p:cNvPr>
          <p:cNvSpPr/>
          <p:nvPr/>
        </p:nvSpPr>
        <p:spPr>
          <a:xfrm>
            <a:off x="3119437" y="3286126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DF2A961-FB97-465B-9D72-44C2EC1833A6}"/>
              </a:ext>
            </a:extLst>
          </p:cNvPr>
          <p:cNvSpPr/>
          <p:nvPr/>
        </p:nvSpPr>
        <p:spPr>
          <a:xfrm>
            <a:off x="3128962" y="3419476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8774E7F-C9A9-4032-9247-8768FAA1A477}"/>
              </a:ext>
            </a:extLst>
          </p:cNvPr>
          <p:cNvSpPr/>
          <p:nvPr/>
        </p:nvSpPr>
        <p:spPr>
          <a:xfrm rot="10800000">
            <a:off x="3114675" y="3552826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E71FF1C-6749-4568-A90C-8B227D6147FA}"/>
              </a:ext>
            </a:extLst>
          </p:cNvPr>
          <p:cNvSpPr/>
          <p:nvPr/>
        </p:nvSpPr>
        <p:spPr>
          <a:xfrm rot="10800000">
            <a:off x="3124200" y="3695701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FEC791D-397D-4358-87EA-A3B4271151DE}"/>
              </a:ext>
            </a:extLst>
          </p:cNvPr>
          <p:cNvSpPr/>
          <p:nvPr/>
        </p:nvSpPr>
        <p:spPr>
          <a:xfrm rot="10800000">
            <a:off x="3128963" y="3833814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94EF9DA-12A1-4059-8210-D7CD6C6FF9FF}"/>
              </a:ext>
            </a:extLst>
          </p:cNvPr>
          <p:cNvSpPr/>
          <p:nvPr/>
        </p:nvSpPr>
        <p:spPr>
          <a:xfrm rot="10800000">
            <a:off x="3133725" y="3971926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46EB947-B3ED-4999-8B22-FC5E211C05E5}"/>
              </a:ext>
            </a:extLst>
          </p:cNvPr>
          <p:cNvGrpSpPr/>
          <p:nvPr/>
        </p:nvGrpSpPr>
        <p:grpSpPr>
          <a:xfrm>
            <a:off x="3330022" y="3858799"/>
            <a:ext cx="188912" cy="1710152"/>
            <a:chOff x="3399872" y="3849274"/>
            <a:chExt cx="188912" cy="171015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E21F23C-8275-4341-97A3-D04E4224C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707427D-C46B-4475-8E83-AED358EE0808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4A6FEE7-88A3-467C-B2EF-ACD52E5B6E8E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93D3E01-0A8A-458E-A1F3-7F481D0454F5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5E21777-2D6C-47E7-9F04-896A9FDFF74B}"/>
              </a:ext>
            </a:extLst>
          </p:cNvPr>
          <p:cNvGrpSpPr/>
          <p:nvPr/>
        </p:nvGrpSpPr>
        <p:grpSpPr>
          <a:xfrm>
            <a:off x="3501472" y="3731799"/>
            <a:ext cx="188912" cy="1710152"/>
            <a:chOff x="3399872" y="3849274"/>
            <a:chExt cx="188912" cy="1710152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8B681E6F-94B9-45EC-A6AF-20C740630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1F52D53-FECA-4AA2-B98F-E7C60A48C706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2AC003EA-4877-4F57-BCD1-760C3972A0A4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2694A02-C7C6-4767-8A2F-311F41ADF1E9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227CCA-3F5F-4E74-8B22-9DD0741B4DE3}"/>
              </a:ext>
            </a:extLst>
          </p:cNvPr>
          <p:cNvGrpSpPr/>
          <p:nvPr/>
        </p:nvGrpSpPr>
        <p:grpSpPr>
          <a:xfrm>
            <a:off x="3666572" y="3595274"/>
            <a:ext cx="188912" cy="1710152"/>
            <a:chOff x="3399872" y="3849274"/>
            <a:chExt cx="188912" cy="1710152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69DDF555-4009-45FB-8C6A-E9E0D675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599270F-EA32-4489-B53B-B73AD4EE516C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C12DCB4-10D8-428A-9F81-6F45408AB7AB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53F4F85-286F-4082-AAE4-B0F5C688994B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976DF77-89C9-4F3D-9CEC-4654C7754172}"/>
              </a:ext>
            </a:extLst>
          </p:cNvPr>
          <p:cNvGrpSpPr/>
          <p:nvPr/>
        </p:nvGrpSpPr>
        <p:grpSpPr>
          <a:xfrm>
            <a:off x="3828497" y="3446049"/>
            <a:ext cx="188912" cy="1710152"/>
            <a:chOff x="3399872" y="3849274"/>
            <a:chExt cx="188912" cy="1710152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69F4DBB-7B8A-4F30-A73E-93AC6512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632" y1="26453" x2="52632" y2="26453"/>
                          <a14:foregroundMark x1="44737" y1="26163" x2="44737" y2="26163"/>
                          <a14:foregroundMark x1="55263" y1="22965" x2="55263" y2="22965"/>
                          <a14:foregroundMark x1="47368" y1="21221" x2="47368" y2="21221"/>
                          <a14:foregroundMark x1="47368" y1="19477" x2="47368" y2="19477"/>
                          <a14:foregroundMark x1="52632" y1="18314" x2="52632" y2="18314"/>
                          <a14:foregroundMark x1="52632" y1="15116" x2="52632" y2="15116"/>
                          <a14:foregroundMark x1="52632" y1="12209" x2="52632" y2="12209"/>
                          <a14:foregroundMark x1="50000" y1="10174" x2="50000" y2="10174"/>
                          <a14:foregroundMark x1="44737" y1="28488" x2="44737" y2="28488"/>
                          <a14:foregroundMark x1="42105" y1="29360" x2="42105" y2="29360"/>
                          <a14:foregroundMark x1="52632" y1="71802" x2="52632" y2="71802"/>
                          <a14:foregroundMark x1="52632" y1="79070" x2="52632" y2="79070"/>
                          <a14:foregroundMark x1="52632" y1="89535" x2="52632" y2="895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 flipH="1">
              <a:off x="3399872" y="3849274"/>
              <a:ext cx="188912" cy="1710152"/>
            </a:xfrm>
            <a:prstGeom prst="rect">
              <a:avLst/>
            </a:prstGeom>
          </p:spPr>
        </p:pic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1DE75BC0-7AC4-49E6-AE2E-D7045B7DD052}"/>
                </a:ext>
              </a:extLst>
            </p:cNvPr>
            <p:cNvCxnSpPr/>
            <p:nvPr/>
          </p:nvCxnSpPr>
          <p:spPr>
            <a:xfrm>
              <a:off x="3492500" y="401955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651DFC2-A393-4769-A9DB-D381EC150BA0}"/>
                </a:ext>
              </a:extLst>
            </p:cNvPr>
            <p:cNvCxnSpPr/>
            <p:nvPr/>
          </p:nvCxnSpPr>
          <p:spPr>
            <a:xfrm>
              <a:off x="3489325" y="5029200"/>
              <a:ext cx="0" cy="4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1788BA1-75DE-44FC-A099-99675C0DC314}"/>
                </a:ext>
              </a:extLst>
            </p:cNvPr>
            <p:cNvSpPr/>
            <p:nvPr/>
          </p:nvSpPr>
          <p:spPr>
            <a:xfrm>
              <a:off x="3444875" y="5416550"/>
              <a:ext cx="82550" cy="82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897C24-054A-45DC-915B-1A6805576CC1}"/>
              </a:ext>
            </a:extLst>
          </p:cNvPr>
          <p:cNvSpPr txBox="1"/>
          <p:nvPr/>
        </p:nvSpPr>
        <p:spPr>
          <a:xfrm>
            <a:off x="3581400" y="52959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+5V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31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Teclado Matricial (conexiones finales)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FE950EC-06AD-4306-BD53-9B6F2DD5D9AD}"/>
              </a:ext>
            </a:extLst>
          </p:cNvPr>
          <p:cNvGrpSpPr/>
          <p:nvPr/>
        </p:nvGrpSpPr>
        <p:grpSpPr>
          <a:xfrm>
            <a:off x="3714840" y="1430985"/>
            <a:ext cx="4479584" cy="4311652"/>
            <a:chOff x="5470865" y="1543049"/>
            <a:chExt cx="4479584" cy="431165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E2BE53-D6FC-4554-8EE0-D2511D1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410" y="1543049"/>
              <a:ext cx="3602039" cy="295290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340EE24-6B08-4A2F-AF69-F8B37670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865" y="3036549"/>
              <a:ext cx="900172" cy="2818152"/>
            </a:xfrm>
            <a:prstGeom prst="rect">
              <a:avLst/>
            </a:prstGeom>
          </p:spPr>
        </p:pic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D004FDB-198E-447E-AA42-B31D398B5BCD}"/>
              </a:ext>
            </a:extLst>
          </p:cNvPr>
          <p:cNvSpPr/>
          <p:nvPr/>
        </p:nvSpPr>
        <p:spPr>
          <a:xfrm>
            <a:off x="4564380" y="2951798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2166939-31A5-4509-8537-BEC62AF5F9ED}"/>
              </a:ext>
            </a:extLst>
          </p:cNvPr>
          <p:cNvSpPr/>
          <p:nvPr/>
        </p:nvSpPr>
        <p:spPr>
          <a:xfrm>
            <a:off x="4559618" y="3099435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90284C-7408-4FF0-A071-744CAD6A1516}"/>
              </a:ext>
            </a:extLst>
          </p:cNvPr>
          <p:cNvSpPr/>
          <p:nvPr/>
        </p:nvSpPr>
        <p:spPr>
          <a:xfrm>
            <a:off x="4559617" y="3232786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DF2A961-FB97-465B-9D72-44C2EC1833A6}"/>
              </a:ext>
            </a:extLst>
          </p:cNvPr>
          <p:cNvSpPr/>
          <p:nvPr/>
        </p:nvSpPr>
        <p:spPr>
          <a:xfrm>
            <a:off x="4569142" y="3366136"/>
            <a:ext cx="228600" cy="1238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8774E7F-C9A9-4032-9247-8768FAA1A477}"/>
              </a:ext>
            </a:extLst>
          </p:cNvPr>
          <p:cNvSpPr/>
          <p:nvPr/>
        </p:nvSpPr>
        <p:spPr>
          <a:xfrm rot="10800000">
            <a:off x="4554855" y="3499486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E71FF1C-6749-4568-A90C-8B227D6147FA}"/>
              </a:ext>
            </a:extLst>
          </p:cNvPr>
          <p:cNvSpPr/>
          <p:nvPr/>
        </p:nvSpPr>
        <p:spPr>
          <a:xfrm rot="10800000">
            <a:off x="4564380" y="3642361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FEC791D-397D-4358-87EA-A3B4271151DE}"/>
              </a:ext>
            </a:extLst>
          </p:cNvPr>
          <p:cNvSpPr/>
          <p:nvPr/>
        </p:nvSpPr>
        <p:spPr>
          <a:xfrm rot="10800000">
            <a:off x="4569143" y="3780474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94EF9DA-12A1-4059-8210-D7CD6C6FF9FF}"/>
              </a:ext>
            </a:extLst>
          </p:cNvPr>
          <p:cNvSpPr/>
          <p:nvPr/>
        </p:nvSpPr>
        <p:spPr>
          <a:xfrm rot="10800000">
            <a:off x="4573905" y="3918586"/>
            <a:ext cx="228600" cy="1238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6C7149E-AC8D-4746-ABB6-60228571C51A}"/>
              </a:ext>
            </a:extLst>
          </p:cNvPr>
          <p:cNvGrpSpPr/>
          <p:nvPr/>
        </p:nvGrpSpPr>
        <p:grpSpPr>
          <a:xfrm>
            <a:off x="3905249" y="1866899"/>
            <a:ext cx="4155503" cy="4181475"/>
            <a:chOff x="4019549" y="1381124"/>
            <a:chExt cx="4155503" cy="418147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AFA352E-6AF4-44B3-81CF-298D91B1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549" y="1381124"/>
              <a:ext cx="4155503" cy="4181475"/>
            </a:xfrm>
            <a:prstGeom prst="rect">
              <a:avLst/>
            </a:prstGeom>
          </p:spPr>
        </p:pic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009F084-7D47-415D-9B02-0738E7E743B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429000"/>
              <a:ext cx="60007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B18FA4F-8144-4374-B3B7-71C7ADD999E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590925"/>
              <a:ext cx="60007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6878A51-2DF7-44E5-B549-2A77C24AB5AE}"/>
                </a:ext>
              </a:extLst>
            </p:cNvPr>
            <p:cNvCxnSpPr>
              <a:cxnSpLocks/>
            </p:cNvCxnSpPr>
            <p:nvPr/>
          </p:nvCxnSpPr>
          <p:spPr>
            <a:xfrm>
              <a:off x="7372350" y="3600450"/>
              <a:ext cx="6000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8E4B764-7DB2-482E-B6E9-DC6F963D0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419475"/>
              <a:ext cx="6000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E180BA0-8D16-4E05-99F2-C8ADCE867E82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00" y="3257550"/>
              <a:ext cx="6000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BC61FAC-67D5-49EC-A67C-45F161D24BF5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Sistema mínimo ATmega16A</a:t>
            </a:r>
          </a:p>
        </p:txBody>
      </p:sp>
    </p:spTree>
    <p:extLst>
      <p:ext uri="{BB962C8B-B14F-4D97-AF65-F5344CB8AC3E}">
        <p14:creationId xmlns:p14="http://schemas.microsoft.com/office/powerpoint/2010/main" val="327158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29F381-8A8C-4FD3-9960-0EF7C74027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79" y="1893065"/>
            <a:ext cx="3133725" cy="378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610154-9B6C-4CB1-A09C-1649721D3A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12" y="2788952"/>
            <a:ext cx="3110865" cy="1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DF19D-3A95-4C40-BC60-64CB3AC2C675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Resistencias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4739A71-613C-4166-865B-14C2FE7B1F81}"/>
              </a:ext>
            </a:extLst>
          </p:cNvPr>
          <p:cNvCxnSpPr/>
          <p:nvPr/>
        </p:nvCxnSpPr>
        <p:spPr>
          <a:xfrm>
            <a:off x="6743700" y="3492500"/>
            <a:ext cx="355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11B501A-F4E3-464A-AB64-479D629341DF}"/>
              </a:ext>
            </a:extLst>
          </p:cNvPr>
          <p:cNvCxnSpPr/>
          <p:nvPr/>
        </p:nvCxnSpPr>
        <p:spPr>
          <a:xfrm>
            <a:off x="6743700" y="3740150"/>
            <a:ext cx="35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ABC1AB-F150-477D-9885-B78517941D66}"/>
              </a:ext>
            </a:extLst>
          </p:cNvPr>
          <p:cNvCxnSpPr/>
          <p:nvPr/>
        </p:nvCxnSpPr>
        <p:spPr>
          <a:xfrm>
            <a:off x="6743700" y="3987800"/>
            <a:ext cx="3556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93AC6AB-DF0F-4173-AF59-849801A8FFB8}"/>
              </a:ext>
            </a:extLst>
          </p:cNvPr>
          <p:cNvCxnSpPr/>
          <p:nvPr/>
        </p:nvCxnSpPr>
        <p:spPr>
          <a:xfrm>
            <a:off x="6743700" y="4235450"/>
            <a:ext cx="3556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75F0FA8-4466-4B35-ABE8-479082F80B6C}"/>
              </a:ext>
            </a:extLst>
          </p:cNvPr>
          <p:cNvCxnSpPr/>
          <p:nvPr/>
        </p:nvCxnSpPr>
        <p:spPr>
          <a:xfrm>
            <a:off x="6743700" y="4483100"/>
            <a:ext cx="3556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1B7A47F-F461-40CF-8FF1-F0D1BC3EE5F7}"/>
              </a:ext>
            </a:extLst>
          </p:cNvPr>
          <p:cNvCxnSpPr/>
          <p:nvPr/>
        </p:nvCxnSpPr>
        <p:spPr>
          <a:xfrm>
            <a:off x="6743700" y="4737100"/>
            <a:ext cx="3556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D326D67-28ED-48A9-9773-D23F6CD8BE79}"/>
              </a:ext>
            </a:extLst>
          </p:cNvPr>
          <p:cNvCxnSpPr/>
          <p:nvPr/>
        </p:nvCxnSpPr>
        <p:spPr>
          <a:xfrm>
            <a:off x="6743700" y="4984750"/>
            <a:ext cx="3556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4848140-D47B-4928-B24C-43467EC25BED}"/>
              </a:ext>
            </a:extLst>
          </p:cNvPr>
          <p:cNvCxnSpPr/>
          <p:nvPr/>
        </p:nvCxnSpPr>
        <p:spPr>
          <a:xfrm>
            <a:off x="6743700" y="5232400"/>
            <a:ext cx="355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F9A0612-1E73-4BB3-A26D-090A92A33114}"/>
              </a:ext>
            </a:extLst>
          </p:cNvPr>
          <p:cNvCxnSpPr/>
          <p:nvPr/>
        </p:nvCxnSpPr>
        <p:spPr>
          <a:xfrm>
            <a:off x="6743700" y="3244850"/>
            <a:ext cx="3556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EB89D59-72DC-4FA0-8E78-127D060C09AE}"/>
              </a:ext>
            </a:extLst>
          </p:cNvPr>
          <p:cNvCxnSpPr/>
          <p:nvPr/>
        </p:nvCxnSpPr>
        <p:spPr>
          <a:xfrm>
            <a:off x="6737350" y="2997200"/>
            <a:ext cx="35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387F7DD-5499-4A53-98BB-E117F8C63CE4}"/>
              </a:ext>
            </a:extLst>
          </p:cNvPr>
          <p:cNvCxnSpPr/>
          <p:nvPr/>
        </p:nvCxnSpPr>
        <p:spPr>
          <a:xfrm>
            <a:off x="6743700" y="2743200"/>
            <a:ext cx="3556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89768B5-85BF-4CDD-BBD2-D595E51B71FC}"/>
              </a:ext>
            </a:extLst>
          </p:cNvPr>
          <p:cNvCxnSpPr/>
          <p:nvPr/>
        </p:nvCxnSpPr>
        <p:spPr>
          <a:xfrm>
            <a:off x="6743700" y="2495550"/>
            <a:ext cx="3556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FC7E9C5-A12B-4029-A27D-3901678666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2" y="4628197"/>
            <a:ext cx="983615" cy="113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A36253-C202-473D-A376-09C2AE0DE5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1431607"/>
            <a:ext cx="3277235" cy="234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8F26CC-A499-4D9D-86F0-11C0AF87F2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27" y="1932305"/>
            <a:ext cx="4309745" cy="159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8DE9AE-9074-47FE-A53A-81399B856D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114800"/>
            <a:ext cx="2133600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34 Conector recto de flecha">
            <a:extLst>
              <a:ext uri="{FF2B5EF4-FFF2-40B4-BE49-F238E27FC236}">
                <a16:creationId xmlns:a16="http://schemas.microsoft.com/office/drawing/2014/main" id="{AD99CAA0-A2A4-4AFA-B115-2BFF4A472FF0}"/>
              </a:ext>
            </a:extLst>
          </p:cNvPr>
          <p:cNvCxnSpPr/>
          <p:nvPr/>
        </p:nvCxnSpPr>
        <p:spPr>
          <a:xfrm>
            <a:off x="8758872" y="4631055"/>
            <a:ext cx="832485" cy="29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 de texto 2">
            <a:extLst>
              <a:ext uri="{FF2B5EF4-FFF2-40B4-BE49-F238E27FC236}">
                <a16:creationId xmlns:a16="http://schemas.microsoft.com/office/drawing/2014/main" id="{E5021239-C6F0-4CF9-8C89-218C7B52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242" y="4137025"/>
            <a:ext cx="1036320" cy="6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 del lado negativo</a:t>
            </a:r>
          </a:p>
        </p:txBody>
      </p:sp>
      <p:cxnSp>
        <p:nvCxnSpPr>
          <p:cNvPr id="13" name="14 Conector recto de flecha">
            <a:extLst>
              <a:ext uri="{FF2B5EF4-FFF2-40B4-BE49-F238E27FC236}">
                <a16:creationId xmlns:a16="http://schemas.microsoft.com/office/drawing/2014/main" id="{5905B57C-E74E-4744-AED3-A88633A7A7F5}"/>
              </a:ext>
            </a:extLst>
          </p:cNvPr>
          <p:cNvCxnSpPr/>
          <p:nvPr/>
        </p:nvCxnSpPr>
        <p:spPr>
          <a:xfrm>
            <a:off x="3049905" y="4584382"/>
            <a:ext cx="832485" cy="29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5 Conector recto de flecha">
            <a:extLst>
              <a:ext uri="{FF2B5EF4-FFF2-40B4-BE49-F238E27FC236}">
                <a16:creationId xmlns:a16="http://schemas.microsoft.com/office/drawing/2014/main" id="{A220BC4F-DD8C-4F36-96F3-A8B33CE620E7}"/>
              </a:ext>
            </a:extLst>
          </p:cNvPr>
          <p:cNvCxnSpPr/>
          <p:nvPr/>
        </p:nvCxnSpPr>
        <p:spPr>
          <a:xfrm>
            <a:off x="3882390" y="4079557"/>
            <a:ext cx="177165" cy="723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6 Conector recto de flecha">
            <a:extLst>
              <a:ext uri="{FF2B5EF4-FFF2-40B4-BE49-F238E27FC236}">
                <a16:creationId xmlns:a16="http://schemas.microsoft.com/office/drawing/2014/main" id="{B375DE18-6398-47CB-B9B1-1FE4DE8301BA}"/>
              </a:ext>
            </a:extLst>
          </p:cNvPr>
          <p:cNvCxnSpPr/>
          <p:nvPr/>
        </p:nvCxnSpPr>
        <p:spPr>
          <a:xfrm flipH="1">
            <a:off x="4277995" y="4351972"/>
            <a:ext cx="381635" cy="450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 de texto 2">
            <a:extLst>
              <a:ext uri="{FF2B5EF4-FFF2-40B4-BE49-F238E27FC236}">
                <a16:creationId xmlns:a16="http://schemas.microsoft.com/office/drawing/2014/main" id="{3EE0FE16-B98F-465A-A53A-B391E9C64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186237"/>
            <a:ext cx="1036320" cy="6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1er guarismo de capacidad</a:t>
            </a:r>
          </a:p>
        </p:txBody>
      </p:sp>
      <p:sp>
        <p:nvSpPr>
          <p:cNvPr id="17" name="Cuadro de texto 2">
            <a:extLst>
              <a:ext uri="{FF2B5EF4-FFF2-40B4-BE49-F238E27FC236}">
                <a16:creationId xmlns:a16="http://schemas.microsoft.com/office/drawing/2014/main" id="{350E19EB-E199-47A0-8AB8-8C44BCDE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30" y="3675697"/>
            <a:ext cx="1036320" cy="6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2o guarismo de capacidad</a:t>
            </a:r>
          </a:p>
        </p:txBody>
      </p:sp>
      <p:sp>
        <p:nvSpPr>
          <p:cNvPr id="18" name="Cuadro de texto 2">
            <a:extLst>
              <a:ext uri="{FF2B5EF4-FFF2-40B4-BE49-F238E27FC236}">
                <a16:creationId xmlns:a16="http://schemas.microsoft.com/office/drawing/2014/main" id="{4D16A2EE-C5B7-4812-A942-5CD088D6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3942397"/>
            <a:ext cx="1282700" cy="6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Multiplicador: número de ceros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76E398-DC05-42FE-B008-FA91FB3E4B5D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Capacitores</a:t>
            </a:r>
          </a:p>
        </p:txBody>
      </p:sp>
    </p:spTree>
    <p:extLst>
      <p:ext uri="{BB962C8B-B14F-4D97-AF65-F5344CB8AC3E}">
        <p14:creationId xmlns:p14="http://schemas.microsoft.com/office/powerpoint/2010/main" val="41966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AFD50676-E076-4E14-8A88-6F10FE3C5C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3000375"/>
            <a:ext cx="765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DA82F02-5205-4AC7-B25C-999B0A6878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52" y="2367915"/>
            <a:ext cx="1623695" cy="29349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D8DA5B5-D501-48E0-AAF6-9E67D7ACD8BD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LEDs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4325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FA8D04-6F0E-4A75-8E3E-4563A9F0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71" y="2234617"/>
            <a:ext cx="9047163" cy="3124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11CD96-4902-486E-BF06-4E1171A446EB}"/>
              </a:ext>
            </a:extLst>
          </p:cNvPr>
          <p:cNvSpPr txBox="1"/>
          <p:nvPr/>
        </p:nvSpPr>
        <p:spPr>
          <a:xfrm>
            <a:off x="1098958" y="404506"/>
            <a:ext cx="99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/>
              <a:t>Protoboard</a:t>
            </a:r>
            <a:endParaRPr lang="es-MX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E6B0F82-B7BB-4D60-B852-FD385E6B926F}"/>
                  </a:ext>
                </a:extLst>
              </p14:cNvPr>
              <p14:cNvContentPartPr/>
              <p14:nvPr/>
            </p14:nvContentPartPr>
            <p14:xfrm>
              <a:off x="5943440" y="2552280"/>
              <a:ext cx="29088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E6B0F82-B7BB-4D60-B852-FD385E6B92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3440" y="2372640"/>
                <a:ext cx="470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C5773C3-579C-4EC0-B004-06C2F9828F64}"/>
                  </a:ext>
                </a:extLst>
              </p14:cNvPr>
              <p14:cNvContentPartPr/>
              <p14:nvPr/>
            </p14:nvContentPartPr>
            <p14:xfrm>
              <a:off x="5955680" y="5003160"/>
              <a:ext cx="34452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C5773C3-579C-4EC0-B004-06C2F9828F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6040" y="4823520"/>
                <a:ext cx="5241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0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FA8D04-6F0E-4A75-8E3E-4563A9F0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1714500"/>
            <a:ext cx="9047163" cy="312420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932D811-54D2-4275-97DD-D27601DE8EAA}"/>
              </a:ext>
            </a:extLst>
          </p:cNvPr>
          <p:cNvCxnSpPr/>
          <p:nvPr/>
        </p:nvCxnSpPr>
        <p:spPr>
          <a:xfrm>
            <a:off x="1971675" y="1943100"/>
            <a:ext cx="850582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546FAA7-17DC-4279-9800-41BE0E937E86}"/>
              </a:ext>
            </a:extLst>
          </p:cNvPr>
          <p:cNvCxnSpPr/>
          <p:nvPr/>
        </p:nvCxnSpPr>
        <p:spPr>
          <a:xfrm>
            <a:off x="1971675" y="2076450"/>
            <a:ext cx="850582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BB82377-1BEB-4531-B781-FA3B3727EBB0}"/>
              </a:ext>
            </a:extLst>
          </p:cNvPr>
          <p:cNvCxnSpPr/>
          <p:nvPr/>
        </p:nvCxnSpPr>
        <p:spPr>
          <a:xfrm>
            <a:off x="1990725" y="4391025"/>
            <a:ext cx="850582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F0182F5-01C1-4C4C-AB3B-643943B1BCA1}"/>
              </a:ext>
            </a:extLst>
          </p:cNvPr>
          <p:cNvCxnSpPr/>
          <p:nvPr/>
        </p:nvCxnSpPr>
        <p:spPr>
          <a:xfrm>
            <a:off x="1990725" y="4524375"/>
            <a:ext cx="850582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E954478-552C-4A52-BD83-039DF4697511}"/>
              </a:ext>
            </a:extLst>
          </p:cNvPr>
          <p:cNvCxnSpPr>
            <a:cxnSpLocks/>
          </p:cNvCxnSpPr>
          <p:nvPr/>
        </p:nvCxnSpPr>
        <p:spPr>
          <a:xfrm>
            <a:off x="2066925" y="2447925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B5FD7C8-8E57-4389-8202-96ED9263A9A5}"/>
              </a:ext>
            </a:extLst>
          </p:cNvPr>
          <p:cNvCxnSpPr>
            <a:cxnSpLocks/>
          </p:cNvCxnSpPr>
          <p:nvPr/>
        </p:nvCxnSpPr>
        <p:spPr>
          <a:xfrm>
            <a:off x="2219325" y="2452687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48D6C8-C4DE-4A81-8634-A7667AB9CFA5}"/>
              </a:ext>
            </a:extLst>
          </p:cNvPr>
          <p:cNvCxnSpPr>
            <a:cxnSpLocks/>
          </p:cNvCxnSpPr>
          <p:nvPr/>
        </p:nvCxnSpPr>
        <p:spPr>
          <a:xfrm>
            <a:off x="2352676" y="2452686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7813F38-B79D-4CB1-88CC-30DB9287E67D}"/>
              </a:ext>
            </a:extLst>
          </p:cNvPr>
          <p:cNvCxnSpPr>
            <a:cxnSpLocks/>
          </p:cNvCxnSpPr>
          <p:nvPr/>
        </p:nvCxnSpPr>
        <p:spPr>
          <a:xfrm>
            <a:off x="2486024" y="2457448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F046AB-027D-481C-A63E-73C7B33F311D}"/>
              </a:ext>
            </a:extLst>
          </p:cNvPr>
          <p:cNvCxnSpPr>
            <a:cxnSpLocks/>
          </p:cNvCxnSpPr>
          <p:nvPr/>
        </p:nvCxnSpPr>
        <p:spPr>
          <a:xfrm>
            <a:off x="2605088" y="2462212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9F665BA-7902-4BDE-B909-5D09DA7B0822}"/>
              </a:ext>
            </a:extLst>
          </p:cNvPr>
          <p:cNvCxnSpPr>
            <a:cxnSpLocks/>
          </p:cNvCxnSpPr>
          <p:nvPr/>
        </p:nvCxnSpPr>
        <p:spPr>
          <a:xfrm>
            <a:off x="2757488" y="2466974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B0BBC51-EEFA-4BA6-B6CE-DF69F98283C5}"/>
              </a:ext>
            </a:extLst>
          </p:cNvPr>
          <p:cNvCxnSpPr>
            <a:cxnSpLocks/>
          </p:cNvCxnSpPr>
          <p:nvPr/>
        </p:nvCxnSpPr>
        <p:spPr>
          <a:xfrm>
            <a:off x="2890839" y="2466973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6EF17A2-DDE8-4122-83F0-61E098A6A116}"/>
              </a:ext>
            </a:extLst>
          </p:cNvPr>
          <p:cNvCxnSpPr>
            <a:cxnSpLocks/>
          </p:cNvCxnSpPr>
          <p:nvPr/>
        </p:nvCxnSpPr>
        <p:spPr>
          <a:xfrm>
            <a:off x="3024187" y="2471735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824226-2175-4F7E-B10A-AED4B76D6189}"/>
              </a:ext>
            </a:extLst>
          </p:cNvPr>
          <p:cNvCxnSpPr>
            <a:cxnSpLocks/>
          </p:cNvCxnSpPr>
          <p:nvPr/>
        </p:nvCxnSpPr>
        <p:spPr>
          <a:xfrm>
            <a:off x="2066925" y="3414713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1B08C7C-0BE8-419F-BD05-0FBDE3E23A9C}"/>
              </a:ext>
            </a:extLst>
          </p:cNvPr>
          <p:cNvCxnSpPr>
            <a:cxnSpLocks/>
          </p:cNvCxnSpPr>
          <p:nvPr/>
        </p:nvCxnSpPr>
        <p:spPr>
          <a:xfrm>
            <a:off x="2219325" y="3419475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9210313-8E92-4FC3-8CE3-514522A1053B}"/>
              </a:ext>
            </a:extLst>
          </p:cNvPr>
          <p:cNvCxnSpPr>
            <a:cxnSpLocks/>
          </p:cNvCxnSpPr>
          <p:nvPr/>
        </p:nvCxnSpPr>
        <p:spPr>
          <a:xfrm>
            <a:off x="2352676" y="3419474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FDFC6A3-98FE-4B98-9579-931E24858AD2}"/>
              </a:ext>
            </a:extLst>
          </p:cNvPr>
          <p:cNvCxnSpPr>
            <a:cxnSpLocks/>
          </p:cNvCxnSpPr>
          <p:nvPr/>
        </p:nvCxnSpPr>
        <p:spPr>
          <a:xfrm>
            <a:off x="2486024" y="3424236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BD03EEE-4D44-4D16-AF92-F0F3E4C39C70}"/>
              </a:ext>
            </a:extLst>
          </p:cNvPr>
          <p:cNvCxnSpPr>
            <a:cxnSpLocks/>
          </p:cNvCxnSpPr>
          <p:nvPr/>
        </p:nvCxnSpPr>
        <p:spPr>
          <a:xfrm>
            <a:off x="2600325" y="3424237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AE28666-6FAB-4027-9F24-604ECBAA92AB}"/>
              </a:ext>
            </a:extLst>
          </p:cNvPr>
          <p:cNvCxnSpPr>
            <a:cxnSpLocks/>
          </p:cNvCxnSpPr>
          <p:nvPr/>
        </p:nvCxnSpPr>
        <p:spPr>
          <a:xfrm>
            <a:off x="2752725" y="3428999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33A94D2-5519-4816-8E77-A25D1C588C9A}"/>
              </a:ext>
            </a:extLst>
          </p:cNvPr>
          <p:cNvCxnSpPr>
            <a:cxnSpLocks/>
          </p:cNvCxnSpPr>
          <p:nvPr/>
        </p:nvCxnSpPr>
        <p:spPr>
          <a:xfrm>
            <a:off x="2886076" y="3428998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48C4D8-19AD-4089-962A-BCAE48EB9579}"/>
              </a:ext>
            </a:extLst>
          </p:cNvPr>
          <p:cNvCxnSpPr>
            <a:cxnSpLocks/>
          </p:cNvCxnSpPr>
          <p:nvPr/>
        </p:nvCxnSpPr>
        <p:spPr>
          <a:xfrm>
            <a:off x="3019424" y="3433760"/>
            <a:ext cx="0" cy="61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FA8D04-6F0E-4A75-8E3E-4563A9F0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1714500"/>
            <a:ext cx="9047163" cy="3124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74590F-91A1-4EE0-84AF-669DE3C7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62" y="2719388"/>
            <a:ext cx="740687" cy="10810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301520-5B23-42A2-B01A-DBC1EACB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137365" y="1601448"/>
            <a:ext cx="1035960" cy="32432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C820AA-FC39-4627-BD62-4DFD97410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89735" l="5590" r="94410">
                        <a14:foregroundMark x1="44720" y1="5767" x2="44720" y2="5767"/>
                        <a14:foregroundMark x1="47826" y1="1730" x2="47826" y2="1730"/>
                        <a14:foregroundMark x1="95031" y1="22145" x2="95031" y2="22145"/>
                        <a14:foregroundMark x1="5590" y1="28720" x2="5590" y2="28720"/>
                        <a14:foregroundMark x1="60248" y1="4729" x2="60248" y2="4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77" y="2449830"/>
            <a:ext cx="261778" cy="1409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EE2552-5F7A-4B8E-B855-B6D9A99EB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632" y1="26453" x2="52632" y2="26453"/>
                        <a14:foregroundMark x1="44737" y1="26163" x2="44737" y2="26163"/>
                        <a14:foregroundMark x1="55263" y1="22965" x2="55263" y2="22965"/>
                        <a14:foregroundMark x1="47368" y1="21221" x2="47368" y2="21221"/>
                        <a14:foregroundMark x1="47368" y1="19477" x2="47368" y2="19477"/>
                        <a14:foregroundMark x1="52632" y1="18314" x2="52632" y2="18314"/>
                        <a14:foregroundMark x1="52632" y1="15116" x2="52632" y2="15116"/>
                        <a14:foregroundMark x1="52632" y1="12209" x2="52632" y2="12209"/>
                        <a14:foregroundMark x1="50000" y1="10174" x2="50000" y2="10174"/>
                        <a14:foregroundMark x1="44737" y1="28488" x2="44737" y2="28488"/>
                        <a14:foregroundMark x1="42105" y1="29360" x2="42105" y2="29360"/>
                        <a14:foregroundMark x1="52632" y1="71802" x2="52632" y2="71802"/>
                        <a14:foregroundMark x1="52632" y1="79070" x2="52632" y2="79070"/>
                        <a14:foregroundMark x1="52632" y1="89535" x2="52632" y2="895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8109984" y="3020599"/>
            <a:ext cx="188912" cy="171015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35D5E19-D0EB-4718-AC8B-88C5489F55FC}"/>
              </a:ext>
            </a:extLst>
          </p:cNvPr>
          <p:cNvCxnSpPr/>
          <p:nvPr/>
        </p:nvCxnSpPr>
        <p:spPr>
          <a:xfrm>
            <a:off x="7515225" y="3873500"/>
            <a:ext cx="35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76DFD29-94E7-4DFA-BB58-C2D2DE84C7D4}"/>
                  </a:ext>
                </a:extLst>
              </p14:cNvPr>
              <p14:cNvContentPartPr/>
              <p14:nvPr/>
            </p14:nvContentPartPr>
            <p14:xfrm>
              <a:off x="8452390" y="3871387"/>
              <a:ext cx="441000" cy="6811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76DFD29-94E7-4DFA-BB58-C2D2DE84C7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3750" y="3862747"/>
                <a:ext cx="4586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DCC8790-61F0-4602-9FFD-0AD14FED0149}"/>
                  </a:ext>
                </a:extLst>
              </p14:cNvPr>
              <p14:cNvContentPartPr/>
              <p14:nvPr/>
            </p14:nvContentPartPr>
            <p14:xfrm>
              <a:off x="6934990" y="3842947"/>
              <a:ext cx="438840" cy="5464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DCC8790-61F0-4602-9FFD-0AD14FED01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26350" y="3834307"/>
                <a:ext cx="4564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2327ABA-6D08-4EB8-999F-C9815820C7C6}"/>
                  </a:ext>
                </a:extLst>
              </p14:cNvPr>
              <p14:cNvContentPartPr/>
              <p14:nvPr/>
            </p14:nvContentPartPr>
            <p14:xfrm>
              <a:off x="7381759" y="2777715"/>
              <a:ext cx="360" cy="90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2327ABA-6D08-4EB8-999F-C9815820C7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72759" y="2768715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B2986FD-78B6-4775-A6CF-82CDBF76BBA9}"/>
                  </a:ext>
                </a:extLst>
              </p14:cNvPr>
              <p14:cNvContentPartPr/>
              <p14:nvPr/>
            </p14:nvContentPartPr>
            <p14:xfrm>
              <a:off x="7406959" y="2714355"/>
              <a:ext cx="87840" cy="9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B2986FD-78B6-4775-A6CF-82CDBF76BB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98319" y="2705715"/>
                <a:ext cx="105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AFC3BFB2-69C0-4748-9031-758B4DAC4FBF}"/>
                  </a:ext>
                </a:extLst>
              </p14:cNvPr>
              <p14:cNvContentPartPr/>
              <p14:nvPr/>
            </p14:nvContentPartPr>
            <p14:xfrm>
              <a:off x="7404439" y="2717595"/>
              <a:ext cx="80280" cy="702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AFC3BFB2-69C0-4748-9031-758B4DAC4F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5799" y="2708955"/>
                <a:ext cx="979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544D02C-B0F8-4B6A-ABAD-E4DAAED04FAC}"/>
                  </a:ext>
                </a:extLst>
              </p14:cNvPr>
              <p14:cNvContentPartPr/>
              <p14:nvPr/>
            </p14:nvContentPartPr>
            <p14:xfrm>
              <a:off x="7493719" y="2714355"/>
              <a:ext cx="2160" cy="14400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544D02C-B0F8-4B6A-ABAD-E4DAAED04F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84719" y="2705715"/>
                <a:ext cx="19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D6C83AF-7AD6-45FF-8B8E-B711CBCA45D5}"/>
                  </a:ext>
                </a:extLst>
              </p14:cNvPr>
              <p14:cNvContentPartPr/>
              <p14:nvPr/>
            </p14:nvContentPartPr>
            <p14:xfrm>
              <a:off x="7413079" y="2724435"/>
              <a:ext cx="64080" cy="4104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D6C83AF-7AD6-45FF-8B8E-B711CBCA45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4079" y="2715795"/>
                <a:ext cx="8172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04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243</Words>
  <Application>Microsoft Office PowerPoint</Application>
  <PresentationFormat>Panorámica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Teresa Orvananos Guerrero</dc:creator>
  <cp:lastModifiedBy>Maria Teresa Orvananos Guerrero</cp:lastModifiedBy>
  <cp:revision>26</cp:revision>
  <dcterms:created xsi:type="dcterms:W3CDTF">2021-09-29T23:59:56Z</dcterms:created>
  <dcterms:modified xsi:type="dcterms:W3CDTF">2021-09-30T18:17:20Z</dcterms:modified>
</cp:coreProperties>
</file>