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96" r:id="rId3"/>
    <p:sldId id="267" r:id="rId4"/>
    <p:sldId id="268" r:id="rId5"/>
    <p:sldId id="283" r:id="rId6"/>
    <p:sldId id="275" r:id="rId7"/>
    <p:sldId id="284" r:id="rId8"/>
    <p:sldId id="276" r:id="rId9"/>
    <p:sldId id="285" r:id="rId10"/>
    <p:sldId id="277" r:id="rId11"/>
    <p:sldId id="287" r:id="rId12"/>
    <p:sldId id="266" r:id="rId13"/>
    <p:sldId id="265" r:id="rId14"/>
    <p:sldId id="288" r:id="rId15"/>
    <p:sldId id="270" r:id="rId16"/>
    <p:sldId id="292" r:id="rId17"/>
    <p:sldId id="289" r:id="rId18"/>
    <p:sldId id="271" r:id="rId19"/>
    <p:sldId id="290" r:id="rId20"/>
    <p:sldId id="260" r:id="rId21"/>
    <p:sldId id="286" r:id="rId22"/>
    <p:sldId id="272" r:id="rId23"/>
    <p:sldId id="291" r:id="rId24"/>
    <p:sldId id="273" r:id="rId25"/>
    <p:sldId id="279" r:id="rId26"/>
    <p:sldId id="280" r:id="rId27"/>
    <p:sldId id="282" r:id="rId28"/>
    <p:sldId id="295" r:id="rId29"/>
    <p:sldId id="293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143C11A-948A-4681-8D5C-C7823D23944A}">
          <p14:sldIdLst>
            <p14:sldId id="256"/>
            <p14:sldId id="296"/>
            <p14:sldId id="267"/>
            <p14:sldId id="268"/>
            <p14:sldId id="283"/>
            <p14:sldId id="275"/>
            <p14:sldId id="284"/>
            <p14:sldId id="276"/>
            <p14:sldId id="285"/>
            <p14:sldId id="277"/>
            <p14:sldId id="287"/>
            <p14:sldId id="266"/>
            <p14:sldId id="265"/>
            <p14:sldId id="288"/>
            <p14:sldId id="270"/>
            <p14:sldId id="292"/>
            <p14:sldId id="289"/>
            <p14:sldId id="271"/>
            <p14:sldId id="290"/>
            <p14:sldId id="260"/>
            <p14:sldId id="286"/>
            <p14:sldId id="272"/>
            <p14:sldId id="291"/>
            <p14:sldId id="273"/>
            <p14:sldId id="279"/>
            <p14:sldId id="280"/>
            <p14:sldId id="282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57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D031-442E-4915-B497-9B2D916C9036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683BC60-9EB1-4F93-87F5-35D270765888}">
      <dgm:prSet custT="1"/>
      <dgm:spPr/>
      <dgm:t>
        <a:bodyPr/>
        <a:lstStyle/>
        <a:p>
          <a:pPr rtl="0"/>
          <a:r>
            <a:rPr lang="es-MX" sz="2000" dirty="0" smtClean="0"/>
            <a:t>Uno de los </a:t>
          </a:r>
          <a:r>
            <a:rPr lang="es-MX" sz="2000" b="1" dirty="0" smtClean="0">
              <a:solidFill>
                <a:srgbClr val="002060"/>
              </a:solidFill>
            </a:rPr>
            <a:t>problemas</a:t>
          </a:r>
          <a:r>
            <a:rPr lang="es-MX" sz="2000" dirty="0" smtClean="0"/>
            <a:t> éticos en las organizaciones </a:t>
          </a:r>
          <a:endParaRPr lang="es-MX" sz="2000" dirty="0"/>
        </a:p>
      </dgm:t>
    </dgm:pt>
    <dgm:pt modelId="{3E8F4D03-D7AB-4372-9F13-1CEB8195D57D}" type="parTrans" cxnId="{B9F82A89-6BD2-49BC-9484-CA917E43FDE9}">
      <dgm:prSet/>
      <dgm:spPr/>
      <dgm:t>
        <a:bodyPr/>
        <a:lstStyle/>
        <a:p>
          <a:endParaRPr lang="es-MX"/>
        </a:p>
      </dgm:t>
    </dgm:pt>
    <dgm:pt modelId="{B19420F2-CA07-4F1D-AE21-DBD68AE17F96}" type="sibTrans" cxnId="{B9F82A89-6BD2-49BC-9484-CA917E43FDE9}">
      <dgm:prSet/>
      <dgm:spPr/>
      <dgm:t>
        <a:bodyPr/>
        <a:lstStyle/>
        <a:p>
          <a:endParaRPr lang="es-MX"/>
        </a:p>
      </dgm:t>
    </dgm:pt>
    <dgm:pt modelId="{71C83924-F528-442A-ABC9-09FEF2BEFC00}">
      <dgm:prSet custT="1"/>
      <dgm:spPr/>
      <dgm:t>
        <a:bodyPr/>
        <a:lstStyle/>
        <a:p>
          <a:pPr rtl="0"/>
          <a:r>
            <a:rPr lang="es-MX" sz="2000" dirty="0" smtClean="0"/>
            <a:t>es el </a:t>
          </a:r>
          <a:r>
            <a:rPr lang="es-MX" sz="2000" b="1" dirty="0" smtClean="0">
              <a:solidFill>
                <a:srgbClr val="002060"/>
              </a:solidFill>
            </a:rPr>
            <a:t>desconocimiento</a:t>
          </a:r>
          <a:r>
            <a:rPr lang="es-MX" sz="2000" dirty="0" smtClean="0"/>
            <a:t> acerca de lo que debe entenderse por </a:t>
          </a:r>
          <a:r>
            <a:rPr lang="es-MX" sz="2000" b="1" dirty="0" smtClean="0">
              <a:solidFill>
                <a:srgbClr val="002060"/>
              </a:solidFill>
            </a:rPr>
            <a:t>ética </a:t>
          </a:r>
          <a:endParaRPr lang="es-MX" sz="2000" b="1" dirty="0">
            <a:solidFill>
              <a:srgbClr val="002060"/>
            </a:solidFill>
          </a:endParaRPr>
        </a:p>
      </dgm:t>
    </dgm:pt>
    <dgm:pt modelId="{9A0BD18F-2C70-4E33-8FCC-995A1117FA56}" type="parTrans" cxnId="{D711890E-E647-49B8-B552-0299E808362D}">
      <dgm:prSet/>
      <dgm:spPr/>
      <dgm:t>
        <a:bodyPr/>
        <a:lstStyle/>
        <a:p>
          <a:endParaRPr lang="es-MX"/>
        </a:p>
      </dgm:t>
    </dgm:pt>
    <dgm:pt modelId="{7CA4713B-BB0D-4928-B483-971BC3F3478A}" type="sibTrans" cxnId="{D711890E-E647-49B8-B552-0299E808362D}">
      <dgm:prSet/>
      <dgm:spPr/>
      <dgm:t>
        <a:bodyPr/>
        <a:lstStyle/>
        <a:p>
          <a:endParaRPr lang="es-MX"/>
        </a:p>
      </dgm:t>
    </dgm:pt>
    <dgm:pt modelId="{4C8FA018-E4B6-44BE-A606-DEDB1C5677E1}">
      <dgm:prSet custT="1"/>
      <dgm:spPr/>
      <dgm:t>
        <a:bodyPr/>
        <a:lstStyle/>
        <a:p>
          <a:pPr rtl="0"/>
          <a:r>
            <a:rPr lang="es-MX" sz="2000" dirty="0" smtClean="0"/>
            <a:t>y los </a:t>
          </a:r>
          <a:r>
            <a:rPr lang="es-MX" sz="2000" b="1" dirty="0" smtClean="0">
              <a:solidFill>
                <a:srgbClr val="002060"/>
              </a:solidFill>
            </a:rPr>
            <a:t>alcances</a:t>
          </a:r>
          <a:r>
            <a:rPr lang="es-MX" sz="2000" dirty="0" smtClean="0"/>
            <a:t> que ésta posee para la </a:t>
          </a:r>
          <a:r>
            <a:rPr lang="es-MX" sz="2000" b="1" dirty="0" smtClean="0">
              <a:solidFill>
                <a:srgbClr val="002060"/>
              </a:solidFill>
            </a:rPr>
            <a:t>vida del hombre y de la organización</a:t>
          </a:r>
          <a:r>
            <a:rPr lang="es-MX" sz="1800" b="1" dirty="0" smtClean="0">
              <a:solidFill>
                <a:srgbClr val="002060"/>
              </a:solidFill>
            </a:rPr>
            <a:t>.</a:t>
          </a:r>
          <a:endParaRPr lang="es-MX" sz="1800" b="1" dirty="0">
            <a:solidFill>
              <a:srgbClr val="002060"/>
            </a:solidFill>
          </a:endParaRPr>
        </a:p>
      </dgm:t>
    </dgm:pt>
    <dgm:pt modelId="{756662FC-0BE7-4F46-B403-0EF8B1625EA9}" type="parTrans" cxnId="{F6CDD022-8EC8-4207-96CD-38445C2D4F50}">
      <dgm:prSet/>
      <dgm:spPr/>
      <dgm:t>
        <a:bodyPr/>
        <a:lstStyle/>
        <a:p>
          <a:endParaRPr lang="es-MX"/>
        </a:p>
      </dgm:t>
    </dgm:pt>
    <dgm:pt modelId="{AF767B2B-9415-4A12-8321-2B32EB16038C}" type="sibTrans" cxnId="{F6CDD022-8EC8-4207-96CD-38445C2D4F50}">
      <dgm:prSet/>
      <dgm:spPr/>
      <dgm:t>
        <a:bodyPr/>
        <a:lstStyle/>
        <a:p>
          <a:endParaRPr lang="es-MX"/>
        </a:p>
      </dgm:t>
    </dgm:pt>
    <dgm:pt modelId="{8753DA64-E8D2-4604-8363-F02A8642678E}" type="pres">
      <dgm:prSet presAssocID="{9D78D031-442E-4915-B497-9B2D916C903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58FF23D-26AB-41C3-8EAA-08584199457D}" type="pres">
      <dgm:prSet presAssocID="{6683BC60-9EB1-4F93-87F5-35D270765888}" presName="node" presStyleLbl="node1" presStyleIdx="0" presStyleCnt="3" custScaleY="13181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1078BD-2E26-46A5-B7CB-EE165C324062}" type="pres">
      <dgm:prSet presAssocID="{B19420F2-CA07-4F1D-AE21-DBD68AE17F96}" presName="sibTrans" presStyleLbl="sibTrans2D1" presStyleIdx="0" presStyleCnt="3"/>
      <dgm:spPr/>
      <dgm:t>
        <a:bodyPr/>
        <a:lstStyle/>
        <a:p>
          <a:endParaRPr lang="es-MX"/>
        </a:p>
      </dgm:t>
    </dgm:pt>
    <dgm:pt modelId="{A03F1602-8690-4D2D-A752-88987C0B171A}" type="pres">
      <dgm:prSet presAssocID="{B19420F2-CA07-4F1D-AE21-DBD68AE17F96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E62944A2-C7D4-4302-BB35-C8245DE70370}" type="pres">
      <dgm:prSet presAssocID="{71C83924-F528-442A-ABC9-09FEF2BEFC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DAD3D90-D770-4BC5-B65A-28744044CDDA}" type="pres">
      <dgm:prSet presAssocID="{7CA4713B-BB0D-4928-B483-971BC3F3478A}" presName="sibTrans" presStyleLbl="sibTrans2D1" presStyleIdx="1" presStyleCnt="3"/>
      <dgm:spPr/>
      <dgm:t>
        <a:bodyPr/>
        <a:lstStyle/>
        <a:p>
          <a:endParaRPr lang="es-MX"/>
        </a:p>
      </dgm:t>
    </dgm:pt>
    <dgm:pt modelId="{080752C0-BF2D-4CB2-BC52-FCA69800E8A6}" type="pres">
      <dgm:prSet presAssocID="{7CA4713B-BB0D-4928-B483-971BC3F3478A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C1E7DDCB-3325-4974-ADD6-E1169B98DFE2}" type="pres">
      <dgm:prSet presAssocID="{4C8FA018-E4B6-44BE-A606-DEDB1C5677E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6EBDA29-8867-4555-A745-DDE8DB0B9A15}" type="pres">
      <dgm:prSet presAssocID="{AF767B2B-9415-4A12-8321-2B32EB16038C}" presName="sibTrans" presStyleLbl="sibTrans2D1" presStyleIdx="2" presStyleCnt="3"/>
      <dgm:spPr/>
      <dgm:t>
        <a:bodyPr/>
        <a:lstStyle/>
        <a:p>
          <a:endParaRPr lang="es-MX"/>
        </a:p>
      </dgm:t>
    </dgm:pt>
    <dgm:pt modelId="{F9CA094D-2829-495F-8D4E-064AC4B21574}" type="pres">
      <dgm:prSet presAssocID="{AF767B2B-9415-4A12-8321-2B32EB16038C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3677CF9F-0318-4747-9D55-7A87202D99AD}" type="presOf" srcId="{7CA4713B-BB0D-4928-B483-971BC3F3478A}" destId="{EDAD3D90-D770-4BC5-B65A-28744044CDDA}" srcOrd="0" destOrd="0" presId="urn:microsoft.com/office/officeart/2005/8/layout/cycle7"/>
    <dgm:cxn modelId="{F1F54060-971F-4C4E-8959-1D9B66516575}" type="presOf" srcId="{71C83924-F528-442A-ABC9-09FEF2BEFC00}" destId="{E62944A2-C7D4-4302-BB35-C8245DE70370}" srcOrd="0" destOrd="0" presId="urn:microsoft.com/office/officeart/2005/8/layout/cycle7"/>
    <dgm:cxn modelId="{C661D687-1451-4561-968C-73BFB42E6ABA}" type="presOf" srcId="{B19420F2-CA07-4F1D-AE21-DBD68AE17F96}" destId="{101078BD-2E26-46A5-B7CB-EE165C324062}" srcOrd="0" destOrd="0" presId="urn:microsoft.com/office/officeart/2005/8/layout/cycle7"/>
    <dgm:cxn modelId="{F6CDD022-8EC8-4207-96CD-38445C2D4F50}" srcId="{9D78D031-442E-4915-B497-9B2D916C9036}" destId="{4C8FA018-E4B6-44BE-A606-DEDB1C5677E1}" srcOrd="2" destOrd="0" parTransId="{756662FC-0BE7-4F46-B403-0EF8B1625EA9}" sibTransId="{AF767B2B-9415-4A12-8321-2B32EB16038C}"/>
    <dgm:cxn modelId="{1CAD908D-AD68-4CCC-BE80-A93C747D04EC}" type="presOf" srcId="{4C8FA018-E4B6-44BE-A606-DEDB1C5677E1}" destId="{C1E7DDCB-3325-4974-ADD6-E1169B98DFE2}" srcOrd="0" destOrd="0" presId="urn:microsoft.com/office/officeart/2005/8/layout/cycle7"/>
    <dgm:cxn modelId="{A5FC0E68-F4EA-4E8D-9F05-45396E2DD996}" type="presOf" srcId="{7CA4713B-BB0D-4928-B483-971BC3F3478A}" destId="{080752C0-BF2D-4CB2-BC52-FCA69800E8A6}" srcOrd="1" destOrd="0" presId="urn:microsoft.com/office/officeart/2005/8/layout/cycle7"/>
    <dgm:cxn modelId="{C7153960-8DCD-4E05-955F-8BE21CBB2F18}" type="presOf" srcId="{9D78D031-442E-4915-B497-9B2D916C9036}" destId="{8753DA64-E8D2-4604-8363-F02A8642678E}" srcOrd="0" destOrd="0" presId="urn:microsoft.com/office/officeart/2005/8/layout/cycle7"/>
    <dgm:cxn modelId="{664EF2ED-F05D-4B72-AA47-1CBBF06C927C}" type="presOf" srcId="{6683BC60-9EB1-4F93-87F5-35D270765888}" destId="{F58FF23D-26AB-41C3-8EAA-08584199457D}" srcOrd="0" destOrd="0" presId="urn:microsoft.com/office/officeart/2005/8/layout/cycle7"/>
    <dgm:cxn modelId="{D711890E-E647-49B8-B552-0299E808362D}" srcId="{9D78D031-442E-4915-B497-9B2D916C9036}" destId="{71C83924-F528-442A-ABC9-09FEF2BEFC00}" srcOrd="1" destOrd="0" parTransId="{9A0BD18F-2C70-4E33-8FCC-995A1117FA56}" sibTransId="{7CA4713B-BB0D-4928-B483-971BC3F3478A}"/>
    <dgm:cxn modelId="{E3D81097-0EAD-4E50-AD3A-9652BB0FDF2F}" type="presOf" srcId="{B19420F2-CA07-4F1D-AE21-DBD68AE17F96}" destId="{A03F1602-8690-4D2D-A752-88987C0B171A}" srcOrd="1" destOrd="0" presId="urn:microsoft.com/office/officeart/2005/8/layout/cycle7"/>
    <dgm:cxn modelId="{BC0D5DAB-136F-4C69-B784-4D731D0DE93A}" type="presOf" srcId="{AF767B2B-9415-4A12-8321-2B32EB16038C}" destId="{F9CA094D-2829-495F-8D4E-064AC4B21574}" srcOrd="1" destOrd="0" presId="urn:microsoft.com/office/officeart/2005/8/layout/cycle7"/>
    <dgm:cxn modelId="{B9F82A89-6BD2-49BC-9484-CA917E43FDE9}" srcId="{9D78D031-442E-4915-B497-9B2D916C9036}" destId="{6683BC60-9EB1-4F93-87F5-35D270765888}" srcOrd="0" destOrd="0" parTransId="{3E8F4D03-D7AB-4372-9F13-1CEB8195D57D}" sibTransId="{B19420F2-CA07-4F1D-AE21-DBD68AE17F96}"/>
    <dgm:cxn modelId="{8AF60F3C-2789-4022-A38A-AECAEA644A03}" type="presOf" srcId="{AF767B2B-9415-4A12-8321-2B32EB16038C}" destId="{66EBDA29-8867-4555-A745-DDE8DB0B9A15}" srcOrd="0" destOrd="0" presId="urn:microsoft.com/office/officeart/2005/8/layout/cycle7"/>
    <dgm:cxn modelId="{965606A7-0FF7-4BBF-9FBB-D87F6565722D}" type="presParOf" srcId="{8753DA64-E8D2-4604-8363-F02A8642678E}" destId="{F58FF23D-26AB-41C3-8EAA-08584199457D}" srcOrd="0" destOrd="0" presId="urn:microsoft.com/office/officeart/2005/8/layout/cycle7"/>
    <dgm:cxn modelId="{7E76208F-656B-4E48-A6F4-4ABBCDA2532C}" type="presParOf" srcId="{8753DA64-E8D2-4604-8363-F02A8642678E}" destId="{101078BD-2E26-46A5-B7CB-EE165C324062}" srcOrd="1" destOrd="0" presId="urn:microsoft.com/office/officeart/2005/8/layout/cycle7"/>
    <dgm:cxn modelId="{E4BAF1F7-44DD-44C5-80C5-F03D03354455}" type="presParOf" srcId="{101078BD-2E26-46A5-B7CB-EE165C324062}" destId="{A03F1602-8690-4D2D-A752-88987C0B171A}" srcOrd="0" destOrd="0" presId="urn:microsoft.com/office/officeart/2005/8/layout/cycle7"/>
    <dgm:cxn modelId="{70084264-AB08-4F4A-B3AE-78215D6225E8}" type="presParOf" srcId="{8753DA64-E8D2-4604-8363-F02A8642678E}" destId="{E62944A2-C7D4-4302-BB35-C8245DE70370}" srcOrd="2" destOrd="0" presId="urn:microsoft.com/office/officeart/2005/8/layout/cycle7"/>
    <dgm:cxn modelId="{A499C241-61F6-4E0E-9D90-B3DF0F27AC9B}" type="presParOf" srcId="{8753DA64-E8D2-4604-8363-F02A8642678E}" destId="{EDAD3D90-D770-4BC5-B65A-28744044CDDA}" srcOrd="3" destOrd="0" presId="urn:microsoft.com/office/officeart/2005/8/layout/cycle7"/>
    <dgm:cxn modelId="{216CBF55-7DBE-4258-A162-90E67C803074}" type="presParOf" srcId="{EDAD3D90-D770-4BC5-B65A-28744044CDDA}" destId="{080752C0-BF2D-4CB2-BC52-FCA69800E8A6}" srcOrd="0" destOrd="0" presId="urn:microsoft.com/office/officeart/2005/8/layout/cycle7"/>
    <dgm:cxn modelId="{C7312B21-1BE3-4823-ABD9-CF3741159159}" type="presParOf" srcId="{8753DA64-E8D2-4604-8363-F02A8642678E}" destId="{C1E7DDCB-3325-4974-ADD6-E1169B98DFE2}" srcOrd="4" destOrd="0" presId="urn:microsoft.com/office/officeart/2005/8/layout/cycle7"/>
    <dgm:cxn modelId="{7716252C-8E1D-4FBE-ADEC-56CBD821B85E}" type="presParOf" srcId="{8753DA64-E8D2-4604-8363-F02A8642678E}" destId="{66EBDA29-8867-4555-A745-DDE8DB0B9A15}" srcOrd="5" destOrd="0" presId="urn:microsoft.com/office/officeart/2005/8/layout/cycle7"/>
    <dgm:cxn modelId="{27F2C800-F84C-441C-8850-F43B9DF29710}" type="presParOf" srcId="{66EBDA29-8867-4555-A745-DDE8DB0B9A15}" destId="{F9CA094D-2829-495F-8D4E-064AC4B2157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9B7A34-2FAB-4E2C-A9B7-188D74D6ABEE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B71A800-CD36-416A-87B2-A4B6EE8F5465}">
      <dgm:prSet/>
      <dgm:spPr/>
      <dgm:t>
        <a:bodyPr/>
        <a:lstStyle/>
        <a:p>
          <a:pPr rtl="0"/>
          <a:r>
            <a:rPr lang="es-MX" smtClean="0"/>
            <a:t>ÉTICA</a:t>
          </a:r>
          <a:endParaRPr lang="es-MX" dirty="0"/>
        </a:p>
      </dgm:t>
    </dgm:pt>
    <dgm:pt modelId="{F3E69FEA-5869-4C3B-88CC-895BA05F3749}" type="parTrans" cxnId="{63FFFC70-9188-429A-85AB-95D82A69AE7C}">
      <dgm:prSet/>
      <dgm:spPr/>
      <dgm:t>
        <a:bodyPr/>
        <a:lstStyle/>
        <a:p>
          <a:endParaRPr lang="es-ES"/>
        </a:p>
      </dgm:t>
    </dgm:pt>
    <dgm:pt modelId="{7619A011-3EB9-49F5-BAA7-96B67DABAEAC}" type="sibTrans" cxnId="{63FFFC70-9188-429A-85AB-95D82A69AE7C}">
      <dgm:prSet/>
      <dgm:spPr/>
      <dgm:t>
        <a:bodyPr/>
        <a:lstStyle/>
        <a:p>
          <a:endParaRPr lang="es-ES"/>
        </a:p>
      </dgm:t>
    </dgm:pt>
    <dgm:pt modelId="{44726CFE-DC81-47DD-B30C-AD706BC074B7}">
      <dgm:prSet/>
      <dgm:spPr/>
      <dgm:t>
        <a:bodyPr/>
        <a:lstStyle/>
        <a:p>
          <a:pPr rtl="0"/>
          <a:r>
            <a:rPr lang="es-MX" dirty="0" smtClean="0"/>
            <a:t>saber que permite  el desarrollo de la naturaleza humana</a:t>
          </a:r>
          <a:endParaRPr lang="es-MX" dirty="0"/>
        </a:p>
      </dgm:t>
    </dgm:pt>
    <dgm:pt modelId="{7B02CE9B-D897-4D7F-A5BF-69EA263A5BCA}" type="parTrans" cxnId="{8F519BD5-C346-4B9B-8411-EA19F4C37D97}">
      <dgm:prSet/>
      <dgm:spPr/>
      <dgm:t>
        <a:bodyPr/>
        <a:lstStyle/>
        <a:p>
          <a:endParaRPr lang="es-ES"/>
        </a:p>
      </dgm:t>
    </dgm:pt>
    <dgm:pt modelId="{D2E74F39-9F9E-494B-9484-4DFB3DD2B538}" type="sibTrans" cxnId="{8F519BD5-C346-4B9B-8411-EA19F4C37D97}">
      <dgm:prSet/>
      <dgm:spPr/>
      <dgm:t>
        <a:bodyPr/>
        <a:lstStyle/>
        <a:p>
          <a:endParaRPr lang="es-ES"/>
        </a:p>
      </dgm:t>
    </dgm:pt>
    <dgm:pt modelId="{D86A4149-B326-4673-9801-5C6AA97B4EC2}">
      <dgm:prSet/>
      <dgm:spPr/>
      <dgm:t>
        <a:bodyPr/>
        <a:lstStyle/>
        <a:p>
          <a:pPr rtl="0"/>
          <a:r>
            <a:rPr lang="es-MX" smtClean="0"/>
            <a:t>EXPANSIÓN</a:t>
          </a:r>
          <a:endParaRPr lang="es-MX" dirty="0"/>
        </a:p>
      </dgm:t>
    </dgm:pt>
    <dgm:pt modelId="{9ACB8D27-DD02-4A0F-B1E1-117562783337}" type="parTrans" cxnId="{309A15A5-0477-4EFA-AF06-F93E8354F20C}">
      <dgm:prSet/>
      <dgm:spPr/>
      <dgm:t>
        <a:bodyPr/>
        <a:lstStyle/>
        <a:p>
          <a:endParaRPr lang="es-ES"/>
        </a:p>
      </dgm:t>
    </dgm:pt>
    <dgm:pt modelId="{2D3EF601-D9F8-4390-A857-2357096853C5}" type="sibTrans" cxnId="{309A15A5-0477-4EFA-AF06-F93E8354F20C}">
      <dgm:prSet/>
      <dgm:spPr/>
      <dgm:t>
        <a:bodyPr/>
        <a:lstStyle/>
        <a:p>
          <a:endParaRPr lang="es-ES"/>
        </a:p>
      </dgm:t>
    </dgm:pt>
    <dgm:pt modelId="{4C22D547-9ACB-4A5F-ABEE-A1106A19C2F5}" type="pres">
      <dgm:prSet presAssocID="{089B7A34-2FAB-4E2C-A9B7-188D74D6AB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50DA2A2-CDCE-480C-B2A8-D1268E5A08CA}" type="pres">
      <dgm:prSet presAssocID="{9B71A800-CD36-416A-87B2-A4B6EE8F5465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1C661444-CE55-4A74-8D8B-C50BDD75BE7B}" type="pres">
      <dgm:prSet presAssocID="{9B71A800-CD36-416A-87B2-A4B6EE8F5465}" presName="rootComposite1" presStyleCnt="0"/>
      <dgm:spPr/>
      <dgm:t>
        <a:bodyPr/>
        <a:lstStyle/>
        <a:p>
          <a:endParaRPr lang="es-MX"/>
        </a:p>
      </dgm:t>
    </dgm:pt>
    <dgm:pt modelId="{FD79F794-8A38-4C2C-9F3B-AA0E9FDAF25C}" type="pres">
      <dgm:prSet presAssocID="{9B71A800-CD36-416A-87B2-A4B6EE8F5465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64F1F1-4D3F-4CAB-B6C3-EB3546F8DDBA}" type="pres">
      <dgm:prSet presAssocID="{9B71A800-CD36-416A-87B2-A4B6EE8F5465}" presName="rootConnector1" presStyleLbl="node1" presStyleIdx="0" presStyleCnt="0"/>
      <dgm:spPr/>
      <dgm:t>
        <a:bodyPr/>
        <a:lstStyle/>
        <a:p>
          <a:endParaRPr lang="es-ES"/>
        </a:p>
      </dgm:t>
    </dgm:pt>
    <dgm:pt modelId="{8B2DD89B-3781-476C-A73D-02943F2A9849}" type="pres">
      <dgm:prSet presAssocID="{9B71A800-CD36-416A-87B2-A4B6EE8F5465}" presName="hierChild2" presStyleCnt="0"/>
      <dgm:spPr/>
      <dgm:t>
        <a:bodyPr/>
        <a:lstStyle/>
        <a:p>
          <a:endParaRPr lang="es-MX"/>
        </a:p>
      </dgm:t>
    </dgm:pt>
    <dgm:pt modelId="{AAF605D0-E3A9-4021-8576-1F075EDC8F6F}" type="pres">
      <dgm:prSet presAssocID="{9B71A800-CD36-416A-87B2-A4B6EE8F5465}" presName="hierChild3" presStyleCnt="0"/>
      <dgm:spPr/>
      <dgm:t>
        <a:bodyPr/>
        <a:lstStyle/>
        <a:p>
          <a:endParaRPr lang="es-MX"/>
        </a:p>
      </dgm:t>
    </dgm:pt>
    <dgm:pt modelId="{D057CFCE-A4BC-48FF-B790-8D0DC229AFCC}" type="pres">
      <dgm:prSet presAssocID="{44726CFE-DC81-47DD-B30C-AD706BC074B7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11570160-4E79-4F82-B6AD-D8C3400E5B37}" type="pres">
      <dgm:prSet presAssocID="{44726CFE-DC81-47DD-B30C-AD706BC074B7}" presName="rootComposite1" presStyleCnt="0"/>
      <dgm:spPr/>
      <dgm:t>
        <a:bodyPr/>
        <a:lstStyle/>
        <a:p>
          <a:endParaRPr lang="es-MX"/>
        </a:p>
      </dgm:t>
    </dgm:pt>
    <dgm:pt modelId="{4C0D07B3-5EBD-46E4-A517-46C9343E5F7B}" type="pres">
      <dgm:prSet presAssocID="{44726CFE-DC81-47DD-B30C-AD706BC074B7}" presName="rootText1" presStyleLbl="node0" presStyleIdx="1" presStyleCnt="3" custScaleY="1643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4F9C2-1263-43DC-B34D-FC41DAAC0415}" type="pres">
      <dgm:prSet presAssocID="{44726CFE-DC81-47DD-B30C-AD706BC074B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758673F-8109-4A97-86DB-BDF256F03F2E}" type="pres">
      <dgm:prSet presAssocID="{44726CFE-DC81-47DD-B30C-AD706BC074B7}" presName="hierChild2" presStyleCnt="0"/>
      <dgm:spPr/>
      <dgm:t>
        <a:bodyPr/>
        <a:lstStyle/>
        <a:p>
          <a:endParaRPr lang="es-MX"/>
        </a:p>
      </dgm:t>
    </dgm:pt>
    <dgm:pt modelId="{2AEC1888-03E6-4300-A03C-E65A418CB1AF}" type="pres">
      <dgm:prSet presAssocID="{44726CFE-DC81-47DD-B30C-AD706BC074B7}" presName="hierChild3" presStyleCnt="0"/>
      <dgm:spPr/>
      <dgm:t>
        <a:bodyPr/>
        <a:lstStyle/>
        <a:p>
          <a:endParaRPr lang="es-MX"/>
        </a:p>
      </dgm:t>
    </dgm:pt>
    <dgm:pt modelId="{4AC7F83C-DC6C-4399-B119-2B4C8D39F629}" type="pres">
      <dgm:prSet presAssocID="{D86A4149-B326-4673-9801-5C6AA97B4EC2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D9BA77FD-7ED4-48FE-9305-B54F8854E175}" type="pres">
      <dgm:prSet presAssocID="{D86A4149-B326-4673-9801-5C6AA97B4EC2}" presName="rootComposite1" presStyleCnt="0"/>
      <dgm:spPr/>
      <dgm:t>
        <a:bodyPr/>
        <a:lstStyle/>
        <a:p>
          <a:endParaRPr lang="es-MX"/>
        </a:p>
      </dgm:t>
    </dgm:pt>
    <dgm:pt modelId="{2A84E527-6376-4B06-B70E-66AAEE15D409}" type="pres">
      <dgm:prSet presAssocID="{D86A4149-B326-4673-9801-5C6AA97B4EC2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8A56AF-1998-438A-B181-2BABECB71262}" type="pres">
      <dgm:prSet presAssocID="{D86A4149-B326-4673-9801-5C6AA97B4EC2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C1B7F63-5A6B-49CD-8EB0-C07CC4489D81}" type="pres">
      <dgm:prSet presAssocID="{D86A4149-B326-4673-9801-5C6AA97B4EC2}" presName="hierChild2" presStyleCnt="0"/>
      <dgm:spPr/>
      <dgm:t>
        <a:bodyPr/>
        <a:lstStyle/>
        <a:p>
          <a:endParaRPr lang="es-MX"/>
        </a:p>
      </dgm:t>
    </dgm:pt>
    <dgm:pt modelId="{210AEE91-09BF-4B8D-8DAE-766C09C92A37}" type="pres">
      <dgm:prSet presAssocID="{D86A4149-B326-4673-9801-5C6AA97B4EC2}" presName="hierChild3" presStyleCnt="0"/>
      <dgm:spPr/>
      <dgm:t>
        <a:bodyPr/>
        <a:lstStyle/>
        <a:p>
          <a:endParaRPr lang="es-MX"/>
        </a:p>
      </dgm:t>
    </dgm:pt>
  </dgm:ptLst>
  <dgm:cxnLst>
    <dgm:cxn modelId="{161C4BF5-B427-4D26-811B-2E84E9441E2F}" type="presOf" srcId="{9B71A800-CD36-416A-87B2-A4B6EE8F5465}" destId="{FD79F794-8A38-4C2C-9F3B-AA0E9FDAF25C}" srcOrd="0" destOrd="0" presId="urn:microsoft.com/office/officeart/2005/8/layout/orgChart1"/>
    <dgm:cxn modelId="{C79E4D33-EC2C-4504-82D0-FD8AE9E83894}" type="presOf" srcId="{9B71A800-CD36-416A-87B2-A4B6EE8F5465}" destId="{1F64F1F1-4D3F-4CAB-B6C3-EB3546F8DDBA}" srcOrd="1" destOrd="0" presId="urn:microsoft.com/office/officeart/2005/8/layout/orgChart1"/>
    <dgm:cxn modelId="{7842C830-4ED6-4E18-8610-43130D0E4008}" type="presOf" srcId="{D86A4149-B326-4673-9801-5C6AA97B4EC2}" destId="{2A84E527-6376-4B06-B70E-66AAEE15D409}" srcOrd="0" destOrd="0" presId="urn:microsoft.com/office/officeart/2005/8/layout/orgChart1"/>
    <dgm:cxn modelId="{63FFFC70-9188-429A-85AB-95D82A69AE7C}" srcId="{089B7A34-2FAB-4E2C-A9B7-188D74D6ABEE}" destId="{9B71A800-CD36-416A-87B2-A4B6EE8F5465}" srcOrd="0" destOrd="0" parTransId="{F3E69FEA-5869-4C3B-88CC-895BA05F3749}" sibTransId="{7619A011-3EB9-49F5-BAA7-96B67DABAEAC}"/>
    <dgm:cxn modelId="{F19B6D03-51CA-41AD-9E2B-4D864D95BBC9}" type="presOf" srcId="{089B7A34-2FAB-4E2C-A9B7-188D74D6ABEE}" destId="{4C22D547-9ACB-4A5F-ABEE-A1106A19C2F5}" srcOrd="0" destOrd="0" presId="urn:microsoft.com/office/officeart/2005/8/layout/orgChart1"/>
    <dgm:cxn modelId="{8F519BD5-C346-4B9B-8411-EA19F4C37D97}" srcId="{089B7A34-2FAB-4E2C-A9B7-188D74D6ABEE}" destId="{44726CFE-DC81-47DD-B30C-AD706BC074B7}" srcOrd="1" destOrd="0" parTransId="{7B02CE9B-D897-4D7F-A5BF-69EA263A5BCA}" sibTransId="{D2E74F39-9F9E-494B-9484-4DFB3DD2B538}"/>
    <dgm:cxn modelId="{C3571BB7-5301-414D-AABF-84FD67542BD8}" type="presOf" srcId="{D86A4149-B326-4673-9801-5C6AA97B4EC2}" destId="{898A56AF-1998-438A-B181-2BABECB71262}" srcOrd="1" destOrd="0" presId="urn:microsoft.com/office/officeart/2005/8/layout/orgChart1"/>
    <dgm:cxn modelId="{309A15A5-0477-4EFA-AF06-F93E8354F20C}" srcId="{089B7A34-2FAB-4E2C-A9B7-188D74D6ABEE}" destId="{D86A4149-B326-4673-9801-5C6AA97B4EC2}" srcOrd="2" destOrd="0" parTransId="{9ACB8D27-DD02-4A0F-B1E1-117562783337}" sibTransId="{2D3EF601-D9F8-4390-A857-2357096853C5}"/>
    <dgm:cxn modelId="{94817679-8AF6-4990-A3DC-2A9BB25738E0}" type="presOf" srcId="{44726CFE-DC81-47DD-B30C-AD706BC074B7}" destId="{B9A4F9C2-1263-43DC-B34D-FC41DAAC0415}" srcOrd="1" destOrd="0" presId="urn:microsoft.com/office/officeart/2005/8/layout/orgChart1"/>
    <dgm:cxn modelId="{EF07BBE1-7C68-4121-8302-3E14D765759E}" type="presOf" srcId="{44726CFE-DC81-47DD-B30C-AD706BC074B7}" destId="{4C0D07B3-5EBD-46E4-A517-46C9343E5F7B}" srcOrd="0" destOrd="0" presId="urn:microsoft.com/office/officeart/2005/8/layout/orgChart1"/>
    <dgm:cxn modelId="{5F028F21-7054-42F7-BD8B-671A2798EFAE}" type="presParOf" srcId="{4C22D547-9ACB-4A5F-ABEE-A1106A19C2F5}" destId="{950DA2A2-CDCE-480C-B2A8-D1268E5A08CA}" srcOrd="0" destOrd="0" presId="urn:microsoft.com/office/officeart/2005/8/layout/orgChart1"/>
    <dgm:cxn modelId="{2C918C7C-866B-4939-BF30-563FD0C40742}" type="presParOf" srcId="{950DA2A2-CDCE-480C-B2A8-D1268E5A08CA}" destId="{1C661444-CE55-4A74-8D8B-C50BDD75BE7B}" srcOrd="0" destOrd="0" presId="urn:microsoft.com/office/officeart/2005/8/layout/orgChart1"/>
    <dgm:cxn modelId="{9520FB82-44A8-4AC7-A6BA-69EBBA3D7F3D}" type="presParOf" srcId="{1C661444-CE55-4A74-8D8B-C50BDD75BE7B}" destId="{FD79F794-8A38-4C2C-9F3B-AA0E9FDAF25C}" srcOrd="0" destOrd="0" presId="urn:microsoft.com/office/officeart/2005/8/layout/orgChart1"/>
    <dgm:cxn modelId="{7B93D1D4-FB41-4F4C-A5A0-A58A58A82640}" type="presParOf" srcId="{1C661444-CE55-4A74-8D8B-C50BDD75BE7B}" destId="{1F64F1F1-4D3F-4CAB-B6C3-EB3546F8DDBA}" srcOrd="1" destOrd="0" presId="urn:microsoft.com/office/officeart/2005/8/layout/orgChart1"/>
    <dgm:cxn modelId="{FB95839E-6976-4B35-B58A-E075ACE4A523}" type="presParOf" srcId="{950DA2A2-CDCE-480C-B2A8-D1268E5A08CA}" destId="{8B2DD89B-3781-476C-A73D-02943F2A9849}" srcOrd="1" destOrd="0" presId="urn:microsoft.com/office/officeart/2005/8/layout/orgChart1"/>
    <dgm:cxn modelId="{68837634-0F7F-4EE6-830C-0BB4CC17AAF6}" type="presParOf" srcId="{950DA2A2-CDCE-480C-B2A8-D1268E5A08CA}" destId="{AAF605D0-E3A9-4021-8576-1F075EDC8F6F}" srcOrd="2" destOrd="0" presId="urn:microsoft.com/office/officeart/2005/8/layout/orgChart1"/>
    <dgm:cxn modelId="{A5F8EB6A-7839-481E-A954-E984214957D7}" type="presParOf" srcId="{4C22D547-9ACB-4A5F-ABEE-A1106A19C2F5}" destId="{D057CFCE-A4BC-48FF-B790-8D0DC229AFCC}" srcOrd="1" destOrd="0" presId="urn:microsoft.com/office/officeart/2005/8/layout/orgChart1"/>
    <dgm:cxn modelId="{AC0ECC29-5C95-47E5-BB0D-D4610B984263}" type="presParOf" srcId="{D057CFCE-A4BC-48FF-B790-8D0DC229AFCC}" destId="{11570160-4E79-4F82-B6AD-D8C3400E5B37}" srcOrd="0" destOrd="0" presId="urn:microsoft.com/office/officeart/2005/8/layout/orgChart1"/>
    <dgm:cxn modelId="{7D5CE5F3-F7BA-4BBB-9ABD-5FC1DCF8CD71}" type="presParOf" srcId="{11570160-4E79-4F82-B6AD-D8C3400E5B37}" destId="{4C0D07B3-5EBD-46E4-A517-46C9343E5F7B}" srcOrd="0" destOrd="0" presId="urn:microsoft.com/office/officeart/2005/8/layout/orgChart1"/>
    <dgm:cxn modelId="{A1A0C0FE-1C04-4D80-AE7A-74EB171FE042}" type="presParOf" srcId="{11570160-4E79-4F82-B6AD-D8C3400E5B37}" destId="{B9A4F9C2-1263-43DC-B34D-FC41DAAC0415}" srcOrd="1" destOrd="0" presId="urn:microsoft.com/office/officeart/2005/8/layout/orgChart1"/>
    <dgm:cxn modelId="{494929E3-4FCB-4A03-846E-885ADAE761D6}" type="presParOf" srcId="{D057CFCE-A4BC-48FF-B790-8D0DC229AFCC}" destId="{9758673F-8109-4A97-86DB-BDF256F03F2E}" srcOrd="1" destOrd="0" presId="urn:microsoft.com/office/officeart/2005/8/layout/orgChart1"/>
    <dgm:cxn modelId="{E9AE83AF-9248-4551-A9A4-6D7D8CFF0DF1}" type="presParOf" srcId="{D057CFCE-A4BC-48FF-B790-8D0DC229AFCC}" destId="{2AEC1888-03E6-4300-A03C-E65A418CB1AF}" srcOrd="2" destOrd="0" presId="urn:microsoft.com/office/officeart/2005/8/layout/orgChart1"/>
    <dgm:cxn modelId="{6DB002E5-91AF-4E7C-B68B-9D99D4357787}" type="presParOf" srcId="{4C22D547-9ACB-4A5F-ABEE-A1106A19C2F5}" destId="{4AC7F83C-DC6C-4399-B119-2B4C8D39F629}" srcOrd="2" destOrd="0" presId="urn:microsoft.com/office/officeart/2005/8/layout/orgChart1"/>
    <dgm:cxn modelId="{80A9FF53-2C44-4FC8-A688-A0D6E5AF03A0}" type="presParOf" srcId="{4AC7F83C-DC6C-4399-B119-2B4C8D39F629}" destId="{D9BA77FD-7ED4-48FE-9305-B54F8854E175}" srcOrd="0" destOrd="0" presId="urn:microsoft.com/office/officeart/2005/8/layout/orgChart1"/>
    <dgm:cxn modelId="{2310019B-CB29-4491-B1B0-29BD839BA87E}" type="presParOf" srcId="{D9BA77FD-7ED4-48FE-9305-B54F8854E175}" destId="{2A84E527-6376-4B06-B70E-66AAEE15D409}" srcOrd="0" destOrd="0" presId="urn:microsoft.com/office/officeart/2005/8/layout/orgChart1"/>
    <dgm:cxn modelId="{7D3710C8-D6D7-4E26-BBE0-294EC6A81B51}" type="presParOf" srcId="{D9BA77FD-7ED4-48FE-9305-B54F8854E175}" destId="{898A56AF-1998-438A-B181-2BABECB71262}" srcOrd="1" destOrd="0" presId="urn:microsoft.com/office/officeart/2005/8/layout/orgChart1"/>
    <dgm:cxn modelId="{889FA044-CD15-4676-8143-BB5B3629C0CC}" type="presParOf" srcId="{4AC7F83C-DC6C-4399-B119-2B4C8D39F629}" destId="{3C1B7F63-5A6B-49CD-8EB0-C07CC4489D81}" srcOrd="1" destOrd="0" presId="urn:microsoft.com/office/officeart/2005/8/layout/orgChart1"/>
    <dgm:cxn modelId="{490F3132-0A7D-4BB5-9DB2-924B0AE680DB}" type="presParOf" srcId="{4AC7F83C-DC6C-4399-B119-2B4C8D39F629}" destId="{210AEE91-09BF-4B8D-8DAE-766C09C92A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B8ED0A-E5FE-4337-9639-3AD69F365E92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878261-04FD-40EF-96EC-78353B9377FA}">
      <dgm:prSet/>
      <dgm:spPr/>
      <dgm:t>
        <a:bodyPr/>
        <a:lstStyle/>
        <a:p>
          <a:pPr rtl="0"/>
          <a:r>
            <a:rPr lang="es-MX" smtClean="0"/>
            <a:t>ÉTICA</a:t>
          </a:r>
          <a:endParaRPr lang="es-MX" dirty="0"/>
        </a:p>
      </dgm:t>
    </dgm:pt>
    <dgm:pt modelId="{BBAD271D-33F6-433B-833A-DFAE3A527AF1}" type="parTrans" cxnId="{A948A6E0-35ED-4BA5-8B24-61B471FBE63D}">
      <dgm:prSet/>
      <dgm:spPr/>
      <dgm:t>
        <a:bodyPr/>
        <a:lstStyle/>
        <a:p>
          <a:endParaRPr lang="es-ES"/>
        </a:p>
      </dgm:t>
    </dgm:pt>
    <dgm:pt modelId="{FC3929A9-5AC8-4157-B64F-A5467AEE4197}" type="sibTrans" cxnId="{A948A6E0-35ED-4BA5-8B24-61B471FBE63D}">
      <dgm:prSet/>
      <dgm:spPr/>
      <dgm:t>
        <a:bodyPr/>
        <a:lstStyle/>
        <a:p>
          <a:endParaRPr lang="es-ES"/>
        </a:p>
      </dgm:t>
    </dgm:pt>
    <dgm:pt modelId="{7C126226-74D7-4B69-A70C-BC4198B40080}">
      <dgm:prSet/>
      <dgm:spPr/>
      <dgm:t>
        <a:bodyPr/>
        <a:lstStyle/>
        <a:p>
          <a:pPr rtl="0"/>
          <a:r>
            <a:rPr lang="es-MX" dirty="0" smtClean="0"/>
            <a:t>Reglas externas que constriñen la naturaleza</a:t>
          </a:r>
          <a:endParaRPr lang="es-MX" dirty="0"/>
        </a:p>
      </dgm:t>
    </dgm:pt>
    <dgm:pt modelId="{2D5132DF-E324-47C8-8213-7C2078CEDF79}" type="parTrans" cxnId="{5D172FE8-073D-4AEB-A9EC-2B0B696830CB}">
      <dgm:prSet/>
      <dgm:spPr/>
      <dgm:t>
        <a:bodyPr/>
        <a:lstStyle/>
        <a:p>
          <a:endParaRPr lang="es-ES"/>
        </a:p>
      </dgm:t>
    </dgm:pt>
    <dgm:pt modelId="{A2A9A185-984C-4AB3-864C-7EF550B1F587}" type="sibTrans" cxnId="{5D172FE8-073D-4AEB-A9EC-2B0B696830CB}">
      <dgm:prSet/>
      <dgm:spPr/>
      <dgm:t>
        <a:bodyPr/>
        <a:lstStyle/>
        <a:p>
          <a:endParaRPr lang="es-ES"/>
        </a:p>
      </dgm:t>
    </dgm:pt>
    <dgm:pt modelId="{AB0A7F2C-A2EE-46E3-8D03-75D2D06251F6}">
      <dgm:prSet/>
      <dgm:spPr/>
      <dgm:t>
        <a:bodyPr/>
        <a:lstStyle/>
        <a:p>
          <a:pPr rtl="0"/>
          <a:r>
            <a:rPr lang="es-MX" smtClean="0"/>
            <a:t>RESTRICCIÓN</a:t>
          </a:r>
          <a:endParaRPr lang="es-MX" dirty="0"/>
        </a:p>
      </dgm:t>
    </dgm:pt>
    <dgm:pt modelId="{4F93A641-146F-4097-BAA2-6E9B9E513859}" type="parTrans" cxnId="{EA0D4D87-F704-4669-A0F6-5FDBF68D49A1}">
      <dgm:prSet/>
      <dgm:spPr/>
      <dgm:t>
        <a:bodyPr/>
        <a:lstStyle/>
        <a:p>
          <a:endParaRPr lang="es-ES"/>
        </a:p>
      </dgm:t>
    </dgm:pt>
    <dgm:pt modelId="{F2540F4A-99CB-4377-BBCF-F84B54BE9050}" type="sibTrans" cxnId="{EA0D4D87-F704-4669-A0F6-5FDBF68D49A1}">
      <dgm:prSet/>
      <dgm:spPr/>
      <dgm:t>
        <a:bodyPr/>
        <a:lstStyle/>
        <a:p>
          <a:endParaRPr lang="es-ES"/>
        </a:p>
      </dgm:t>
    </dgm:pt>
    <dgm:pt modelId="{97EF8AEC-1173-4E91-B391-D0FF756D9920}" type="pres">
      <dgm:prSet presAssocID="{E9B8ED0A-E5FE-4337-9639-3AD69F365E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C324356-1393-4BED-A4B5-880529D62AEC}" type="pres">
      <dgm:prSet presAssocID="{BD878261-04FD-40EF-96EC-78353B9377FA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EF560765-6AB5-4461-A6D2-B7EB72570E7A}" type="pres">
      <dgm:prSet presAssocID="{BD878261-04FD-40EF-96EC-78353B9377FA}" presName="rootComposite1" presStyleCnt="0"/>
      <dgm:spPr/>
      <dgm:t>
        <a:bodyPr/>
        <a:lstStyle/>
        <a:p>
          <a:endParaRPr lang="es-MX"/>
        </a:p>
      </dgm:t>
    </dgm:pt>
    <dgm:pt modelId="{56E22D8B-AA8C-4204-8A0B-7154B7B5B903}" type="pres">
      <dgm:prSet presAssocID="{BD878261-04FD-40EF-96EC-78353B9377FA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4C45692-3779-478B-ACBD-A816E7F3649F}" type="pres">
      <dgm:prSet presAssocID="{BD878261-04FD-40EF-96EC-78353B9377F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158B4E07-9D74-4290-99F5-62A04EA5CAF6}" type="pres">
      <dgm:prSet presAssocID="{BD878261-04FD-40EF-96EC-78353B9377FA}" presName="hierChild2" presStyleCnt="0"/>
      <dgm:spPr/>
      <dgm:t>
        <a:bodyPr/>
        <a:lstStyle/>
        <a:p>
          <a:endParaRPr lang="es-MX"/>
        </a:p>
      </dgm:t>
    </dgm:pt>
    <dgm:pt modelId="{AF31D7B8-B195-4031-8258-693B66CDE2E2}" type="pres">
      <dgm:prSet presAssocID="{BD878261-04FD-40EF-96EC-78353B9377FA}" presName="hierChild3" presStyleCnt="0"/>
      <dgm:spPr/>
      <dgm:t>
        <a:bodyPr/>
        <a:lstStyle/>
        <a:p>
          <a:endParaRPr lang="es-MX"/>
        </a:p>
      </dgm:t>
    </dgm:pt>
    <dgm:pt modelId="{6559690C-4A75-4DC4-A370-B84F4693D074}" type="pres">
      <dgm:prSet presAssocID="{7C126226-74D7-4B69-A70C-BC4198B4008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7CAC39C9-CB36-48F9-BAA4-4D348C793025}" type="pres">
      <dgm:prSet presAssocID="{7C126226-74D7-4B69-A70C-BC4198B40080}" presName="rootComposite1" presStyleCnt="0"/>
      <dgm:spPr/>
      <dgm:t>
        <a:bodyPr/>
        <a:lstStyle/>
        <a:p>
          <a:endParaRPr lang="es-MX"/>
        </a:p>
      </dgm:t>
    </dgm:pt>
    <dgm:pt modelId="{C9F78FCD-29E6-44A3-B01E-2EDB21370208}" type="pres">
      <dgm:prSet presAssocID="{7C126226-74D7-4B69-A70C-BC4198B40080}" presName="rootText1" presStyleLbl="node0" presStyleIdx="1" presStyleCnt="3" custScaleY="16522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AFEC21-F826-4293-B9E7-58C848518E1C}" type="pres">
      <dgm:prSet presAssocID="{7C126226-74D7-4B69-A70C-BC4198B40080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308DDE8-F7F6-4C0F-B271-89E5B933F52F}" type="pres">
      <dgm:prSet presAssocID="{7C126226-74D7-4B69-A70C-BC4198B40080}" presName="hierChild2" presStyleCnt="0"/>
      <dgm:spPr/>
      <dgm:t>
        <a:bodyPr/>
        <a:lstStyle/>
        <a:p>
          <a:endParaRPr lang="es-MX"/>
        </a:p>
      </dgm:t>
    </dgm:pt>
    <dgm:pt modelId="{C4CF6A1E-F504-4170-AE9B-E7E2F8A061AB}" type="pres">
      <dgm:prSet presAssocID="{7C126226-74D7-4B69-A70C-BC4198B40080}" presName="hierChild3" presStyleCnt="0"/>
      <dgm:spPr/>
      <dgm:t>
        <a:bodyPr/>
        <a:lstStyle/>
        <a:p>
          <a:endParaRPr lang="es-MX"/>
        </a:p>
      </dgm:t>
    </dgm:pt>
    <dgm:pt modelId="{BDF1AC9F-451E-4C07-AC41-0713C28F90BF}" type="pres">
      <dgm:prSet presAssocID="{AB0A7F2C-A2EE-46E3-8D03-75D2D06251F6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E04BD7FD-0B3E-4472-9368-7D4857B23FBF}" type="pres">
      <dgm:prSet presAssocID="{AB0A7F2C-A2EE-46E3-8D03-75D2D06251F6}" presName="rootComposite1" presStyleCnt="0"/>
      <dgm:spPr/>
      <dgm:t>
        <a:bodyPr/>
        <a:lstStyle/>
        <a:p>
          <a:endParaRPr lang="es-MX"/>
        </a:p>
      </dgm:t>
    </dgm:pt>
    <dgm:pt modelId="{071E2EB0-86A8-438B-95D9-32BE15FFDF83}" type="pres">
      <dgm:prSet presAssocID="{AB0A7F2C-A2EE-46E3-8D03-75D2D06251F6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BAD33F-E5FE-4B13-A512-B1D1FA9F8E97}" type="pres">
      <dgm:prSet presAssocID="{AB0A7F2C-A2EE-46E3-8D03-75D2D06251F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7D39E05C-F649-4F2B-8337-342D0A71778D}" type="pres">
      <dgm:prSet presAssocID="{AB0A7F2C-A2EE-46E3-8D03-75D2D06251F6}" presName="hierChild2" presStyleCnt="0"/>
      <dgm:spPr/>
      <dgm:t>
        <a:bodyPr/>
        <a:lstStyle/>
        <a:p>
          <a:endParaRPr lang="es-MX"/>
        </a:p>
      </dgm:t>
    </dgm:pt>
    <dgm:pt modelId="{C28A7AD0-5819-4BCF-B413-0F994DB72695}" type="pres">
      <dgm:prSet presAssocID="{AB0A7F2C-A2EE-46E3-8D03-75D2D06251F6}" presName="hierChild3" presStyleCnt="0"/>
      <dgm:spPr/>
      <dgm:t>
        <a:bodyPr/>
        <a:lstStyle/>
        <a:p>
          <a:endParaRPr lang="es-MX"/>
        </a:p>
      </dgm:t>
    </dgm:pt>
  </dgm:ptLst>
  <dgm:cxnLst>
    <dgm:cxn modelId="{095B91EE-83CD-401F-807E-46D918AC7BE5}" type="presOf" srcId="{E9B8ED0A-E5FE-4337-9639-3AD69F365E92}" destId="{97EF8AEC-1173-4E91-B391-D0FF756D9920}" srcOrd="0" destOrd="0" presId="urn:microsoft.com/office/officeart/2005/8/layout/orgChart1"/>
    <dgm:cxn modelId="{35BE8161-0DCD-450C-85FB-FABF44D783D0}" type="presOf" srcId="{BD878261-04FD-40EF-96EC-78353B9377FA}" destId="{E4C45692-3779-478B-ACBD-A816E7F3649F}" srcOrd="1" destOrd="0" presId="urn:microsoft.com/office/officeart/2005/8/layout/orgChart1"/>
    <dgm:cxn modelId="{5D172FE8-073D-4AEB-A9EC-2B0B696830CB}" srcId="{E9B8ED0A-E5FE-4337-9639-3AD69F365E92}" destId="{7C126226-74D7-4B69-A70C-BC4198B40080}" srcOrd="1" destOrd="0" parTransId="{2D5132DF-E324-47C8-8213-7C2078CEDF79}" sibTransId="{A2A9A185-984C-4AB3-864C-7EF550B1F587}"/>
    <dgm:cxn modelId="{A948A6E0-35ED-4BA5-8B24-61B471FBE63D}" srcId="{E9B8ED0A-E5FE-4337-9639-3AD69F365E92}" destId="{BD878261-04FD-40EF-96EC-78353B9377FA}" srcOrd="0" destOrd="0" parTransId="{BBAD271D-33F6-433B-833A-DFAE3A527AF1}" sibTransId="{FC3929A9-5AC8-4157-B64F-A5467AEE4197}"/>
    <dgm:cxn modelId="{B63B14A7-4B1F-43AF-953B-8225AB4707C4}" type="presOf" srcId="{7C126226-74D7-4B69-A70C-BC4198B40080}" destId="{C9F78FCD-29E6-44A3-B01E-2EDB21370208}" srcOrd="0" destOrd="0" presId="urn:microsoft.com/office/officeart/2005/8/layout/orgChart1"/>
    <dgm:cxn modelId="{ABD296AE-8F9C-40CF-861F-5E022418E047}" type="presOf" srcId="{AB0A7F2C-A2EE-46E3-8D03-75D2D06251F6}" destId="{071E2EB0-86A8-438B-95D9-32BE15FFDF83}" srcOrd="0" destOrd="0" presId="urn:microsoft.com/office/officeart/2005/8/layout/orgChart1"/>
    <dgm:cxn modelId="{EA0D4D87-F704-4669-A0F6-5FDBF68D49A1}" srcId="{E9B8ED0A-E5FE-4337-9639-3AD69F365E92}" destId="{AB0A7F2C-A2EE-46E3-8D03-75D2D06251F6}" srcOrd="2" destOrd="0" parTransId="{4F93A641-146F-4097-BAA2-6E9B9E513859}" sibTransId="{F2540F4A-99CB-4377-BBCF-F84B54BE9050}"/>
    <dgm:cxn modelId="{4E84211F-8142-4334-A9D5-10812F0BA579}" type="presOf" srcId="{7C126226-74D7-4B69-A70C-BC4198B40080}" destId="{98AFEC21-F826-4293-B9E7-58C848518E1C}" srcOrd="1" destOrd="0" presId="urn:microsoft.com/office/officeart/2005/8/layout/orgChart1"/>
    <dgm:cxn modelId="{D8475775-4155-46F9-899D-AADB1FD7BB79}" type="presOf" srcId="{BD878261-04FD-40EF-96EC-78353B9377FA}" destId="{56E22D8B-AA8C-4204-8A0B-7154B7B5B903}" srcOrd="0" destOrd="0" presId="urn:microsoft.com/office/officeart/2005/8/layout/orgChart1"/>
    <dgm:cxn modelId="{CE8D0594-FD19-455F-AAEF-EA4A674E467E}" type="presOf" srcId="{AB0A7F2C-A2EE-46E3-8D03-75D2D06251F6}" destId="{F7BAD33F-E5FE-4B13-A512-B1D1FA9F8E97}" srcOrd="1" destOrd="0" presId="urn:microsoft.com/office/officeart/2005/8/layout/orgChart1"/>
    <dgm:cxn modelId="{B21823ED-15FA-4FA7-A753-39F85F42EE1B}" type="presParOf" srcId="{97EF8AEC-1173-4E91-B391-D0FF756D9920}" destId="{5C324356-1393-4BED-A4B5-880529D62AEC}" srcOrd="0" destOrd="0" presId="urn:microsoft.com/office/officeart/2005/8/layout/orgChart1"/>
    <dgm:cxn modelId="{03CD0FEA-EE81-471D-9F0A-601FD48BDBA5}" type="presParOf" srcId="{5C324356-1393-4BED-A4B5-880529D62AEC}" destId="{EF560765-6AB5-4461-A6D2-B7EB72570E7A}" srcOrd="0" destOrd="0" presId="urn:microsoft.com/office/officeart/2005/8/layout/orgChart1"/>
    <dgm:cxn modelId="{3D46CAC4-A28B-4CCE-9DF5-86F1B9AA327F}" type="presParOf" srcId="{EF560765-6AB5-4461-A6D2-B7EB72570E7A}" destId="{56E22D8B-AA8C-4204-8A0B-7154B7B5B903}" srcOrd="0" destOrd="0" presId="urn:microsoft.com/office/officeart/2005/8/layout/orgChart1"/>
    <dgm:cxn modelId="{607666F3-F734-4349-9A84-30FE73BF9757}" type="presParOf" srcId="{EF560765-6AB5-4461-A6D2-B7EB72570E7A}" destId="{E4C45692-3779-478B-ACBD-A816E7F3649F}" srcOrd="1" destOrd="0" presId="urn:microsoft.com/office/officeart/2005/8/layout/orgChart1"/>
    <dgm:cxn modelId="{4B84E51E-BC37-40FB-87C3-433AA5CD47C8}" type="presParOf" srcId="{5C324356-1393-4BED-A4B5-880529D62AEC}" destId="{158B4E07-9D74-4290-99F5-62A04EA5CAF6}" srcOrd="1" destOrd="0" presId="urn:microsoft.com/office/officeart/2005/8/layout/orgChart1"/>
    <dgm:cxn modelId="{92658C7E-93FB-4CFF-8FDB-5663DAEAE5C6}" type="presParOf" srcId="{5C324356-1393-4BED-A4B5-880529D62AEC}" destId="{AF31D7B8-B195-4031-8258-693B66CDE2E2}" srcOrd="2" destOrd="0" presId="urn:microsoft.com/office/officeart/2005/8/layout/orgChart1"/>
    <dgm:cxn modelId="{45AA8A59-2861-430E-8CEB-4BD0579959EA}" type="presParOf" srcId="{97EF8AEC-1173-4E91-B391-D0FF756D9920}" destId="{6559690C-4A75-4DC4-A370-B84F4693D074}" srcOrd="1" destOrd="0" presId="urn:microsoft.com/office/officeart/2005/8/layout/orgChart1"/>
    <dgm:cxn modelId="{309E6E76-4B5A-4B74-9859-5B87B159053E}" type="presParOf" srcId="{6559690C-4A75-4DC4-A370-B84F4693D074}" destId="{7CAC39C9-CB36-48F9-BAA4-4D348C793025}" srcOrd="0" destOrd="0" presId="urn:microsoft.com/office/officeart/2005/8/layout/orgChart1"/>
    <dgm:cxn modelId="{15A784F7-454E-424B-9151-1E7174312C13}" type="presParOf" srcId="{7CAC39C9-CB36-48F9-BAA4-4D348C793025}" destId="{C9F78FCD-29E6-44A3-B01E-2EDB21370208}" srcOrd="0" destOrd="0" presId="urn:microsoft.com/office/officeart/2005/8/layout/orgChart1"/>
    <dgm:cxn modelId="{4AD295CB-A55C-43EC-BF49-55D254856924}" type="presParOf" srcId="{7CAC39C9-CB36-48F9-BAA4-4D348C793025}" destId="{98AFEC21-F826-4293-B9E7-58C848518E1C}" srcOrd="1" destOrd="0" presId="urn:microsoft.com/office/officeart/2005/8/layout/orgChart1"/>
    <dgm:cxn modelId="{0C5F8C3D-9C86-4C7E-9804-CB1E9C556D39}" type="presParOf" srcId="{6559690C-4A75-4DC4-A370-B84F4693D074}" destId="{6308DDE8-F7F6-4C0F-B271-89E5B933F52F}" srcOrd="1" destOrd="0" presId="urn:microsoft.com/office/officeart/2005/8/layout/orgChart1"/>
    <dgm:cxn modelId="{6881AF0C-4081-4154-A0C4-589BBE94E178}" type="presParOf" srcId="{6559690C-4A75-4DC4-A370-B84F4693D074}" destId="{C4CF6A1E-F504-4170-AE9B-E7E2F8A061AB}" srcOrd="2" destOrd="0" presId="urn:microsoft.com/office/officeart/2005/8/layout/orgChart1"/>
    <dgm:cxn modelId="{9A6FC3AA-019B-4E3F-A34A-1085EA5489EA}" type="presParOf" srcId="{97EF8AEC-1173-4E91-B391-D0FF756D9920}" destId="{BDF1AC9F-451E-4C07-AC41-0713C28F90BF}" srcOrd="2" destOrd="0" presId="urn:microsoft.com/office/officeart/2005/8/layout/orgChart1"/>
    <dgm:cxn modelId="{B185C87A-FDCB-4037-8914-D3C79E59D8C9}" type="presParOf" srcId="{BDF1AC9F-451E-4C07-AC41-0713C28F90BF}" destId="{E04BD7FD-0B3E-4472-9368-7D4857B23FBF}" srcOrd="0" destOrd="0" presId="urn:microsoft.com/office/officeart/2005/8/layout/orgChart1"/>
    <dgm:cxn modelId="{6B949B0E-4321-436D-AC30-C865291D7788}" type="presParOf" srcId="{E04BD7FD-0B3E-4472-9368-7D4857B23FBF}" destId="{071E2EB0-86A8-438B-95D9-32BE15FFDF83}" srcOrd="0" destOrd="0" presId="urn:microsoft.com/office/officeart/2005/8/layout/orgChart1"/>
    <dgm:cxn modelId="{A7A3EF2C-F3AF-42F6-AC99-1BBDFB7B5360}" type="presParOf" srcId="{E04BD7FD-0B3E-4472-9368-7D4857B23FBF}" destId="{F7BAD33F-E5FE-4B13-A512-B1D1FA9F8E97}" srcOrd="1" destOrd="0" presId="urn:microsoft.com/office/officeart/2005/8/layout/orgChart1"/>
    <dgm:cxn modelId="{E0BCDF36-0EE5-4F51-8CAD-0B21C0EEA48F}" type="presParOf" srcId="{BDF1AC9F-451E-4C07-AC41-0713C28F90BF}" destId="{7D39E05C-F649-4F2B-8337-342D0A71778D}" srcOrd="1" destOrd="0" presId="urn:microsoft.com/office/officeart/2005/8/layout/orgChart1"/>
    <dgm:cxn modelId="{C326ECA3-D57C-4165-A50E-D240A35D3368}" type="presParOf" srcId="{BDF1AC9F-451E-4C07-AC41-0713C28F90BF}" destId="{C28A7AD0-5819-4BCF-B413-0F994DB726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4BB4EA-83C6-4D3E-8A05-7A1220C72F1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D6D57B4-AA28-463C-B285-0835558A5930}">
      <dgm:prSet custT="1"/>
      <dgm:spPr/>
      <dgm:t>
        <a:bodyPr/>
        <a:lstStyle/>
        <a:p>
          <a:pPr rtl="0"/>
          <a:r>
            <a:rPr lang="es-MX" sz="2000" dirty="0" smtClean="0">
              <a:solidFill>
                <a:schemeClr val="bg1"/>
              </a:solidFill>
            </a:rPr>
            <a:t>Si se siguen las reglas de su desarrollo</a:t>
          </a:r>
          <a:endParaRPr lang="es-MX" sz="2000" dirty="0">
            <a:solidFill>
              <a:schemeClr val="bg1"/>
            </a:solidFill>
          </a:endParaRPr>
        </a:p>
      </dgm:t>
    </dgm:pt>
    <dgm:pt modelId="{78C30122-CA58-4956-90BE-F0F5F380A4C1}" type="parTrans" cxnId="{5540D205-FA20-4443-AEF6-D3539E11917B}">
      <dgm:prSet/>
      <dgm:spPr/>
      <dgm:t>
        <a:bodyPr/>
        <a:lstStyle/>
        <a:p>
          <a:endParaRPr lang="es-MX"/>
        </a:p>
      </dgm:t>
    </dgm:pt>
    <dgm:pt modelId="{08D0155B-FCBE-4DBA-9547-0806DE12279D}" type="sibTrans" cxnId="{5540D205-FA20-4443-AEF6-D3539E11917B}">
      <dgm:prSet/>
      <dgm:spPr/>
      <dgm:t>
        <a:bodyPr/>
        <a:lstStyle/>
        <a:p>
          <a:endParaRPr lang="es-MX"/>
        </a:p>
      </dgm:t>
    </dgm:pt>
    <dgm:pt modelId="{E092AEA4-82C5-4B0D-B3C3-76E788B1D36B}">
      <dgm:prSet custT="1"/>
      <dgm:spPr/>
      <dgm:t>
        <a:bodyPr/>
        <a:lstStyle/>
        <a:p>
          <a:pPr rtl="0"/>
          <a:r>
            <a:rPr lang="es-MX" sz="2000" dirty="0" smtClean="0">
              <a:solidFill>
                <a:schemeClr val="bg1"/>
              </a:solidFill>
            </a:rPr>
            <a:t>EXPANDE</a:t>
          </a:r>
          <a:endParaRPr lang="es-MX" sz="2000" dirty="0">
            <a:solidFill>
              <a:schemeClr val="bg1"/>
            </a:solidFill>
          </a:endParaRPr>
        </a:p>
      </dgm:t>
    </dgm:pt>
    <dgm:pt modelId="{F9BF0AA6-72E6-4D0C-BCD0-58D99D4D773F}" type="parTrans" cxnId="{917728E7-9BE8-4420-BC81-3FF4FD1EA665}">
      <dgm:prSet/>
      <dgm:spPr/>
      <dgm:t>
        <a:bodyPr/>
        <a:lstStyle/>
        <a:p>
          <a:endParaRPr lang="es-MX"/>
        </a:p>
      </dgm:t>
    </dgm:pt>
    <dgm:pt modelId="{E1DF27AB-FA2E-488F-BD09-8F009451DB33}" type="sibTrans" cxnId="{917728E7-9BE8-4420-BC81-3FF4FD1EA665}">
      <dgm:prSet/>
      <dgm:spPr/>
      <dgm:t>
        <a:bodyPr/>
        <a:lstStyle/>
        <a:p>
          <a:endParaRPr lang="es-MX"/>
        </a:p>
      </dgm:t>
    </dgm:pt>
    <dgm:pt modelId="{13B6C0C1-47F6-4F3E-A0EB-363F4E9AF1AE}">
      <dgm:prSet custT="1"/>
      <dgm:spPr/>
      <dgm:t>
        <a:bodyPr/>
        <a:lstStyle/>
        <a:p>
          <a:pPr rtl="0"/>
          <a:r>
            <a:rPr lang="es-MX" sz="2000" dirty="0" smtClean="0">
              <a:solidFill>
                <a:schemeClr val="bg1"/>
              </a:solidFill>
            </a:rPr>
            <a:t>Si se contravienen</a:t>
          </a:r>
          <a:endParaRPr lang="es-MX" sz="2000" dirty="0">
            <a:solidFill>
              <a:schemeClr val="bg1"/>
            </a:solidFill>
          </a:endParaRPr>
        </a:p>
      </dgm:t>
    </dgm:pt>
    <dgm:pt modelId="{C52EFD52-6CC9-4629-A5DE-12733F323415}" type="parTrans" cxnId="{8FD53DCD-D8E6-4F1D-9CF4-FABEC3A20E9C}">
      <dgm:prSet/>
      <dgm:spPr/>
      <dgm:t>
        <a:bodyPr/>
        <a:lstStyle/>
        <a:p>
          <a:endParaRPr lang="es-MX"/>
        </a:p>
      </dgm:t>
    </dgm:pt>
    <dgm:pt modelId="{C1A66A45-42D2-489A-AA1F-70F6A69CA5BF}" type="sibTrans" cxnId="{8FD53DCD-D8E6-4F1D-9CF4-FABEC3A20E9C}">
      <dgm:prSet/>
      <dgm:spPr/>
      <dgm:t>
        <a:bodyPr/>
        <a:lstStyle/>
        <a:p>
          <a:endParaRPr lang="es-MX"/>
        </a:p>
      </dgm:t>
    </dgm:pt>
    <dgm:pt modelId="{64C4ACDA-0C59-49CF-B2E2-EA92C37BDABE}">
      <dgm:prSet custT="1"/>
      <dgm:spPr/>
      <dgm:t>
        <a:bodyPr/>
        <a:lstStyle/>
        <a:p>
          <a:pPr rtl="0"/>
          <a:r>
            <a:rPr lang="es-MX" sz="2000" dirty="0" smtClean="0">
              <a:solidFill>
                <a:schemeClr val="bg1"/>
              </a:solidFill>
            </a:rPr>
            <a:t>DISMINUYE</a:t>
          </a:r>
          <a:endParaRPr lang="es-MX" sz="2000" dirty="0">
            <a:solidFill>
              <a:schemeClr val="bg1"/>
            </a:solidFill>
          </a:endParaRPr>
        </a:p>
      </dgm:t>
    </dgm:pt>
    <dgm:pt modelId="{7CC24FD6-5673-46E0-B5E7-8A3300551A04}" type="parTrans" cxnId="{BAF20DE4-D623-40CF-A4F2-1B33AFF1C417}">
      <dgm:prSet/>
      <dgm:spPr/>
      <dgm:t>
        <a:bodyPr/>
        <a:lstStyle/>
        <a:p>
          <a:endParaRPr lang="es-MX"/>
        </a:p>
      </dgm:t>
    </dgm:pt>
    <dgm:pt modelId="{8D9DE6E8-A013-4F71-B23A-132A30F0D61F}" type="sibTrans" cxnId="{BAF20DE4-D623-40CF-A4F2-1B33AFF1C417}">
      <dgm:prSet/>
      <dgm:spPr/>
      <dgm:t>
        <a:bodyPr/>
        <a:lstStyle/>
        <a:p>
          <a:endParaRPr lang="es-MX"/>
        </a:p>
      </dgm:t>
    </dgm:pt>
    <dgm:pt modelId="{69CD0966-C0F0-4A83-B0E1-B30867916EB3}" type="pres">
      <dgm:prSet presAssocID="{9F4BB4EA-83C6-4D3E-8A05-7A1220C72F1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E935F27-26D5-4938-B2B4-FD2E5C6DA761}" type="pres">
      <dgm:prSet presAssocID="{9F4BB4EA-83C6-4D3E-8A05-7A1220C72F18}" presName="diamond" presStyleLbl="bgShp" presStyleIdx="0" presStyleCnt="1"/>
      <dgm:spPr/>
    </dgm:pt>
    <dgm:pt modelId="{99ABB094-18F3-40BD-B32C-8F9540E02586}" type="pres">
      <dgm:prSet presAssocID="{9F4BB4EA-83C6-4D3E-8A05-7A1220C72F1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9F788E-4ECD-4C06-B39D-10BDEC2F4A29}" type="pres">
      <dgm:prSet presAssocID="{9F4BB4EA-83C6-4D3E-8A05-7A1220C72F1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88F402-6A30-49BE-B994-C78D3426EBCF}" type="pres">
      <dgm:prSet presAssocID="{9F4BB4EA-83C6-4D3E-8A05-7A1220C72F18}" presName="quad3" presStyleLbl="node1" presStyleIdx="2" presStyleCnt="4" custScaleX="111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872E9E-59E2-4726-8C79-B9C7510A915A}" type="pres">
      <dgm:prSet presAssocID="{9F4BB4EA-83C6-4D3E-8A05-7A1220C72F1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88937CA-DF90-4915-8501-86A382DDF1B4}" type="presOf" srcId="{1D6D57B4-AA28-463C-B285-0835558A5930}" destId="{99ABB094-18F3-40BD-B32C-8F9540E02586}" srcOrd="0" destOrd="0" presId="urn:microsoft.com/office/officeart/2005/8/layout/matrix3"/>
    <dgm:cxn modelId="{BAF20DE4-D623-40CF-A4F2-1B33AFF1C417}" srcId="{9F4BB4EA-83C6-4D3E-8A05-7A1220C72F18}" destId="{64C4ACDA-0C59-49CF-B2E2-EA92C37BDABE}" srcOrd="3" destOrd="0" parTransId="{7CC24FD6-5673-46E0-B5E7-8A3300551A04}" sibTransId="{8D9DE6E8-A013-4F71-B23A-132A30F0D61F}"/>
    <dgm:cxn modelId="{917728E7-9BE8-4420-BC81-3FF4FD1EA665}" srcId="{9F4BB4EA-83C6-4D3E-8A05-7A1220C72F18}" destId="{E092AEA4-82C5-4B0D-B3C3-76E788B1D36B}" srcOrd="1" destOrd="0" parTransId="{F9BF0AA6-72E6-4D0C-BCD0-58D99D4D773F}" sibTransId="{E1DF27AB-FA2E-488F-BD09-8F009451DB33}"/>
    <dgm:cxn modelId="{5540D205-FA20-4443-AEF6-D3539E11917B}" srcId="{9F4BB4EA-83C6-4D3E-8A05-7A1220C72F18}" destId="{1D6D57B4-AA28-463C-B285-0835558A5930}" srcOrd="0" destOrd="0" parTransId="{78C30122-CA58-4956-90BE-F0F5F380A4C1}" sibTransId="{08D0155B-FCBE-4DBA-9547-0806DE12279D}"/>
    <dgm:cxn modelId="{3D2D3005-73A3-4C21-A550-EFB649E61674}" type="presOf" srcId="{64C4ACDA-0C59-49CF-B2E2-EA92C37BDABE}" destId="{B8872E9E-59E2-4726-8C79-B9C7510A915A}" srcOrd="0" destOrd="0" presId="urn:microsoft.com/office/officeart/2005/8/layout/matrix3"/>
    <dgm:cxn modelId="{8FD53DCD-D8E6-4F1D-9CF4-FABEC3A20E9C}" srcId="{9F4BB4EA-83C6-4D3E-8A05-7A1220C72F18}" destId="{13B6C0C1-47F6-4F3E-A0EB-363F4E9AF1AE}" srcOrd="2" destOrd="0" parTransId="{C52EFD52-6CC9-4629-A5DE-12733F323415}" sibTransId="{C1A66A45-42D2-489A-AA1F-70F6A69CA5BF}"/>
    <dgm:cxn modelId="{46D32B75-3C34-473A-BBF6-A7389FBF99BF}" type="presOf" srcId="{13B6C0C1-47F6-4F3E-A0EB-363F4E9AF1AE}" destId="{BE88F402-6A30-49BE-B994-C78D3426EBCF}" srcOrd="0" destOrd="0" presId="urn:microsoft.com/office/officeart/2005/8/layout/matrix3"/>
    <dgm:cxn modelId="{7AC5AA3F-FAEF-4AB6-A2A1-39EC00C03B08}" type="presOf" srcId="{9F4BB4EA-83C6-4D3E-8A05-7A1220C72F18}" destId="{69CD0966-C0F0-4A83-B0E1-B30867916EB3}" srcOrd="0" destOrd="0" presId="urn:microsoft.com/office/officeart/2005/8/layout/matrix3"/>
    <dgm:cxn modelId="{34DF5E01-3842-4BC8-AA34-3CAE3FA6FB20}" type="presOf" srcId="{E092AEA4-82C5-4B0D-B3C3-76E788B1D36B}" destId="{3B9F788E-4ECD-4C06-B39D-10BDEC2F4A29}" srcOrd="0" destOrd="0" presId="urn:microsoft.com/office/officeart/2005/8/layout/matrix3"/>
    <dgm:cxn modelId="{6D8F5594-6E55-4E94-9E8A-FB30FC2B41FD}" type="presParOf" srcId="{69CD0966-C0F0-4A83-B0E1-B30867916EB3}" destId="{FE935F27-26D5-4938-B2B4-FD2E5C6DA761}" srcOrd="0" destOrd="0" presId="urn:microsoft.com/office/officeart/2005/8/layout/matrix3"/>
    <dgm:cxn modelId="{59BEB5A2-F345-444C-8F87-B5FE41F0D8CB}" type="presParOf" srcId="{69CD0966-C0F0-4A83-B0E1-B30867916EB3}" destId="{99ABB094-18F3-40BD-B32C-8F9540E02586}" srcOrd="1" destOrd="0" presId="urn:microsoft.com/office/officeart/2005/8/layout/matrix3"/>
    <dgm:cxn modelId="{9116F232-1EC2-4E8B-9172-AA6C3EF266A9}" type="presParOf" srcId="{69CD0966-C0F0-4A83-B0E1-B30867916EB3}" destId="{3B9F788E-4ECD-4C06-B39D-10BDEC2F4A29}" srcOrd="2" destOrd="0" presId="urn:microsoft.com/office/officeart/2005/8/layout/matrix3"/>
    <dgm:cxn modelId="{B502E9FF-5C7C-4837-8781-B3332144B71E}" type="presParOf" srcId="{69CD0966-C0F0-4A83-B0E1-B30867916EB3}" destId="{BE88F402-6A30-49BE-B994-C78D3426EBCF}" srcOrd="3" destOrd="0" presId="urn:microsoft.com/office/officeart/2005/8/layout/matrix3"/>
    <dgm:cxn modelId="{7D4775B5-262E-4F40-9CE0-5B75157C9DAF}" type="presParOf" srcId="{69CD0966-C0F0-4A83-B0E1-B30867916EB3}" destId="{B8872E9E-59E2-4726-8C79-B9C7510A915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190E07C-967B-4CDC-B643-3F53BA8645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BA14BEA-9E30-494A-8008-AA5F30A2B7F7}">
      <dgm:prSet/>
      <dgm:spPr/>
      <dgm:t>
        <a:bodyPr/>
        <a:lstStyle/>
        <a:p>
          <a:pPr rtl="0"/>
          <a:r>
            <a:rPr lang="es-MX" dirty="0" smtClean="0"/>
            <a:t>El hombre responde a la idea de una naturaleza determinada.</a:t>
          </a:r>
          <a:endParaRPr lang="es-MX" dirty="0"/>
        </a:p>
      </dgm:t>
    </dgm:pt>
    <dgm:pt modelId="{424113D5-3FD7-4B88-A5E2-32E77B7314CF}" type="parTrans" cxnId="{907FE524-F6F6-4229-BECB-272A0869921E}">
      <dgm:prSet/>
      <dgm:spPr/>
      <dgm:t>
        <a:bodyPr/>
        <a:lstStyle/>
        <a:p>
          <a:endParaRPr lang="es-MX"/>
        </a:p>
      </dgm:t>
    </dgm:pt>
    <dgm:pt modelId="{9AAC12D7-88FE-4E26-BB7D-0DB834AACCE5}" type="sibTrans" cxnId="{907FE524-F6F6-4229-BECB-272A0869921E}">
      <dgm:prSet/>
      <dgm:spPr/>
      <dgm:t>
        <a:bodyPr/>
        <a:lstStyle/>
        <a:p>
          <a:endParaRPr lang="es-MX"/>
        </a:p>
      </dgm:t>
    </dgm:pt>
    <dgm:pt modelId="{36DE0B9D-9989-40F4-9200-B7571E8E4C5C}">
      <dgm:prSet/>
      <dgm:spPr/>
      <dgm:t>
        <a:bodyPr/>
        <a:lstStyle/>
        <a:p>
          <a:pPr rtl="0"/>
          <a:r>
            <a:rPr lang="es-MX" dirty="0" smtClean="0"/>
            <a:t>Aunque fuera el resultado de esa evolución, para ser destinatario y sujeto de normas éticas, tal evolución debería sujetarse</a:t>
          </a:r>
          <a:r>
            <a:rPr lang="es-MX" i="1" dirty="0" smtClean="0"/>
            <a:t> </a:t>
          </a:r>
          <a:r>
            <a:rPr lang="es-MX" dirty="0" smtClean="0"/>
            <a:t>a un progreso con sentido y finalidad. </a:t>
          </a:r>
          <a:endParaRPr lang="es-MX" dirty="0"/>
        </a:p>
      </dgm:t>
    </dgm:pt>
    <dgm:pt modelId="{14F91825-96A5-4B17-9826-864D58BA8E00}" type="parTrans" cxnId="{FEE25B61-91F2-4F91-AD63-5168DFA60A21}">
      <dgm:prSet/>
      <dgm:spPr/>
      <dgm:t>
        <a:bodyPr/>
        <a:lstStyle/>
        <a:p>
          <a:endParaRPr lang="es-MX"/>
        </a:p>
      </dgm:t>
    </dgm:pt>
    <dgm:pt modelId="{2D21884E-08C7-40BF-B2A8-F35EE690A123}" type="sibTrans" cxnId="{FEE25B61-91F2-4F91-AD63-5168DFA60A21}">
      <dgm:prSet/>
      <dgm:spPr/>
      <dgm:t>
        <a:bodyPr/>
        <a:lstStyle/>
        <a:p>
          <a:endParaRPr lang="es-MX"/>
        </a:p>
      </dgm:t>
    </dgm:pt>
    <dgm:pt modelId="{8C7AA635-6A7D-44EF-8E65-3EED21AE97EF}">
      <dgm:prSet/>
      <dgm:spPr/>
      <dgm:t>
        <a:bodyPr/>
        <a:lstStyle/>
        <a:p>
          <a:pPr rtl="0"/>
          <a:r>
            <a:rPr lang="es-MX" dirty="0" smtClean="0"/>
            <a:t> No es el producto casual de las fuerzas aleatorias de la evolución biológica. </a:t>
          </a:r>
          <a:endParaRPr lang="es-MX" dirty="0"/>
        </a:p>
      </dgm:t>
    </dgm:pt>
    <dgm:pt modelId="{7874F785-3DC4-4EB4-A628-2B498DE0B632}" type="parTrans" cxnId="{AD8D1EFE-7722-479A-A5AF-3EF6E8CAD486}">
      <dgm:prSet/>
      <dgm:spPr/>
    </dgm:pt>
    <dgm:pt modelId="{C60E6C39-92F6-44B3-9559-CA3D10961CE2}" type="sibTrans" cxnId="{AD8D1EFE-7722-479A-A5AF-3EF6E8CAD486}">
      <dgm:prSet/>
      <dgm:spPr/>
    </dgm:pt>
    <dgm:pt modelId="{9711F6A4-CA3D-4793-B852-55CF4CA70E7A}" type="pres">
      <dgm:prSet presAssocID="{1190E07C-967B-4CDC-B643-3F53BA8645F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7525E0CD-DCCC-4DFA-9F8E-098F4E6856FC}" type="pres">
      <dgm:prSet presAssocID="{1190E07C-967B-4CDC-B643-3F53BA8645F1}" presName="Name1" presStyleCnt="0"/>
      <dgm:spPr/>
    </dgm:pt>
    <dgm:pt modelId="{BC37EC4C-3EEB-4241-8800-026D5F76B2C6}" type="pres">
      <dgm:prSet presAssocID="{1190E07C-967B-4CDC-B643-3F53BA8645F1}" presName="cycle" presStyleCnt="0"/>
      <dgm:spPr/>
    </dgm:pt>
    <dgm:pt modelId="{E7BB4668-44DB-4FE6-8A1F-6F088B2C1E2B}" type="pres">
      <dgm:prSet presAssocID="{1190E07C-967B-4CDC-B643-3F53BA8645F1}" presName="srcNode" presStyleLbl="node1" presStyleIdx="0" presStyleCnt="3"/>
      <dgm:spPr/>
    </dgm:pt>
    <dgm:pt modelId="{8EC22060-1832-4850-959B-4BFE5A1B4239}" type="pres">
      <dgm:prSet presAssocID="{1190E07C-967B-4CDC-B643-3F53BA8645F1}" presName="conn" presStyleLbl="parChTrans1D2" presStyleIdx="0" presStyleCnt="1"/>
      <dgm:spPr/>
      <dgm:t>
        <a:bodyPr/>
        <a:lstStyle/>
        <a:p>
          <a:endParaRPr lang="es-MX"/>
        </a:p>
      </dgm:t>
    </dgm:pt>
    <dgm:pt modelId="{60591EF1-3178-43D5-9B53-64FBD19B52F4}" type="pres">
      <dgm:prSet presAssocID="{1190E07C-967B-4CDC-B643-3F53BA8645F1}" presName="extraNode" presStyleLbl="node1" presStyleIdx="0" presStyleCnt="3"/>
      <dgm:spPr/>
    </dgm:pt>
    <dgm:pt modelId="{F77230D5-6CCA-47C7-AF51-5E4499D72426}" type="pres">
      <dgm:prSet presAssocID="{1190E07C-967B-4CDC-B643-3F53BA8645F1}" presName="dstNode" presStyleLbl="node1" presStyleIdx="0" presStyleCnt="3"/>
      <dgm:spPr/>
    </dgm:pt>
    <dgm:pt modelId="{105504F0-561E-4A7A-AD31-D71F152B8015}" type="pres">
      <dgm:prSet presAssocID="{BBA14BEA-9E30-494A-8008-AA5F30A2B7F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8128CBE-75BD-44CB-95E5-19378255EF8A}" type="pres">
      <dgm:prSet presAssocID="{BBA14BEA-9E30-494A-8008-AA5F30A2B7F7}" presName="accent_1" presStyleCnt="0"/>
      <dgm:spPr/>
    </dgm:pt>
    <dgm:pt modelId="{2AB47E50-9645-4E1B-B2E8-447D9B17BFE7}" type="pres">
      <dgm:prSet presAssocID="{BBA14BEA-9E30-494A-8008-AA5F30A2B7F7}" presName="accentRepeatNode" presStyleLbl="solidFgAcc1" presStyleIdx="0" presStyleCnt="3"/>
      <dgm:spPr/>
    </dgm:pt>
    <dgm:pt modelId="{8CA67EB1-C338-403C-81AD-0040A33FF9AE}" type="pres">
      <dgm:prSet presAssocID="{8C7AA635-6A7D-44EF-8E65-3EED21AE97E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7F39128-A649-419F-9540-3A38C9A45879}" type="pres">
      <dgm:prSet presAssocID="{8C7AA635-6A7D-44EF-8E65-3EED21AE97EF}" presName="accent_2" presStyleCnt="0"/>
      <dgm:spPr/>
    </dgm:pt>
    <dgm:pt modelId="{1B3020FD-299E-4D85-B692-41B16336EACB}" type="pres">
      <dgm:prSet presAssocID="{8C7AA635-6A7D-44EF-8E65-3EED21AE97EF}" presName="accentRepeatNode" presStyleLbl="solidFgAcc1" presStyleIdx="1" presStyleCnt="3"/>
      <dgm:spPr/>
    </dgm:pt>
    <dgm:pt modelId="{D8062185-C0EC-4DC8-947E-59CC95A33A64}" type="pres">
      <dgm:prSet presAssocID="{36DE0B9D-9989-40F4-9200-B7571E8E4C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32C37E3-A8D9-4074-9D91-17028D052AAB}" type="pres">
      <dgm:prSet presAssocID="{36DE0B9D-9989-40F4-9200-B7571E8E4C5C}" presName="accent_3" presStyleCnt="0"/>
      <dgm:spPr/>
    </dgm:pt>
    <dgm:pt modelId="{489C9252-48D5-4363-BBB1-B79F944E5ACE}" type="pres">
      <dgm:prSet presAssocID="{36DE0B9D-9989-40F4-9200-B7571E8E4C5C}" presName="accentRepeatNode" presStyleLbl="solidFgAcc1" presStyleIdx="2" presStyleCnt="3"/>
      <dgm:spPr/>
    </dgm:pt>
  </dgm:ptLst>
  <dgm:cxnLst>
    <dgm:cxn modelId="{907FE524-F6F6-4229-BECB-272A0869921E}" srcId="{1190E07C-967B-4CDC-B643-3F53BA8645F1}" destId="{BBA14BEA-9E30-494A-8008-AA5F30A2B7F7}" srcOrd="0" destOrd="0" parTransId="{424113D5-3FD7-4B88-A5E2-32E77B7314CF}" sibTransId="{9AAC12D7-88FE-4E26-BB7D-0DB834AACCE5}"/>
    <dgm:cxn modelId="{AD8D1EFE-7722-479A-A5AF-3EF6E8CAD486}" srcId="{1190E07C-967B-4CDC-B643-3F53BA8645F1}" destId="{8C7AA635-6A7D-44EF-8E65-3EED21AE97EF}" srcOrd="1" destOrd="0" parTransId="{7874F785-3DC4-4EB4-A628-2B498DE0B632}" sibTransId="{C60E6C39-92F6-44B3-9559-CA3D10961CE2}"/>
    <dgm:cxn modelId="{833D5E46-6468-49BF-94E2-6B3A30478D74}" type="presOf" srcId="{36DE0B9D-9989-40F4-9200-B7571E8E4C5C}" destId="{D8062185-C0EC-4DC8-947E-59CC95A33A64}" srcOrd="0" destOrd="0" presId="urn:microsoft.com/office/officeart/2008/layout/VerticalCurvedList"/>
    <dgm:cxn modelId="{2A5D0051-F296-4DCB-8E3E-6EB57A2F66CF}" type="presOf" srcId="{1190E07C-967B-4CDC-B643-3F53BA8645F1}" destId="{9711F6A4-CA3D-4793-B852-55CF4CA70E7A}" srcOrd="0" destOrd="0" presId="urn:microsoft.com/office/officeart/2008/layout/VerticalCurvedList"/>
    <dgm:cxn modelId="{DB10DF67-085A-42E2-9CA3-0259379D807A}" type="presOf" srcId="{BBA14BEA-9E30-494A-8008-AA5F30A2B7F7}" destId="{105504F0-561E-4A7A-AD31-D71F152B8015}" srcOrd="0" destOrd="0" presId="urn:microsoft.com/office/officeart/2008/layout/VerticalCurvedList"/>
    <dgm:cxn modelId="{FEE25B61-91F2-4F91-AD63-5168DFA60A21}" srcId="{1190E07C-967B-4CDC-B643-3F53BA8645F1}" destId="{36DE0B9D-9989-40F4-9200-B7571E8E4C5C}" srcOrd="2" destOrd="0" parTransId="{14F91825-96A5-4B17-9826-864D58BA8E00}" sibTransId="{2D21884E-08C7-40BF-B2A8-F35EE690A123}"/>
    <dgm:cxn modelId="{7D71C5A0-2D16-42CC-97CD-B69C6EB1B815}" type="presOf" srcId="{9AAC12D7-88FE-4E26-BB7D-0DB834AACCE5}" destId="{8EC22060-1832-4850-959B-4BFE5A1B4239}" srcOrd="0" destOrd="0" presId="urn:microsoft.com/office/officeart/2008/layout/VerticalCurvedList"/>
    <dgm:cxn modelId="{614721FD-19EF-4017-B1F8-DF3B48A3FDFC}" type="presOf" srcId="{8C7AA635-6A7D-44EF-8E65-3EED21AE97EF}" destId="{8CA67EB1-C338-403C-81AD-0040A33FF9AE}" srcOrd="0" destOrd="0" presId="urn:microsoft.com/office/officeart/2008/layout/VerticalCurvedList"/>
    <dgm:cxn modelId="{CDC9801E-8DDD-4E11-B894-407F6ED95007}" type="presParOf" srcId="{9711F6A4-CA3D-4793-B852-55CF4CA70E7A}" destId="{7525E0CD-DCCC-4DFA-9F8E-098F4E6856FC}" srcOrd="0" destOrd="0" presId="urn:microsoft.com/office/officeart/2008/layout/VerticalCurvedList"/>
    <dgm:cxn modelId="{C5BDDA1E-13E6-453C-874C-C23423079579}" type="presParOf" srcId="{7525E0CD-DCCC-4DFA-9F8E-098F4E6856FC}" destId="{BC37EC4C-3EEB-4241-8800-026D5F76B2C6}" srcOrd="0" destOrd="0" presId="urn:microsoft.com/office/officeart/2008/layout/VerticalCurvedList"/>
    <dgm:cxn modelId="{B45B84AE-658D-4D4C-90A0-79B853BED882}" type="presParOf" srcId="{BC37EC4C-3EEB-4241-8800-026D5F76B2C6}" destId="{E7BB4668-44DB-4FE6-8A1F-6F088B2C1E2B}" srcOrd="0" destOrd="0" presId="urn:microsoft.com/office/officeart/2008/layout/VerticalCurvedList"/>
    <dgm:cxn modelId="{2AD209B3-A184-42A4-8352-6B6000E87DDC}" type="presParOf" srcId="{BC37EC4C-3EEB-4241-8800-026D5F76B2C6}" destId="{8EC22060-1832-4850-959B-4BFE5A1B4239}" srcOrd="1" destOrd="0" presId="urn:microsoft.com/office/officeart/2008/layout/VerticalCurvedList"/>
    <dgm:cxn modelId="{9AF1DA45-0535-4173-8AF6-E140DD436DBD}" type="presParOf" srcId="{BC37EC4C-3EEB-4241-8800-026D5F76B2C6}" destId="{60591EF1-3178-43D5-9B53-64FBD19B52F4}" srcOrd="2" destOrd="0" presId="urn:microsoft.com/office/officeart/2008/layout/VerticalCurvedList"/>
    <dgm:cxn modelId="{EF62BBEF-AAA5-47F2-9926-771B4257742E}" type="presParOf" srcId="{BC37EC4C-3EEB-4241-8800-026D5F76B2C6}" destId="{F77230D5-6CCA-47C7-AF51-5E4499D72426}" srcOrd="3" destOrd="0" presId="urn:microsoft.com/office/officeart/2008/layout/VerticalCurvedList"/>
    <dgm:cxn modelId="{E7BB30C7-7B47-4191-BBFD-4E603013EEE4}" type="presParOf" srcId="{7525E0CD-DCCC-4DFA-9F8E-098F4E6856FC}" destId="{105504F0-561E-4A7A-AD31-D71F152B8015}" srcOrd="1" destOrd="0" presId="urn:microsoft.com/office/officeart/2008/layout/VerticalCurvedList"/>
    <dgm:cxn modelId="{E73C4B25-9A08-4A81-82C4-E5C0D62F6DF9}" type="presParOf" srcId="{7525E0CD-DCCC-4DFA-9F8E-098F4E6856FC}" destId="{D8128CBE-75BD-44CB-95E5-19378255EF8A}" srcOrd="2" destOrd="0" presId="urn:microsoft.com/office/officeart/2008/layout/VerticalCurvedList"/>
    <dgm:cxn modelId="{4EF03A6E-A81A-458E-BC6C-29B3220192F1}" type="presParOf" srcId="{D8128CBE-75BD-44CB-95E5-19378255EF8A}" destId="{2AB47E50-9645-4E1B-B2E8-447D9B17BFE7}" srcOrd="0" destOrd="0" presId="urn:microsoft.com/office/officeart/2008/layout/VerticalCurvedList"/>
    <dgm:cxn modelId="{EBEA873B-6288-4B5B-92F8-922222B9AB3A}" type="presParOf" srcId="{7525E0CD-DCCC-4DFA-9F8E-098F4E6856FC}" destId="{8CA67EB1-C338-403C-81AD-0040A33FF9AE}" srcOrd="3" destOrd="0" presId="urn:microsoft.com/office/officeart/2008/layout/VerticalCurvedList"/>
    <dgm:cxn modelId="{9A3D2ED8-2EDD-485D-9D5F-FDF4E381C4BB}" type="presParOf" srcId="{7525E0CD-DCCC-4DFA-9F8E-098F4E6856FC}" destId="{87F39128-A649-419F-9540-3A38C9A45879}" srcOrd="4" destOrd="0" presId="urn:microsoft.com/office/officeart/2008/layout/VerticalCurvedList"/>
    <dgm:cxn modelId="{0F90983F-2B2E-4330-8B17-4570A9F45FEA}" type="presParOf" srcId="{87F39128-A649-419F-9540-3A38C9A45879}" destId="{1B3020FD-299E-4D85-B692-41B16336EACB}" srcOrd="0" destOrd="0" presId="urn:microsoft.com/office/officeart/2008/layout/VerticalCurvedList"/>
    <dgm:cxn modelId="{9B00FA7B-305E-4BE8-B84C-6919F5350C1A}" type="presParOf" srcId="{7525E0CD-DCCC-4DFA-9F8E-098F4E6856FC}" destId="{D8062185-C0EC-4DC8-947E-59CC95A33A64}" srcOrd="5" destOrd="0" presId="urn:microsoft.com/office/officeart/2008/layout/VerticalCurvedList"/>
    <dgm:cxn modelId="{5AE2069B-4796-487C-8816-AA2604EF23DD}" type="presParOf" srcId="{7525E0CD-DCCC-4DFA-9F8E-098F4E6856FC}" destId="{932C37E3-A8D9-4074-9D91-17028D052AAB}" srcOrd="6" destOrd="0" presId="urn:microsoft.com/office/officeart/2008/layout/VerticalCurvedList"/>
    <dgm:cxn modelId="{41C13A7A-7776-45BE-8767-CB901277F07F}" type="presParOf" srcId="{932C37E3-A8D9-4074-9D91-17028D052AAB}" destId="{489C9252-48D5-4363-BBB1-B79F944E5A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A3AEB4C-A3AB-49F2-8921-FF4F1BF796A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6D2791-30E3-4400-A9E9-58F505095E5B}">
      <dgm:prSet/>
      <dgm:spPr/>
      <dgm:t>
        <a:bodyPr/>
        <a:lstStyle/>
        <a:p>
          <a:pPr rtl="0"/>
          <a:r>
            <a:rPr lang="es-MX" dirty="0" smtClean="0"/>
            <a:t>Partiendo del concepto de naturaleza humana, </a:t>
          </a:r>
          <a:r>
            <a:rPr lang="es-MX" b="1" dirty="0" smtClean="0">
              <a:solidFill>
                <a:srgbClr val="00B0F0"/>
              </a:solidFill>
            </a:rPr>
            <a:t>la ética juzga sobre lo </a:t>
          </a:r>
          <a:r>
            <a:rPr lang="es-MX" b="1" dirty="0" smtClean="0">
              <a:solidFill>
                <a:srgbClr val="00B050"/>
              </a:solidFill>
            </a:rPr>
            <a:t>bueno </a:t>
          </a:r>
          <a:r>
            <a:rPr lang="es-MX" b="1" dirty="0" smtClean="0">
              <a:solidFill>
                <a:srgbClr val="00B0F0"/>
              </a:solidFill>
            </a:rPr>
            <a:t>y lo </a:t>
          </a:r>
          <a:r>
            <a:rPr lang="es-MX" b="1" dirty="0" smtClean="0">
              <a:solidFill>
                <a:srgbClr val="FF0000"/>
              </a:solidFill>
            </a:rPr>
            <a:t>malo </a:t>
          </a:r>
          <a:r>
            <a:rPr lang="es-MX" b="1" dirty="0" smtClean="0">
              <a:solidFill>
                <a:srgbClr val="00B0F0"/>
              </a:solidFill>
            </a:rPr>
            <a:t>en referencia con la naturaleza: </a:t>
          </a:r>
          <a:endParaRPr lang="es-MX" b="1" dirty="0">
            <a:solidFill>
              <a:srgbClr val="00B0F0"/>
            </a:solidFill>
          </a:endParaRPr>
        </a:p>
      </dgm:t>
    </dgm:pt>
    <dgm:pt modelId="{05E85189-7E9C-47EE-B1D8-77FF7409C1FB}" type="parTrans" cxnId="{07A196B0-18A0-4329-9ACD-E7E25C37958C}">
      <dgm:prSet/>
      <dgm:spPr/>
      <dgm:t>
        <a:bodyPr/>
        <a:lstStyle/>
        <a:p>
          <a:endParaRPr lang="es-MX"/>
        </a:p>
      </dgm:t>
    </dgm:pt>
    <dgm:pt modelId="{6DE88B70-9B8A-4B98-8AD0-FDA48B0609E9}" type="sibTrans" cxnId="{07A196B0-18A0-4329-9ACD-E7E25C37958C}">
      <dgm:prSet/>
      <dgm:spPr/>
      <dgm:t>
        <a:bodyPr/>
        <a:lstStyle/>
        <a:p>
          <a:endParaRPr lang="es-MX"/>
        </a:p>
      </dgm:t>
    </dgm:pt>
    <dgm:pt modelId="{B25778AC-D06C-4D5F-BDA8-DA74A883D581}">
      <dgm:prSet/>
      <dgm:spPr/>
      <dgm:t>
        <a:bodyPr/>
        <a:lstStyle/>
        <a:p>
          <a:pPr rtl="0"/>
          <a:r>
            <a:rPr lang="es-MX" dirty="0" smtClean="0"/>
            <a:t>es </a:t>
          </a:r>
          <a:r>
            <a:rPr lang="es-MX" b="1" dirty="0" smtClean="0">
              <a:solidFill>
                <a:srgbClr val="00B050"/>
              </a:solidFill>
            </a:rPr>
            <a:t>bueno</a:t>
          </a:r>
          <a:r>
            <a:rPr lang="es-MX" b="1" dirty="0" smtClean="0">
              <a:solidFill>
                <a:srgbClr val="FF0000"/>
              </a:solidFill>
            </a:rPr>
            <a:t> </a:t>
          </a:r>
          <a:r>
            <a:rPr lang="es-MX" dirty="0" smtClean="0"/>
            <a:t>todo aquello que </a:t>
          </a:r>
          <a:r>
            <a:rPr lang="es-MX" b="1" dirty="0" smtClean="0">
              <a:solidFill>
                <a:srgbClr val="00B050"/>
              </a:solidFill>
            </a:rPr>
            <a:t>expande</a:t>
          </a:r>
          <a:r>
            <a:rPr lang="es-MX" dirty="0" smtClean="0">
              <a:solidFill>
                <a:srgbClr val="00B050"/>
              </a:solidFill>
            </a:rPr>
            <a:t> </a:t>
          </a:r>
          <a:r>
            <a:rPr lang="es-MX" dirty="0" smtClean="0"/>
            <a:t>las posibilidades propiamente humanas, y </a:t>
          </a:r>
          <a:r>
            <a:rPr lang="es-MX" b="1" dirty="0" smtClean="0">
              <a:solidFill>
                <a:srgbClr val="FF0000"/>
              </a:solidFill>
            </a:rPr>
            <a:t>malo </a:t>
          </a:r>
          <a:r>
            <a:rPr lang="es-MX" dirty="0" smtClean="0"/>
            <a:t>lo que las </a:t>
          </a:r>
          <a:r>
            <a:rPr lang="es-MX" b="1" dirty="0" smtClean="0">
              <a:solidFill>
                <a:srgbClr val="FF0000"/>
              </a:solidFill>
            </a:rPr>
            <a:t>encoge o imposibilita.</a:t>
          </a:r>
          <a:endParaRPr lang="es-MX" b="1" dirty="0">
            <a:solidFill>
              <a:srgbClr val="FF0000"/>
            </a:solidFill>
          </a:endParaRPr>
        </a:p>
      </dgm:t>
    </dgm:pt>
    <dgm:pt modelId="{A62D2E6E-E670-4083-ADBA-B4EE06F22273}" type="parTrans" cxnId="{41543688-2A4C-49F8-8F5A-F22C7743DD0A}">
      <dgm:prSet/>
      <dgm:spPr/>
      <dgm:t>
        <a:bodyPr/>
        <a:lstStyle/>
        <a:p>
          <a:endParaRPr lang="es-MX"/>
        </a:p>
      </dgm:t>
    </dgm:pt>
    <dgm:pt modelId="{F29FC35E-4BD4-496C-B4AC-F88C977BECA2}" type="sibTrans" cxnId="{41543688-2A4C-49F8-8F5A-F22C7743DD0A}">
      <dgm:prSet/>
      <dgm:spPr/>
      <dgm:t>
        <a:bodyPr/>
        <a:lstStyle/>
        <a:p>
          <a:endParaRPr lang="es-MX"/>
        </a:p>
      </dgm:t>
    </dgm:pt>
    <dgm:pt modelId="{5CFCDB24-421A-4AF6-A349-167EABF723C0}" type="pres">
      <dgm:prSet presAssocID="{8A3AEB4C-A3AB-49F2-8921-FF4F1BF796A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4B1ADEB-F93B-4401-8CA2-1EB1F8D0971F}" type="pres">
      <dgm:prSet presAssocID="{8A3AEB4C-A3AB-49F2-8921-FF4F1BF796AF}" presName="arrow" presStyleLbl="bgShp" presStyleIdx="0" presStyleCnt="1"/>
      <dgm:spPr/>
    </dgm:pt>
    <dgm:pt modelId="{7DC0C5EB-54E1-426E-AD40-4E744B925729}" type="pres">
      <dgm:prSet presAssocID="{8A3AEB4C-A3AB-49F2-8921-FF4F1BF796AF}" presName="arrowDiagram2" presStyleCnt="0"/>
      <dgm:spPr/>
    </dgm:pt>
    <dgm:pt modelId="{F00C815E-6DD2-4AC1-AE6F-755CB45A7E21}" type="pres">
      <dgm:prSet presAssocID="{696D2791-30E3-4400-A9E9-58F505095E5B}" presName="bullet2a" presStyleLbl="node1" presStyleIdx="0" presStyleCnt="2"/>
      <dgm:spPr/>
    </dgm:pt>
    <dgm:pt modelId="{C68FACF6-0E72-42ED-A852-C99DA77646E5}" type="pres">
      <dgm:prSet presAssocID="{696D2791-30E3-4400-A9E9-58F505095E5B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BAB525-5B84-452B-B3AD-3209E947E216}" type="pres">
      <dgm:prSet presAssocID="{B25778AC-D06C-4D5F-BDA8-DA74A883D581}" presName="bullet2b" presStyleLbl="node1" presStyleIdx="1" presStyleCnt="2"/>
      <dgm:spPr/>
    </dgm:pt>
    <dgm:pt modelId="{BB250341-DE4A-47EA-B7FD-E13D43E5A75B}" type="pres">
      <dgm:prSet presAssocID="{B25778AC-D06C-4D5F-BDA8-DA74A883D581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8E02123-A6C9-4521-88B0-25858CEAFA6D}" type="presOf" srcId="{B25778AC-D06C-4D5F-BDA8-DA74A883D581}" destId="{BB250341-DE4A-47EA-B7FD-E13D43E5A75B}" srcOrd="0" destOrd="0" presId="urn:microsoft.com/office/officeart/2005/8/layout/arrow2"/>
    <dgm:cxn modelId="{07EC6E08-9B52-466E-8358-7217BDAC49EC}" type="presOf" srcId="{696D2791-30E3-4400-A9E9-58F505095E5B}" destId="{C68FACF6-0E72-42ED-A852-C99DA77646E5}" srcOrd="0" destOrd="0" presId="urn:microsoft.com/office/officeart/2005/8/layout/arrow2"/>
    <dgm:cxn modelId="{41543688-2A4C-49F8-8F5A-F22C7743DD0A}" srcId="{8A3AEB4C-A3AB-49F2-8921-FF4F1BF796AF}" destId="{B25778AC-D06C-4D5F-BDA8-DA74A883D581}" srcOrd="1" destOrd="0" parTransId="{A62D2E6E-E670-4083-ADBA-B4EE06F22273}" sibTransId="{F29FC35E-4BD4-496C-B4AC-F88C977BECA2}"/>
    <dgm:cxn modelId="{07A196B0-18A0-4329-9ACD-E7E25C37958C}" srcId="{8A3AEB4C-A3AB-49F2-8921-FF4F1BF796AF}" destId="{696D2791-30E3-4400-A9E9-58F505095E5B}" srcOrd="0" destOrd="0" parTransId="{05E85189-7E9C-47EE-B1D8-77FF7409C1FB}" sibTransId="{6DE88B70-9B8A-4B98-8AD0-FDA48B0609E9}"/>
    <dgm:cxn modelId="{BA114585-B491-4AAC-B03A-95FB0B79F5C6}" type="presOf" srcId="{8A3AEB4C-A3AB-49F2-8921-FF4F1BF796AF}" destId="{5CFCDB24-421A-4AF6-A349-167EABF723C0}" srcOrd="0" destOrd="0" presId="urn:microsoft.com/office/officeart/2005/8/layout/arrow2"/>
    <dgm:cxn modelId="{11CB9C7A-8FA7-4350-BDEF-14296C1AA94F}" type="presParOf" srcId="{5CFCDB24-421A-4AF6-A349-167EABF723C0}" destId="{E4B1ADEB-F93B-4401-8CA2-1EB1F8D0971F}" srcOrd="0" destOrd="0" presId="urn:microsoft.com/office/officeart/2005/8/layout/arrow2"/>
    <dgm:cxn modelId="{1BAD1B69-5C7F-4AE5-A52E-DDA332559161}" type="presParOf" srcId="{5CFCDB24-421A-4AF6-A349-167EABF723C0}" destId="{7DC0C5EB-54E1-426E-AD40-4E744B925729}" srcOrd="1" destOrd="0" presId="urn:microsoft.com/office/officeart/2005/8/layout/arrow2"/>
    <dgm:cxn modelId="{91033DC0-1BF5-40A2-80F6-CD40D81DBD1D}" type="presParOf" srcId="{7DC0C5EB-54E1-426E-AD40-4E744B925729}" destId="{F00C815E-6DD2-4AC1-AE6F-755CB45A7E21}" srcOrd="0" destOrd="0" presId="urn:microsoft.com/office/officeart/2005/8/layout/arrow2"/>
    <dgm:cxn modelId="{1270C43C-3692-48A6-BFE5-FB94F5B7E487}" type="presParOf" srcId="{7DC0C5EB-54E1-426E-AD40-4E744B925729}" destId="{C68FACF6-0E72-42ED-A852-C99DA77646E5}" srcOrd="1" destOrd="0" presId="urn:microsoft.com/office/officeart/2005/8/layout/arrow2"/>
    <dgm:cxn modelId="{5969B3A2-AD5C-4686-BAE4-D0669855D775}" type="presParOf" srcId="{7DC0C5EB-54E1-426E-AD40-4E744B925729}" destId="{08BAB525-5B84-452B-B3AD-3209E947E216}" srcOrd="2" destOrd="0" presId="urn:microsoft.com/office/officeart/2005/8/layout/arrow2"/>
    <dgm:cxn modelId="{0490B615-600E-445E-AAF6-BDF857C664EC}" type="presParOf" srcId="{7DC0C5EB-54E1-426E-AD40-4E744B925729}" destId="{BB250341-DE4A-47EA-B7FD-E13D43E5A75B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B484B5-C00D-4DAB-8B9B-DF6A846F36C6}" type="doc">
      <dgm:prSet loTypeId="urn:microsoft.com/office/officeart/2005/8/layout/venn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DD35238-E735-40AC-BAFF-1DFDBCAC2AAA}">
      <dgm:prSet custT="1"/>
      <dgm:spPr/>
      <dgm:t>
        <a:bodyPr/>
        <a:lstStyle/>
        <a:p>
          <a:pPr rtl="0"/>
          <a:r>
            <a:rPr lang="es-MX" sz="1800" dirty="0" smtClean="0"/>
            <a:t>El hombre posee una naturaleza determinada, </a:t>
          </a:r>
          <a:endParaRPr lang="es-MX" sz="1800" dirty="0"/>
        </a:p>
      </dgm:t>
    </dgm:pt>
    <dgm:pt modelId="{DCAA1892-2249-4C66-BAF1-9ACCBA2E2FCE}" type="parTrans" cxnId="{4C01055C-7FEC-4166-82FE-A8D874F34363}">
      <dgm:prSet/>
      <dgm:spPr/>
      <dgm:t>
        <a:bodyPr/>
        <a:lstStyle/>
        <a:p>
          <a:endParaRPr lang="es-MX"/>
        </a:p>
      </dgm:t>
    </dgm:pt>
    <dgm:pt modelId="{7CE16026-838F-4AFA-9F82-D4003FADE9EF}" type="sibTrans" cxnId="{4C01055C-7FEC-4166-82FE-A8D874F34363}">
      <dgm:prSet/>
      <dgm:spPr/>
      <dgm:t>
        <a:bodyPr/>
        <a:lstStyle/>
        <a:p>
          <a:endParaRPr lang="es-MX"/>
        </a:p>
      </dgm:t>
    </dgm:pt>
    <dgm:pt modelId="{2EE2A8F9-F16D-46CC-8BD5-3434CF5A1DCA}">
      <dgm:prSet custT="1"/>
      <dgm:spPr/>
      <dgm:t>
        <a:bodyPr/>
        <a:lstStyle/>
        <a:p>
          <a:pPr rtl="0"/>
          <a:r>
            <a:rPr lang="es-MX" sz="1800" dirty="0" smtClean="0"/>
            <a:t>recibida como un don del que resulta responsable</a:t>
          </a:r>
          <a:endParaRPr lang="es-MX" sz="1800" dirty="0"/>
        </a:p>
      </dgm:t>
    </dgm:pt>
    <dgm:pt modelId="{A194F7F8-275D-4753-AD7E-CF31AC6FBDB9}" type="parTrans" cxnId="{C74EBDB9-A7CB-4CD2-8B8E-7165BCCB3987}">
      <dgm:prSet/>
      <dgm:spPr/>
      <dgm:t>
        <a:bodyPr/>
        <a:lstStyle/>
        <a:p>
          <a:endParaRPr lang="es-MX"/>
        </a:p>
      </dgm:t>
    </dgm:pt>
    <dgm:pt modelId="{9C901BAF-D72B-4FC3-A760-01074C9C4803}" type="sibTrans" cxnId="{C74EBDB9-A7CB-4CD2-8B8E-7165BCCB3987}">
      <dgm:prSet/>
      <dgm:spPr/>
      <dgm:t>
        <a:bodyPr/>
        <a:lstStyle/>
        <a:p>
          <a:endParaRPr lang="es-MX"/>
        </a:p>
      </dgm:t>
    </dgm:pt>
    <dgm:pt modelId="{8797DA1E-7213-4C10-B38C-7F7AE5E8FE81}">
      <dgm:prSet custT="1"/>
      <dgm:spPr/>
      <dgm:t>
        <a:bodyPr/>
        <a:lstStyle/>
        <a:p>
          <a:pPr rtl="0"/>
          <a:r>
            <a:rPr lang="es-MX" sz="1800" dirty="0" smtClean="0"/>
            <a:t>que puede acrecentarse si se siguen las normas de su desarrollo, </a:t>
          </a:r>
          <a:endParaRPr lang="es-MX" sz="1800" dirty="0"/>
        </a:p>
      </dgm:t>
    </dgm:pt>
    <dgm:pt modelId="{0D0940FE-CCF2-456D-9B11-1D1AD93B5268}" type="parTrans" cxnId="{7EAE645D-438C-4858-B94D-D95AD3F1D2D5}">
      <dgm:prSet/>
      <dgm:spPr/>
      <dgm:t>
        <a:bodyPr/>
        <a:lstStyle/>
        <a:p>
          <a:endParaRPr lang="es-MX"/>
        </a:p>
      </dgm:t>
    </dgm:pt>
    <dgm:pt modelId="{E9A7389C-F4C9-43C9-BC9A-6A3803F8AF36}" type="sibTrans" cxnId="{7EAE645D-438C-4858-B94D-D95AD3F1D2D5}">
      <dgm:prSet/>
      <dgm:spPr/>
      <dgm:t>
        <a:bodyPr/>
        <a:lstStyle/>
        <a:p>
          <a:endParaRPr lang="es-MX"/>
        </a:p>
      </dgm:t>
    </dgm:pt>
    <dgm:pt modelId="{975A48E6-7269-42D6-AB24-AA6B3CFCE0AD}">
      <dgm:prSet custT="1"/>
      <dgm:spPr/>
      <dgm:t>
        <a:bodyPr/>
        <a:lstStyle/>
        <a:p>
          <a:pPr rtl="0"/>
          <a:r>
            <a:rPr lang="es-MX" sz="1800" dirty="0" smtClean="0"/>
            <a:t>o disminuirse en caso contrario.</a:t>
          </a:r>
          <a:endParaRPr lang="es-MX" sz="1800" dirty="0"/>
        </a:p>
      </dgm:t>
    </dgm:pt>
    <dgm:pt modelId="{0BEC459D-2C68-4053-9FA8-885C05FF31BF}" type="parTrans" cxnId="{838FC96B-3233-4790-BE6D-F060A8D2D889}">
      <dgm:prSet/>
      <dgm:spPr/>
      <dgm:t>
        <a:bodyPr/>
        <a:lstStyle/>
        <a:p>
          <a:endParaRPr lang="es-MX"/>
        </a:p>
      </dgm:t>
    </dgm:pt>
    <dgm:pt modelId="{EE87AE44-E6BF-48BB-8071-19ECD12BC0F5}" type="sibTrans" cxnId="{838FC96B-3233-4790-BE6D-F060A8D2D889}">
      <dgm:prSet/>
      <dgm:spPr/>
      <dgm:t>
        <a:bodyPr/>
        <a:lstStyle/>
        <a:p>
          <a:endParaRPr lang="es-MX"/>
        </a:p>
      </dgm:t>
    </dgm:pt>
    <dgm:pt modelId="{47FE02C4-F8B5-4323-B3DB-87166433D363}" type="pres">
      <dgm:prSet presAssocID="{8CB484B5-C00D-4DAB-8B9B-DF6A846F36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3CD1F0E-CF7C-4A7F-A8BA-25D1FFE13EB4}" type="pres">
      <dgm:prSet presAssocID="{DDD35238-E735-40AC-BAFF-1DFDBCAC2AAA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A8D656-D12F-4B40-8C0E-30F17A16E8BA}" type="pres">
      <dgm:prSet presAssocID="{7CE16026-838F-4AFA-9F82-D4003FADE9EF}" presName="space" presStyleCnt="0"/>
      <dgm:spPr/>
    </dgm:pt>
    <dgm:pt modelId="{69E7B37D-2F0F-4531-A413-EC2E79D889E8}" type="pres">
      <dgm:prSet presAssocID="{2EE2A8F9-F16D-46CC-8BD5-3434CF5A1DCA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1759FD-4EA6-4783-92D4-3451F13C4BF3}" type="pres">
      <dgm:prSet presAssocID="{9C901BAF-D72B-4FC3-A760-01074C9C4803}" presName="space" presStyleCnt="0"/>
      <dgm:spPr/>
    </dgm:pt>
    <dgm:pt modelId="{84293AED-8F3A-4D48-AADF-F3E294CABABD}" type="pres">
      <dgm:prSet presAssocID="{8797DA1E-7213-4C10-B38C-7F7AE5E8FE8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2937A3B-2B20-416F-9AD7-07D7EBC6BB59}" type="pres">
      <dgm:prSet presAssocID="{E9A7389C-F4C9-43C9-BC9A-6A3803F8AF36}" presName="space" presStyleCnt="0"/>
      <dgm:spPr/>
    </dgm:pt>
    <dgm:pt modelId="{97B8F098-89DD-464C-8632-C27B795BBCBD}" type="pres">
      <dgm:prSet presAssocID="{975A48E6-7269-42D6-AB24-AA6B3CFCE0A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38FC96B-3233-4790-BE6D-F060A8D2D889}" srcId="{8CB484B5-C00D-4DAB-8B9B-DF6A846F36C6}" destId="{975A48E6-7269-42D6-AB24-AA6B3CFCE0AD}" srcOrd="3" destOrd="0" parTransId="{0BEC459D-2C68-4053-9FA8-885C05FF31BF}" sibTransId="{EE87AE44-E6BF-48BB-8071-19ECD12BC0F5}"/>
    <dgm:cxn modelId="{7EAE645D-438C-4858-B94D-D95AD3F1D2D5}" srcId="{8CB484B5-C00D-4DAB-8B9B-DF6A846F36C6}" destId="{8797DA1E-7213-4C10-B38C-7F7AE5E8FE81}" srcOrd="2" destOrd="0" parTransId="{0D0940FE-CCF2-456D-9B11-1D1AD93B5268}" sibTransId="{E9A7389C-F4C9-43C9-BC9A-6A3803F8AF36}"/>
    <dgm:cxn modelId="{9D23F47D-FEC1-46BA-8804-4F7703B91575}" type="presOf" srcId="{8797DA1E-7213-4C10-B38C-7F7AE5E8FE81}" destId="{84293AED-8F3A-4D48-AADF-F3E294CABABD}" srcOrd="0" destOrd="0" presId="urn:microsoft.com/office/officeart/2005/8/layout/venn3"/>
    <dgm:cxn modelId="{C9B68D1C-C483-464E-9C90-C2237BF2AFFA}" type="presOf" srcId="{DDD35238-E735-40AC-BAFF-1DFDBCAC2AAA}" destId="{33CD1F0E-CF7C-4A7F-A8BA-25D1FFE13EB4}" srcOrd="0" destOrd="0" presId="urn:microsoft.com/office/officeart/2005/8/layout/venn3"/>
    <dgm:cxn modelId="{C74EBDB9-A7CB-4CD2-8B8E-7165BCCB3987}" srcId="{8CB484B5-C00D-4DAB-8B9B-DF6A846F36C6}" destId="{2EE2A8F9-F16D-46CC-8BD5-3434CF5A1DCA}" srcOrd="1" destOrd="0" parTransId="{A194F7F8-275D-4753-AD7E-CF31AC6FBDB9}" sibTransId="{9C901BAF-D72B-4FC3-A760-01074C9C4803}"/>
    <dgm:cxn modelId="{D29B9005-0EC8-49EB-BE91-15489A31A776}" type="presOf" srcId="{975A48E6-7269-42D6-AB24-AA6B3CFCE0AD}" destId="{97B8F098-89DD-464C-8632-C27B795BBCBD}" srcOrd="0" destOrd="0" presId="urn:microsoft.com/office/officeart/2005/8/layout/venn3"/>
    <dgm:cxn modelId="{4C01055C-7FEC-4166-82FE-A8D874F34363}" srcId="{8CB484B5-C00D-4DAB-8B9B-DF6A846F36C6}" destId="{DDD35238-E735-40AC-BAFF-1DFDBCAC2AAA}" srcOrd="0" destOrd="0" parTransId="{DCAA1892-2249-4C66-BAF1-9ACCBA2E2FCE}" sibTransId="{7CE16026-838F-4AFA-9F82-D4003FADE9EF}"/>
    <dgm:cxn modelId="{6655460D-A0E3-446A-BCBB-32DA196D139D}" type="presOf" srcId="{8CB484B5-C00D-4DAB-8B9B-DF6A846F36C6}" destId="{47FE02C4-F8B5-4323-B3DB-87166433D363}" srcOrd="0" destOrd="0" presId="urn:microsoft.com/office/officeart/2005/8/layout/venn3"/>
    <dgm:cxn modelId="{46E54D62-0428-4315-A178-44A75E7640FC}" type="presOf" srcId="{2EE2A8F9-F16D-46CC-8BD5-3434CF5A1DCA}" destId="{69E7B37D-2F0F-4531-A413-EC2E79D889E8}" srcOrd="0" destOrd="0" presId="urn:microsoft.com/office/officeart/2005/8/layout/venn3"/>
    <dgm:cxn modelId="{70BFA5A2-A559-47E0-9D00-2D8FE5D051A4}" type="presParOf" srcId="{47FE02C4-F8B5-4323-B3DB-87166433D363}" destId="{33CD1F0E-CF7C-4A7F-A8BA-25D1FFE13EB4}" srcOrd="0" destOrd="0" presId="urn:microsoft.com/office/officeart/2005/8/layout/venn3"/>
    <dgm:cxn modelId="{3B0B1103-3EA0-4AD0-8C2C-9478017493B6}" type="presParOf" srcId="{47FE02C4-F8B5-4323-B3DB-87166433D363}" destId="{3EA8D656-D12F-4B40-8C0E-30F17A16E8BA}" srcOrd="1" destOrd="0" presId="urn:microsoft.com/office/officeart/2005/8/layout/venn3"/>
    <dgm:cxn modelId="{C4B45682-37FC-4240-AA8B-0EBFF47CABB6}" type="presParOf" srcId="{47FE02C4-F8B5-4323-B3DB-87166433D363}" destId="{69E7B37D-2F0F-4531-A413-EC2E79D889E8}" srcOrd="2" destOrd="0" presId="urn:microsoft.com/office/officeart/2005/8/layout/venn3"/>
    <dgm:cxn modelId="{DB60E070-5A68-4AF3-9BE1-FE5A989636A3}" type="presParOf" srcId="{47FE02C4-F8B5-4323-B3DB-87166433D363}" destId="{2F1759FD-4EA6-4783-92D4-3451F13C4BF3}" srcOrd="3" destOrd="0" presId="urn:microsoft.com/office/officeart/2005/8/layout/venn3"/>
    <dgm:cxn modelId="{A37F1C45-EA91-4016-9B28-3AFAD89BD84D}" type="presParOf" srcId="{47FE02C4-F8B5-4323-B3DB-87166433D363}" destId="{84293AED-8F3A-4D48-AADF-F3E294CABABD}" srcOrd="4" destOrd="0" presId="urn:microsoft.com/office/officeart/2005/8/layout/venn3"/>
    <dgm:cxn modelId="{22A32A59-5FDE-47E2-9911-125F37AA4493}" type="presParOf" srcId="{47FE02C4-F8B5-4323-B3DB-87166433D363}" destId="{E2937A3B-2B20-416F-9AD7-07D7EBC6BB59}" srcOrd="5" destOrd="0" presId="urn:microsoft.com/office/officeart/2005/8/layout/venn3"/>
    <dgm:cxn modelId="{049B54C4-D834-48C0-B510-B9F00A869E11}" type="presParOf" srcId="{47FE02C4-F8B5-4323-B3DB-87166433D363}" destId="{97B8F098-89DD-464C-8632-C27B795BBCB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C2FF9D8-C9B8-48E5-AA4C-CA2E180169D2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4C22BB8-EEA0-4E45-A958-4726BA98C2FF}">
      <dgm:prSet/>
      <dgm:spPr/>
      <dgm:t>
        <a:bodyPr/>
        <a:lstStyle/>
        <a:p>
          <a:pPr rtl="0"/>
          <a:r>
            <a:rPr lang="es-MX" smtClean="0"/>
            <a:t>La ética ha de considerarse, pues, como potenciadora de sus capacidades personales.</a:t>
          </a:r>
          <a:endParaRPr lang="es-MX"/>
        </a:p>
      </dgm:t>
    </dgm:pt>
    <dgm:pt modelId="{8EE4B078-D7B0-439A-B169-B44EB232CC1F}" type="parTrans" cxnId="{497102B0-1945-4BE9-963D-E2B7EAB17A11}">
      <dgm:prSet/>
      <dgm:spPr/>
      <dgm:t>
        <a:bodyPr/>
        <a:lstStyle/>
        <a:p>
          <a:endParaRPr lang="es-MX"/>
        </a:p>
      </dgm:t>
    </dgm:pt>
    <dgm:pt modelId="{CD16B5C0-0013-47B3-B780-0BBDB10DF026}" type="sibTrans" cxnId="{497102B0-1945-4BE9-963D-E2B7EAB17A11}">
      <dgm:prSet/>
      <dgm:spPr/>
      <dgm:t>
        <a:bodyPr/>
        <a:lstStyle/>
        <a:p>
          <a:endParaRPr lang="es-MX"/>
        </a:p>
      </dgm:t>
    </dgm:pt>
    <dgm:pt modelId="{4A8F6F58-02DD-4248-999F-E85BFB4D1FA6}">
      <dgm:prSet/>
      <dgm:spPr/>
      <dgm:t>
        <a:bodyPr/>
        <a:lstStyle/>
        <a:p>
          <a:pPr rtl="0"/>
          <a:r>
            <a:rPr lang="es-MX" dirty="0" smtClean="0"/>
            <a:t>Constituye el </a:t>
          </a:r>
          <a:r>
            <a:rPr lang="es-MX" i="1" dirty="0" smtClean="0"/>
            <a:t>instructivo </a:t>
          </a:r>
          <a:r>
            <a:rPr lang="es-MX" dirty="0" smtClean="0"/>
            <a:t>que suele acompañar al uso de cualquier artefacto. </a:t>
          </a:r>
          <a:endParaRPr lang="es-MX" dirty="0"/>
        </a:p>
      </dgm:t>
    </dgm:pt>
    <dgm:pt modelId="{3567825B-A449-4838-9161-411BEA3351AE}" type="parTrans" cxnId="{5B561971-CC46-45E0-A619-1E8A3A5975E8}">
      <dgm:prSet/>
      <dgm:spPr/>
      <dgm:t>
        <a:bodyPr/>
        <a:lstStyle/>
        <a:p>
          <a:endParaRPr lang="es-MX"/>
        </a:p>
      </dgm:t>
    </dgm:pt>
    <dgm:pt modelId="{AF51DB20-73B6-49FC-8AC0-AA73619F46F7}" type="sibTrans" cxnId="{5B561971-CC46-45E0-A619-1E8A3A5975E8}">
      <dgm:prSet/>
      <dgm:spPr/>
      <dgm:t>
        <a:bodyPr/>
        <a:lstStyle/>
        <a:p>
          <a:endParaRPr lang="es-MX"/>
        </a:p>
      </dgm:t>
    </dgm:pt>
    <dgm:pt modelId="{2658814E-E458-4CD6-AC2A-CEB5A2ADCDEF}">
      <dgm:prSet/>
      <dgm:spPr/>
      <dgm:t>
        <a:bodyPr/>
        <a:lstStyle/>
        <a:p>
          <a:pPr rtl="0"/>
          <a:r>
            <a:rPr lang="es-MX" dirty="0" smtClean="0"/>
            <a:t>Quien intenta utilizar el artefacto para el fin al que originalmente fue destinado, ha de atenerse a las indicaciones de uso.</a:t>
          </a:r>
          <a:endParaRPr lang="es-MX" dirty="0"/>
        </a:p>
      </dgm:t>
    </dgm:pt>
    <dgm:pt modelId="{E74F6936-2776-4034-950F-68DAF1725EC4}" type="parTrans" cxnId="{26EDEE12-6125-4172-8D5B-DF1A45AE6983}">
      <dgm:prSet/>
      <dgm:spPr/>
      <dgm:t>
        <a:bodyPr/>
        <a:lstStyle/>
        <a:p>
          <a:endParaRPr lang="es-MX"/>
        </a:p>
      </dgm:t>
    </dgm:pt>
    <dgm:pt modelId="{626A85BE-1211-46F0-906A-CC3A194EF9B0}" type="sibTrans" cxnId="{26EDEE12-6125-4172-8D5B-DF1A45AE6983}">
      <dgm:prSet/>
      <dgm:spPr/>
      <dgm:t>
        <a:bodyPr/>
        <a:lstStyle/>
        <a:p>
          <a:endParaRPr lang="es-MX"/>
        </a:p>
      </dgm:t>
    </dgm:pt>
    <dgm:pt modelId="{873C3838-ADF5-414D-A445-62A221E0959E}" type="pres">
      <dgm:prSet presAssocID="{1C2FF9D8-C9B8-48E5-AA4C-CA2E180169D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07E0E42-F2A6-4B3E-B876-88A277EFFD73}" type="pres">
      <dgm:prSet presAssocID="{74C22BB8-EEA0-4E45-A958-4726BA98C2F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399EFE8-58D0-45DC-8CE1-91ECF08E5838}" type="pres">
      <dgm:prSet presAssocID="{CD16B5C0-0013-47B3-B780-0BBDB10DF026}" presName="sibTrans" presStyleLbl="sibTrans2D1" presStyleIdx="0" presStyleCnt="2"/>
      <dgm:spPr/>
      <dgm:t>
        <a:bodyPr/>
        <a:lstStyle/>
        <a:p>
          <a:endParaRPr lang="es-MX"/>
        </a:p>
      </dgm:t>
    </dgm:pt>
    <dgm:pt modelId="{14195B31-6005-49F1-8B40-FCDF7C5E6000}" type="pres">
      <dgm:prSet presAssocID="{CD16B5C0-0013-47B3-B780-0BBDB10DF026}" presName="connectorText" presStyleLbl="sibTrans2D1" presStyleIdx="0" presStyleCnt="2"/>
      <dgm:spPr/>
      <dgm:t>
        <a:bodyPr/>
        <a:lstStyle/>
        <a:p>
          <a:endParaRPr lang="es-MX"/>
        </a:p>
      </dgm:t>
    </dgm:pt>
    <dgm:pt modelId="{B80199AE-8659-45FB-B14E-0DD04E268728}" type="pres">
      <dgm:prSet presAssocID="{4A8F6F58-02DD-4248-999F-E85BFB4D1F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B238A4-AF75-4900-9271-E6A867407831}" type="pres">
      <dgm:prSet presAssocID="{AF51DB20-73B6-49FC-8AC0-AA73619F46F7}" presName="sibTrans" presStyleLbl="sibTrans2D1" presStyleIdx="1" presStyleCnt="2"/>
      <dgm:spPr/>
      <dgm:t>
        <a:bodyPr/>
        <a:lstStyle/>
        <a:p>
          <a:endParaRPr lang="es-MX"/>
        </a:p>
      </dgm:t>
    </dgm:pt>
    <dgm:pt modelId="{73FF8468-7FD6-4BAF-8385-EC152783E667}" type="pres">
      <dgm:prSet presAssocID="{AF51DB20-73B6-49FC-8AC0-AA73619F46F7}" presName="connectorText" presStyleLbl="sibTrans2D1" presStyleIdx="1" presStyleCnt="2"/>
      <dgm:spPr/>
      <dgm:t>
        <a:bodyPr/>
        <a:lstStyle/>
        <a:p>
          <a:endParaRPr lang="es-MX"/>
        </a:p>
      </dgm:t>
    </dgm:pt>
    <dgm:pt modelId="{3EFF8DC6-684B-4898-BF7D-FB4E2852CE31}" type="pres">
      <dgm:prSet presAssocID="{2658814E-E458-4CD6-AC2A-CEB5A2ADCD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6EDEE12-6125-4172-8D5B-DF1A45AE6983}" srcId="{1C2FF9D8-C9B8-48E5-AA4C-CA2E180169D2}" destId="{2658814E-E458-4CD6-AC2A-CEB5A2ADCDEF}" srcOrd="2" destOrd="0" parTransId="{E74F6936-2776-4034-950F-68DAF1725EC4}" sibTransId="{626A85BE-1211-46F0-906A-CC3A194EF9B0}"/>
    <dgm:cxn modelId="{F5A594F5-A75A-4D9C-BD9E-DB818AC40A5F}" type="presOf" srcId="{2658814E-E458-4CD6-AC2A-CEB5A2ADCDEF}" destId="{3EFF8DC6-684B-4898-BF7D-FB4E2852CE31}" srcOrd="0" destOrd="0" presId="urn:microsoft.com/office/officeart/2005/8/layout/process1"/>
    <dgm:cxn modelId="{BB208033-A50F-4001-AEE8-8E55E93D02D6}" type="presOf" srcId="{4A8F6F58-02DD-4248-999F-E85BFB4D1FA6}" destId="{B80199AE-8659-45FB-B14E-0DD04E268728}" srcOrd="0" destOrd="0" presId="urn:microsoft.com/office/officeart/2005/8/layout/process1"/>
    <dgm:cxn modelId="{497102B0-1945-4BE9-963D-E2B7EAB17A11}" srcId="{1C2FF9D8-C9B8-48E5-AA4C-CA2E180169D2}" destId="{74C22BB8-EEA0-4E45-A958-4726BA98C2FF}" srcOrd="0" destOrd="0" parTransId="{8EE4B078-D7B0-439A-B169-B44EB232CC1F}" sibTransId="{CD16B5C0-0013-47B3-B780-0BBDB10DF026}"/>
    <dgm:cxn modelId="{5B561971-CC46-45E0-A619-1E8A3A5975E8}" srcId="{1C2FF9D8-C9B8-48E5-AA4C-CA2E180169D2}" destId="{4A8F6F58-02DD-4248-999F-E85BFB4D1FA6}" srcOrd="1" destOrd="0" parTransId="{3567825B-A449-4838-9161-411BEA3351AE}" sibTransId="{AF51DB20-73B6-49FC-8AC0-AA73619F46F7}"/>
    <dgm:cxn modelId="{4BC8C375-697D-41CE-B27C-18C95E8409F2}" type="presOf" srcId="{74C22BB8-EEA0-4E45-A958-4726BA98C2FF}" destId="{507E0E42-F2A6-4B3E-B876-88A277EFFD73}" srcOrd="0" destOrd="0" presId="urn:microsoft.com/office/officeart/2005/8/layout/process1"/>
    <dgm:cxn modelId="{CC5C4734-6903-4E6D-9BDF-B506DF00A736}" type="presOf" srcId="{AF51DB20-73B6-49FC-8AC0-AA73619F46F7}" destId="{0CB238A4-AF75-4900-9271-E6A867407831}" srcOrd="0" destOrd="0" presId="urn:microsoft.com/office/officeart/2005/8/layout/process1"/>
    <dgm:cxn modelId="{D0BFD645-8E2B-4E71-AF6D-C601D2AF41BD}" type="presOf" srcId="{AF51DB20-73B6-49FC-8AC0-AA73619F46F7}" destId="{73FF8468-7FD6-4BAF-8385-EC152783E667}" srcOrd="1" destOrd="0" presId="urn:microsoft.com/office/officeart/2005/8/layout/process1"/>
    <dgm:cxn modelId="{27ADE3FE-5610-4CB1-81E4-6E85031B0207}" type="presOf" srcId="{1C2FF9D8-C9B8-48E5-AA4C-CA2E180169D2}" destId="{873C3838-ADF5-414D-A445-62A221E0959E}" srcOrd="0" destOrd="0" presId="urn:microsoft.com/office/officeart/2005/8/layout/process1"/>
    <dgm:cxn modelId="{682A38F9-BB45-4D97-9597-E2139A213E7A}" type="presOf" srcId="{CD16B5C0-0013-47B3-B780-0BBDB10DF026}" destId="{14195B31-6005-49F1-8B40-FCDF7C5E6000}" srcOrd="1" destOrd="0" presId="urn:microsoft.com/office/officeart/2005/8/layout/process1"/>
    <dgm:cxn modelId="{83A88E5F-C6DC-40A3-A2FA-CECCD3FA7C83}" type="presOf" srcId="{CD16B5C0-0013-47B3-B780-0BBDB10DF026}" destId="{0399EFE8-58D0-45DC-8CE1-91ECF08E5838}" srcOrd="0" destOrd="0" presId="urn:microsoft.com/office/officeart/2005/8/layout/process1"/>
    <dgm:cxn modelId="{594FE742-37DF-4C70-8E23-D02FE843D262}" type="presParOf" srcId="{873C3838-ADF5-414D-A445-62A221E0959E}" destId="{507E0E42-F2A6-4B3E-B876-88A277EFFD73}" srcOrd="0" destOrd="0" presId="urn:microsoft.com/office/officeart/2005/8/layout/process1"/>
    <dgm:cxn modelId="{38E30EA1-476E-42DF-BD76-F71AB08B456C}" type="presParOf" srcId="{873C3838-ADF5-414D-A445-62A221E0959E}" destId="{0399EFE8-58D0-45DC-8CE1-91ECF08E5838}" srcOrd="1" destOrd="0" presId="urn:microsoft.com/office/officeart/2005/8/layout/process1"/>
    <dgm:cxn modelId="{60526B8D-7F9C-4287-89DC-8C868C5F4EEF}" type="presParOf" srcId="{0399EFE8-58D0-45DC-8CE1-91ECF08E5838}" destId="{14195B31-6005-49F1-8B40-FCDF7C5E6000}" srcOrd="0" destOrd="0" presId="urn:microsoft.com/office/officeart/2005/8/layout/process1"/>
    <dgm:cxn modelId="{58FA2EFC-18B9-4B93-A5E4-95DA99487A13}" type="presParOf" srcId="{873C3838-ADF5-414D-A445-62A221E0959E}" destId="{B80199AE-8659-45FB-B14E-0DD04E268728}" srcOrd="2" destOrd="0" presId="urn:microsoft.com/office/officeart/2005/8/layout/process1"/>
    <dgm:cxn modelId="{7BCCC1BA-C902-4FB1-A832-43EC0F9D4D7F}" type="presParOf" srcId="{873C3838-ADF5-414D-A445-62A221E0959E}" destId="{0CB238A4-AF75-4900-9271-E6A867407831}" srcOrd="3" destOrd="0" presId="urn:microsoft.com/office/officeart/2005/8/layout/process1"/>
    <dgm:cxn modelId="{CF6A7D48-3F0C-45EF-98C0-BCB3BB0D2AE2}" type="presParOf" srcId="{0CB238A4-AF75-4900-9271-E6A867407831}" destId="{73FF8468-7FD6-4BAF-8385-EC152783E667}" srcOrd="0" destOrd="0" presId="urn:microsoft.com/office/officeart/2005/8/layout/process1"/>
    <dgm:cxn modelId="{A532145C-0D0D-42E4-903C-77175A5EBD7F}" type="presParOf" srcId="{873C3838-ADF5-414D-A445-62A221E0959E}" destId="{3EFF8DC6-684B-4898-BF7D-FB4E2852CE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6568AE6-C33E-45CE-8284-D0A6F5C8B46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A19F4B42-AA38-46DB-9517-CFA0393E3F32}">
      <dgm:prSet/>
      <dgm:spPr/>
      <dgm:t>
        <a:bodyPr/>
        <a:lstStyle/>
        <a:p>
          <a:pPr rtl="0"/>
          <a:r>
            <a:rPr lang="es-MX" smtClean="0"/>
            <a:t>Tales indicaciones se considerarán como restrictivas por quien pretende manejar el instrumento teniendo finalidades diversas de aquellas para las que fue precisamente diseñado. </a:t>
          </a:r>
          <a:endParaRPr lang="es-MX"/>
        </a:p>
      </dgm:t>
    </dgm:pt>
    <dgm:pt modelId="{A2799515-A522-44D8-8A0E-07B7ED02E257}" type="parTrans" cxnId="{2968F252-4FB0-4363-B064-6D276521EF59}">
      <dgm:prSet/>
      <dgm:spPr/>
      <dgm:t>
        <a:bodyPr/>
        <a:lstStyle/>
        <a:p>
          <a:endParaRPr lang="es-MX"/>
        </a:p>
      </dgm:t>
    </dgm:pt>
    <dgm:pt modelId="{91B62056-7AA0-4801-AF11-740FCA9790D6}" type="sibTrans" cxnId="{2968F252-4FB0-4363-B064-6D276521EF59}">
      <dgm:prSet/>
      <dgm:spPr/>
      <dgm:t>
        <a:bodyPr/>
        <a:lstStyle/>
        <a:p>
          <a:endParaRPr lang="es-MX"/>
        </a:p>
      </dgm:t>
    </dgm:pt>
    <dgm:pt modelId="{791D1AE0-EB94-48C1-A07C-540CF51379B0}">
      <dgm:prSet/>
      <dgm:spPr/>
      <dgm:t>
        <a:bodyPr/>
        <a:lstStyle/>
        <a:p>
          <a:pPr rtl="0"/>
          <a:r>
            <a:rPr lang="es-MX" smtClean="0"/>
            <a:t>En cambio, quien se sujeta a las instrucciones, logrará que el aparato funcione adecuadamente.</a:t>
          </a:r>
          <a:endParaRPr lang="es-MX"/>
        </a:p>
      </dgm:t>
    </dgm:pt>
    <dgm:pt modelId="{59738419-E79B-4EDF-B989-DF32DEDD469A}" type="parTrans" cxnId="{C7B46B9A-598A-49DD-A751-655043C2A802}">
      <dgm:prSet/>
      <dgm:spPr/>
      <dgm:t>
        <a:bodyPr/>
        <a:lstStyle/>
        <a:p>
          <a:endParaRPr lang="es-MX"/>
        </a:p>
      </dgm:t>
    </dgm:pt>
    <dgm:pt modelId="{12412A19-0825-479F-90EE-DB33E44ADDFF}" type="sibTrans" cxnId="{C7B46B9A-598A-49DD-A751-655043C2A802}">
      <dgm:prSet/>
      <dgm:spPr/>
      <dgm:t>
        <a:bodyPr/>
        <a:lstStyle/>
        <a:p>
          <a:endParaRPr lang="es-MX"/>
        </a:p>
      </dgm:t>
    </dgm:pt>
    <dgm:pt modelId="{C58287B2-4F90-4040-97F1-5B9DBF6E6853}" type="pres">
      <dgm:prSet presAssocID="{F6568AE6-C33E-45CE-8284-D0A6F5C8B4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94DA91A-A819-4FFC-BE15-7DCD1205C615}" type="pres">
      <dgm:prSet presAssocID="{A19F4B42-AA38-46DB-9517-CFA0393E3F32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657A09-498E-4126-86EA-75315F9FCD1A}" type="pres">
      <dgm:prSet presAssocID="{791D1AE0-EB94-48C1-A07C-540CF51379B0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7B46B9A-598A-49DD-A751-655043C2A802}" srcId="{F6568AE6-C33E-45CE-8284-D0A6F5C8B461}" destId="{791D1AE0-EB94-48C1-A07C-540CF51379B0}" srcOrd="1" destOrd="0" parTransId="{59738419-E79B-4EDF-B989-DF32DEDD469A}" sibTransId="{12412A19-0825-479F-90EE-DB33E44ADDFF}"/>
    <dgm:cxn modelId="{2968F252-4FB0-4363-B064-6D276521EF59}" srcId="{F6568AE6-C33E-45CE-8284-D0A6F5C8B461}" destId="{A19F4B42-AA38-46DB-9517-CFA0393E3F32}" srcOrd="0" destOrd="0" parTransId="{A2799515-A522-44D8-8A0E-07B7ED02E257}" sibTransId="{91B62056-7AA0-4801-AF11-740FCA9790D6}"/>
    <dgm:cxn modelId="{41324B4E-C525-46D3-9F1B-E0A407BD57E4}" type="presOf" srcId="{F6568AE6-C33E-45CE-8284-D0A6F5C8B461}" destId="{C58287B2-4F90-4040-97F1-5B9DBF6E6853}" srcOrd="0" destOrd="0" presId="urn:microsoft.com/office/officeart/2005/8/layout/arrow5"/>
    <dgm:cxn modelId="{0A193290-9A99-4190-852E-FCAC89B46EC9}" type="presOf" srcId="{791D1AE0-EB94-48C1-A07C-540CF51379B0}" destId="{A5657A09-498E-4126-86EA-75315F9FCD1A}" srcOrd="0" destOrd="0" presId="urn:microsoft.com/office/officeart/2005/8/layout/arrow5"/>
    <dgm:cxn modelId="{12BBE7AE-2A2B-4213-A822-391E08139FF9}" type="presOf" srcId="{A19F4B42-AA38-46DB-9517-CFA0393E3F32}" destId="{F94DA91A-A819-4FFC-BE15-7DCD1205C615}" srcOrd="0" destOrd="0" presId="urn:microsoft.com/office/officeart/2005/8/layout/arrow5"/>
    <dgm:cxn modelId="{0C9013EB-6DBB-4BD7-A9A4-EDE11752CA3F}" type="presParOf" srcId="{C58287B2-4F90-4040-97F1-5B9DBF6E6853}" destId="{F94DA91A-A819-4FFC-BE15-7DCD1205C615}" srcOrd="0" destOrd="0" presId="urn:microsoft.com/office/officeart/2005/8/layout/arrow5"/>
    <dgm:cxn modelId="{6379F467-8AFB-458D-8ADD-9E9C96EFE20F}" type="presParOf" srcId="{C58287B2-4F90-4040-97F1-5B9DBF6E6853}" destId="{A5657A09-498E-4126-86EA-75315F9FCD1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C1C35E-A484-4E2A-A1D2-97F690E9D3B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A18EC40-383A-4F7E-B191-349A73FDB1E7}">
      <dgm:prSet custT="1"/>
      <dgm:spPr/>
      <dgm:t>
        <a:bodyPr/>
        <a:lstStyle/>
        <a:p>
          <a:pPr rtl="0"/>
          <a:r>
            <a:rPr lang="es-MX" sz="3200" dirty="0" smtClean="0"/>
            <a:t>Se </a:t>
          </a:r>
          <a:r>
            <a:rPr lang="es-MX" sz="3200" dirty="0" err="1" smtClean="0"/>
            <a:t>definie</a:t>
          </a:r>
          <a:r>
            <a:rPr lang="es-MX" sz="3200" dirty="0" smtClean="0"/>
            <a:t> como ARTIFICIAL</a:t>
          </a:r>
          <a:endParaRPr lang="es-MX" sz="3200" dirty="0"/>
        </a:p>
      </dgm:t>
    </dgm:pt>
    <dgm:pt modelId="{A3F99A39-A877-4B9A-8751-39FF9421138E}" type="parTrans" cxnId="{AE86239F-3E99-40DC-87B2-C95F0BDC431D}">
      <dgm:prSet/>
      <dgm:spPr/>
      <dgm:t>
        <a:bodyPr/>
        <a:lstStyle/>
        <a:p>
          <a:endParaRPr lang="es-MX"/>
        </a:p>
      </dgm:t>
    </dgm:pt>
    <dgm:pt modelId="{D60E1366-2D0E-4139-A18C-05516E967A8D}" type="sibTrans" cxnId="{AE86239F-3E99-40DC-87B2-C95F0BDC431D}">
      <dgm:prSet/>
      <dgm:spPr/>
      <dgm:t>
        <a:bodyPr/>
        <a:lstStyle/>
        <a:p>
          <a:endParaRPr lang="es-MX"/>
        </a:p>
      </dgm:t>
    </dgm:pt>
    <dgm:pt modelId="{BB3FD3FA-B49E-4DB7-93D7-EAA1CC2CD089}" type="pres">
      <dgm:prSet presAssocID="{6CC1C35E-A484-4E2A-A1D2-97F690E9D3B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B5D4584-B4CF-42B7-9404-847B8BFF7DC8}" type="pres">
      <dgm:prSet presAssocID="{BA18EC40-383A-4F7E-B191-349A73FDB1E7}" presName="circ1TxSh" presStyleLbl="vennNode1" presStyleIdx="0" presStyleCnt="1" custScaleX="111944"/>
      <dgm:spPr/>
      <dgm:t>
        <a:bodyPr/>
        <a:lstStyle/>
        <a:p>
          <a:endParaRPr lang="es-MX"/>
        </a:p>
      </dgm:t>
    </dgm:pt>
  </dgm:ptLst>
  <dgm:cxnLst>
    <dgm:cxn modelId="{E47C1103-F9F2-4AE4-8AE0-D6B848C8155D}" type="presOf" srcId="{6CC1C35E-A484-4E2A-A1D2-97F690E9D3B5}" destId="{BB3FD3FA-B49E-4DB7-93D7-EAA1CC2CD089}" srcOrd="0" destOrd="0" presId="urn:microsoft.com/office/officeart/2005/8/layout/venn1"/>
    <dgm:cxn modelId="{8C258788-9457-4141-9D6F-CE6D48FAAE01}" type="presOf" srcId="{BA18EC40-383A-4F7E-B191-349A73FDB1E7}" destId="{BB5D4584-B4CF-42B7-9404-847B8BFF7DC8}" srcOrd="0" destOrd="0" presId="urn:microsoft.com/office/officeart/2005/8/layout/venn1"/>
    <dgm:cxn modelId="{AE86239F-3E99-40DC-87B2-C95F0BDC431D}" srcId="{6CC1C35E-A484-4E2A-A1D2-97F690E9D3B5}" destId="{BA18EC40-383A-4F7E-B191-349A73FDB1E7}" srcOrd="0" destOrd="0" parTransId="{A3F99A39-A877-4B9A-8751-39FF9421138E}" sibTransId="{D60E1366-2D0E-4139-A18C-05516E967A8D}"/>
    <dgm:cxn modelId="{7BAAEAA9-7717-42CC-A384-B3D28A3BA0D3}" type="presParOf" srcId="{BB3FD3FA-B49E-4DB7-93D7-EAA1CC2CD089}" destId="{BB5D4584-B4CF-42B7-9404-847B8BFF7DC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691F24-E0C4-4697-B472-1B6C028850A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E18BC68-1DFC-4F7D-9A2C-521B74D56A26}">
      <dgm:prSet custT="1"/>
      <dgm:spPr/>
      <dgm:t>
        <a:bodyPr/>
        <a:lstStyle/>
        <a:p>
          <a:pPr rtl="0"/>
          <a:r>
            <a:rPr lang="es-MX" sz="3200" dirty="0" smtClean="0"/>
            <a:t>Se define como ARBITRARIA</a:t>
          </a:r>
          <a:endParaRPr lang="es-MX" sz="3200" dirty="0"/>
        </a:p>
      </dgm:t>
    </dgm:pt>
    <dgm:pt modelId="{7BA5F7A2-689C-437C-8095-3C48173E0238}" type="parTrans" cxnId="{F9537F7C-80C7-4738-A40C-E49262C361AA}">
      <dgm:prSet/>
      <dgm:spPr/>
      <dgm:t>
        <a:bodyPr/>
        <a:lstStyle/>
        <a:p>
          <a:endParaRPr lang="es-MX"/>
        </a:p>
      </dgm:t>
    </dgm:pt>
    <dgm:pt modelId="{3A7F3174-6A75-4005-8CF3-73ED7E7A6976}" type="sibTrans" cxnId="{F9537F7C-80C7-4738-A40C-E49262C361AA}">
      <dgm:prSet/>
      <dgm:spPr/>
      <dgm:t>
        <a:bodyPr/>
        <a:lstStyle/>
        <a:p>
          <a:endParaRPr lang="es-MX"/>
        </a:p>
      </dgm:t>
    </dgm:pt>
    <dgm:pt modelId="{02DA54AF-1945-4E28-BF57-E36030D128D4}" type="pres">
      <dgm:prSet presAssocID="{7F691F24-E0C4-4697-B472-1B6C028850A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E75157A-3476-40B0-B4E6-1EA3465A6559}" type="pres">
      <dgm:prSet presAssocID="{2E18BC68-1DFC-4F7D-9A2C-521B74D56A26}" presName="circ1TxSh" presStyleLbl="vennNode1" presStyleIdx="0" presStyleCnt="1" custScaleX="123413"/>
      <dgm:spPr/>
      <dgm:t>
        <a:bodyPr/>
        <a:lstStyle/>
        <a:p>
          <a:endParaRPr lang="es-MX"/>
        </a:p>
      </dgm:t>
    </dgm:pt>
  </dgm:ptLst>
  <dgm:cxnLst>
    <dgm:cxn modelId="{ABB2C574-73E4-487D-A4DE-A0ADAA0E25D0}" type="presOf" srcId="{7F691F24-E0C4-4697-B472-1B6C028850A5}" destId="{02DA54AF-1945-4E28-BF57-E36030D128D4}" srcOrd="0" destOrd="0" presId="urn:microsoft.com/office/officeart/2005/8/layout/venn1"/>
    <dgm:cxn modelId="{F9537F7C-80C7-4738-A40C-E49262C361AA}" srcId="{7F691F24-E0C4-4697-B472-1B6C028850A5}" destId="{2E18BC68-1DFC-4F7D-9A2C-521B74D56A26}" srcOrd="0" destOrd="0" parTransId="{7BA5F7A2-689C-437C-8095-3C48173E0238}" sibTransId="{3A7F3174-6A75-4005-8CF3-73ED7E7A6976}"/>
    <dgm:cxn modelId="{CC1EA85C-1B87-4764-8CBA-E9F938E3BFA1}" type="presOf" srcId="{2E18BC68-1DFC-4F7D-9A2C-521B74D56A26}" destId="{1E75157A-3476-40B0-B4E6-1EA3465A6559}" srcOrd="0" destOrd="0" presId="urn:microsoft.com/office/officeart/2005/8/layout/venn1"/>
    <dgm:cxn modelId="{FE5F512B-5E16-47FF-AE82-23D06DA86811}" type="presParOf" srcId="{02DA54AF-1945-4E28-BF57-E36030D128D4}" destId="{1E75157A-3476-40B0-B4E6-1EA3465A655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4F893-57EE-4963-9EAB-7376AF545D69}" type="doc">
      <dgm:prSet loTypeId="urn:microsoft.com/office/officeart/2005/8/layout/hProcess9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s-MX"/>
        </a:p>
      </dgm:t>
    </dgm:pt>
    <dgm:pt modelId="{39276092-4AA3-4134-B295-E3E7F75EF132}">
      <dgm:prSet/>
      <dgm:spPr/>
      <dgm:t>
        <a:bodyPr/>
        <a:lstStyle/>
        <a:p>
          <a:pPr rtl="0"/>
          <a:r>
            <a:rPr lang="es-MX" smtClean="0"/>
            <a:t>Hay un claro nexo entre las normas éticas y el concepto del hombre. </a:t>
          </a:r>
          <a:endParaRPr lang="es-MX"/>
        </a:p>
      </dgm:t>
    </dgm:pt>
    <dgm:pt modelId="{8AF8B50D-C84D-4CF5-98B7-8BAC5EDA5A6B}" type="parTrans" cxnId="{A63770F0-86DF-4421-B5EF-21A5FB210226}">
      <dgm:prSet/>
      <dgm:spPr/>
      <dgm:t>
        <a:bodyPr/>
        <a:lstStyle/>
        <a:p>
          <a:endParaRPr lang="es-MX"/>
        </a:p>
      </dgm:t>
    </dgm:pt>
    <dgm:pt modelId="{362DBCCD-3DC0-4B47-8282-1F153D4234E3}" type="sibTrans" cxnId="{A63770F0-86DF-4421-B5EF-21A5FB210226}">
      <dgm:prSet/>
      <dgm:spPr/>
      <dgm:t>
        <a:bodyPr/>
        <a:lstStyle/>
        <a:p>
          <a:endParaRPr lang="es-MX"/>
        </a:p>
      </dgm:t>
    </dgm:pt>
    <dgm:pt modelId="{551FF403-4D7D-4B4E-84F6-08397957A7A3}">
      <dgm:prSet/>
      <dgm:spPr/>
      <dgm:t>
        <a:bodyPr/>
        <a:lstStyle/>
        <a:p>
          <a:pPr rtl="0"/>
          <a:r>
            <a:rPr lang="es-MX" smtClean="0"/>
            <a:t>Las primeras se deducen rigurosamente del segundo. </a:t>
          </a:r>
          <a:endParaRPr lang="es-MX"/>
        </a:p>
      </dgm:t>
    </dgm:pt>
    <dgm:pt modelId="{AF5031F7-3792-4A3B-93D6-DAE5B085A3AE}" type="parTrans" cxnId="{605C6A81-8EAF-49A2-A1A6-DF5289E23733}">
      <dgm:prSet/>
      <dgm:spPr/>
      <dgm:t>
        <a:bodyPr/>
        <a:lstStyle/>
        <a:p>
          <a:endParaRPr lang="es-MX"/>
        </a:p>
      </dgm:t>
    </dgm:pt>
    <dgm:pt modelId="{96569B3D-A18B-4AAA-B029-BC05108E373B}" type="sibTrans" cxnId="{605C6A81-8EAF-49A2-A1A6-DF5289E23733}">
      <dgm:prSet/>
      <dgm:spPr/>
      <dgm:t>
        <a:bodyPr/>
        <a:lstStyle/>
        <a:p>
          <a:endParaRPr lang="es-MX"/>
        </a:p>
      </dgm:t>
    </dgm:pt>
    <dgm:pt modelId="{554353E7-3870-4917-84AC-40B65BC96FAE}" type="pres">
      <dgm:prSet presAssocID="{E4D4F893-57EE-4963-9EAB-7376AF545D6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A290CBD-995E-41CC-8BC0-485D712E9996}" type="pres">
      <dgm:prSet presAssocID="{E4D4F893-57EE-4963-9EAB-7376AF545D69}" presName="arrow" presStyleLbl="bgShp" presStyleIdx="0" presStyleCnt="1"/>
      <dgm:spPr/>
    </dgm:pt>
    <dgm:pt modelId="{6A275304-20AC-4306-9451-BFDFF62BF1A7}" type="pres">
      <dgm:prSet presAssocID="{E4D4F893-57EE-4963-9EAB-7376AF545D69}" presName="linearProcess" presStyleCnt="0"/>
      <dgm:spPr/>
    </dgm:pt>
    <dgm:pt modelId="{2B3C029E-66ED-4F8E-8907-2613857FB189}" type="pres">
      <dgm:prSet presAssocID="{39276092-4AA3-4134-B295-E3E7F75EF132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9EB1494-D874-40A9-9BB5-5995D5FFAD86}" type="pres">
      <dgm:prSet presAssocID="{362DBCCD-3DC0-4B47-8282-1F153D4234E3}" presName="sibTrans" presStyleCnt="0"/>
      <dgm:spPr/>
    </dgm:pt>
    <dgm:pt modelId="{A3C3708B-648F-4DF2-A7BC-7FA7214361C1}" type="pres">
      <dgm:prSet presAssocID="{551FF403-4D7D-4B4E-84F6-08397957A7A3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05C6A81-8EAF-49A2-A1A6-DF5289E23733}" srcId="{E4D4F893-57EE-4963-9EAB-7376AF545D69}" destId="{551FF403-4D7D-4B4E-84F6-08397957A7A3}" srcOrd="1" destOrd="0" parTransId="{AF5031F7-3792-4A3B-93D6-DAE5B085A3AE}" sibTransId="{96569B3D-A18B-4AAA-B029-BC05108E373B}"/>
    <dgm:cxn modelId="{19F42583-95BB-4F72-BEE0-72584CC75477}" type="presOf" srcId="{39276092-4AA3-4134-B295-E3E7F75EF132}" destId="{2B3C029E-66ED-4F8E-8907-2613857FB189}" srcOrd="0" destOrd="0" presId="urn:microsoft.com/office/officeart/2005/8/layout/hProcess9"/>
    <dgm:cxn modelId="{A0DA0F35-B408-4505-B444-F833DA2F1235}" type="presOf" srcId="{E4D4F893-57EE-4963-9EAB-7376AF545D69}" destId="{554353E7-3870-4917-84AC-40B65BC96FAE}" srcOrd="0" destOrd="0" presId="urn:microsoft.com/office/officeart/2005/8/layout/hProcess9"/>
    <dgm:cxn modelId="{E22683CE-E95C-45BD-8807-D46B74BCD04B}" type="presOf" srcId="{551FF403-4D7D-4B4E-84F6-08397957A7A3}" destId="{A3C3708B-648F-4DF2-A7BC-7FA7214361C1}" srcOrd="0" destOrd="0" presId="urn:microsoft.com/office/officeart/2005/8/layout/hProcess9"/>
    <dgm:cxn modelId="{A63770F0-86DF-4421-B5EF-21A5FB210226}" srcId="{E4D4F893-57EE-4963-9EAB-7376AF545D69}" destId="{39276092-4AA3-4134-B295-E3E7F75EF132}" srcOrd="0" destOrd="0" parTransId="{8AF8B50D-C84D-4CF5-98B7-8BAC5EDA5A6B}" sibTransId="{362DBCCD-3DC0-4B47-8282-1F153D4234E3}"/>
    <dgm:cxn modelId="{22F40B4D-D733-4624-A787-82AC9EADE185}" type="presParOf" srcId="{554353E7-3870-4917-84AC-40B65BC96FAE}" destId="{DA290CBD-995E-41CC-8BC0-485D712E9996}" srcOrd="0" destOrd="0" presId="urn:microsoft.com/office/officeart/2005/8/layout/hProcess9"/>
    <dgm:cxn modelId="{37B78E51-81A8-4ABA-8FD9-5EE2A2D6DAA6}" type="presParOf" srcId="{554353E7-3870-4917-84AC-40B65BC96FAE}" destId="{6A275304-20AC-4306-9451-BFDFF62BF1A7}" srcOrd="1" destOrd="0" presId="urn:microsoft.com/office/officeart/2005/8/layout/hProcess9"/>
    <dgm:cxn modelId="{5EC3730C-F24C-4002-A798-DAD783FA61C3}" type="presParOf" srcId="{6A275304-20AC-4306-9451-BFDFF62BF1A7}" destId="{2B3C029E-66ED-4F8E-8907-2613857FB189}" srcOrd="0" destOrd="0" presId="urn:microsoft.com/office/officeart/2005/8/layout/hProcess9"/>
    <dgm:cxn modelId="{25AB0F0C-1648-4A35-8E33-A057A143A585}" type="presParOf" srcId="{6A275304-20AC-4306-9451-BFDFF62BF1A7}" destId="{B9EB1494-D874-40A9-9BB5-5995D5FFAD86}" srcOrd="1" destOrd="0" presId="urn:microsoft.com/office/officeart/2005/8/layout/hProcess9"/>
    <dgm:cxn modelId="{6EA51C26-0B5B-4807-88AA-D5CDADE1962F}" type="presParOf" srcId="{6A275304-20AC-4306-9451-BFDFF62BF1A7}" destId="{A3C3708B-648F-4DF2-A7BC-7FA7214361C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3302A5-D142-4E0C-9C72-3CEC65ED740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7FFB85F3-4CA5-4755-924D-7F7FEE5C0D8B}">
      <dgm:prSet/>
      <dgm:spPr/>
      <dgm:t>
        <a:bodyPr/>
        <a:lstStyle/>
        <a:p>
          <a:pPr rtl="0"/>
          <a:r>
            <a:rPr lang="es-MX" smtClean="0"/>
            <a:t>Estas ideas acerca de la persona humana guardan vigencia cultural, </a:t>
          </a:r>
          <a:endParaRPr lang="es-MX"/>
        </a:p>
      </dgm:t>
    </dgm:pt>
    <dgm:pt modelId="{02973EA7-F48B-4196-AE2D-914861847EC3}" type="parTrans" cxnId="{373E204B-A64B-44C1-9851-F586093DF47F}">
      <dgm:prSet/>
      <dgm:spPr/>
      <dgm:t>
        <a:bodyPr/>
        <a:lstStyle/>
        <a:p>
          <a:endParaRPr lang="es-MX"/>
        </a:p>
      </dgm:t>
    </dgm:pt>
    <dgm:pt modelId="{FCB26A38-BC6D-4B8D-81CC-2368E167DBF6}" type="sibTrans" cxnId="{373E204B-A64B-44C1-9851-F586093DF47F}">
      <dgm:prSet/>
      <dgm:spPr/>
      <dgm:t>
        <a:bodyPr/>
        <a:lstStyle/>
        <a:p>
          <a:endParaRPr lang="es-MX"/>
        </a:p>
      </dgm:t>
    </dgm:pt>
    <dgm:pt modelId="{44C0CA86-5903-4AEA-B55E-366DD29BD2B6}">
      <dgm:prSet/>
      <dgm:spPr/>
      <dgm:t>
        <a:bodyPr/>
        <a:lstStyle/>
        <a:p>
          <a:pPr rtl="0"/>
          <a:r>
            <a:rPr lang="es-MX" dirty="0" smtClean="0"/>
            <a:t>influyen notablemente en quienes, como </a:t>
          </a:r>
          <a:r>
            <a:rPr lang="es-MX" b="1" dirty="0" smtClean="0">
              <a:solidFill>
                <a:srgbClr val="FFC000"/>
              </a:solidFill>
            </a:rPr>
            <a:t>dirigentes de organización</a:t>
          </a:r>
          <a:r>
            <a:rPr lang="es-MX" dirty="0" smtClean="0"/>
            <a:t>, deberían poseer una idea clara de lo que ellos son, y de lo que son las personas que de ellos dependen.</a:t>
          </a:r>
          <a:endParaRPr lang="es-MX" dirty="0"/>
        </a:p>
      </dgm:t>
    </dgm:pt>
    <dgm:pt modelId="{E013A302-EF27-4F68-BDA8-64BA2058CBA1}" type="parTrans" cxnId="{FE691350-EFE9-4630-AB7D-4215686598CA}">
      <dgm:prSet/>
      <dgm:spPr/>
      <dgm:t>
        <a:bodyPr/>
        <a:lstStyle/>
        <a:p>
          <a:endParaRPr lang="es-MX"/>
        </a:p>
      </dgm:t>
    </dgm:pt>
    <dgm:pt modelId="{E620FB37-920A-47C2-91E7-9EC750FAC525}" type="sibTrans" cxnId="{FE691350-EFE9-4630-AB7D-4215686598CA}">
      <dgm:prSet/>
      <dgm:spPr/>
      <dgm:t>
        <a:bodyPr/>
        <a:lstStyle/>
        <a:p>
          <a:endParaRPr lang="es-MX"/>
        </a:p>
      </dgm:t>
    </dgm:pt>
    <dgm:pt modelId="{6EEF84AE-A39F-4A2A-9282-2C95E2779BA4}" type="pres">
      <dgm:prSet presAssocID="{C73302A5-D142-4E0C-9C72-3CEC65ED74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44E5FCB-D393-46F7-A020-0547AC90AEBB}" type="pres">
      <dgm:prSet presAssocID="{7FFB85F3-4CA5-4755-924D-7F7FEE5C0D8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41BC8A6-3708-41B3-A891-59B783BB6CEB}" type="pres">
      <dgm:prSet presAssocID="{FCB26A38-BC6D-4B8D-81CC-2368E167DBF6}" presName="spacer" presStyleCnt="0"/>
      <dgm:spPr/>
    </dgm:pt>
    <dgm:pt modelId="{7BCE7B84-A936-432B-98BB-D0DAC57540C3}" type="pres">
      <dgm:prSet presAssocID="{44C0CA86-5903-4AEA-B55E-366DD29BD2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73E204B-A64B-44C1-9851-F586093DF47F}" srcId="{C73302A5-D142-4E0C-9C72-3CEC65ED7409}" destId="{7FFB85F3-4CA5-4755-924D-7F7FEE5C0D8B}" srcOrd="0" destOrd="0" parTransId="{02973EA7-F48B-4196-AE2D-914861847EC3}" sibTransId="{FCB26A38-BC6D-4B8D-81CC-2368E167DBF6}"/>
    <dgm:cxn modelId="{9A2FA044-8A18-43B8-8FB7-942996F0E3D2}" type="presOf" srcId="{7FFB85F3-4CA5-4755-924D-7F7FEE5C0D8B}" destId="{E44E5FCB-D393-46F7-A020-0547AC90AEBB}" srcOrd="0" destOrd="0" presId="urn:microsoft.com/office/officeart/2005/8/layout/vList2"/>
    <dgm:cxn modelId="{FE691350-EFE9-4630-AB7D-4215686598CA}" srcId="{C73302A5-D142-4E0C-9C72-3CEC65ED7409}" destId="{44C0CA86-5903-4AEA-B55E-366DD29BD2B6}" srcOrd="1" destOrd="0" parTransId="{E013A302-EF27-4F68-BDA8-64BA2058CBA1}" sibTransId="{E620FB37-920A-47C2-91E7-9EC750FAC525}"/>
    <dgm:cxn modelId="{A373D61E-9A95-4002-AF0A-9894A585A824}" type="presOf" srcId="{C73302A5-D142-4E0C-9C72-3CEC65ED7409}" destId="{6EEF84AE-A39F-4A2A-9282-2C95E2779BA4}" srcOrd="0" destOrd="0" presId="urn:microsoft.com/office/officeart/2005/8/layout/vList2"/>
    <dgm:cxn modelId="{29178D5A-FCBE-4A6F-85DA-ABBE1F78ADE0}" type="presOf" srcId="{44C0CA86-5903-4AEA-B55E-366DD29BD2B6}" destId="{7BCE7B84-A936-432B-98BB-D0DAC57540C3}" srcOrd="0" destOrd="0" presId="urn:microsoft.com/office/officeart/2005/8/layout/vList2"/>
    <dgm:cxn modelId="{1B71036A-F882-401F-A68A-785A476B87CE}" type="presParOf" srcId="{6EEF84AE-A39F-4A2A-9282-2C95E2779BA4}" destId="{E44E5FCB-D393-46F7-A020-0547AC90AEBB}" srcOrd="0" destOrd="0" presId="urn:microsoft.com/office/officeart/2005/8/layout/vList2"/>
    <dgm:cxn modelId="{0B561978-89F6-4349-ADEA-60E1F3FE8A17}" type="presParOf" srcId="{6EEF84AE-A39F-4A2A-9282-2C95E2779BA4}" destId="{641BC8A6-3708-41B3-A891-59B783BB6CEB}" srcOrd="1" destOrd="0" presId="urn:microsoft.com/office/officeart/2005/8/layout/vList2"/>
    <dgm:cxn modelId="{43CF4EB5-7FC9-4B0C-987C-E1A57D0ED33C}" type="presParOf" srcId="{6EEF84AE-A39F-4A2A-9282-2C95E2779BA4}" destId="{7BCE7B84-A936-432B-98BB-D0DAC57540C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2A458E9-7A2C-44BD-8680-41B466E7FAEF}" type="doc">
      <dgm:prSet loTypeId="urn:microsoft.com/office/officeart/2005/8/layout/targe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CD68DCE-59DA-412C-83F5-A15AADC72B48}">
      <dgm:prSet/>
      <dgm:spPr/>
      <dgm:t>
        <a:bodyPr/>
        <a:lstStyle/>
        <a:p>
          <a:pPr rtl="0"/>
          <a:r>
            <a:rPr lang="es-MX" dirty="0" smtClean="0"/>
            <a:t>Si bien la ética se refiere principalmente a la persona individual,  también es potenciadora del hombre en cuanto integrante de la sociedad en la que vive. </a:t>
          </a:r>
          <a:endParaRPr lang="es-MX" dirty="0"/>
        </a:p>
      </dgm:t>
    </dgm:pt>
    <dgm:pt modelId="{34AF297C-6002-4E76-810F-0EC54D8A3C98}" type="parTrans" cxnId="{8ABB6B5C-5307-45D1-998B-FF2360558496}">
      <dgm:prSet/>
      <dgm:spPr/>
      <dgm:t>
        <a:bodyPr/>
        <a:lstStyle/>
        <a:p>
          <a:endParaRPr lang="es-MX"/>
        </a:p>
      </dgm:t>
    </dgm:pt>
    <dgm:pt modelId="{AACCD36B-5D8D-485C-888A-73A5FD29EDDF}" type="sibTrans" cxnId="{8ABB6B5C-5307-45D1-998B-FF2360558496}">
      <dgm:prSet/>
      <dgm:spPr/>
      <dgm:t>
        <a:bodyPr/>
        <a:lstStyle/>
        <a:p>
          <a:endParaRPr lang="es-MX"/>
        </a:p>
      </dgm:t>
    </dgm:pt>
    <dgm:pt modelId="{2EA8D24A-6BB9-42D2-B288-B36F3C8B3B4A}">
      <dgm:prSet/>
      <dgm:spPr/>
      <dgm:t>
        <a:bodyPr/>
        <a:lstStyle/>
        <a:p>
          <a:pPr rtl="0"/>
          <a:r>
            <a:rPr lang="es-MX" dirty="0" smtClean="0"/>
            <a:t>En efecto, el hombre se desarrolla siguiendo una línea referencial, es decir, la relación con otras personas humanas. </a:t>
          </a:r>
          <a:endParaRPr lang="es-MX" dirty="0"/>
        </a:p>
      </dgm:t>
    </dgm:pt>
    <dgm:pt modelId="{1FD7F8EE-DF70-4330-BACE-CD208CBBEB19}" type="parTrans" cxnId="{BDACEA0E-F203-4345-ADC1-C2260666B7AC}">
      <dgm:prSet/>
      <dgm:spPr/>
      <dgm:t>
        <a:bodyPr/>
        <a:lstStyle/>
        <a:p>
          <a:endParaRPr lang="es-MX"/>
        </a:p>
      </dgm:t>
    </dgm:pt>
    <dgm:pt modelId="{B2F47E47-DC24-46EF-A574-B8975FD2E0CF}" type="sibTrans" cxnId="{BDACEA0E-F203-4345-ADC1-C2260666B7AC}">
      <dgm:prSet/>
      <dgm:spPr/>
      <dgm:t>
        <a:bodyPr/>
        <a:lstStyle/>
        <a:p>
          <a:endParaRPr lang="es-MX"/>
        </a:p>
      </dgm:t>
    </dgm:pt>
    <dgm:pt modelId="{19A3A330-476D-4EEA-B831-8B730A101395}">
      <dgm:prSet/>
      <dgm:spPr/>
      <dgm:t>
        <a:bodyPr/>
        <a:lstStyle/>
        <a:p>
          <a:pPr rtl="0"/>
          <a:r>
            <a:rPr lang="es-MX" smtClean="0"/>
            <a:t>La existencia de un ser aislado es para Aristóteles propia del dios o de la bestia. </a:t>
          </a:r>
          <a:endParaRPr lang="es-MX"/>
        </a:p>
      </dgm:t>
    </dgm:pt>
    <dgm:pt modelId="{296CA1BA-156D-4CF1-A4CD-8AB944E5CDE9}" type="parTrans" cxnId="{9AE4866E-F952-4EF5-9313-1DCE30E9679A}">
      <dgm:prSet/>
      <dgm:spPr/>
      <dgm:t>
        <a:bodyPr/>
        <a:lstStyle/>
        <a:p>
          <a:endParaRPr lang="es-MX"/>
        </a:p>
      </dgm:t>
    </dgm:pt>
    <dgm:pt modelId="{6B42A134-1234-4C20-8F48-72DEE2D79357}" type="sibTrans" cxnId="{9AE4866E-F952-4EF5-9313-1DCE30E9679A}">
      <dgm:prSet/>
      <dgm:spPr/>
      <dgm:t>
        <a:bodyPr/>
        <a:lstStyle/>
        <a:p>
          <a:endParaRPr lang="es-MX"/>
        </a:p>
      </dgm:t>
    </dgm:pt>
    <dgm:pt modelId="{E72DA7CA-9C20-4F64-8116-C4609B22826C}" type="pres">
      <dgm:prSet presAssocID="{B2A458E9-7A2C-44BD-8680-41B466E7FAE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404647A-8D8F-416D-AA75-8FEEC40E77BE}" type="pres">
      <dgm:prSet presAssocID="{7CD68DCE-59DA-412C-83F5-A15AADC72B48}" presName="circle1" presStyleLbl="node1" presStyleIdx="0" presStyleCnt="2"/>
      <dgm:spPr/>
    </dgm:pt>
    <dgm:pt modelId="{C8E3D448-B241-4AD2-B766-4A9E31BA88EB}" type="pres">
      <dgm:prSet presAssocID="{7CD68DCE-59DA-412C-83F5-A15AADC72B48}" presName="space" presStyleCnt="0"/>
      <dgm:spPr/>
    </dgm:pt>
    <dgm:pt modelId="{744300AA-524E-4EE7-892D-4E0A1A506B28}" type="pres">
      <dgm:prSet presAssocID="{7CD68DCE-59DA-412C-83F5-A15AADC72B48}" presName="rect1" presStyleLbl="alignAcc1" presStyleIdx="0" presStyleCnt="2"/>
      <dgm:spPr/>
      <dgm:t>
        <a:bodyPr/>
        <a:lstStyle/>
        <a:p>
          <a:endParaRPr lang="es-MX"/>
        </a:p>
      </dgm:t>
    </dgm:pt>
    <dgm:pt modelId="{CCA37158-BF23-47E0-BD49-D9C6A2868A28}" type="pres">
      <dgm:prSet presAssocID="{2EA8D24A-6BB9-42D2-B288-B36F3C8B3B4A}" presName="vertSpace2" presStyleLbl="node1" presStyleIdx="0" presStyleCnt="2"/>
      <dgm:spPr/>
    </dgm:pt>
    <dgm:pt modelId="{8080E6F8-B7A8-48EB-A736-A38068A892E9}" type="pres">
      <dgm:prSet presAssocID="{2EA8D24A-6BB9-42D2-B288-B36F3C8B3B4A}" presName="circle2" presStyleLbl="node1" presStyleIdx="1" presStyleCnt="2"/>
      <dgm:spPr/>
    </dgm:pt>
    <dgm:pt modelId="{580E63E3-58D0-4E01-9685-9C89FF3340BF}" type="pres">
      <dgm:prSet presAssocID="{2EA8D24A-6BB9-42D2-B288-B36F3C8B3B4A}" presName="rect2" presStyleLbl="alignAcc1" presStyleIdx="1" presStyleCnt="2"/>
      <dgm:spPr/>
      <dgm:t>
        <a:bodyPr/>
        <a:lstStyle/>
        <a:p>
          <a:endParaRPr lang="es-MX"/>
        </a:p>
      </dgm:t>
    </dgm:pt>
    <dgm:pt modelId="{E8F28E9F-36E8-4C78-B616-7D811FBC2468}" type="pres">
      <dgm:prSet presAssocID="{7CD68DCE-59DA-412C-83F5-A15AADC72B48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3FD88EC-2AF3-4C0D-B28F-B625AA4EB977}" type="pres">
      <dgm:prSet presAssocID="{7CD68DCE-59DA-412C-83F5-A15AADC72B48}" presName="rect1ChTx" presStyleLbl="alignAcc1" presStyleIdx="1" presStyleCnt="2">
        <dgm:presLayoutVars>
          <dgm:bulletEnabled val="1"/>
        </dgm:presLayoutVars>
      </dgm:prSet>
      <dgm:spPr/>
    </dgm:pt>
    <dgm:pt modelId="{09A04C8E-957E-428E-BD52-050407CDFDAF}" type="pres">
      <dgm:prSet presAssocID="{2EA8D24A-6BB9-42D2-B288-B36F3C8B3B4A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6FF33C3-FFE5-4677-A9FE-0026E20267C8}" type="pres">
      <dgm:prSet presAssocID="{2EA8D24A-6BB9-42D2-B288-B36F3C8B3B4A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3AED12F-236A-485F-8B67-506ABA7E7AA5}" type="presOf" srcId="{B2A458E9-7A2C-44BD-8680-41B466E7FAEF}" destId="{E72DA7CA-9C20-4F64-8116-C4609B22826C}" srcOrd="0" destOrd="0" presId="urn:microsoft.com/office/officeart/2005/8/layout/target3"/>
    <dgm:cxn modelId="{19B5E165-E144-4F5D-9FD2-6325D80D742B}" type="presOf" srcId="{2EA8D24A-6BB9-42D2-B288-B36F3C8B3B4A}" destId="{580E63E3-58D0-4E01-9685-9C89FF3340BF}" srcOrd="0" destOrd="0" presId="urn:microsoft.com/office/officeart/2005/8/layout/target3"/>
    <dgm:cxn modelId="{BDACEA0E-F203-4345-ADC1-C2260666B7AC}" srcId="{B2A458E9-7A2C-44BD-8680-41B466E7FAEF}" destId="{2EA8D24A-6BB9-42D2-B288-B36F3C8B3B4A}" srcOrd="1" destOrd="0" parTransId="{1FD7F8EE-DF70-4330-BACE-CD208CBBEB19}" sibTransId="{B2F47E47-DC24-46EF-A574-B8975FD2E0CF}"/>
    <dgm:cxn modelId="{44842A48-659E-4D2D-99EF-FF060E952B5A}" type="presOf" srcId="{2EA8D24A-6BB9-42D2-B288-B36F3C8B3B4A}" destId="{09A04C8E-957E-428E-BD52-050407CDFDAF}" srcOrd="1" destOrd="0" presId="urn:microsoft.com/office/officeart/2005/8/layout/target3"/>
    <dgm:cxn modelId="{C33759B2-A45E-4231-82DC-CE86D89FCA33}" type="presOf" srcId="{7CD68DCE-59DA-412C-83F5-A15AADC72B48}" destId="{E8F28E9F-36E8-4C78-B616-7D811FBC2468}" srcOrd="1" destOrd="0" presId="urn:microsoft.com/office/officeart/2005/8/layout/target3"/>
    <dgm:cxn modelId="{B5EAD8A5-E8D0-49B4-B13F-75694C7811EC}" type="presOf" srcId="{7CD68DCE-59DA-412C-83F5-A15AADC72B48}" destId="{744300AA-524E-4EE7-892D-4E0A1A506B28}" srcOrd="0" destOrd="0" presId="urn:microsoft.com/office/officeart/2005/8/layout/target3"/>
    <dgm:cxn modelId="{9AE4866E-F952-4EF5-9313-1DCE30E9679A}" srcId="{2EA8D24A-6BB9-42D2-B288-B36F3C8B3B4A}" destId="{19A3A330-476D-4EEA-B831-8B730A101395}" srcOrd="0" destOrd="0" parTransId="{296CA1BA-156D-4CF1-A4CD-8AB944E5CDE9}" sibTransId="{6B42A134-1234-4C20-8F48-72DEE2D79357}"/>
    <dgm:cxn modelId="{8ABB6B5C-5307-45D1-998B-FF2360558496}" srcId="{B2A458E9-7A2C-44BD-8680-41B466E7FAEF}" destId="{7CD68DCE-59DA-412C-83F5-A15AADC72B48}" srcOrd="0" destOrd="0" parTransId="{34AF297C-6002-4E76-810F-0EC54D8A3C98}" sibTransId="{AACCD36B-5D8D-485C-888A-73A5FD29EDDF}"/>
    <dgm:cxn modelId="{90D25202-C6E7-47EC-813A-F8B0BAFAE1F2}" type="presOf" srcId="{19A3A330-476D-4EEA-B831-8B730A101395}" destId="{B6FF33C3-FFE5-4677-A9FE-0026E20267C8}" srcOrd="0" destOrd="0" presId="urn:microsoft.com/office/officeart/2005/8/layout/target3"/>
    <dgm:cxn modelId="{82E58E71-24DF-4CD8-9703-AA9F7B671C0A}" type="presParOf" srcId="{E72DA7CA-9C20-4F64-8116-C4609B22826C}" destId="{5404647A-8D8F-416D-AA75-8FEEC40E77BE}" srcOrd="0" destOrd="0" presId="urn:microsoft.com/office/officeart/2005/8/layout/target3"/>
    <dgm:cxn modelId="{FDEE0E86-B08D-4304-9A67-E4E4E2C758C7}" type="presParOf" srcId="{E72DA7CA-9C20-4F64-8116-C4609B22826C}" destId="{C8E3D448-B241-4AD2-B766-4A9E31BA88EB}" srcOrd="1" destOrd="0" presId="urn:microsoft.com/office/officeart/2005/8/layout/target3"/>
    <dgm:cxn modelId="{4F5F15FD-B379-4EFC-ADF8-7ECD28DA4F8C}" type="presParOf" srcId="{E72DA7CA-9C20-4F64-8116-C4609B22826C}" destId="{744300AA-524E-4EE7-892D-4E0A1A506B28}" srcOrd="2" destOrd="0" presId="urn:microsoft.com/office/officeart/2005/8/layout/target3"/>
    <dgm:cxn modelId="{D283C37D-8806-479D-83B3-143A2770A65E}" type="presParOf" srcId="{E72DA7CA-9C20-4F64-8116-C4609B22826C}" destId="{CCA37158-BF23-47E0-BD49-D9C6A2868A28}" srcOrd="3" destOrd="0" presId="urn:microsoft.com/office/officeart/2005/8/layout/target3"/>
    <dgm:cxn modelId="{F2F81159-3B69-4455-B79A-83AF00517BB1}" type="presParOf" srcId="{E72DA7CA-9C20-4F64-8116-C4609B22826C}" destId="{8080E6F8-B7A8-48EB-A736-A38068A892E9}" srcOrd="4" destOrd="0" presId="urn:microsoft.com/office/officeart/2005/8/layout/target3"/>
    <dgm:cxn modelId="{2DC2C5AF-8C95-4CF9-8652-4DB8E54DEC5D}" type="presParOf" srcId="{E72DA7CA-9C20-4F64-8116-C4609B22826C}" destId="{580E63E3-58D0-4E01-9685-9C89FF3340BF}" srcOrd="5" destOrd="0" presId="urn:microsoft.com/office/officeart/2005/8/layout/target3"/>
    <dgm:cxn modelId="{F16ACF7D-EB54-4740-899E-45FF31788F29}" type="presParOf" srcId="{E72DA7CA-9C20-4F64-8116-C4609B22826C}" destId="{E8F28E9F-36E8-4C78-B616-7D811FBC2468}" srcOrd="6" destOrd="0" presId="urn:microsoft.com/office/officeart/2005/8/layout/target3"/>
    <dgm:cxn modelId="{6F2137AD-F7DA-4187-A6C3-528E6EF309E2}" type="presParOf" srcId="{E72DA7CA-9C20-4F64-8116-C4609B22826C}" destId="{93FD88EC-2AF3-4C0D-B28F-B625AA4EB977}" srcOrd="7" destOrd="0" presId="urn:microsoft.com/office/officeart/2005/8/layout/target3"/>
    <dgm:cxn modelId="{C497A105-C20E-40BA-896B-45B6D62EA002}" type="presParOf" srcId="{E72DA7CA-9C20-4F64-8116-C4609B22826C}" destId="{09A04C8E-957E-428E-BD52-050407CDFDAF}" srcOrd="8" destOrd="0" presId="urn:microsoft.com/office/officeart/2005/8/layout/target3"/>
    <dgm:cxn modelId="{FA301E09-6C77-4362-8A5B-DBC778246DB5}" type="presParOf" srcId="{E72DA7CA-9C20-4F64-8116-C4609B22826C}" destId="{B6FF33C3-FFE5-4677-A9FE-0026E20267C8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04D8A16-6651-4AFF-B53E-EBC36E20C7A1}" type="doc">
      <dgm:prSet loTypeId="urn:microsoft.com/office/officeart/2005/8/layout/targe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D9804DF-C1E5-4283-ABB5-879F65EA8527}">
      <dgm:prSet/>
      <dgm:spPr/>
      <dgm:t>
        <a:bodyPr/>
        <a:lstStyle/>
        <a:p>
          <a:pPr rtl="0"/>
          <a:r>
            <a:rPr lang="es-MX" dirty="0" smtClean="0"/>
            <a:t>Al mismo tiempo, el desarrollo de la sociedad sólo es posible mediante el desarrollo de los individuos que la integran. </a:t>
          </a:r>
          <a:endParaRPr lang="es-MX" dirty="0"/>
        </a:p>
      </dgm:t>
    </dgm:pt>
    <dgm:pt modelId="{4ABCAE80-C829-4798-BAE4-BF2A81ABC1ED}" type="parTrans" cxnId="{6D401533-C601-43E8-88FF-B0F67C4AF5F2}">
      <dgm:prSet/>
      <dgm:spPr/>
      <dgm:t>
        <a:bodyPr/>
        <a:lstStyle/>
        <a:p>
          <a:endParaRPr lang="es-MX"/>
        </a:p>
      </dgm:t>
    </dgm:pt>
    <dgm:pt modelId="{DED61973-ED90-4609-83A4-04CE21C4D1B1}" type="sibTrans" cxnId="{6D401533-C601-43E8-88FF-B0F67C4AF5F2}">
      <dgm:prSet/>
      <dgm:spPr/>
      <dgm:t>
        <a:bodyPr/>
        <a:lstStyle/>
        <a:p>
          <a:endParaRPr lang="es-MX"/>
        </a:p>
      </dgm:t>
    </dgm:pt>
    <dgm:pt modelId="{8CC090CE-DC7A-427B-ABAF-70DC109CE4FA}">
      <dgm:prSet/>
      <dgm:spPr/>
      <dgm:t>
        <a:bodyPr/>
        <a:lstStyle/>
        <a:p>
          <a:pPr rtl="0"/>
          <a:r>
            <a:rPr lang="es-MX" smtClean="0"/>
            <a:t>Pero, a su vez, la sociedad constituye un ámbito propicio o perjudicial para el desarrollo de cada persona, desencadenándose un círculo virtuoso de desarrollo, o vicioso de deterioro.</a:t>
          </a:r>
          <a:endParaRPr lang="es-MX"/>
        </a:p>
      </dgm:t>
    </dgm:pt>
    <dgm:pt modelId="{34A0C36A-4EF8-4041-AA0A-A0B296E1A038}" type="parTrans" cxnId="{752D9E5B-296C-4E6E-920E-29DDAC3F572C}">
      <dgm:prSet/>
      <dgm:spPr/>
      <dgm:t>
        <a:bodyPr/>
        <a:lstStyle/>
        <a:p>
          <a:endParaRPr lang="es-MX"/>
        </a:p>
      </dgm:t>
    </dgm:pt>
    <dgm:pt modelId="{55AA2BC7-E195-4652-8D63-43D7C41E7B8B}" type="sibTrans" cxnId="{752D9E5B-296C-4E6E-920E-29DDAC3F572C}">
      <dgm:prSet/>
      <dgm:spPr/>
      <dgm:t>
        <a:bodyPr/>
        <a:lstStyle/>
        <a:p>
          <a:endParaRPr lang="es-MX"/>
        </a:p>
      </dgm:t>
    </dgm:pt>
    <dgm:pt modelId="{D6E8EB80-64AD-489C-A6DB-5334D8742387}" type="pres">
      <dgm:prSet presAssocID="{804D8A16-6651-4AFF-B53E-EBC36E20C7A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3896A41-A0CE-427B-AC79-6CFF4ECA28C8}" type="pres">
      <dgm:prSet presAssocID="{6D9804DF-C1E5-4283-ABB5-879F65EA8527}" presName="circle1" presStyleLbl="node1" presStyleIdx="0" presStyleCnt="2"/>
      <dgm:spPr/>
    </dgm:pt>
    <dgm:pt modelId="{E6A80A42-D001-4231-9574-6AA69E4F8FF1}" type="pres">
      <dgm:prSet presAssocID="{6D9804DF-C1E5-4283-ABB5-879F65EA8527}" presName="space" presStyleCnt="0"/>
      <dgm:spPr/>
    </dgm:pt>
    <dgm:pt modelId="{2E410534-1211-4915-B31A-352907886D2A}" type="pres">
      <dgm:prSet presAssocID="{6D9804DF-C1E5-4283-ABB5-879F65EA8527}" presName="rect1" presStyleLbl="alignAcc1" presStyleIdx="0" presStyleCnt="2"/>
      <dgm:spPr/>
      <dgm:t>
        <a:bodyPr/>
        <a:lstStyle/>
        <a:p>
          <a:endParaRPr lang="es-MX"/>
        </a:p>
      </dgm:t>
    </dgm:pt>
    <dgm:pt modelId="{705199BA-8E06-42D0-AE2C-646637959379}" type="pres">
      <dgm:prSet presAssocID="{8CC090CE-DC7A-427B-ABAF-70DC109CE4FA}" presName="vertSpace2" presStyleLbl="node1" presStyleIdx="0" presStyleCnt="2"/>
      <dgm:spPr/>
    </dgm:pt>
    <dgm:pt modelId="{28C4E1CE-FD19-4F78-ADBA-FB731F96B849}" type="pres">
      <dgm:prSet presAssocID="{8CC090CE-DC7A-427B-ABAF-70DC109CE4FA}" presName="circle2" presStyleLbl="node1" presStyleIdx="1" presStyleCnt="2"/>
      <dgm:spPr/>
    </dgm:pt>
    <dgm:pt modelId="{4F3B73C1-B29C-407F-AC45-CF4C6CE88203}" type="pres">
      <dgm:prSet presAssocID="{8CC090CE-DC7A-427B-ABAF-70DC109CE4FA}" presName="rect2" presStyleLbl="alignAcc1" presStyleIdx="1" presStyleCnt="2"/>
      <dgm:spPr/>
      <dgm:t>
        <a:bodyPr/>
        <a:lstStyle/>
        <a:p>
          <a:endParaRPr lang="es-MX"/>
        </a:p>
      </dgm:t>
    </dgm:pt>
    <dgm:pt modelId="{1AD1B7EB-B3AB-43BF-890B-C98F2F6B5E6D}" type="pres">
      <dgm:prSet presAssocID="{6D9804DF-C1E5-4283-ABB5-879F65EA8527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681210-C619-47F9-8C07-B15672DF6309}" type="pres">
      <dgm:prSet presAssocID="{8CC090CE-DC7A-427B-ABAF-70DC109CE4FA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B44C77C-C868-49D6-B28C-EEC050891950}" type="presOf" srcId="{8CC090CE-DC7A-427B-ABAF-70DC109CE4FA}" destId="{4F3B73C1-B29C-407F-AC45-CF4C6CE88203}" srcOrd="0" destOrd="0" presId="urn:microsoft.com/office/officeart/2005/8/layout/target3"/>
    <dgm:cxn modelId="{752D9E5B-296C-4E6E-920E-29DDAC3F572C}" srcId="{804D8A16-6651-4AFF-B53E-EBC36E20C7A1}" destId="{8CC090CE-DC7A-427B-ABAF-70DC109CE4FA}" srcOrd="1" destOrd="0" parTransId="{34A0C36A-4EF8-4041-AA0A-A0B296E1A038}" sibTransId="{55AA2BC7-E195-4652-8D63-43D7C41E7B8B}"/>
    <dgm:cxn modelId="{EB966EDC-5358-487E-882D-97AF1763C077}" type="presOf" srcId="{6D9804DF-C1E5-4283-ABB5-879F65EA8527}" destId="{2E410534-1211-4915-B31A-352907886D2A}" srcOrd="0" destOrd="0" presId="urn:microsoft.com/office/officeart/2005/8/layout/target3"/>
    <dgm:cxn modelId="{2B28BEBB-7A34-492B-8B77-03293A9866C8}" type="presOf" srcId="{6D9804DF-C1E5-4283-ABB5-879F65EA8527}" destId="{1AD1B7EB-B3AB-43BF-890B-C98F2F6B5E6D}" srcOrd="1" destOrd="0" presId="urn:microsoft.com/office/officeart/2005/8/layout/target3"/>
    <dgm:cxn modelId="{5DEC676B-D921-40C4-B2C6-53CD8184A942}" type="presOf" srcId="{8CC090CE-DC7A-427B-ABAF-70DC109CE4FA}" destId="{AE681210-C619-47F9-8C07-B15672DF6309}" srcOrd="1" destOrd="0" presId="urn:microsoft.com/office/officeart/2005/8/layout/target3"/>
    <dgm:cxn modelId="{FFE4F73F-EB53-465F-BA35-9D395AC5A2FA}" type="presOf" srcId="{804D8A16-6651-4AFF-B53E-EBC36E20C7A1}" destId="{D6E8EB80-64AD-489C-A6DB-5334D8742387}" srcOrd="0" destOrd="0" presId="urn:microsoft.com/office/officeart/2005/8/layout/target3"/>
    <dgm:cxn modelId="{6D401533-C601-43E8-88FF-B0F67C4AF5F2}" srcId="{804D8A16-6651-4AFF-B53E-EBC36E20C7A1}" destId="{6D9804DF-C1E5-4283-ABB5-879F65EA8527}" srcOrd="0" destOrd="0" parTransId="{4ABCAE80-C829-4798-BAE4-BF2A81ABC1ED}" sibTransId="{DED61973-ED90-4609-83A4-04CE21C4D1B1}"/>
    <dgm:cxn modelId="{46B01E95-2369-4810-B295-21FD79BAB16E}" type="presParOf" srcId="{D6E8EB80-64AD-489C-A6DB-5334D8742387}" destId="{E3896A41-A0CE-427B-AC79-6CFF4ECA28C8}" srcOrd="0" destOrd="0" presId="urn:microsoft.com/office/officeart/2005/8/layout/target3"/>
    <dgm:cxn modelId="{E62A2840-3924-4329-ADFA-0F322AA8DA4E}" type="presParOf" srcId="{D6E8EB80-64AD-489C-A6DB-5334D8742387}" destId="{E6A80A42-D001-4231-9574-6AA69E4F8FF1}" srcOrd="1" destOrd="0" presId="urn:microsoft.com/office/officeart/2005/8/layout/target3"/>
    <dgm:cxn modelId="{D7E7C2C7-A016-44A0-8242-BD2683653E2A}" type="presParOf" srcId="{D6E8EB80-64AD-489C-A6DB-5334D8742387}" destId="{2E410534-1211-4915-B31A-352907886D2A}" srcOrd="2" destOrd="0" presId="urn:microsoft.com/office/officeart/2005/8/layout/target3"/>
    <dgm:cxn modelId="{EF198454-7DED-4657-9DA3-4FBF0F16FFDB}" type="presParOf" srcId="{D6E8EB80-64AD-489C-A6DB-5334D8742387}" destId="{705199BA-8E06-42D0-AE2C-646637959379}" srcOrd="3" destOrd="0" presId="urn:microsoft.com/office/officeart/2005/8/layout/target3"/>
    <dgm:cxn modelId="{99EC98F6-F3BC-4163-9A0F-C3F186427FF5}" type="presParOf" srcId="{D6E8EB80-64AD-489C-A6DB-5334D8742387}" destId="{28C4E1CE-FD19-4F78-ADBA-FB731F96B849}" srcOrd="4" destOrd="0" presId="urn:microsoft.com/office/officeart/2005/8/layout/target3"/>
    <dgm:cxn modelId="{EEA800CA-516B-42D3-B8D5-6918225C9D0B}" type="presParOf" srcId="{D6E8EB80-64AD-489C-A6DB-5334D8742387}" destId="{4F3B73C1-B29C-407F-AC45-CF4C6CE88203}" srcOrd="5" destOrd="0" presId="urn:microsoft.com/office/officeart/2005/8/layout/target3"/>
    <dgm:cxn modelId="{2E207BFE-B875-49C2-8BF0-D49E96341481}" type="presParOf" srcId="{D6E8EB80-64AD-489C-A6DB-5334D8742387}" destId="{1AD1B7EB-B3AB-43BF-890B-C98F2F6B5E6D}" srcOrd="6" destOrd="0" presId="urn:microsoft.com/office/officeart/2005/8/layout/target3"/>
    <dgm:cxn modelId="{12B00170-967C-4992-AE26-77DC1D0A8C5B}" type="presParOf" srcId="{D6E8EB80-64AD-489C-A6DB-5334D8742387}" destId="{AE681210-C619-47F9-8C07-B15672DF6309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7E0F10B-1463-41D5-A9F4-66DCB21D3866}" type="doc">
      <dgm:prSet loTypeId="urn:microsoft.com/office/officeart/2005/8/layout/equation1" loCatId="relationship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s-MX"/>
        </a:p>
      </dgm:t>
    </dgm:pt>
    <dgm:pt modelId="{C500C6A3-7073-435D-88B2-5CC87D0BE7B6}">
      <dgm:prSet custT="1"/>
      <dgm:spPr/>
      <dgm:t>
        <a:bodyPr/>
        <a:lstStyle/>
        <a:p>
          <a:pPr rtl="0"/>
          <a:r>
            <a:rPr lang="es-MX" sz="2000" smtClean="0"/>
            <a:t>No hay ninguna cualidad humana positiva que no repercuta socialmente de manera beneficiosa. </a:t>
          </a:r>
          <a:endParaRPr lang="es-MX" sz="2000" dirty="0"/>
        </a:p>
      </dgm:t>
    </dgm:pt>
    <dgm:pt modelId="{2A12086B-507C-4B1F-8811-22C6102EDE46}" type="parTrans" cxnId="{633E7DCE-6C03-40F7-AE54-255D754F949C}">
      <dgm:prSet/>
      <dgm:spPr/>
      <dgm:t>
        <a:bodyPr/>
        <a:lstStyle/>
        <a:p>
          <a:endParaRPr lang="es-MX"/>
        </a:p>
      </dgm:t>
    </dgm:pt>
    <dgm:pt modelId="{31CCD59F-D9CD-491E-9595-91844163216D}" type="sibTrans" cxnId="{633E7DCE-6C03-40F7-AE54-255D754F949C}">
      <dgm:prSet/>
      <dgm:spPr/>
      <dgm:t>
        <a:bodyPr/>
        <a:lstStyle/>
        <a:p>
          <a:endParaRPr lang="es-MX"/>
        </a:p>
      </dgm:t>
    </dgm:pt>
    <dgm:pt modelId="{06B26EED-CCBD-41D6-9D15-D918359F3477}">
      <dgm:prSet custT="1"/>
      <dgm:spPr/>
      <dgm:t>
        <a:bodyPr/>
        <a:lstStyle/>
        <a:p>
          <a:pPr rtl="0"/>
          <a:r>
            <a:rPr lang="es-MX" sz="2000" dirty="0" smtClean="0">
              <a:solidFill>
                <a:schemeClr val="tx1"/>
              </a:solidFill>
            </a:rPr>
            <a:t>No hay ninguna cualidad positiva en la sociedad que no se fundamente en las cualidades individuales de sus integrantes.</a:t>
          </a:r>
          <a:endParaRPr lang="es-MX" sz="2000" dirty="0">
            <a:solidFill>
              <a:schemeClr val="tx1"/>
            </a:solidFill>
          </a:endParaRPr>
        </a:p>
      </dgm:t>
    </dgm:pt>
    <dgm:pt modelId="{03BED62A-C1EA-47CD-9034-1A4885DA009D}" type="parTrans" cxnId="{4065699E-612B-41EB-980A-91C3F0330C4D}">
      <dgm:prSet/>
      <dgm:spPr/>
      <dgm:t>
        <a:bodyPr/>
        <a:lstStyle/>
        <a:p>
          <a:endParaRPr lang="es-MX"/>
        </a:p>
      </dgm:t>
    </dgm:pt>
    <dgm:pt modelId="{BD95B5B3-0EC9-445E-8886-A57195987D7E}" type="sibTrans" cxnId="{4065699E-612B-41EB-980A-91C3F0330C4D}">
      <dgm:prSet/>
      <dgm:spPr/>
      <dgm:t>
        <a:bodyPr/>
        <a:lstStyle/>
        <a:p>
          <a:endParaRPr lang="es-MX"/>
        </a:p>
      </dgm:t>
    </dgm:pt>
    <dgm:pt modelId="{9079E5EE-92E1-4D9C-B04D-233F1459D739}" type="pres">
      <dgm:prSet presAssocID="{27E0F10B-1463-41D5-A9F4-66DCB21D38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239793F-1274-459D-A848-2D82C41B1E2B}" type="pres">
      <dgm:prSet presAssocID="{C500C6A3-7073-435D-88B2-5CC87D0BE7B6}" presName="node" presStyleLbl="node1" presStyleIdx="0" presStyleCnt="2" custScaleX="142249" custScaleY="13299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8047CF7-68FA-4F35-B918-EA46C8F838A2}" type="pres">
      <dgm:prSet presAssocID="{31CCD59F-D9CD-491E-9595-91844163216D}" presName="spacerL" presStyleCnt="0"/>
      <dgm:spPr/>
    </dgm:pt>
    <dgm:pt modelId="{412C853A-8DE1-4992-96A1-1CE665D46725}" type="pres">
      <dgm:prSet presAssocID="{31CCD59F-D9CD-491E-9595-91844163216D}" presName="sibTrans" presStyleLbl="sibTrans2D1" presStyleIdx="0" presStyleCnt="1"/>
      <dgm:spPr/>
      <dgm:t>
        <a:bodyPr/>
        <a:lstStyle/>
        <a:p>
          <a:endParaRPr lang="es-MX"/>
        </a:p>
      </dgm:t>
    </dgm:pt>
    <dgm:pt modelId="{C4B2A441-30E5-4476-A486-40DB918EC833}" type="pres">
      <dgm:prSet presAssocID="{31CCD59F-D9CD-491E-9595-91844163216D}" presName="spacerR" presStyleCnt="0"/>
      <dgm:spPr/>
    </dgm:pt>
    <dgm:pt modelId="{B69F01F7-C17E-44C1-9242-F884E97DCA09}" type="pres">
      <dgm:prSet presAssocID="{06B26EED-CCBD-41D6-9D15-D918359F3477}" presName="node" presStyleLbl="node1" presStyleIdx="1" presStyleCnt="2" custScaleX="148212" custScaleY="12308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690C2AD-0A08-4D97-998C-E7A539CD9727}" type="presOf" srcId="{C500C6A3-7073-435D-88B2-5CC87D0BE7B6}" destId="{9239793F-1274-459D-A848-2D82C41B1E2B}" srcOrd="0" destOrd="0" presId="urn:microsoft.com/office/officeart/2005/8/layout/equation1"/>
    <dgm:cxn modelId="{C0DC5F43-58B0-4157-BE1B-54D2C01E3EB3}" type="presOf" srcId="{27E0F10B-1463-41D5-A9F4-66DCB21D3866}" destId="{9079E5EE-92E1-4D9C-B04D-233F1459D739}" srcOrd="0" destOrd="0" presId="urn:microsoft.com/office/officeart/2005/8/layout/equation1"/>
    <dgm:cxn modelId="{A7F3D136-9BA3-4C29-9E5A-585D8B7DC1AD}" type="presOf" srcId="{06B26EED-CCBD-41D6-9D15-D918359F3477}" destId="{B69F01F7-C17E-44C1-9242-F884E97DCA09}" srcOrd="0" destOrd="0" presId="urn:microsoft.com/office/officeart/2005/8/layout/equation1"/>
    <dgm:cxn modelId="{4065699E-612B-41EB-980A-91C3F0330C4D}" srcId="{27E0F10B-1463-41D5-A9F4-66DCB21D3866}" destId="{06B26EED-CCBD-41D6-9D15-D918359F3477}" srcOrd="1" destOrd="0" parTransId="{03BED62A-C1EA-47CD-9034-1A4885DA009D}" sibTransId="{BD95B5B3-0EC9-445E-8886-A57195987D7E}"/>
    <dgm:cxn modelId="{390D1020-A13B-4610-968A-44AAC2268328}" type="presOf" srcId="{31CCD59F-D9CD-491E-9595-91844163216D}" destId="{412C853A-8DE1-4992-96A1-1CE665D46725}" srcOrd="0" destOrd="0" presId="urn:microsoft.com/office/officeart/2005/8/layout/equation1"/>
    <dgm:cxn modelId="{633E7DCE-6C03-40F7-AE54-255D754F949C}" srcId="{27E0F10B-1463-41D5-A9F4-66DCB21D3866}" destId="{C500C6A3-7073-435D-88B2-5CC87D0BE7B6}" srcOrd="0" destOrd="0" parTransId="{2A12086B-507C-4B1F-8811-22C6102EDE46}" sibTransId="{31CCD59F-D9CD-491E-9595-91844163216D}"/>
    <dgm:cxn modelId="{A8B3CAD3-3396-4D8D-B695-9AEAE8DA4A1C}" type="presParOf" srcId="{9079E5EE-92E1-4D9C-B04D-233F1459D739}" destId="{9239793F-1274-459D-A848-2D82C41B1E2B}" srcOrd="0" destOrd="0" presId="urn:microsoft.com/office/officeart/2005/8/layout/equation1"/>
    <dgm:cxn modelId="{FDA935E2-7561-4E06-A6B3-71BFCB2F6A82}" type="presParOf" srcId="{9079E5EE-92E1-4D9C-B04D-233F1459D739}" destId="{F8047CF7-68FA-4F35-B918-EA46C8F838A2}" srcOrd="1" destOrd="0" presId="urn:microsoft.com/office/officeart/2005/8/layout/equation1"/>
    <dgm:cxn modelId="{FFCFD307-89DE-43C3-BFE0-F06BAF5FAD3A}" type="presParOf" srcId="{9079E5EE-92E1-4D9C-B04D-233F1459D739}" destId="{412C853A-8DE1-4992-96A1-1CE665D46725}" srcOrd="2" destOrd="0" presId="urn:microsoft.com/office/officeart/2005/8/layout/equation1"/>
    <dgm:cxn modelId="{51D7293A-1AB3-4A93-89DB-C0339292D3E5}" type="presParOf" srcId="{9079E5EE-92E1-4D9C-B04D-233F1459D739}" destId="{C4B2A441-30E5-4476-A486-40DB918EC833}" srcOrd="3" destOrd="0" presId="urn:microsoft.com/office/officeart/2005/8/layout/equation1"/>
    <dgm:cxn modelId="{765433C6-599B-4FED-B363-C5BFD0F419E3}" type="presParOf" srcId="{9079E5EE-92E1-4D9C-B04D-233F1459D739}" destId="{B69F01F7-C17E-44C1-9242-F884E97DCA09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E26683F-E301-43A2-93B6-BDB7D285DC3C}" type="doc">
      <dgm:prSet loTypeId="urn:microsoft.com/office/officeart/2005/8/layout/cycle3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MX"/>
        </a:p>
      </dgm:t>
    </dgm:pt>
    <dgm:pt modelId="{36EB53C9-EAFB-4CC5-BE40-316373131005}">
      <dgm:prSet custT="1"/>
      <dgm:spPr/>
      <dgm:t>
        <a:bodyPr/>
        <a:lstStyle/>
        <a:p>
          <a:pPr rtl="0"/>
          <a:r>
            <a:rPr lang="es-MX" sz="2000" dirty="0" smtClean="0"/>
            <a:t>El primer paso para que la empresa pueda seguir un comportamiento ético, es asumir y comprometerse con una </a:t>
          </a:r>
          <a:r>
            <a:rPr lang="es-MX" sz="2000" b="1" dirty="0" smtClean="0">
              <a:solidFill>
                <a:schemeClr val="tx1"/>
              </a:solidFill>
            </a:rPr>
            <a:t>idea definida del hombre</a:t>
          </a:r>
          <a:r>
            <a:rPr lang="es-MX" sz="2000" dirty="0" smtClean="0"/>
            <a:t>.</a:t>
          </a:r>
          <a:endParaRPr lang="es-MX" sz="2000" dirty="0"/>
        </a:p>
      </dgm:t>
    </dgm:pt>
    <dgm:pt modelId="{3A0FDDB3-5508-4E0E-9295-54C6DF9F42EB}" type="parTrans" cxnId="{FA4A01F9-9E16-4FAC-8BD0-739B2A41022C}">
      <dgm:prSet/>
      <dgm:spPr/>
      <dgm:t>
        <a:bodyPr/>
        <a:lstStyle/>
        <a:p>
          <a:endParaRPr lang="es-MX"/>
        </a:p>
      </dgm:t>
    </dgm:pt>
    <dgm:pt modelId="{79827F29-8676-44EE-AA4E-6E2825B94917}" type="sibTrans" cxnId="{FA4A01F9-9E16-4FAC-8BD0-739B2A41022C}">
      <dgm:prSet/>
      <dgm:spPr/>
      <dgm:t>
        <a:bodyPr/>
        <a:lstStyle/>
        <a:p>
          <a:endParaRPr lang="es-MX"/>
        </a:p>
      </dgm:t>
    </dgm:pt>
    <dgm:pt modelId="{FD84D775-DA3C-4231-BE92-E7530323FBEA}">
      <dgm:prSet custT="1"/>
      <dgm:spPr/>
      <dgm:t>
        <a:bodyPr/>
        <a:lstStyle/>
        <a:p>
          <a:pPr rtl="0"/>
          <a:r>
            <a:rPr lang="es-MX" sz="2000" dirty="0" smtClean="0">
              <a:solidFill>
                <a:schemeClr val="tx1"/>
              </a:solidFill>
            </a:rPr>
            <a:t>Si la ética es el saber que orienta al hombre hacia el desarrollo y plenitud de su propia naturaleza, la carencia de una idea acerca de esa naturaleza hace imposible señalar la orientación de su desarrollo. </a:t>
          </a:r>
          <a:endParaRPr lang="es-MX" sz="2000" dirty="0">
            <a:solidFill>
              <a:schemeClr val="tx1"/>
            </a:solidFill>
          </a:endParaRPr>
        </a:p>
      </dgm:t>
    </dgm:pt>
    <dgm:pt modelId="{C32600A1-552C-4521-BF60-BB7506906C36}" type="parTrans" cxnId="{657E641D-E1E8-4546-99BA-03425380CAD9}">
      <dgm:prSet/>
      <dgm:spPr/>
      <dgm:t>
        <a:bodyPr/>
        <a:lstStyle/>
        <a:p>
          <a:endParaRPr lang="es-MX"/>
        </a:p>
      </dgm:t>
    </dgm:pt>
    <dgm:pt modelId="{58A905AF-A993-4D39-AA9A-F5013EAEFE7F}" type="sibTrans" cxnId="{657E641D-E1E8-4546-99BA-03425380CAD9}">
      <dgm:prSet/>
      <dgm:spPr/>
      <dgm:t>
        <a:bodyPr/>
        <a:lstStyle/>
        <a:p>
          <a:endParaRPr lang="es-MX"/>
        </a:p>
      </dgm:t>
    </dgm:pt>
    <dgm:pt modelId="{38657E99-D156-44C6-896A-DE90CF8AB38E}" type="pres">
      <dgm:prSet presAssocID="{4E26683F-E301-43A2-93B6-BDB7D285DC3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5382155-4821-42E5-8E7E-4556B8C97B98}" type="pres">
      <dgm:prSet presAssocID="{4E26683F-E301-43A2-93B6-BDB7D285DC3C}" presName="node1" presStyleLbl="node1" presStyleIdx="0" presStyleCnt="2" custScaleX="156568" custScaleY="13325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214FF4D-3D17-417B-A780-9EB0C4BD6201}" type="pres">
      <dgm:prSet presAssocID="{4E26683F-E301-43A2-93B6-BDB7D285DC3C}" presName="sibTrans" presStyleLbl="bgShp" presStyleIdx="0" presStyleCnt="1" custAng="0" custScaleY="90978" custLinFactNeighborX="3712" custLinFactNeighborY="52914"/>
      <dgm:spPr/>
      <dgm:t>
        <a:bodyPr/>
        <a:lstStyle/>
        <a:p>
          <a:endParaRPr lang="es-MX"/>
        </a:p>
      </dgm:t>
    </dgm:pt>
    <dgm:pt modelId="{E9E5ED65-6C84-4B2A-9D55-12363A12578B}" type="pres">
      <dgm:prSet presAssocID="{4E26683F-E301-43A2-93B6-BDB7D285DC3C}" presName="node2" presStyleLbl="node1" presStyleIdx="1" presStyleCnt="2" custScaleX="174462" custScaleY="18608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F39D714-842B-4ACF-A007-5708444348F6}" type="pres">
      <dgm:prSet presAssocID="{4E26683F-E301-43A2-93B6-BDB7D285DC3C}" presName="sp1" presStyleCnt="0"/>
      <dgm:spPr/>
    </dgm:pt>
    <dgm:pt modelId="{121BD7F4-1D2E-4CEF-8E73-E11F13A5EB55}" type="pres">
      <dgm:prSet presAssocID="{4E26683F-E301-43A2-93B6-BDB7D285DC3C}" presName="sp2" presStyleCnt="0"/>
      <dgm:spPr/>
    </dgm:pt>
  </dgm:ptLst>
  <dgm:cxnLst>
    <dgm:cxn modelId="{FA4A01F9-9E16-4FAC-8BD0-739B2A41022C}" srcId="{4E26683F-E301-43A2-93B6-BDB7D285DC3C}" destId="{36EB53C9-EAFB-4CC5-BE40-316373131005}" srcOrd="0" destOrd="0" parTransId="{3A0FDDB3-5508-4E0E-9295-54C6DF9F42EB}" sibTransId="{79827F29-8676-44EE-AA4E-6E2825B94917}"/>
    <dgm:cxn modelId="{5F12AF0C-A2FA-40C6-9832-73218E042271}" type="presOf" srcId="{4E26683F-E301-43A2-93B6-BDB7D285DC3C}" destId="{38657E99-D156-44C6-896A-DE90CF8AB38E}" srcOrd="0" destOrd="0" presId="urn:microsoft.com/office/officeart/2005/8/layout/cycle3"/>
    <dgm:cxn modelId="{657E641D-E1E8-4546-99BA-03425380CAD9}" srcId="{4E26683F-E301-43A2-93B6-BDB7D285DC3C}" destId="{FD84D775-DA3C-4231-BE92-E7530323FBEA}" srcOrd="1" destOrd="0" parTransId="{C32600A1-552C-4521-BF60-BB7506906C36}" sibTransId="{58A905AF-A993-4D39-AA9A-F5013EAEFE7F}"/>
    <dgm:cxn modelId="{2F426EE3-6F3E-4743-8A66-B71DC33F9B35}" type="presOf" srcId="{36EB53C9-EAFB-4CC5-BE40-316373131005}" destId="{65382155-4821-42E5-8E7E-4556B8C97B98}" srcOrd="0" destOrd="0" presId="urn:microsoft.com/office/officeart/2005/8/layout/cycle3"/>
    <dgm:cxn modelId="{B1BD2247-2A36-4629-BDF3-781AD8AA9275}" type="presOf" srcId="{79827F29-8676-44EE-AA4E-6E2825B94917}" destId="{B214FF4D-3D17-417B-A780-9EB0C4BD6201}" srcOrd="0" destOrd="0" presId="urn:microsoft.com/office/officeart/2005/8/layout/cycle3"/>
    <dgm:cxn modelId="{1EA0BE80-6A07-4B10-94FB-57B5CCCDEDF3}" type="presOf" srcId="{FD84D775-DA3C-4231-BE92-E7530323FBEA}" destId="{E9E5ED65-6C84-4B2A-9D55-12363A12578B}" srcOrd="0" destOrd="0" presId="urn:microsoft.com/office/officeart/2005/8/layout/cycle3"/>
    <dgm:cxn modelId="{0C2E9751-8C5C-44EC-AA6B-5C9D2146195C}" type="presParOf" srcId="{38657E99-D156-44C6-896A-DE90CF8AB38E}" destId="{65382155-4821-42E5-8E7E-4556B8C97B98}" srcOrd="0" destOrd="0" presId="urn:microsoft.com/office/officeart/2005/8/layout/cycle3"/>
    <dgm:cxn modelId="{CF014CB8-7F14-4FF3-95AC-D5EB664EA594}" type="presParOf" srcId="{38657E99-D156-44C6-896A-DE90CF8AB38E}" destId="{B214FF4D-3D17-417B-A780-9EB0C4BD6201}" srcOrd="1" destOrd="0" presId="urn:microsoft.com/office/officeart/2005/8/layout/cycle3"/>
    <dgm:cxn modelId="{0073EB71-92D9-4FE6-B723-4C316D6D5706}" type="presParOf" srcId="{38657E99-D156-44C6-896A-DE90CF8AB38E}" destId="{E9E5ED65-6C84-4B2A-9D55-12363A12578B}" srcOrd="2" destOrd="0" presId="urn:microsoft.com/office/officeart/2005/8/layout/cycle3"/>
    <dgm:cxn modelId="{7DF58DFE-93AD-439B-B440-4D668DCF257A}" type="presParOf" srcId="{38657E99-D156-44C6-896A-DE90CF8AB38E}" destId="{AF39D714-842B-4ACF-A007-5708444348F6}" srcOrd="3" destOrd="0" presId="urn:microsoft.com/office/officeart/2005/8/layout/cycle3"/>
    <dgm:cxn modelId="{5459DBCD-90AB-4DAF-8B1F-0DB228A33F39}" type="presParOf" srcId="{38657E99-D156-44C6-896A-DE90CF8AB38E}" destId="{121BD7F4-1D2E-4CEF-8E73-E11F13A5EB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8576B7B-4FE2-4B42-AE0C-C484F7905B7A}" type="doc">
      <dgm:prSet loTypeId="urn:microsoft.com/office/officeart/2005/8/layout/arrow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02E57B0-DEE6-4582-ADAE-DB64FFF66D28}">
      <dgm:prSet/>
      <dgm:spPr/>
      <dgm:t>
        <a:bodyPr/>
        <a:lstStyle/>
        <a:p>
          <a:pPr rtl="0"/>
          <a:r>
            <a:rPr lang="es-MX" dirty="0" smtClean="0"/>
            <a:t>Los directores de empresa son capaces de determinar la misión que a ella le corresponde, los objetivos y metas que deben lograrse, las políticas y criterios que guiarán su actuación y los valores culturales que deben propiciarse en el logro de esa misión.</a:t>
          </a:r>
          <a:endParaRPr lang="es-MX" dirty="0"/>
        </a:p>
      </dgm:t>
    </dgm:pt>
    <dgm:pt modelId="{56CD78D3-DCD3-4914-85B3-98EDCF7D88CC}" type="parTrans" cxnId="{EF52C0A6-8F05-4C01-AE4C-C23AB3BEA506}">
      <dgm:prSet/>
      <dgm:spPr/>
      <dgm:t>
        <a:bodyPr/>
        <a:lstStyle/>
        <a:p>
          <a:endParaRPr lang="es-MX"/>
        </a:p>
      </dgm:t>
    </dgm:pt>
    <dgm:pt modelId="{1476C2C1-9BC9-4B34-8C3E-A8430CFD46AB}" type="sibTrans" cxnId="{EF52C0A6-8F05-4C01-AE4C-C23AB3BEA506}">
      <dgm:prSet/>
      <dgm:spPr/>
      <dgm:t>
        <a:bodyPr/>
        <a:lstStyle/>
        <a:p>
          <a:endParaRPr lang="es-MX"/>
        </a:p>
      </dgm:t>
    </dgm:pt>
    <dgm:pt modelId="{F0EDD835-7034-424B-A5BA-3E20A86D83AD}">
      <dgm:prSet/>
      <dgm:spPr/>
      <dgm:t>
        <a:bodyPr/>
        <a:lstStyle/>
        <a:p>
          <a:pPr rtl="0"/>
          <a:r>
            <a:rPr lang="es-MX" dirty="0" smtClean="0"/>
            <a:t>Pero, entre las graves cuestiones que los directivos deben decidir, se excluye inconscientemente la opción que debe estar en la base de todos los actos decisorios.</a:t>
          </a:r>
          <a:endParaRPr lang="es-MX" dirty="0"/>
        </a:p>
      </dgm:t>
    </dgm:pt>
    <dgm:pt modelId="{DEF9496E-5610-476B-92BB-D9D338C6696C}" type="parTrans" cxnId="{7AE824B6-13CB-44B4-BDE9-864709CBEDF1}">
      <dgm:prSet/>
      <dgm:spPr/>
      <dgm:t>
        <a:bodyPr/>
        <a:lstStyle/>
        <a:p>
          <a:endParaRPr lang="es-MX"/>
        </a:p>
      </dgm:t>
    </dgm:pt>
    <dgm:pt modelId="{D94C8A3B-F8FC-4190-B9C2-8032BCFB58D3}" type="sibTrans" cxnId="{7AE824B6-13CB-44B4-BDE9-864709CBEDF1}">
      <dgm:prSet/>
      <dgm:spPr/>
      <dgm:t>
        <a:bodyPr/>
        <a:lstStyle/>
        <a:p>
          <a:endParaRPr lang="es-MX"/>
        </a:p>
      </dgm:t>
    </dgm:pt>
    <dgm:pt modelId="{CB0DFE38-517B-4B06-9EE6-828E255B84D1}" type="pres">
      <dgm:prSet presAssocID="{D8576B7B-4FE2-4B42-AE0C-C484F7905B7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0DD3FF3-F4CE-4E4D-B029-B172EAB0309B}" type="pres">
      <dgm:prSet presAssocID="{102E57B0-DEE6-4582-ADAE-DB64FFF66D28}" presName="upArrow" presStyleLbl="node1" presStyleIdx="0" presStyleCnt="2"/>
      <dgm:spPr/>
    </dgm:pt>
    <dgm:pt modelId="{EB275A14-D414-4853-916C-295A90C172F0}" type="pres">
      <dgm:prSet presAssocID="{102E57B0-DEE6-4582-ADAE-DB64FFF66D28}" presName="upArrowText" presStyleLbl="revTx" presStyleIdx="0" presStyleCnt="2" custScaleX="10588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65D4428-3836-4E2A-B94C-12B19D2C75FB}" type="pres">
      <dgm:prSet presAssocID="{F0EDD835-7034-424B-A5BA-3E20A86D83AD}" presName="downArrow" presStyleLbl="node1" presStyleIdx="1" presStyleCnt="2"/>
      <dgm:spPr/>
    </dgm:pt>
    <dgm:pt modelId="{168A79FE-7E9A-4D29-8BC1-B3723BC3D6E5}" type="pres">
      <dgm:prSet presAssocID="{F0EDD835-7034-424B-A5BA-3E20A86D83AD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F52C0A6-8F05-4C01-AE4C-C23AB3BEA506}" srcId="{D8576B7B-4FE2-4B42-AE0C-C484F7905B7A}" destId="{102E57B0-DEE6-4582-ADAE-DB64FFF66D28}" srcOrd="0" destOrd="0" parTransId="{56CD78D3-DCD3-4914-85B3-98EDCF7D88CC}" sibTransId="{1476C2C1-9BC9-4B34-8C3E-A8430CFD46AB}"/>
    <dgm:cxn modelId="{E4FDE319-17B4-41AD-9B3E-C6CD0CD894E5}" type="presOf" srcId="{F0EDD835-7034-424B-A5BA-3E20A86D83AD}" destId="{168A79FE-7E9A-4D29-8BC1-B3723BC3D6E5}" srcOrd="0" destOrd="0" presId="urn:microsoft.com/office/officeart/2005/8/layout/arrow4"/>
    <dgm:cxn modelId="{5DA05E11-3F33-43AF-9D65-1E3CCFFA12C1}" type="presOf" srcId="{102E57B0-DEE6-4582-ADAE-DB64FFF66D28}" destId="{EB275A14-D414-4853-916C-295A90C172F0}" srcOrd="0" destOrd="0" presId="urn:microsoft.com/office/officeart/2005/8/layout/arrow4"/>
    <dgm:cxn modelId="{04DC2305-9E2A-49B0-AA0A-2C550BC67655}" type="presOf" srcId="{D8576B7B-4FE2-4B42-AE0C-C484F7905B7A}" destId="{CB0DFE38-517B-4B06-9EE6-828E255B84D1}" srcOrd="0" destOrd="0" presId="urn:microsoft.com/office/officeart/2005/8/layout/arrow4"/>
    <dgm:cxn modelId="{7AE824B6-13CB-44B4-BDE9-864709CBEDF1}" srcId="{D8576B7B-4FE2-4B42-AE0C-C484F7905B7A}" destId="{F0EDD835-7034-424B-A5BA-3E20A86D83AD}" srcOrd="1" destOrd="0" parTransId="{DEF9496E-5610-476B-92BB-D9D338C6696C}" sibTransId="{D94C8A3B-F8FC-4190-B9C2-8032BCFB58D3}"/>
    <dgm:cxn modelId="{1FC960CE-8656-4738-9B50-CE2A3BEC5002}" type="presParOf" srcId="{CB0DFE38-517B-4B06-9EE6-828E255B84D1}" destId="{A0DD3FF3-F4CE-4E4D-B029-B172EAB0309B}" srcOrd="0" destOrd="0" presId="urn:microsoft.com/office/officeart/2005/8/layout/arrow4"/>
    <dgm:cxn modelId="{EF32CEE5-578C-4E64-A72B-C146DFE70F01}" type="presParOf" srcId="{CB0DFE38-517B-4B06-9EE6-828E255B84D1}" destId="{EB275A14-D414-4853-916C-295A90C172F0}" srcOrd="1" destOrd="0" presId="urn:microsoft.com/office/officeart/2005/8/layout/arrow4"/>
    <dgm:cxn modelId="{BE757826-3D25-458F-B9E6-E03F4E79EFCD}" type="presParOf" srcId="{CB0DFE38-517B-4B06-9EE6-828E255B84D1}" destId="{565D4428-3836-4E2A-B94C-12B19D2C75FB}" srcOrd="2" destOrd="0" presId="urn:microsoft.com/office/officeart/2005/8/layout/arrow4"/>
    <dgm:cxn modelId="{C6068853-B5DE-4C5E-B97C-4E37BF5E9709}" type="presParOf" srcId="{CB0DFE38-517B-4B06-9EE6-828E255B84D1}" destId="{168A79FE-7E9A-4D29-8BC1-B3723BC3D6E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DB06A14-7055-4A03-86E6-729619514334}" type="doc">
      <dgm:prSet loTypeId="urn:microsoft.com/office/officeart/2008/layout/LinedList" loCatId="list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00773580-B247-4B51-9068-2510738402D3}">
      <dgm:prSet/>
      <dgm:spPr/>
      <dgm:t>
        <a:bodyPr/>
        <a:lstStyle/>
        <a:p>
          <a:pPr rtl="0"/>
          <a:r>
            <a:rPr lang="es-MX" smtClean="0"/>
            <a:t>El relativismo antropológico, profesado de manera que resulte permanentemente problemática una idea objetiva del ser humano, imposibilita el saber ético y su aplicación operativa en la empresa. </a:t>
          </a:r>
          <a:endParaRPr lang="es-MX"/>
        </a:p>
      </dgm:t>
    </dgm:pt>
    <dgm:pt modelId="{7E51201A-1C08-4CFC-9E40-BBD5246A97D8}" type="parTrans" cxnId="{54A4360A-EFF7-47CE-A780-1D21DA40ED70}">
      <dgm:prSet/>
      <dgm:spPr/>
      <dgm:t>
        <a:bodyPr/>
        <a:lstStyle/>
        <a:p>
          <a:endParaRPr lang="es-MX"/>
        </a:p>
      </dgm:t>
    </dgm:pt>
    <dgm:pt modelId="{6D2525E5-E685-4E0A-AE6A-5689DBD2F61B}" type="sibTrans" cxnId="{54A4360A-EFF7-47CE-A780-1D21DA40ED70}">
      <dgm:prSet/>
      <dgm:spPr/>
      <dgm:t>
        <a:bodyPr/>
        <a:lstStyle/>
        <a:p>
          <a:endParaRPr lang="es-MX"/>
        </a:p>
      </dgm:t>
    </dgm:pt>
    <dgm:pt modelId="{7D85D5DE-F091-432E-A40A-EF66F44F6CC2}" type="pres">
      <dgm:prSet presAssocID="{BDB06A14-7055-4A03-86E6-72961951433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45FCA8E3-C024-40F6-8BAD-895B399F42EB}" type="pres">
      <dgm:prSet presAssocID="{00773580-B247-4B51-9068-2510738402D3}" presName="thickLine" presStyleLbl="alignNode1" presStyleIdx="0" presStyleCnt="1"/>
      <dgm:spPr/>
    </dgm:pt>
    <dgm:pt modelId="{39C9DA3A-42F8-487B-9CB6-F770872A1462}" type="pres">
      <dgm:prSet presAssocID="{00773580-B247-4B51-9068-2510738402D3}" presName="horz1" presStyleCnt="0"/>
      <dgm:spPr/>
    </dgm:pt>
    <dgm:pt modelId="{ADDE3552-D351-4C3E-AB24-A94F157BE557}" type="pres">
      <dgm:prSet presAssocID="{00773580-B247-4B51-9068-2510738402D3}" presName="tx1" presStyleLbl="revTx" presStyleIdx="0" presStyleCnt="1"/>
      <dgm:spPr/>
      <dgm:t>
        <a:bodyPr/>
        <a:lstStyle/>
        <a:p>
          <a:endParaRPr lang="es-MX"/>
        </a:p>
      </dgm:t>
    </dgm:pt>
    <dgm:pt modelId="{162CE76E-9FA3-4354-B53D-31E175186579}" type="pres">
      <dgm:prSet presAssocID="{00773580-B247-4B51-9068-2510738402D3}" presName="vert1" presStyleCnt="0"/>
      <dgm:spPr/>
    </dgm:pt>
  </dgm:ptLst>
  <dgm:cxnLst>
    <dgm:cxn modelId="{54A4360A-EFF7-47CE-A780-1D21DA40ED70}" srcId="{BDB06A14-7055-4A03-86E6-729619514334}" destId="{00773580-B247-4B51-9068-2510738402D3}" srcOrd="0" destOrd="0" parTransId="{7E51201A-1C08-4CFC-9E40-BBD5246A97D8}" sibTransId="{6D2525E5-E685-4E0A-AE6A-5689DBD2F61B}"/>
    <dgm:cxn modelId="{A2F65375-454E-45F1-AB5E-FCCE7ABF2DB6}" type="presOf" srcId="{BDB06A14-7055-4A03-86E6-729619514334}" destId="{7D85D5DE-F091-432E-A40A-EF66F44F6CC2}" srcOrd="0" destOrd="0" presId="urn:microsoft.com/office/officeart/2008/layout/LinedList"/>
    <dgm:cxn modelId="{C439BB9F-A7A9-4DD2-B201-948D0222A1EE}" type="presOf" srcId="{00773580-B247-4B51-9068-2510738402D3}" destId="{ADDE3552-D351-4C3E-AB24-A94F157BE557}" srcOrd="0" destOrd="0" presId="urn:microsoft.com/office/officeart/2008/layout/LinedList"/>
    <dgm:cxn modelId="{46691252-5142-483E-808B-26B192702B6E}" type="presParOf" srcId="{7D85D5DE-F091-432E-A40A-EF66F44F6CC2}" destId="{45FCA8E3-C024-40F6-8BAD-895B399F42EB}" srcOrd="0" destOrd="0" presId="urn:microsoft.com/office/officeart/2008/layout/LinedList"/>
    <dgm:cxn modelId="{D44ABF6B-D60D-48F3-B22A-D7D951D0F0C2}" type="presParOf" srcId="{7D85D5DE-F091-432E-A40A-EF66F44F6CC2}" destId="{39C9DA3A-42F8-487B-9CB6-F770872A1462}" srcOrd="1" destOrd="0" presId="urn:microsoft.com/office/officeart/2008/layout/LinedList"/>
    <dgm:cxn modelId="{311D6FA0-3F88-4644-8354-6A967C48AFC8}" type="presParOf" srcId="{39C9DA3A-42F8-487B-9CB6-F770872A1462}" destId="{ADDE3552-D351-4C3E-AB24-A94F157BE557}" srcOrd="0" destOrd="0" presId="urn:microsoft.com/office/officeart/2008/layout/LinedList"/>
    <dgm:cxn modelId="{9DEC8D8B-A413-4417-B56E-2F850C7E3DC3}" type="presParOf" srcId="{39C9DA3A-42F8-487B-9CB6-F770872A1462}" destId="{162CE76E-9FA3-4354-B53D-31E1751865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511AD8C-42F8-402F-9DFB-26EFC051C747}" type="doc">
      <dgm:prSet loTypeId="urn:microsoft.com/office/officeart/2009/3/layout/Descending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FCA2763-3C52-4254-BA35-28AFD053F6BD}">
      <dgm:prSet custT="1"/>
      <dgm:spPr/>
      <dgm:t>
        <a:bodyPr/>
        <a:lstStyle/>
        <a:p>
          <a:pPr rtl="0"/>
          <a:r>
            <a:rPr lang="es-MX" sz="1400" dirty="0" smtClean="0"/>
            <a:t>La ética es el conjunto de criterios que nos indica si algo es bueno o mejor</a:t>
          </a:r>
          <a:endParaRPr lang="es-MX" sz="1400" dirty="0"/>
        </a:p>
      </dgm:t>
    </dgm:pt>
    <dgm:pt modelId="{9964CEBC-2D59-4D24-A91F-BFD42F1AF5CD}" type="parTrans" cxnId="{64C0730B-F2BE-45FC-8836-D6BAF67841E0}">
      <dgm:prSet/>
      <dgm:spPr/>
      <dgm:t>
        <a:bodyPr/>
        <a:lstStyle/>
        <a:p>
          <a:endParaRPr lang="es-MX"/>
        </a:p>
      </dgm:t>
    </dgm:pt>
    <dgm:pt modelId="{534D69A3-C99E-4ED8-A5E7-797B14F72998}" type="sibTrans" cxnId="{64C0730B-F2BE-45FC-8836-D6BAF67841E0}">
      <dgm:prSet/>
      <dgm:spPr/>
      <dgm:t>
        <a:bodyPr/>
        <a:lstStyle/>
        <a:p>
          <a:endParaRPr lang="es-MX"/>
        </a:p>
      </dgm:t>
    </dgm:pt>
    <dgm:pt modelId="{5CF2A545-D2D4-42EE-B54A-0B2F3C01F119}">
      <dgm:prSet custT="1"/>
      <dgm:spPr/>
      <dgm:t>
        <a:bodyPr/>
        <a:lstStyle/>
        <a:p>
          <a:pPr rtl="0"/>
          <a:r>
            <a:rPr lang="es-MX" sz="1400" dirty="0" smtClean="0"/>
            <a:t>(porque concuerda con y expande la naturaleza humana)</a:t>
          </a:r>
          <a:endParaRPr lang="es-MX" sz="1400" dirty="0"/>
        </a:p>
      </dgm:t>
    </dgm:pt>
    <dgm:pt modelId="{EC5F91D0-1F5C-44BC-860E-0DD2D5B5F644}" type="parTrans" cxnId="{598702F5-03CA-4053-BD6F-AC56C154F810}">
      <dgm:prSet/>
      <dgm:spPr/>
      <dgm:t>
        <a:bodyPr/>
        <a:lstStyle/>
        <a:p>
          <a:endParaRPr lang="es-MX"/>
        </a:p>
      </dgm:t>
    </dgm:pt>
    <dgm:pt modelId="{701DEC07-FC70-44CE-8DA8-10938F084597}" type="sibTrans" cxnId="{598702F5-03CA-4053-BD6F-AC56C154F810}">
      <dgm:prSet/>
      <dgm:spPr/>
      <dgm:t>
        <a:bodyPr/>
        <a:lstStyle/>
        <a:p>
          <a:endParaRPr lang="es-MX"/>
        </a:p>
      </dgm:t>
    </dgm:pt>
    <dgm:pt modelId="{A95800E2-B3CD-4305-A7C6-5720DF28D57F}">
      <dgm:prSet custT="1"/>
      <dgm:spPr/>
      <dgm:t>
        <a:bodyPr/>
        <a:lstStyle/>
        <a:p>
          <a:pPr rtl="0"/>
          <a:r>
            <a:rPr lang="es-MX" sz="1400" dirty="0" smtClean="0"/>
            <a:t>o si es malo o peor</a:t>
          </a:r>
          <a:endParaRPr lang="es-MX" sz="1400" dirty="0"/>
        </a:p>
      </dgm:t>
    </dgm:pt>
    <dgm:pt modelId="{F80CAF04-0331-49FB-ADEE-97910EECA8E5}" type="parTrans" cxnId="{C26A7065-0C3A-4C29-8A7D-5DA98ABCDE02}">
      <dgm:prSet/>
      <dgm:spPr/>
      <dgm:t>
        <a:bodyPr/>
        <a:lstStyle/>
        <a:p>
          <a:endParaRPr lang="es-MX"/>
        </a:p>
      </dgm:t>
    </dgm:pt>
    <dgm:pt modelId="{C81023B6-780D-4FAF-B2A4-C5037BF8D2F2}" type="sibTrans" cxnId="{C26A7065-0C3A-4C29-8A7D-5DA98ABCDE02}">
      <dgm:prSet/>
      <dgm:spPr/>
      <dgm:t>
        <a:bodyPr/>
        <a:lstStyle/>
        <a:p>
          <a:endParaRPr lang="es-MX"/>
        </a:p>
      </dgm:t>
    </dgm:pt>
    <dgm:pt modelId="{6C55FDA0-5531-494B-AA7C-592FDEC57C3F}">
      <dgm:prSet custT="1"/>
      <dgm:spPr/>
      <dgm:t>
        <a:bodyPr/>
        <a:lstStyle/>
        <a:p>
          <a:pPr rtl="0"/>
          <a:r>
            <a:rPr lang="es-MX" sz="1400" dirty="0" smtClean="0"/>
            <a:t>(porque le da la espalda o la contraviene), </a:t>
          </a:r>
          <a:endParaRPr lang="es-MX" sz="1400" dirty="0"/>
        </a:p>
      </dgm:t>
    </dgm:pt>
    <dgm:pt modelId="{C0E62C9C-42E8-4350-8DFE-69AFB95DDF74}" type="parTrans" cxnId="{EA83E96F-FA0C-4457-9D13-74E2591DB3CE}">
      <dgm:prSet/>
      <dgm:spPr/>
      <dgm:t>
        <a:bodyPr/>
        <a:lstStyle/>
        <a:p>
          <a:endParaRPr lang="es-MX"/>
        </a:p>
      </dgm:t>
    </dgm:pt>
    <dgm:pt modelId="{53E8212D-5002-44A0-8D59-F94DE07AD7DE}" type="sibTrans" cxnId="{EA83E96F-FA0C-4457-9D13-74E2591DB3CE}">
      <dgm:prSet/>
      <dgm:spPr/>
      <dgm:t>
        <a:bodyPr/>
        <a:lstStyle/>
        <a:p>
          <a:endParaRPr lang="es-MX"/>
        </a:p>
      </dgm:t>
    </dgm:pt>
    <dgm:pt modelId="{E5488E60-DB5E-4A3D-BD4F-5C28AE785D19}">
      <dgm:prSet custT="1"/>
      <dgm:spPr/>
      <dgm:t>
        <a:bodyPr/>
        <a:lstStyle/>
        <a:p>
          <a:pPr rtl="0"/>
          <a:r>
            <a:rPr lang="es-MX" sz="1400" dirty="0" smtClean="0"/>
            <a:t>y el criterio no puede ser confuso y débil, porque es lo que debe dar claridad y firmeza.</a:t>
          </a:r>
          <a:endParaRPr lang="es-MX" sz="1400" dirty="0"/>
        </a:p>
      </dgm:t>
    </dgm:pt>
    <dgm:pt modelId="{2366A5A9-ECC6-4BA1-93F6-D72AD5AD832B}" type="parTrans" cxnId="{1BF5C8F9-4699-4E49-B0FB-4BA828B4AE34}">
      <dgm:prSet/>
      <dgm:spPr/>
      <dgm:t>
        <a:bodyPr/>
        <a:lstStyle/>
        <a:p>
          <a:endParaRPr lang="es-MX"/>
        </a:p>
      </dgm:t>
    </dgm:pt>
    <dgm:pt modelId="{A0472E2B-5198-401F-AAC3-985EE7882541}" type="sibTrans" cxnId="{1BF5C8F9-4699-4E49-B0FB-4BA828B4AE34}">
      <dgm:prSet/>
      <dgm:spPr/>
      <dgm:t>
        <a:bodyPr/>
        <a:lstStyle/>
        <a:p>
          <a:endParaRPr lang="es-MX"/>
        </a:p>
      </dgm:t>
    </dgm:pt>
    <dgm:pt modelId="{1E570CCD-A9ED-4796-A302-1212D4E251FA}">
      <dgm:prSet custT="1"/>
      <dgm:spPr/>
      <dgm:t>
        <a:bodyPr/>
        <a:lstStyle/>
        <a:p>
          <a:pPr rtl="0"/>
          <a:r>
            <a:rPr lang="es-MX" sz="1800" b="1" dirty="0" smtClean="0"/>
            <a:t>Hacer un TRABAJO, </a:t>
          </a:r>
          <a:r>
            <a:rPr lang="es-MX" sz="1800" b="1" dirty="0" smtClean="0"/>
            <a:t>sin partir de una idea del hombre, equivale a privar a la empresa de una orientación clara y de una finalidad determinada. </a:t>
          </a:r>
          <a:endParaRPr lang="es-MX" sz="1800" b="1" dirty="0"/>
        </a:p>
      </dgm:t>
    </dgm:pt>
    <dgm:pt modelId="{CA6D16E5-8BBA-4991-BC72-125AED0FE449}" type="parTrans" cxnId="{054C577E-1F5C-481F-BB33-B11FF5C36CD4}">
      <dgm:prSet/>
      <dgm:spPr/>
      <dgm:t>
        <a:bodyPr/>
        <a:lstStyle/>
        <a:p>
          <a:endParaRPr lang="es-MX"/>
        </a:p>
      </dgm:t>
    </dgm:pt>
    <dgm:pt modelId="{5D4574EC-C877-4F3C-8D0C-2F5B182B4791}" type="sibTrans" cxnId="{054C577E-1F5C-481F-BB33-B11FF5C36CD4}">
      <dgm:prSet/>
      <dgm:spPr/>
      <dgm:t>
        <a:bodyPr/>
        <a:lstStyle/>
        <a:p>
          <a:endParaRPr lang="es-MX"/>
        </a:p>
      </dgm:t>
    </dgm:pt>
    <dgm:pt modelId="{4764EFB5-59B8-44B8-B3D9-75D75E9EDCC2}" type="pres">
      <dgm:prSet presAssocID="{5511AD8C-42F8-402F-9DFB-26EFC051C74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s-MX"/>
        </a:p>
      </dgm:t>
    </dgm:pt>
    <dgm:pt modelId="{0963D31E-08FA-4767-915B-D71B1713EB58}" type="pres">
      <dgm:prSet presAssocID="{5511AD8C-42F8-402F-9DFB-26EFC051C747}" presName="arrowNode" presStyleLbl="node1" presStyleIdx="0" presStyleCnt="1"/>
      <dgm:spPr/>
    </dgm:pt>
    <dgm:pt modelId="{980B353D-DFE9-41FA-BCA9-2481D9C56A54}" type="pres">
      <dgm:prSet presAssocID="{FFCA2763-3C52-4254-BA35-28AFD053F6BD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AC5393-31B5-485F-9FC6-97CF3D690563}" type="pres">
      <dgm:prSet presAssocID="{5CF2A545-D2D4-42EE-B54A-0B2F3C01F119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C80DC44-6069-4801-995D-A2ACA5F26204}" type="pres">
      <dgm:prSet presAssocID="{701DEC07-FC70-44CE-8DA8-10938F084597}" presName="dotNode2" presStyleCnt="0"/>
      <dgm:spPr/>
    </dgm:pt>
    <dgm:pt modelId="{426D77D7-3723-436C-867A-A38267BE1F08}" type="pres">
      <dgm:prSet presAssocID="{701DEC07-FC70-44CE-8DA8-10938F084597}" presName="dotRepeatNode" presStyleLbl="fgShp" presStyleIdx="0" presStyleCnt="4"/>
      <dgm:spPr/>
      <dgm:t>
        <a:bodyPr/>
        <a:lstStyle/>
        <a:p>
          <a:endParaRPr lang="es-MX"/>
        </a:p>
      </dgm:t>
    </dgm:pt>
    <dgm:pt modelId="{AB1F790A-DB0E-4747-8F2F-E7A1EF50C049}" type="pres">
      <dgm:prSet presAssocID="{A95800E2-B3CD-4305-A7C6-5720DF28D57F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9CF3D42-7DCF-4452-B842-9423565F4B60}" type="pres">
      <dgm:prSet presAssocID="{C81023B6-780D-4FAF-B2A4-C5037BF8D2F2}" presName="dotNode3" presStyleCnt="0"/>
      <dgm:spPr/>
    </dgm:pt>
    <dgm:pt modelId="{ED49BB02-DD70-4E09-922C-0083DE398A14}" type="pres">
      <dgm:prSet presAssocID="{C81023B6-780D-4FAF-B2A4-C5037BF8D2F2}" presName="dotRepeatNode" presStyleLbl="fgShp" presStyleIdx="1" presStyleCnt="4"/>
      <dgm:spPr/>
      <dgm:t>
        <a:bodyPr/>
        <a:lstStyle/>
        <a:p>
          <a:endParaRPr lang="es-MX"/>
        </a:p>
      </dgm:t>
    </dgm:pt>
    <dgm:pt modelId="{94FECAF3-C3B2-4FC1-8F31-193E007296BA}" type="pres">
      <dgm:prSet presAssocID="{6C55FDA0-5531-494B-AA7C-592FDEC57C3F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9F4C569-3D13-4F74-B599-D67377F36298}" type="pres">
      <dgm:prSet presAssocID="{53E8212D-5002-44A0-8D59-F94DE07AD7DE}" presName="dotNode4" presStyleCnt="0"/>
      <dgm:spPr/>
    </dgm:pt>
    <dgm:pt modelId="{411511CC-2CA6-472C-8DC7-CB6198E8F088}" type="pres">
      <dgm:prSet presAssocID="{53E8212D-5002-44A0-8D59-F94DE07AD7DE}" presName="dotRepeatNode" presStyleLbl="fgShp" presStyleIdx="2" presStyleCnt="4"/>
      <dgm:spPr/>
      <dgm:t>
        <a:bodyPr/>
        <a:lstStyle/>
        <a:p>
          <a:endParaRPr lang="es-MX"/>
        </a:p>
      </dgm:t>
    </dgm:pt>
    <dgm:pt modelId="{24FCA0C8-4494-4DC3-B635-5BC7E89E995D}" type="pres">
      <dgm:prSet presAssocID="{E5488E60-DB5E-4A3D-BD4F-5C28AE785D19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CE3D5B-2B7F-4645-82B7-D95FB161FA74}" type="pres">
      <dgm:prSet presAssocID="{A0472E2B-5198-401F-AAC3-985EE7882541}" presName="dotNode5" presStyleCnt="0"/>
      <dgm:spPr/>
    </dgm:pt>
    <dgm:pt modelId="{627E4F37-13BA-4086-A612-50CD28DDA84C}" type="pres">
      <dgm:prSet presAssocID="{A0472E2B-5198-401F-AAC3-985EE7882541}" presName="dotRepeatNode" presStyleLbl="fgShp" presStyleIdx="3" presStyleCnt="4"/>
      <dgm:spPr/>
      <dgm:t>
        <a:bodyPr/>
        <a:lstStyle/>
        <a:p>
          <a:endParaRPr lang="es-MX"/>
        </a:p>
      </dgm:t>
    </dgm:pt>
    <dgm:pt modelId="{21ACC8B0-4FFC-4695-BA9F-4CA087EDCCA5}" type="pres">
      <dgm:prSet presAssocID="{1E570CCD-A9ED-4796-A302-1212D4E251FA}" presName="txNode6" presStyleLbl="revTx" presStyleIdx="5" presStyleCnt="6" custScaleX="15775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54C577E-1F5C-481F-BB33-B11FF5C36CD4}" srcId="{5511AD8C-42F8-402F-9DFB-26EFC051C747}" destId="{1E570CCD-A9ED-4796-A302-1212D4E251FA}" srcOrd="5" destOrd="0" parTransId="{CA6D16E5-8BBA-4991-BC72-125AED0FE449}" sibTransId="{5D4574EC-C877-4F3C-8D0C-2F5B182B4791}"/>
    <dgm:cxn modelId="{68FCCBC0-9109-460B-8297-89939D59E5A5}" type="presOf" srcId="{1E570CCD-A9ED-4796-A302-1212D4E251FA}" destId="{21ACC8B0-4FFC-4695-BA9F-4CA087EDCCA5}" srcOrd="0" destOrd="0" presId="urn:microsoft.com/office/officeart/2009/3/layout/DescendingProcess"/>
    <dgm:cxn modelId="{64C0730B-F2BE-45FC-8836-D6BAF67841E0}" srcId="{5511AD8C-42F8-402F-9DFB-26EFC051C747}" destId="{FFCA2763-3C52-4254-BA35-28AFD053F6BD}" srcOrd="0" destOrd="0" parTransId="{9964CEBC-2D59-4D24-A91F-BFD42F1AF5CD}" sibTransId="{534D69A3-C99E-4ED8-A5E7-797B14F72998}"/>
    <dgm:cxn modelId="{DA1B9282-57C4-49B4-A051-0DBEED13BC28}" type="presOf" srcId="{6C55FDA0-5531-494B-AA7C-592FDEC57C3F}" destId="{94FECAF3-C3B2-4FC1-8F31-193E007296BA}" srcOrd="0" destOrd="0" presId="urn:microsoft.com/office/officeart/2009/3/layout/DescendingProcess"/>
    <dgm:cxn modelId="{DF4C23E4-931E-468E-BD57-0456FB15E0A7}" type="presOf" srcId="{701DEC07-FC70-44CE-8DA8-10938F084597}" destId="{426D77D7-3723-436C-867A-A38267BE1F08}" srcOrd="0" destOrd="0" presId="urn:microsoft.com/office/officeart/2009/3/layout/DescendingProcess"/>
    <dgm:cxn modelId="{1BF5C8F9-4699-4E49-B0FB-4BA828B4AE34}" srcId="{5511AD8C-42F8-402F-9DFB-26EFC051C747}" destId="{E5488E60-DB5E-4A3D-BD4F-5C28AE785D19}" srcOrd="4" destOrd="0" parTransId="{2366A5A9-ECC6-4BA1-93F6-D72AD5AD832B}" sibTransId="{A0472E2B-5198-401F-AAC3-985EE7882541}"/>
    <dgm:cxn modelId="{69A00E1C-23DA-4798-98A3-BFB5E9377D3D}" type="presOf" srcId="{A0472E2B-5198-401F-AAC3-985EE7882541}" destId="{627E4F37-13BA-4086-A612-50CD28DDA84C}" srcOrd="0" destOrd="0" presId="urn:microsoft.com/office/officeart/2009/3/layout/DescendingProcess"/>
    <dgm:cxn modelId="{EA83E96F-FA0C-4457-9D13-74E2591DB3CE}" srcId="{5511AD8C-42F8-402F-9DFB-26EFC051C747}" destId="{6C55FDA0-5531-494B-AA7C-592FDEC57C3F}" srcOrd="3" destOrd="0" parTransId="{C0E62C9C-42E8-4350-8DFE-69AFB95DDF74}" sibTransId="{53E8212D-5002-44A0-8D59-F94DE07AD7DE}"/>
    <dgm:cxn modelId="{3D26FB52-F399-4FC6-B0DE-D1F398E4A678}" type="presOf" srcId="{E5488E60-DB5E-4A3D-BD4F-5C28AE785D19}" destId="{24FCA0C8-4494-4DC3-B635-5BC7E89E995D}" srcOrd="0" destOrd="0" presId="urn:microsoft.com/office/officeart/2009/3/layout/DescendingProcess"/>
    <dgm:cxn modelId="{DEED2699-F416-4771-8465-4337B1F0C093}" type="presOf" srcId="{53E8212D-5002-44A0-8D59-F94DE07AD7DE}" destId="{411511CC-2CA6-472C-8DC7-CB6198E8F088}" srcOrd="0" destOrd="0" presId="urn:microsoft.com/office/officeart/2009/3/layout/DescendingProcess"/>
    <dgm:cxn modelId="{598702F5-03CA-4053-BD6F-AC56C154F810}" srcId="{5511AD8C-42F8-402F-9DFB-26EFC051C747}" destId="{5CF2A545-D2D4-42EE-B54A-0B2F3C01F119}" srcOrd="1" destOrd="0" parTransId="{EC5F91D0-1F5C-44BC-860E-0DD2D5B5F644}" sibTransId="{701DEC07-FC70-44CE-8DA8-10938F084597}"/>
    <dgm:cxn modelId="{9239FFE7-085D-4489-BEDC-0B9B3EF3210C}" type="presOf" srcId="{5511AD8C-42F8-402F-9DFB-26EFC051C747}" destId="{4764EFB5-59B8-44B8-B3D9-75D75E9EDCC2}" srcOrd="0" destOrd="0" presId="urn:microsoft.com/office/officeart/2009/3/layout/DescendingProcess"/>
    <dgm:cxn modelId="{C90800B9-0C73-49F0-A8BD-A4456EE355F0}" type="presOf" srcId="{C81023B6-780D-4FAF-B2A4-C5037BF8D2F2}" destId="{ED49BB02-DD70-4E09-922C-0083DE398A14}" srcOrd="0" destOrd="0" presId="urn:microsoft.com/office/officeart/2009/3/layout/DescendingProcess"/>
    <dgm:cxn modelId="{96E44D58-085A-428F-9A51-ABCA93435D4D}" type="presOf" srcId="{5CF2A545-D2D4-42EE-B54A-0B2F3C01F119}" destId="{98AC5393-31B5-485F-9FC6-97CF3D690563}" srcOrd="0" destOrd="0" presId="urn:microsoft.com/office/officeart/2009/3/layout/DescendingProcess"/>
    <dgm:cxn modelId="{60B03099-8D16-4B75-9C57-9B3374195130}" type="presOf" srcId="{FFCA2763-3C52-4254-BA35-28AFD053F6BD}" destId="{980B353D-DFE9-41FA-BCA9-2481D9C56A54}" srcOrd="0" destOrd="0" presId="urn:microsoft.com/office/officeart/2009/3/layout/DescendingProcess"/>
    <dgm:cxn modelId="{9BF47FD4-1656-44F9-BF9B-D61A81FD05DE}" type="presOf" srcId="{A95800E2-B3CD-4305-A7C6-5720DF28D57F}" destId="{AB1F790A-DB0E-4747-8F2F-E7A1EF50C049}" srcOrd="0" destOrd="0" presId="urn:microsoft.com/office/officeart/2009/3/layout/DescendingProcess"/>
    <dgm:cxn modelId="{C26A7065-0C3A-4C29-8A7D-5DA98ABCDE02}" srcId="{5511AD8C-42F8-402F-9DFB-26EFC051C747}" destId="{A95800E2-B3CD-4305-A7C6-5720DF28D57F}" srcOrd="2" destOrd="0" parTransId="{F80CAF04-0331-49FB-ADEE-97910EECA8E5}" sibTransId="{C81023B6-780D-4FAF-B2A4-C5037BF8D2F2}"/>
    <dgm:cxn modelId="{CFF93E4F-626A-434E-A53F-A1E223446A48}" type="presParOf" srcId="{4764EFB5-59B8-44B8-B3D9-75D75E9EDCC2}" destId="{0963D31E-08FA-4767-915B-D71B1713EB58}" srcOrd="0" destOrd="0" presId="urn:microsoft.com/office/officeart/2009/3/layout/DescendingProcess"/>
    <dgm:cxn modelId="{45951F8F-9469-4CA9-A1C5-9DB4F25C9B40}" type="presParOf" srcId="{4764EFB5-59B8-44B8-B3D9-75D75E9EDCC2}" destId="{980B353D-DFE9-41FA-BCA9-2481D9C56A54}" srcOrd="1" destOrd="0" presId="urn:microsoft.com/office/officeart/2009/3/layout/DescendingProcess"/>
    <dgm:cxn modelId="{BA265BB5-1C52-4054-A0AF-9E8888576B5E}" type="presParOf" srcId="{4764EFB5-59B8-44B8-B3D9-75D75E9EDCC2}" destId="{98AC5393-31B5-485F-9FC6-97CF3D690563}" srcOrd="2" destOrd="0" presId="urn:microsoft.com/office/officeart/2009/3/layout/DescendingProcess"/>
    <dgm:cxn modelId="{2BD83E21-366A-4E8C-A659-84B2C2674A14}" type="presParOf" srcId="{4764EFB5-59B8-44B8-B3D9-75D75E9EDCC2}" destId="{8C80DC44-6069-4801-995D-A2ACA5F26204}" srcOrd="3" destOrd="0" presId="urn:microsoft.com/office/officeart/2009/3/layout/DescendingProcess"/>
    <dgm:cxn modelId="{5F30B1E7-536D-4015-9352-2E586CD3F3FF}" type="presParOf" srcId="{8C80DC44-6069-4801-995D-A2ACA5F26204}" destId="{426D77D7-3723-436C-867A-A38267BE1F08}" srcOrd="0" destOrd="0" presId="urn:microsoft.com/office/officeart/2009/3/layout/DescendingProcess"/>
    <dgm:cxn modelId="{40A8DF64-1D1B-4C8B-9178-6CF055DC114B}" type="presParOf" srcId="{4764EFB5-59B8-44B8-B3D9-75D75E9EDCC2}" destId="{AB1F790A-DB0E-4747-8F2F-E7A1EF50C049}" srcOrd="4" destOrd="0" presId="urn:microsoft.com/office/officeart/2009/3/layout/DescendingProcess"/>
    <dgm:cxn modelId="{DAD9CE0B-BFB7-44B7-A3A5-1E02EEAE0DB0}" type="presParOf" srcId="{4764EFB5-59B8-44B8-B3D9-75D75E9EDCC2}" destId="{19CF3D42-7DCF-4452-B842-9423565F4B60}" srcOrd="5" destOrd="0" presId="urn:microsoft.com/office/officeart/2009/3/layout/DescendingProcess"/>
    <dgm:cxn modelId="{3A49D41D-4DDE-41BB-9399-A972096DE68D}" type="presParOf" srcId="{19CF3D42-7DCF-4452-B842-9423565F4B60}" destId="{ED49BB02-DD70-4E09-922C-0083DE398A14}" srcOrd="0" destOrd="0" presId="urn:microsoft.com/office/officeart/2009/3/layout/DescendingProcess"/>
    <dgm:cxn modelId="{AD77744E-0616-4D59-86F2-3223107B8CA7}" type="presParOf" srcId="{4764EFB5-59B8-44B8-B3D9-75D75E9EDCC2}" destId="{94FECAF3-C3B2-4FC1-8F31-193E007296BA}" srcOrd="6" destOrd="0" presId="urn:microsoft.com/office/officeart/2009/3/layout/DescendingProcess"/>
    <dgm:cxn modelId="{068C3752-2819-4638-AD89-203AA45C387D}" type="presParOf" srcId="{4764EFB5-59B8-44B8-B3D9-75D75E9EDCC2}" destId="{39F4C569-3D13-4F74-B599-D67377F36298}" srcOrd="7" destOrd="0" presId="urn:microsoft.com/office/officeart/2009/3/layout/DescendingProcess"/>
    <dgm:cxn modelId="{CC8102AD-EF58-4BD9-8102-56D4840801C3}" type="presParOf" srcId="{39F4C569-3D13-4F74-B599-D67377F36298}" destId="{411511CC-2CA6-472C-8DC7-CB6198E8F088}" srcOrd="0" destOrd="0" presId="urn:microsoft.com/office/officeart/2009/3/layout/DescendingProcess"/>
    <dgm:cxn modelId="{D1D79E65-C9A8-4DF2-B3CE-37CAA719F6BD}" type="presParOf" srcId="{4764EFB5-59B8-44B8-B3D9-75D75E9EDCC2}" destId="{24FCA0C8-4494-4DC3-B635-5BC7E89E995D}" srcOrd="8" destOrd="0" presId="urn:microsoft.com/office/officeart/2009/3/layout/DescendingProcess"/>
    <dgm:cxn modelId="{AFB86B96-D696-450D-ADDA-4813E32B7187}" type="presParOf" srcId="{4764EFB5-59B8-44B8-B3D9-75D75E9EDCC2}" destId="{29CE3D5B-2B7F-4645-82B7-D95FB161FA74}" srcOrd="9" destOrd="0" presId="urn:microsoft.com/office/officeart/2009/3/layout/DescendingProcess"/>
    <dgm:cxn modelId="{B8246181-B88A-4457-A6E8-80502D4D4070}" type="presParOf" srcId="{29CE3D5B-2B7F-4645-82B7-D95FB161FA74}" destId="{627E4F37-13BA-4086-A612-50CD28DDA84C}" srcOrd="0" destOrd="0" presId="urn:microsoft.com/office/officeart/2009/3/layout/DescendingProcess"/>
    <dgm:cxn modelId="{27B04761-8622-4FA3-9B1D-6E8A198ED26F}" type="presParOf" srcId="{4764EFB5-59B8-44B8-B3D9-75D75E9EDCC2}" destId="{21ACC8B0-4FFC-4695-BA9F-4CA087EDCCA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200CC17-D2D9-4EDD-B44E-0483202E71C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EB38AF30-FF24-4431-8174-3E530DC4FB2A}">
      <dgm:prSet/>
      <dgm:spPr/>
      <dgm:t>
        <a:bodyPr/>
        <a:lstStyle/>
        <a:p>
          <a:pPr rtl="0"/>
          <a:r>
            <a:rPr lang="es-MX" smtClean="0"/>
            <a:t>Charles Handy, en </a:t>
          </a:r>
          <a:r>
            <a:rPr lang="es-MX" i="1" smtClean="0"/>
            <a:t>La edad de la paradoja </a:t>
          </a:r>
          <a:r>
            <a:rPr lang="es-MX" smtClean="0"/>
            <a:t>(1996, p. 139), en el capítulo que trata precisamente de “El significado de la empresa”, nos dice que:</a:t>
          </a:r>
          <a:endParaRPr lang="es-MX"/>
        </a:p>
      </dgm:t>
    </dgm:pt>
    <dgm:pt modelId="{CBA91B65-F0DD-4627-AD1C-E4D1ECBFDF56}" type="parTrans" cxnId="{F1650867-87D2-4E8C-A56C-170D3A28640C}">
      <dgm:prSet/>
      <dgm:spPr/>
      <dgm:t>
        <a:bodyPr/>
        <a:lstStyle/>
        <a:p>
          <a:endParaRPr lang="es-MX"/>
        </a:p>
      </dgm:t>
    </dgm:pt>
    <dgm:pt modelId="{18FFE0D7-CA9C-43EC-A412-B09DE15F3976}" type="sibTrans" cxnId="{F1650867-87D2-4E8C-A56C-170D3A28640C}">
      <dgm:prSet/>
      <dgm:spPr/>
      <dgm:t>
        <a:bodyPr/>
        <a:lstStyle/>
        <a:p>
          <a:endParaRPr lang="es-MX"/>
        </a:p>
      </dgm:t>
    </dgm:pt>
    <dgm:pt modelId="{00FAF2C5-7505-42D4-BFEF-8413D36A96F9}">
      <dgm:prSet/>
      <dgm:spPr/>
      <dgm:t>
        <a:bodyPr/>
        <a:lstStyle/>
        <a:p>
          <a:pPr rtl="0"/>
          <a:r>
            <a:rPr lang="es-MX" smtClean="0"/>
            <a:t>“examinar el lugar y significado de la empresa en nuestra sociedad” implica “el reto de encontrar de nuevo nuestra naturaleza humana”.</a:t>
          </a:r>
          <a:endParaRPr lang="es-MX"/>
        </a:p>
      </dgm:t>
    </dgm:pt>
    <dgm:pt modelId="{778EEBEA-915C-4AA2-BC58-E420DE8B4D91}" type="parTrans" cxnId="{94BA9AED-18B8-4C55-963E-B3B9081CD539}">
      <dgm:prSet/>
      <dgm:spPr/>
      <dgm:t>
        <a:bodyPr/>
        <a:lstStyle/>
        <a:p>
          <a:endParaRPr lang="es-MX"/>
        </a:p>
      </dgm:t>
    </dgm:pt>
    <dgm:pt modelId="{2E4818D5-4CEF-41A5-83F6-591EF64CC47C}" type="sibTrans" cxnId="{94BA9AED-18B8-4C55-963E-B3B9081CD539}">
      <dgm:prSet/>
      <dgm:spPr/>
      <dgm:t>
        <a:bodyPr/>
        <a:lstStyle/>
        <a:p>
          <a:endParaRPr lang="es-MX"/>
        </a:p>
      </dgm:t>
    </dgm:pt>
    <dgm:pt modelId="{A4F69D16-33E2-42DC-BE97-BDC4C677F446}" type="pres">
      <dgm:prSet presAssocID="{3200CC17-D2D9-4EDD-B44E-0483202E71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87EE686A-77D5-465C-A8FD-0D7F9A996E0F}" type="pres">
      <dgm:prSet presAssocID="{3200CC17-D2D9-4EDD-B44E-0483202E71CD}" presName="arrow" presStyleLbl="bgShp" presStyleIdx="0" presStyleCnt="1"/>
      <dgm:spPr/>
    </dgm:pt>
    <dgm:pt modelId="{FA5420CA-E05C-4949-92B5-5C378AF0E7E3}" type="pres">
      <dgm:prSet presAssocID="{3200CC17-D2D9-4EDD-B44E-0483202E71CD}" presName="points" presStyleCnt="0"/>
      <dgm:spPr/>
    </dgm:pt>
    <dgm:pt modelId="{3E5FE9AA-CC70-4A68-88B3-7D10DB0A434B}" type="pres">
      <dgm:prSet presAssocID="{EB38AF30-FF24-4431-8174-3E530DC4FB2A}" presName="compositeA" presStyleCnt="0"/>
      <dgm:spPr/>
    </dgm:pt>
    <dgm:pt modelId="{4DBDCD32-D7D7-46DC-A760-A10DFEC7F63F}" type="pres">
      <dgm:prSet presAssocID="{EB38AF30-FF24-4431-8174-3E530DC4FB2A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72EA79-0A75-4DB5-B23F-50E5F3EB94E5}" type="pres">
      <dgm:prSet presAssocID="{EB38AF30-FF24-4431-8174-3E530DC4FB2A}" presName="circleA" presStyleLbl="node1" presStyleIdx="0" presStyleCnt="2"/>
      <dgm:spPr/>
    </dgm:pt>
    <dgm:pt modelId="{2BE6A7F7-44A1-46B2-9934-79E109C29229}" type="pres">
      <dgm:prSet presAssocID="{EB38AF30-FF24-4431-8174-3E530DC4FB2A}" presName="spaceA" presStyleCnt="0"/>
      <dgm:spPr/>
    </dgm:pt>
    <dgm:pt modelId="{2ECFAE20-0536-473B-837C-4A1C6D5B4579}" type="pres">
      <dgm:prSet presAssocID="{18FFE0D7-CA9C-43EC-A412-B09DE15F3976}" presName="space" presStyleCnt="0"/>
      <dgm:spPr/>
    </dgm:pt>
    <dgm:pt modelId="{AD366920-5696-4A23-A711-8DFE2EB56ACA}" type="pres">
      <dgm:prSet presAssocID="{00FAF2C5-7505-42D4-BFEF-8413D36A96F9}" presName="compositeB" presStyleCnt="0"/>
      <dgm:spPr/>
    </dgm:pt>
    <dgm:pt modelId="{BB361EB5-3CDC-4169-B72E-31568A54E6BD}" type="pres">
      <dgm:prSet presAssocID="{00FAF2C5-7505-42D4-BFEF-8413D36A96F9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8FD7455-06B7-4CD9-8C31-B8E2951E658C}" type="pres">
      <dgm:prSet presAssocID="{00FAF2C5-7505-42D4-BFEF-8413D36A96F9}" presName="circleB" presStyleLbl="node1" presStyleIdx="1" presStyleCnt="2"/>
      <dgm:spPr/>
    </dgm:pt>
    <dgm:pt modelId="{20FB362B-629F-4CFD-84A0-7662B1C7817E}" type="pres">
      <dgm:prSet presAssocID="{00FAF2C5-7505-42D4-BFEF-8413D36A96F9}" presName="spaceB" presStyleCnt="0"/>
      <dgm:spPr/>
    </dgm:pt>
  </dgm:ptLst>
  <dgm:cxnLst>
    <dgm:cxn modelId="{94BA9AED-18B8-4C55-963E-B3B9081CD539}" srcId="{3200CC17-D2D9-4EDD-B44E-0483202E71CD}" destId="{00FAF2C5-7505-42D4-BFEF-8413D36A96F9}" srcOrd="1" destOrd="0" parTransId="{778EEBEA-915C-4AA2-BC58-E420DE8B4D91}" sibTransId="{2E4818D5-4CEF-41A5-83F6-591EF64CC47C}"/>
    <dgm:cxn modelId="{ECECC760-A8DA-4269-A353-CB5FB2F32D44}" type="presOf" srcId="{EB38AF30-FF24-4431-8174-3E530DC4FB2A}" destId="{4DBDCD32-D7D7-46DC-A760-A10DFEC7F63F}" srcOrd="0" destOrd="0" presId="urn:microsoft.com/office/officeart/2005/8/layout/hProcess11"/>
    <dgm:cxn modelId="{34695C6C-5D0B-4784-8A8A-FF7C1EEBD415}" type="presOf" srcId="{3200CC17-D2D9-4EDD-B44E-0483202E71CD}" destId="{A4F69D16-33E2-42DC-BE97-BDC4C677F446}" srcOrd="0" destOrd="0" presId="urn:microsoft.com/office/officeart/2005/8/layout/hProcess11"/>
    <dgm:cxn modelId="{4501581D-0A51-4B54-92F7-29FA9BBE3E7F}" type="presOf" srcId="{00FAF2C5-7505-42D4-BFEF-8413D36A96F9}" destId="{BB361EB5-3CDC-4169-B72E-31568A54E6BD}" srcOrd="0" destOrd="0" presId="urn:microsoft.com/office/officeart/2005/8/layout/hProcess11"/>
    <dgm:cxn modelId="{F1650867-87D2-4E8C-A56C-170D3A28640C}" srcId="{3200CC17-D2D9-4EDD-B44E-0483202E71CD}" destId="{EB38AF30-FF24-4431-8174-3E530DC4FB2A}" srcOrd="0" destOrd="0" parTransId="{CBA91B65-F0DD-4627-AD1C-E4D1ECBFDF56}" sibTransId="{18FFE0D7-CA9C-43EC-A412-B09DE15F3976}"/>
    <dgm:cxn modelId="{75838BC7-10E1-45CA-9EC9-5364E9ADE6FD}" type="presParOf" srcId="{A4F69D16-33E2-42DC-BE97-BDC4C677F446}" destId="{87EE686A-77D5-465C-A8FD-0D7F9A996E0F}" srcOrd="0" destOrd="0" presId="urn:microsoft.com/office/officeart/2005/8/layout/hProcess11"/>
    <dgm:cxn modelId="{112CBABF-2DB5-4A65-A67A-ACF0AA6CD7C7}" type="presParOf" srcId="{A4F69D16-33E2-42DC-BE97-BDC4C677F446}" destId="{FA5420CA-E05C-4949-92B5-5C378AF0E7E3}" srcOrd="1" destOrd="0" presId="urn:microsoft.com/office/officeart/2005/8/layout/hProcess11"/>
    <dgm:cxn modelId="{1BEF0617-0FC3-45C5-97E7-F091E0ED2ADD}" type="presParOf" srcId="{FA5420CA-E05C-4949-92B5-5C378AF0E7E3}" destId="{3E5FE9AA-CC70-4A68-88B3-7D10DB0A434B}" srcOrd="0" destOrd="0" presId="urn:microsoft.com/office/officeart/2005/8/layout/hProcess11"/>
    <dgm:cxn modelId="{D0FD1EA7-C948-4634-BD23-611C38C50A23}" type="presParOf" srcId="{3E5FE9AA-CC70-4A68-88B3-7D10DB0A434B}" destId="{4DBDCD32-D7D7-46DC-A760-A10DFEC7F63F}" srcOrd="0" destOrd="0" presId="urn:microsoft.com/office/officeart/2005/8/layout/hProcess11"/>
    <dgm:cxn modelId="{FF8A554B-F653-4BF6-9224-5E7B52F0A7E7}" type="presParOf" srcId="{3E5FE9AA-CC70-4A68-88B3-7D10DB0A434B}" destId="{1D72EA79-0A75-4DB5-B23F-50E5F3EB94E5}" srcOrd="1" destOrd="0" presId="urn:microsoft.com/office/officeart/2005/8/layout/hProcess11"/>
    <dgm:cxn modelId="{E8A5E078-50FC-440A-B4C6-87CEA09D6EA3}" type="presParOf" srcId="{3E5FE9AA-CC70-4A68-88B3-7D10DB0A434B}" destId="{2BE6A7F7-44A1-46B2-9934-79E109C29229}" srcOrd="2" destOrd="0" presId="urn:microsoft.com/office/officeart/2005/8/layout/hProcess11"/>
    <dgm:cxn modelId="{DF8E038D-FB5A-49FA-8F81-9EAF0B6F2959}" type="presParOf" srcId="{FA5420CA-E05C-4949-92B5-5C378AF0E7E3}" destId="{2ECFAE20-0536-473B-837C-4A1C6D5B4579}" srcOrd="1" destOrd="0" presId="urn:microsoft.com/office/officeart/2005/8/layout/hProcess11"/>
    <dgm:cxn modelId="{169B8F4E-9040-475D-A8C6-701522165ACA}" type="presParOf" srcId="{FA5420CA-E05C-4949-92B5-5C378AF0E7E3}" destId="{AD366920-5696-4A23-A711-8DFE2EB56ACA}" srcOrd="2" destOrd="0" presId="urn:microsoft.com/office/officeart/2005/8/layout/hProcess11"/>
    <dgm:cxn modelId="{A06942E5-ABC1-4723-83B5-3972C02F3E1B}" type="presParOf" srcId="{AD366920-5696-4A23-A711-8DFE2EB56ACA}" destId="{BB361EB5-3CDC-4169-B72E-31568A54E6BD}" srcOrd="0" destOrd="0" presId="urn:microsoft.com/office/officeart/2005/8/layout/hProcess11"/>
    <dgm:cxn modelId="{CA7016AF-99EC-4497-B553-18F63883653E}" type="presParOf" srcId="{AD366920-5696-4A23-A711-8DFE2EB56ACA}" destId="{C8FD7455-06B7-4CD9-8C31-B8E2951E658C}" srcOrd="1" destOrd="0" presId="urn:microsoft.com/office/officeart/2005/8/layout/hProcess11"/>
    <dgm:cxn modelId="{8D31D8E6-4B00-4471-B69C-3EA98ECB4D3C}" type="presParOf" srcId="{AD366920-5696-4A23-A711-8DFE2EB56ACA}" destId="{20FB362B-629F-4CFD-84A0-7662B1C7817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F282F-929A-4FAE-A302-040F72CC2733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17B49CD-9014-4F28-8D86-DB82A45E7FEB}">
      <dgm:prSet/>
      <dgm:spPr/>
      <dgm:t>
        <a:bodyPr/>
        <a:lstStyle/>
        <a:p>
          <a:pPr rtl="0"/>
          <a:r>
            <a:rPr lang="es-MX" dirty="0" smtClean="0"/>
            <a:t>El </a:t>
          </a:r>
          <a:r>
            <a:rPr lang="es-MX" b="1" dirty="0" smtClean="0">
              <a:solidFill>
                <a:srgbClr val="002060"/>
              </a:solidFill>
            </a:rPr>
            <a:t>saber </a:t>
          </a:r>
          <a:r>
            <a:rPr lang="es-MX" dirty="0" smtClean="0"/>
            <a:t>que contiene las </a:t>
          </a:r>
          <a:r>
            <a:rPr lang="es-MX" b="1" dirty="0" smtClean="0">
              <a:solidFill>
                <a:srgbClr val="002060"/>
              </a:solidFill>
            </a:rPr>
            <a:t>disposiciones</a:t>
          </a:r>
          <a:r>
            <a:rPr lang="es-MX" dirty="0" smtClean="0"/>
            <a:t> necesarias para que el hombre se </a:t>
          </a:r>
          <a:r>
            <a:rPr lang="es-MX" b="1" dirty="0" smtClean="0">
              <a:solidFill>
                <a:srgbClr val="002060"/>
              </a:solidFill>
            </a:rPr>
            <a:t>desarrolle</a:t>
          </a:r>
          <a:r>
            <a:rPr lang="es-MX" dirty="0" smtClean="0"/>
            <a:t> a plenitud y alcance una vida lograda. </a:t>
          </a:r>
          <a:endParaRPr lang="es-MX" dirty="0"/>
        </a:p>
      </dgm:t>
    </dgm:pt>
    <dgm:pt modelId="{32A96A67-3FAF-4E8C-9A99-C086B60513E4}" type="parTrans" cxnId="{39E6CAE1-93B2-4B80-9D65-DA316C2F2EAB}">
      <dgm:prSet/>
      <dgm:spPr/>
      <dgm:t>
        <a:bodyPr/>
        <a:lstStyle/>
        <a:p>
          <a:endParaRPr lang="es-MX"/>
        </a:p>
      </dgm:t>
    </dgm:pt>
    <dgm:pt modelId="{7D73DA52-1984-4257-AAD1-1CE82EA18895}" type="sibTrans" cxnId="{39E6CAE1-93B2-4B80-9D65-DA316C2F2EAB}">
      <dgm:prSet/>
      <dgm:spPr/>
      <dgm:t>
        <a:bodyPr/>
        <a:lstStyle/>
        <a:p>
          <a:endParaRPr lang="es-MX"/>
        </a:p>
      </dgm:t>
    </dgm:pt>
    <dgm:pt modelId="{F833FBCF-D625-4E48-9202-74629DA4A826}">
      <dgm:prSet/>
      <dgm:spPr/>
      <dgm:t>
        <a:bodyPr/>
        <a:lstStyle/>
        <a:p>
          <a:r>
            <a:rPr lang="es-MX" dirty="0" smtClean="0"/>
            <a:t>Los </a:t>
          </a:r>
          <a:r>
            <a:rPr lang="es-MX" b="1" dirty="0" smtClean="0">
              <a:solidFill>
                <a:srgbClr val="002060"/>
              </a:solidFill>
            </a:rPr>
            <a:t>imperativos</a:t>
          </a:r>
          <a:r>
            <a:rPr lang="es-MX" dirty="0" smtClean="0"/>
            <a:t> éticos son, pues, indicaciones que señalan </a:t>
          </a:r>
          <a:r>
            <a:rPr lang="es-MX" b="1" dirty="0" smtClean="0">
              <a:solidFill>
                <a:srgbClr val="002060"/>
              </a:solidFill>
            </a:rPr>
            <a:t>el camino </a:t>
          </a:r>
          <a:r>
            <a:rPr lang="es-MX" dirty="0" smtClean="0"/>
            <a:t>que conduce al </a:t>
          </a:r>
          <a:r>
            <a:rPr lang="es-MX" b="1" dirty="0" smtClean="0">
              <a:solidFill>
                <a:srgbClr val="002060"/>
              </a:solidFill>
            </a:rPr>
            <a:t>desarrollo</a:t>
          </a:r>
          <a:r>
            <a:rPr lang="es-MX" dirty="0" smtClean="0"/>
            <a:t> del hombre.</a:t>
          </a:r>
          <a:endParaRPr lang="es-MX" dirty="0"/>
        </a:p>
      </dgm:t>
    </dgm:pt>
    <dgm:pt modelId="{A9D2EAD2-EA6A-400E-909C-1D7BAB2B73B3}" type="parTrans" cxnId="{AC45FFFA-772F-459F-BCA3-9BF8BD239D60}">
      <dgm:prSet/>
      <dgm:spPr/>
      <dgm:t>
        <a:bodyPr/>
        <a:lstStyle/>
        <a:p>
          <a:endParaRPr lang="es-MX"/>
        </a:p>
      </dgm:t>
    </dgm:pt>
    <dgm:pt modelId="{AE6E550E-3064-45AA-93F4-1E25309622AA}" type="sibTrans" cxnId="{AC45FFFA-772F-459F-BCA3-9BF8BD239D60}">
      <dgm:prSet/>
      <dgm:spPr/>
      <dgm:t>
        <a:bodyPr/>
        <a:lstStyle/>
        <a:p>
          <a:endParaRPr lang="es-MX"/>
        </a:p>
      </dgm:t>
    </dgm:pt>
    <dgm:pt modelId="{F130086E-6DF0-40A3-85BE-D6CBE248C2F0}">
      <dgm:prSet/>
      <dgm:spPr/>
      <dgm:t>
        <a:bodyPr/>
        <a:lstStyle/>
        <a:p>
          <a:endParaRPr lang="es-MX" dirty="0"/>
        </a:p>
      </dgm:t>
    </dgm:pt>
    <dgm:pt modelId="{CD64D8B6-0F56-49D4-8759-10C9F01703A3}" type="parTrans" cxnId="{3AA8DB63-8F31-4D5B-9E95-F4E595FFEDC8}">
      <dgm:prSet/>
      <dgm:spPr/>
      <dgm:t>
        <a:bodyPr/>
        <a:lstStyle/>
        <a:p>
          <a:endParaRPr lang="es-MX"/>
        </a:p>
      </dgm:t>
    </dgm:pt>
    <dgm:pt modelId="{BB4A031D-15EB-4F3D-B63D-3FA1E64982C3}" type="sibTrans" cxnId="{3AA8DB63-8F31-4D5B-9E95-F4E595FFEDC8}">
      <dgm:prSet/>
      <dgm:spPr/>
      <dgm:t>
        <a:bodyPr/>
        <a:lstStyle/>
        <a:p>
          <a:endParaRPr lang="es-MX"/>
        </a:p>
      </dgm:t>
    </dgm:pt>
    <dgm:pt modelId="{2828F3EC-4130-4C79-8193-A70F1A771B1E}" type="pres">
      <dgm:prSet presAssocID="{624F282F-929A-4FAE-A302-040F72CC273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8EEC720-D896-4B0E-910D-707EBB7C4761}" type="pres">
      <dgm:prSet presAssocID="{624F282F-929A-4FAE-A302-040F72CC2733}" presName="ribbon" presStyleLbl="node1" presStyleIdx="0" presStyleCnt="1"/>
      <dgm:spPr/>
    </dgm:pt>
    <dgm:pt modelId="{DFF3064A-0A6A-4917-B0EA-7B4D6C62E504}" type="pres">
      <dgm:prSet presAssocID="{624F282F-929A-4FAE-A302-040F72CC273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D2C2812-1B9C-49B9-BA22-64CA64E7CFB3}" type="pres">
      <dgm:prSet presAssocID="{624F282F-929A-4FAE-A302-040F72CC273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06A4A34-95A5-40E6-9877-6F12ECECB87A}" type="presOf" srcId="{517B49CD-9014-4F28-8D86-DB82A45E7FEB}" destId="{DFF3064A-0A6A-4917-B0EA-7B4D6C62E504}" srcOrd="0" destOrd="0" presId="urn:microsoft.com/office/officeart/2005/8/layout/arrow6"/>
    <dgm:cxn modelId="{39E6CAE1-93B2-4B80-9D65-DA316C2F2EAB}" srcId="{624F282F-929A-4FAE-A302-040F72CC2733}" destId="{517B49CD-9014-4F28-8D86-DB82A45E7FEB}" srcOrd="0" destOrd="0" parTransId="{32A96A67-3FAF-4E8C-9A99-C086B60513E4}" sibTransId="{7D73DA52-1984-4257-AAD1-1CE82EA18895}"/>
    <dgm:cxn modelId="{3AA8DB63-8F31-4D5B-9E95-F4E595FFEDC8}" srcId="{624F282F-929A-4FAE-A302-040F72CC2733}" destId="{F130086E-6DF0-40A3-85BE-D6CBE248C2F0}" srcOrd="2" destOrd="0" parTransId="{CD64D8B6-0F56-49D4-8759-10C9F01703A3}" sibTransId="{BB4A031D-15EB-4F3D-B63D-3FA1E64982C3}"/>
    <dgm:cxn modelId="{06EF31AB-4102-4D20-ACE6-26DAE41A9ADA}" type="presOf" srcId="{624F282F-929A-4FAE-A302-040F72CC2733}" destId="{2828F3EC-4130-4C79-8193-A70F1A771B1E}" srcOrd="0" destOrd="0" presId="urn:microsoft.com/office/officeart/2005/8/layout/arrow6"/>
    <dgm:cxn modelId="{B6F0549B-3B6D-425F-8B91-D317A7D5FCE8}" type="presOf" srcId="{F833FBCF-D625-4E48-9202-74629DA4A826}" destId="{5D2C2812-1B9C-49B9-BA22-64CA64E7CFB3}" srcOrd="0" destOrd="0" presId="urn:microsoft.com/office/officeart/2005/8/layout/arrow6"/>
    <dgm:cxn modelId="{AC45FFFA-772F-459F-BCA3-9BF8BD239D60}" srcId="{624F282F-929A-4FAE-A302-040F72CC2733}" destId="{F833FBCF-D625-4E48-9202-74629DA4A826}" srcOrd="1" destOrd="0" parTransId="{A9D2EAD2-EA6A-400E-909C-1D7BAB2B73B3}" sibTransId="{AE6E550E-3064-45AA-93F4-1E25309622AA}"/>
    <dgm:cxn modelId="{786D2757-7218-41A3-AE3D-8CBC4475355F}" type="presParOf" srcId="{2828F3EC-4130-4C79-8193-A70F1A771B1E}" destId="{E8EEC720-D896-4B0E-910D-707EBB7C4761}" srcOrd="0" destOrd="0" presId="urn:microsoft.com/office/officeart/2005/8/layout/arrow6"/>
    <dgm:cxn modelId="{F09CB1D8-9D74-41CE-97EC-A9AA002CC8DC}" type="presParOf" srcId="{2828F3EC-4130-4C79-8193-A70F1A771B1E}" destId="{DFF3064A-0A6A-4917-B0EA-7B4D6C62E504}" srcOrd="1" destOrd="0" presId="urn:microsoft.com/office/officeart/2005/8/layout/arrow6"/>
    <dgm:cxn modelId="{226C41EA-919B-47A0-9EF7-2CE5D09AD959}" type="presParOf" srcId="{2828F3EC-4130-4C79-8193-A70F1A771B1E}" destId="{5D2C2812-1B9C-49B9-BA22-64CA64E7CFB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6B3EF5-F663-46A0-AA70-EC3C08F69F76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MX"/>
        </a:p>
      </dgm:t>
    </dgm:pt>
    <dgm:pt modelId="{0ABE7403-A58C-463D-90D4-48D69154E6EF}">
      <dgm:prSet/>
      <dgm:spPr/>
      <dgm:t>
        <a:bodyPr/>
        <a:lstStyle/>
        <a:p>
          <a:pPr algn="just" rtl="0"/>
          <a:r>
            <a:rPr lang="es-MX" dirty="0" smtClean="0"/>
            <a:t>Si bien hay en el hombre una clara continuidad anatómica de las especies que evolutivamente le precedieron, </a:t>
          </a:r>
          <a:endParaRPr lang="es-MX" dirty="0"/>
        </a:p>
      </dgm:t>
    </dgm:pt>
    <dgm:pt modelId="{F41D8BDC-20FD-49BB-B43A-40FB1737C037}" type="parTrans" cxnId="{3C8F0A5F-429A-4B16-A259-35EE778E6C21}">
      <dgm:prSet/>
      <dgm:spPr/>
      <dgm:t>
        <a:bodyPr/>
        <a:lstStyle/>
        <a:p>
          <a:endParaRPr lang="es-MX"/>
        </a:p>
      </dgm:t>
    </dgm:pt>
    <dgm:pt modelId="{96B5CAAF-9F33-4562-9E44-C7D01C94C250}" type="sibTrans" cxnId="{3C8F0A5F-429A-4B16-A259-35EE778E6C21}">
      <dgm:prSet/>
      <dgm:spPr/>
      <dgm:t>
        <a:bodyPr/>
        <a:lstStyle/>
        <a:p>
          <a:endParaRPr lang="es-MX"/>
        </a:p>
      </dgm:t>
    </dgm:pt>
    <dgm:pt modelId="{D29F93B1-700C-49DF-A329-B45677DAA8CD}">
      <dgm:prSet/>
      <dgm:spPr/>
      <dgm:t>
        <a:bodyPr/>
        <a:lstStyle/>
        <a:p>
          <a:pPr algn="just" rtl="0"/>
          <a:r>
            <a:rPr lang="es-MX" dirty="0" smtClean="0"/>
            <a:t>al mismo tiempo, hay una ruptura ontológica con respecto a ellas.</a:t>
          </a:r>
          <a:endParaRPr lang="es-MX" dirty="0"/>
        </a:p>
      </dgm:t>
    </dgm:pt>
    <dgm:pt modelId="{DB073A76-66F2-4480-8891-C2DCBF7AE25C}" type="parTrans" cxnId="{BD3E0F96-C0E9-4B77-898B-DA6C1305E5C8}">
      <dgm:prSet/>
      <dgm:spPr/>
      <dgm:t>
        <a:bodyPr/>
        <a:lstStyle/>
        <a:p>
          <a:endParaRPr lang="es-MX"/>
        </a:p>
      </dgm:t>
    </dgm:pt>
    <dgm:pt modelId="{7ADC8277-4C6A-4DC0-8F7F-4DB4EF900EBD}" type="sibTrans" cxnId="{BD3E0F96-C0E9-4B77-898B-DA6C1305E5C8}">
      <dgm:prSet/>
      <dgm:spPr/>
      <dgm:t>
        <a:bodyPr/>
        <a:lstStyle/>
        <a:p>
          <a:endParaRPr lang="es-MX"/>
        </a:p>
      </dgm:t>
    </dgm:pt>
    <dgm:pt modelId="{013C78DC-8ACD-48AD-AE42-F364DBAE5791}">
      <dgm:prSet/>
      <dgm:spPr/>
      <dgm:t>
        <a:bodyPr/>
        <a:lstStyle/>
        <a:p>
          <a:pPr rtl="0"/>
          <a:r>
            <a:rPr lang="es-MX" dirty="0" smtClean="0"/>
            <a:t>El hombre está por encima de esas especies, no con diferencia de grado sino fundamental o entitativa.</a:t>
          </a:r>
          <a:endParaRPr lang="es-MX" dirty="0"/>
        </a:p>
      </dgm:t>
    </dgm:pt>
    <dgm:pt modelId="{8DE6E9C3-D040-4A4C-9D49-C44ED481A34F}" type="parTrans" cxnId="{43E74DB6-64C3-4A23-9E23-31F9D60A7E96}">
      <dgm:prSet/>
      <dgm:spPr/>
      <dgm:t>
        <a:bodyPr/>
        <a:lstStyle/>
        <a:p>
          <a:endParaRPr lang="es-MX"/>
        </a:p>
      </dgm:t>
    </dgm:pt>
    <dgm:pt modelId="{DB0FE8D3-19D7-4EF8-8AE4-2D4185518DAC}" type="sibTrans" cxnId="{43E74DB6-64C3-4A23-9E23-31F9D60A7E96}">
      <dgm:prSet/>
      <dgm:spPr/>
      <dgm:t>
        <a:bodyPr/>
        <a:lstStyle/>
        <a:p>
          <a:endParaRPr lang="es-MX"/>
        </a:p>
      </dgm:t>
    </dgm:pt>
    <dgm:pt modelId="{7B720070-6E9F-47E9-BC66-237346B12BFD}" type="pres">
      <dgm:prSet presAssocID="{346B3EF5-F663-46A0-AA70-EC3C08F69F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ED78737-EC1E-481D-8375-24297B6984FE}" type="pres">
      <dgm:prSet presAssocID="{0ABE7403-A58C-463D-90D4-48D69154E6E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D7B25AD-4720-42B3-9512-C2FFFD4F2251}" type="pres">
      <dgm:prSet presAssocID="{96B5CAAF-9F33-4562-9E44-C7D01C94C250}" presName="spacer" presStyleCnt="0"/>
      <dgm:spPr/>
    </dgm:pt>
    <dgm:pt modelId="{3B85B024-1575-409F-900A-BBEC73D3BCE0}" type="pres">
      <dgm:prSet presAssocID="{D29F93B1-700C-49DF-A329-B45677DAA8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02DAC57-7221-44C1-B32D-8FE2836BC85D}" type="pres">
      <dgm:prSet presAssocID="{D29F93B1-700C-49DF-A329-B45677DAA8C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C8F0A5F-429A-4B16-A259-35EE778E6C21}" srcId="{346B3EF5-F663-46A0-AA70-EC3C08F69F76}" destId="{0ABE7403-A58C-463D-90D4-48D69154E6EF}" srcOrd="0" destOrd="0" parTransId="{F41D8BDC-20FD-49BB-B43A-40FB1737C037}" sibTransId="{96B5CAAF-9F33-4562-9E44-C7D01C94C250}"/>
    <dgm:cxn modelId="{43E74DB6-64C3-4A23-9E23-31F9D60A7E96}" srcId="{D29F93B1-700C-49DF-A329-B45677DAA8CD}" destId="{013C78DC-8ACD-48AD-AE42-F364DBAE5791}" srcOrd="0" destOrd="0" parTransId="{8DE6E9C3-D040-4A4C-9D49-C44ED481A34F}" sibTransId="{DB0FE8D3-19D7-4EF8-8AE4-2D4185518DAC}"/>
    <dgm:cxn modelId="{A4D4F87B-CBA7-4E53-813B-A87523E1C19C}" type="presOf" srcId="{346B3EF5-F663-46A0-AA70-EC3C08F69F76}" destId="{7B720070-6E9F-47E9-BC66-237346B12BFD}" srcOrd="0" destOrd="0" presId="urn:microsoft.com/office/officeart/2005/8/layout/vList2"/>
    <dgm:cxn modelId="{BD3E0F96-C0E9-4B77-898B-DA6C1305E5C8}" srcId="{346B3EF5-F663-46A0-AA70-EC3C08F69F76}" destId="{D29F93B1-700C-49DF-A329-B45677DAA8CD}" srcOrd="1" destOrd="0" parTransId="{DB073A76-66F2-4480-8891-C2DCBF7AE25C}" sibTransId="{7ADC8277-4C6A-4DC0-8F7F-4DB4EF900EBD}"/>
    <dgm:cxn modelId="{C9309B99-5C48-4165-AA7D-12BB1C94F82B}" type="presOf" srcId="{013C78DC-8ACD-48AD-AE42-F364DBAE5791}" destId="{702DAC57-7221-44C1-B32D-8FE2836BC85D}" srcOrd="0" destOrd="0" presId="urn:microsoft.com/office/officeart/2005/8/layout/vList2"/>
    <dgm:cxn modelId="{14EEB0CA-82EA-4A6C-9975-22BD79E4692B}" type="presOf" srcId="{D29F93B1-700C-49DF-A329-B45677DAA8CD}" destId="{3B85B024-1575-409F-900A-BBEC73D3BCE0}" srcOrd="0" destOrd="0" presId="urn:microsoft.com/office/officeart/2005/8/layout/vList2"/>
    <dgm:cxn modelId="{3A5581FA-6791-427F-BDA9-5AA7799779AB}" type="presOf" srcId="{0ABE7403-A58C-463D-90D4-48D69154E6EF}" destId="{0ED78737-EC1E-481D-8375-24297B6984FE}" srcOrd="0" destOrd="0" presId="urn:microsoft.com/office/officeart/2005/8/layout/vList2"/>
    <dgm:cxn modelId="{9EBDA919-0C7A-4882-BD9A-A8854A91D5DB}" type="presParOf" srcId="{7B720070-6E9F-47E9-BC66-237346B12BFD}" destId="{0ED78737-EC1E-481D-8375-24297B6984FE}" srcOrd="0" destOrd="0" presId="urn:microsoft.com/office/officeart/2005/8/layout/vList2"/>
    <dgm:cxn modelId="{90EFB5B4-40C7-4E6E-9CC6-FBDCF65EA58B}" type="presParOf" srcId="{7B720070-6E9F-47E9-BC66-237346B12BFD}" destId="{5D7B25AD-4720-42B3-9512-C2FFFD4F2251}" srcOrd="1" destOrd="0" presId="urn:microsoft.com/office/officeart/2005/8/layout/vList2"/>
    <dgm:cxn modelId="{95833958-A4D2-45B9-AB18-30DA3BBC3B34}" type="presParOf" srcId="{7B720070-6E9F-47E9-BC66-237346B12BFD}" destId="{3B85B024-1575-409F-900A-BBEC73D3BCE0}" srcOrd="2" destOrd="0" presId="urn:microsoft.com/office/officeart/2005/8/layout/vList2"/>
    <dgm:cxn modelId="{CF4BF4B5-01CB-45F0-9856-DA16D96FA5DF}" type="presParOf" srcId="{7B720070-6E9F-47E9-BC66-237346B12BFD}" destId="{702DAC57-7221-44C1-B32D-8FE2836BC8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B47187-D8A5-4077-82A3-3B8A6FDFFD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AAE8966-E3F2-4BCB-8DD3-9E65A34843A7}">
      <dgm:prSet custT="1"/>
      <dgm:spPr/>
      <dgm:t>
        <a:bodyPr/>
        <a:lstStyle/>
        <a:p>
          <a:pPr rtl="0"/>
          <a:r>
            <a:rPr lang="es-MX" sz="2000" dirty="0" smtClean="0"/>
            <a:t>Tal ruptura y superioridad se desprende de dos capacidades que se hallan en el ser humano: </a:t>
          </a:r>
          <a:endParaRPr lang="es-MX" sz="2000" dirty="0"/>
        </a:p>
      </dgm:t>
    </dgm:pt>
    <dgm:pt modelId="{4D71B73B-1FA1-41BB-A1E3-FCE4932551B4}" type="parTrans" cxnId="{9854469E-0FC2-4063-BB8D-32BEB98CEEC4}">
      <dgm:prSet/>
      <dgm:spPr/>
      <dgm:t>
        <a:bodyPr/>
        <a:lstStyle/>
        <a:p>
          <a:endParaRPr lang="es-MX"/>
        </a:p>
      </dgm:t>
    </dgm:pt>
    <dgm:pt modelId="{2CBE30C2-3C8A-4BCA-AB3A-D48840E5A3CF}" type="sibTrans" cxnId="{9854469E-0FC2-4063-BB8D-32BEB98CEEC4}">
      <dgm:prSet/>
      <dgm:spPr/>
      <dgm:t>
        <a:bodyPr/>
        <a:lstStyle/>
        <a:p>
          <a:endParaRPr lang="es-MX"/>
        </a:p>
      </dgm:t>
    </dgm:pt>
    <dgm:pt modelId="{16EC3B68-AF8E-4308-88C6-570F397D6031}">
      <dgm:prSet custT="1"/>
      <dgm:spPr/>
      <dgm:t>
        <a:bodyPr/>
        <a:lstStyle/>
        <a:p>
          <a:pPr rtl="0"/>
          <a:r>
            <a:rPr lang="es-MX" sz="2800" b="1" dirty="0" smtClean="0">
              <a:solidFill>
                <a:srgbClr val="FFC000"/>
              </a:solidFill>
            </a:rPr>
            <a:t>la inteligencia y la voluntad</a:t>
          </a:r>
          <a:r>
            <a:rPr lang="es-MX" sz="2800" dirty="0" smtClean="0">
              <a:solidFill>
                <a:srgbClr val="FFC000"/>
              </a:solidFill>
            </a:rPr>
            <a:t>.</a:t>
          </a:r>
          <a:endParaRPr lang="es-MX" sz="2800" dirty="0">
            <a:solidFill>
              <a:srgbClr val="FFC000"/>
            </a:solidFill>
          </a:endParaRPr>
        </a:p>
      </dgm:t>
    </dgm:pt>
    <dgm:pt modelId="{D24EA6A4-3BA7-492B-AE5B-5F45E8C8EA49}" type="parTrans" cxnId="{4D3567DB-63CA-405F-A9A8-E8C2C8C31974}">
      <dgm:prSet/>
      <dgm:spPr/>
      <dgm:t>
        <a:bodyPr/>
        <a:lstStyle/>
        <a:p>
          <a:endParaRPr lang="es-MX"/>
        </a:p>
      </dgm:t>
    </dgm:pt>
    <dgm:pt modelId="{8F13B3E8-5334-429A-84EE-2A1F8C1AB384}" type="sibTrans" cxnId="{4D3567DB-63CA-405F-A9A8-E8C2C8C31974}">
      <dgm:prSet/>
      <dgm:spPr/>
      <dgm:t>
        <a:bodyPr/>
        <a:lstStyle/>
        <a:p>
          <a:endParaRPr lang="es-MX"/>
        </a:p>
      </dgm:t>
    </dgm:pt>
    <dgm:pt modelId="{F6422072-5438-44B2-96A3-4CE90BF58AFB}">
      <dgm:prSet custT="1"/>
      <dgm:spPr/>
      <dgm:t>
        <a:bodyPr/>
        <a:lstStyle/>
        <a:p>
          <a:pPr rtl="0"/>
          <a:r>
            <a:rPr lang="es-MX" sz="2000" dirty="0" smtClean="0"/>
            <a:t>Por el conocer  profundo y el querer libre, la persona goza de dominio sobre otras potencias a las que el animal, se encuentra sometido. </a:t>
          </a:r>
          <a:endParaRPr lang="es-MX" sz="2000" dirty="0"/>
        </a:p>
      </dgm:t>
    </dgm:pt>
    <dgm:pt modelId="{639C503E-DBFC-41DA-A86A-D8A6F92E798A}" type="parTrans" cxnId="{03B25EDE-8115-4682-B6E6-2FF71764DAFD}">
      <dgm:prSet/>
      <dgm:spPr/>
      <dgm:t>
        <a:bodyPr/>
        <a:lstStyle/>
        <a:p>
          <a:endParaRPr lang="es-MX"/>
        </a:p>
      </dgm:t>
    </dgm:pt>
    <dgm:pt modelId="{B53EFB84-45FE-4F47-BB03-CCA567CF4746}" type="sibTrans" cxnId="{03B25EDE-8115-4682-B6E6-2FF71764DAFD}">
      <dgm:prSet/>
      <dgm:spPr/>
      <dgm:t>
        <a:bodyPr/>
        <a:lstStyle/>
        <a:p>
          <a:endParaRPr lang="es-MX"/>
        </a:p>
      </dgm:t>
    </dgm:pt>
    <dgm:pt modelId="{2B419FA8-FDCF-4A45-9C01-4BF51A89DFDB}" type="pres">
      <dgm:prSet presAssocID="{27B47187-D8A5-4077-82A3-3B8A6FDFFD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DC93AAC-8368-4682-973C-7828C6BCCA3E}" type="pres">
      <dgm:prSet presAssocID="{BAAE8966-E3F2-4BCB-8DD3-9E65A34843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A455FB-3624-4E2A-96A3-E9603E04D156}" type="pres">
      <dgm:prSet presAssocID="{2CBE30C2-3C8A-4BCA-AB3A-D48840E5A3CF}" presName="sibTrans" presStyleLbl="sibTrans2D1" presStyleIdx="0" presStyleCnt="2"/>
      <dgm:spPr/>
      <dgm:t>
        <a:bodyPr/>
        <a:lstStyle/>
        <a:p>
          <a:endParaRPr lang="es-MX"/>
        </a:p>
      </dgm:t>
    </dgm:pt>
    <dgm:pt modelId="{6547B8FE-2E81-4E23-86F9-15D1240F9726}" type="pres">
      <dgm:prSet presAssocID="{2CBE30C2-3C8A-4BCA-AB3A-D48840E5A3CF}" presName="connectorText" presStyleLbl="sibTrans2D1" presStyleIdx="0" presStyleCnt="2"/>
      <dgm:spPr/>
      <dgm:t>
        <a:bodyPr/>
        <a:lstStyle/>
        <a:p>
          <a:endParaRPr lang="es-MX"/>
        </a:p>
      </dgm:t>
    </dgm:pt>
    <dgm:pt modelId="{93AEF4D7-944E-4ECA-961C-6F1F09DEE2C9}" type="pres">
      <dgm:prSet presAssocID="{16EC3B68-AF8E-4308-88C6-570F397D603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5F9AC5-01D5-43DE-868F-7870151D47EC}" type="pres">
      <dgm:prSet presAssocID="{8F13B3E8-5334-429A-84EE-2A1F8C1AB384}" presName="sibTrans" presStyleLbl="sibTrans2D1" presStyleIdx="1" presStyleCnt="2"/>
      <dgm:spPr/>
      <dgm:t>
        <a:bodyPr/>
        <a:lstStyle/>
        <a:p>
          <a:endParaRPr lang="es-MX"/>
        </a:p>
      </dgm:t>
    </dgm:pt>
    <dgm:pt modelId="{7D8A5A12-EC5F-48A9-B441-FE703CD96F9B}" type="pres">
      <dgm:prSet presAssocID="{8F13B3E8-5334-429A-84EE-2A1F8C1AB384}" presName="connectorText" presStyleLbl="sibTrans2D1" presStyleIdx="1" presStyleCnt="2"/>
      <dgm:spPr/>
      <dgm:t>
        <a:bodyPr/>
        <a:lstStyle/>
        <a:p>
          <a:endParaRPr lang="es-MX"/>
        </a:p>
      </dgm:t>
    </dgm:pt>
    <dgm:pt modelId="{97110EE6-7001-42AF-B571-9BCD5DFEDD78}" type="pres">
      <dgm:prSet presAssocID="{F6422072-5438-44B2-96A3-4CE90BF58AFB}" presName="node" presStyleLbl="node1" presStyleIdx="2" presStyleCnt="3" custScaleY="14574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E5BB22E-0B13-4D3F-88AC-8016D28962FA}" type="presOf" srcId="{BAAE8966-E3F2-4BCB-8DD3-9E65A34843A7}" destId="{DDC93AAC-8368-4682-973C-7828C6BCCA3E}" srcOrd="0" destOrd="0" presId="urn:microsoft.com/office/officeart/2005/8/layout/process5"/>
    <dgm:cxn modelId="{E982AE66-2009-4375-B745-1755BE2625ED}" type="presOf" srcId="{2CBE30C2-3C8A-4BCA-AB3A-D48840E5A3CF}" destId="{FDA455FB-3624-4E2A-96A3-E9603E04D156}" srcOrd="0" destOrd="0" presId="urn:microsoft.com/office/officeart/2005/8/layout/process5"/>
    <dgm:cxn modelId="{5474FCF2-9CE5-4218-A03D-AEE5C23E8912}" type="presOf" srcId="{8F13B3E8-5334-429A-84EE-2A1F8C1AB384}" destId="{7D8A5A12-EC5F-48A9-B441-FE703CD96F9B}" srcOrd="1" destOrd="0" presId="urn:microsoft.com/office/officeart/2005/8/layout/process5"/>
    <dgm:cxn modelId="{B4A52507-06DA-49B6-9542-46A7A4D7A55E}" type="presOf" srcId="{F6422072-5438-44B2-96A3-4CE90BF58AFB}" destId="{97110EE6-7001-42AF-B571-9BCD5DFEDD78}" srcOrd="0" destOrd="0" presId="urn:microsoft.com/office/officeart/2005/8/layout/process5"/>
    <dgm:cxn modelId="{7ED30EA3-EA70-4615-932D-08F974505059}" type="presOf" srcId="{8F13B3E8-5334-429A-84EE-2A1F8C1AB384}" destId="{4B5F9AC5-01D5-43DE-868F-7870151D47EC}" srcOrd="0" destOrd="0" presId="urn:microsoft.com/office/officeart/2005/8/layout/process5"/>
    <dgm:cxn modelId="{4B1534CF-8B22-454B-95E8-457DE380B51A}" type="presOf" srcId="{16EC3B68-AF8E-4308-88C6-570F397D6031}" destId="{93AEF4D7-944E-4ECA-961C-6F1F09DEE2C9}" srcOrd="0" destOrd="0" presId="urn:microsoft.com/office/officeart/2005/8/layout/process5"/>
    <dgm:cxn modelId="{BAEDFBD5-482F-4859-8628-5419B2A9AFA2}" type="presOf" srcId="{2CBE30C2-3C8A-4BCA-AB3A-D48840E5A3CF}" destId="{6547B8FE-2E81-4E23-86F9-15D1240F9726}" srcOrd="1" destOrd="0" presId="urn:microsoft.com/office/officeart/2005/8/layout/process5"/>
    <dgm:cxn modelId="{03B25EDE-8115-4682-B6E6-2FF71764DAFD}" srcId="{27B47187-D8A5-4077-82A3-3B8A6FDFFD98}" destId="{F6422072-5438-44B2-96A3-4CE90BF58AFB}" srcOrd="2" destOrd="0" parTransId="{639C503E-DBFC-41DA-A86A-D8A6F92E798A}" sibTransId="{B53EFB84-45FE-4F47-BB03-CCA567CF4746}"/>
    <dgm:cxn modelId="{6C50C49A-B865-4F7A-9995-21E9D24974FE}" type="presOf" srcId="{27B47187-D8A5-4077-82A3-3B8A6FDFFD98}" destId="{2B419FA8-FDCF-4A45-9C01-4BF51A89DFDB}" srcOrd="0" destOrd="0" presId="urn:microsoft.com/office/officeart/2005/8/layout/process5"/>
    <dgm:cxn modelId="{4D3567DB-63CA-405F-A9A8-E8C2C8C31974}" srcId="{27B47187-D8A5-4077-82A3-3B8A6FDFFD98}" destId="{16EC3B68-AF8E-4308-88C6-570F397D6031}" srcOrd="1" destOrd="0" parTransId="{D24EA6A4-3BA7-492B-AE5B-5F45E8C8EA49}" sibTransId="{8F13B3E8-5334-429A-84EE-2A1F8C1AB384}"/>
    <dgm:cxn modelId="{9854469E-0FC2-4063-BB8D-32BEB98CEEC4}" srcId="{27B47187-D8A5-4077-82A3-3B8A6FDFFD98}" destId="{BAAE8966-E3F2-4BCB-8DD3-9E65A34843A7}" srcOrd="0" destOrd="0" parTransId="{4D71B73B-1FA1-41BB-A1E3-FCE4932551B4}" sibTransId="{2CBE30C2-3C8A-4BCA-AB3A-D48840E5A3CF}"/>
    <dgm:cxn modelId="{52C17D29-A3E0-4496-8837-55F0F6647CCC}" type="presParOf" srcId="{2B419FA8-FDCF-4A45-9C01-4BF51A89DFDB}" destId="{DDC93AAC-8368-4682-973C-7828C6BCCA3E}" srcOrd="0" destOrd="0" presId="urn:microsoft.com/office/officeart/2005/8/layout/process5"/>
    <dgm:cxn modelId="{95F9A56D-B25B-4D2F-ADE8-DBF8C416AE86}" type="presParOf" srcId="{2B419FA8-FDCF-4A45-9C01-4BF51A89DFDB}" destId="{FDA455FB-3624-4E2A-96A3-E9603E04D156}" srcOrd="1" destOrd="0" presId="urn:microsoft.com/office/officeart/2005/8/layout/process5"/>
    <dgm:cxn modelId="{EFD387E0-773F-4A0F-9815-F2892D883857}" type="presParOf" srcId="{FDA455FB-3624-4E2A-96A3-E9603E04D156}" destId="{6547B8FE-2E81-4E23-86F9-15D1240F9726}" srcOrd="0" destOrd="0" presId="urn:microsoft.com/office/officeart/2005/8/layout/process5"/>
    <dgm:cxn modelId="{85BF6D17-EF77-4DCD-8DE1-F926C10406B1}" type="presParOf" srcId="{2B419FA8-FDCF-4A45-9C01-4BF51A89DFDB}" destId="{93AEF4D7-944E-4ECA-961C-6F1F09DEE2C9}" srcOrd="2" destOrd="0" presId="urn:microsoft.com/office/officeart/2005/8/layout/process5"/>
    <dgm:cxn modelId="{8AFA8E81-A79A-47BF-B6D8-F29E935EF7CF}" type="presParOf" srcId="{2B419FA8-FDCF-4A45-9C01-4BF51A89DFDB}" destId="{4B5F9AC5-01D5-43DE-868F-7870151D47EC}" srcOrd="3" destOrd="0" presId="urn:microsoft.com/office/officeart/2005/8/layout/process5"/>
    <dgm:cxn modelId="{D86F9850-EB2E-413E-8F0D-939A219C8D05}" type="presParOf" srcId="{4B5F9AC5-01D5-43DE-868F-7870151D47EC}" destId="{7D8A5A12-EC5F-48A9-B441-FE703CD96F9B}" srcOrd="0" destOrd="0" presId="urn:microsoft.com/office/officeart/2005/8/layout/process5"/>
    <dgm:cxn modelId="{B632F74C-4103-47AE-A173-682472F3AE26}" type="presParOf" srcId="{2B419FA8-FDCF-4A45-9C01-4BF51A89DFDB}" destId="{97110EE6-7001-42AF-B571-9BCD5DFEDD7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45F18E-BB33-41AE-9743-8030FCB8722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88BE45F-9A16-4DE2-B479-BBA8FC630854}">
      <dgm:prSet/>
      <dgm:spPr/>
      <dgm:t>
        <a:bodyPr/>
        <a:lstStyle/>
        <a:p>
          <a:pPr rtl="0"/>
          <a:r>
            <a:rPr lang="es-MX" dirty="0" smtClean="0"/>
            <a:t>El hombre posee, como el animal, sentidos, instintos y tendencias sensibles, pero, por causa de su inteligencia, </a:t>
          </a:r>
          <a:r>
            <a:rPr lang="es-MX" b="1" dirty="0" smtClean="0"/>
            <a:t>puede encauzarlos, dominarlos y pasar por encima de ellos. </a:t>
          </a:r>
          <a:endParaRPr lang="es-MX" dirty="0"/>
        </a:p>
      </dgm:t>
    </dgm:pt>
    <dgm:pt modelId="{6B076922-CCD9-4B24-99A4-AC19CC412746}" type="parTrans" cxnId="{882F650A-FF17-4529-AA2C-D9411A0BA3CF}">
      <dgm:prSet/>
      <dgm:spPr/>
      <dgm:t>
        <a:bodyPr/>
        <a:lstStyle/>
        <a:p>
          <a:endParaRPr lang="es-MX"/>
        </a:p>
      </dgm:t>
    </dgm:pt>
    <dgm:pt modelId="{BAEF9784-46FC-43DE-B834-7559D0FC3ABC}" type="sibTrans" cxnId="{882F650A-FF17-4529-AA2C-D9411A0BA3CF}">
      <dgm:prSet/>
      <dgm:spPr/>
      <dgm:t>
        <a:bodyPr/>
        <a:lstStyle/>
        <a:p>
          <a:endParaRPr lang="es-MX"/>
        </a:p>
      </dgm:t>
    </dgm:pt>
    <dgm:pt modelId="{909AAB84-0CFB-4091-B920-03E03242FDC5}">
      <dgm:prSet/>
      <dgm:spPr/>
      <dgm:t>
        <a:bodyPr/>
        <a:lstStyle/>
        <a:p>
          <a:pPr rtl="0"/>
          <a:r>
            <a:rPr lang="es-MX" dirty="0" smtClean="0"/>
            <a:t>La diferencia del hombre con los animales es que </a:t>
          </a:r>
          <a:r>
            <a:rPr lang="es-MX" b="1" dirty="0" smtClean="0"/>
            <a:t>el hombre es dueño de sí.</a:t>
          </a:r>
          <a:endParaRPr lang="es-MX" dirty="0"/>
        </a:p>
      </dgm:t>
    </dgm:pt>
    <dgm:pt modelId="{BB04D055-8667-4E84-90E5-AD056DDA20DF}" type="parTrans" cxnId="{C9E53129-AE99-48EC-A681-D331A960A618}">
      <dgm:prSet/>
      <dgm:spPr/>
      <dgm:t>
        <a:bodyPr/>
        <a:lstStyle/>
        <a:p>
          <a:endParaRPr lang="es-MX"/>
        </a:p>
      </dgm:t>
    </dgm:pt>
    <dgm:pt modelId="{31491DDB-3CA4-4193-9EFF-5FB06C9E1124}" type="sibTrans" cxnId="{C9E53129-AE99-48EC-A681-D331A960A618}">
      <dgm:prSet/>
      <dgm:spPr/>
      <dgm:t>
        <a:bodyPr/>
        <a:lstStyle/>
        <a:p>
          <a:endParaRPr lang="es-MX"/>
        </a:p>
      </dgm:t>
    </dgm:pt>
    <dgm:pt modelId="{F8E669C9-7D4B-4E92-AC47-AA095C68208A}" type="pres">
      <dgm:prSet presAssocID="{5645F18E-BB33-41AE-9743-8030FCB8722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98DB943-729D-452F-BFCF-79558BB403C6}" type="pres">
      <dgm:prSet presAssocID="{488BE45F-9A16-4DE2-B479-BBA8FC630854}" presName="circle1" presStyleLbl="node1" presStyleIdx="0" presStyleCnt="2"/>
      <dgm:spPr/>
    </dgm:pt>
    <dgm:pt modelId="{E3E0EC00-8DBA-4F54-A133-DEF3D3ED5E0F}" type="pres">
      <dgm:prSet presAssocID="{488BE45F-9A16-4DE2-B479-BBA8FC630854}" presName="space" presStyleCnt="0"/>
      <dgm:spPr/>
    </dgm:pt>
    <dgm:pt modelId="{58E93BC5-B6C1-4AA1-A66E-19E5E7124CDE}" type="pres">
      <dgm:prSet presAssocID="{488BE45F-9A16-4DE2-B479-BBA8FC630854}" presName="rect1" presStyleLbl="alignAcc1" presStyleIdx="0" presStyleCnt="2"/>
      <dgm:spPr/>
      <dgm:t>
        <a:bodyPr/>
        <a:lstStyle/>
        <a:p>
          <a:endParaRPr lang="es-MX"/>
        </a:p>
      </dgm:t>
    </dgm:pt>
    <dgm:pt modelId="{4089595B-2C9A-4E64-99A8-779B89F3B493}" type="pres">
      <dgm:prSet presAssocID="{909AAB84-0CFB-4091-B920-03E03242FDC5}" presName="vertSpace2" presStyleLbl="node1" presStyleIdx="0" presStyleCnt="2"/>
      <dgm:spPr/>
    </dgm:pt>
    <dgm:pt modelId="{9BBBAD3A-BA74-48E2-8CC9-BE61F749923E}" type="pres">
      <dgm:prSet presAssocID="{909AAB84-0CFB-4091-B920-03E03242FDC5}" presName="circle2" presStyleLbl="node1" presStyleIdx="1" presStyleCnt="2"/>
      <dgm:spPr/>
    </dgm:pt>
    <dgm:pt modelId="{100242E9-D9A5-474D-A556-E98D388C7D08}" type="pres">
      <dgm:prSet presAssocID="{909AAB84-0CFB-4091-B920-03E03242FDC5}" presName="rect2" presStyleLbl="alignAcc1" presStyleIdx="1" presStyleCnt="2"/>
      <dgm:spPr/>
      <dgm:t>
        <a:bodyPr/>
        <a:lstStyle/>
        <a:p>
          <a:endParaRPr lang="es-MX"/>
        </a:p>
      </dgm:t>
    </dgm:pt>
    <dgm:pt modelId="{9B214C10-81C4-4A8F-818E-D9BCB0166EF1}" type="pres">
      <dgm:prSet presAssocID="{488BE45F-9A16-4DE2-B479-BBA8FC63085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8E5ECEA-4AE0-4228-9CC5-D12101DBE008}" type="pres">
      <dgm:prSet presAssocID="{909AAB84-0CFB-4091-B920-03E03242FDC5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9E53129-AE99-48EC-A681-D331A960A618}" srcId="{5645F18E-BB33-41AE-9743-8030FCB87227}" destId="{909AAB84-0CFB-4091-B920-03E03242FDC5}" srcOrd="1" destOrd="0" parTransId="{BB04D055-8667-4E84-90E5-AD056DDA20DF}" sibTransId="{31491DDB-3CA4-4193-9EFF-5FB06C9E1124}"/>
    <dgm:cxn modelId="{882F650A-FF17-4529-AA2C-D9411A0BA3CF}" srcId="{5645F18E-BB33-41AE-9743-8030FCB87227}" destId="{488BE45F-9A16-4DE2-B479-BBA8FC630854}" srcOrd="0" destOrd="0" parTransId="{6B076922-CCD9-4B24-99A4-AC19CC412746}" sibTransId="{BAEF9784-46FC-43DE-B834-7559D0FC3ABC}"/>
    <dgm:cxn modelId="{4660BFA0-5695-40E9-A878-AC24879DC09E}" type="presOf" srcId="{488BE45F-9A16-4DE2-B479-BBA8FC630854}" destId="{9B214C10-81C4-4A8F-818E-D9BCB0166EF1}" srcOrd="1" destOrd="0" presId="urn:microsoft.com/office/officeart/2005/8/layout/target3"/>
    <dgm:cxn modelId="{2D062B1B-2BAD-4DDD-8FCF-229DD9EEF34B}" type="presOf" srcId="{488BE45F-9A16-4DE2-B479-BBA8FC630854}" destId="{58E93BC5-B6C1-4AA1-A66E-19E5E7124CDE}" srcOrd="0" destOrd="0" presId="urn:microsoft.com/office/officeart/2005/8/layout/target3"/>
    <dgm:cxn modelId="{17CE08C4-B79A-4913-B74C-509549CB527A}" type="presOf" srcId="{909AAB84-0CFB-4091-B920-03E03242FDC5}" destId="{D8E5ECEA-4AE0-4228-9CC5-D12101DBE008}" srcOrd="1" destOrd="0" presId="urn:microsoft.com/office/officeart/2005/8/layout/target3"/>
    <dgm:cxn modelId="{B2C37B23-20C2-47B2-AEC3-CFFEE6B239F3}" type="presOf" srcId="{909AAB84-0CFB-4091-B920-03E03242FDC5}" destId="{100242E9-D9A5-474D-A556-E98D388C7D08}" srcOrd="0" destOrd="0" presId="urn:microsoft.com/office/officeart/2005/8/layout/target3"/>
    <dgm:cxn modelId="{3009DA69-B28F-42F3-850A-D3DA06E4860E}" type="presOf" srcId="{5645F18E-BB33-41AE-9743-8030FCB87227}" destId="{F8E669C9-7D4B-4E92-AC47-AA095C68208A}" srcOrd="0" destOrd="0" presId="urn:microsoft.com/office/officeart/2005/8/layout/target3"/>
    <dgm:cxn modelId="{8814DB45-5C42-4760-B607-4EA16E340614}" type="presParOf" srcId="{F8E669C9-7D4B-4E92-AC47-AA095C68208A}" destId="{698DB943-729D-452F-BFCF-79558BB403C6}" srcOrd="0" destOrd="0" presId="urn:microsoft.com/office/officeart/2005/8/layout/target3"/>
    <dgm:cxn modelId="{E84E8168-3CE4-4818-B977-EBE6B7D0B7C1}" type="presParOf" srcId="{F8E669C9-7D4B-4E92-AC47-AA095C68208A}" destId="{E3E0EC00-8DBA-4F54-A133-DEF3D3ED5E0F}" srcOrd="1" destOrd="0" presId="urn:microsoft.com/office/officeart/2005/8/layout/target3"/>
    <dgm:cxn modelId="{46AABB9F-89B7-4CA9-86C1-887E829F92CA}" type="presParOf" srcId="{F8E669C9-7D4B-4E92-AC47-AA095C68208A}" destId="{58E93BC5-B6C1-4AA1-A66E-19E5E7124CDE}" srcOrd="2" destOrd="0" presId="urn:microsoft.com/office/officeart/2005/8/layout/target3"/>
    <dgm:cxn modelId="{B023E8FA-4520-4E05-ACDF-B0A523FDDFE1}" type="presParOf" srcId="{F8E669C9-7D4B-4E92-AC47-AA095C68208A}" destId="{4089595B-2C9A-4E64-99A8-779B89F3B493}" srcOrd="3" destOrd="0" presId="urn:microsoft.com/office/officeart/2005/8/layout/target3"/>
    <dgm:cxn modelId="{73D376A6-FA09-4796-B33B-830D759E3227}" type="presParOf" srcId="{F8E669C9-7D4B-4E92-AC47-AA095C68208A}" destId="{9BBBAD3A-BA74-48E2-8CC9-BE61F749923E}" srcOrd="4" destOrd="0" presId="urn:microsoft.com/office/officeart/2005/8/layout/target3"/>
    <dgm:cxn modelId="{C49AC234-9BD6-40B8-BDFA-497E137CFCFF}" type="presParOf" srcId="{F8E669C9-7D4B-4E92-AC47-AA095C68208A}" destId="{100242E9-D9A5-474D-A556-E98D388C7D08}" srcOrd="5" destOrd="0" presId="urn:microsoft.com/office/officeart/2005/8/layout/target3"/>
    <dgm:cxn modelId="{8DFEDAFC-1509-44BD-A7F2-B8418B9C81AD}" type="presParOf" srcId="{F8E669C9-7D4B-4E92-AC47-AA095C68208A}" destId="{9B214C10-81C4-4A8F-818E-D9BCB0166EF1}" srcOrd="6" destOrd="0" presId="urn:microsoft.com/office/officeart/2005/8/layout/target3"/>
    <dgm:cxn modelId="{3BE1A915-0124-45E1-AA06-538E227240A0}" type="presParOf" srcId="{F8E669C9-7D4B-4E92-AC47-AA095C68208A}" destId="{D8E5ECEA-4AE0-4228-9CC5-D12101DBE00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796A9B-E268-4563-9211-E2C494E8BD4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F257A411-43D0-4445-A01F-79CEAE43290D}">
      <dgm:prSet/>
      <dgm:spPr/>
      <dgm:t>
        <a:bodyPr/>
        <a:lstStyle/>
        <a:p>
          <a:pPr rtl="0"/>
          <a:r>
            <a:rPr lang="es-MX" dirty="0" smtClean="0"/>
            <a:t>El hombre es capaz de elevarse por encima de la particularidad de cada cosa, y considerarla dentro de un escenario panorámico, </a:t>
          </a:r>
          <a:r>
            <a:rPr lang="es-MX" b="1" dirty="0" smtClean="0"/>
            <a:t>capaz de concebir el infinito y de tender a él. </a:t>
          </a:r>
          <a:endParaRPr lang="es-MX" b="1" dirty="0"/>
        </a:p>
      </dgm:t>
    </dgm:pt>
    <dgm:pt modelId="{A850C144-2964-4D0C-8125-275A3F372A24}" type="parTrans" cxnId="{3AC9C392-1B4A-4921-BB26-EE91CD4CB729}">
      <dgm:prSet/>
      <dgm:spPr/>
      <dgm:t>
        <a:bodyPr/>
        <a:lstStyle/>
        <a:p>
          <a:endParaRPr lang="es-MX"/>
        </a:p>
      </dgm:t>
    </dgm:pt>
    <dgm:pt modelId="{2F643972-C231-4BC5-8BCD-DFAF948259D3}" type="sibTrans" cxnId="{3AC9C392-1B4A-4921-BB26-EE91CD4CB729}">
      <dgm:prSet/>
      <dgm:spPr/>
      <dgm:t>
        <a:bodyPr/>
        <a:lstStyle/>
        <a:p>
          <a:endParaRPr lang="es-MX"/>
        </a:p>
      </dgm:t>
    </dgm:pt>
    <dgm:pt modelId="{1FF08A82-6904-45C7-A832-0528D44CFD96}">
      <dgm:prSet/>
      <dgm:spPr/>
      <dgm:t>
        <a:bodyPr/>
        <a:lstStyle/>
        <a:p>
          <a:pPr rtl="0"/>
          <a:r>
            <a:rPr lang="es-MX" smtClean="0"/>
            <a:t>Ésta es la segunda característica clásica asignada en particular al ser humano: </a:t>
          </a:r>
          <a:r>
            <a:rPr lang="es-MX" b="1" smtClean="0"/>
            <a:t>el ansia de trascendencia infinita.</a:t>
          </a:r>
          <a:endParaRPr lang="es-MX"/>
        </a:p>
      </dgm:t>
    </dgm:pt>
    <dgm:pt modelId="{9A28455E-C026-4417-9CF3-35E02E2448C0}" type="parTrans" cxnId="{EEFB4C8E-0E3E-4019-A74C-C834700C0CA4}">
      <dgm:prSet/>
      <dgm:spPr/>
      <dgm:t>
        <a:bodyPr/>
        <a:lstStyle/>
        <a:p>
          <a:endParaRPr lang="es-MX"/>
        </a:p>
      </dgm:t>
    </dgm:pt>
    <dgm:pt modelId="{14289AEE-6F45-493B-9C2B-7DA119EDFA33}" type="sibTrans" cxnId="{EEFB4C8E-0E3E-4019-A74C-C834700C0CA4}">
      <dgm:prSet/>
      <dgm:spPr/>
      <dgm:t>
        <a:bodyPr/>
        <a:lstStyle/>
        <a:p>
          <a:endParaRPr lang="es-MX"/>
        </a:p>
      </dgm:t>
    </dgm:pt>
    <dgm:pt modelId="{74F54F72-9D96-4CD6-A900-A90BFCFC777E}" type="pres">
      <dgm:prSet presAssocID="{99796A9B-E268-4563-9211-E2C494E8BD4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65E5ABA-849A-47DF-8864-D958008F4F90}" type="pres">
      <dgm:prSet presAssocID="{F257A411-43D0-4445-A01F-79CEAE43290D}" presName="circle1" presStyleLbl="node1" presStyleIdx="0" presStyleCnt="2"/>
      <dgm:spPr/>
    </dgm:pt>
    <dgm:pt modelId="{185B300B-851A-4A3A-8A1B-71BB56765396}" type="pres">
      <dgm:prSet presAssocID="{F257A411-43D0-4445-A01F-79CEAE43290D}" presName="space" presStyleCnt="0"/>
      <dgm:spPr/>
    </dgm:pt>
    <dgm:pt modelId="{A83EA684-BB93-4065-AA8B-42144D1E047C}" type="pres">
      <dgm:prSet presAssocID="{F257A411-43D0-4445-A01F-79CEAE43290D}" presName="rect1" presStyleLbl="alignAcc1" presStyleIdx="0" presStyleCnt="2"/>
      <dgm:spPr/>
      <dgm:t>
        <a:bodyPr/>
        <a:lstStyle/>
        <a:p>
          <a:endParaRPr lang="es-MX"/>
        </a:p>
      </dgm:t>
    </dgm:pt>
    <dgm:pt modelId="{0B19E41F-77C2-4815-B944-C7E0C449BB13}" type="pres">
      <dgm:prSet presAssocID="{1FF08A82-6904-45C7-A832-0528D44CFD96}" presName="vertSpace2" presStyleLbl="node1" presStyleIdx="0" presStyleCnt="2"/>
      <dgm:spPr/>
    </dgm:pt>
    <dgm:pt modelId="{770E04DF-A75E-4216-A2D3-9B56486FC76D}" type="pres">
      <dgm:prSet presAssocID="{1FF08A82-6904-45C7-A832-0528D44CFD96}" presName="circle2" presStyleLbl="node1" presStyleIdx="1" presStyleCnt="2"/>
      <dgm:spPr/>
    </dgm:pt>
    <dgm:pt modelId="{B33C321E-5E78-496D-B708-0B3B49B47CA4}" type="pres">
      <dgm:prSet presAssocID="{1FF08A82-6904-45C7-A832-0528D44CFD96}" presName="rect2" presStyleLbl="alignAcc1" presStyleIdx="1" presStyleCnt="2"/>
      <dgm:spPr/>
      <dgm:t>
        <a:bodyPr/>
        <a:lstStyle/>
        <a:p>
          <a:endParaRPr lang="es-MX"/>
        </a:p>
      </dgm:t>
    </dgm:pt>
    <dgm:pt modelId="{5C745DC7-F82E-4657-98C2-829DB541E948}" type="pres">
      <dgm:prSet presAssocID="{F257A411-43D0-4445-A01F-79CEAE43290D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780D10E-4FFD-41DC-B3A4-14BB4C41C0C1}" type="pres">
      <dgm:prSet presAssocID="{1FF08A82-6904-45C7-A832-0528D44CFD96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8E7A1C7-7C08-4671-A620-619CA0227B6C}" type="presOf" srcId="{F257A411-43D0-4445-A01F-79CEAE43290D}" destId="{A83EA684-BB93-4065-AA8B-42144D1E047C}" srcOrd="0" destOrd="0" presId="urn:microsoft.com/office/officeart/2005/8/layout/target3"/>
    <dgm:cxn modelId="{1B654E34-B795-4EDF-A4D1-F3F02692EA59}" type="presOf" srcId="{1FF08A82-6904-45C7-A832-0528D44CFD96}" destId="{B33C321E-5E78-496D-B708-0B3B49B47CA4}" srcOrd="0" destOrd="0" presId="urn:microsoft.com/office/officeart/2005/8/layout/target3"/>
    <dgm:cxn modelId="{EEFB4C8E-0E3E-4019-A74C-C834700C0CA4}" srcId="{99796A9B-E268-4563-9211-E2C494E8BD42}" destId="{1FF08A82-6904-45C7-A832-0528D44CFD96}" srcOrd="1" destOrd="0" parTransId="{9A28455E-C026-4417-9CF3-35E02E2448C0}" sibTransId="{14289AEE-6F45-493B-9C2B-7DA119EDFA33}"/>
    <dgm:cxn modelId="{CA8DD1A6-73F2-46F5-9B04-31ECDBD457BC}" type="presOf" srcId="{F257A411-43D0-4445-A01F-79CEAE43290D}" destId="{5C745DC7-F82E-4657-98C2-829DB541E948}" srcOrd="1" destOrd="0" presId="urn:microsoft.com/office/officeart/2005/8/layout/target3"/>
    <dgm:cxn modelId="{3AC9C392-1B4A-4921-BB26-EE91CD4CB729}" srcId="{99796A9B-E268-4563-9211-E2C494E8BD42}" destId="{F257A411-43D0-4445-A01F-79CEAE43290D}" srcOrd="0" destOrd="0" parTransId="{A850C144-2964-4D0C-8125-275A3F372A24}" sibTransId="{2F643972-C231-4BC5-8BCD-DFAF948259D3}"/>
    <dgm:cxn modelId="{5784B812-9E81-45F9-B3AB-75A43FB76E90}" type="presOf" srcId="{1FF08A82-6904-45C7-A832-0528D44CFD96}" destId="{B780D10E-4FFD-41DC-B3A4-14BB4C41C0C1}" srcOrd="1" destOrd="0" presId="urn:microsoft.com/office/officeart/2005/8/layout/target3"/>
    <dgm:cxn modelId="{CBCF7635-FE0B-41FC-9509-6A06B2A8A022}" type="presOf" srcId="{99796A9B-E268-4563-9211-E2C494E8BD42}" destId="{74F54F72-9D96-4CD6-A900-A90BFCFC777E}" srcOrd="0" destOrd="0" presId="urn:microsoft.com/office/officeart/2005/8/layout/target3"/>
    <dgm:cxn modelId="{3F58CD1B-D63F-4BFA-9DB9-89488B178E01}" type="presParOf" srcId="{74F54F72-9D96-4CD6-A900-A90BFCFC777E}" destId="{165E5ABA-849A-47DF-8864-D958008F4F90}" srcOrd="0" destOrd="0" presId="urn:microsoft.com/office/officeart/2005/8/layout/target3"/>
    <dgm:cxn modelId="{1894AF86-4BDE-4D35-8227-C680BECD6A35}" type="presParOf" srcId="{74F54F72-9D96-4CD6-A900-A90BFCFC777E}" destId="{185B300B-851A-4A3A-8A1B-71BB56765396}" srcOrd="1" destOrd="0" presId="urn:microsoft.com/office/officeart/2005/8/layout/target3"/>
    <dgm:cxn modelId="{C22C3646-C553-4FC3-B35E-758D725882F8}" type="presParOf" srcId="{74F54F72-9D96-4CD6-A900-A90BFCFC777E}" destId="{A83EA684-BB93-4065-AA8B-42144D1E047C}" srcOrd="2" destOrd="0" presId="urn:microsoft.com/office/officeart/2005/8/layout/target3"/>
    <dgm:cxn modelId="{23AD82FE-0D59-4952-99BF-3943579AD459}" type="presParOf" srcId="{74F54F72-9D96-4CD6-A900-A90BFCFC777E}" destId="{0B19E41F-77C2-4815-B944-C7E0C449BB13}" srcOrd="3" destOrd="0" presId="urn:microsoft.com/office/officeart/2005/8/layout/target3"/>
    <dgm:cxn modelId="{9704F024-72DF-495F-88A1-CF03C54B08DD}" type="presParOf" srcId="{74F54F72-9D96-4CD6-A900-A90BFCFC777E}" destId="{770E04DF-A75E-4216-A2D3-9B56486FC76D}" srcOrd="4" destOrd="0" presId="urn:microsoft.com/office/officeart/2005/8/layout/target3"/>
    <dgm:cxn modelId="{3E912361-7546-49C9-9327-4DE02B9E8707}" type="presParOf" srcId="{74F54F72-9D96-4CD6-A900-A90BFCFC777E}" destId="{B33C321E-5E78-496D-B708-0B3B49B47CA4}" srcOrd="5" destOrd="0" presId="urn:microsoft.com/office/officeart/2005/8/layout/target3"/>
    <dgm:cxn modelId="{20E0EAED-38D2-42C2-926C-7E6BE418C5D7}" type="presParOf" srcId="{74F54F72-9D96-4CD6-A900-A90BFCFC777E}" destId="{5C745DC7-F82E-4657-98C2-829DB541E948}" srcOrd="6" destOrd="0" presId="urn:microsoft.com/office/officeart/2005/8/layout/target3"/>
    <dgm:cxn modelId="{CAD13BEC-E44B-45DB-865B-8AB44008511D}" type="presParOf" srcId="{74F54F72-9D96-4CD6-A900-A90BFCFC777E}" destId="{B780D10E-4FFD-41DC-B3A4-14BB4C41C0C1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008F2C-587B-43F4-8572-03A9484F15D5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A60FD77-EA04-4736-A0F2-4C57D7E1FA04}">
      <dgm:prSet/>
      <dgm:spPr/>
      <dgm:t>
        <a:bodyPr/>
        <a:lstStyle/>
        <a:p>
          <a:pPr rtl="0"/>
          <a:r>
            <a:rPr lang="es-MX" b="1" dirty="0" smtClean="0"/>
            <a:t>Dominio de sí y ansia de infinito </a:t>
          </a:r>
        </a:p>
        <a:p>
          <a:pPr rtl="0"/>
          <a:r>
            <a:rPr lang="es-MX" dirty="0" smtClean="0"/>
            <a:t>son las dos coordenadas que sitúan al hombre como un ente particular en el ámbito de los seres vivos. </a:t>
          </a:r>
          <a:endParaRPr lang="es-MX" dirty="0"/>
        </a:p>
      </dgm:t>
    </dgm:pt>
    <dgm:pt modelId="{5E4F3292-F3CE-43E5-8926-C09866A48ADA}" type="parTrans" cxnId="{78289C30-9A06-488D-AE54-5272C35D3DAB}">
      <dgm:prSet/>
      <dgm:spPr/>
      <dgm:t>
        <a:bodyPr/>
        <a:lstStyle/>
        <a:p>
          <a:endParaRPr lang="es-MX"/>
        </a:p>
      </dgm:t>
    </dgm:pt>
    <dgm:pt modelId="{3C451672-E363-47DF-9EA3-E2A428368FCE}" type="sibTrans" cxnId="{78289C30-9A06-488D-AE54-5272C35D3DAB}">
      <dgm:prSet/>
      <dgm:spPr/>
      <dgm:t>
        <a:bodyPr/>
        <a:lstStyle/>
        <a:p>
          <a:endParaRPr lang="es-MX"/>
        </a:p>
      </dgm:t>
    </dgm:pt>
    <dgm:pt modelId="{C403989B-0DCD-4E83-BC40-479715AE13F3}" type="pres">
      <dgm:prSet presAssocID="{A6008F2C-587B-43F4-8572-03A9484F15D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B192138-0A93-421C-B6BA-193B89FCE9BC}" type="pres">
      <dgm:prSet presAssocID="{7A60FD77-EA04-4736-A0F2-4C57D7E1FA04}" presName="circ1TxSh" presStyleLbl="vennNode1" presStyleIdx="0" presStyleCnt="1"/>
      <dgm:spPr/>
      <dgm:t>
        <a:bodyPr/>
        <a:lstStyle/>
        <a:p>
          <a:endParaRPr lang="es-MX"/>
        </a:p>
      </dgm:t>
    </dgm:pt>
  </dgm:ptLst>
  <dgm:cxnLst>
    <dgm:cxn modelId="{78289C30-9A06-488D-AE54-5272C35D3DAB}" srcId="{A6008F2C-587B-43F4-8572-03A9484F15D5}" destId="{7A60FD77-EA04-4736-A0F2-4C57D7E1FA04}" srcOrd="0" destOrd="0" parTransId="{5E4F3292-F3CE-43E5-8926-C09866A48ADA}" sibTransId="{3C451672-E363-47DF-9EA3-E2A428368FCE}"/>
    <dgm:cxn modelId="{EE400684-9FF6-471F-B8A1-6832048F15A2}" type="presOf" srcId="{7A60FD77-EA04-4736-A0F2-4C57D7E1FA04}" destId="{7B192138-0A93-421C-B6BA-193B89FCE9BC}" srcOrd="0" destOrd="0" presId="urn:microsoft.com/office/officeart/2005/8/layout/venn1"/>
    <dgm:cxn modelId="{3044C878-F9E3-4EEC-B453-98389A67E693}" type="presOf" srcId="{A6008F2C-587B-43F4-8572-03A9484F15D5}" destId="{C403989B-0DCD-4E83-BC40-479715AE13F3}" srcOrd="0" destOrd="0" presId="urn:microsoft.com/office/officeart/2005/8/layout/venn1"/>
    <dgm:cxn modelId="{4286A0DB-E60E-404F-8A32-2F489F21A15E}" type="presParOf" srcId="{C403989B-0DCD-4E83-BC40-479715AE13F3}" destId="{7B192138-0A93-421C-B6BA-193B89FCE9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52D8AB-7CF0-49F7-9E6D-7B9E515C5360}" type="doc">
      <dgm:prSet loTypeId="urn:microsoft.com/office/officeart/2005/8/layout/arrow4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20942894-0BCD-4B3A-AC49-B60BBC1B1C8C}">
      <dgm:prSet/>
      <dgm:spPr/>
      <dgm:t>
        <a:bodyPr/>
        <a:lstStyle/>
        <a:p>
          <a:pPr rtl="0"/>
          <a:r>
            <a:rPr lang="es-MX" dirty="0" smtClean="0"/>
            <a:t>Esta consideración ética, como </a:t>
          </a:r>
          <a:r>
            <a:rPr lang="es-MX" b="1" dirty="0" smtClean="0"/>
            <a:t>expansiva </a:t>
          </a:r>
          <a:r>
            <a:rPr lang="es-MX" dirty="0" smtClean="0"/>
            <a:t>de la realidad del hombre, se contraviene con la usual de nuestro tiempo, según la cual la ética implicaría un conjunto de reglas </a:t>
          </a:r>
          <a:r>
            <a:rPr lang="es-MX" b="1" dirty="0" smtClean="0"/>
            <a:t>restrictivas</a:t>
          </a:r>
          <a:r>
            <a:rPr lang="es-MX" dirty="0" smtClean="0"/>
            <a:t> —no expansivas— del desarrollo humano.</a:t>
          </a:r>
          <a:endParaRPr lang="es-MX" dirty="0"/>
        </a:p>
      </dgm:t>
    </dgm:pt>
    <dgm:pt modelId="{195B3686-6555-4136-A22D-1DB9E5A601FA}" type="parTrans" cxnId="{8C9126F4-31F3-47DD-95BF-2448BEDA3376}">
      <dgm:prSet/>
      <dgm:spPr/>
      <dgm:t>
        <a:bodyPr/>
        <a:lstStyle/>
        <a:p>
          <a:endParaRPr lang="es-MX"/>
        </a:p>
      </dgm:t>
    </dgm:pt>
    <dgm:pt modelId="{848503D0-3E4A-4BF2-AB75-CBC4EA24C1CE}" type="sibTrans" cxnId="{8C9126F4-31F3-47DD-95BF-2448BEDA3376}">
      <dgm:prSet/>
      <dgm:spPr/>
      <dgm:t>
        <a:bodyPr/>
        <a:lstStyle/>
        <a:p>
          <a:endParaRPr lang="es-MX"/>
        </a:p>
      </dgm:t>
    </dgm:pt>
    <dgm:pt modelId="{3C5AB219-30E4-4F71-A8DD-8F996449AEAA}">
      <dgm:prSet/>
      <dgm:spPr/>
      <dgm:t>
        <a:bodyPr/>
        <a:lstStyle/>
        <a:p>
          <a:pPr rtl="0"/>
          <a:r>
            <a:rPr lang="es-MX" smtClean="0"/>
            <a:t>Para que una regla de conducta determinada pueda considerarse como </a:t>
          </a:r>
          <a:r>
            <a:rPr lang="es-MX" b="1" smtClean="0"/>
            <a:t>expansión</a:t>
          </a:r>
          <a:r>
            <a:rPr lang="es-MX" smtClean="0"/>
            <a:t> o como </a:t>
          </a:r>
          <a:r>
            <a:rPr lang="es-MX" b="1" smtClean="0"/>
            <a:t>restricción</a:t>
          </a:r>
          <a:r>
            <a:rPr lang="es-MX" smtClean="0"/>
            <a:t> del hombre, es preciso partir de un concepto de ser humano.</a:t>
          </a:r>
          <a:endParaRPr lang="es-MX"/>
        </a:p>
      </dgm:t>
    </dgm:pt>
    <dgm:pt modelId="{4BFA205B-67DF-4676-BB37-A0328535C5D3}" type="parTrans" cxnId="{2FF2ED1D-B214-4A20-B0F3-5DA7A6321D52}">
      <dgm:prSet/>
      <dgm:spPr/>
      <dgm:t>
        <a:bodyPr/>
        <a:lstStyle/>
        <a:p>
          <a:endParaRPr lang="es-MX"/>
        </a:p>
      </dgm:t>
    </dgm:pt>
    <dgm:pt modelId="{67581D72-4A86-4443-9C81-2225D4DD6C0A}" type="sibTrans" cxnId="{2FF2ED1D-B214-4A20-B0F3-5DA7A6321D52}">
      <dgm:prSet/>
      <dgm:spPr/>
      <dgm:t>
        <a:bodyPr/>
        <a:lstStyle/>
        <a:p>
          <a:endParaRPr lang="es-MX"/>
        </a:p>
      </dgm:t>
    </dgm:pt>
    <dgm:pt modelId="{E50CD577-9169-45CF-B7E4-D8E28BABE03F}" type="pres">
      <dgm:prSet presAssocID="{8452D8AB-7CF0-49F7-9E6D-7B9E515C536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D752692-CA44-4FEB-AC2F-560DB14DE644}" type="pres">
      <dgm:prSet presAssocID="{20942894-0BCD-4B3A-AC49-B60BBC1B1C8C}" presName="upArrow" presStyleLbl="node1" presStyleIdx="0" presStyleCnt="2"/>
      <dgm:spPr/>
    </dgm:pt>
    <dgm:pt modelId="{E678BD60-32F4-49CE-95AA-D755EE1F66A8}" type="pres">
      <dgm:prSet presAssocID="{20942894-0BCD-4B3A-AC49-B60BBC1B1C8C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3BCFBE-D4C5-44BD-AAC6-5F0468D9E27C}" type="pres">
      <dgm:prSet presAssocID="{3C5AB219-30E4-4F71-A8DD-8F996449AEAA}" presName="downArrow" presStyleLbl="node1" presStyleIdx="1" presStyleCnt="2"/>
      <dgm:spPr/>
    </dgm:pt>
    <dgm:pt modelId="{70F4C652-322D-4B8A-9841-C0038BA958C1}" type="pres">
      <dgm:prSet presAssocID="{3C5AB219-30E4-4F71-A8DD-8F996449AEAA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C9126F4-31F3-47DD-95BF-2448BEDA3376}" srcId="{8452D8AB-7CF0-49F7-9E6D-7B9E515C5360}" destId="{20942894-0BCD-4B3A-AC49-B60BBC1B1C8C}" srcOrd="0" destOrd="0" parTransId="{195B3686-6555-4136-A22D-1DB9E5A601FA}" sibTransId="{848503D0-3E4A-4BF2-AB75-CBC4EA24C1CE}"/>
    <dgm:cxn modelId="{4746E26F-DFE4-470A-B08C-714F71B5F5E8}" type="presOf" srcId="{3C5AB219-30E4-4F71-A8DD-8F996449AEAA}" destId="{70F4C652-322D-4B8A-9841-C0038BA958C1}" srcOrd="0" destOrd="0" presId="urn:microsoft.com/office/officeart/2005/8/layout/arrow4"/>
    <dgm:cxn modelId="{86E8B03A-8237-4E68-9848-9C79703B5B59}" type="presOf" srcId="{8452D8AB-7CF0-49F7-9E6D-7B9E515C5360}" destId="{E50CD577-9169-45CF-B7E4-D8E28BABE03F}" srcOrd="0" destOrd="0" presId="urn:microsoft.com/office/officeart/2005/8/layout/arrow4"/>
    <dgm:cxn modelId="{2FF2ED1D-B214-4A20-B0F3-5DA7A6321D52}" srcId="{8452D8AB-7CF0-49F7-9E6D-7B9E515C5360}" destId="{3C5AB219-30E4-4F71-A8DD-8F996449AEAA}" srcOrd="1" destOrd="0" parTransId="{4BFA205B-67DF-4676-BB37-A0328535C5D3}" sibTransId="{67581D72-4A86-4443-9C81-2225D4DD6C0A}"/>
    <dgm:cxn modelId="{E0161D98-12B5-422C-A04A-87D085B0D137}" type="presOf" srcId="{20942894-0BCD-4B3A-AC49-B60BBC1B1C8C}" destId="{E678BD60-32F4-49CE-95AA-D755EE1F66A8}" srcOrd="0" destOrd="0" presId="urn:microsoft.com/office/officeart/2005/8/layout/arrow4"/>
    <dgm:cxn modelId="{30DC0E71-9B72-459E-AC10-B9E09CFA0992}" type="presParOf" srcId="{E50CD577-9169-45CF-B7E4-D8E28BABE03F}" destId="{AD752692-CA44-4FEB-AC2F-560DB14DE644}" srcOrd="0" destOrd="0" presId="urn:microsoft.com/office/officeart/2005/8/layout/arrow4"/>
    <dgm:cxn modelId="{FDE9DC1D-D2B6-4652-977D-8787E022353B}" type="presParOf" srcId="{E50CD577-9169-45CF-B7E4-D8E28BABE03F}" destId="{E678BD60-32F4-49CE-95AA-D755EE1F66A8}" srcOrd="1" destOrd="0" presId="urn:microsoft.com/office/officeart/2005/8/layout/arrow4"/>
    <dgm:cxn modelId="{32F8A714-EA29-415C-8130-FEED749BB5A4}" type="presParOf" srcId="{E50CD577-9169-45CF-B7E4-D8E28BABE03F}" destId="{143BCFBE-D4C5-44BD-AAC6-5F0468D9E27C}" srcOrd="2" destOrd="0" presId="urn:microsoft.com/office/officeart/2005/8/layout/arrow4"/>
    <dgm:cxn modelId="{5662BA8C-8EFD-4CB7-B64A-CD369CAAED5D}" type="presParOf" srcId="{E50CD577-9169-45CF-B7E4-D8E28BABE03F}" destId="{70F4C652-322D-4B8A-9841-C0038BA958C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FF23D-26AB-41C3-8EAA-08584199457D}">
      <dsp:nvSpPr>
        <dsp:cNvPr id="0" name=""/>
        <dsp:cNvSpPr/>
      </dsp:nvSpPr>
      <dsp:spPr>
        <a:xfrm>
          <a:off x="2421284" y="7590"/>
          <a:ext cx="2929830" cy="1931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Uno de los </a:t>
          </a:r>
          <a:r>
            <a:rPr lang="es-MX" sz="2000" b="1" kern="1200" dirty="0" smtClean="0">
              <a:solidFill>
                <a:srgbClr val="002060"/>
              </a:solidFill>
            </a:rPr>
            <a:t>problemas</a:t>
          </a:r>
          <a:r>
            <a:rPr lang="es-MX" sz="2000" kern="1200" dirty="0" smtClean="0"/>
            <a:t> éticos en las organizaciones </a:t>
          </a:r>
          <a:endParaRPr lang="es-MX" sz="2000" kern="1200" dirty="0"/>
        </a:p>
      </dsp:txBody>
      <dsp:txXfrm>
        <a:off x="2477842" y="64148"/>
        <a:ext cx="2816714" cy="1817905"/>
      </dsp:txXfrm>
    </dsp:sp>
    <dsp:sp modelId="{101078BD-2E26-46A5-B7CB-EE165C324062}">
      <dsp:nvSpPr>
        <dsp:cNvPr id="0" name=""/>
        <dsp:cNvSpPr/>
      </dsp:nvSpPr>
      <dsp:spPr>
        <a:xfrm rot="3600000">
          <a:off x="4399418" y="2929021"/>
          <a:ext cx="1528084" cy="5127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>
        <a:off x="4553234" y="3031565"/>
        <a:ext cx="1220452" cy="307632"/>
      </dsp:txXfrm>
    </dsp:sp>
    <dsp:sp modelId="{E62944A2-C7D4-4302-BB35-C8245DE70370}">
      <dsp:nvSpPr>
        <dsp:cNvPr id="0" name=""/>
        <dsp:cNvSpPr/>
      </dsp:nvSpPr>
      <dsp:spPr>
        <a:xfrm>
          <a:off x="4841252" y="4432150"/>
          <a:ext cx="2929830" cy="146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 el </a:t>
          </a:r>
          <a:r>
            <a:rPr lang="es-MX" sz="2000" b="1" kern="1200" dirty="0" smtClean="0">
              <a:solidFill>
                <a:srgbClr val="002060"/>
              </a:solidFill>
            </a:rPr>
            <a:t>desconocimiento</a:t>
          </a:r>
          <a:r>
            <a:rPr lang="es-MX" sz="2000" kern="1200" dirty="0" smtClean="0"/>
            <a:t> acerca de lo que debe entenderse por </a:t>
          </a:r>
          <a:r>
            <a:rPr lang="es-MX" sz="2000" b="1" kern="1200" dirty="0" smtClean="0">
              <a:solidFill>
                <a:srgbClr val="002060"/>
              </a:solidFill>
            </a:rPr>
            <a:t>ética </a:t>
          </a:r>
          <a:endParaRPr lang="es-MX" sz="2000" b="1" kern="1200" dirty="0">
            <a:solidFill>
              <a:srgbClr val="002060"/>
            </a:solidFill>
          </a:endParaRPr>
        </a:p>
      </dsp:txBody>
      <dsp:txXfrm>
        <a:off x="4884158" y="4475056"/>
        <a:ext cx="2844018" cy="1379103"/>
      </dsp:txXfrm>
    </dsp:sp>
    <dsp:sp modelId="{EDAD3D90-D770-4BC5-B65A-28744044CDDA}">
      <dsp:nvSpPr>
        <dsp:cNvPr id="0" name=""/>
        <dsp:cNvSpPr/>
      </dsp:nvSpPr>
      <dsp:spPr>
        <a:xfrm rot="10800000">
          <a:off x="3122157" y="4908248"/>
          <a:ext cx="1528084" cy="5127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 rot="10800000">
        <a:off x="3275973" y="5010792"/>
        <a:ext cx="1220452" cy="307632"/>
      </dsp:txXfrm>
    </dsp:sp>
    <dsp:sp modelId="{C1E7DDCB-3325-4974-ADD6-E1169B98DFE2}">
      <dsp:nvSpPr>
        <dsp:cNvPr id="0" name=""/>
        <dsp:cNvSpPr/>
      </dsp:nvSpPr>
      <dsp:spPr>
        <a:xfrm>
          <a:off x="1316" y="4432150"/>
          <a:ext cx="2929830" cy="146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y los </a:t>
          </a:r>
          <a:r>
            <a:rPr lang="es-MX" sz="2000" b="1" kern="1200" dirty="0" smtClean="0">
              <a:solidFill>
                <a:srgbClr val="002060"/>
              </a:solidFill>
            </a:rPr>
            <a:t>alcances</a:t>
          </a:r>
          <a:r>
            <a:rPr lang="es-MX" sz="2000" kern="1200" dirty="0" smtClean="0"/>
            <a:t> que ésta posee para la </a:t>
          </a:r>
          <a:r>
            <a:rPr lang="es-MX" sz="2000" b="1" kern="1200" dirty="0" smtClean="0">
              <a:solidFill>
                <a:srgbClr val="002060"/>
              </a:solidFill>
            </a:rPr>
            <a:t>vida del hombre y de la organización</a:t>
          </a:r>
          <a:r>
            <a:rPr lang="es-MX" sz="1800" b="1" kern="1200" dirty="0" smtClean="0">
              <a:solidFill>
                <a:srgbClr val="002060"/>
              </a:solidFill>
            </a:rPr>
            <a:t>.</a:t>
          </a:r>
          <a:endParaRPr lang="es-MX" sz="1800" b="1" kern="1200" dirty="0">
            <a:solidFill>
              <a:srgbClr val="002060"/>
            </a:solidFill>
          </a:endParaRPr>
        </a:p>
      </dsp:txBody>
      <dsp:txXfrm>
        <a:off x="44222" y="4475056"/>
        <a:ext cx="2844018" cy="1379103"/>
      </dsp:txXfrm>
    </dsp:sp>
    <dsp:sp modelId="{66EBDA29-8867-4555-A745-DDE8DB0B9A15}">
      <dsp:nvSpPr>
        <dsp:cNvPr id="0" name=""/>
        <dsp:cNvSpPr/>
      </dsp:nvSpPr>
      <dsp:spPr>
        <a:xfrm rot="18000000">
          <a:off x="1844897" y="2929021"/>
          <a:ext cx="1528084" cy="5127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>
        <a:off x="1998713" y="3031565"/>
        <a:ext cx="1220452" cy="3076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9F794-8A38-4C2C-9F3B-AA0E9FDAF25C}">
      <dsp:nvSpPr>
        <dsp:cNvPr id="0" name=""/>
        <dsp:cNvSpPr/>
      </dsp:nvSpPr>
      <dsp:spPr>
        <a:xfrm>
          <a:off x="521" y="1092076"/>
          <a:ext cx="2272326" cy="113616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ÉTICA</a:t>
          </a:r>
          <a:endParaRPr lang="es-MX" sz="2600" kern="1200" dirty="0"/>
        </a:p>
      </dsp:txBody>
      <dsp:txXfrm>
        <a:off x="521" y="1092076"/>
        <a:ext cx="2272326" cy="1136163"/>
      </dsp:txXfrm>
    </dsp:sp>
    <dsp:sp modelId="{4C0D07B3-5EBD-46E4-A517-46C9343E5F7B}">
      <dsp:nvSpPr>
        <dsp:cNvPr id="0" name=""/>
        <dsp:cNvSpPr/>
      </dsp:nvSpPr>
      <dsp:spPr>
        <a:xfrm>
          <a:off x="2750036" y="1092076"/>
          <a:ext cx="2272326" cy="186714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saber que permite  el desarrollo de la naturaleza humana</a:t>
          </a:r>
          <a:endParaRPr lang="es-MX" sz="2600" kern="1200" dirty="0"/>
        </a:p>
      </dsp:txBody>
      <dsp:txXfrm>
        <a:off x="2750036" y="1092076"/>
        <a:ext cx="2272326" cy="1867147"/>
      </dsp:txXfrm>
    </dsp:sp>
    <dsp:sp modelId="{2A84E527-6376-4B06-B70E-66AAEE15D409}">
      <dsp:nvSpPr>
        <dsp:cNvPr id="0" name=""/>
        <dsp:cNvSpPr/>
      </dsp:nvSpPr>
      <dsp:spPr>
        <a:xfrm>
          <a:off x="5499551" y="1092076"/>
          <a:ext cx="2272326" cy="113616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EXPANSIÓN</a:t>
          </a:r>
          <a:endParaRPr lang="es-MX" sz="2600" kern="1200" dirty="0"/>
        </a:p>
      </dsp:txBody>
      <dsp:txXfrm>
        <a:off x="5499551" y="1092076"/>
        <a:ext cx="2272326" cy="11361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22D8B-AA8C-4204-8A0B-7154B7B5B903}">
      <dsp:nvSpPr>
        <dsp:cNvPr id="0" name=""/>
        <dsp:cNvSpPr/>
      </dsp:nvSpPr>
      <dsp:spPr>
        <a:xfrm>
          <a:off x="521" y="1087014"/>
          <a:ext cx="2272326" cy="113616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smtClean="0"/>
            <a:t>ÉTICA</a:t>
          </a:r>
          <a:endParaRPr lang="es-MX" sz="2500" kern="1200" dirty="0"/>
        </a:p>
      </dsp:txBody>
      <dsp:txXfrm>
        <a:off x="521" y="1087014"/>
        <a:ext cx="2272326" cy="1136163"/>
      </dsp:txXfrm>
    </dsp:sp>
    <dsp:sp modelId="{C9F78FCD-29E6-44A3-B01E-2EDB21370208}">
      <dsp:nvSpPr>
        <dsp:cNvPr id="0" name=""/>
        <dsp:cNvSpPr/>
      </dsp:nvSpPr>
      <dsp:spPr>
        <a:xfrm>
          <a:off x="2750036" y="1087014"/>
          <a:ext cx="2272326" cy="187727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Reglas externas que constriñen la naturaleza</a:t>
          </a:r>
          <a:endParaRPr lang="es-MX" sz="2500" kern="1200" dirty="0"/>
        </a:p>
      </dsp:txBody>
      <dsp:txXfrm>
        <a:off x="2750036" y="1087014"/>
        <a:ext cx="2272326" cy="1877271"/>
      </dsp:txXfrm>
    </dsp:sp>
    <dsp:sp modelId="{071E2EB0-86A8-438B-95D9-32BE15FFDF83}">
      <dsp:nvSpPr>
        <dsp:cNvPr id="0" name=""/>
        <dsp:cNvSpPr/>
      </dsp:nvSpPr>
      <dsp:spPr>
        <a:xfrm>
          <a:off x="5499551" y="1087014"/>
          <a:ext cx="2272326" cy="113616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smtClean="0"/>
            <a:t>RESTRICCIÓN</a:t>
          </a:r>
          <a:endParaRPr lang="es-MX" sz="2500" kern="1200" dirty="0"/>
        </a:p>
      </dsp:txBody>
      <dsp:txXfrm>
        <a:off x="5499551" y="1087014"/>
        <a:ext cx="2272326" cy="11361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35F27-26D5-4938-B2B4-FD2E5C6DA761}">
      <dsp:nvSpPr>
        <dsp:cNvPr id="0" name=""/>
        <dsp:cNvSpPr/>
      </dsp:nvSpPr>
      <dsp:spPr>
        <a:xfrm>
          <a:off x="1433959" y="0"/>
          <a:ext cx="4896544" cy="48965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BB094-18F3-40BD-B32C-8F9540E02586}">
      <dsp:nvSpPr>
        <dsp:cNvPr id="0" name=""/>
        <dsp:cNvSpPr/>
      </dsp:nvSpPr>
      <dsp:spPr>
        <a:xfrm>
          <a:off x="1899131" y="465171"/>
          <a:ext cx="1909652" cy="1909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Si se siguen las reglas de su desarrollo</a:t>
          </a:r>
          <a:endParaRPr lang="es-MX" sz="2000" kern="1200" dirty="0">
            <a:solidFill>
              <a:schemeClr val="bg1"/>
            </a:solidFill>
          </a:endParaRPr>
        </a:p>
      </dsp:txBody>
      <dsp:txXfrm>
        <a:off x="1992353" y="558393"/>
        <a:ext cx="1723208" cy="1723208"/>
      </dsp:txXfrm>
    </dsp:sp>
    <dsp:sp modelId="{3B9F788E-4ECD-4C06-B39D-10BDEC2F4A29}">
      <dsp:nvSpPr>
        <dsp:cNvPr id="0" name=""/>
        <dsp:cNvSpPr/>
      </dsp:nvSpPr>
      <dsp:spPr>
        <a:xfrm>
          <a:off x="3955679" y="465171"/>
          <a:ext cx="1909652" cy="1909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EXPANDE</a:t>
          </a:r>
          <a:endParaRPr lang="es-MX" sz="2000" kern="1200" dirty="0">
            <a:solidFill>
              <a:schemeClr val="bg1"/>
            </a:solidFill>
          </a:endParaRPr>
        </a:p>
      </dsp:txBody>
      <dsp:txXfrm>
        <a:off x="4048901" y="558393"/>
        <a:ext cx="1723208" cy="1723208"/>
      </dsp:txXfrm>
    </dsp:sp>
    <dsp:sp modelId="{BE88F402-6A30-49BE-B994-C78D3426EBCF}">
      <dsp:nvSpPr>
        <dsp:cNvPr id="0" name=""/>
        <dsp:cNvSpPr/>
      </dsp:nvSpPr>
      <dsp:spPr>
        <a:xfrm>
          <a:off x="1788571" y="2521720"/>
          <a:ext cx="2130770" cy="1909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Si se contravienen</a:t>
          </a:r>
          <a:endParaRPr lang="es-MX" sz="2000" kern="1200" dirty="0">
            <a:solidFill>
              <a:schemeClr val="bg1"/>
            </a:solidFill>
          </a:endParaRPr>
        </a:p>
      </dsp:txBody>
      <dsp:txXfrm>
        <a:off x="1881793" y="2614942"/>
        <a:ext cx="1944326" cy="1723208"/>
      </dsp:txXfrm>
    </dsp:sp>
    <dsp:sp modelId="{B8872E9E-59E2-4726-8C79-B9C7510A915A}">
      <dsp:nvSpPr>
        <dsp:cNvPr id="0" name=""/>
        <dsp:cNvSpPr/>
      </dsp:nvSpPr>
      <dsp:spPr>
        <a:xfrm>
          <a:off x="3955679" y="2521720"/>
          <a:ext cx="1909652" cy="1909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DISMINUYE</a:t>
          </a:r>
          <a:endParaRPr lang="es-MX" sz="2000" kern="1200" dirty="0">
            <a:solidFill>
              <a:schemeClr val="bg1"/>
            </a:solidFill>
          </a:endParaRPr>
        </a:p>
      </dsp:txBody>
      <dsp:txXfrm>
        <a:off x="4048901" y="2614942"/>
        <a:ext cx="1723208" cy="17232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22060-1832-4850-959B-4BFE5A1B4239}">
      <dsp:nvSpPr>
        <dsp:cNvPr id="0" name=""/>
        <dsp:cNvSpPr/>
      </dsp:nvSpPr>
      <dsp:spPr>
        <a:xfrm>
          <a:off x="-4579392" y="-702136"/>
          <a:ext cx="5455064" cy="5455064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04F0-561E-4A7A-AD31-D71F152B8015}">
      <dsp:nvSpPr>
        <dsp:cNvPr id="0" name=""/>
        <dsp:cNvSpPr/>
      </dsp:nvSpPr>
      <dsp:spPr>
        <a:xfrm>
          <a:off x="563172" y="405079"/>
          <a:ext cx="7154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El hombre responde a la idea de una naturaleza determinada.</a:t>
          </a:r>
          <a:endParaRPr lang="es-MX" sz="1700" kern="1200" dirty="0"/>
        </a:p>
      </dsp:txBody>
      <dsp:txXfrm>
        <a:off x="563172" y="405079"/>
        <a:ext cx="7154249" cy="810158"/>
      </dsp:txXfrm>
    </dsp:sp>
    <dsp:sp modelId="{2AB47E50-9645-4E1B-B2E8-447D9B17BFE7}">
      <dsp:nvSpPr>
        <dsp:cNvPr id="0" name=""/>
        <dsp:cNvSpPr/>
      </dsp:nvSpPr>
      <dsp:spPr>
        <a:xfrm>
          <a:off x="56823" y="303809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67EB1-C338-403C-81AD-0040A33FF9AE}">
      <dsp:nvSpPr>
        <dsp:cNvPr id="0" name=""/>
        <dsp:cNvSpPr/>
      </dsp:nvSpPr>
      <dsp:spPr>
        <a:xfrm>
          <a:off x="857665" y="1620316"/>
          <a:ext cx="6859756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 No es el producto casual de las fuerzas aleatorias de la evolución biológica. </a:t>
          </a:r>
          <a:endParaRPr lang="es-MX" sz="1700" kern="1200" dirty="0"/>
        </a:p>
      </dsp:txBody>
      <dsp:txXfrm>
        <a:off x="857665" y="1620316"/>
        <a:ext cx="6859756" cy="810158"/>
      </dsp:txXfrm>
    </dsp:sp>
    <dsp:sp modelId="{1B3020FD-299E-4D85-B692-41B16336EACB}">
      <dsp:nvSpPr>
        <dsp:cNvPr id="0" name=""/>
        <dsp:cNvSpPr/>
      </dsp:nvSpPr>
      <dsp:spPr>
        <a:xfrm>
          <a:off x="351316" y="1519047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62185-C0EC-4DC8-947E-59CC95A33A64}">
      <dsp:nvSpPr>
        <dsp:cNvPr id="0" name=""/>
        <dsp:cNvSpPr/>
      </dsp:nvSpPr>
      <dsp:spPr>
        <a:xfrm>
          <a:off x="563172" y="2835554"/>
          <a:ext cx="7154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Aunque fuera el resultado de esa evolución, para ser destinatario y sujeto de normas éticas, tal evolución debería sujetarse</a:t>
          </a:r>
          <a:r>
            <a:rPr lang="es-MX" sz="1700" i="1" kern="1200" dirty="0" smtClean="0"/>
            <a:t> </a:t>
          </a:r>
          <a:r>
            <a:rPr lang="es-MX" sz="1700" kern="1200" dirty="0" smtClean="0"/>
            <a:t>a un progreso con sentido y finalidad. </a:t>
          </a:r>
          <a:endParaRPr lang="es-MX" sz="1700" kern="1200" dirty="0"/>
        </a:p>
      </dsp:txBody>
      <dsp:txXfrm>
        <a:off x="563172" y="2835554"/>
        <a:ext cx="7154249" cy="810158"/>
      </dsp:txXfrm>
    </dsp:sp>
    <dsp:sp modelId="{489C9252-48D5-4363-BBB1-B79F944E5ACE}">
      <dsp:nvSpPr>
        <dsp:cNvPr id="0" name=""/>
        <dsp:cNvSpPr/>
      </dsp:nvSpPr>
      <dsp:spPr>
        <a:xfrm>
          <a:off x="56823" y="2734284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1ADEB-F93B-4401-8CA2-1EB1F8D0971F}">
      <dsp:nvSpPr>
        <dsp:cNvPr id="0" name=""/>
        <dsp:cNvSpPr/>
      </dsp:nvSpPr>
      <dsp:spPr>
        <a:xfrm>
          <a:off x="0" y="310876"/>
          <a:ext cx="7772400" cy="48577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C815E-6DD2-4AC1-AE6F-755CB45A7E21}">
      <dsp:nvSpPr>
        <dsp:cNvPr id="0" name=""/>
        <dsp:cNvSpPr/>
      </dsp:nvSpPr>
      <dsp:spPr>
        <a:xfrm>
          <a:off x="1807083" y="2958350"/>
          <a:ext cx="272034" cy="2720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CF6-0E72-42ED-A852-C99DA77646E5}">
      <dsp:nvSpPr>
        <dsp:cNvPr id="0" name=""/>
        <dsp:cNvSpPr/>
      </dsp:nvSpPr>
      <dsp:spPr>
        <a:xfrm>
          <a:off x="1943100" y="3094367"/>
          <a:ext cx="2526030" cy="2074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45" tIns="0" rIns="0" bIns="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Partiendo del concepto de naturaleza humana, </a:t>
          </a:r>
          <a:r>
            <a:rPr lang="es-MX" sz="1900" b="1" kern="1200" dirty="0" smtClean="0">
              <a:solidFill>
                <a:srgbClr val="00B0F0"/>
              </a:solidFill>
            </a:rPr>
            <a:t>la ética juzga sobre lo </a:t>
          </a:r>
          <a:r>
            <a:rPr lang="es-MX" sz="1900" b="1" kern="1200" dirty="0" smtClean="0">
              <a:solidFill>
                <a:srgbClr val="00B050"/>
              </a:solidFill>
            </a:rPr>
            <a:t>bueno </a:t>
          </a:r>
          <a:r>
            <a:rPr lang="es-MX" sz="1900" b="1" kern="1200" dirty="0" smtClean="0">
              <a:solidFill>
                <a:srgbClr val="00B0F0"/>
              </a:solidFill>
            </a:rPr>
            <a:t>y lo </a:t>
          </a:r>
          <a:r>
            <a:rPr lang="es-MX" sz="1900" b="1" kern="1200" dirty="0" smtClean="0">
              <a:solidFill>
                <a:srgbClr val="FF0000"/>
              </a:solidFill>
            </a:rPr>
            <a:t>malo </a:t>
          </a:r>
          <a:r>
            <a:rPr lang="es-MX" sz="1900" b="1" kern="1200" dirty="0" smtClean="0">
              <a:solidFill>
                <a:srgbClr val="00B0F0"/>
              </a:solidFill>
            </a:rPr>
            <a:t>en referencia con la naturaleza: </a:t>
          </a:r>
          <a:endParaRPr lang="es-MX" sz="1900" b="1" kern="1200" dirty="0">
            <a:solidFill>
              <a:srgbClr val="00B0F0"/>
            </a:solidFill>
          </a:endParaRPr>
        </a:p>
      </dsp:txBody>
      <dsp:txXfrm>
        <a:off x="1943100" y="3094367"/>
        <a:ext cx="2526030" cy="2074259"/>
      </dsp:txXfrm>
    </dsp:sp>
    <dsp:sp modelId="{08BAB525-5B84-452B-B3AD-3209E947E216}">
      <dsp:nvSpPr>
        <dsp:cNvPr id="0" name=""/>
        <dsp:cNvSpPr/>
      </dsp:nvSpPr>
      <dsp:spPr>
        <a:xfrm>
          <a:off x="4313682" y="1719624"/>
          <a:ext cx="466344" cy="466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50341-DE4A-47EA-B7FD-E13D43E5A75B}">
      <dsp:nvSpPr>
        <dsp:cNvPr id="0" name=""/>
        <dsp:cNvSpPr/>
      </dsp:nvSpPr>
      <dsp:spPr>
        <a:xfrm>
          <a:off x="4546854" y="1952796"/>
          <a:ext cx="2526030" cy="321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106" tIns="0" rIns="0" bIns="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es </a:t>
          </a:r>
          <a:r>
            <a:rPr lang="es-MX" sz="1900" b="1" kern="1200" dirty="0" smtClean="0">
              <a:solidFill>
                <a:srgbClr val="00B050"/>
              </a:solidFill>
            </a:rPr>
            <a:t>bueno</a:t>
          </a:r>
          <a:r>
            <a:rPr lang="es-MX" sz="1900" b="1" kern="1200" dirty="0" smtClean="0">
              <a:solidFill>
                <a:srgbClr val="FF0000"/>
              </a:solidFill>
            </a:rPr>
            <a:t> </a:t>
          </a:r>
          <a:r>
            <a:rPr lang="es-MX" sz="1900" kern="1200" dirty="0" smtClean="0"/>
            <a:t>todo aquello que </a:t>
          </a:r>
          <a:r>
            <a:rPr lang="es-MX" sz="1900" b="1" kern="1200" dirty="0" smtClean="0">
              <a:solidFill>
                <a:srgbClr val="00B050"/>
              </a:solidFill>
            </a:rPr>
            <a:t>expande</a:t>
          </a:r>
          <a:r>
            <a:rPr lang="es-MX" sz="1900" kern="1200" dirty="0" smtClean="0">
              <a:solidFill>
                <a:srgbClr val="00B050"/>
              </a:solidFill>
            </a:rPr>
            <a:t> </a:t>
          </a:r>
          <a:r>
            <a:rPr lang="es-MX" sz="1900" kern="1200" dirty="0" smtClean="0"/>
            <a:t>las posibilidades propiamente humanas, y </a:t>
          </a:r>
          <a:r>
            <a:rPr lang="es-MX" sz="1900" b="1" kern="1200" dirty="0" smtClean="0">
              <a:solidFill>
                <a:srgbClr val="FF0000"/>
              </a:solidFill>
            </a:rPr>
            <a:t>malo </a:t>
          </a:r>
          <a:r>
            <a:rPr lang="es-MX" sz="1900" kern="1200" dirty="0" smtClean="0"/>
            <a:t>lo que las </a:t>
          </a:r>
          <a:r>
            <a:rPr lang="es-MX" sz="1900" b="1" kern="1200" dirty="0" smtClean="0">
              <a:solidFill>
                <a:srgbClr val="FF0000"/>
              </a:solidFill>
            </a:rPr>
            <a:t>encoge o imposibilita.</a:t>
          </a:r>
          <a:endParaRPr lang="es-MX" sz="1900" b="1" kern="1200" dirty="0">
            <a:solidFill>
              <a:srgbClr val="FF0000"/>
            </a:solidFill>
          </a:endParaRPr>
        </a:p>
      </dsp:txBody>
      <dsp:txXfrm>
        <a:off x="4546854" y="1952796"/>
        <a:ext cx="2526030" cy="32158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1F0E-CF7C-4A7F-A8BA-25D1FFE13EB4}">
      <dsp:nvSpPr>
        <dsp:cNvPr id="0" name=""/>
        <dsp:cNvSpPr/>
      </dsp:nvSpPr>
      <dsp:spPr>
        <a:xfrm>
          <a:off x="2383" y="1036673"/>
          <a:ext cx="2391148" cy="23911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593" tIns="22860" rIns="131593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El hombre posee una naturaleza determinada, </a:t>
          </a:r>
          <a:endParaRPr lang="es-MX" sz="1800" kern="1200" dirty="0"/>
        </a:p>
      </dsp:txBody>
      <dsp:txXfrm>
        <a:off x="352559" y="1386849"/>
        <a:ext cx="1690796" cy="1690796"/>
      </dsp:txXfrm>
    </dsp:sp>
    <dsp:sp modelId="{69E7B37D-2F0F-4531-A413-EC2E79D889E8}">
      <dsp:nvSpPr>
        <dsp:cNvPr id="0" name=""/>
        <dsp:cNvSpPr/>
      </dsp:nvSpPr>
      <dsp:spPr>
        <a:xfrm>
          <a:off x="1915302" y="1036673"/>
          <a:ext cx="2391148" cy="23911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593" tIns="22860" rIns="131593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recibida como un don del que resulta responsable</a:t>
          </a:r>
          <a:endParaRPr lang="es-MX" sz="1800" kern="1200" dirty="0"/>
        </a:p>
      </dsp:txBody>
      <dsp:txXfrm>
        <a:off x="2265478" y="1386849"/>
        <a:ext cx="1690796" cy="1690796"/>
      </dsp:txXfrm>
    </dsp:sp>
    <dsp:sp modelId="{84293AED-8F3A-4D48-AADF-F3E294CABABD}">
      <dsp:nvSpPr>
        <dsp:cNvPr id="0" name=""/>
        <dsp:cNvSpPr/>
      </dsp:nvSpPr>
      <dsp:spPr>
        <a:xfrm>
          <a:off x="3828221" y="1036673"/>
          <a:ext cx="2391148" cy="23911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593" tIns="22860" rIns="131593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que puede acrecentarse si se siguen las normas de su desarrollo, </a:t>
          </a:r>
          <a:endParaRPr lang="es-MX" sz="1800" kern="1200" dirty="0"/>
        </a:p>
      </dsp:txBody>
      <dsp:txXfrm>
        <a:off x="4178397" y="1386849"/>
        <a:ext cx="1690796" cy="1690796"/>
      </dsp:txXfrm>
    </dsp:sp>
    <dsp:sp modelId="{97B8F098-89DD-464C-8632-C27B795BBCBD}">
      <dsp:nvSpPr>
        <dsp:cNvPr id="0" name=""/>
        <dsp:cNvSpPr/>
      </dsp:nvSpPr>
      <dsp:spPr>
        <a:xfrm>
          <a:off x="5741140" y="1036673"/>
          <a:ext cx="2391148" cy="23911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593" tIns="22860" rIns="131593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o disminuirse en caso contrario.</a:t>
          </a:r>
          <a:endParaRPr lang="es-MX" sz="1800" kern="1200" dirty="0"/>
        </a:p>
      </dsp:txBody>
      <dsp:txXfrm>
        <a:off x="6091316" y="1386849"/>
        <a:ext cx="1690796" cy="16907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E0E42-F2A6-4B3E-B876-88A277EFFD73}">
      <dsp:nvSpPr>
        <dsp:cNvPr id="0" name=""/>
        <dsp:cNvSpPr/>
      </dsp:nvSpPr>
      <dsp:spPr>
        <a:xfrm>
          <a:off x="6831" y="681594"/>
          <a:ext cx="2041773" cy="2687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/>
            <a:t>La ética ha de considerarse, pues, como potenciadora de sus capacidades personales.</a:t>
          </a:r>
          <a:endParaRPr lang="es-MX" sz="1800" kern="1200"/>
        </a:p>
      </dsp:txBody>
      <dsp:txXfrm>
        <a:off x="66632" y="741395"/>
        <a:ext cx="1922171" cy="2568001"/>
      </dsp:txXfrm>
    </dsp:sp>
    <dsp:sp modelId="{0399EFE8-58D0-45DC-8CE1-91ECF08E5838}">
      <dsp:nvSpPr>
        <dsp:cNvPr id="0" name=""/>
        <dsp:cNvSpPr/>
      </dsp:nvSpPr>
      <dsp:spPr>
        <a:xfrm>
          <a:off x="2252781" y="1772216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2252781" y="1873488"/>
        <a:ext cx="302999" cy="303815"/>
      </dsp:txXfrm>
    </dsp:sp>
    <dsp:sp modelId="{B80199AE-8659-45FB-B14E-0DD04E268728}">
      <dsp:nvSpPr>
        <dsp:cNvPr id="0" name=""/>
        <dsp:cNvSpPr/>
      </dsp:nvSpPr>
      <dsp:spPr>
        <a:xfrm>
          <a:off x="2865313" y="681594"/>
          <a:ext cx="2041773" cy="2687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Constituye el </a:t>
          </a:r>
          <a:r>
            <a:rPr lang="es-MX" sz="1800" i="1" kern="1200" dirty="0" smtClean="0"/>
            <a:t>instructivo </a:t>
          </a:r>
          <a:r>
            <a:rPr lang="es-MX" sz="1800" kern="1200" dirty="0" smtClean="0"/>
            <a:t>que suele acompañar al uso de cualquier artefacto. </a:t>
          </a:r>
          <a:endParaRPr lang="es-MX" sz="1800" kern="1200" dirty="0"/>
        </a:p>
      </dsp:txBody>
      <dsp:txXfrm>
        <a:off x="2925114" y="741395"/>
        <a:ext cx="1922171" cy="2568001"/>
      </dsp:txXfrm>
    </dsp:sp>
    <dsp:sp modelId="{0CB238A4-AF75-4900-9271-E6A867407831}">
      <dsp:nvSpPr>
        <dsp:cNvPr id="0" name=""/>
        <dsp:cNvSpPr/>
      </dsp:nvSpPr>
      <dsp:spPr>
        <a:xfrm>
          <a:off x="5111263" y="1772216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5111263" y="1873488"/>
        <a:ext cx="302999" cy="303815"/>
      </dsp:txXfrm>
    </dsp:sp>
    <dsp:sp modelId="{3EFF8DC6-684B-4898-BF7D-FB4E2852CE31}">
      <dsp:nvSpPr>
        <dsp:cNvPr id="0" name=""/>
        <dsp:cNvSpPr/>
      </dsp:nvSpPr>
      <dsp:spPr>
        <a:xfrm>
          <a:off x="5723795" y="681594"/>
          <a:ext cx="2041773" cy="2687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Quien intenta utilizar el artefacto para el fin al que originalmente fue destinado, ha de atenerse a las indicaciones de uso.</a:t>
          </a:r>
          <a:endParaRPr lang="es-MX" sz="1800" kern="1200" dirty="0"/>
        </a:p>
      </dsp:txBody>
      <dsp:txXfrm>
        <a:off x="5783596" y="741395"/>
        <a:ext cx="1922171" cy="25680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DA91A-A819-4FFC-BE15-7DCD1205C615}">
      <dsp:nvSpPr>
        <dsp:cNvPr id="0" name=""/>
        <dsp:cNvSpPr/>
      </dsp:nvSpPr>
      <dsp:spPr>
        <a:xfrm rot="16200000">
          <a:off x="715" y="133530"/>
          <a:ext cx="3783731" cy="378373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smtClean="0"/>
            <a:t>Tales indicaciones se considerarán como restrictivas por quien pretende manejar el instrumento teniendo finalidades diversas de aquellas para las que fue precisamente diseñado. </a:t>
          </a:r>
          <a:endParaRPr lang="es-MX" sz="1500" kern="1200"/>
        </a:p>
      </dsp:txBody>
      <dsp:txXfrm rot="5400000">
        <a:off x="716" y="1079462"/>
        <a:ext cx="3121578" cy="1891865"/>
      </dsp:txXfrm>
    </dsp:sp>
    <dsp:sp modelId="{A5657A09-498E-4126-86EA-75315F9FCD1A}">
      <dsp:nvSpPr>
        <dsp:cNvPr id="0" name=""/>
        <dsp:cNvSpPr/>
      </dsp:nvSpPr>
      <dsp:spPr>
        <a:xfrm rot="5400000">
          <a:off x="3987953" y="133530"/>
          <a:ext cx="3783731" cy="378373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smtClean="0"/>
            <a:t>En cambio, quien se sujeta a las instrucciones, logrará que el aparato funcione adecuadamente.</a:t>
          </a:r>
          <a:endParaRPr lang="es-MX" sz="1500" kern="1200"/>
        </a:p>
      </dsp:txBody>
      <dsp:txXfrm rot="-5400000">
        <a:off x="4650107" y="1079463"/>
        <a:ext cx="3121578" cy="189186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4584-B4CF-42B7-9404-847B8BFF7DC8}">
      <dsp:nvSpPr>
        <dsp:cNvPr id="0" name=""/>
        <dsp:cNvSpPr/>
      </dsp:nvSpPr>
      <dsp:spPr>
        <a:xfrm>
          <a:off x="-14064" y="0"/>
          <a:ext cx="3685728" cy="32924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Se </a:t>
          </a:r>
          <a:r>
            <a:rPr lang="es-MX" sz="3200" kern="1200" dirty="0" err="1" smtClean="0"/>
            <a:t>definie</a:t>
          </a:r>
          <a:r>
            <a:rPr lang="es-MX" sz="3200" kern="1200" dirty="0" smtClean="0"/>
            <a:t> como ARTIFICIAL</a:t>
          </a:r>
          <a:endParaRPr lang="es-MX" sz="3200" kern="1200" dirty="0"/>
        </a:p>
      </dsp:txBody>
      <dsp:txXfrm>
        <a:off x="525698" y="482172"/>
        <a:ext cx="2606204" cy="232813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5157A-3476-40B0-B4E6-1EA3465A6559}">
      <dsp:nvSpPr>
        <dsp:cNvPr id="0" name=""/>
        <dsp:cNvSpPr/>
      </dsp:nvSpPr>
      <dsp:spPr>
        <a:xfrm>
          <a:off x="-202871" y="0"/>
          <a:ext cx="4063342" cy="32924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Se define como ARBITRARIA</a:t>
          </a:r>
          <a:endParaRPr lang="es-MX" sz="3200" kern="1200" dirty="0"/>
        </a:p>
      </dsp:txBody>
      <dsp:txXfrm>
        <a:off x="392192" y="482172"/>
        <a:ext cx="2873216" cy="232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90CBD-995E-41CC-8BC0-485D712E9996}">
      <dsp:nvSpPr>
        <dsp:cNvPr id="0" name=""/>
        <dsp:cNvSpPr/>
      </dsp:nvSpPr>
      <dsp:spPr>
        <a:xfrm>
          <a:off x="582929" y="0"/>
          <a:ext cx="6606540" cy="461540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3C029E-66ED-4F8E-8907-2613857FB189}">
      <dsp:nvSpPr>
        <dsp:cNvPr id="0" name=""/>
        <dsp:cNvSpPr/>
      </dsp:nvSpPr>
      <dsp:spPr>
        <a:xfrm>
          <a:off x="99526" y="1384622"/>
          <a:ext cx="3691890" cy="18461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Hay un claro nexo entre las normas éticas y el concepto del hombre. </a:t>
          </a:r>
          <a:endParaRPr lang="es-MX" sz="2600" kern="1200"/>
        </a:p>
      </dsp:txBody>
      <dsp:txXfrm>
        <a:off x="189648" y="1474744"/>
        <a:ext cx="3511646" cy="1665919"/>
      </dsp:txXfrm>
    </dsp:sp>
    <dsp:sp modelId="{A3C3708B-648F-4DF2-A7BC-7FA7214361C1}">
      <dsp:nvSpPr>
        <dsp:cNvPr id="0" name=""/>
        <dsp:cNvSpPr/>
      </dsp:nvSpPr>
      <dsp:spPr>
        <a:xfrm>
          <a:off x="3980983" y="1384622"/>
          <a:ext cx="3691890" cy="18461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Las primeras se deducen rigurosamente del segundo. </a:t>
          </a:r>
          <a:endParaRPr lang="es-MX" sz="2600" kern="1200"/>
        </a:p>
      </dsp:txBody>
      <dsp:txXfrm>
        <a:off x="4071105" y="1474744"/>
        <a:ext cx="3511646" cy="166591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5FCB-D393-46F7-A020-0547AC90AEBB}">
      <dsp:nvSpPr>
        <dsp:cNvPr id="0" name=""/>
        <dsp:cNvSpPr/>
      </dsp:nvSpPr>
      <dsp:spPr>
        <a:xfrm>
          <a:off x="0" y="199830"/>
          <a:ext cx="7772400" cy="1788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Estas ideas acerca de la persona humana guardan vigencia cultural, </a:t>
          </a:r>
          <a:endParaRPr lang="es-MX" sz="2600" kern="1200"/>
        </a:p>
      </dsp:txBody>
      <dsp:txXfrm>
        <a:off x="87289" y="287119"/>
        <a:ext cx="7597822" cy="1613547"/>
      </dsp:txXfrm>
    </dsp:sp>
    <dsp:sp modelId="{7BCE7B84-A936-432B-98BB-D0DAC57540C3}">
      <dsp:nvSpPr>
        <dsp:cNvPr id="0" name=""/>
        <dsp:cNvSpPr/>
      </dsp:nvSpPr>
      <dsp:spPr>
        <a:xfrm>
          <a:off x="0" y="2062836"/>
          <a:ext cx="7772400" cy="1788125"/>
        </a:xfrm>
        <a:prstGeom prst="roundRect">
          <a:avLst/>
        </a:prstGeom>
        <a:solidFill>
          <a:schemeClr val="accent3">
            <a:hueOff val="-1414192"/>
            <a:satOff val="6425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influyen notablemente en quienes, como </a:t>
          </a:r>
          <a:r>
            <a:rPr lang="es-MX" sz="2600" b="1" kern="1200" dirty="0" smtClean="0">
              <a:solidFill>
                <a:srgbClr val="FFC000"/>
              </a:solidFill>
            </a:rPr>
            <a:t>dirigentes de organización</a:t>
          </a:r>
          <a:r>
            <a:rPr lang="es-MX" sz="2600" kern="1200" dirty="0" smtClean="0"/>
            <a:t>, deberían poseer una idea clara de lo que ellos son, y de lo que son las personas que de ellos dependen.</a:t>
          </a:r>
          <a:endParaRPr lang="es-MX" sz="2600" kern="1200" dirty="0"/>
        </a:p>
      </dsp:txBody>
      <dsp:txXfrm>
        <a:off x="87289" y="2150125"/>
        <a:ext cx="7597822" cy="161354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4647A-8D8F-416D-AA75-8FEEC40E77BE}">
      <dsp:nvSpPr>
        <dsp:cNvPr id="0" name=""/>
        <dsp:cNvSpPr/>
      </dsp:nvSpPr>
      <dsp:spPr>
        <a:xfrm>
          <a:off x="0" y="0"/>
          <a:ext cx="4050792" cy="40507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300AA-524E-4EE7-892D-4E0A1A506B28}">
      <dsp:nvSpPr>
        <dsp:cNvPr id="0" name=""/>
        <dsp:cNvSpPr/>
      </dsp:nvSpPr>
      <dsp:spPr>
        <a:xfrm>
          <a:off x="2025396" y="0"/>
          <a:ext cx="5747004" cy="4050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Si bien la ética se refiere principalmente a la persona individual,  también es potenciadora del hombre en cuanto integrante de la sociedad en la que vive. </a:t>
          </a:r>
          <a:endParaRPr lang="es-MX" sz="1700" kern="1200" dirty="0"/>
        </a:p>
      </dsp:txBody>
      <dsp:txXfrm>
        <a:off x="2025396" y="0"/>
        <a:ext cx="2873502" cy="1924126"/>
      </dsp:txXfrm>
    </dsp:sp>
    <dsp:sp modelId="{8080E6F8-B7A8-48EB-A736-A38068A892E9}">
      <dsp:nvSpPr>
        <dsp:cNvPr id="0" name=""/>
        <dsp:cNvSpPr/>
      </dsp:nvSpPr>
      <dsp:spPr>
        <a:xfrm>
          <a:off x="1063332" y="1924126"/>
          <a:ext cx="1924126" cy="19241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E63E3-58D0-4E01-9685-9C89FF3340BF}">
      <dsp:nvSpPr>
        <dsp:cNvPr id="0" name=""/>
        <dsp:cNvSpPr/>
      </dsp:nvSpPr>
      <dsp:spPr>
        <a:xfrm>
          <a:off x="2025396" y="1924126"/>
          <a:ext cx="5747004" cy="19241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En efecto, el hombre se desarrolla siguiendo una línea referencial, es decir, la relación con otras personas humanas. </a:t>
          </a:r>
          <a:endParaRPr lang="es-MX" sz="1700" kern="1200" dirty="0"/>
        </a:p>
      </dsp:txBody>
      <dsp:txXfrm>
        <a:off x="2025396" y="1924126"/>
        <a:ext cx="2873502" cy="1924126"/>
      </dsp:txXfrm>
    </dsp:sp>
    <dsp:sp modelId="{B6FF33C3-FFE5-4677-A9FE-0026E20267C8}">
      <dsp:nvSpPr>
        <dsp:cNvPr id="0" name=""/>
        <dsp:cNvSpPr/>
      </dsp:nvSpPr>
      <dsp:spPr>
        <a:xfrm>
          <a:off x="4898898" y="1924126"/>
          <a:ext cx="2873502" cy="1924126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200" kern="1200" smtClean="0"/>
            <a:t>La existencia de un ser aislado es para Aristóteles propia del dios o de la bestia. </a:t>
          </a:r>
          <a:endParaRPr lang="es-MX" sz="2200" kern="1200"/>
        </a:p>
      </dsp:txBody>
      <dsp:txXfrm>
        <a:off x="4898898" y="1924126"/>
        <a:ext cx="2873502" cy="192412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96A41-A0CE-427B-AC79-6CFF4ECA28C8}">
      <dsp:nvSpPr>
        <dsp:cNvPr id="0" name=""/>
        <dsp:cNvSpPr/>
      </dsp:nvSpPr>
      <dsp:spPr>
        <a:xfrm>
          <a:off x="0" y="0"/>
          <a:ext cx="4050792" cy="40507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10534-1211-4915-B31A-352907886D2A}">
      <dsp:nvSpPr>
        <dsp:cNvPr id="0" name=""/>
        <dsp:cNvSpPr/>
      </dsp:nvSpPr>
      <dsp:spPr>
        <a:xfrm>
          <a:off x="2025396" y="0"/>
          <a:ext cx="5747004" cy="4050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Al mismo tiempo, el desarrollo de la sociedad sólo es posible mediante el desarrollo de los individuos que la integran. </a:t>
          </a:r>
          <a:endParaRPr lang="es-MX" sz="2200" kern="1200" dirty="0"/>
        </a:p>
      </dsp:txBody>
      <dsp:txXfrm>
        <a:off x="2025396" y="0"/>
        <a:ext cx="5747004" cy="1924126"/>
      </dsp:txXfrm>
    </dsp:sp>
    <dsp:sp modelId="{28C4E1CE-FD19-4F78-ADBA-FB731F96B849}">
      <dsp:nvSpPr>
        <dsp:cNvPr id="0" name=""/>
        <dsp:cNvSpPr/>
      </dsp:nvSpPr>
      <dsp:spPr>
        <a:xfrm>
          <a:off x="1063332" y="1924126"/>
          <a:ext cx="1924126" cy="19241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73C1-B29C-407F-AC45-CF4C6CE88203}">
      <dsp:nvSpPr>
        <dsp:cNvPr id="0" name=""/>
        <dsp:cNvSpPr/>
      </dsp:nvSpPr>
      <dsp:spPr>
        <a:xfrm>
          <a:off x="2025396" y="1924126"/>
          <a:ext cx="5747004" cy="19241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smtClean="0"/>
            <a:t>Pero, a su vez, la sociedad constituye un ámbito propicio o perjudicial para el desarrollo de cada persona, desencadenándose un círculo virtuoso de desarrollo, o vicioso de deterioro.</a:t>
          </a:r>
          <a:endParaRPr lang="es-MX" sz="2200" kern="1200"/>
        </a:p>
      </dsp:txBody>
      <dsp:txXfrm>
        <a:off x="2025396" y="1924126"/>
        <a:ext cx="5747004" cy="192412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9793F-1274-459D-A848-2D82C41B1E2B}">
      <dsp:nvSpPr>
        <dsp:cNvPr id="0" name=""/>
        <dsp:cNvSpPr/>
      </dsp:nvSpPr>
      <dsp:spPr>
        <a:xfrm>
          <a:off x="4097" y="517378"/>
          <a:ext cx="3225846" cy="3016034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smtClean="0"/>
            <a:t>No hay ninguna cualidad humana positiva que no repercuta socialmente de manera beneficiosa. </a:t>
          </a:r>
          <a:endParaRPr lang="es-MX" sz="2000" kern="1200" dirty="0"/>
        </a:p>
      </dsp:txBody>
      <dsp:txXfrm>
        <a:off x="476511" y="959066"/>
        <a:ext cx="2281018" cy="2132658"/>
      </dsp:txXfrm>
    </dsp:sp>
    <dsp:sp modelId="{412C853A-8DE1-4992-96A1-1CE665D46725}">
      <dsp:nvSpPr>
        <dsp:cNvPr id="0" name=""/>
        <dsp:cNvSpPr/>
      </dsp:nvSpPr>
      <dsp:spPr>
        <a:xfrm>
          <a:off x="3414084" y="1367749"/>
          <a:ext cx="1315292" cy="1315292"/>
        </a:xfrm>
        <a:prstGeom prst="mathEqual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500" kern="1200"/>
        </a:p>
      </dsp:txBody>
      <dsp:txXfrm>
        <a:off x="3588426" y="1638699"/>
        <a:ext cx="966608" cy="773392"/>
      </dsp:txXfrm>
    </dsp:sp>
    <dsp:sp modelId="{B69F01F7-C17E-44C1-9242-F884E97DCA09}">
      <dsp:nvSpPr>
        <dsp:cNvPr id="0" name=""/>
        <dsp:cNvSpPr/>
      </dsp:nvSpPr>
      <dsp:spPr>
        <a:xfrm>
          <a:off x="4913518" y="629802"/>
          <a:ext cx="3361071" cy="2791187"/>
        </a:xfrm>
        <a:prstGeom prst="ellipse">
          <a:avLst/>
        </a:prstGeom>
        <a:solidFill>
          <a:schemeClr val="accent1">
            <a:shade val="50000"/>
            <a:hueOff val="-568983"/>
            <a:satOff val="-30245"/>
            <a:lumOff val="47767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tx1"/>
              </a:solidFill>
            </a:rPr>
            <a:t>No hay ninguna cualidad positiva en la sociedad que no se fundamente en las cualidades individuales de sus integrantes.</a:t>
          </a:r>
          <a:endParaRPr lang="es-MX" sz="2000" kern="1200" dirty="0">
            <a:solidFill>
              <a:schemeClr val="tx1"/>
            </a:solidFill>
          </a:endParaRPr>
        </a:p>
      </dsp:txBody>
      <dsp:txXfrm>
        <a:off x="5405735" y="1038562"/>
        <a:ext cx="2376637" cy="19736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4FF4D-3D17-417B-A780-9EB0C4BD6201}">
      <dsp:nvSpPr>
        <dsp:cNvPr id="0" name=""/>
        <dsp:cNvSpPr/>
      </dsp:nvSpPr>
      <dsp:spPr>
        <a:xfrm>
          <a:off x="1293920" y="1008089"/>
          <a:ext cx="5600327" cy="5095065"/>
        </a:xfrm>
        <a:prstGeom prst="leftCircularArrow">
          <a:avLst>
            <a:gd name="adj1" fmla="val 4613"/>
            <a:gd name="adj2" fmla="val 293763"/>
            <a:gd name="adj3" fmla="val 10162463"/>
            <a:gd name="adj4" fmla="val -1375099"/>
            <a:gd name="adj5" fmla="val 5382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82155-4821-42E5-8E7E-4556B8C97B98}">
      <dsp:nvSpPr>
        <dsp:cNvPr id="0" name=""/>
        <dsp:cNvSpPr/>
      </dsp:nvSpPr>
      <dsp:spPr>
        <a:xfrm>
          <a:off x="1365923" y="-480254"/>
          <a:ext cx="5040553" cy="214503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El primer paso para que la empresa pueda seguir un comportamiento ético, es asumir y comprometerse con una </a:t>
          </a:r>
          <a:r>
            <a:rPr lang="es-MX" sz="2000" b="1" kern="1200" dirty="0" smtClean="0">
              <a:solidFill>
                <a:schemeClr val="tx1"/>
              </a:solidFill>
            </a:rPr>
            <a:t>idea definida del hombre</a:t>
          </a:r>
          <a:r>
            <a:rPr lang="es-MX" sz="2000" kern="1200" dirty="0" smtClean="0"/>
            <a:t>.</a:t>
          </a:r>
          <a:endParaRPr lang="es-MX" sz="2000" kern="1200" dirty="0"/>
        </a:p>
      </dsp:txBody>
      <dsp:txXfrm>
        <a:off x="1470635" y="-375542"/>
        <a:ext cx="4831129" cy="1935615"/>
      </dsp:txXfrm>
    </dsp:sp>
    <dsp:sp modelId="{E9E5ED65-6C84-4B2A-9D55-12363A12578B}">
      <dsp:nvSpPr>
        <dsp:cNvPr id="0" name=""/>
        <dsp:cNvSpPr/>
      </dsp:nvSpPr>
      <dsp:spPr>
        <a:xfrm>
          <a:off x="1077883" y="1956266"/>
          <a:ext cx="5616633" cy="299538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tx1"/>
              </a:solidFill>
            </a:rPr>
            <a:t>Si la ética es el saber que orienta al hombre hacia el desarrollo y plenitud de su propia naturaleza, la carencia de una idea acerca de esa naturaleza hace imposible señalar la orientación de su desarrollo. </a:t>
          </a:r>
          <a:endParaRPr lang="es-MX" sz="2000" kern="1200" dirty="0">
            <a:solidFill>
              <a:schemeClr val="tx1"/>
            </a:solidFill>
          </a:endParaRPr>
        </a:p>
      </dsp:txBody>
      <dsp:txXfrm>
        <a:off x="1224105" y="2102488"/>
        <a:ext cx="5324189" cy="270293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D3FF3-F4CE-4E4D-B029-B172EAB0309B}">
      <dsp:nvSpPr>
        <dsp:cNvPr id="0" name=""/>
        <dsp:cNvSpPr/>
      </dsp:nvSpPr>
      <dsp:spPr>
        <a:xfrm>
          <a:off x="4274" y="0"/>
          <a:ext cx="2564892" cy="1944380"/>
        </a:xfrm>
        <a:prstGeom prst="up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275A14-D414-4853-916C-295A90C172F0}">
      <dsp:nvSpPr>
        <dsp:cNvPr id="0" name=""/>
        <dsp:cNvSpPr/>
      </dsp:nvSpPr>
      <dsp:spPr>
        <a:xfrm>
          <a:off x="2518039" y="0"/>
          <a:ext cx="4608691" cy="194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Los directores de empresa son capaces de determinar la misión que a ella le corresponde, los objetivos y metas que deben lograrse, las políticas y criterios que guiarán su actuación y los valores culturales que deben propiciarse en el logro de esa misión.</a:t>
          </a:r>
          <a:endParaRPr lang="es-MX" sz="1700" kern="1200" dirty="0"/>
        </a:p>
      </dsp:txBody>
      <dsp:txXfrm>
        <a:off x="2518039" y="0"/>
        <a:ext cx="4608691" cy="1944380"/>
      </dsp:txXfrm>
    </dsp:sp>
    <dsp:sp modelId="{565D4428-3836-4E2A-B94C-12B19D2C75FB}">
      <dsp:nvSpPr>
        <dsp:cNvPr id="0" name=""/>
        <dsp:cNvSpPr/>
      </dsp:nvSpPr>
      <dsp:spPr>
        <a:xfrm>
          <a:off x="773742" y="2106411"/>
          <a:ext cx="2564892" cy="1944380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8A79FE-7E9A-4D29-8BC1-B3723BC3D6E5}">
      <dsp:nvSpPr>
        <dsp:cNvPr id="0" name=""/>
        <dsp:cNvSpPr/>
      </dsp:nvSpPr>
      <dsp:spPr>
        <a:xfrm>
          <a:off x="3415581" y="2106411"/>
          <a:ext cx="4352544" cy="194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Pero, entre las graves cuestiones que los directivos deben decidir, se excluye inconscientemente la opción que debe estar en la base de todos los actos decisorios.</a:t>
          </a:r>
          <a:endParaRPr lang="es-MX" sz="1700" kern="1200" dirty="0"/>
        </a:p>
      </dsp:txBody>
      <dsp:txXfrm>
        <a:off x="3415581" y="2106411"/>
        <a:ext cx="4352544" cy="19443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CA8E3-C024-40F6-8BAD-895B399F42EB}">
      <dsp:nvSpPr>
        <dsp:cNvPr id="0" name=""/>
        <dsp:cNvSpPr/>
      </dsp:nvSpPr>
      <dsp:spPr>
        <a:xfrm>
          <a:off x="0" y="0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3552-D351-4C3E-AB24-A94F157BE557}">
      <dsp:nvSpPr>
        <dsp:cNvPr id="0" name=""/>
        <dsp:cNvSpPr/>
      </dsp:nvSpPr>
      <dsp:spPr>
        <a:xfrm>
          <a:off x="0" y="0"/>
          <a:ext cx="7772400" cy="4050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700" kern="1200" smtClean="0"/>
            <a:t>El relativismo antropológico, profesado de manera que resulte permanentemente problemática una idea objetiva del ser humano, imposibilita el saber ético y su aplicación operativa en la empresa. </a:t>
          </a:r>
          <a:endParaRPr lang="es-MX" sz="3700" kern="1200"/>
        </a:p>
      </dsp:txBody>
      <dsp:txXfrm>
        <a:off x="0" y="0"/>
        <a:ext cx="7772400" cy="40507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3D31E-08FA-4767-915B-D71B1713EB58}">
      <dsp:nvSpPr>
        <dsp:cNvPr id="0" name=""/>
        <dsp:cNvSpPr/>
      </dsp:nvSpPr>
      <dsp:spPr>
        <a:xfrm rot="4396374">
          <a:off x="354206" y="1217967"/>
          <a:ext cx="5283732" cy="368474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77D7-3723-436C-867A-A38267BE1F08}">
      <dsp:nvSpPr>
        <dsp:cNvPr id="0" name=""/>
        <dsp:cNvSpPr/>
      </dsp:nvSpPr>
      <dsp:spPr>
        <a:xfrm>
          <a:off x="2155091" y="1581583"/>
          <a:ext cx="133430" cy="13343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9BB02-DD70-4E09-922C-0083DE398A14}">
      <dsp:nvSpPr>
        <dsp:cNvPr id="0" name=""/>
        <dsp:cNvSpPr/>
      </dsp:nvSpPr>
      <dsp:spPr>
        <a:xfrm>
          <a:off x="2908486" y="2159987"/>
          <a:ext cx="133430" cy="13343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511CC-2CA6-472C-8DC7-CB6198E8F088}">
      <dsp:nvSpPr>
        <dsp:cNvPr id="0" name=""/>
        <dsp:cNvSpPr/>
      </dsp:nvSpPr>
      <dsp:spPr>
        <a:xfrm>
          <a:off x="3585800" y="2836934"/>
          <a:ext cx="133430" cy="13343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B353D-DFE9-41FA-BCA9-2481D9C56A54}">
      <dsp:nvSpPr>
        <dsp:cNvPr id="0" name=""/>
        <dsp:cNvSpPr/>
      </dsp:nvSpPr>
      <dsp:spPr>
        <a:xfrm>
          <a:off x="0" y="0"/>
          <a:ext cx="2491116" cy="97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La ética es el conjunto de criterios que nos indica si algo es bueno o mejor</a:t>
          </a:r>
          <a:endParaRPr lang="es-MX" sz="1400" kern="1200" dirty="0"/>
        </a:p>
      </dsp:txBody>
      <dsp:txXfrm>
        <a:off x="0" y="0"/>
        <a:ext cx="2491116" cy="979308"/>
      </dsp:txXfrm>
    </dsp:sp>
    <dsp:sp modelId="{98AC5393-31B5-485F-9FC6-97CF3D690563}">
      <dsp:nvSpPr>
        <dsp:cNvPr id="0" name=""/>
        <dsp:cNvSpPr/>
      </dsp:nvSpPr>
      <dsp:spPr>
        <a:xfrm>
          <a:off x="3029736" y="1158644"/>
          <a:ext cx="3703010" cy="97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(porque concuerda con y expande la naturaleza humana)</a:t>
          </a:r>
          <a:endParaRPr lang="es-MX" sz="1400" kern="1200" dirty="0"/>
        </a:p>
      </dsp:txBody>
      <dsp:txXfrm>
        <a:off x="3029736" y="1158644"/>
        <a:ext cx="3703010" cy="979308"/>
      </dsp:txXfrm>
    </dsp:sp>
    <dsp:sp modelId="{AB1F790A-DB0E-4747-8F2F-E7A1EF50C049}">
      <dsp:nvSpPr>
        <dsp:cNvPr id="0" name=""/>
        <dsp:cNvSpPr/>
      </dsp:nvSpPr>
      <dsp:spPr>
        <a:xfrm>
          <a:off x="0" y="1737048"/>
          <a:ext cx="2491116" cy="97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o si es malo o peor</a:t>
          </a:r>
          <a:endParaRPr lang="es-MX" sz="1400" kern="1200" dirty="0"/>
        </a:p>
      </dsp:txBody>
      <dsp:txXfrm>
        <a:off x="0" y="1737048"/>
        <a:ext cx="2491116" cy="979308"/>
      </dsp:txXfrm>
    </dsp:sp>
    <dsp:sp modelId="{627E4F37-13BA-4086-A612-50CD28DDA84C}">
      <dsp:nvSpPr>
        <dsp:cNvPr id="0" name=""/>
        <dsp:cNvSpPr/>
      </dsp:nvSpPr>
      <dsp:spPr>
        <a:xfrm>
          <a:off x="4075944" y="3581821"/>
          <a:ext cx="133430" cy="13343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ECAF3-C3B2-4FC1-8F31-193E007296BA}">
      <dsp:nvSpPr>
        <dsp:cNvPr id="0" name=""/>
        <dsp:cNvSpPr/>
      </dsp:nvSpPr>
      <dsp:spPr>
        <a:xfrm>
          <a:off x="4241631" y="2413995"/>
          <a:ext cx="2491116" cy="97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(porque le da la espalda o la contraviene), </a:t>
          </a:r>
          <a:endParaRPr lang="es-MX" sz="1400" kern="1200" dirty="0"/>
        </a:p>
      </dsp:txBody>
      <dsp:txXfrm>
        <a:off x="4241631" y="2413995"/>
        <a:ext cx="2491116" cy="979308"/>
      </dsp:txXfrm>
    </dsp:sp>
    <dsp:sp modelId="{24FCA0C8-4494-4DC3-B635-5BC7E89E995D}">
      <dsp:nvSpPr>
        <dsp:cNvPr id="0" name=""/>
        <dsp:cNvSpPr/>
      </dsp:nvSpPr>
      <dsp:spPr>
        <a:xfrm>
          <a:off x="0" y="3158882"/>
          <a:ext cx="3703010" cy="97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y el criterio no puede ser confuso y débil, porque es lo que debe dar claridad y firmeza.</a:t>
          </a:r>
          <a:endParaRPr lang="es-MX" sz="1400" kern="1200" dirty="0"/>
        </a:p>
      </dsp:txBody>
      <dsp:txXfrm>
        <a:off x="0" y="3158882"/>
        <a:ext cx="3703010" cy="979308"/>
      </dsp:txXfrm>
    </dsp:sp>
    <dsp:sp modelId="{21ACC8B0-4FFC-4695-BA9F-4CA087EDCCA5}">
      <dsp:nvSpPr>
        <dsp:cNvPr id="0" name=""/>
        <dsp:cNvSpPr/>
      </dsp:nvSpPr>
      <dsp:spPr>
        <a:xfrm>
          <a:off x="2394266" y="5141370"/>
          <a:ext cx="5310588" cy="97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Hacer un TRABAJO, </a:t>
          </a:r>
          <a:r>
            <a:rPr lang="es-MX" sz="1800" b="1" kern="1200" dirty="0" smtClean="0"/>
            <a:t>sin partir de una idea del hombre, equivale a privar a la empresa de una orientación clara y de una finalidad determinada. </a:t>
          </a:r>
          <a:endParaRPr lang="es-MX" sz="1800" b="1" kern="1200" dirty="0"/>
        </a:p>
      </dsp:txBody>
      <dsp:txXfrm>
        <a:off x="2394266" y="5141370"/>
        <a:ext cx="5310588" cy="97930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E686A-77D5-465C-A8FD-0D7F9A996E0F}">
      <dsp:nvSpPr>
        <dsp:cNvPr id="0" name=""/>
        <dsp:cNvSpPr/>
      </dsp:nvSpPr>
      <dsp:spPr>
        <a:xfrm>
          <a:off x="0" y="1215237"/>
          <a:ext cx="7772400" cy="162031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DCD32-D7D7-46DC-A760-A10DFEC7F63F}">
      <dsp:nvSpPr>
        <dsp:cNvPr id="0" name=""/>
        <dsp:cNvSpPr/>
      </dsp:nvSpPr>
      <dsp:spPr>
        <a:xfrm>
          <a:off x="85" y="0"/>
          <a:ext cx="3412189" cy="162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Charles Handy, en </a:t>
          </a:r>
          <a:r>
            <a:rPr lang="es-MX" sz="1700" i="1" kern="1200" smtClean="0"/>
            <a:t>La edad de la paradoja </a:t>
          </a:r>
          <a:r>
            <a:rPr lang="es-MX" sz="1700" kern="1200" smtClean="0"/>
            <a:t>(1996, p. 139), en el capítulo que trata precisamente de “El significado de la empresa”, nos dice que:</a:t>
          </a:r>
          <a:endParaRPr lang="es-MX" sz="1700" kern="1200"/>
        </a:p>
      </dsp:txBody>
      <dsp:txXfrm>
        <a:off x="85" y="0"/>
        <a:ext cx="3412189" cy="1620316"/>
      </dsp:txXfrm>
    </dsp:sp>
    <dsp:sp modelId="{1D72EA79-0A75-4DB5-B23F-50E5F3EB94E5}">
      <dsp:nvSpPr>
        <dsp:cNvPr id="0" name=""/>
        <dsp:cNvSpPr/>
      </dsp:nvSpPr>
      <dsp:spPr>
        <a:xfrm>
          <a:off x="1503640" y="1822856"/>
          <a:ext cx="405079" cy="405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61EB5-3CDC-4169-B72E-31568A54E6BD}">
      <dsp:nvSpPr>
        <dsp:cNvPr id="0" name=""/>
        <dsp:cNvSpPr/>
      </dsp:nvSpPr>
      <dsp:spPr>
        <a:xfrm>
          <a:off x="3582884" y="2430475"/>
          <a:ext cx="3412189" cy="162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“examinar el lugar y significado de la empresa en nuestra sociedad” implica “el reto de encontrar de nuevo nuestra naturaleza humana”.</a:t>
          </a:r>
          <a:endParaRPr lang="es-MX" sz="1700" kern="1200"/>
        </a:p>
      </dsp:txBody>
      <dsp:txXfrm>
        <a:off x="3582884" y="2430475"/>
        <a:ext cx="3412189" cy="1620316"/>
      </dsp:txXfrm>
    </dsp:sp>
    <dsp:sp modelId="{C8FD7455-06B7-4CD9-8C31-B8E2951E658C}">
      <dsp:nvSpPr>
        <dsp:cNvPr id="0" name=""/>
        <dsp:cNvSpPr/>
      </dsp:nvSpPr>
      <dsp:spPr>
        <a:xfrm>
          <a:off x="5086440" y="1822856"/>
          <a:ext cx="405079" cy="405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EC720-D896-4B0E-910D-707EBB7C4761}">
      <dsp:nvSpPr>
        <dsp:cNvPr id="0" name=""/>
        <dsp:cNvSpPr/>
      </dsp:nvSpPr>
      <dsp:spPr>
        <a:xfrm>
          <a:off x="0" y="470916"/>
          <a:ext cx="7772400" cy="31089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3064A-0A6A-4917-B0EA-7B4D6C62E504}">
      <dsp:nvSpPr>
        <dsp:cNvPr id="0" name=""/>
        <dsp:cNvSpPr/>
      </dsp:nvSpPr>
      <dsp:spPr>
        <a:xfrm>
          <a:off x="932688" y="1014984"/>
          <a:ext cx="2564892" cy="15233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El </a:t>
          </a:r>
          <a:r>
            <a:rPr lang="es-MX" sz="1700" b="1" kern="1200" dirty="0" smtClean="0">
              <a:solidFill>
                <a:srgbClr val="002060"/>
              </a:solidFill>
            </a:rPr>
            <a:t>saber </a:t>
          </a:r>
          <a:r>
            <a:rPr lang="es-MX" sz="1700" kern="1200" dirty="0" smtClean="0"/>
            <a:t>que contiene las </a:t>
          </a:r>
          <a:r>
            <a:rPr lang="es-MX" sz="1700" b="1" kern="1200" dirty="0" smtClean="0">
              <a:solidFill>
                <a:srgbClr val="002060"/>
              </a:solidFill>
            </a:rPr>
            <a:t>disposiciones</a:t>
          </a:r>
          <a:r>
            <a:rPr lang="es-MX" sz="1700" kern="1200" dirty="0" smtClean="0"/>
            <a:t> necesarias para que el hombre se </a:t>
          </a:r>
          <a:r>
            <a:rPr lang="es-MX" sz="1700" b="1" kern="1200" dirty="0" smtClean="0">
              <a:solidFill>
                <a:srgbClr val="002060"/>
              </a:solidFill>
            </a:rPr>
            <a:t>desarrolle</a:t>
          </a:r>
          <a:r>
            <a:rPr lang="es-MX" sz="1700" kern="1200" dirty="0" smtClean="0"/>
            <a:t> a plenitud y alcance una vida lograda. </a:t>
          </a:r>
          <a:endParaRPr lang="es-MX" sz="1700" kern="1200" dirty="0"/>
        </a:p>
      </dsp:txBody>
      <dsp:txXfrm>
        <a:off x="932688" y="1014984"/>
        <a:ext cx="2564892" cy="1523390"/>
      </dsp:txXfrm>
    </dsp:sp>
    <dsp:sp modelId="{5D2C2812-1B9C-49B9-BA22-64CA64E7CFB3}">
      <dsp:nvSpPr>
        <dsp:cNvPr id="0" name=""/>
        <dsp:cNvSpPr/>
      </dsp:nvSpPr>
      <dsp:spPr>
        <a:xfrm>
          <a:off x="3886200" y="1512417"/>
          <a:ext cx="3031236" cy="15233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Los </a:t>
          </a:r>
          <a:r>
            <a:rPr lang="es-MX" sz="1700" b="1" kern="1200" dirty="0" smtClean="0">
              <a:solidFill>
                <a:srgbClr val="002060"/>
              </a:solidFill>
            </a:rPr>
            <a:t>imperativos</a:t>
          </a:r>
          <a:r>
            <a:rPr lang="es-MX" sz="1700" kern="1200" dirty="0" smtClean="0"/>
            <a:t> éticos son, pues, indicaciones que señalan </a:t>
          </a:r>
          <a:r>
            <a:rPr lang="es-MX" sz="1700" b="1" kern="1200" dirty="0" smtClean="0">
              <a:solidFill>
                <a:srgbClr val="002060"/>
              </a:solidFill>
            </a:rPr>
            <a:t>el camino </a:t>
          </a:r>
          <a:r>
            <a:rPr lang="es-MX" sz="1700" kern="1200" dirty="0" smtClean="0"/>
            <a:t>que conduce al </a:t>
          </a:r>
          <a:r>
            <a:rPr lang="es-MX" sz="1700" b="1" kern="1200" dirty="0" smtClean="0">
              <a:solidFill>
                <a:srgbClr val="002060"/>
              </a:solidFill>
            </a:rPr>
            <a:t>desarrollo</a:t>
          </a:r>
          <a:r>
            <a:rPr lang="es-MX" sz="1700" kern="1200" dirty="0" smtClean="0"/>
            <a:t> del hombre.</a:t>
          </a:r>
          <a:endParaRPr lang="es-MX" sz="1700" kern="1200" dirty="0"/>
        </a:p>
      </dsp:txBody>
      <dsp:txXfrm>
        <a:off x="3886200" y="1512417"/>
        <a:ext cx="3031236" cy="1523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78737-EC1E-481D-8375-24297B6984FE}">
      <dsp:nvSpPr>
        <dsp:cNvPr id="0" name=""/>
        <dsp:cNvSpPr/>
      </dsp:nvSpPr>
      <dsp:spPr>
        <a:xfrm>
          <a:off x="0" y="212008"/>
          <a:ext cx="7772400" cy="14531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 smtClean="0"/>
            <a:t>Si bien hay en el hombre una clara continuidad anatómica de las especies que evolutivamente le precedieron, </a:t>
          </a:r>
          <a:endParaRPr lang="es-MX" sz="2700" kern="1200" dirty="0"/>
        </a:p>
      </dsp:txBody>
      <dsp:txXfrm>
        <a:off x="70936" y="282944"/>
        <a:ext cx="7630528" cy="1311268"/>
      </dsp:txXfrm>
    </dsp:sp>
    <dsp:sp modelId="{3B85B024-1575-409F-900A-BBEC73D3BCE0}">
      <dsp:nvSpPr>
        <dsp:cNvPr id="0" name=""/>
        <dsp:cNvSpPr/>
      </dsp:nvSpPr>
      <dsp:spPr>
        <a:xfrm>
          <a:off x="0" y="1742908"/>
          <a:ext cx="7772400" cy="14531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 smtClean="0"/>
            <a:t>al mismo tiempo, hay una ruptura ontológica con respecto a ellas.</a:t>
          </a:r>
          <a:endParaRPr lang="es-MX" sz="2700" kern="1200" dirty="0"/>
        </a:p>
      </dsp:txBody>
      <dsp:txXfrm>
        <a:off x="70936" y="1813844"/>
        <a:ext cx="7630528" cy="1311268"/>
      </dsp:txXfrm>
    </dsp:sp>
    <dsp:sp modelId="{702DAC57-7221-44C1-B32D-8FE2836BC85D}">
      <dsp:nvSpPr>
        <dsp:cNvPr id="0" name=""/>
        <dsp:cNvSpPr/>
      </dsp:nvSpPr>
      <dsp:spPr>
        <a:xfrm>
          <a:off x="0" y="3196048"/>
          <a:ext cx="7772400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2100" kern="1200" dirty="0" smtClean="0"/>
            <a:t>El hombre está por encima de esas especies, no con diferencia de grado sino fundamental o entitativa.</a:t>
          </a:r>
          <a:endParaRPr lang="es-MX" sz="2100" kern="1200" dirty="0"/>
        </a:p>
      </dsp:txBody>
      <dsp:txXfrm>
        <a:off x="0" y="3196048"/>
        <a:ext cx="7772400" cy="642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93AAC-8368-4682-973C-7828C6BCCA3E}">
      <dsp:nvSpPr>
        <dsp:cNvPr id="0" name=""/>
        <dsp:cNvSpPr/>
      </dsp:nvSpPr>
      <dsp:spPr>
        <a:xfrm>
          <a:off x="333970" y="1396"/>
          <a:ext cx="2960191" cy="1776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Tal ruptura y superioridad se desprende de dos capacidades que se hallan en el ser humano: </a:t>
          </a:r>
          <a:endParaRPr lang="es-MX" sz="2000" kern="1200" dirty="0"/>
        </a:p>
      </dsp:txBody>
      <dsp:txXfrm>
        <a:off x="385991" y="53417"/>
        <a:ext cx="2856149" cy="1672072"/>
      </dsp:txXfrm>
    </dsp:sp>
    <dsp:sp modelId="{FDA455FB-3624-4E2A-96A3-E9603E04D156}">
      <dsp:nvSpPr>
        <dsp:cNvPr id="0" name=""/>
        <dsp:cNvSpPr/>
      </dsp:nvSpPr>
      <dsp:spPr>
        <a:xfrm>
          <a:off x="3554658" y="522390"/>
          <a:ext cx="627560" cy="734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200" kern="1200"/>
        </a:p>
      </dsp:txBody>
      <dsp:txXfrm>
        <a:off x="3554658" y="669215"/>
        <a:ext cx="439292" cy="440477"/>
      </dsp:txXfrm>
    </dsp:sp>
    <dsp:sp modelId="{93AEF4D7-944E-4ECA-961C-6F1F09DEE2C9}">
      <dsp:nvSpPr>
        <dsp:cNvPr id="0" name=""/>
        <dsp:cNvSpPr/>
      </dsp:nvSpPr>
      <dsp:spPr>
        <a:xfrm>
          <a:off x="4478238" y="1396"/>
          <a:ext cx="2960191" cy="1776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>
              <a:solidFill>
                <a:srgbClr val="FFC000"/>
              </a:solidFill>
            </a:rPr>
            <a:t>la inteligencia y la voluntad</a:t>
          </a:r>
          <a:r>
            <a:rPr lang="es-MX" sz="2800" kern="1200" dirty="0" smtClean="0">
              <a:solidFill>
                <a:srgbClr val="FFC000"/>
              </a:solidFill>
            </a:rPr>
            <a:t>.</a:t>
          </a:r>
          <a:endParaRPr lang="es-MX" sz="2800" kern="1200" dirty="0">
            <a:solidFill>
              <a:srgbClr val="FFC000"/>
            </a:solidFill>
          </a:endParaRPr>
        </a:p>
      </dsp:txBody>
      <dsp:txXfrm>
        <a:off x="4530259" y="53417"/>
        <a:ext cx="2856149" cy="1672072"/>
      </dsp:txXfrm>
    </dsp:sp>
    <dsp:sp modelId="{4B5F9AC5-01D5-43DE-868F-7870151D47EC}">
      <dsp:nvSpPr>
        <dsp:cNvPr id="0" name=""/>
        <dsp:cNvSpPr/>
      </dsp:nvSpPr>
      <dsp:spPr>
        <a:xfrm rot="5400000">
          <a:off x="5644553" y="1984724"/>
          <a:ext cx="627560" cy="734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200" kern="1200"/>
        </a:p>
      </dsp:txBody>
      <dsp:txXfrm rot="-5400000">
        <a:off x="5738095" y="2038007"/>
        <a:ext cx="440477" cy="439292"/>
      </dsp:txXfrm>
    </dsp:sp>
    <dsp:sp modelId="{97110EE6-7001-42AF-B571-9BCD5DFEDD78}">
      <dsp:nvSpPr>
        <dsp:cNvPr id="0" name=""/>
        <dsp:cNvSpPr/>
      </dsp:nvSpPr>
      <dsp:spPr>
        <a:xfrm>
          <a:off x="4478238" y="2961587"/>
          <a:ext cx="2960191" cy="258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Por el conocer  profundo y el querer libre, la persona goza de dominio sobre otras potencias a las que el animal, se encuentra sometido. </a:t>
          </a:r>
          <a:endParaRPr lang="es-MX" sz="2000" kern="1200" dirty="0"/>
        </a:p>
      </dsp:txBody>
      <dsp:txXfrm>
        <a:off x="4554053" y="3037402"/>
        <a:ext cx="2808561" cy="2436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DB943-729D-452F-BFCF-79558BB403C6}">
      <dsp:nvSpPr>
        <dsp:cNvPr id="0" name=""/>
        <dsp:cNvSpPr/>
      </dsp:nvSpPr>
      <dsp:spPr>
        <a:xfrm>
          <a:off x="0" y="0"/>
          <a:ext cx="4050792" cy="40507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3BC5-B6C1-4AA1-A66E-19E5E7124CDE}">
      <dsp:nvSpPr>
        <dsp:cNvPr id="0" name=""/>
        <dsp:cNvSpPr/>
      </dsp:nvSpPr>
      <dsp:spPr>
        <a:xfrm>
          <a:off x="2025396" y="0"/>
          <a:ext cx="5747004" cy="4050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El hombre posee, como el animal, sentidos, instintos y tendencias sensibles, pero, por causa de su inteligencia, </a:t>
          </a:r>
          <a:r>
            <a:rPr lang="es-MX" sz="2300" b="1" kern="1200" dirty="0" smtClean="0"/>
            <a:t>puede encauzarlos, dominarlos y pasar por encima de ellos. </a:t>
          </a:r>
          <a:endParaRPr lang="es-MX" sz="2300" kern="1200" dirty="0"/>
        </a:p>
      </dsp:txBody>
      <dsp:txXfrm>
        <a:off x="2025396" y="0"/>
        <a:ext cx="5747004" cy="1924126"/>
      </dsp:txXfrm>
    </dsp:sp>
    <dsp:sp modelId="{9BBBAD3A-BA74-48E2-8CC9-BE61F749923E}">
      <dsp:nvSpPr>
        <dsp:cNvPr id="0" name=""/>
        <dsp:cNvSpPr/>
      </dsp:nvSpPr>
      <dsp:spPr>
        <a:xfrm>
          <a:off x="1063332" y="1924126"/>
          <a:ext cx="1924126" cy="19241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42E9-D9A5-474D-A556-E98D388C7D08}">
      <dsp:nvSpPr>
        <dsp:cNvPr id="0" name=""/>
        <dsp:cNvSpPr/>
      </dsp:nvSpPr>
      <dsp:spPr>
        <a:xfrm>
          <a:off x="2025396" y="1924126"/>
          <a:ext cx="5747004" cy="19241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La diferencia del hombre con los animales es que </a:t>
          </a:r>
          <a:r>
            <a:rPr lang="es-MX" sz="2300" b="1" kern="1200" dirty="0" smtClean="0"/>
            <a:t>el hombre es dueño de sí.</a:t>
          </a:r>
          <a:endParaRPr lang="es-MX" sz="2300" kern="1200" dirty="0"/>
        </a:p>
      </dsp:txBody>
      <dsp:txXfrm>
        <a:off x="2025396" y="1924126"/>
        <a:ext cx="5747004" cy="1924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E5ABA-849A-47DF-8864-D958008F4F90}">
      <dsp:nvSpPr>
        <dsp:cNvPr id="0" name=""/>
        <dsp:cNvSpPr/>
      </dsp:nvSpPr>
      <dsp:spPr>
        <a:xfrm>
          <a:off x="0" y="0"/>
          <a:ext cx="4050792" cy="40507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EA684-BB93-4065-AA8B-42144D1E047C}">
      <dsp:nvSpPr>
        <dsp:cNvPr id="0" name=""/>
        <dsp:cNvSpPr/>
      </dsp:nvSpPr>
      <dsp:spPr>
        <a:xfrm>
          <a:off x="2025396" y="0"/>
          <a:ext cx="5747004" cy="4050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El hombre es capaz de elevarse por encima de la particularidad de cada cosa, y considerarla dentro de un escenario panorámico, </a:t>
          </a:r>
          <a:r>
            <a:rPr lang="es-MX" sz="2400" b="1" kern="1200" dirty="0" smtClean="0"/>
            <a:t>capaz de concebir el infinito y de tender a él. </a:t>
          </a:r>
          <a:endParaRPr lang="es-MX" sz="2400" b="1" kern="1200" dirty="0"/>
        </a:p>
      </dsp:txBody>
      <dsp:txXfrm>
        <a:off x="2025396" y="0"/>
        <a:ext cx="5747004" cy="1924126"/>
      </dsp:txXfrm>
    </dsp:sp>
    <dsp:sp modelId="{770E04DF-A75E-4216-A2D3-9B56486FC76D}">
      <dsp:nvSpPr>
        <dsp:cNvPr id="0" name=""/>
        <dsp:cNvSpPr/>
      </dsp:nvSpPr>
      <dsp:spPr>
        <a:xfrm>
          <a:off x="1063332" y="1924126"/>
          <a:ext cx="1924126" cy="19241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C321E-5E78-496D-B708-0B3B49B47CA4}">
      <dsp:nvSpPr>
        <dsp:cNvPr id="0" name=""/>
        <dsp:cNvSpPr/>
      </dsp:nvSpPr>
      <dsp:spPr>
        <a:xfrm>
          <a:off x="2025396" y="1924126"/>
          <a:ext cx="5747004" cy="19241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smtClean="0"/>
            <a:t>Ésta es la segunda característica clásica asignada en particular al ser humano: </a:t>
          </a:r>
          <a:r>
            <a:rPr lang="es-MX" sz="2400" b="1" kern="1200" smtClean="0"/>
            <a:t>el ansia de trascendencia infinita.</a:t>
          </a:r>
          <a:endParaRPr lang="es-MX" sz="2400" kern="1200"/>
        </a:p>
      </dsp:txBody>
      <dsp:txXfrm>
        <a:off x="2025396" y="1924126"/>
        <a:ext cx="5747004" cy="19241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92138-0A93-421C-B6BA-193B89FCE9BC}">
      <dsp:nvSpPr>
        <dsp:cNvPr id="0" name=""/>
        <dsp:cNvSpPr/>
      </dsp:nvSpPr>
      <dsp:spPr>
        <a:xfrm>
          <a:off x="1362472" y="0"/>
          <a:ext cx="5047456" cy="5047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Dominio de sí y ansia de infinito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son las dos coordenadas que sitúan al hombre como un ente particular en el ámbito de los seres vivos. </a:t>
          </a:r>
          <a:endParaRPr lang="es-MX" sz="2800" kern="1200" dirty="0"/>
        </a:p>
      </dsp:txBody>
      <dsp:txXfrm>
        <a:off x="2101655" y="739183"/>
        <a:ext cx="3569090" cy="3569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52692-CA44-4FEB-AC2F-560DB14DE644}">
      <dsp:nvSpPr>
        <dsp:cNvPr id="0" name=""/>
        <dsp:cNvSpPr/>
      </dsp:nvSpPr>
      <dsp:spPr>
        <a:xfrm>
          <a:off x="4274" y="0"/>
          <a:ext cx="2564892" cy="2802981"/>
        </a:xfrm>
        <a:prstGeom prst="up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78BD60-32F4-49CE-95AA-D755EE1F66A8}">
      <dsp:nvSpPr>
        <dsp:cNvPr id="0" name=""/>
        <dsp:cNvSpPr/>
      </dsp:nvSpPr>
      <dsp:spPr>
        <a:xfrm>
          <a:off x="2646113" y="0"/>
          <a:ext cx="4352544" cy="28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Esta consideración ética, como </a:t>
          </a:r>
          <a:r>
            <a:rPr lang="es-MX" sz="2100" b="1" kern="1200" dirty="0" smtClean="0"/>
            <a:t>expansiva </a:t>
          </a:r>
          <a:r>
            <a:rPr lang="es-MX" sz="2100" kern="1200" dirty="0" smtClean="0"/>
            <a:t>de la realidad del hombre, se contraviene con la usual de nuestro tiempo, según la cual la ética implicaría un conjunto de reglas </a:t>
          </a:r>
          <a:r>
            <a:rPr lang="es-MX" sz="2100" b="1" kern="1200" dirty="0" smtClean="0"/>
            <a:t>restrictivas</a:t>
          </a:r>
          <a:r>
            <a:rPr lang="es-MX" sz="2100" kern="1200" dirty="0" smtClean="0"/>
            <a:t> —no expansivas— del desarrollo humano.</a:t>
          </a:r>
          <a:endParaRPr lang="es-MX" sz="2100" kern="1200" dirty="0"/>
        </a:p>
      </dsp:txBody>
      <dsp:txXfrm>
        <a:off x="2646113" y="0"/>
        <a:ext cx="4352544" cy="2802981"/>
      </dsp:txXfrm>
    </dsp:sp>
    <dsp:sp modelId="{143BCFBE-D4C5-44BD-AAC6-5F0468D9E27C}">
      <dsp:nvSpPr>
        <dsp:cNvPr id="0" name=""/>
        <dsp:cNvSpPr/>
      </dsp:nvSpPr>
      <dsp:spPr>
        <a:xfrm>
          <a:off x="773742" y="3036562"/>
          <a:ext cx="2564892" cy="2802981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F4C652-322D-4B8A-9841-C0038BA958C1}">
      <dsp:nvSpPr>
        <dsp:cNvPr id="0" name=""/>
        <dsp:cNvSpPr/>
      </dsp:nvSpPr>
      <dsp:spPr>
        <a:xfrm>
          <a:off x="3415581" y="3036562"/>
          <a:ext cx="4352544" cy="28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smtClean="0"/>
            <a:t>Para que una regla de conducta determinada pueda considerarse como </a:t>
          </a:r>
          <a:r>
            <a:rPr lang="es-MX" sz="2100" b="1" kern="1200" smtClean="0"/>
            <a:t>expansión</a:t>
          </a:r>
          <a:r>
            <a:rPr lang="es-MX" sz="2100" kern="1200" smtClean="0"/>
            <a:t> o como </a:t>
          </a:r>
          <a:r>
            <a:rPr lang="es-MX" sz="2100" b="1" kern="1200" smtClean="0"/>
            <a:t>restricción</a:t>
          </a:r>
          <a:r>
            <a:rPr lang="es-MX" sz="2100" kern="1200" smtClean="0"/>
            <a:t> del hombre, es preciso partir de un concepto de ser humano.</a:t>
          </a:r>
          <a:endParaRPr lang="es-MX" sz="2100" kern="1200"/>
        </a:p>
      </dsp:txBody>
      <dsp:txXfrm>
        <a:off x="3415581" y="3036562"/>
        <a:ext cx="4352544" cy="280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79AC-80D3-4687-ADFD-FE7F2826C58F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FE91A-AE67-4A0B-A647-B5E422555B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92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E91A-AE67-4A0B-A647-B5E422555BC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0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78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3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47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0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2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56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6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63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84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87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26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RELACIÓN ENTRE EL CONCEPTO DE HOMBRE Y LAS NORMAS ÉTICAS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351311"/>
              </p:ext>
            </p:extLst>
          </p:nvPr>
        </p:nvGraphicFramePr>
        <p:xfrm>
          <a:off x="685800" y="1124744"/>
          <a:ext cx="7772400" cy="504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8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464722"/>
              </p:ext>
            </p:extLst>
          </p:nvPr>
        </p:nvGraphicFramePr>
        <p:xfrm>
          <a:off x="685800" y="332656"/>
          <a:ext cx="7772400" cy="583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4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PENSAMIENTO CLÁSICO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75793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4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PENSAMIENTO </a:t>
            </a:r>
            <a:r>
              <a:rPr lang="es-MX" dirty="0" err="1" smtClean="0"/>
              <a:t>MODErno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826894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0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65321" cy="1326321"/>
          </a:xfrm>
        </p:spPr>
        <p:txBody>
          <a:bodyPr/>
          <a:lstStyle/>
          <a:p>
            <a:r>
              <a:rPr lang="es-MX" dirty="0" smtClean="0"/>
              <a:t>HOMBRE ES NATURALEZA</a:t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556792"/>
          <a:ext cx="7764463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5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89585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4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15816"/>
              </p:ext>
            </p:extLst>
          </p:nvPr>
        </p:nvGraphicFramePr>
        <p:xfrm>
          <a:off x="685800" y="692696"/>
          <a:ext cx="7772400" cy="5479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9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83185"/>
              </p:ext>
            </p:extLst>
          </p:nvPr>
        </p:nvGraphicFramePr>
        <p:xfrm>
          <a:off x="685800" y="1196752"/>
          <a:ext cx="813467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8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822047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3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070769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Ética en definición clásica</a:t>
            </a:r>
          </a:p>
          <a:p>
            <a:r>
              <a:rPr lang="es-MX" dirty="0" smtClean="0"/>
              <a:t>Ética en definición moderna</a:t>
            </a:r>
          </a:p>
          <a:p>
            <a:r>
              <a:rPr lang="es-MX" dirty="0" smtClean="0"/>
              <a:t>Noción </a:t>
            </a:r>
            <a:r>
              <a:rPr lang="es-MX" dirty="0"/>
              <a:t>de hombre en filosofía </a:t>
            </a:r>
            <a:r>
              <a:rPr lang="es-MX" dirty="0" smtClean="0"/>
              <a:t>clásica</a:t>
            </a:r>
          </a:p>
          <a:p>
            <a:r>
              <a:rPr lang="es-MX" dirty="0" smtClean="0"/>
              <a:t>Ética en el concepto moderno</a:t>
            </a:r>
          </a:p>
          <a:p>
            <a:r>
              <a:rPr lang="es-MX" dirty="0" smtClean="0"/>
              <a:t>Ética y vida social</a:t>
            </a:r>
          </a:p>
          <a:p>
            <a:r>
              <a:rPr lang="es-MX" dirty="0" smtClean="0"/>
              <a:t>Profesión, empresa </a:t>
            </a:r>
            <a:r>
              <a:rPr lang="es-MX" dirty="0"/>
              <a:t>y ética</a:t>
            </a:r>
          </a:p>
        </p:txBody>
      </p:sp>
    </p:spTree>
    <p:extLst>
      <p:ext uri="{BB962C8B-B14F-4D97-AF65-F5344CB8AC3E}">
        <p14:creationId xmlns:p14="http://schemas.microsoft.com/office/powerpoint/2010/main" val="19574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ÉTICA MODERNA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el orden INDIVIDUAL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355389"/>
              </p:ext>
            </p:extLst>
          </p:nvPr>
        </p:nvGraphicFramePr>
        <p:xfrm>
          <a:off x="685800" y="2743200"/>
          <a:ext cx="3657600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En el orden SOCIAL</a:t>
            </a:r>
            <a:endParaRPr lang="es-MX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21921965"/>
              </p:ext>
            </p:extLst>
          </p:nvPr>
        </p:nvGraphicFramePr>
        <p:xfrm>
          <a:off x="4821238" y="2743200"/>
          <a:ext cx="3657600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0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4158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9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Ética y vida social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015652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7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438327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1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/>
              <a:t>Las divisiones que se hacen sobre ética individual y ética social son artificiales. </a:t>
            </a:r>
            <a:br>
              <a:rPr lang="es-MX" sz="2400" dirty="0"/>
            </a:br>
            <a:endParaRPr lang="es-MX" sz="24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477"/>
              </p:ext>
            </p:extLst>
          </p:nvPr>
        </p:nvGraphicFramePr>
        <p:xfrm>
          <a:off x="685800" y="2121408"/>
          <a:ext cx="8278688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8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8412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PROFESIÓN, Empresa </a:t>
            </a:r>
            <a:r>
              <a:rPr lang="es-MX" sz="3200" dirty="0" smtClean="0"/>
              <a:t>y ética</a:t>
            </a:r>
            <a:endParaRPr lang="es-MX" sz="32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58578"/>
              </p:ext>
            </p:extLst>
          </p:nvPr>
        </p:nvGraphicFramePr>
        <p:xfrm>
          <a:off x="685800" y="1700808"/>
          <a:ext cx="7772400" cy="447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4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646889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4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88500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5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61549689"/>
              </p:ext>
            </p:extLst>
          </p:nvPr>
        </p:nvGraphicFramePr>
        <p:xfrm>
          <a:off x="539552" y="476672"/>
          <a:ext cx="7704856" cy="6120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425636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5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208064"/>
          </a:xfrm>
        </p:spPr>
        <p:txBody>
          <a:bodyPr>
            <a:normAutofit fontScale="90000"/>
          </a:bodyPr>
          <a:lstStyle/>
          <a:p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03037"/>
              </p:ext>
            </p:extLst>
          </p:nvPr>
        </p:nvGraphicFramePr>
        <p:xfrm>
          <a:off x="685800" y="692696"/>
          <a:ext cx="777240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0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40112"/>
          </a:xfrm>
        </p:spPr>
        <p:txBody>
          <a:bodyPr>
            <a:normAutofit fontScale="90000"/>
          </a:bodyPr>
          <a:lstStyle/>
          <a:p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212763"/>
              </p:ext>
            </p:extLst>
          </p:nvPr>
        </p:nvGraphicFramePr>
        <p:xfrm>
          <a:off x="685800" y="1556792"/>
          <a:ext cx="7772400" cy="4615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1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smtClean="0"/>
              <a:t>ÉTICA EN DEFINICIÓN </a:t>
            </a:r>
            <a:r>
              <a:rPr lang="es-MX" dirty="0" smtClean="0"/>
              <a:t>CLÁSICA (</a:t>
            </a:r>
            <a:r>
              <a:rPr lang="es-MX" sz="4400" cap="none" dirty="0" smtClean="0"/>
              <a:t>grecolatina y medieval</a:t>
            </a:r>
            <a:r>
              <a:rPr lang="es-MX" dirty="0" smtClean="0"/>
              <a:t>)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18983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5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NOCIÓN</a:t>
            </a:r>
            <a:r>
              <a:rPr lang="es-MX" dirty="0" smtClean="0"/>
              <a:t> </a:t>
            </a:r>
            <a:r>
              <a:rPr lang="es-MX" dirty="0" smtClean="0"/>
              <a:t>de hombre en filosofía clásica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122480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19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435697"/>
              </p:ext>
            </p:extLst>
          </p:nvPr>
        </p:nvGraphicFramePr>
        <p:xfrm>
          <a:off x="685800" y="620688"/>
          <a:ext cx="7772400" cy="555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3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 hombre dueño de sí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755852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 hombre ansía la trascendencia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96511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2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429</TotalTime>
  <Words>1276</Words>
  <Application>Microsoft Office PowerPoint</Application>
  <PresentationFormat>Presentación en pantalla (4:3)</PresentationFormat>
  <Paragraphs>91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Rockwell</vt:lpstr>
      <vt:lpstr>Rockwell Condensed</vt:lpstr>
      <vt:lpstr>Wingdings</vt:lpstr>
      <vt:lpstr>Tipo de madera</vt:lpstr>
      <vt:lpstr>RELACIÓN ENTRE EL CONCEPTO DE HOMBRE Y LAS NORMAS ÉTICAS</vt:lpstr>
      <vt:lpstr>Contenido</vt:lpstr>
      <vt:lpstr>Presentación de PowerPoint</vt:lpstr>
      <vt:lpstr>Presentación de PowerPoint</vt:lpstr>
      <vt:lpstr>ÉTICA EN DEFINICIÓN CLÁSICA (grecolatina y medieval)</vt:lpstr>
      <vt:lpstr>NOCIÓN de hombre en filosofía clásica</vt:lpstr>
      <vt:lpstr>Presentación de PowerPoint</vt:lpstr>
      <vt:lpstr>El hombre dueño de sí</vt:lpstr>
      <vt:lpstr>El hombre ansía la trascendencia</vt:lpstr>
      <vt:lpstr>Presentación de PowerPoint</vt:lpstr>
      <vt:lpstr>Presentación de PowerPoint</vt:lpstr>
      <vt:lpstr>PENSAMIENTO CLÁSICO</vt:lpstr>
      <vt:lpstr>PENSAMIENTO MODErno</vt:lpstr>
      <vt:lpstr>HOMBRE ES NATURALEZA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ÉTICA MODERNA</vt:lpstr>
      <vt:lpstr>Presentación de PowerPoint</vt:lpstr>
      <vt:lpstr>Ética y vida social</vt:lpstr>
      <vt:lpstr>Presentación de PowerPoint</vt:lpstr>
      <vt:lpstr>Las divisiones que se hacen sobre ética individual y ética social son artificiales.  </vt:lpstr>
      <vt:lpstr>PROFESIÓN, Empresa y ética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Ethel</dc:creator>
  <cp:lastModifiedBy>HP</cp:lastModifiedBy>
  <cp:revision>33</cp:revision>
  <dcterms:created xsi:type="dcterms:W3CDTF">2015-06-19T22:50:27Z</dcterms:created>
  <dcterms:modified xsi:type="dcterms:W3CDTF">2021-01-14T22:26:33Z</dcterms:modified>
</cp:coreProperties>
</file>