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332" r:id="rId3"/>
    <p:sldId id="333" r:id="rId4"/>
    <p:sldId id="323" r:id="rId5"/>
    <p:sldId id="322" r:id="rId6"/>
    <p:sldId id="307" r:id="rId7"/>
    <p:sldId id="317" r:id="rId8"/>
    <p:sldId id="278" r:id="rId9"/>
    <p:sldId id="331" r:id="rId10"/>
    <p:sldId id="308" r:id="rId11"/>
    <p:sldId id="329" r:id="rId12"/>
    <p:sldId id="330" r:id="rId13"/>
    <p:sldId id="326" r:id="rId14"/>
    <p:sldId id="327" r:id="rId15"/>
    <p:sldId id="328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660"/>
  </p:normalViewPr>
  <p:slideViewPr>
    <p:cSldViewPr>
      <p:cViewPr varScale="1">
        <p:scale>
          <a:sx n="66" d="100"/>
          <a:sy n="66" d="100"/>
        </p:scale>
        <p:origin x="1308" y="2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8DAC47-4F4F-4FAB-B748-D874969DE25D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3DB16A57-9F54-4264-9F79-94D0B4328059}">
      <dgm:prSet/>
      <dgm:spPr/>
      <dgm:t>
        <a:bodyPr/>
        <a:lstStyle/>
        <a:p>
          <a:pPr rtl="0"/>
          <a:r>
            <a:rPr lang="en-US" smtClean="0"/>
            <a:t>S. XVIII</a:t>
          </a:r>
          <a:endParaRPr lang="es-MX"/>
        </a:p>
      </dgm:t>
    </dgm:pt>
    <dgm:pt modelId="{7846CD21-3179-49BE-B521-54BE259B888D}" type="parTrans" cxnId="{31E3ED18-BAD8-43C3-8028-8EB51F5D8FA4}">
      <dgm:prSet/>
      <dgm:spPr/>
      <dgm:t>
        <a:bodyPr/>
        <a:lstStyle/>
        <a:p>
          <a:endParaRPr lang="es-ES"/>
        </a:p>
      </dgm:t>
    </dgm:pt>
    <dgm:pt modelId="{868AEBF7-DBDF-4471-AA5C-E90E3C76E22D}" type="sibTrans" cxnId="{31E3ED18-BAD8-43C3-8028-8EB51F5D8FA4}">
      <dgm:prSet/>
      <dgm:spPr/>
      <dgm:t>
        <a:bodyPr/>
        <a:lstStyle/>
        <a:p>
          <a:endParaRPr lang="es-ES"/>
        </a:p>
      </dgm:t>
    </dgm:pt>
    <dgm:pt modelId="{3BF33594-58C4-4357-ABD6-6EF82CA92C22}">
      <dgm:prSet/>
      <dgm:spPr/>
      <dgm:t>
        <a:bodyPr/>
        <a:lstStyle/>
        <a:p>
          <a:pPr rtl="0"/>
          <a:r>
            <a:rPr lang="en-US" smtClean="0"/>
            <a:t>Ciencia</a:t>
          </a:r>
          <a:br>
            <a:rPr lang="en-US" smtClean="0"/>
          </a:br>
          <a:endParaRPr lang="es-MX"/>
        </a:p>
      </dgm:t>
    </dgm:pt>
    <dgm:pt modelId="{2E285AB5-85A5-4AF1-8FB0-EC192470557D}" type="parTrans" cxnId="{EDA90E71-ED1A-4085-869D-35058130B9AF}">
      <dgm:prSet/>
      <dgm:spPr/>
      <dgm:t>
        <a:bodyPr/>
        <a:lstStyle/>
        <a:p>
          <a:endParaRPr lang="es-ES"/>
        </a:p>
      </dgm:t>
    </dgm:pt>
    <dgm:pt modelId="{64D58093-1DC8-4187-B6DA-2444E0451D5D}" type="sibTrans" cxnId="{EDA90E71-ED1A-4085-869D-35058130B9AF}">
      <dgm:prSet/>
      <dgm:spPr/>
      <dgm:t>
        <a:bodyPr/>
        <a:lstStyle/>
        <a:p>
          <a:endParaRPr lang="es-ES"/>
        </a:p>
      </dgm:t>
    </dgm:pt>
    <dgm:pt modelId="{C69FA0DB-4740-4552-80D6-4DE979B4AF49}">
      <dgm:prSet/>
      <dgm:spPr/>
      <dgm:t>
        <a:bodyPr/>
        <a:lstStyle/>
        <a:p>
          <a:pPr rtl="0"/>
          <a:r>
            <a:rPr lang="en-US" dirty="0" smtClean="0"/>
            <a:t>S. XIX 	</a:t>
          </a:r>
          <a:endParaRPr lang="es-MX" dirty="0"/>
        </a:p>
      </dgm:t>
    </dgm:pt>
    <dgm:pt modelId="{AD46ACA8-6932-4705-84B3-0B10477E1995}" type="parTrans" cxnId="{E49BD0C1-6840-4194-98B3-88C390D522B4}">
      <dgm:prSet/>
      <dgm:spPr/>
      <dgm:t>
        <a:bodyPr/>
        <a:lstStyle/>
        <a:p>
          <a:endParaRPr lang="es-ES"/>
        </a:p>
      </dgm:t>
    </dgm:pt>
    <dgm:pt modelId="{843D0FE5-AB56-4786-9975-24212B1D30DC}" type="sibTrans" cxnId="{E49BD0C1-6840-4194-98B3-88C390D522B4}">
      <dgm:prSet/>
      <dgm:spPr/>
      <dgm:t>
        <a:bodyPr/>
        <a:lstStyle/>
        <a:p>
          <a:endParaRPr lang="es-ES"/>
        </a:p>
      </dgm:t>
    </dgm:pt>
    <dgm:pt modelId="{F656C94E-26AF-4E31-A278-30E92F35E3C1}">
      <dgm:prSet/>
      <dgm:spPr/>
      <dgm:t>
        <a:bodyPr/>
        <a:lstStyle/>
        <a:p>
          <a:pPr rtl="0"/>
          <a:r>
            <a:rPr lang="en-US" dirty="0" err="1" smtClean="0"/>
            <a:t>Cientificismo</a:t>
          </a:r>
          <a:r>
            <a:rPr lang="en-US" dirty="0" smtClean="0"/>
            <a:t/>
          </a:r>
          <a:br>
            <a:rPr lang="en-US" dirty="0" smtClean="0"/>
          </a:br>
          <a:endParaRPr lang="es-MX" dirty="0"/>
        </a:p>
      </dgm:t>
    </dgm:pt>
    <dgm:pt modelId="{17477A6D-728C-48C1-9B31-D686834D4A76}" type="parTrans" cxnId="{3659F94F-2498-405C-B478-FFE3D67A9262}">
      <dgm:prSet/>
      <dgm:spPr/>
      <dgm:t>
        <a:bodyPr/>
        <a:lstStyle/>
        <a:p>
          <a:endParaRPr lang="es-ES"/>
        </a:p>
      </dgm:t>
    </dgm:pt>
    <dgm:pt modelId="{9D178247-9A56-4A51-A25D-2E85780E1F26}" type="sibTrans" cxnId="{3659F94F-2498-405C-B478-FFE3D67A9262}">
      <dgm:prSet/>
      <dgm:spPr/>
      <dgm:t>
        <a:bodyPr/>
        <a:lstStyle/>
        <a:p>
          <a:endParaRPr lang="es-ES"/>
        </a:p>
      </dgm:t>
    </dgm:pt>
    <dgm:pt modelId="{2EAAA141-C4B0-4428-8B33-2654A951911D}">
      <dgm:prSet/>
      <dgm:spPr/>
      <dgm:t>
        <a:bodyPr/>
        <a:lstStyle/>
        <a:p>
          <a:pPr rtl="0"/>
          <a:r>
            <a:rPr lang="en-US" dirty="0" smtClean="0"/>
            <a:t> </a:t>
          </a:r>
          <a:r>
            <a:rPr lang="en-US" dirty="0" err="1" smtClean="0"/>
            <a:t>Positivismo</a:t>
          </a:r>
          <a:endParaRPr lang="es-MX" dirty="0"/>
        </a:p>
      </dgm:t>
    </dgm:pt>
    <dgm:pt modelId="{30C9843F-42ED-4541-BEE1-9BC9597009EE}" type="parTrans" cxnId="{0797B0B4-8E81-491C-9DD8-F429107C6C67}">
      <dgm:prSet/>
      <dgm:spPr/>
    </dgm:pt>
    <dgm:pt modelId="{AB519246-0735-4C68-995D-D65AB4D73D9A}" type="sibTrans" cxnId="{0797B0B4-8E81-491C-9DD8-F429107C6C67}">
      <dgm:prSet/>
      <dgm:spPr/>
    </dgm:pt>
    <dgm:pt modelId="{E5A97A11-97BA-4333-9745-60044B030F7C}" type="pres">
      <dgm:prSet presAssocID="{088DAC47-4F4F-4FAB-B748-D874969DE25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74F6AD54-9D6A-4B18-811E-66E92B8122E1}" type="pres">
      <dgm:prSet presAssocID="{3DB16A57-9F54-4264-9F79-94D0B4328059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FFB911D-71D5-496E-89BA-7006E456DC1A}" type="pres">
      <dgm:prSet presAssocID="{3DB16A57-9F54-4264-9F79-94D0B4328059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45D8FDA-4554-49DE-A83F-09B435776655}" type="pres">
      <dgm:prSet presAssocID="{C69FA0DB-4740-4552-80D6-4DE979B4AF49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95A1F89-8DB5-41BE-8102-B1DE44A18312}" type="pres">
      <dgm:prSet presAssocID="{C69FA0DB-4740-4552-80D6-4DE979B4AF49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E170CCFD-8834-4F06-9A51-52EEEA5AD28A}" type="presOf" srcId="{C69FA0DB-4740-4552-80D6-4DE979B4AF49}" destId="{945D8FDA-4554-49DE-A83F-09B435776655}" srcOrd="0" destOrd="0" presId="urn:microsoft.com/office/officeart/2005/8/layout/vList2"/>
    <dgm:cxn modelId="{31E3ED18-BAD8-43C3-8028-8EB51F5D8FA4}" srcId="{088DAC47-4F4F-4FAB-B748-D874969DE25D}" destId="{3DB16A57-9F54-4264-9F79-94D0B4328059}" srcOrd="0" destOrd="0" parTransId="{7846CD21-3179-49BE-B521-54BE259B888D}" sibTransId="{868AEBF7-DBDF-4471-AA5C-E90E3C76E22D}"/>
    <dgm:cxn modelId="{BCED32B6-A87B-4206-B149-92EA747CE1E0}" type="presOf" srcId="{3BF33594-58C4-4357-ABD6-6EF82CA92C22}" destId="{5FFB911D-71D5-496E-89BA-7006E456DC1A}" srcOrd="0" destOrd="0" presId="urn:microsoft.com/office/officeart/2005/8/layout/vList2"/>
    <dgm:cxn modelId="{EDA90E71-ED1A-4085-869D-35058130B9AF}" srcId="{3DB16A57-9F54-4264-9F79-94D0B4328059}" destId="{3BF33594-58C4-4357-ABD6-6EF82CA92C22}" srcOrd="0" destOrd="0" parTransId="{2E285AB5-85A5-4AF1-8FB0-EC192470557D}" sibTransId="{64D58093-1DC8-4187-B6DA-2444E0451D5D}"/>
    <dgm:cxn modelId="{E49BD0C1-6840-4194-98B3-88C390D522B4}" srcId="{088DAC47-4F4F-4FAB-B748-D874969DE25D}" destId="{C69FA0DB-4740-4552-80D6-4DE979B4AF49}" srcOrd="1" destOrd="0" parTransId="{AD46ACA8-6932-4705-84B3-0B10477E1995}" sibTransId="{843D0FE5-AB56-4786-9975-24212B1D30DC}"/>
    <dgm:cxn modelId="{A8415669-FA7A-406E-BCB2-31238CFC89BC}" type="presOf" srcId="{2EAAA141-C4B0-4428-8B33-2654A951911D}" destId="{B95A1F89-8DB5-41BE-8102-B1DE44A18312}" srcOrd="0" destOrd="0" presId="urn:microsoft.com/office/officeart/2005/8/layout/vList2"/>
    <dgm:cxn modelId="{3659F94F-2498-405C-B478-FFE3D67A9262}" srcId="{C69FA0DB-4740-4552-80D6-4DE979B4AF49}" destId="{F656C94E-26AF-4E31-A278-30E92F35E3C1}" srcOrd="1" destOrd="0" parTransId="{17477A6D-728C-48C1-9B31-D686834D4A76}" sibTransId="{9D178247-9A56-4A51-A25D-2E85780E1F26}"/>
    <dgm:cxn modelId="{51B658B4-A218-4822-BE78-1E9A5056E835}" type="presOf" srcId="{F656C94E-26AF-4E31-A278-30E92F35E3C1}" destId="{B95A1F89-8DB5-41BE-8102-B1DE44A18312}" srcOrd="0" destOrd="1" presId="urn:microsoft.com/office/officeart/2005/8/layout/vList2"/>
    <dgm:cxn modelId="{3860919D-A078-4D33-9ED0-72550FC67EF7}" type="presOf" srcId="{3DB16A57-9F54-4264-9F79-94D0B4328059}" destId="{74F6AD54-9D6A-4B18-811E-66E92B8122E1}" srcOrd="0" destOrd="0" presId="urn:microsoft.com/office/officeart/2005/8/layout/vList2"/>
    <dgm:cxn modelId="{0797B0B4-8E81-491C-9DD8-F429107C6C67}" srcId="{C69FA0DB-4740-4552-80D6-4DE979B4AF49}" destId="{2EAAA141-C4B0-4428-8B33-2654A951911D}" srcOrd="0" destOrd="0" parTransId="{30C9843F-42ED-4541-BEE1-9BC9597009EE}" sibTransId="{AB519246-0735-4C68-995D-D65AB4D73D9A}"/>
    <dgm:cxn modelId="{5DA01F06-A91D-4D8F-A10C-8F05504D265B}" type="presOf" srcId="{088DAC47-4F4F-4FAB-B748-D874969DE25D}" destId="{E5A97A11-97BA-4333-9745-60044B030F7C}" srcOrd="0" destOrd="0" presId="urn:microsoft.com/office/officeart/2005/8/layout/vList2"/>
    <dgm:cxn modelId="{E617EDD8-DB1C-4F69-A5B8-5A0A385E434A}" type="presParOf" srcId="{E5A97A11-97BA-4333-9745-60044B030F7C}" destId="{74F6AD54-9D6A-4B18-811E-66E92B8122E1}" srcOrd="0" destOrd="0" presId="urn:microsoft.com/office/officeart/2005/8/layout/vList2"/>
    <dgm:cxn modelId="{776DCC72-4237-4962-8799-DF7E8C50C871}" type="presParOf" srcId="{E5A97A11-97BA-4333-9745-60044B030F7C}" destId="{5FFB911D-71D5-496E-89BA-7006E456DC1A}" srcOrd="1" destOrd="0" presId="urn:microsoft.com/office/officeart/2005/8/layout/vList2"/>
    <dgm:cxn modelId="{B3916BD5-6F17-47B5-B43A-B235B148A680}" type="presParOf" srcId="{E5A97A11-97BA-4333-9745-60044B030F7C}" destId="{945D8FDA-4554-49DE-A83F-09B435776655}" srcOrd="2" destOrd="0" presId="urn:microsoft.com/office/officeart/2005/8/layout/vList2"/>
    <dgm:cxn modelId="{962AA79E-EBFD-4379-8427-2F6FD9853EE9}" type="presParOf" srcId="{E5A97A11-97BA-4333-9745-60044B030F7C}" destId="{B95A1F89-8DB5-41BE-8102-B1DE44A1831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14374B2-98C5-4FFE-9351-BD581430BD1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D4D72423-25C0-4315-AC88-ECAF0F64005B}">
      <dgm:prSet/>
      <dgm:spPr/>
      <dgm:t>
        <a:bodyPr/>
        <a:lstStyle/>
        <a:p>
          <a:pPr rtl="0"/>
          <a:r>
            <a:rPr lang="es-MX" dirty="0" smtClean="0"/>
            <a:t>PENSAMIENTO DÉBIL</a:t>
          </a:r>
          <a:endParaRPr lang="es-MX" dirty="0"/>
        </a:p>
      </dgm:t>
    </dgm:pt>
    <dgm:pt modelId="{051837DE-74E0-45C9-8EB3-20FB0E1DF04F}" type="parTrans" cxnId="{FF6DF06F-A6C3-4F05-AB0C-73F73D15974A}">
      <dgm:prSet/>
      <dgm:spPr/>
      <dgm:t>
        <a:bodyPr/>
        <a:lstStyle/>
        <a:p>
          <a:endParaRPr lang="es-ES"/>
        </a:p>
      </dgm:t>
    </dgm:pt>
    <dgm:pt modelId="{78992005-79C6-45E2-872F-156F3394B355}" type="sibTrans" cxnId="{FF6DF06F-A6C3-4F05-AB0C-73F73D15974A}">
      <dgm:prSet/>
      <dgm:spPr/>
      <dgm:t>
        <a:bodyPr/>
        <a:lstStyle/>
        <a:p>
          <a:endParaRPr lang="es-ES"/>
        </a:p>
      </dgm:t>
    </dgm:pt>
    <dgm:pt modelId="{ED7745C4-57E1-4021-98F1-1377272ABE97}">
      <dgm:prSet/>
      <dgm:spPr/>
      <dgm:t>
        <a:bodyPr/>
        <a:lstStyle/>
        <a:p>
          <a:pPr rtl="0"/>
          <a:r>
            <a:rPr lang="es-MX" dirty="0" smtClean="0"/>
            <a:t>RELATIVISMO</a:t>
          </a:r>
          <a:endParaRPr lang="es-MX" dirty="0"/>
        </a:p>
      </dgm:t>
    </dgm:pt>
    <dgm:pt modelId="{76FF6E38-7BF3-4C0B-B9FA-DA0DEB5DE95C}" type="parTrans" cxnId="{AE77D84E-C576-46FE-A000-A02BBF1C3EDD}">
      <dgm:prSet/>
      <dgm:spPr/>
      <dgm:t>
        <a:bodyPr/>
        <a:lstStyle/>
        <a:p>
          <a:endParaRPr lang="es-MX"/>
        </a:p>
      </dgm:t>
    </dgm:pt>
    <dgm:pt modelId="{9DF70EC5-1A00-4613-ABB3-85A139378B51}" type="sibTrans" cxnId="{AE77D84E-C576-46FE-A000-A02BBF1C3EDD}">
      <dgm:prSet/>
      <dgm:spPr/>
      <dgm:t>
        <a:bodyPr/>
        <a:lstStyle/>
        <a:p>
          <a:endParaRPr lang="es-MX"/>
        </a:p>
      </dgm:t>
    </dgm:pt>
    <dgm:pt modelId="{1B15B60C-A65A-4D76-9F2A-AE3AC44EDD53}" type="pres">
      <dgm:prSet presAssocID="{814374B2-98C5-4FFE-9351-BD581430BD1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EC36C0D5-38B7-42C0-92FD-D1A4CC61E82B}" type="pres">
      <dgm:prSet presAssocID="{D4D72423-25C0-4315-AC88-ECAF0F64005B}" presName="circ1" presStyleLbl="vennNode1" presStyleIdx="0" presStyleCnt="2"/>
      <dgm:spPr/>
      <dgm:t>
        <a:bodyPr/>
        <a:lstStyle/>
        <a:p>
          <a:endParaRPr lang="es-MX"/>
        </a:p>
      </dgm:t>
    </dgm:pt>
    <dgm:pt modelId="{8F685CD6-528B-4BC7-9BF2-AA3D6471F180}" type="pres">
      <dgm:prSet presAssocID="{D4D72423-25C0-4315-AC88-ECAF0F64005B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54BAFE9D-4DF0-48BC-A504-4D745835A592}" type="pres">
      <dgm:prSet presAssocID="{ED7745C4-57E1-4021-98F1-1377272ABE97}" presName="circ2" presStyleLbl="vennNode1" presStyleIdx="1" presStyleCnt="2"/>
      <dgm:spPr/>
      <dgm:t>
        <a:bodyPr/>
        <a:lstStyle/>
        <a:p>
          <a:endParaRPr lang="es-MX"/>
        </a:p>
      </dgm:t>
    </dgm:pt>
    <dgm:pt modelId="{CDC16A48-B922-40B0-AF5B-297070139C0F}" type="pres">
      <dgm:prSet presAssocID="{ED7745C4-57E1-4021-98F1-1377272ABE9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CD81FB20-EBCC-4149-91FB-A902FE2E472B}" type="presOf" srcId="{814374B2-98C5-4FFE-9351-BD581430BD1A}" destId="{1B15B60C-A65A-4D76-9F2A-AE3AC44EDD53}" srcOrd="0" destOrd="0" presId="urn:microsoft.com/office/officeart/2005/8/layout/venn1"/>
    <dgm:cxn modelId="{FF6DF06F-A6C3-4F05-AB0C-73F73D15974A}" srcId="{814374B2-98C5-4FFE-9351-BD581430BD1A}" destId="{D4D72423-25C0-4315-AC88-ECAF0F64005B}" srcOrd="0" destOrd="0" parTransId="{051837DE-74E0-45C9-8EB3-20FB0E1DF04F}" sibTransId="{78992005-79C6-45E2-872F-156F3394B355}"/>
    <dgm:cxn modelId="{0A88F03C-AA28-49A4-8129-2E827A73E833}" type="presOf" srcId="{ED7745C4-57E1-4021-98F1-1377272ABE97}" destId="{54BAFE9D-4DF0-48BC-A504-4D745835A592}" srcOrd="0" destOrd="0" presId="urn:microsoft.com/office/officeart/2005/8/layout/venn1"/>
    <dgm:cxn modelId="{10AE0F46-CB53-43BF-B885-F127B8F13DF4}" type="presOf" srcId="{ED7745C4-57E1-4021-98F1-1377272ABE97}" destId="{CDC16A48-B922-40B0-AF5B-297070139C0F}" srcOrd="1" destOrd="0" presId="urn:microsoft.com/office/officeart/2005/8/layout/venn1"/>
    <dgm:cxn modelId="{0CF358ED-D5BC-479A-80EE-3AFCEFCB0ADC}" type="presOf" srcId="{D4D72423-25C0-4315-AC88-ECAF0F64005B}" destId="{EC36C0D5-38B7-42C0-92FD-D1A4CC61E82B}" srcOrd="0" destOrd="0" presId="urn:microsoft.com/office/officeart/2005/8/layout/venn1"/>
    <dgm:cxn modelId="{AE77D84E-C576-46FE-A000-A02BBF1C3EDD}" srcId="{814374B2-98C5-4FFE-9351-BD581430BD1A}" destId="{ED7745C4-57E1-4021-98F1-1377272ABE97}" srcOrd="1" destOrd="0" parTransId="{76FF6E38-7BF3-4C0B-B9FA-DA0DEB5DE95C}" sibTransId="{9DF70EC5-1A00-4613-ABB3-85A139378B51}"/>
    <dgm:cxn modelId="{1FFCA786-6C3A-450A-B012-91B23FA31812}" type="presOf" srcId="{D4D72423-25C0-4315-AC88-ECAF0F64005B}" destId="{8F685CD6-528B-4BC7-9BF2-AA3D6471F180}" srcOrd="1" destOrd="0" presId="urn:microsoft.com/office/officeart/2005/8/layout/venn1"/>
    <dgm:cxn modelId="{4EB02412-8E1A-4811-81BC-0689F2C6ADC6}" type="presParOf" srcId="{1B15B60C-A65A-4D76-9F2A-AE3AC44EDD53}" destId="{EC36C0D5-38B7-42C0-92FD-D1A4CC61E82B}" srcOrd="0" destOrd="0" presId="urn:microsoft.com/office/officeart/2005/8/layout/venn1"/>
    <dgm:cxn modelId="{962F8BC8-FF0A-42B8-9536-01CE1055420A}" type="presParOf" srcId="{1B15B60C-A65A-4D76-9F2A-AE3AC44EDD53}" destId="{8F685CD6-528B-4BC7-9BF2-AA3D6471F180}" srcOrd="1" destOrd="0" presId="urn:microsoft.com/office/officeart/2005/8/layout/venn1"/>
    <dgm:cxn modelId="{39C1090D-FB4D-4DE6-9D2A-014CB4D36627}" type="presParOf" srcId="{1B15B60C-A65A-4D76-9F2A-AE3AC44EDD53}" destId="{54BAFE9D-4DF0-48BC-A504-4D745835A592}" srcOrd="2" destOrd="0" presId="urn:microsoft.com/office/officeart/2005/8/layout/venn1"/>
    <dgm:cxn modelId="{42C1E078-0310-4607-9572-08F467BAB46B}" type="presParOf" srcId="{1B15B60C-A65A-4D76-9F2A-AE3AC44EDD53}" destId="{CDC16A48-B922-40B0-AF5B-297070139C0F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6B4AA27-B100-4FBD-BBC1-83AA5C2E5CCB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318BAFC6-0E64-4A9F-85A0-750B17DF94C4}">
      <dgm:prSet/>
      <dgm:spPr/>
      <dgm:t>
        <a:bodyPr/>
        <a:lstStyle/>
        <a:p>
          <a:pPr rtl="0"/>
          <a:r>
            <a:rPr lang="es-ES" dirty="0" smtClean="0"/>
            <a:t>IDEOLOGÍA DOMINANTE, QUE NIEGA EL ACCESO A LA VERDAD. </a:t>
          </a:r>
          <a:endParaRPr lang="es-MX" dirty="0"/>
        </a:p>
      </dgm:t>
    </dgm:pt>
    <dgm:pt modelId="{FF6AE989-797B-474C-93B5-26F9E27C8EF8}" type="parTrans" cxnId="{9D5DC324-D13D-4E65-B64A-8681FB6BF1F0}">
      <dgm:prSet/>
      <dgm:spPr/>
      <dgm:t>
        <a:bodyPr/>
        <a:lstStyle/>
        <a:p>
          <a:endParaRPr lang="es-MX"/>
        </a:p>
      </dgm:t>
    </dgm:pt>
    <dgm:pt modelId="{2CC57200-6097-40C2-A023-A96148C80EE8}" type="sibTrans" cxnId="{9D5DC324-D13D-4E65-B64A-8681FB6BF1F0}">
      <dgm:prSet/>
      <dgm:spPr/>
      <dgm:t>
        <a:bodyPr/>
        <a:lstStyle/>
        <a:p>
          <a:endParaRPr lang="es-MX"/>
        </a:p>
      </dgm:t>
    </dgm:pt>
    <dgm:pt modelId="{429E5F7D-DF10-421D-89E7-779871854D94}" type="pres">
      <dgm:prSet presAssocID="{F6B4AA27-B100-4FBD-BBC1-83AA5C2E5CCB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F78E55B4-7863-4858-A1EE-14FFD92B4ABC}" type="pres">
      <dgm:prSet presAssocID="{F6B4AA27-B100-4FBD-BBC1-83AA5C2E5CCB}" presName="comp1" presStyleCnt="0"/>
      <dgm:spPr/>
    </dgm:pt>
    <dgm:pt modelId="{D11EA1C1-8F5F-4038-8B17-18FE8A2A1D9B}" type="pres">
      <dgm:prSet presAssocID="{F6B4AA27-B100-4FBD-BBC1-83AA5C2E5CCB}" presName="circle1" presStyleLbl="node1" presStyleIdx="0" presStyleCnt="1"/>
      <dgm:spPr/>
      <dgm:t>
        <a:bodyPr/>
        <a:lstStyle/>
        <a:p>
          <a:endParaRPr lang="es-MX"/>
        </a:p>
      </dgm:t>
    </dgm:pt>
    <dgm:pt modelId="{3CA56842-8003-4104-9252-4B9607CEF976}" type="pres">
      <dgm:prSet presAssocID="{F6B4AA27-B100-4FBD-BBC1-83AA5C2E5CCB}" presName="c1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11F5F133-6693-4A89-B22E-580239DA0704}" type="presOf" srcId="{318BAFC6-0E64-4A9F-85A0-750B17DF94C4}" destId="{3CA56842-8003-4104-9252-4B9607CEF976}" srcOrd="1" destOrd="0" presId="urn:microsoft.com/office/officeart/2005/8/layout/venn2"/>
    <dgm:cxn modelId="{9D5DC324-D13D-4E65-B64A-8681FB6BF1F0}" srcId="{F6B4AA27-B100-4FBD-BBC1-83AA5C2E5CCB}" destId="{318BAFC6-0E64-4A9F-85A0-750B17DF94C4}" srcOrd="0" destOrd="0" parTransId="{FF6AE989-797B-474C-93B5-26F9E27C8EF8}" sibTransId="{2CC57200-6097-40C2-A023-A96148C80EE8}"/>
    <dgm:cxn modelId="{65340B8C-9AE9-404A-BBEF-6EF3EEAA0494}" type="presOf" srcId="{F6B4AA27-B100-4FBD-BBC1-83AA5C2E5CCB}" destId="{429E5F7D-DF10-421D-89E7-779871854D94}" srcOrd="0" destOrd="0" presId="urn:microsoft.com/office/officeart/2005/8/layout/venn2"/>
    <dgm:cxn modelId="{0378EB22-D2C3-4CBA-8129-20EF2F1660C7}" type="presOf" srcId="{318BAFC6-0E64-4A9F-85A0-750B17DF94C4}" destId="{D11EA1C1-8F5F-4038-8B17-18FE8A2A1D9B}" srcOrd="0" destOrd="0" presId="urn:microsoft.com/office/officeart/2005/8/layout/venn2"/>
    <dgm:cxn modelId="{D7234053-8CD9-48A5-A8EB-7BA7CCB5FACD}" type="presParOf" srcId="{429E5F7D-DF10-421D-89E7-779871854D94}" destId="{F78E55B4-7863-4858-A1EE-14FFD92B4ABC}" srcOrd="0" destOrd="0" presId="urn:microsoft.com/office/officeart/2005/8/layout/venn2"/>
    <dgm:cxn modelId="{7FDB46BD-150C-49B0-93AF-8D91856244CA}" type="presParOf" srcId="{F78E55B4-7863-4858-A1EE-14FFD92B4ABC}" destId="{D11EA1C1-8F5F-4038-8B17-18FE8A2A1D9B}" srcOrd="0" destOrd="0" presId="urn:microsoft.com/office/officeart/2005/8/layout/venn2"/>
    <dgm:cxn modelId="{0DB25379-2AA7-478C-AF9A-9C8C3D232421}" type="presParOf" srcId="{F78E55B4-7863-4858-A1EE-14FFD92B4ABC}" destId="{3CA56842-8003-4104-9252-4B9607CEF976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858535A-E74E-469D-B218-17A4FA59895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FB839876-17C5-485C-83EC-B2D867656F30}">
      <dgm:prSet/>
      <dgm:spPr/>
      <dgm:t>
        <a:bodyPr/>
        <a:lstStyle/>
        <a:p>
          <a:pPr rtl="0"/>
          <a:r>
            <a:rPr lang="es-ES" dirty="0" smtClean="0"/>
            <a:t> Rasgo más característico:</a:t>
          </a:r>
          <a:endParaRPr lang="es-MX" dirty="0"/>
        </a:p>
      </dgm:t>
    </dgm:pt>
    <dgm:pt modelId="{0CC7E44C-1974-4BD0-B846-45DC065B624D}" type="parTrans" cxnId="{7A2F6AA5-12A0-4B62-81F4-79516618F117}">
      <dgm:prSet/>
      <dgm:spPr/>
      <dgm:t>
        <a:bodyPr/>
        <a:lstStyle/>
        <a:p>
          <a:endParaRPr lang="es-MX"/>
        </a:p>
      </dgm:t>
    </dgm:pt>
    <dgm:pt modelId="{3FCF2CF2-2F67-4E6C-BBF6-843B63537AB1}" type="sibTrans" cxnId="{7A2F6AA5-12A0-4B62-81F4-79516618F117}">
      <dgm:prSet/>
      <dgm:spPr/>
      <dgm:t>
        <a:bodyPr/>
        <a:lstStyle/>
        <a:p>
          <a:endParaRPr lang="es-MX"/>
        </a:p>
      </dgm:t>
    </dgm:pt>
    <dgm:pt modelId="{32BD2A61-F148-4A3D-9DB4-0B8000789299}">
      <dgm:prSet/>
      <dgm:spPr/>
      <dgm:t>
        <a:bodyPr/>
        <a:lstStyle/>
        <a:p>
          <a:pPr rtl="0"/>
          <a:r>
            <a:rPr lang="es-ES" dirty="0" smtClean="0"/>
            <a:t>antropocentrismo subjetivista</a:t>
          </a:r>
          <a:endParaRPr lang="es-MX" dirty="0"/>
        </a:p>
      </dgm:t>
    </dgm:pt>
    <dgm:pt modelId="{FAE8B998-6A50-4468-B320-B33A8FAA977B}" type="parTrans" cxnId="{6B57D79A-1759-49AB-945B-840801E620E1}">
      <dgm:prSet/>
      <dgm:spPr/>
      <dgm:t>
        <a:bodyPr/>
        <a:lstStyle/>
        <a:p>
          <a:endParaRPr lang="es-MX"/>
        </a:p>
      </dgm:t>
    </dgm:pt>
    <dgm:pt modelId="{F22F06BF-FE24-405A-A581-A1771DBF7C82}" type="sibTrans" cxnId="{6B57D79A-1759-49AB-945B-840801E620E1}">
      <dgm:prSet/>
      <dgm:spPr/>
      <dgm:t>
        <a:bodyPr/>
        <a:lstStyle/>
        <a:p>
          <a:endParaRPr lang="es-MX"/>
        </a:p>
      </dgm:t>
    </dgm:pt>
    <dgm:pt modelId="{73E91CCB-88DB-446B-966E-CD2E40375D18}" type="pres">
      <dgm:prSet presAssocID="{3858535A-E74E-469D-B218-17A4FA59895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142C11CE-87C0-4604-8E39-B5225949A3C4}" type="pres">
      <dgm:prSet presAssocID="{FB839876-17C5-485C-83EC-B2D867656F30}" presName="linNode" presStyleCnt="0"/>
      <dgm:spPr/>
    </dgm:pt>
    <dgm:pt modelId="{EE5CC927-0BD8-4F4D-A947-29895AD958AB}" type="pres">
      <dgm:prSet presAssocID="{FB839876-17C5-485C-83EC-B2D867656F30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C4AD76D9-4BFD-450E-8840-5A4D3B28AB5F}" type="pres">
      <dgm:prSet presAssocID="{3FCF2CF2-2F67-4E6C-BBF6-843B63537AB1}" presName="sp" presStyleCnt="0"/>
      <dgm:spPr/>
    </dgm:pt>
    <dgm:pt modelId="{EF9EDCE0-7A34-466A-8796-CDA0FF8E8ED2}" type="pres">
      <dgm:prSet presAssocID="{32BD2A61-F148-4A3D-9DB4-0B8000789299}" presName="linNode" presStyleCnt="0"/>
      <dgm:spPr/>
    </dgm:pt>
    <dgm:pt modelId="{E09C8A1E-0238-4220-8BA3-888BCE889F48}" type="pres">
      <dgm:prSet presAssocID="{32BD2A61-F148-4A3D-9DB4-0B8000789299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7A2F6AA5-12A0-4B62-81F4-79516618F117}" srcId="{3858535A-E74E-469D-B218-17A4FA59895F}" destId="{FB839876-17C5-485C-83EC-B2D867656F30}" srcOrd="0" destOrd="0" parTransId="{0CC7E44C-1974-4BD0-B846-45DC065B624D}" sibTransId="{3FCF2CF2-2F67-4E6C-BBF6-843B63537AB1}"/>
    <dgm:cxn modelId="{19D42B64-995A-4556-AE1F-210969947C1D}" type="presOf" srcId="{3858535A-E74E-469D-B218-17A4FA59895F}" destId="{73E91CCB-88DB-446B-966E-CD2E40375D18}" srcOrd="0" destOrd="0" presId="urn:microsoft.com/office/officeart/2005/8/layout/vList5"/>
    <dgm:cxn modelId="{6B57D79A-1759-49AB-945B-840801E620E1}" srcId="{3858535A-E74E-469D-B218-17A4FA59895F}" destId="{32BD2A61-F148-4A3D-9DB4-0B8000789299}" srcOrd="1" destOrd="0" parTransId="{FAE8B998-6A50-4468-B320-B33A8FAA977B}" sibTransId="{F22F06BF-FE24-405A-A581-A1771DBF7C82}"/>
    <dgm:cxn modelId="{C7F6F480-DCF0-4F2D-A788-92C1CB5D6426}" type="presOf" srcId="{32BD2A61-F148-4A3D-9DB4-0B8000789299}" destId="{E09C8A1E-0238-4220-8BA3-888BCE889F48}" srcOrd="0" destOrd="0" presId="urn:microsoft.com/office/officeart/2005/8/layout/vList5"/>
    <dgm:cxn modelId="{06FB2CDF-519B-46AB-962D-9A10BDA728E2}" type="presOf" srcId="{FB839876-17C5-485C-83EC-B2D867656F30}" destId="{EE5CC927-0BD8-4F4D-A947-29895AD958AB}" srcOrd="0" destOrd="0" presId="urn:microsoft.com/office/officeart/2005/8/layout/vList5"/>
    <dgm:cxn modelId="{012A55A2-B29D-4CB1-9ABB-D087952AFCBC}" type="presParOf" srcId="{73E91CCB-88DB-446B-966E-CD2E40375D18}" destId="{142C11CE-87C0-4604-8E39-B5225949A3C4}" srcOrd="0" destOrd="0" presId="urn:microsoft.com/office/officeart/2005/8/layout/vList5"/>
    <dgm:cxn modelId="{3635B8D4-9858-4BE6-89B2-987C555E8217}" type="presParOf" srcId="{142C11CE-87C0-4604-8E39-B5225949A3C4}" destId="{EE5CC927-0BD8-4F4D-A947-29895AD958AB}" srcOrd="0" destOrd="0" presId="urn:microsoft.com/office/officeart/2005/8/layout/vList5"/>
    <dgm:cxn modelId="{9DE83157-785E-4A03-84C4-2E4909ABEBA3}" type="presParOf" srcId="{73E91CCB-88DB-446B-966E-CD2E40375D18}" destId="{C4AD76D9-4BFD-450E-8840-5A4D3B28AB5F}" srcOrd="1" destOrd="0" presId="urn:microsoft.com/office/officeart/2005/8/layout/vList5"/>
    <dgm:cxn modelId="{B2BF2CA6-4B95-4974-9A17-DCFE7925B5E9}" type="presParOf" srcId="{73E91CCB-88DB-446B-966E-CD2E40375D18}" destId="{EF9EDCE0-7A34-466A-8796-CDA0FF8E8ED2}" srcOrd="2" destOrd="0" presId="urn:microsoft.com/office/officeart/2005/8/layout/vList5"/>
    <dgm:cxn modelId="{555388AB-A98F-4290-8540-C1B6FABDEB8F}" type="presParOf" srcId="{EF9EDCE0-7A34-466A-8796-CDA0FF8E8ED2}" destId="{E09C8A1E-0238-4220-8BA3-888BCE889F4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59740DE-3720-49D9-9ABC-78D5B49FDD38}" type="doc">
      <dgm:prSet loTypeId="urn:microsoft.com/office/officeart/2005/8/layout/list1" loCatId="list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8BDED58-7EDE-4A16-B7FC-CEC089148B74}">
      <dgm:prSet custT="1"/>
      <dgm:spPr/>
      <dgm:t>
        <a:bodyPr/>
        <a:lstStyle/>
        <a:p>
          <a:pPr rtl="0"/>
          <a:r>
            <a:rPr lang="es-MX" sz="3200" b="1" dirty="0" smtClean="0"/>
            <a:t>NIHILISMO:</a:t>
          </a:r>
          <a:r>
            <a:rPr lang="es-MX" sz="3200" dirty="0" smtClean="0"/>
            <a:t> NO HAY CONDICIONES DE OBJETIVACIÓN DE LA VERDAD.</a:t>
          </a:r>
          <a:endParaRPr lang="es-MX" sz="3200" dirty="0"/>
        </a:p>
      </dgm:t>
    </dgm:pt>
    <dgm:pt modelId="{B992E4B3-2DFC-4A18-BB01-29D7B17F798A}" type="parTrans" cxnId="{82B2EBDD-5418-46B7-AE9E-1E8DDDE6C1B1}">
      <dgm:prSet/>
      <dgm:spPr/>
      <dgm:t>
        <a:bodyPr/>
        <a:lstStyle/>
        <a:p>
          <a:endParaRPr lang="es-ES"/>
        </a:p>
      </dgm:t>
    </dgm:pt>
    <dgm:pt modelId="{FF5D3454-DD4B-46AE-800A-524391F91787}" type="sibTrans" cxnId="{82B2EBDD-5418-46B7-AE9E-1E8DDDE6C1B1}">
      <dgm:prSet/>
      <dgm:spPr/>
      <dgm:t>
        <a:bodyPr/>
        <a:lstStyle/>
        <a:p>
          <a:endParaRPr lang="es-ES"/>
        </a:p>
      </dgm:t>
    </dgm:pt>
    <dgm:pt modelId="{715671CD-B331-4CB9-AD39-E1E583FFC61F}">
      <dgm:prSet custT="1"/>
      <dgm:spPr/>
      <dgm:t>
        <a:bodyPr/>
        <a:lstStyle/>
        <a:p>
          <a:pPr rtl="0"/>
          <a:r>
            <a:rPr lang="es-MX" sz="3200" b="1" dirty="0" smtClean="0"/>
            <a:t>RELATIVISMO</a:t>
          </a:r>
          <a:r>
            <a:rPr lang="es-MX" sz="3200" dirty="0" smtClean="0"/>
            <a:t>: NO HAY BIEN ABSOLUTO.</a:t>
          </a:r>
          <a:endParaRPr lang="es-MX" sz="3200" dirty="0"/>
        </a:p>
      </dgm:t>
    </dgm:pt>
    <dgm:pt modelId="{461ACEF5-7B9D-47C2-922E-E09308B30BBA}" type="parTrans" cxnId="{18D0F3AE-D283-44DB-AC60-5D96F3CC2ABE}">
      <dgm:prSet/>
      <dgm:spPr/>
      <dgm:t>
        <a:bodyPr/>
        <a:lstStyle/>
        <a:p>
          <a:endParaRPr lang="es-ES"/>
        </a:p>
      </dgm:t>
    </dgm:pt>
    <dgm:pt modelId="{A4EE9ED8-720F-4E6F-A73A-B15C7CCBD1D3}" type="sibTrans" cxnId="{18D0F3AE-D283-44DB-AC60-5D96F3CC2ABE}">
      <dgm:prSet/>
      <dgm:spPr/>
      <dgm:t>
        <a:bodyPr/>
        <a:lstStyle/>
        <a:p>
          <a:endParaRPr lang="es-ES"/>
        </a:p>
      </dgm:t>
    </dgm:pt>
    <dgm:pt modelId="{58137838-896B-47D2-85FA-3D50BDF835E8}" type="pres">
      <dgm:prSet presAssocID="{759740DE-3720-49D9-9ABC-78D5B49FDD3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02BE1AD7-0B7B-457B-8692-47CEF85C14EC}" type="pres">
      <dgm:prSet presAssocID="{B8BDED58-7EDE-4A16-B7FC-CEC089148B74}" presName="parentLin" presStyleCnt="0"/>
      <dgm:spPr/>
      <dgm:t>
        <a:bodyPr/>
        <a:lstStyle/>
        <a:p>
          <a:endParaRPr lang="es-MX"/>
        </a:p>
      </dgm:t>
    </dgm:pt>
    <dgm:pt modelId="{81E3B314-5406-4A91-9154-2807C489CA88}" type="pres">
      <dgm:prSet presAssocID="{B8BDED58-7EDE-4A16-B7FC-CEC089148B74}" presName="parentLeftMargin" presStyleLbl="node1" presStyleIdx="0" presStyleCnt="2"/>
      <dgm:spPr/>
      <dgm:t>
        <a:bodyPr/>
        <a:lstStyle/>
        <a:p>
          <a:endParaRPr lang="es-MX"/>
        </a:p>
      </dgm:t>
    </dgm:pt>
    <dgm:pt modelId="{33A83F48-2E29-4AEE-84BF-39E714132386}" type="pres">
      <dgm:prSet presAssocID="{B8BDED58-7EDE-4A16-B7FC-CEC089148B74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2615B1CB-8327-41B9-A7DF-02277E4903E2}" type="pres">
      <dgm:prSet presAssocID="{B8BDED58-7EDE-4A16-B7FC-CEC089148B74}" presName="negativeSpace" presStyleCnt="0"/>
      <dgm:spPr/>
      <dgm:t>
        <a:bodyPr/>
        <a:lstStyle/>
        <a:p>
          <a:endParaRPr lang="es-MX"/>
        </a:p>
      </dgm:t>
    </dgm:pt>
    <dgm:pt modelId="{512144E2-B8B2-4757-9591-2F1B2F8B680E}" type="pres">
      <dgm:prSet presAssocID="{B8BDED58-7EDE-4A16-B7FC-CEC089148B74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AE5B86F5-0022-4679-AD41-05B91F8D2A2A}" type="pres">
      <dgm:prSet presAssocID="{FF5D3454-DD4B-46AE-800A-524391F91787}" presName="spaceBetweenRectangles" presStyleCnt="0"/>
      <dgm:spPr/>
      <dgm:t>
        <a:bodyPr/>
        <a:lstStyle/>
        <a:p>
          <a:endParaRPr lang="es-MX"/>
        </a:p>
      </dgm:t>
    </dgm:pt>
    <dgm:pt modelId="{6B0E3DD3-8017-40E4-90E4-F30309BB20C8}" type="pres">
      <dgm:prSet presAssocID="{715671CD-B331-4CB9-AD39-E1E583FFC61F}" presName="parentLin" presStyleCnt="0"/>
      <dgm:spPr/>
      <dgm:t>
        <a:bodyPr/>
        <a:lstStyle/>
        <a:p>
          <a:endParaRPr lang="es-MX"/>
        </a:p>
      </dgm:t>
    </dgm:pt>
    <dgm:pt modelId="{12E29567-5C0C-4509-961E-3E3696114B7F}" type="pres">
      <dgm:prSet presAssocID="{715671CD-B331-4CB9-AD39-E1E583FFC61F}" presName="parentLeftMargin" presStyleLbl="node1" presStyleIdx="0" presStyleCnt="2"/>
      <dgm:spPr/>
      <dgm:t>
        <a:bodyPr/>
        <a:lstStyle/>
        <a:p>
          <a:endParaRPr lang="es-MX"/>
        </a:p>
      </dgm:t>
    </dgm:pt>
    <dgm:pt modelId="{4B2DBC2D-9156-4A76-9155-4D8CEA0EA36A}" type="pres">
      <dgm:prSet presAssocID="{715671CD-B331-4CB9-AD39-E1E583FFC61F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871A3D11-A433-47AC-A83E-5D3FC52F2BDB}" type="pres">
      <dgm:prSet presAssocID="{715671CD-B331-4CB9-AD39-E1E583FFC61F}" presName="negativeSpace" presStyleCnt="0"/>
      <dgm:spPr/>
      <dgm:t>
        <a:bodyPr/>
        <a:lstStyle/>
        <a:p>
          <a:endParaRPr lang="es-MX"/>
        </a:p>
      </dgm:t>
    </dgm:pt>
    <dgm:pt modelId="{C1C63D48-6D24-4F88-9155-27A32B7C8A22}" type="pres">
      <dgm:prSet presAssocID="{715671CD-B331-4CB9-AD39-E1E583FFC61F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F5E01E89-FC1D-4FA5-A1A5-54D8AD123601}" type="presOf" srcId="{715671CD-B331-4CB9-AD39-E1E583FFC61F}" destId="{4B2DBC2D-9156-4A76-9155-4D8CEA0EA36A}" srcOrd="1" destOrd="0" presId="urn:microsoft.com/office/officeart/2005/8/layout/list1"/>
    <dgm:cxn modelId="{55130A6C-C1D2-4AF4-A04F-14A1529448FB}" type="presOf" srcId="{715671CD-B331-4CB9-AD39-E1E583FFC61F}" destId="{12E29567-5C0C-4509-961E-3E3696114B7F}" srcOrd="0" destOrd="0" presId="urn:microsoft.com/office/officeart/2005/8/layout/list1"/>
    <dgm:cxn modelId="{59FE76CE-1DCA-444A-A43C-81393969B620}" type="presOf" srcId="{759740DE-3720-49D9-9ABC-78D5B49FDD38}" destId="{58137838-896B-47D2-85FA-3D50BDF835E8}" srcOrd="0" destOrd="0" presId="urn:microsoft.com/office/officeart/2005/8/layout/list1"/>
    <dgm:cxn modelId="{B3274D5E-860D-48C9-950E-4C9AABF611F5}" type="presOf" srcId="{B8BDED58-7EDE-4A16-B7FC-CEC089148B74}" destId="{33A83F48-2E29-4AEE-84BF-39E714132386}" srcOrd="1" destOrd="0" presId="urn:microsoft.com/office/officeart/2005/8/layout/list1"/>
    <dgm:cxn modelId="{82B2EBDD-5418-46B7-AE9E-1E8DDDE6C1B1}" srcId="{759740DE-3720-49D9-9ABC-78D5B49FDD38}" destId="{B8BDED58-7EDE-4A16-B7FC-CEC089148B74}" srcOrd="0" destOrd="0" parTransId="{B992E4B3-2DFC-4A18-BB01-29D7B17F798A}" sibTransId="{FF5D3454-DD4B-46AE-800A-524391F91787}"/>
    <dgm:cxn modelId="{18D0F3AE-D283-44DB-AC60-5D96F3CC2ABE}" srcId="{759740DE-3720-49D9-9ABC-78D5B49FDD38}" destId="{715671CD-B331-4CB9-AD39-E1E583FFC61F}" srcOrd="1" destOrd="0" parTransId="{461ACEF5-7B9D-47C2-922E-E09308B30BBA}" sibTransId="{A4EE9ED8-720F-4E6F-A73A-B15C7CCBD1D3}"/>
    <dgm:cxn modelId="{3F33A5C1-D7DC-4C5A-982F-B0311398EF82}" type="presOf" srcId="{B8BDED58-7EDE-4A16-B7FC-CEC089148B74}" destId="{81E3B314-5406-4A91-9154-2807C489CA88}" srcOrd="0" destOrd="0" presId="urn:microsoft.com/office/officeart/2005/8/layout/list1"/>
    <dgm:cxn modelId="{5300255F-0241-4ACA-9F36-E195EAE9B30C}" type="presParOf" srcId="{58137838-896B-47D2-85FA-3D50BDF835E8}" destId="{02BE1AD7-0B7B-457B-8692-47CEF85C14EC}" srcOrd="0" destOrd="0" presId="urn:microsoft.com/office/officeart/2005/8/layout/list1"/>
    <dgm:cxn modelId="{E6930D49-F126-441C-A695-D7A9839C2846}" type="presParOf" srcId="{02BE1AD7-0B7B-457B-8692-47CEF85C14EC}" destId="{81E3B314-5406-4A91-9154-2807C489CA88}" srcOrd="0" destOrd="0" presId="urn:microsoft.com/office/officeart/2005/8/layout/list1"/>
    <dgm:cxn modelId="{D3978C2B-67F6-4466-9928-B5877C1E9B09}" type="presParOf" srcId="{02BE1AD7-0B7B-457B-8692-47CEF85C14EC}" destId="{33A83F48-2E29-4AEE-84BF-39E714132386}" srcOrd="1" destOrd="0" presId="urn:microsoft.com/office/officeart/2005/8/layout/list1"/>
    <dgm:cxn modelId="{0FCE4A5D-A5CF-4C98-B218-9373015371D7}" type="presParOf" srcId="{58137838-896B-47D2-85FA-3D50BDF835E8}" destId="{2615B1CB-8327-41B9-A7DF-02277E4903E2}" srcOrd="1" destOrd="0" presId="urn:microsoft.com/office/officeart/2005/8/layout/list1"/>
    <dgm:cxn modelId="{F6692F81-6534-40BA-92CE-42AF0E210860}" type="presParOf" srcId="{58137838-896B-47D2-85FA-3D50BDF835E8}" destId="{512144E2-B8B2-4757-9591-2F1B2F8B680E}" srcOrd="2" destOrd="0" presId="urn:microsoft.com/office/officeart/2005/8/layout/list1"/>
    <dgm:cxn modelId="{B6431249-5E58-4317-9DC2-C0EBD96F9EBB}" type="presParOf" srcId="{58137838-896B-47D2-85FA-3D50BDF835E8}" destId="{AE5B86F5-0022-4679-AD41-05B91F8D2A2A}" srcOrd="3" destOrd="0" presId="urn:microsoft.com/office/officeart/2005/8/layout/list1"/>
    <dgm:cxn modelId="{C9758CAF-76DD-4FDD-8717-F9B2E253D188}" type="presParOf" srcId="{58137838-896B-47D2-85FA-3D50BDF835E8}" destId="{6B0E3DD3-8017-40E4-90E4-F30309BB20C8}" srcOrd="4" destOrd="0" presId="urn:microsoft.com/office/officeart/2005/8/layout/list1"/>
    <dgm:cxn modelId="{76BFF9F8-2888-420C-9A92-D46FE3328820}" type="presParOf" srcId="{6B0E3DD3-8017-40E4-90E4-F30309BB20C8}" destId="{12E29567-5C0C-4509-961E-3E3696114B7F}" srcOrd="0" destOrd="0" presId="urn:microsoft.com/office/officeart/2005/8/layout/list1"/>
    <dgm:cxn modelId="{E23628E3-68FA-47AD-A2E6-282CA7E19EC4}" type="presParOf" srcId="{6B0E3DD3-8017-40E4-90E4-F30309BB20C8}" destId="{4B2DBC2D-9156-4A76-9155-4D8CEA0EA36A}" srcOrd="1" destOrd="0" presId="urn:microsoft.com/office/officeart/2005/8/layout/list1"/>
    <dgm:cxn modelId="{0227578E-5550-4DD8-9967-431BF5983F38}" type="presParOf" srcId="{58137838-896B-47D2-85FA-3D50BDF835E8}" destId="{871A3D11-A433-47AC-A83E-5D3FC52F2BDB}" srcOrd="5" destOrd="0" presId="urn:microsoft.com/office/officeart/2005/8/layout/list1"/>
    <dgm:cxn modelId="{8B32978F-D122-4C5C-8975-F1293BF1C448}" type="presParOf" srcId="{58137838-896B-47D2-85FA-3D50BDF835E8}" destId="{C1C63D48-6D24-4F88-9155-27A32B7C8A2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FEA249-C534-4717-B8BC-DFA42E4EC9A3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ES"/>
        </a:p>
      </dgm:t>
    </dgm:pt>
    <dgm:pt modelId="{625CC6CC-055B-4282-8E1C-3F24898BB709}">
      <dgm:prSet/>
      <dgm:spPr/>
      <dgm:t>
        <a:bodyPr/>
        <a:lstStyle/>
        <a:p>
          <a:pPr rtl="0"/>
          <a:r>
            <a:rPr lang="es-MX" smtClean="0"/>
            <a:t>SABER ES PODER</a:t>
          </a:r>
          <a:endParaRPr lang="es-MX"/>
        </a:p>
      </dgm:t>
    </dgm:pt>
    <dgm:pt modelId="{8B7406A0-C486-4D89-8115-E4F8CF88FB6C}" type="parTrans" cxnId="{4F3E43F8-8B1E-447F-A0E1-52193DECB020}">
      <dgm:prSet/>
      <dgm:spPr/>
      <dgm:t>
        <a:bodyPr/>
        <a:lstStyle/>
        <a:p>
          <a:endParaRPr lang="es-ES"/>
        </a:p>
      </dgm:t>
    </dgm:pt>
    <dgm:pt modelId="{DCA48A6E-20E1-4B6F-A473-0890652879E2}" type="sibTrans" cxnId="{4F3E43F8-8B1E-447F-A0E1-52193DECB020}">
      <dgm:prSet/>
      <dgm:spPr/>
      <dgm:t>
        <a:bodyPr/>
        <a:lstStyle/>
        <a:p>
          <a:endParaRPr lang="es-ES"/>
        </a:p>
      </dgm:t>
    </dgm:pt>
    <dgm:pt modelId="{982B5A86-EC5E-45A0-83D9-A0A399CC92B9}" type="pres">
      <dgm:prSet presAssocID="{52FEA249-C534-4717-B8BC-DFA42E4EC9A3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6FB2EBC0-8E54-476B-A912-97A228727420}" type="pres">
      <dgm:prSet presAssocID="{625CC6CC-055B-4282-8E1C-3F24898BB709}" presName="circ1TxSh" presStyleLbl="vennNode1" presStyleIdx="0" presStyleCnt="1"/>
      <dgm:spPr/>
      <dgm:t>
        <a:bodyPr/>
        <a:lstStyle/>
        <a:p>
          <a:endParaRPr lang="es-ES"/>
        </a:p>
      </dgm:t>
    </dgm:pt>
  </dgm:ptLst>
  <dgm:cxnLst>
    <dgm:cxn modelId="{27B863C1-E5B1-44D5-80A6-73F82B166BEF}" type="presOf" srcId="{52FEA249-C534-4717-B8BC-DFA42E4EC9A3}" destId="{982B5A86-EC5E-45A0-83D9-A0A399CC92B9}" srcOrd="0" destOrd="0" presId="urn:microsoft.com/office/officeart/2005/8/layout/venn1"/>
    <dgm:cxn modelId="{73DEF410-6BAE-478D-BC0F-A88BC8255052}" type="presOf" srcId="{625CC6CC-055B-4282-8E1C-3F24898BB709}" destId="{6FB2EBC0-8E54-476B-A912-97A228727420}" srcOrd="0" destOrd="0" presId="urn:microsoft.com/office/officeart/2005/8/layout/venn1"/>
    <dgm:cxn modelId="{4F3E43F8-8B1E-447F-A0E1-52193DECB020}" srcId="{52FEA249-C534-4717-B8BC-DFA42E4EC9A3}" destId="{625CC6CC-055B-4282-8E1C-3F24898BB709}" srcOrd="0" destOrd="0" parTransId="{8B7406A0-C486-4D89-8115-E4F8CF88FB6C}" sibTransId="{DCA48A6E-20E1-4B6F-A473-0890652879E2}"/>
    <dgm:cxn modelId="{82D7859F-0780-4C20-8F1D-85591A30D194}" type="presParOf" srcId="{982B5A86-EC5E-45A0-83D9-A0A399CC92B9}" destId="{6FB2EBC0-8E54-476B-A912-97A22872742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51492A-4984-4EAC-8ED5-C7BBD3BB1D6A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F9AC576-6431-432E-90F1-D8156FF182D8}">
      <dgm:prSet/>
      <dgm:spPr/>
      <dgm:t>
        <a:bodyPr/>
        <a:lstStyle/>
        <a:p>
          <a:pPr rtl="0"/>
          <a:r>
            <a:rPr lang="en-US" smtClean="0"/>
            <a:t>Modernidad</a:t>
          </a:r>
          <a:endParaRPr lang="en-US"/>
        </a:p>
      </dgm:t>
    </dgm:pt>
    <dgm:pt modelId="{4A18D4BA-923A-45F6-9823-4A4C6A1C2328}" type="parTrans" cxnId="{D1E677B5-B828-4661-B0F1-E8F47820FD2E}">
      <dgm:prSet/>
      <dgm:spPr/>
      <dgm:t>
        <a:bodyPr/>
        <a:lstStyle/>
        <a:p>
          <a:endParaRPr lang="en-US"/>
        </a:p>
      </dgm:t>
    </dgm:pt>
    <dgm:pt modelId="{FBFFF8DE-5C0B-427F-8EE2-BE495445D7A7}" type="sibTrans" cxnId="{D1E677B5-B828-4661-B0F1-E8F47820FD2E}">
      <dgm:prSet/>
      <dgm:spPr/>
      <dgm:t>
        <a:bodyPr/>
        <a:lstStyle/>
        <a:p>
          <a:endParaRPr lang="en-US"/>
        </a:p>
      </dgm:t>
    </dgm:pt>
    <dgm:pt modelId="{6489B2DA-8DEE-4913-80E5-E8BEF4C51A5F}">
      <dgm:prSet/>
      <dgm:spPr/>
      <dgm:t>
        <a:bodyPr/>
        <a:lstStyle/>
        <a:p>
          <a:pPr rtl="0"/>
          <a:r>
            <a:rPr lang="en-US" smtClean="0"/>
            <a:t>Razón ilustrada</a:t>
          </a:r>
          <a:endParaRPr lang="en-US"/>
        </a:p>
      </dgm:t>
    </dgm:pt>
    <dgm:pt modelId="{35760D33-70FA-45F8-B2E9-E5807D151C98}" type="parTrans" cxnId="{1E098BD6-CA52-4E41-A310-205A6738A146}">
      <dgm:prSet/>
      <dgm:spPr/>
      <dgm:t>
        <a:bodyPr/>
        <a:lstStyle/>
        <a:p>
          <a:endParaRPr lang="en-US"/>
        </a:p>
      </dgm:t>
    </dgm:pt>
    <dgm:pt modelId="{C103D5F0-925E-4A3D-A6BD-C455B3821D47}" type="sibTrans" cxnId="{1E098BD6-CA52-4E41-A310-205A6738A146}">
      <dgm:prSet/>
      <dgm:spPr/>
      <dgm:t>
        <a:bodyPr/>
        <a:lstStyle/>
        <a:p>
          <a:endParaRPr lang="en-US"/>
        </a:p>
      </dgm:t>
    </dgm:pt>
    <dgm:pt modelId="{72C3768B-DC7B-47D0-8772-B77FB9B99287}">
      <dgm:prSet/>
      <dgm:spPr/>
      <dgm:t>
        <a:bodyPr/>
        <a:lstStyle/>
        <a:p>
          <a:pPr rtl="0"/>
          <a:r>
            <a:rPr lang="en-US" smtClean="0"/>
            <a:t>Postmodernidad</a:t>
          </a:r>
          <a:endParaRPr lang="en-US"/>
        </a:p>
      </dgm:t>
    </dgm:pt>
    <dgm:pt modelId="{FEA82AD8-3E13-4C26-90F2-B4E9A6E5C366}" type="parTrans" cxnId="{6642C3E0-633C-491C-8AAF-137D49665BBC}">
      <dgm:prSet/>
      <dgm:spPr/>
      <dgm:t>
        <a:bodyPr/>
        <a:lstStyle/>
        <a:p>
          <a:endParaRPr lang="en-US"/>
        </a:p>
      </dgm:t>
    </dgm:pt>
    <dgm:pt modelId="{B84E44F8-DA27-4E2F-9112-9B072811DEFE}" type="sibTrans" cxnId="{6642C3E0-633C-491C-8AAF-137D49665BBC}">
      <dgm:prSet/>
      <dgm:spPr/>
      <dgm:t>
        <a:bodyPr/>
        <a:lstStyle/>
        <a:p>
          <a:endParaRPr lang="en-US"/>
        </a:p>
      </dgm:t>
    </dgm:pt>
    <dgm:pt modelId="{85A1B9EE-EFC1-480C-9593-8F784441F40F}">
      <dgm:prSet/>
      <dgm:spPr/>
      <dgm:t>
        <a:bodyPr/>
        <a:lstStyle/>
        <a:p>
          <a:pPr rtl="0"/>
          <a:r>
            <a:rPr lang="en-US" smtClean="0"/>
            <a:t>Crisis de la razón</a:t>
          </a:r>
          <a:endParaRPr lang="en-US"/>
        </a:p>
      </dgm:t>
    </dgm:pt>
    <dgm:pt modelId="{AD538691-899F-4DDA-93E0-86E4EE24D731}" type="parTrans" cxnId="{28426BB5-0C97-4929-A731-FB79F64A6299}">
      <dgm:prSet/>
      <dgm:spPr/>
      <dgm:t>
        <a:bodyPr/>
        <a:lstStyle/>
        <a:p>
          <a:endParaRPr lang="en-US"/>
        </a:p>
      </dgm:t>
    </dgm:pt>
    <dgm:pt modelId="{4AC58E00-D61E-4C55-BD1C-A1CF2D296618}" type="sibTrans" cxnId="{28426BB5-0C97-4929-A731-FB79F64A6299}">
      <dgm:prSet/>
      <dgm:spPr/>
      <dgm:t>
        <a:bodyPr/>
        <a:lstStyle/>
        <a:p>
          <a:endParaRPr lang="en-US"/>
        </a:p>
      </dgm:t>
    </dgm:pt>
    <dgm:pt modelId="{7EA12EE5-14B2-496E-A637-BBC1EE457BC6}" type="pres">
      <dgm:prSet presAssocID="{AA51492A-4984-4EAC-8ED5-C7BBD3BB1D6A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44F0917-83AD-4D56-BF14-788D436846AE}" type="pres">
      <dgm:prSet presAssocID="{6F9AC576-6431-432E-90F1-D8156FF182D8}" presName="horFlow" presStyleCnt="0"/>
      <dgm:spPr/>
    </dgm:pt>
    <dgm:pt modelId="{C8D7A49A-CD17-49C7-AC14-85EBC1CF5F09}" type="pres">
      <dgm:prSet presAssocID="{6F9AC576-6431-432E-90F1-D8156FF182D8}" presName="bigChev" presStyleLbl="node1" presStyleIdx="0" presStyleCnt="2"/>
      <dgm:spPr/>
      <dgm:t>
        <a:bodyPr/>
        <a:lstStyle/>
        <a:p>
          <a:endParaRPr lang="en-US"/>
        </a:p>
      </dgm:t>
    </dgm:pt>
    <dgm:pt modelId="{44A154D0-8629-485D-ABE1-63EA8389C2CC}" type="pres">
      <dgm:prSet presAssocID="{35760D33-70FA-45F8-B2E9-E5807D151C98}" presName="parTrans" presStyleCnt="0"/>
      <dgm:spPr/>
    </dgm:pt>
    <dgm:pt modelId="{CE252C78-A037-47FE-9AE3-36458B0A95CE}" type="pres">
      <dgm:prSet presAssocID="{6489B2DA-8DEE-4913-80E5-E8BEF4C51A5F}" presName="node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A1AAC5-1097-436A-979D-A903C5BAF473}" type="pres">
      <dgm:prSet presAssocID="{6F9AC576-6431-432E-90F1-D8156FF182D8}" presName="vSp" presStyleCnt="0"/>
      <dgm:spPr/>
    </dgm:pt>
    <dgm:pt modelId="{F2C14572-7208-442F-8F73-72E23ED6A36B}" type="pres">
      <dgm:prSet presAssocID="{72C3768B-DC7B-47D0-8772-B77FB9B99287}" presName="horFlow" presStyleCnt="0"/>
      <dgm:spPr/>
    </dgm:pt>
    <dgm:pt modelId="{50342FFF-58DA-42AE-BD56-6D74CD4248D4}" type="pres">
      <dgm:prSet presAssocID="{72C3768B-DC7B-47D0-8772-B77FB9B99287}" presName="bigChev" presStyleLbl="node1" presStyleIdx="1" presStyleCnt="2"/>
      <dgm:spPr/>
      <dgm:t>
        <a:bodyPr/>
        <a:lstStyle/>
        <a:p>
          <a:endParaRPr lang="en-US"/>
        </a:p>
      </dgm:t>
    </dgm:pt>
    <dgm:pt modelId="{3A967119-AAE2-4FEF-9C4E-E493B4835B68}" type="pres">
      <dgm:prSet presAssocID="{AD538691-899F-4DDA-93E0-86E4EE24D731}" presName="parTrans" presStyleCnt="0"/>
      <dgm:spPr/>
    </dgm:pt>
    <dgm:pt modelId="{6A950627-77FE-4247-8C3D-75416C3136F1}" type="pres">
      <dgm:prSet presAssocID="{85A1B9EE-EFC1-480C-9593-8F784441F40F}" presName="node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E677B5-B828-4661-B0F1-E8F47820FD2E}" srcId="{AA51492A-4984-4EAC-8ED5-C7BBD3BB1D6A}" destId="{6F9AC576-6431-432E-90F1-D8156FF182D8}" srcOrd="0" destOrd="0" parTransId="{4A18D4BA-923A-45F6-9823-4A4C6A1C2328}" sibTransId="{FBFFF8DE-5C0B-427F-8EE2-BE495445D7A7}"/>
    <dgm:cxn modelId="{6642C3E0-633C-491C-8AAF-137D49665BBC}" srcId="{AA51492A-4984-4EAC-8ED5-C7BBD3BB1D6A}" destId="{72C3768B-DC7B-47D0-8772-B77FB9B99287}" srcOrd="1" destOrd="0" parTransId="{FEA82AD8-3E13-4C26-90F2-B4E9A6E5C366}" sibTransId="{B84E44F8-DA27-4E2F-9112-9B072811DEFE}"/>
    <dgm:cxn modelId="{4BFA527D-8793-42BD-A930-FBD4B19DB641}" type="presOf" srcId="{85A1B9EE-EFC1-480C-9593-8F784441F40F}" destId="{6A950627-77FE-4247-8C3D-75416C3136F1}" srcOrd="0" destOrd="0" presId="urn:microsoft.com/office/officeart/2005/8/layout/lProcess3"/>
    <dgm:cxn modelId="{B8311C68-3512-448A-8F54-576C9AE17C3E}" type="presOf" srcId="{6F9AC576-6431-432E-90F1-D8156FF182D8}" destId="{C8D7A49A-CD17-49C7-AC14-85EBC1CF5F09}" srcOrd="0" destOrd="0" presId="urn:microsoft.com/office/officeart/2005/8/layout/lProcess3"/>
    <dgm:cxn modelId="{8A693B36-B42B-40C8-AC54-357E50E0E25C}" type="presOf" srcId="{72C3768B-DC7B-47D0-8772-B77FB9B99287}" destId="{50342FFF-58DA-42AE-BD56-6D74CD4248D4}" srcOrd="0" destOrd="0" presId="urn:microsoft.com/office/officeart/2005/8/layout/lProcess3"/>
    <dgm:cxn modelId="{3FAAF223-CFBE-418B-9B01-0229A1BD672C}" type="presOf" srcId="{AA51492A-4984-4EAC-8ED5-C7BBD3BB1D6A}" destId="{7EA12EE5-14B2-496E-A637-BBC1EE457BC6}" srcOrd="0" destOrd="0" presId="urn:microsoft.com/office/officeart/2005/8/layout/lProcess3"/>
    <dgm:cxn modelId="{447646F3-4638-4765-A5E9-A6A73B56732A}" type="presOf" srcId="{6489B2DA-8DEE-4913-80E5-E8BEF4C51A5F}" destId="{CE252C78-A037-47FE-9AE3-36458B0A95CE}" srcOrd="0" destOrd="0" presId="urn:microsoft.com/office/officeart/2005/8/layout/lProcess3"/>
    <dgm:cxn modelId="{1E098BD6-CA52-4E41-A310-205A6738A146}" srcId="{6F9AC576-6431-432E-90F1-D8156FF182D8}" destId="{6489B2DA-8DEE-4913-80E5-E8BEF4C51A5F}" srcOrd="0" destOrd="0" parTransId="{35760D33-70FA-45F8-B2E9-E5807D151C98}" sibTransId="{C103D5F0-925E-4A3D-A6BD-C455B3821D47}"/>
    <dgm:cxn modelId="{28426BB5-0C97-4929-A731-FB79F64A6299}" srcId="{72C3768B-DC7B-47D0-8772-B77FB9B99287}" destId="{85A1B9EE-EFC1-480C-9593-8F784441F40F}" srcOrd="0" destOrd="0" parTransId="{AD538691-899F-4DDA-93E0-86E4EE24D731}" sibTransId="{4AC58E00-D61E-4C55-BD1C-A1CF2D296618}"/>
    <dgm:cxn modelId="{046A7457-8B3E-4A4B-8087-74015DF645C1}" type="presParOf" srcId="{7EA12EE5-14B2-496E-A637-BBC1EE457BC6}" destId="{544F0917-83AD-4D56-BF14-788D436846AE}" srcOrd="0" destOrd="0" presId="urn:microsoft.com/office/officeart/2005/8/layout/lProcess3"/>
    <dgm:cxn modelId="{B2DE3BBA-C292-453B-B4DB-E18EBE0D66AA}" type="presParOf" srcId="{544F0917-83AD-4D56-BF14-788D436846AE}" destId="{C8D7A49A-CD17-49C7-AC14-85EBC1CF5F09}" srcOrd="0" destOrd="0" presId="urn:microsoft.com/office/officeart/2005/8/layout/lProcess3"/>
    <dgm:cxn modelId="{3FCCAB08-A558-49CF-869D-DC14ABE4A701}" type="presParOf" srcId="{544F0917-83AD-4D56-BF14-788D436846AE}" destId="{44A154D0-8629-485D-ABE1-63EA8389C2CC}" srcOrd="1" destOrd="0" presId="urn:microsoft.com/office/officeart/2005/8/layout/lProcess3"/>
    <dgm:cxn modelId="{BA9101E3-B231-488A-A006-0A1DE961ACBD}" type="presParOf" srcId="{544F0917-83AD-4D56-BF14-788D436846AE}" destId="{CE252C78-A037-47FE-9AE3-36458B0A95CE}" srcOrd="2" destOrd="0" presId="urn:microsoft.com/office/officeart/2005/8/layout/lProcess3"/>
    <dgm:cxn modelId="{62259F28-9525-44D3-91BE-1238CB0BDCC2}" type="presParOf" srcId="{7EA12EE5-14B2-496E-A637-BBC1EE457BC6}" destId="{21A1AAC5-1097-436A-979D-A903C5BAF473}" srcOrd="1" destOrd="0" presId="urn:microsoft.com/office/officeart/2005/8/layout/lProcess3"/>
    <dgm:cxn modelId="{6DE1BED4-9953-4C33-8B40-56AFA3E4114C}" type="presParOf" srcId="{7EA12EE5-14B2-496E-A637-BBC1EE457BC6}" destId="{F2C14572-7208-442F-8F73-72E23ED6A36B}" srcOrd="2" destOrd="0" presId="urn:microsoft.com/office/officeart/2005/8/layout/lProcess3"/>
    <dgm:cxn modelId="{6553513C-7052-4AB5-81C5-E8DDF792447B}" type="presParOf" srcId="{F2C14572-7208-442F-8F73-72E23ED6A36B}" destId="{50342FFF-58DA-42AE-BD56-6D74CD4248D4}" srcOrd="0" destOrd="0" presId="urn:microsoft.com/office/officeart/2005/8/layout/lProcess3"/>
    <dgm:cxn modelId="{0FD81288-D5DD-42D1-9C48-F04BA3864DBC}" type="presParOf" srcId="{F2C14572-7208-442F-8F73-72E23ED6A36B}" destId="{3A967119-AAE2-4FEF-9C4E-E493B4835B68}" srcOrd="1" destOrd="0" presId="urn:microsoft.com/office/officeart/2005/8/layout/lProcess3"/>
    <dgm:cxn modelId="{56BEDBC4-DBDD-46C6-B3C0-0A0198BFB959}" type="presParOf" srcId="{F2C14572-7208-442F-8F73-72E23ED6A36B}" destId="{6A950627-77FE-4247-8C3D-75416C3136F1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D4465B-A4EE-4F54-B8ED-F359C778C28A}" type="doc">
      <dgm:prSet loTypeId="urn:microsoft.com/office/officeart/2005/8/layout/arrow6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26F13F-E445-47EE-8403-C9E892B18301}">
      <dgm:prSet/>
      <dgm:spPr/>
      <dgm:t>
        <a:bodyPr/>
        <a:lstStyle/>
        <a:p>
          <a:pPr rtl="0"/>
          <a:r>
            <a:rPr lang="es-ES" b="1" smtClean="0"/>
            <a:t>Nihilismo</a:t>
          </a:r>
          <a:r>
            <a:rPr lang="es-ES" smtClean="0"/>
            <a:t> </a:t>
          </a:r>
          <a:endParaRPr lang="en-US"/>
        </a:p>
      </dgm:t>
    </dgm:pt>
    <dgm:pt modelId="{E5F2F837-4D20-4839-B4A4-1E0BDD6564C5}" type="parTrans" cxnId="{7768DC1C-58C8-4A22-9916-9BA1A2811BBB}">
      <dgm:prSet/>
      <dgm:spPr/>
      <dgm:t>
        <a:bodyPr/>
        <a:lstStyle/>
        <a:p>
          <a:endParaRPr lang="en-US"/>
        </a:p>
      </dgm:t>
    </dgm:pt>
    <dgm:pt modelId="{7665CA72-E342-4E29-8E6C-E9C1E86499D9}" type="sibTrans" cxnId="{7768DC1C-58C8-4A22-9916-9BA1A2811BBB}">
      <dgm:prSet/>
      <dgm:spPr/>
      <dgm:t>
        <a:bodyPr/>
        <a:lstStyle/>
        <a:p>
          <a:endParaRPr lang="en-US"/>
        </a:p>
      </dgm:t>
    </dgm:pt>
    <dgm:pt modelId="{3D9272EB-4959-4822-892B-F2C8B42E12CC}">
      <dgm:prSet/>
      <dgm:spPr/>
      <dgm:t>
        <a:bodyPr/>
        <a:lstStyle/>
        <a:p>
          <a:pPr rtl="0"/>
          <a:r>
            <a:rPr lang="es-ES" b="1" dirty="0" smtClean="0"/>
            <a:t>Negación de todo principio religioso, social y político</a:t>
          </a:r>
          <a:r>
            <a:rPr lang="es-ES" dirty="0" smtClean="0"/>
            <a:t>.</a:t>
          </a:r>
          <a:endParaRPr lang="en-US" dirty="0"/>
        </a:p>
      </dgm:t>
    </dgm:pt>
    <dgm:pt modelId="{5E3AFC4C-C73A-4D06-B15A-B0EC43CB7F0A}" type="parTrans" cxnId="{9AD1759E-348F-40EC-9A7F-600FB5DADC15}">
      <dgm:prSet/>
      <dgm:spPr/>
      <dgm:t>
        <a:bodyPr/>
        <a:lstStyle/>
        <a:p>
          <a:endParaRPr lang="en-US"/>
        </a:p>
      </dgm:t>
    </dgm:pt>
    <dgm:pt modelId="{B6D7E3DD-81E2-4A40-8AA8-3F3A74810DBF}" type="sibTrans" cxnId="{9AD1759E-348F-40EC-9A7F-600FB5DADC15}">
      <dgm:prSet/>
      <dgm:spPr/>
      <dgm:t>
        <a:bodyPr/>
        <a:lstStyle/>
        <a:p>
          <a:endParaRPr lang="en-US"/>
        </a:p>
      </dgm:t>
    </dgm:pt>
    <dgm:pt modelId="{7FD0FA66-0127-4304-9660-B56E2947A07B}" type="pres">
      <dgm:prSet presAssocID="{5DD4465B-A4EE-4F54-B8ED-F359C778C28A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940DF2C-E4C9-40C7-BD4C-54AE7AC21648}" type="pres">
      <dgm:prSet presAssocID="{5DD4465B-A4EE-4F54-B8ED-F359C778C28A}" presName="ribbon" presStyleLbl="node1" presStyleIdx="0" presStyleCnt="1"/>
      <dgm:spPr/>
      <dgm:t>
        <a:bodyPr/>
        <a:lstStyle/>
        <a:p>
          <a:endParaRPr lang="en-US"/>
        </a:p>
      </dgm:t>
    </dgm:pt>
    <dgm:pt modelId="{4F07103E-8A2D-44BF-A550-8CF9B59FB822}" type="pres">
      <dgm:prSet presAssocID="{5DD4465B-A4EE-4F54-B8ED-F359C778C28A}" presName="lef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FD4EB4-FE5C-4163-A522-6FF8DECADE40}" type="pres">
      <dgm:prSet presAssocID="{5DD4465B-A4EE-4F54-B8ED-F359C778C28A}" presName="righ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0F6B2FA-7068-4C2D-87AC-40C410B5B313}" type="presOf" srcId="{5DD4465B-A4EE-4F54-B8ED-F359C778C28A}" destId="{7FD0FA66-0127-4304-9660-B56E2947A07B}" srcOrd="0" destOrd="0" presId="urn:microsoft.com/office/officeart/2005/8/layout/arrow6"/>
    <dgm:cxn modelId="{0C7DCD04-3B79-46A8-B40E-80D9031A1841}" type="presOf" srcId="{3D9272EB-4959-4822-892B-F2C8B42E12CC}" destId="{C4FD4EB4-FE5C-4163-A522-6FF8DECADE40}" srcOrd="0" destOrd="0" presId="urn:microsoft.com/office/officeart/2005/8/layout/arrow6"/>
    <dgm:cxn modelId="{9AD1759E-348F-40EC-9A7F-600FB5DADC15}" srcId="{5DD4465B-A4EE-4F54-B8ED-F359C778C28A}" destId="{3D9272EB-4959-4822-892B-F2C8B42E12CC}" srcOrd="1" destOrd="0" parTransId="{5E3AFC4C-C73A-4D06-B15A-B0EC43CB7F0A}" sibTransId="{B6D7E3DD-81E2-4A40-8AA8-3F3A74810DBF}"/>
    <dgm:cxn modelId="{63D9F9D2-74C0-4708-9DA9-19AC8012AA11}" type="presOf" srcId="{0F26F13F-E445-47EE-8403-C9E892B18301}" destId="{4F07103E-8A2D-44BF-A550-8CF9B59FB822}" srcOrd="0" destOrd="0" presId="urn:microsoft.com/office/officeart/2005/8/layout/arrow6"/>
    <dgm:cxn modelId="{7768DC1C-58C8-4A22-9916-9BA1A2811BBB}" srcId="{5DD4465B-A4EE-4F54-B8ED-F359C778C28A}" destId="{0F26F13F-E445-47EE-8403-C9E892B18301}" srcOrd="0" destOrd="0" parTransId="{E5F2F837-4D20-4839-B4A4-1E0BDD6564C5}" sibTransId="{7665CA72-E342-4E29-8E6C-E9C1E86499D9}"/>
    <dgm:cxn modelId="{370DD285-33FB-42DD-B021-98BE3E445635}" type="presParOf" srcId="{7FD0FA66-0127-4304-9660-B56E2947A07B}" destId="{E940DF2C-E4C9-40C7-BD4C-54AE7AC21648}" srcOrd="0" destOrd="0" presId="urn:microsoft.com/office/officeart/2005/8/layout/arrow6"/>
    <dgm:cxn modelId="{80493C73-B3D8-4B06-9168-878115B1121B}" type="presParOf" srcId="{7FD0FA66-0127-4304-9660-B56E2947A07B}" destId="{4F07103E-8A2D-44BF-A550-8CF9B59FB822}" srcOrd="1" destOrd="0" presId="urn:microsoft.com/office/officeart/2005/8/layout/arrow6"/>
    <dgm:cxn modelId="{2A6EA9BC-E584-4D08-934A-28B06A8F9BF3}" type="presParOf" srcId="{7FD0FA66-0127-4304-9660-B56E2947A07B}" destId="{C4FD4EB4-FE5C-4163-A522-6FF8DECADE40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A53564A-C319-481D-9DFF-60A550DF6DA8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FDB9FD3-1462-46FF-BA40-7A5DC3724552}">
      <dgm:prSet/>
      <dgm:spPr/>
      <dgm:t>
        <a:bodyPr/>
        <a:lstStyle/>
        <a:p>
          <a:pPr algn="ctr" rtl="0"/>
          <a:r>
            <a:rPr lang="es-ES" dirty="0" smtClean="0"/>
            <a:t>El nihilismo es posición filosófica que declara el sinsentido de la existencia. </a:t>
          </a:r>
          <a:endParaRPr lang="en-US" dirty="0"/>
        </a:p>
      </dgm:t>
    </dgm:pt>
    <dgm:pt modelId="{AAF834AB-CCED-41CC-A915-77F89EB38EB2}" type="parTrans" cxnId="{A2DEB093-3381-44E1-B92E-C8BF03E97E17}">
      <dgm:prSet/>
      <dgm:spPr/>
      <dgm:t>
        <a:bodyPr/>
        <a:lstStyle/>
        <a:p>
          <a:endParaRPr lang="en-US"/>
        </a:p>
      </dgm:t>
    </dgm:pt>
    <dgm:pt modelId="{34B12779-D420-40BC-B041-C7CC02D8876D}" type="sibTrans" cxnId="{A2DEB093-3381-44E1-B92E-C8BF03E97E17}">
      <dgm:prSet/>
      <dgm:spPr/>
      <dgm:t>
        <a:bodyPr/>
        <a:lstStyle/>
        <a:p>
          <a:endParaRPr lang="en-US"/>
        </a:p>
      </dgm:t>
    </dgm:pt>
    <dgm:pt modelId="{4E1F13FD-8CD3-4895-A22D-BD66B33A8591}">
      <dgm:prSet/>
      <dgm:spPr/>
      <dgm:t>
        <a:bodyPr/>
        <a:lstStyle/>
        <a:p>
          <a:pPr algn="ctr" rtl="0"/>
          <a:r>
            <a:rPr lang="es-ES" dirty="0" smtClean="0"/>
            <a:t>Se opone a la finalidad.</a:t>
          </a:r>
          <a:endParaRPr lang="en-US" dirty="0"/>
        </a:p>
      </dgm:t>
    </dgm:pt>
    <dgm:pt modelId="{E69E6933-D2C7-4991-AED3-967A0F7A91C0}" type="parTrans" cxnId="{8C2E90B7-13F6-4F58-B4D3-583340B624F4}">
      <dgm:prSet/>
      <dgm:spPr/>
      <dgm:t>
        <a:bodyPr/>
        <a:lstStyle/>
        <a:p>
          <a:endParaRPr lang="en-US"/>
        </a:p>
      </dgm:t>
    </dgm:pt>
    <dgm:pt modelId="{6393C090-14F8-43EC-B049-BF9797E4F4B7}" type="sibTrans" cxnId="{8C2E90B7-13F6-4F58-B4D3-583340B624F4}">
      <dgm:prSet/>
      <dgm:spPr/>
      <dgm:t>
        <a:bodyPr/>
        <a:lstStyle/>
        <a:p>
          <a:endParaRPr lang="en-US"/>
        </a:p>
      </dgm:t>
    </dgm:pt>
    <dgm:pt modelId="{D6220BE7-836A-4F8B-A9B2-62CF0B95D268}" type="pres">
      <dgm:prSet presAssocID="{AA53564A-C319-481D-9DFF-60A550DF6D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2286616-2775-47BA-B6D3-129892710E89}" type="pres">
      <dgm:prSet presAssocID="{6FDB9FD3-1462-46FF-BA40-7A5DC3724552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3AD2EF-10EF-433A-95C1-3A3F43BF2D05}" type="pres">
      <dgm:prSet presAssocID="{34B12779-D420-40BC-B041-C7CC02D8876D}" presName="spacer" presStyleCnt="0"/>
      <dgm:spPr/>
      <dgm:t>
        <a:bodyPr/>
        <a:lstStyle/>
        <a:p>
          <a:endParaRPr lang="en-US"/>
        </a:p>
      </dgm:t>
    </dgm:pt>
    <dgm:pt modelId="{ECC83B79-625B-4E52-810C-92BDB7824088}" type="pres">
      <dgm:prSet presAssocID="{4E1F13FD-8CD3-4895-A22D-BD66B33A8591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2DEB093-3381-44E1-B92E-C8BF03E97E17}" srcId="{AA53564A-C319-481D-9DFF-60A550DF6DA8}" destId="{6FDB9FD3-1462-46FF-BA40-7A5DC3724552}" srcOrd="0" destOrd="0" parTransId="{AAF834AB-CCED-41CC-A915-77F89EB38EB2}" sibTransId="{34B12779-D420-40BC-B041-C7CC02D8876D}"/>
    <dgm:cxn modelId="{0027A704-40BE-41B3-872D-113475BCE2EF}" type="presOf" srcId="{6FDB9FD3-1462-46FF-BA40-7A5DC3724552}" destId="{82286616-2775-47BA-B6D3-129892710E89}" srcOrd="0" destOrd="0" presId="urn:microsoft.com/office/officeart/2005/8/layout/vList2"/>
    <dgm:cxn modelId="{8C2E90B7-13F6-4F58-B4D3-583340B624F4}" srcId="{AA53564A-C319-481D-9DFF-60A550DF6DA8}" destId="{4E1F13FD-8CD3-4895-A22D-BD66B33A8591}" srcOrd="1" destOrd="0" parTransId="{E69E6933-D2C7-4991-AED3-967A0F7A91C0}" sibTransId="{6393C090-14F8-43EC-B049-BF9797E4F4B7}"/>
    <dgm:cxn modelId="{FE128120-6CE7-4ACD-8FE1-32F98EAE7B5E}" type="presOf" srcId="{4E1F13FD-8CD3-4895-A22D-BD66B33A8591}" destId="{ECC83B79-625B-4E52-810C-92BDB7824088}" srcOrd="0" destOrd="0" presId="urn:microsoft.com/office/officeart/2005/8/layout/vList2"/>
    <dgm:cxn modelId="{3B701AC1-D352-4936-A814-174734368D6A}" type="presOf" srcId="{AA53564A-C319-481D-9DFF-60A550DF6DA8}" destId="{D6220BE7-836A-4F8B-A9B2-62CF0B95D268}" srcOrd="0" destOrd="0" presId="urn:microsoft.com/office/officeart/2005/8/layout/vList2"/>
    <dgm:cxn modelId="{D6F70415-325B-4B67-8379-312AD8C8FDB1}" type="presParOf" srcId="{D6220BE7-836A-4F8B-A9B2-62CF0B95D268}" destId="{82286616-2775-47BA-B6D3-129892710E89}" srcOrd="0" destOrd="0" presId="urn:microsoft.com/office/officeart/2005/8/layout/vList2"/>
    <dgm:cxn modelId="{FAAF639F-37D0-4CA8-9613-CCA363DB3E99}" type="presParOf" srcId="{D6220BE7-836A-4F8B-A9B2-62CF0B95D268}" destId="{793AD2EF-10EF-433A-95C1-3A3F43BF2D05}" srcOrd="1" destOrd="0" presId="urn:microsoft.com/office/officeart/2005/8/layout/vList2"/>
    <dgm:cxn modelId="{AD06C519-967D-40F5-AEF0-0832782B5575}" type="presParOf" srcId="{D6220BE7-836A-4F8B-A9B2-62CF0B95D268}" destId="{ECC83B79-625B-4E52-810C-92BDB782408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083746D-8649-46ED-B275-6C25BECB2602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F07B07A3-63E9-4462-B832-20E7D1EB2649}">
      <dgm:prSet/>
      <dgm:spPr/>
      <dgm:t>
        <a:bodyPr/>
        <a:lstStyle/>
        <a:p>
          <a:pPr algn="ctr" rtl="0"/>
          <a:r>
            <a:rPr lang="es-ES" dirty="0" smtClean="0"/>
            <a:t>LA SUBJETIVIDAD DEFINE LOS VALORES</a:t>
          </a:r>
          <a:endParaRPr lang="es-MX" dirty="0"/>
        </a:p>
      </dgm:t>
    </dgm:pt>
    <dgm:pt modelId="{B3CD4880-3DB4-4C23-AB93-D349911A963B}" type="parTrans" cxnId="{7439C0A7-1CFB-400F-A1E9-BEB3B80BD14C}">
      <dgm:prSet/>
      <dgm:spPr/>
      <dgm:t>
        <a:bodyPr/>
        <a:lstStyle/>
        <a:p>
          <a:endParaRPr lang="es-MX"/>
        </a:p>
      </dgm:t>
    </dgm:pt>
    <dgm:pt modelId="{224ED3A1-6462-47B4-802E-792D28FAF468}" type="sibTrans" cxnId="{7439C0A7-1CFB-400F-A1E9-BEB3B80BD14C}">
      <dgm:prSet/>
      <dgm:spPr/>
      <dgm:t>
        <a:bodyPr/>
        <a:lstStyle/>
        <a:p>
          <a:endParaRPr lang="es-MX"/>
        </a:p>
      </dgm:t>
    </dgm:pt>
    <dgm:pt modelId="{7CD85BF7-81BE-4ED5-AE78-2F3600988C91}">
      <dgm:prSet/>
      <dgm:spPr/>
      <dgm:t>
        <a:bodyPr/>
        <a:lstStyle/>
        <a:p>
          <a:pPr algn="ctr" rtl="0"/>
          <a:r>
            <a:rPr lang="es-MX" dirty="0" smtClean="0"/>
            <a:t>Ante la negación de los valores objetivos:</a:t>
          </a:r>
          <a:endParaRPr lang="es-MX" dirty="0"/>
        </a:p>
      </dgm:t>
    </dgm:pt>
    <dgm:pt modelId="{176B35B7-0AA2-43CF-8C06-8B9805E83114}" type="parTrans" cxnId="{167B11A7-9BEB-46AB-9064-F9111EF6E3E4}">
      <dgm:prSet/>
      <dgm:spPr/>
    </dgm:pt>
    <dgm:pt modelId="{F9BCF3BC-1F19-4A2C-BCB1-C0D61D9805D1}" type="sibTrans" cxnId="{167B11A7-9BEB-46AB-9064-F9111EF6E3E4}">
      <dgm:prSet/>
      <dgm:spPr/>
    </dgm:pt>
    <dgm:pt modelId="{2040CE22-952B-4EE9-BE3B-28ECD846F5BC}" type="pres">
      <dgm:prSet presAssocID="{7083746D-8649-46ED-B275-6C25BECB260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EDFB4603-58EA-49F2-B16C-B14829621BD7}" type="pres">
      <dgm:prSet presAssocID="{7CD85BF7-81BE-4ED5-AE78-2F3600988C91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6FCA2481-CA3B-41E3-87C8-99DB4372963D}" type="pres">
      <dgm:prSet presAssocID="{F9BCF3BC-1F19-4A2C-BCB1-C0D61D9805D1}" presName="spacer" presStyleCnt="0"/>
      <dgm:spPr/>
    </dgm:pt>
    <dgm:pt modelId="{E7DAE192-6ADC-49A6-AD65-F17787399E8E}" type="pres">
      <dgm:prSet presAssocID="{F07B07A3-63E9-4462-B832-20E7D1EB2649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0FC480EC-1CB3-4EA5-8571-329CC843B36F}" type="presOf" srcId="{7CD85BF7-81BE-4ED5-AE78-2F3600988C91}" destId="{EDFB4603-58EA-49F2-B16C-B14829621BD7}" srcOrd="0" destOrd="0" presId="urn:microsoft.com/office/officeart/2005/8/layout/vList2"/>
    <dgm:cxn modelId="{7439C0A7-1CFB-400F-A1E9-BEB3B80BD14C}" srcId="{7083746D-8649-46ED-B275-6C25BECB2602}" destId="{F07B07A3-63E9-4462-B832-20E7D1EB2649}" srcOrd="1" destOrd="0" parTransId="{B3CD4880-3DB4-4C23-AB93-D349911A963B}" sibTransId="{224ED3A1-6462-47B4-802E-792D28FAF468}"/>
    <dgm:cxn modelId="{81E4F9EC-4ED0-473E-B6F5-CC18B6C6CE80}" type="presOf" srcId="{F07B07A3-63E9-4462-B832-20E7D1EB2649}" destId="{E7DAE192-6ADC-49A6-AD65-F17787399E8E}" srcOrd="0" destOrd="0" presId="urn:microsoft.com/office/officeart/2005/8/layout/vList2"/>
    <dgm:cxn modelId="{1B18A5B5-ECFC-4F53-9D5C-D40C7E603BF6}" type="presOf" srcId="{7083746D-8649-46ED-B275-6C25BECB2602}" destId="{2040CE22-952B-4EE9-BE3B-28ECD846F5BC}" srcOrd="0" destOrd="0" presId="urn:microsoft.com/office/officeart/2005/8/layout/vList2"/>
    <dgm:cxn modelId="{167B11A7-9BEB-46AB-9064-F9111EF6E3E4}" srcId="{7083746D-8649-46ED-B275-6C25BECB2602}" destId="{7CD85BF7-81BE-4ED5-AE78-2F3600988C91}" srcOrd="0" destOrd="0" parTransId="{176B35B7-0AA2-43CF-8C06-8B9805E83114}" sibTransId="{F9BCF3BC-1F19-4A2C-BCB1-C0D61D9805D1}"/>
    <dgm:cxn modelId="{C5862525-4B77-4B64-B8C0-F0DF3721A435}" type="presParOf" srcId="{2040CE22-952B-4EE9-BE3B-28ECD846F5BC}" destId="{EDFB4603-58EA-49F2-B16C-B14829621BD7}" srcOrd="0" destOrd="0" presId="urn:microsoft.com/office/officeart/2005/8/layout/vList2"/>
    <dgm:cxn modelId="{06EE3785-4761-4B84-8859-3C27D450A19C}" type="presParOf" srcId="{2040CE22-952B-4EE9-BE3B-28ECD846F5BC}" destId="{6FCA2481-CA3B-41E3-87C8-99DB4372963D}" srcOrd="1" destOrd="0" presId="urn:microsoft.com/office/officeart/2005/8/layout/vList2"/>
    <dgm:cxn modelId="{A7B1F96F-CC99-4C02-82D4-5E001A68CBEE}" type="presParOf" srcId="{2040CE22-952B-4EE9-BE3B-28ECD846F5BC}" destId="{E7DAE192-6ADC-49A6-AD65-F17787399E8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4EFCB02-D892-4D25-AE7F-35A7ACA7577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B1CCFCD-C1FC-4D49-A618-C6C5B91C244D}">
      <dgm:prSet/>
      <dgm:spPr/>
      <dgm:t>
        <a:bodyPr/>
        <a:lstStyle/>
        <a:p>
          <a:pPr algn="ctr" rtl="0"/>
          <a:r>
            <a:rPr lang="es-ES" dirty="0" smtClean="0"/>
            <a:t>Debilitamiento de la razón en el siglo XX.</a:t>
          </a:r>
          <a:endParaRPr lang="es-MX" dirty="0"/>
        </a:p>
      </dgm:t>
    </dgm:pt>
    <dgm:pt modelId="{8022027D-4F77-4280-BFB8-220A9523FA87}" type="parTrans" cxnId="{950A883C-3A50-496E-B5D0-FD50CA52DDA0}">
      <dgm:prSet/>
      <dgm:spPr/>
      <dgm:t>
        <a:bodyPr/>
        <a:lstStyle/>
        <a:p>
          <a:endParaRPr lang="es-ES"/>
        </a:p>
      </dgm:t>
    </dgm:pt>
    <dgm:pt modelId="{A9EAA1A5-884C-44BB-B807-0F360F98B0F8}" type="sibTrans" cxnId="{950A883C-3A50-496E-B5D0-FD50CA52DDA0}">
      <dgm:prSet/>
      <dgm:spPr/>
      <dgm:t>
        <a:bodyPr/>
        <a:lstStyle/>
        <a:p>
          <a:endParaRPr lang="es-ES"/>
        </a:p>
      </dgm:t>
    </dgm:pt>
    <dgm:pt modelId="{F80E0057-F945-473B-9527-700E25E7B563}">
      <dgm:prSet/>
      <dgm:spPr/>
      <dgm:t>
        <a:bodyPr/>
        <a:lstStyle/>
        <a:p>
          <a:pPr algn="ctr" rtl="0"/>
          <a:r>
            <a:rPr lang="es-ES" dirty="0" smtClean="0"/>
            <a:t>Negación de certezas en la relación con el mundo.</a:t>
          </a:r>
          <a:endParaRPr lang="es-MX" dirty="0"/>
        </a:p>
      </dgm:t>
    </dgm:pt>
    <dgm:pt modelId="{3867F126-AA29-431E-9FBB-70D23FD22919}" type="parTrans" cxnId="{A30677A7-41D1-4069-925C-3E3FA5A7B5B6}">
      <dgm:prSet/>
      <dgm:spPr/>
      <dgm:t>
        <a:bodyPr/>
        <a:lstStyle/>
        <a:p>
          <a:endParaRPr lang="es-ES"/>
        </a:p>
      </dgm:t>
    </dgm:pt>
    <dgm:pt modelId="{8EE76B58-F9E2-46C4-B669-FA3D37EBF37F}" type="sibTrans" cxnId="{A30677A7-41D1-4069-925C-3E3FA5A7B5B6}">
      <dgm:prSet/>
      <dgm:spPr/>
      <dgm:t>
        <a:bodyPr/>
        <a:lstStyle/>
        <a:p>
          <a:endParaRPr lang="es-ES"/>
        </a:p>
      </dgm:t>
    </dgm:pt>
    <dgm:pt modelId="{5B6FE547-68E3-43C5-AD70-602876303F6A}">
      <dgm:prSet/>
      <dgm:spPr/>
      <dgm:t>
        <a:bodyPr/>
        <a:lstStyle/>
        <a:p>
          <a:pPr algn="ctr" rtl="0"/>
          <a:r>
            <a:rPr lang="es-ES" dirty="0" smtClean="0"/>
            <a:t>Carencia de certezas éticas.</a:t>
          </a:r>
          <a:endParaRPr lang="es-MX" dirty="0"/>
        </a:p>
      </dgm:t>
    </dgm:pt>
    <dgm:pt modelId="{D7B80296-1DD6-414D-A630-121995B5D45F}" type="parTrans" cxnId="{0867EB21-91D8-41B0-81DF-4E972BFFB823}">
      <dgm:prSet/>
      <dgm:spPr/>
      <dgm:t>
        <a:bodyPr/>
        <a:lstStyle/>
        <a:p>
          <a:endParaRPr lang="es-ES"/>
        </a:p>
      </dgm:t>
    </dgm:pt>
    <dgm:pt modelId="{A5F0CB6D-F5F4-418C-811D-A253C5FD1168}" type="sibTrans" cxnId="{0867EB21-91D8-41B0-81DF-4E972BFFB823}">
      <dgm:prSet/>
      <dgm:spPr/>
      <dgm:t>
        <a:bodyPr/>
        <a:lstStyle/>
        <a:p>
          <a:endParaRPr lang="es-ES"/>
        </a:p>
      </dgm:t>
    </dgm:pt>
    <dgm:pt modelId="{52582204-DF41-40A0-9087-7853028C74B7}" type="pres">
      <dgm:prSet presAssocID="{F4EFCB02-D892-4D25-AE7F-35A7ACA7577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675278A-EBD7-4309-8808-A969CEFDD43F}" type="pres">
      <dgm:prSet presAssocID="{BB1CCFCD-C1FC-4D49-A618-C6C5B91C244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0368520-5C81-435C-91A8-07C435C9C96D}" type="pres">
      <dgm:prSet presAssocID="{A9EAA1A5-884C-44BB-B807-0F360F98B0F8}" presName="spacer" presStyleCnt="0"/>
      <dgm:spPr/>
    </dgm:pt>
    <dgm:pt modelId="{D16CD509-BB34-40EB-9B94-4688441BB612}" type="pres">
      <dgm:prSet presAssocID="{F80E0057-F945-473B-9527-700E25E7B56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88BCC4F-BF8D-4F3B-865A-5DD91B955097}" type="pres">
      <dgm:prSet presAssocID="{8EE76B58-F9E2-46C4-B669-FA3D37EBF37F}" presName="spacer" presStyleCnt="0"/>
      <dgm:spPr/>
    </dgm:pt>
    <dgm:pt modelId="{1326426D-23A3-42D5-A036-26B94DA615DC}" type="pres">
      <dgm:prSet presAssocID="{5B6FE547-68E3-43C5-AD70-602876303F6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950A883C-3A50-496E-B5D0-FD50CA52DDA0}" srcId="{F4EFCB02-D892-4D25-AE7F-35A7ACA75772}" destId="{BB1CCFCD-C1FC-4D49-A618-C6C5B91C244D}" srcOrd="0" destOrd="0" parTransId="{8022027D-4F77-4280-BFB8-220A9523FA87}" sibTransId="{A9EAA1A5-884C-44BB-B807-0F360F98B0F8}"/>
    <dgm:cxn modelId="{3B78633B-BEA7-45BA-A47D-706E4D9C9FAE}" type="presOf" srcId="{F4EFCB02-D892-4D25-AE7F-35A7ACA75772}" destId="{52582204-DF41-40A0-9087-7853028C74B7}" srcOrd="0" destOrd="0" presId="urn:microsoft.com/office/officeart/2005/8/layout/vList2"/>
    <dgm:cxn modelId="{6A4BAC27-34AC-43AA-A870-CD81D31FC9D0}" type="presOf" srcId="{F80E0057-F945-473B-9527-700E25E7B563}" destId="{D16CD509-BB34-40EB-9B94-4688441BB612}" srcOrd="0" destOrd="0" presId="urn:microsoft.com/office/officeart/2005/8/layout/vList2"/>
    <dgm:cxn modelId="{97E20685-140B-4546-872C-B644D364AA4B}" type="presOf" srcId="{BB1CCFCD-C1FC-4D49-A618-C6C5B91C244D}" destId="{0675278A-EBD7-4309-8808-A969CEFDD43F}" srcOrd="0" destOrd="0" presId="urn:microsoft.com/office/officeart/2005/8/layout/vList2"/>
    <dgm:cxn modelId="{5527543A-F070-4DB8-8274-8F2CA01F4732}" type="presOf" srcId="{5B6FE547-68E3-43C5-AD70-602876303F6A}" destId="{1326426D-23A3-42D5-A036-26B94DA615DC}" srcOrd="0" destOrd="0" presId="urn:microsoft.com/office/officeart/2005/8/layout/vList2"/>
    <dgm:cxn modelId="{A30677A7-41D1-4069-925C-3E3FA5A7B5B6}" srcId="{F4EFCB02-D892-4D25-AE7F-35A7ACA75772}" destId="{F80E0057-F945-473B-9527-700E25E7B563}" srcOrd="1" destOrd="0" parTransId="{3867F126-AA29-431E-9FBB-70D23FD22919}" sibTransId="{8EE76B58-F9E2-46C4-B669-FA3D37EBF37F}"/>
    <dgm:cxn modelId="{0867EB21-91D8-41B0-81DF-4E972BFFB823}" srcId="{F4EFCB02-D892-4D25-AE7F-35A7ACA75772}" destId="{5B6FE547-68E3-43C5-AD70-602876303F6A}" srcOrd="2" destOrd="0" parTransId="{D7B80296-1DD6-414D-A630-121995B5D45F}" sibTransId="{A5F0CB6D-F5F4-418C-811D-A253C5FD1168}"/>
    <dgm:cxn modelId="{DB927720-3832-4111-9FF5-A1623E6DBBD5}" type="presParOf" srcId="{52582204-DF41-40A0-9087-7853028C74B7}" destId="{0675278A-EBD7-4309-8808-A969CEFDD43F}" srcOrd="0" destOrd="0" presId="urn:microsoft.com/office/officeart/2005/8/layout/vList2"/>
    <dgm:cxn modelId="{038D9EAD-298E-4127-B740-D8EBF02D60A5}" type="presParOf" srcId="{52582204-DF41-40A0-9087-7853028C74B7}" destId="{D0368520-5C81-435C-91A8-07C435C9C96D}" srcOrd="1" destOrd="0" presId="urn:microsoft.com/office/officeart/2005/8/layout/vList2"/>
    <dgm:cxn modelId="{552B2237-FB0F-4754-82E8-2199B5A0E11E}" type="presParOf" srcId="{52582204-DF41-40A0-9087-7853028C74B7}" destId="{D16CD509-BB34-40EB-9B94-4688441BB612}" srcOrd="2" destOrd="0" presId="urn:microsoft.com/office/officeart/2005/8/layout/vList2"/>
    <dgm:cxn modelId="{06E4BC0B-CA24-4BE5-8975-092CB2BEB04D}" type="presParOf" srcId="{52582204-DF41-40A0-9087-7853028C74B7}" destId="{088BCC4F-BF8D-4F3B-865A-5DD91B955097}" srcOrd="3" destOrd="0" presId="urn:microsoft.com/office/officeart/2005/8/layout/vList2"/>
    <dgm:cxn modelId="{2874A1D7-58D6-4847-A35A-FF51AD5DEBD7}" type="presParOf" srcId="{52582204-DF41-40A0-9087-7853028C74B7}" destId="{1326426D-23A3-42D5-A036-26B94DA615D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AB540F6-8FA1-419E-9EAE-86457FBAAB88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F0FBB3E6-262C-4389-B469-E3FAEEC9B9F9}">
      <dgm:prSet/>
      <dgm:spPr/>
      <dgm:t>
        <a:bodyPr/>
        <a:lstStyle/>
        <a:p>
          <a:pPr rtl="0"/>
          <a:r>
            <a:rPr lang="es-MX" dirty="0" smtClean="0"/>
            <a:t>GUERRA FRÍA</a:t>
          </a:r>
          <a:endParaRPr lang="es-MX" dirty="0"/>
        </a:p>
      </dgm:t>
    </dgm:pt>
    <dgm:pt modelId="{8B4EAA95-9062-4793-B518-0B3781ECDE3E}" type="parTrans" cxnId="{F517A1D6-A625-48AD-B3EF-D5BF2F17FF44}">
      <dgm:prSet/>
      <dgm:spPr/>
      <dgm:t>
        <a:bodyPr/>
        <a:lstStyle/>
        <a:p>
          <a:endParaRPr lang="es-MX"/>
        </a:p>
      </dgm:t>
    </dgm:pt>
    <dgm:pt modelId="{3BFDF863-64A0-42E3-9054-C4A758FEF902}" type="sibTrans" cxnId="{F517A1D6-A625-48AD-B3EF-D5BF2F17FF44}">
      <dgm:prSet/>
      <dgm:spPr/>
      <dgm:t>
        <a:bodyPr/>
        <a:lstStyle/>
        <a:p>
          <a:endParaRPr lang="es-MX"/>
        </a:p>
      </dgm:t>
    </dgm:pt>
    <dgm:pt modelId="{557152B0-2114-4B9A-8173-DDD18CD26FDB}">
      <dgm:prSet/>
      <dgm:spPr/>
      <dgm:t>
        <a:bodyPr/>
        <a:lstStyle/>
        <a:p>
          <a:pPr rtl="0"/>
          <a:r>
            <a:rPr lang="es-MX" dirty="0" smtClean="0"/>
            <a:t>paz relativa-economía-internacionalización</a:t>
          </a:r>
          <a:endParaRPr lang="es-MX" dirty="0"/>
        </a:p>
      </dgm:t>
    </dgm:pt>
    <dgm:pt modelId="{2FDD75C7-7417-4E54-85A9-DDC401F559B1}" type="parTrans" cxnId="{3BC73CB7-D9C7-4AF9-8ACE-83316236CAA0}">
      <dgm:prSet/>
      <dgm:spPr/>
      <dgm:t>
        <a:bodyPr/>
        <a:lstStyle/>
        <a:p>
          <a:endParaRPr lang="es-MX"/>
        </a:p>
      </dgm:t>
    </dgm:pt>
    <dgm:pt modelId="{52D1C46E-8094-4E09-BC6C-BBB1ED64A66B}" type="sibTrans" cxnId="{3BC73CB7-D9C7-4AF9-8ACE-83316236CAA0}">
      <dgm:prSet/>
      <dgm:spPr/>
      <dgm:t>
        <a:bodyPr/>
        <a:lstStyle/>
        <a:p>
          <a:endParaRPr lang="es-MX"/>
        </a:p>
      </dgm:t>
    </dgm:pt>
    <dgm:pt modelId="{945118D3-EA8E-48B8-B527-A6F0AEBA146F}">
      <dgm:prSet/>
      <dgm:spPr/>
      <dgm:t>
        <a:bodyPr/>
        <a:lstStyle/>
        <a:p>
          <a:pPr rtl="0"/>
          <a:endParaRPr lang="es-MX" dirty="0"/>
        </a:p>
      </dgm:t>
    </dgm:pt>
    <dgm:pt modelId="{9D4792F7-D4A0-41BB-B491-AD59C327E283}" type="parTrans" cxnId="{9B24B3A1-C3CF-41C6-86DC-1733FE53EBB0}">
      <dgm:prSet/>
      <dgm:spPr/>
      <dgm:t>
        <a:bodyPr/>
        <a:lstStyle/>
        <a:p>
          <a:endParaRPr lang="es-MX"/>
        </a:p>
      </dgm:t>
    </dgm:pt>
    <dgm:pt modelId="{D6100A68-9193-44EB-906B-EA1C58C43E5E}" type="sibTrans" cxnId="{9B24B3A1-C3CF-41C6-86DC-1733FE53EBB0}">
      <dgm:prSet/>
      <dgm:spPr/>
      <dgm:t>
        <a:bodyPr/>
        <a:lstStyle/>
        <a:p>
          <a:endParaRPr lang="es-MX"/>
        </a:p>
      </dgm:t>
    </dgm:pt>
    <dgm:pt modelId="{EBA51182-2030-4862-9FFA-A1B93FE88AED}">
      <dgm:prSet/>
      <dgm:spPr/>
      <dgm:t>
        <a:bodyPr/>
        <a:lstStyle/>
        <a:p>
          <a:pPr rtl="0"/>
          <a:endParaRPr lang="es-MX" dirty="0"/>
        </a:p>
      </dgm:t>
    </dgm:pt>
    <dgm:pt modelId="{176E2CD5-6A43-41AB-8770-C6EADE1DF7AF}" type="parTrans" cxnId="{E9F8E39D-193C-4BC8-BD9B-CAA07990C774}">
      <dgm:prSet/>
      <dgm:spPr/>
      <dgm:t>
        <a:bodyPr/>
        <a:lstStyle/>
        <a:p>
          <a:endParaRPr lang="es-MX"/>
        </a:p>
      </dgm:t>
    </dgm:pt>
    <dgm:pt modelId="{944F8925-9841-4DD2-88ED-0E7815DEF356}" type="sibTrans" cxnId="{E9F8E39D-193C-4BC8-BD9B-CAA07990C774}">
      <dgm:prSet/>
      <dgm:spPr/>
      <dgm:t>
        <a:bodyPr/>
        <a:lstStyle/>
        <a:p>
          <a:endParaRPr lang="es-MX"/>
        </a:p>
      </dgm:t>
    </dgm:pt>
    <dgm:pt modelId="{66AE9D09-378F-424C-A0A5-4BB48799E9E0}" type="pres">
      <dgm:prSet presAssocID="{CAB540F6-8FA1-419E-9EAE-86457FBAAB8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B6BC2087-4C98-4916-8973-6F9D136A5B33}" type="pres">
      <dgm:prSet presAssocID="{F0FBB3E6-262C-4389-B469-E3FAEEC9B9F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E84841E-D662-4E4B-BEFA-D1A26CD6AA29}" type="pres">
      <dgm:prSet presAssocID="{F0FBB3E6-262C-4389-B469-E3FAEEC9B9F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3BC73CB7-D9C7-4AF9-8ACE-83316236CAA0}" srcId="{F0FBB3E6-262C-4389-B469-E3FAEEC9B9F9}" destId="{557152B0-2114-4B9A-8173-DDD18CD26FDB}" srcOrd="2" destOrd="0" parTransId="{2FDD75C7-7417-4E54-85A9-DDC401F559B1}" sibTransId="{52D1C46E-8094-4E09-BC6C-BBB1ED64A66B}"/>
    <dgm:cxn modelId="{0DEA32D2-6B6C-4B7C-A1E8-B9FEB3B6A941}" type="presOf" srcId="{557152B0-2114-4B9A-8173-DDD18CD26FDB}" destId="{9E84841E-D662-4E4B-BEFA-D1A26CD6AA29}" srcOrd="0" destOrd="2" presId="urn:microsoft.com/office/officeart/2005/8/layout/vList2"/>
    <dgm:cxn modelId="{2924896B-F049-45AB-973D-13504FF85AC6}" type="presOf" srcId="{F0FBB3E6-262C-4389-B469-E3FAEEC9B9F9}" destId="{B6BC2087-4C98-4916-8973-6F9D136A5B33}" srcOrd="0" destOrd="0" presId="urn:microsoft.com/office/officeart/2005/8/layout/vList2"/>
    <dgm:cxn modelId="{F517A1D6-A625-48AD-B3EF-D5BF2F17FF44}" srcId="{CAB540F6-8FA1-419E-9EAE-86457FBAAB88}" destId="{F0FBB3E6-262C-4389-B469-E3FAEEC9B9F9}" srcOrd="0" destOrd="0" parTransId="{8B4EAA95-9062-4793-B518-0B3781ECDE3E}" sibTransId="{3BFDF863-64A0-42E3-9054-C4A758FEF902}"/>
    <dgm:cxn modelId="{524E099A-BA9D-4D76-9CB3-CFE126E90641}" type="presOf" srcId="{CAB540F6-8FA1-419E-9EAE-86457FBAAB88}" destId="{66AE9D09-378F-424C-A0A5-4BB48799E9E0}" srcOrd="0" destOrd="0" presId="urn:microsoft.com/office/officeart/2005/8/layout/vList2"/>
    <dgm:cxn modelId="{9B24B3A1-C3CF-41C6-86DC-1733FE53EBB0}" srcId="{F0FBB3E6-262C-4389-B469-E3FAEEC9B9F9}" destId="{945118D3-EA8E-48B8-B527-A6F0AEBA146F}" srcOrd="0" destOrd="0" parTransId="{9D4792F7-D4A0-41BB-B491-AD59C327E283}" sibTransId="{D6100A68-9193-44EB-906B-EA1C58C43E5E}"/>
    <dgm:cxn modelId="{97F021D4-2A39-499A-894A-898C7BED5023}" type="presOf" srcId="{EBA51182-2030-4862-9FFA-A1B93FE88AED}" destId="{9E84841E-D662-4E4B-BEFA-D1A26CD6AA29}" srcOrd="0" destOrd="1" presId="urn:microsoft.com/office/officeart/2005/8/layout/vList2"/>
    <dgm:cxn modelId="{20771C52-EA15-4A56-A834-30313A85C342}" type="presOf" srcId="{945118D3-EA8E-48B8-B527-A6F0AEBA146F}" destId="{9E84841E-D662-4E4B-BEFA-D1A26CD6AA29}" srcOrd="0" destOrd="0" presId="urn:microsoft.com/office/officeart/2005/8/layout/vList2"/>
    <dgm:cxn modelId="{E9F8E39D-193C-4BC8-BD9B-CAA07990C774}" srcId="{F0FBB3E6-262C-4389-B469-E3FAEEC9B9F9}" destId="{EBA51182-2030-4862-9FFA-A1B93FE88AED}" srcOrd="1" destOrd="0" parTransId="{176E2CD5-6A43-41AB-8770-C6EADE1DF7AF}" sibTransId="{944F8925-9841-4DD2-88ED-0E7815DEF356}"/>
    <dgm:cxn modelId="{A999240D-71C3-4EAA-9CA1-D406AEDF5404}" type="presParOf" srcId="{66AE9D09-378F-424C-A0A5-4BB48799E9E0}" destId="{B6BC2087-4C98-4916-8973-6F9D136A5B33}" srcOrd="0" destOrd="0" presId="urn:microsoft.com/office/officeart/2005/8/layout/vList2"/>
    <dgm:cxn modelId="{801FDA22-8896-4D8D-A945-B5A07C9764AA}" type="presParOf" srcId="{66AE9D09-378F-424C-A0A5-4BB48799E9E0}" destId="{9E84841E-D662-4E4B-BEFA-D1A26CD6AA2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AC598BE-4191-4AC7-9C86-63B73109066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52503D4-D34F-4983-B1B8-6CDCF4854029}">
      <dgm:prSet/>
      <dgm:spPr/>
      <dgm:t>
        <a:bodyPr/>
        <a:lstStyle/>
        <a:p>
          <a:pPr rtl="0"/>
          <a:r>
            <a:rPr lang="es-MX" dirty="0" smtClean="0"/>
            <a:t>INTELECTUALES NIHILISTAS</a:t>
          </a:r>
          <a:endParaRPr lang="es-MX" dirty="0"/>
        </a:p>
      </dgm:t>
    </dgm:pt>
    <dgm:pt modelId="{29070027-E750-4073-86C7-B8EEF6727586}" type="parTrans" cxnId="{3818EC5B-8DA3-4B21-B6A9-4C96453671B9}">
      <dgm:prSet/>
      <dgm:spPr/>
      <dgm:t>
        <a:bodyPr/>
        <a:lstStyle/>
        <a:p>
          <a:endParaRPr lang="es-ES"/>
        </a:p>
      </dgm:t>
    </dgm:pt>
    <dgm:pt modelId="{A3E72E9E-D3DB-410B-AC92-2D9357949594}" type="sibTrans" cxnId="{3818EC5B-8DA3-4B21-B6A9-4C96453671B9}">
      <dgm:prSet/>
      <dgm:spPr/>
      <dgm:t>
        <a:bodyPr/>
        <a:lstStyle/>
        <a:p>
          <a:endParaRPr lang="es-ES"/>
        </a:p>
      </dgm:t>
    </dgm:pt>
    <dgm:pt modelId="{6AAD8E98-F5B2-458A-AB54-5069718349BF}">
      <dgm:prSet/>
      <dgm:spPr/>
      <dgm:t>
        <a:bodyPr/>
        <a:lstStyle/>
        <a:p>
          <a:pPr rtl="0"/>
          <a:r>
            <a:rPr lang="es-MX" dirty="0" smtClean="0"/>
            <a:t>cultura universitaria</a:t>
          </a:r>
          <a:endParaRPr lang="es-MX" dirty="0"/>
        </a:p>
      </dgm:t>
    </dgm:pt>
    <dgm:pt modelId="{4F9F370B-9CEC-4994-8D3A-9D142FA3E018}" type="parTrans" cxnId="{6FBCA591-393D-454A-A2D7-F42C2DF42FD9}">
      <dgm:prSet/>
      <dgm:spPr/>
      <dgm:t>
        <a:bodyPr/>
        <a:lstStyle/>
        <a:p>
          <a:endParaRPr lang="es-ES"/>
        </a:p>
      </dgm:t>
    </dgm:pt>
    <dgm:pt modelId="{0CA76AB4-02FC-49C7-B991-877A88CDB5C1}" type="sibTrans" cxnId="{6FBCA591-393D-454A-A2D7-F42C2DF42FD9}">
      <dgm:prSet/>
      <dgm:spPr/>
      <dgm:t>
        <a:bodyPr/>
        <a:lstStyle/>
        <a:p>
          <a:endParaRPr lang="es-ES"/>
        </a:p>
      </dgm:t>
    </dgm:pt>
    <dgm:pt modelId="{61ED1F7B-34C8-4645-9D81-E47C1BE133F2}">
      <dgm:prSet/>
      <dgm:spPr/>
      <dgm:t>
        <a:bodyPr/>
        <a:lstStyle/>
        <a:p>
          <a:pPr rtl="0"/>
          <a:endParaRPr lang="es-MX" dirty="0"/>
        </a:p>
      </dgm:t>
    </dgm:pt>
    <dgm:pt modelId="{25843048-6B89-4B99-B3CC-33D5AEC2D920}" type="parTrans" cxnId="{8AB7BB65-1F78-43B0-A933-AE159E6A91DC}">
      <dgm:prSet/>
      <dgm:spPr/>
      <dgm:t>
        <a:bodyPr/>
        <a:lstStyle/>
        <a:p>
          <a:endParaRPr lang="es-MX"/>
        </a:p>
      </dgm:t>
    </dgm:pt>
    <dgm:pt modelId="{4E9C5B10-7E86-47C9-AA3A-1214A9ED9C8E}" type="sibTrans" cxnId="{8AB7BB65-1F78-43B0-A933-AE159E6A91DC}">
      <dgm:prSet/>
      <dgm:spPr/>
      <dgm:t>
        <a:bodyPr/>
        <a:lstStyle/>
        <a:p>
          <a:endParaRPr lang="es-MX"/>
        </a:p>
      </dgm:t>
    </dgm:pt>
    <dgm:pt modelId="{5D8125C9-9ABD-496F-8A51-F8162D792FA1}">
      <dgm:prSet/>
      <dgm:spPr/>
      <dgm:t>
        <a:bodyPr/>
        <a:lstStyle/>
        <a:p>
          <a:pPr rtl="0"/>
          <a:endParaRPr lang="es-MX" dirty="0"/>
        </a:p>
      </dgm:t>
    </dgm:pt>
    <dgm:pt modelId="{5B625623-8309-4735-B10A-5E9F83686FDD}" type="parTrans" cxnId="{A4EB1F64-D4AB-44C0-901E-FDD538989920}">
      <dgm:prSet/>
      <dgm:spPr/>
      <dgm:t>
        <a:bodyPr/>
        <a:lstStyle/>
        <a:p>
          <a:endParaRPr lang="es-MX"/>
        </a:p>
      </dgm:t>
    </dgm:pt>
    <dgm:pt modelId="{503E7676-757D-401A-A079-8332B56143D3}" type="sibTrans" cxnId="{A4EB1F64-D4AB-44C0-901E-FDD538989920}">
      <dgm:prSet/>
      <dgm:spPr/>
      <dgm:t>
        <a:bodyPr/>
        <a:lstStyle/>
        <a:p>
          <a:endParaRPr lang="es-MX"/>
        </a:p>
      </dgm:t>
    </dgm:pt>
    <dgm:pt modelId="{2CFB44C1-CD23-47BF-9D4F-C6D45362FA00}" type="pres">
      <dgm:prSet presAssocID="{CAC598BE-4191-4AC7-9C86-63B73109066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79A1EFD1-E73D-45F3-AA46-783132E16299}" type="pres">
      <dgm:prSet presAssocID="{C52503D4-D34F-4983-B1B8-6CDCF485402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5D88B19-70E9-408F-89BB-8EB924A019C4}" type="pres">
      <dgm:prSet presAssocID="{C52503D4-D34F-4983-B1B8-6CDCF485402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1EE52849-75E5-4244-8731-D2580CFD5D89}" type="presOf" srcId="{61ED1F7B-34C8-4645-9D81-E47C1BE133F2}" destId="{95D88B19-70E9-408F-89BB-8EB924A019C4}" srcOrd="0" destOrd="1" presId="urn:microsoft.com/office/officeart/2005/8/layout/vList2"/>
    <dgm:cxn modelId="{5DBF68A7-D027-46CB-96B4-991FACB731A3}" type="presOf" srcId="{5D8125C9-9ABD-496F-8A51-F8162D792FA1}" destId="{95D88B19-70E9-408F-89BB-8EB924A019C4}" srcOrd="0" destOrd="0" presId="urn:microsoft.com/office/officeart/2005/8/layout/vList2"/>
    <dgm:cxn modelId="{8AB7BB65-1F78-43B0-A933-AE159E6A91DC}" srcId="{C52503D4-D34F-4983-B1B8-6CDCF4854029}" destId="{61ED1F7B-34C8-4645-9D81-E47C1BE133F2}" srcOrd="1" destOrd="0" parTransId="{25843048-6B89-4B99-B3CC-33D5AEC2D920}" sibTransId="{4E9C5B10-7E86-47C9-AA3A-1214A9ED9C8E}"/>
    <dgm:cxn modelId="{9BE72F97-468B-49E3-BEDD-701F3E52F707}" type="presOf" srcId="{CAC598BE-4191-4AC7-9C86-63B731090669}" destId="{2CFB44C1-CD23-47BF-9D4F-C6D45362FA00}" srcOrd="0" destOrd="0" presId="urn:microsoft.com/office/officeart/2005/8/layout/vList2"/>
    <dgm:cxn modelId="{6FBCA591-393D-454A-A2D7-F42C2DF42FD9}" srcId="{C52503D4-D34F-4983-B1B8-6CDCF4854029}" destId="{6AAD8E98-F5B2-458A-AB54-5069718349BF}" srcOrd="2" destOrd="0" parTransId="{4F9F370B-9CEC-4994-8D3A-9D142FA3E018}" sibTransId="{0CA76AB4-02FC-49C7-B991-877A88CDB5C1}"/>
    <dgm:cxn modelId="{A4EB1F64-D4AB-44C0-901E-FDD538989920}" srcId="{C52503D4-D34F-4983-B1B8-6CDCF4854029}" destId="{5D8125C9-9ABD-496F-8A51-F8162D792FA1}" srcOrd="0" destOrd="0" parTransId="{5B625623-8309-4735-B10A-5E9F83686FDD}" sibTransId="{503E7676-757D-401A-A079-8332B56143D3}"/>
    <dgm:cxn modelId="{3818EC5B-8DA3-4B21-B6A9-4C96453671B9}" srcId="{CAC598BE-4191-4AC7-9C86-63B731090669}" destId="{C52503D4-D34F-4983-B1B8-6CDCF4854029}" srcOrd="0" destOrd="0" parTransId="{29070027-E750-4073-86C7-B8EEF6727586}" sibTransId="{A3E72E9E-D3DB-410B-AC92-2D9357949594}"/>
    <dgm:cxn modelId="{CE29E5D8-B430-444C-9716-574528F8B152}" type="presOf" srcId="{6AAD8E98-F5B2-458A-AB54-5069718349BF}" destId="{95D88B19-70E9-408F-89BB-8EB924A019C4}" srcOrd="0" destOrd="2" presId="urn:microsoft.com/office/officeart/2005/8/layout/vList2"/>
    <dgm:cxn modelId="{17451EDE-D6A6-471A-A729-23F8BEE2E050}" type="presOf" srcId="{C52503D4-D34F-4983-B1B8-6CDCF4854029}" destId="{79A1EFD1-E73D-45F3-AA46-783132E16299}" srcOrd="0" destOrd="0" presId="urn:microsoft.com/office/officeart/2005/8/layout/vList2"/>
    <dgm:cxn modelId="{3A871752-4CC3-4998-8300-BFEF6C61E9C1}" type="presParOf" srcId="{2CFB44C1-CD23-47BF-9D4F-C6D45362FA00}" destId="{79A1EFD1-E73D-45F3-AA46-783132E16299}" srcOrd="0" destOrd="0" presId="urn:microsoft.com/office/officeart/2005/8/layout/vList2"/>
    <dgm:cxn modelId="{F9694EC3-64E2-446B-B310-D44AD35CC893}" type="presParOf" srcId="{2CFB44C1-CD23-47BF-9D4F-C6D45362FA00}" destId="{95D88B19-70E9-408F-89BB-8EB924A019C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F6AD54-9D6A-4B18-811E-66E92B8122E1}">
      <dsp:nvSpPr>
        <dsp:cNvPr id="0" name=""/>
        <dsp:cNvSpPr/>
      </dsp:nvSpPr>
      <dsp:spPr>
        <a:xfrm>
          <a:off x="0" y="30419"/>
          <a:ext cx="7467600" cy="9827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smtClean="0"/>
            <a:t>S. XVIII</a:t>
          </a:r>
          <a:endParaRPr lang="es-MX" sz="4200" kern="1200"/>
        </a:p>
      </dsp:txBody>
      <dsp:txXfrm>
        <a:off x="47976" y="78395"/>
        <a:ext cx="7371648" cy="886847"/>
      </dsp:txXfrm>
    </dsp:sp>
    <dsp:sp modelId="{5FFB911D-71D5-496E-89BA-7006E456DC1A}">
      <dsp:nvSpPr>
        <dsp:cNvPr id="0" name=""/>
        <dsp:cNvSpPr/>
      </dsp:nvSpPr>
      <dsp:spPr>
        <a:xfrm>
          <a:off x="0" y="1013219"/>
          <a:ext cx="7467600" cy="978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096" tIns="53340" rIns="298704" bIns="53340" numCol="1" spcCol="1270" anchor="t" anchorCtr="0">
          <a:noAutofit/>
        </a:bodyPr>
        <a:lstStyle/>
        <a:p>
          <a:pPr marL="285750" lvl="1" indent="-285750" algn="l" defTabSz="1466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300" kern="1200" smtClean="0"/>
            <a:t>Ciencia</a:t>
          </a:r>
          <a:br>
            <a:rPr lang="en-US" sz="3300" kern="1200" smtClean="0"/>
          </a:br>
          <a:endParaRPr lang="es-MX" sz="3300" kern="1200"/>
        </a:p>
      </dsp:txBody>
      <dsp:txXfrm>
        <a:off x="0" y="1013219"/>
        <a:ext cx="7467600" cy="978074"/>
      </dsp:txXfrm>
    </dsp:sp>
    <dsp:sp modelId="{945D8FDA-4554-49DE-A83F-09B435776655}">
      <dsp:nvSpPr>
        <dsp:cNvPr id="0" name=""/>
        <dsp:cNvSpPr/>
      </dsp:nvSpPr>
      <dsp:spPr>
        <a:xfrm>
          <a:off x="0" y="1991294"/>
          <a:ext cx="7467600" cy="98279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S. XIX 	</a:t>
          </a:r>
          <a:endParaRPr lang="es-MX" sz="4200" kern="1200" dirty="0"/>
        </a:p>
      </dsp:txBody>
      <dsp:txXfrm>
        <a:off x="47976" y="2039270"/>
        <a:ext cx="7371648" cy="886847"/>
      </dsp:txXfrm>
    </dsp:sp>
    <dsp:sp modelId="{B95A1F89-8DB5-41BE-8102-B1DE44A18312}">
      <dsp:nvSpPr>
        <dsp:cNvPr id="0" name=""/>
        <dsp:cNvSpPr/>
      </dsp:nvSpPr>
      <dsp:spPr>
        <a:xfrm>
          <a:off x="0" y="2974093"/>
          <a:ext cx="7467600" cy="152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096" tIns="53340" rIns="298704" bIns="53340" numCol="1" spcCol="1270" anchor="t" anchorCtr="0">
          <a:noAutofit/>
        </a:bodyPr>
        <a:lstStyle/>
        <a:p>
          <a:pPr marL="285750" lvl="1" indent="-285750" algn="l" defTabSz="1466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300" kern="1200" dirty="0" smtClean="0"/>
            <a:t> </a:t>
          </a:r>
          <a:r>
            <a:rPr lang="en-US" sz="3300" kern="1200" dirty="0" err="1" smtClean="0"/>
            <a:t>Positivismo</a:t>
          </a:r>
          <a:endParaRPr lang="es-MX" sz="3300" kern="1200" dirty="0"/>
        </a:p>
        <a:p>
          <a:pPr marL="285750" lvl="1" indent="-285750" algn="l" defTabSz="1466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300" kern="1200" dirty="0" err="1" smtClean="0"/>
            <a:t>Cientificismo</a:t>
          </a:r>
          <a:r>
            <a:rPr lang="en-US" sz="3300" kern="1200" dirty="0" smtClean="0"/>
            <a:t/>
          </a:r>
          <a:br>
            <a:rPr lang="en-US" sz="3300" kern="1200" dirty="0" smtClean="0"/>
          </a:br>
          <a:endParaRPr lang="es-MX" sz="3300" kern="1200" dirty="0"/>
        </a:p>
      </dsp:txBody>
      <dsp:txXfrm>
        <a:off x="0" y="2974093"/>
        <a:ext cx="7467600" cy="152145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36C0D5-38B7-42C0-92FD-D1A4CC61E82B}">
      <dsp:nvSpPr>
        <dsp:cNvPr id="0" name=""/>
        <dsp:cNvSpPr/>
      </dsp:nvSpPr>
      <dsp:spPr>
        <a:xfrm>
          <a:off x="168020" y="190722"/>
          <a:ext cx="4144518" cy="414451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600" kern="1200" dirty="0" smtClean="0"/>
            <a:t>PENSAMIENTO DÉBIL</a:t>
          </a:r>
          <a:endParaRPr lang="es-MX" sz="2600" kern="1200" dirty="0"/>
        </a:p>
      </dsp:txBody>
      <dsp:txXfrm>
        <a:off x="746759" y="679450"/>
        <a:ext cx="2389632" cy="3167062"/>
      </dsp:txXfrm>
    </dsp:sp>
    <dsp:sp modelId="{54BAFE9D-4DF0-48BC-A504-4D745835A592}">
      <dsp:nvSpPr>
        <dsp:cNvPr id="0" name=""/>
        <dsp:cNvSpPr/>
      </dsp:nvSpPr>
      <dsp:spPr>
        <a:xfrm>
          <a:off x="3155060" y="190722"/>
          <a:ext cx="4144518" cy="414451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600" kern="1200" dirty="0" smtClean="0"/>
            <a:t>RELATIVISMO</a:t>
          </a:r>
          <a:endParaRPr lang="es-MX" sz="2600" kern="1200" dirty="0"/>
        </a:p>
      </dsp:txBody>
      <dsp:txXfrm>
        <a:off x="4331208" y="679450"/>
        <a:ext cx="2389632" cy="316706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1EA1C1-8F5F-4038-8B17-18FE8A2A1D9B}">
      <dsp:nvSpPr>
        <dsp:cNvPr id="0" name=""/>
        <dsp:cNvSpPr/>
      </dsp:nvSpPr>
      <dsp:spPr>
        <a:xfrm>
          <a:off x="2080418" y="0"/>
          <a:ext cx="4525963" cy="45259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/>
            <a:t>IDEOLOGÍA DOMINANTE, QUE NIEGA EL ACCESO A LA VERDAD. </a:t>
          </a:r>
          <a:endParaRPr lang="es-MX" sz="2800" kern="1200" dirty="0"/>
        </a:p>
      </dsp:txBody>
      <dsp:txXfrm>
        <a:off x="2743230" y="1131490"/>
        <a:ext cx="3200339" cy="226298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5CC927-0BD8-4F4D-A947-29895AD958AB}">
      <dsp:nvSpPr>
        <dsp:cNvPr id="0" name=""/>
        <dsp:cNvSpPr/>
      </dsp:nvSpPr>
      <dsp:spPr>
        <a:xfrm>
          <a:off x="2779776" y="55"/>
          <a:ext cx="3127248" cy="22077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smtClean="0"/>
            <a:t> Rasgo más característico:</a:t>
          </a:r>
          <a:endParaRPr lang="es-MX" sz="2900" kern="1200" dirty="0"/>
        </a:p>
      </dsp:txBody>
      <dsp:txXfrm>
        <a:off x="2887549" y="107828"/>
        <a:ext cx="2911702" cy="1992186"/>
      </dsp:txXfrm>
    </dsp:sp>
    <dsp:sp modelId="{E09C8A1E-0238-4220-8BA3-888BCE889F48}">
      <dsp:nvSpPr>
        <dsp:cNvPr id="0" name=""/>
        <dsp:cNvSpPr/>
      </dsp:nvSpPr>
      <dsp:spPr>
        <a:xfrm>
          <a:off x="2779776" y="2318174"/>
          <a:ext cx="3127248" cy="22077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smtClean="0"/>
            <a:t>antropocentrismo subjetivista</a:t>
          </a:r>
          <a:endParaRPr lang="es-MX" sz="2900" kern="1200" dirty="0"/>
        </a:p>
      </dsp:txBody>
      <dsp:txXfrm>
        <a:off x="2887549" y="2425947"/>
        <a:ext cx="2911702" cy="199218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2144E2-B8B2-4757-9591-2F1B2F8B680E}">
      <dsp:nvSpPr>
        <dsp:cNvPr id="0" name=""/>
        <dsp:cNvSpPr/>
      </dsp:nvSpPr>
      <dsp:spPr>
        <a:xfrm>
          <a:off x="0" y="784281"/>
          <a:ext cx="7467600" cy="133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61800" extrusionH="10600" prstMaterial="matte">
          <a:bevelT w="90600" h="18600" prst="softRound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A83F48-2E29-4AEE-84BF-39E714132386}">
      <dsp:nvSpPr>
        <dsp:cNvPr id="0" name=""/>
        <dsp:cNvSpPr/>
      </dsp:nvSpPr>
      <dsp:spPr>
        <a:xfrm>
          <a:off x="373380" y="2001"/>
          <a:ext cx="5227320" cy="1564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7580" tIns="0" rIns="197580" bIns="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200" b="1" kern="1200" dirty="0" smtClean="0"/>
            <a:t>NIHILISMO:</a:t>
          </a:r>
          <a:r>
            <a:rPr lang="es-MX" sz="3200" kern="1200" dirty="0" smtClean="0"/>
            <a:t> NO HAY CONDICIONES DE OBJETIVACIÓN DE LA VERDAD.</a:t>
          </a:r>
          <a:endParaRPr lang="es-MX" sz="3200" kern="1200" dirty="0"/>
        </a:p>
      </dsp:txBody>
      <dsp:txXfrm>
        <a:off x="449756" y="78377"/>
        <a:ext cx="5074568" cy="1411808"/>
      </dsp:txXfrm>
    </dsp:sp>
    <dsp:sp modelId="{C1C63D48-6D24-4F88-9155-27A32B7C8A22}">
      <dsp:nvSpPr>
        <dsp:cNvPr id="0" name=""/>
        <dsp:cNvSpPr/>
      </dsp:nvSpPr>
      <dsp:spPr>
        <a:xfrm>
          <a:off x="0" y="3188361"/>
          <a:ext cx="7467600" cy="133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61800" extrusionH="10600" prstMaterial="matte">
          <a:bevelT w="90600" h="18600" prst="softRound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2DBC2D-9156-4A76-9155-4D8CEA0EA36A}">
      <dsp:nvSpPr>
        <dsp:cNvPr id="0" name=""/>
        <dsp:cNvSpPr/>
      </dsp:nvSpPr>
      <dsp:spPr>
        <a:xfrm>
          <a:off x="373380" y="2406081"/>
          <a:ext cx="5227320" cy="1564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7580" tIns="0" rIns="197580" bIns="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200" b="1" kern="1200" dirty="0" smtClean="0"/>
            <a:t>RELATIVISMO</a:t>
          </a:r>
          <a:r>
            <a:rPr lang="es-MX" sz="3200" kern="1200" dirty="0" smtClean="0"/>
            <a:t>: NO HAY BIEN ABSOLUTO.</a:t>
          </a:r>
          <a:endParaRPr lang="es-MX" sz="3200" kern="1200" dirty="0"/>
        </a:p>
      </dsp:txBody>
      <dsp:txXfrm>
        <a:off x="449756" y="2482457"/>
        <a:ext cx="5074568" cy="14118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40DF2C-E4C9-40C7-BD4C-54AE7AC21648}">
      <dsp:nvSpPr>
        <dsp:cNvPr id="0" name=""/>
        <dsp:cNvSpPr/>
      </dsp:nvSpPr>
      <dsp:spPr>
        <a:xfrm>
          <a:off x="0" y="769461"/>
          <a:ext cx="7467600" cy="2987040"/>
        </a:xfrm>
        <a:prstGeom prst="leftRightRibb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07103E-8A2D-44BF-A550-8CF9B59FB822}">
      <dsp:nvSpPr>
        <dsp:cNvPr id="0" name=""/>
        <dsp:cNvSpPr/>
      </dsp:nvSpPr>
      <dsp:spPr>
        <a:xfrm>
          <a:off x="896112" y="1292193"/>
          <a:ext cx="2464308" cy="1463649"/>
        </a:xfrm>
        <a:prstGeom prst="rect">
          <a:avLst/>
        </a:prstGeom>
        <a:noFill/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99568" rIns="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b="1" kern="1200" smtClean="0"/>
            <a:t>Nihilismo</a:t>
          </a:r>
          <a:r>
            <a:rPr lang="es-ES" sz="2800" kern="1200" smtClean="0"/>
            <a:t> </a:t>
          </a:r>
          <a:endParaRPr lang="en-US" sz="2800" kern="1200"/>
        </a:p>
      </dsp:txBody>
      <dsp:txXfrm>
        <a:off x="896112" y="1292193"/>
        <a:ext cx="2464308" cy="1463649"/>
      </dsp:txXfrm>
    </dsp:sp>
    <dsp:sp modelId="{C4FD4EB4-FE5C-4163-A522-6FF8DECADE40}">
      <dsp:nvSpPr>
        <dsp:cNvPr id="0" name=""/>
        <dsp:cNvSpPr/>
      </dsp:nvSpPr>
      <dsp:spPr>
        <a:xfrm>
          <a:off x="3733800" y="1770119"/>
          <a:ext cx="2912364" cy="1463649"/>
        </a:xfrm>
        <a:prstGeom prst="rect">
          <a:avLst/>
        </a:prstGeom>
        <a:noFill/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99568" rIns="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b="1" kern="1200" dirty="0" smtClean="0"/>
            <a:t>Negación de todo principio religioso, social y político</a:t>
          </a:r>
          <a:r>
            <a:rPr lang="es-ES" sz="2800" kern="1200" dirty="0" smtClean="0"/>
            <a:t>.</a:t>
          </a:r>
          <a:endParaRPr lang="en-US" sz="2800" kern="1200" dirty="0"/>
        </a:p>
      </dsp:txBody>
      <dsp:txXfrm>
        <a:off x="3733800" y="1770119"/>
        <a:ext cx="2912364" cy="14636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286616-2775-47BA-B6D3-129892710E89}">
      <dsp:nvSpPr>
        <dsp:cNvPr id="0" name=""/>
        <dsp:cNvSpPr/>
      </dsp:nvSpPr>
      <dsp:spPr>
        <a:xfrm>
          <a:off x="0" y="45291"/>
          <a:ext cx="7467600" cy="215864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100" kern="1200" dirty="0" smtClean="0"/>
            <a:t>El nihilismo es posición filosófica que declara el sinsentido de la existencia. </a:t>
          </a:r>
          <a:endParaRPr lang="en-US" sz="4100" kern="1200" dirty="0"/>
        </a:p>
      </dsp:txBody>
      <dsp:txXfrm>
        <a:off x="105377" y="150668"/>
        <a:ext cx="7256846" cy="1947895"/>
      </dsp:txXfrm>
    </dsp:sp>
    <dsp:sp modelId="{ECC83B79-625B-4E52-810C-92BDB7824088}">
      <dsp:nvSpPr>
        <dsp:cNvPr id="0" name=""/>
        <dsp:cNvSpPr/>
      </dsp:nvSpPr>
      <dsp:spPr>
        <a:xfrm>
          <a:off x="0" y="2322021"/>
          <a:ext cx="7467600" cy="2158649"/>
        </a:xfrm>
        <a:prstGeom prst="roundRect">
          <a:avLst/>
        </a:prstGeom>
        <a:solidFill>
          <a:schemeClr val="accent4">
            <a:hueOff val="-2658560"/>
            <a:satOff val="1986"/>
            <a:lumOff val="862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100" kern="1200" dirty="0" smtClean="0"/>
            <a:t>Se opone a la finalidad.</a:t>
          </a:r>
          <a:endParaRPr lang="en-US" sz="4100" kern="1200" dirty="0"/>
        </a:p>
      </dsp:txBody>
      <dsp:txXfrm>
        <a:off x="105377" y="2427398"/>
        <a:ext cx="7256846" cy="19478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FB4603-58EA-49F2-B16C-B14829621BD7}">
      <dsp:nvSpPr>
        <dsp:cNvPr id="0" name=""/>
        <dsp:cNvSpPr/>
      </dsp:nvSpPr>
      <dsp:spPr>
        <a:xfrm>
          <a:off x="0" y="36724"/>
          <a:ext cx="7467600" cy="117877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accent1"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accent1"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100" kern="1200" dirty="0" smtClean="0"/>
            <a:t>Ante la negación de los valores objetivos:</a:t>
          </a:r>
          <a:endParaRPr lang="es-MX" sz="3100" kern="1200" dirty="0"/>
        </a:p>
      </dsp:txBody>
      <dsp:txXfrm>
        <a:off x="57543" y="94267"/>
        <a:ext cx="7352514" cy="1063689"/>
      </dsp:txXfrm>
    </dsp:sp>
    <dsp:sp modelId="{E7DAE192-6ADC-49A6-AD65-F17787399E8E}">
      <dsp:nvSpPr>
        <dsp:cNvPr id="0" name=""/>
        <dsp:cNvSpPr/>
      </dsp:nvSpPr>
      <dsp:spPr>
        <a:xfrm>
          <a:off x="0" y="1304779"/>
          <a:ext cx="7467600" cy="117877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accent1"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accent1"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100" kern="1200" dirty="0" smtClean="0"/>
            <a:t>LA SUBJETIVIDAD DEFINE LOS VALORES</a:t>
          </a:r>
          <a:endParaRPr lang="es-MX" sz="3100" kern="1200" dirty="0"/>
        </a:p>
      </dsp:txBody>
      <dsp:txXfrm>
        <a:off x="57543" y="1362322"/>
        <a:ext cx="7352514" cy="106368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75278A-EBD7-4309-8808-A969CEFDD43F}">
      <dsp:nvSpPr>
        <dsp:cNvPr id="0" name=""/>
        <dsp:cNvSpPr/>
      </dsp:nvSpPr>
      <dsp:spPr>
        <a:xfrm>
          <a:off x="0" y="13566"/>
          <a:ext cx="7467600" cy="1428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700" kern="1200" dirty="0" smtClean="0"/>
            <a:t>Debilitamiento de la razón en el siglo XX.</a:t>
          </a:r>
          <a:endParaRPr lang="es-MX" sz="3700" kern="1200" dirty="0"/>
        </a:p>
      </dsp:txBody>
      <dsp:txXfrm>
        <a:off x="69737" y="83303"/>
        <a:ext cx="7328126" cy="1289096"/>
      </dsp:txXfrm>
    </dsp:sp>
    <dsp:sp modelId="{D16CD509-BB34-40EB-9B94-4688441BB612}">
      <dsp:nvSpPr>
        <dsp:cNvPr id="0" name=""/>
        <dsp:cNvSpPr/>
      </dsp:nvSpPr>
      <dsp:spPr>
        <a:xfrm>
          <a:off x="0" y="1548696"/>
          <a:ext cx="7467600" cy="1428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700" kern="1200" dirty="0" smtClean="0"/>
            <a:t>Negación de certezas en la relación con el mundo.</a:t>
          </a:r>
          <a:endParaRPr lang="es-MX" sz="3700" kern="1200" dirty="0"/>
        </a:p>
      </dsp:txBody>
      <dsp:txXfrm>
        <a:off x="69737" y="1618433"/>
        <a:ext cx="7328126" cy="1289096"/>
      </dsp:txXfrm>
    </dsp:sp>
    <dsp:sp modelId="{1326426D-23A3-42D5-A036-26B94DA615DC}">
      <dsp:nvSpPr>
        <dsp:cNvPr id="0" name=""/>
        <dsp:cNvSpPr/>
      </dsp:nvSpPr>
      <dsp:spPr>
        <a:xfrm>
          <a:off x="0" y="3083826"/>
          <a:ext cx="7467600" cy="1428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700" kern="1200" dirty="0" smtClean="0"/>
            <a:t>Carencia de certezas éticas.</a:t>
          </a:r>
          <a:endParaRPr lang="es-MX" sz="3700" kern="1200" dirty="0"/>
        </a:p>
      </dsp:txBody>
      <dsp:txXfrm>
        <a:off x="69737" y="3153563"/>
        <a:ext cx="7328126" cy="128909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BC2087-4C98-4916-8973-6F9D136A5B33}">
      <dsp:nvSpPr>
        <dsp:cNvPr id="0" name=""/>
        <dsp:cNvSpPr/>
      </dsp:nvSpPr>
      <dsp:spPr>
        <a:xfrm>
          <a:off x="0" y="281783"/>
          <a:ext cx="4040188" cy="959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accent1"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accent1"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4100" kern="1200" dirty="0" smtClean="0"/>
            <a:t>GUERRA FRÍA</a:t>
          </a:r>
          <a:endParaRPr lang="es-MX" sz="4100" kern="1200" dirty="0"/>
        </a:p>
      </dsp:txBody>
      <dsp:txXfrm>
        <a:off x="46834" y="328617"/>
        <a:ext cx="3946520" cy="865732"/>
      </dsp:txXfrm>
    </dsp:sp>
    <dsp:sp modelId="{9E84841E-D662-4E4B-BEFA-D1A26CD6AA29}">
      <dsp:nvSpPr>
        <dsp:cNvPr id="0" name=""/>
        <dsp:cNvSpPr/>
      </dsp:nvSpPr>
      <dsp:spPr>
        <a:xfrm>
          <a:off x="0" y="1241183"/>
          <a:ext cx="4040188" cy="2418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76" tIns="52070" rIns="291592" bIns="52070" numCol="1" spcCol="1270" anchor="t" anchorCtr="0">
          <a:noAutofit/>
        </a:bodyPr>
        <a:lstStyle/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MX" sz="3200" kern="1200" dirty="0"/>
        </a:p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MX" sz="3200" kern="1200" dirty="0"/>
        </a:p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MX" sz="3200" kern="1200" dirty="0" smtClean="0"/>
            <a:t>paz relativa-economía-internacionalización</a:t>
          </a:r>
          <a:endParaRPr lang="es-MX" sz="3200" kern="1200" dirty="0"/>
        </a:p>
      </dsp:txBody>
      <dsp:txXfrm>
        <a:off x="0" y="1241183"/>
        <a:ext cx="4040188" cy="241879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A1EFD1-E73D-45F3-AA46-783132E16299}">
      <dsp:nvSpPr>
        <dsp:cNvPr id="0" name=""/>
        <dsp:cNvSpPr/>
      </dsp:nvSpPr>
      <dsp:spPr>
        <a:xfrm>
          <a:off x="0" y="625044"/>
          <a:ext cx="4041775" cy="13513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500" kern="1200" dirty="0" smtClean="0"/>
            <a:t>INTELECTUALES NIHILISTAS</a:t>
          </a:r>
          <a:endParaRPr lang="es-MX" sz="3500" kern="1200" dirty="0"/>
        </a:p>
      </dsp:txBody>
      <dsp:txXfrm>
        <a:off x="65967" y="691011"/>
        <a:ext cx="3909841" cy="1219415"/>
      </dsp:txXfrm>
    </dsp:sp>
    <dsp:sp modelId="{95D88B19-70E9-408F-89BB-8EB924A019C4}">
      <dsp:nvSpPr>
        <dsp:cNvPr id="0" name=""/>
        <dsp:cNvSpPr/>
      </dsp:nvSpPr>
      <dsp:spPr>
        <a:xfrm>
          <a:off x="0" y="1976393"/>
          <a:ext cx="4041775" cy="1340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326" tIns="44450" rIns="248920" bIns="44450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MX" sz="2700" kern="1200" dirty="0"/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MX" sz="2700" kern="1200" dirty="0"/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MX" sz="2700" kern="1200" dirty="0" smtClean="0"/>
            <a:t>cultura universitaria</a:t>
          </a:r>
          <a:endParaRPr lang="es-MX" sz="2700" kern="1200" dirty="0"/>
        </a:p>
      </dsp:txBody>
      <dsp:txXfrm>
        <a:off x="0" y="1976393"/>
        <a:ext cx="4041775" cy="13403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14/01/2021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14/01/2021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14/01/2021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14/01/2021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14/01/2021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14/01/2021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14/01/2021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14/01/2021</a:t>
            </a:fld>
            <a:endParaRPr lang="es-ES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14/01/2021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14/01/2021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14/01/2021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14/01/2021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 ÉTICA EN LA </a:t>
            </a:r>
            <a:r>
              <a:rPr lang="en-US" dirty="0" smtClean="0"/>
              <a:t>MODERNIDAD</a:t>
            </a:r>
            <a:br>
              <a:rPr lang="en-US" dirty="0" smtClean="0"/>
            </a:br>
            <a:r>
              <a:rPr lang="en-US" i="1" cap="none" dirty="0" err="1" smtClean="0"/>
              <a:t>hacia</a:t>
            </a:r>
            <a:r>
              <a:rPr lang="en-US" i="1" cap="none" dirty="0" smtClean="0"/>
              <a:t> el </a:t>
            </a:r>
            <a:r>
              <a:rPr lang="en-US" i="1" cap="none" dirty="0" err="1" smtClean="0"/>
              <a:t>relativismo</a:t>
            </a:r>
            <a:endParaRPr lang="en-US" i="1" cap="non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53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</a:t>
            </a:r>
            <a:r>
              <a:rPr lang="en-US" dirty="0" err="1" smtClean="0"/>
              <a:t>ostmodernidad</a:t>
            </a:r>
            <a:endParaRPr lang="en-U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3029581"/>
              </p:ext>
            </p:extLst>
          </p:nvPr>
        </p:nvGraphicFramePr>
        <p:xfrm>
          <a:off x="457200" y="1600200"/>
          <a:ext cx="7467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125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4800" dirty="0" smtClean="0">
                <a:solidFill>
                  <a:srgbClr val="FFC000"/>
                </a:solidFill>
              </a:rPr>
              <a:t/>
            </a:r>
            <a:br>
              <a:rPr lang="es-MX" sz="4800" dirty="0" smtClean="0">
                <a:solidFill>
                  <a:srgbClr val="FFC000"/>
                </a:solidFill>
              </a:rPr>
            </a:br>
            <a:r>
              <a:rPr lang="es-MX" sz="4800" dirty="0" smtClean="0">
                <a:solidFill>
                  <a:srgbClr val="FFC000"/>
                </a:solidFill>
              </a:rPr>
              <a:t>LOS </a:t>
            </a:r>
            <a:r>
              <a:rPr lang="es-MX" sz="4800" dirty="0">
                <a:solidFill>
                  <a:srgbClr val="FFC000"/>
                </a:solidFill>
              </a:rPr>
              <a:t>AÑOS ‘60</a:t>
            </a:r>
            <a:br>
              <a:rPr lang="es-MX" sz="4800" dirty="0">
                <a:solidFill>
                  <a:srgbClr val="FFC000"/>
                </a:solidFill>
              </a:rPr>
            </a:b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3"/>
          </p:nvPr>
        </p:nvSpPr>
        <p:spPr/>
        <p:txBody>
          <a:bodyPr>
            <a:normAutofit/>
          </a:bodyPr>
          <a:lstStyle/>
          <a:p>
            <a:endParaRPr lang="es-MX" sz="3600" dirty="0">
              <a:solidFill>
                <a:srgbClr val="FFC000"/>
              </a:solidFill>
            </a:endParaRP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949701887"/>
              </p:ext>
            </p:extLst>
          </p:nvPr>
        </p:nvGraphicFramePr>
        <p:xfrm>
          <a:off x="457200" y="1516912"/>
          <a:ext cx="4040188" cy="3941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Marcador de contenido 6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74623340"/>
              </p:ext>
            </p:extLst>
          </p:nvPr>
        </p:nvGraphicFramePr>
        <p:xfrm>
          <a:off x="4645025" y="1516912"/>
          <a:ext cx="4041775" cy="3941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32669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1103655"/>
              </p:ext>
            </p:extLst>
          </p:nvPr>
        </p:nvGraphicFramePr>
        <p:xfrm>
          <a:off x="457200" y="1600200"/>
          <a:ext cx="7467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204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RELATIVISMO</a:t>
            </a: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2034414"/>
              </p:ext>
            </p:extLst>
          </p:nvPr>
        </p:nvGraphicFramePr>
        <p:xfrm>
          <a:off x="304800" y="1554162"/>
          <a:ext cx="8686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159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DICTADURA DEL RELATIVISMO</a:t>
            </a: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/>
          </p:nvPr>
        </p:nvGraphicFramePr>
        <p:xfrm>
          <a:off x="304800" y="1554162"/>
          <a:ext cx="8686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550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9764878"/>
              </p:ext>
            </p:extLst>
          </p:nvPr>
        </p:nvGraphicFramePr>
        <p:xfrm>
          <a:off x="457200" y="1600200"/>
          <a:ext cx="7467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052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0" y="1196752"/>
            <a:ext cx="8968526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81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32656"/>
            <a:ext cx="8424936" cy="628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CAMINO DE LA RAZÓN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1231912"/>
              </p:ext>
            </p:extLst>
          </p:nvPr>
        </p:nvGraphicFramePr>
        <p:xfrm>
          <a:off x="457200" y="1600200"/>
          <a:ext cx="7467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984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CIENCIA MODERNA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4588381"/>
              </p:ext>
            </p:extLst>
          </p:nvPr>
        </p:nvGraphicFramePr>
        <p:xfrm>
          <a:off x="457200" y="1600200"/>
          <a:ext cx="7467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994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1918666"/>
              </p:ext>
            </p:extLst>
          </p:nvPr>
        </p:nvGraphicFramePr>
        <p:xfrm>
          <a:off x="457200" y="1600200"/>
          <a:ext cx="7467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282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7467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958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549725"/>
              </p:ext>
            </p:extLst>
          </p:nvPr>
        </p:nvGraphicFramePr>
        <p:xfrm>
          <a:off x="457200" y="1600200"/>
          <a:ext cx="7467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972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      Moral del súper-hombre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9294058"/>
              </p:ext>
            </p:extLst>
          </p:nvPr>
        </p:nvGraphicFramePr>
        <p:xfrm>
          <a:off x="457200" y="2564905"/>
          <a:ext cx="7467600" cy="2520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948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o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Personalizado 1">
      <a:majorFont>
        <a:latin typeface="Cambria"/>
        <a:ea typeface=""/>
        <a:cs typeface=""/>
      </a:majorFont>
      <a:minorFont>
        <a:latin typeface="Times New Roman"/>
        <a:ea typeface=""/>
        <a:cs typeface="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2000</TotalTime>
  <Words>156</Words>
  <Application>Microsoft Office PowerPoint</Application>
  <PresentationFormat>Presentación en pantalla (4:3)</PresentationFormat>
  <Paragraphs>39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Cambria</vt:lpstr>
      <vt:lpstr>Times New Roman</vt:lpstr>
      <vt:lpstr>Wingdings 2</vt:lpstr>
      <vt:lpstr>Técnico</vt:lpstr>
      <vt:lpstr>LA ÉTICA EN LA MODERNIDAD hacia el relativismo</vt:lpstr>
      <vt:lpstr>Presentación de PowerPoint</vt:lpstr>
      <vt:lpstr>Presentación de PowerPoint</vt:lpstr>
      <vt:lpstr>CAMINO DE LA RAZÓN</vt:lpstr>
      <vt:lpstr>CIENCIA MODERNA</vt:lpstr>
      <vt:lpstr>Presentación de PowerPoint</vt:lpstr>
      <vt:lpstr>Presentación de PowerPoint</vt:lpstr>
      <vt:lpstr>Presentación de PowerPoint</vt:lpstr>
      <vt:lpstr>      Moral del súper-hombre</vt:lpstr>
      <vt:lpstr>Postmodernidad</vt:lpstr>
      <vt:lpstr> LOS AÑOS ‘60 </vt:lpstr>
      <vt:lpstr>Presentación de PowerPoint</vt:lpstr>
      <vt:lpstr>RELATIVISMO</vt:lpstr>
      <vt:lpstr>DICTADURA DEL RELATIVISMO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Ethel</dc:creator>
  <cp:lastModifiedBy>HP</cp:lastModifiedBy>
  <cp:revision>59</cp:revision>
  <dcterms:created xsi:type="dcterms:W3CDTF">2014-11-25T00:15:10Z</dcterms:created>
  <dcterms:modified xsi:type="dcterms:W3CDTF">2021-01-14T22:57:56Z</dcterms:modified>
</cp:coreProperties>
</file>