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81" r:id="rId4"/>
    <p:sldId id="282" r:id="rId5"/>
    <p:sldId id="276" r:id="rId6"/>
    <p:sldId id="277" r:id="rId7"/>
    <p:sldId id="258" r:id="rId8"/>
    <p:sldId id="272" r:id="rId9"/>
    <p:sldId id="273" r:id="rId10"/>
    <p:sldId id="260" r:id="rId11"/>
    <p:sldId id="278" r:id="rId12"/>
    <p:sldId id="284" r:id="rId13"/>
    <p:sldId id="283" r:id="rId14"/>
    <p:sldId id="279" r:id="rId15"/>
    <p:sldId id="285" r:id="rId16"/>
    <p:sldId id="261" r:id="rId17"/>
    <p:sldId id="262" r:id="rId18"/>
    <p:sldId id="288" r:id="rId19"/>
    <p:sldId id="286" r:id="rId20"/>
    <p:sldId id="264" r:id="rId21"/>
    <p:sldId id="265" r:id="rId22"/>
    <p:sldId id="266" r:id="rId23"/>
    <p:sldId id="26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53C73-276B-412E-AF15-ECEFDFE618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9B17359E-746D-4CF7-989D-7A7D9BEF6D92}">
      <dgm:prSet/>
      <dgm:spPr/>
      <dgm:t>
        <a:bodyPr/>
        <a:lstStyle/>
        <a:p>
          <a:pPr algn="ctr" rtl="0"/>
          <a:r>
            <a:rPr lang="es-MX" smtClean="0"/>
            <a:t>LIBERALISMO-MARXISMO</a:t>
          </a:r>
          <a:endParaRPr lang="es-MX"/>
        </a:p>
      </dgm:t>
    </dgm:pt>
    <dgm:pt modelId="{9FBF4FA9-80DE-4D3B-819E-8DC741978B8A}" type="parTrans" cxnId="{41C9CFEC-CE0B-4BF9-BAEC-F3BE0DEB86FD}">
      <dgm:prSet/>
      <dgm:spPr/>
      <dgm:t>
        <a:bodyPr/>
        <a:lstStyle/>
        <a:p>
          <a:endParaRPr lang="es-MX"/>
        </a:p>
      </dgm:t>
    </dgm:pt>
    <dgm:pt modelId="{2CB5ED41-0567-4C7A-AF8E-2F45BFDEB720}" type="sibTrans" cxnId="{41C9CFEC-CE0B-4BF9-BAEC-F3BE0DEB86FD}">
      <dgm:prSet/>
      <dgm:spPr/>
      <dgm:t>
        <a:bodyPr/>
        <a:lstStyle/>
        <a:p>
          <a:endParaRPr lang="es-MX"/>
        </a:p>
      </dgm:t>
    </dgm:pt>
    <dgm:pt modelId="{3B3D8740-BBB1-4436-A24F-36DC119B53A2}" type="pres">
      <dgm:prSet presAssocID="{94853C73-276B-412E-AF15-ECEFDFE618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7DD5398-4227-4C6C-AF7C-59A0708D7FD0}" type="pres">
      <dgm:prSet presAssocID="{9B17359E-746D-4CF7-989D-7A7D9BEF6D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84AE963-2A0F-4542-AF5B-27FBA6F1380F}" type="presOf" srcId="{94853C73-276B-412E-AF15-ECEFDFE618A6}" destId="{3B3D8740-BBB1-4436-A24F-36DC119B53A2}" srcOrd="0" destOrd="0" presId="urn:microsoft.com/office/officeart/2005/8/layout/vList2"/>
    <dgm:cxn modelId="{534C892F-4E89-4668-BAB5-89D872520A39}" type="presOf" srcId="{9B17359E-746D-4CF7-989D-7A7D9BEF6D92}" destId="{E7DD5398-4227-4C6C-AF7C-59A0708D7FD0}" srcOrd="0" destOrd="0" presId="urn:microsoft.com/office/officeart/2005/8/layout/vList2"/>
    <dgm:cxn modelId="{41C9CFEC-CE0B-4BF9-BAEC-F3BE0DEB86FD}" srcId="{94853C73-276B-412E-AF15-ECEFDFE618A6}" destId="{9B17359E-746D-4CF7-989D-7A7D9BEF6D92}" srcOrd="0" destOrd="0" parTransId="{9FBF4FA9-80DE-4D3B-819E-8DC741978B8A}" sibTransId="{2CB5ED41-0567-4C7A-AF8E-2F45BFDEB720}"/>
    <dgm:cxn modelId="{B10C0DAF-2F17-457A-B6DD-5FE62656782B}" type="presParOf" srcId="{3B3D8740-BBB1-4436-A24F-36DC119B53A2}" destId="{E7DD5398-4227-4C6C-AF7C-59A0708D7F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5C6055-135D-43D5-87AC-85FC52C1F65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6E8E8AC-9275-40AB-ABBF-4DBC7F702957}">
      <dgm:prSet/>
      <dgm:spPr/>
      <dgm:t>
        <a:bodyPr/>
        <a:lstStyle/>
        <a:p>
          <a:pPr rtl="0"/>
          <a:r>
            <a:rPr lang="es-MX" dirty="0" smtClean="0"/>
            <a:t>Para el marxismo, las convicciones éticas del individuo carecen de valor social. </a:t>
          </a:r>
          <a:endParaRPr lang="es-MX" dirty="0"/>
        </a:p>
      </dgm:t>
    </dgm:pt>
    <dgm:pt modelId="{90404DCC-BD98-40F1-AB31-8EACACCF547F}" type="parTrans" cxnId="{45A04875-7C80-4BF3-A18E-4F9E0F21B080}">
      <dgm:prSet/>
      <dgm:spPr/>
      <dgm:t>
        <a:bodyPr/>
        <a:lstStyle/>
        <a:p>
          <a:endParaRPr lang="es-MX"/>
        </a:p>
      </dgm:t>
    </dgm:pt>
    <dgm:pt modelId="{2F497319-CA70-47CC-A2AB-D12F6AD0F4C9}" type="sibTrans" cxnId="{45A04875-7C80-4BF3-A18E-4F9E0F21B080}">
      <dgm:prSet/>
      <dgm:spPr/>
      <dgm:t>
        <a:bodyPr/>
        <a:lstStyle/>
        <a:p>
          <a:endParaRPr lang="es-MX"/>
        </a:p>
      </dgm:t>
    </dgm:pt>
    <dgm:pt modelId="{375682F7-7A11-4360-B3A7-6DCAF94C6AC6}">
      <dgm:prSet custT="1"/>
      <dgm:spPr/>
      <dgm:t>
        <a:bodyPr/>
        <a:lstStyle/>
        <a:p>
          <a:pPr rtl="0"/>
          <a:r>
            <a:rPr lang="es-MX" sz="1600" dirty="0" smtClean="0"/>
            <a:t>En la sociedad, se establecen procedimientos para determinar mayoritariamente lo que debe considerarse como bueno.</a:t>
          </a:r>
          <a:endParaRPr lang="es-MX" sz="1600" dirty="0"/>
        </a:p>
      </dgm:t>
    </dgm:pt>
    <dgm:pt modelId="{5B66D380-B07A-4F15-B59E-C459AE473EFD}" type="parTrans" cxnId="{9C894354-BE50-4F96-B6D1-E623B698572B}">
      <dgm:prSet/>
      <dgm:spPr/>
      <dgm:t>
        <a:bodyPr/>
        <a:lstStyle/>
        <a:p>
          <a:endParaRPr lang="es-MX"/>
        </a:p>
      </dgm:t>
    </dgm:pt>
    <dgm:pt modelId="{9755D91C-C400-4864-BD35-A66FDB5D4F29}" type="sibTrans" cxnId="{9C894354-BE50-4F96-B6D1-E623B698572B}">
      <dgm:prSet/>
      <dgm:spPr/>
      <dgm:t>
        <a:bodyPr/>
        <a:lstStyle/>
        <a:p>
          <a:endParaRPr lang="es-MX"/>
        </a:p>
      </dgm:t>
    </dgm:pt>
    <dgm:pt modelId="{9276156A-C3C6-44BB-80EA-5D8D01367388}">
      <dgm:prSet custT="1"/>
      <dgm:spPr/>
      <dgm:t>
        <a:bodyPr/>
        <a:lstStyle/>
        <a:p>
          <a:pPr rtl="0"/>
          <a:r>
            <a:rPr lang="es-MX" sz="1600" dirty="0" smtClean="0"/>
            <a:t>Aquí se encuentra ausente, según se ve, el concepto de naturaleza humana: así, será bueno lo que se determine socialmente que lo sea: ésta es la hoy llamada </a:t>
          </a:r>
          <a:r>
            <a:rPr lang="es-MX" sz="1600" b="1" dirty="0" smtClean="0"/>
            <a:t>ética procedimenta</a:t>
          </a:r>
          <a:r>
            <a:rPr lang="es-MX" sz="1600" dirty="0" smtClean="0"/>
            <a:t>l. </a:t>
          </a:r>
          <a:endParaRPr lang="es-MX" sz="1600" dirty="0"/>
        </a:p>
      </dgm:t>
    </dgm:pt>
    <dgm:pt modelId="{CA8F08DE-414E-4907-9C2F-1DF4D7694439}" type="parTrans" cxnId="{3D3744B8-EB79-4A3C-9F23-112A8793754E}">
      <dgm:prSet/>
      <dgm:spPr/>
      <dgm:t>
        <a:bodyPr/>
        <a:lstStyle/>
        <a:p>
          <a:endParaRPr lang="es-MX"/>
        </a:p>
      </dgm:t>
    </dgm:pt>
    <dgm:pt modelId="{012462E2-9ED3-4222-99AF-A959CEF55D1A}" type="sibTrans" cxnId="{3D3744B8-EB79-4A3C-9F23-112A8793754E}">
      <dgm:prSet/>
      <dgm:spPr/>
      <dgm:t>
        <a:bodyPr/>
        <a:lstStyle/>
        <a:p>
          <a:endParaRPr lang="es-MX"/>
        </a:p>
      </dgm:t>
    </dgm:pt>
    <dgm:pt modelId="{FFE45481-A1FF-40FB-8F95-894D0D1BBBCD}" type="pres">
      <dgm:prSet presAssocID="{635C6055-135D-43D5-87AC-85FC52C1F6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98FDF3-A3F7-435A-A06C-B54EA2662E63}" type="pres">
      <dgm:prSet presAssocID="{635C6055-135D-43D5-87AC-85FC52C1F654}" presName="hierFlow" presStyleCnt="0"/>
      <dgm:spPr/>
    </dgm:pt>
    <dgm:pt modelId="{60AEA87F-9F75-42A4-A53C-F4ED474A5686}" type="pres">
      <dgm:prSet presAssocID="{635C6055-135D-43D5-87AC-85FC52C1F654}" presName="firstBuf" presStyleCnt="0"/>
      <dgm:spPr/>
    </dgm:pt>
    <dgm:pt modelId="{0FC76C09-1A74-4492-B723-C234F64A406E}" type="pres">
      <dgm:prSet presAssocID="{635C6055-135D-43D5-87AC-85FC52C1F6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7314B-9910-4AD5-85CB-13CCC9F91014}" type="pres">
      <dgm:prSet presAssocID="{E6E8E8AC-9275-40AB-ABBF-4DBC7F702957}" presName="Name17" presStyleCnt="0"/>
      <dgm:spPr/>
    </dgm:pt>
    <dgm:pt modelId="{597C7676-2B36-4747-9981-CA47C386D48F}" type="pres">
      <dgm:prSet presAssocID="{E6E8E8AC-9275-40AB-ABBF-4DBC7F702957}" presName="level1Shape" presStyleLbl="node0" presStyleIdx="0" presStyleCnt="1" custScaleY="4897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916FDC3-DA68-45C5-A8AF-438FCAEE7C0C}" type="pres">
      <dgm:prSet presAssocID="{E6E8E8AC-9275-40AB-ABBF-4DBC7F702957}" presName="hierChild2" presStyleCnt="0"/>
      <dgm:spPr/>
    </dgm:pt>
    <dgm:pt modelId="{092F019F-2DE3-42D9-8620-97C1DD7CBCF8}" type="pres">
      <dgm:prSet presAssocID="{635C6055-135D-43D5-87AC-85FC52C1F654}" presName="bgShapesFlow" presStyleCnt="0"/>
      <dgm:spPr/>
    </dgm:pt>
    <dgm:pt modelId="{FB3F2EF5-84B5-4061-B433-F6E64F5551B6}" type="pres">
      <dgm:prSet presAssocID="{375682F7-7A11-4360-B3A7-6DCAF94C6AC6}" presName="rectComp" presStyleCnt="0"/>
      <dgm:spPr/>
    </dgm:pt>
    <dgm:pt modelId="{54EA83F9-06CE-4BBC-BDA7-896D1B30044B}" type="pres">
      <dgm:prSet presAssocID="{375682F7-7A11-4360-B3A7-6DCAF94C6AC6}" presName="bgRect" presStyleLbl="bgShp" presStyleIdx="0" presStyleCnt="2" custScaleY="131115"/>
      <dgm:spPr/>
      <dgm:t>
        <a:bodyPr/>
        <a:lstStyle/>
        <a:p>
          <a:endParaRPr lang="es-MX"/>
        </a:p>
      </dgm:t>
    </dgm:pt>
    <dgm:pt modelId="{35D25426-A109-4CAE-8DD6-3FBFAAC50A9E}" type="pres">
      <dgm:prSet presAssocID="{375682F7-7A11-4360-B3A7-6DCAF94C6AC6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459B93-FD95-48CA-9353-AD6A374A717C}" type="pres">
      <dgm:prSet presAssocID="{375682F7-7A11-4360-B3A7-6DCAF94C6AC6}" presName="spComp" presStyleCnt="0"/>
      <dgm:spPr/>
    </dgm:pt>
    <dgm:pt modelId="{33C7D59E-3067-4150-BEFE-49D476CB5391}" type="pres">
      <dgm:prSet presAssocID="{375682F7-7A11-4360-B3A7-6DCAF94C6AC6}" presName="hSp" presStyleCnt="0"/>
      <dgm:spPr/>
    </dgm:pt>
    <dgm:pt modelId="{2E93BA70-67B9-4023-B57C-B0E2030C44E9}" type="pres">
      <dgm:prSet presAssocID="{9276156A-C3C6-44BB-80EA-5D8D01367388}" presName="rectComp" presStyleCnt="0"/>
      <dgm:spPr/>
    </dgm:pt>
    <dgm:pt modelId="{43F69277-5F47-4B04-99A6-7E1C35D02157}" type="pres">
      <dgm:prSet presAssocID="{9276156A-C3C6-44BB-80EA-5D8D01367388}" presName="bgRect" presStyleLbl="bgShp" presStyleIdx="1" presStyleCnt="2" custScaleY="112470"/>
      <dgm:spPr/>
      <dgm:t>
        <a:bodyPr/>
        <a:lstStyle/>
        <a:p>
          <a:endParaRPr lang="es-MX"/>
        </a:p>
      </dgm:t>
    </dgm:pt>
    <dgm:pt modelId="{A461F8C4-0715-4DDB-83B2-49B3BC765218}" type="pres">
      <dgm:prSet presAssocID="{9276156A-C3C6-44BB-80EA-5D8D0136738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7AB9AC6-14AD-44CB-93E0-3B0EE4EB8AFB}" type="presOf" srcId="{375682F7-7A11-4360-B3A7-6DCAF94C6AC6}" destId="{54EA83F9-06CE-4BBC-BDA7-896D1B30044B}" srcOrd="0" destOrd="0" presId="urn:microsoft.com/office/officeart/2005/8/layout/hierarchy5"/>
    <dgm:cxn modelId="{9325EC58-5D75-46A9-AFA2-C165854D123C}" type="presOf" srcId="{635C6055-135D-43D5-87AC-85FC52C1F654}" destId="{FFE45481-A1FF-40FB-8F95-894D0D1BBBCD}" srcOrd="0" destOrd="0" presId="urn:microsoft.com/office/officeart/2005/8/layout/hierarchy5"/>
    <dgm:cxn modelId="{22FE9FEB-9163-4DA1-AE83-27C5EB370142}" type="presOf" srcId="{E6E8E8AC-9275-40AB-ABBF-4DBC7F702957}" destId="{597C7676-2B36-4747-9981-CA47C386D48F}" srcOrd="0" destOrd="0" presId="urn:microsoft.com/office/officeart/2005/8/layout/hierarchy5"/>
    <dgm:cxn modelId="{45A04875-7C80-4BF3-A18E-4F9E0F21B080}" srcId="{635C6055-135D-43D5-87AC-85FC52C1F654}" destId="{E6E8E8AC-9275-40AB-ABBF-4DBC7F702957}" srcOrd="0" destOrd="0" parTransId="{90404DCC-BD98-40F1-AB31-8EACACCF547F}" sibTransId="{2F497319-CA70-47CC-A2AB-D12F6AD0F4C9}"/>
    <dgm:cxn modelId="{9C894354-BE50-4F96-B6D1-E623B698572B}" srcId="{635C6055-135D-43D5-87AC-85FC52C1F654}" destId="{375682F7-7A11-4360-B3A7-6DCAF94C6AC6}" srcOrd="1" destOrd="0" parTransId="{5B66D380-B07A-4F15-B59E-C459AE473EFD}" sibTransId="{9755D91C-C400-4864-BD35-A66FDB5D4F29}"/>
    <dgm:cxn modelId="{61885279-E101-4336-BCB4-F4D8A4BB15DA}" type="presOf" srcId="{9276156A-C3C6-44BB-80EA-5D8D01367388}" destId="{43F69277-5F47-4B04-99A6-7E1C35D02157}" srcOrd="0" destOrd="0" presId="urn:microsoft.com/office/officeart/2005/8/layout/hierarchy5"/>
    <dgm:cxn modelId="{C1E9B00D-BDAA-4032-8B46-0D639189824E}" type="presOf" srcId="{375682F7-7A11-4360-B3A7-6DCAF94C6AC6}" destId="{35D25426-A109-4CAE-8DD6-3FBFAAC50A9E}" srcOrd="1" destOrd="0" presId="urn:microsoft.com/office/officeart/2005/8/layout/hierarchy5"/>
    <dgm:cxn modelId="{E493CE34-2AA8-44BA-BBFA-C1524DD3EAAB}" type="presOf" srcId="{9276156A-C3C6-44BB-80EA-5D8D01367388}" destId="{A461F8C4-0715-4DDB-83B2-49B3BC765218}" srcOrd="1" destOrd="0" presId="urn:microsoft.com/office/officeart/2005/8/layout/hierarchy5"/>
    <dgm:cxn modelId="{3D3744B8-EB79-4A3C-9F23-112A8793754E}" srcId="{635C6055-135D-43D5-87AC-85FC52C1F654}" destId="{9276156A-C3C6-44BB-80EA-5D8D01367388}" srcOrd="2" destOrd="0" parTransId="{CA8F08DE-414E-4907-9C2F-1DF4D7694439}" sibTransId="{012462E2-9ED3-4222-99AF-A959CEF55D1A}"/>
    <dgm:cxn modelId="{25F35159-A6B4-432D-BAA2-987954D2A0B5}" type="presParOf" srcId="{FFE45481-A1FF-40FB-8F95-894D0D1BBBCD}" destId="{0D98FDF3-A3F7-435A-A06C-B54EA2662E63}" srcOrd="0" destOrd="0" presId="urn:microsoft.com/office/officeart/2005/8/layout/hierarchy5"/>
    <dgm:cxn modelId="{28BCEB12-7187-4987-AEB8-D54BF17FEB6F}" type="presParOf" srcId="{0D98FDF3-A3F7-435A-A06C-B54EA2662E63}" destId="{60AEA87F-9F75-42A4-A53C-F4ED474A5686}" srcOrd="0" destOrd="0" presId="urn:microsoft.com/office/officeart/2005/8/layout/hierarchy5"/>
    <dgm:cxn modelId="{C677431B-4677-4C57-9C94-61B01056FCAA}" type="presParOf" srcId="{0D98FDF3-A3F7-435A-A06C-B54EA2662E63}" destId="{0FC76C09-1A74-4492-B723-C234F64A406E}" srcOrd="1" destOrd="0" presId="urn:microsoft.com/office/officeart/2005/8/layout/hierarchy5"/>
    <dgm:cxn modelId="{2A59F08F-1018-4F82-A1B7-F3EDBCB569F0}" type="presParOf" srcId="{0FC76C09-1A74-4492-B723-C234F64A406E}" destId="{9F17314B-9910-4AD5-85CB-13CCC9F91014}" srcOrd="0" destOrd="0" presId="urn:microsoft.com/office/officeart/2005/8/layout/hierarchy5"/>
    <dgm:cxn modelId="{06E098EB-894A-458F-AD80-AA81690D026E}" type="presParOf" srcId="{9F17314B-9910-4AD5-85CB-13CCC9F91014}" destId="{597C7676-2B36-4747-9981-CA47C386D48F}" srcOrd="0" destOrd="0" presId="urn:microsoft.com/office/officeart/2005/8/layout/hierarchy5"/>
    <dgm:cxn modelId="{041BF79C-AB37-4AA7-AFD8-67931034AD32}" type="presParOf" srcId="{9F17314B-9910-4AD5-85CB-13CCC9F91014}" destId="{D916FDC3-DA68-45C5-A8AF-438FCAEE7C0C}" srcOrd="1" destOrd="0" presId="urn:microsoft.com/office/officeart/2005/8/layout/hierarchy5"/>
    <dgm:cxn modelId="{FCBF958B-57E0-4A04-A0B7-D6A85FA97D85}" type="presParOf" srcId="{FFE45481-A1FF-40FB-8F95-894D0D1BBBCD}" destId="{092F019F-2DE3-42D9-8620-97C1DD7CBCF8}" srcOrd="1" destOrd="0" presId="urn:microsoft.com/office/officeart/2005/8/layout/hierarchy5"/>
    <dgm:cxn modelId="{0E960853-969C-4357-90F2-724AACF6A318}" type="presParOf" srcId="{092F019F-2DE3-42D9-8620-97C1DD7CBCF8}" destId="{FB3F2EF5-84B5-4061-B433-F6E64F5551B6}" srcOrd="0" destOrd="0" presId="urn:microsoft.com/office/officeart/2005/8/layout/hierarchy5"/>
    <dgm:cxn modelId="{F6A6A82F-8899-4381-8BFC-4C7BD03AF163}" type="presParOf" srcId="{FB3F2EF5-84B5-4061-B433-F6E64F5551B6}" destId="{54EA83F9-06CE-4BBC-BDA7-896D1B30044B}" srcOrd="0" destOrd="0" presId="urn:microsoft.com/office/officeart/2005/8/layout/hierarchy5"/>
    <dgm:cxn modelId="{A4BE96FA-DEBA-411B-A549-D77DB4BA81F7}" type="presParOf" srcId="{FB3F2EF5-84B5-4061-B433-F6E64F5551B6}" destId="{35D25426-A109-4CAE-8DD6-3FBFAAC50A9E}" srcOrd="1" destOrd="0" presId="urn:microsoft.com/office/officeart/2005/8/layout/hierarchy5"/>
    <dgm:cxn modelId="{26A80322-7D98-41E1-9C25-82E4E5314FB2}" type="presParOf" srcId="{092F019F-2DE3-42D9-8620-97C1DD7CBCF8}" destId="{57459B93-FD95-48CA-9353-AD6A374A717C}" srcOrd="1" destOrd="0" presId="urn:microsoft.com/office/officeart/2005/8/layout/hierarchy5"/>
    <dgm:cxn modelId="{CC3E1BE3-9245-4DBC-8D81-56ED952B10CA}" type="presParOf" srcId="{57459B93-FD95-48CA-9353-AD6A374A717C}" destId="{33C7D59E-3067-4150-BEFE-49D476CB5391}" srcOrd="0" destOrd="0" presId="urn:microsoft.com/office/officeart/2005/8/layout/hierarchy5"/>
    <dgm:cxn modelId="{243F96F2-441F-4E51-984C-8B309A4790F1}" type="presParOf" srcId="{092F019F-2DE3-42D9-8620-97C1DD7CBCF8}" destId="{2E93BA70-67B9-4023-B57C-B0E2030C44E9}" srcOrd="2" destOrd="0" presId="urn:microsoft.com/office/officeart/2005/8/layout/hierarchy5"/>
    <dgm:cxn modelId="{2D28CB28-C6BC-4284-97F3-00ED0FAD8346}" type="presParOf" srcId="{2E93BA70-67B9-4023-B57C-B0E2030C44E9}" destId="{43F69277-5F47-4B04-99A6-7E1C35D02157}" srcOrd="0" destOrd="0" presId="urn:microsoft.com/office/officeart/2005/8/layout/hierarchy5"/>
    <dgm:cxn modelId="{C7D4026B-96C5-4C31-B73D-9CC799098118}" type="presParOf" srcId="{2E93BA70-67B9-4023-B57C-B0E2030C44E9}" destId="{A461F8C4-0715-4DDB-83B2-49B3BC76521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90EA22-5AB0-4376-ACD6-E6FD6B42770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C2A55C4-A216-4B00-9DDC-3D8BE2A3B7C5}">
      <dgm:prSet/>
      <dgm:spPr/>
      <dgm:t>
        <a:bodyPr/>
        <a:lstStyle/>
        <a:p>
          <a:pPr rtl="0"/>
          <a:r>
            <a:rPr lang="es-MX" dirty="0" smtClean="0"/>
            <a:t>Lo único que fundamenta la </a:t>
          </a:r>
          <a:r>
            <a:rPr lang="es-MX" dirty="0" smtClean="0">
              <a:solidFill>
                <a:srgbClr val="FF0000"/>
              </a:solidFill>
            </a:rPr>
            <a:t>norma ética </a:t>
          </a:r>
          <a:r>
            <a:rPr lang="es-MX" dirty="0" smtClean="0"/>
            <a:t>es el procedimiento mediante el cual la propia sociedad determinará a qué normas morales quiere sujetarse. </a:t>
          </a:r>
          <a:endParaRPr lang="es-MX" dirty="0"/>
        </a:p>
      </dgm:t>
    </dgm:pt>
    <dgm:pt modelId="{EBE57FF3-A878-4C17-8149-C6C22E3B8314}" type="parTrans" cxnId="{A98BF698-1049-40CC-8A42-BB813BFF5AB3}">
      <dgm:prSet/>
      <dgm:spPr/>
      <dgm:t>
        <a:bodyPr/>
        <a:lstStyle/>
        <a:p>
          <a:endParaRPr lang="es-MX"/>
        </a:p>
      </dgm:t>
    </dgm:pt>
    <dgm:pt modelId="{B7465E7E-6819-488C-B88A-09E5D6A680C9}" type="sibTrans" cxnId="{A98BF698-1049-40CC-8A42-BB813BFF5AB3}">
      <dgm:prSet/>
      <dgm:spPr/>
      <dgm:t>
        <a:bodyPr/>
        <a:lstStyle/>
        <a:p>
          <a:endParaRPr lang="es-MX"/>
        </a:p>
      </dgm:t>
    </dgm:pt>
    <dgm:pt modelId="{F15AB158-5E8E-4AC5-9886-3671DAD57BD8}">
      <dgm:prSet/>
      <dgm:spPr/>
      <dgm:t>
        <a:bodyPr/>
        <a:lstStyle/>
        <a:p>
          <a:pPr rtl="0"/>
          <a:r>
            <a:rPr lang="es-MX" dirty="0" smtClean="0"/>
            <a:t>El establecimiento de códigos éticos en la empresa tiene frecuentemente por base una mera ética de procedimientos, en donde se da la espalda a lo objetivamente bueno y a lo objetivamente malo.</a:t>
          </a:r>
          <a:endParaRPr lang="es-MX" dirty="0"/>
        </a:p>
      </dgm:t>
    </dgm:pt>
    <dgm:pt modelId="{71BADBEF-A6E7-4064-A817-579FD22D8085}" type="parTrans" cxnId="{70C166BF-5E2B-43C0-A3DF-3651E62FE0FC}">
      <dgm:prSet/>
      <dgm:spPr/>
      <dgm:t>
        <a:bodyPr/>
        <a:lstStyle/>
        <a:p>
          <a:endParaRPr lang="es-MX"/>
        </a:p>
      </dgm:t>
    </dgm:pt>
    <dgm:pt modelId="{AC8DE2E4-14B0-4002-8379-F91049EC459F}" type="sibTrans" cxnId="{70C166BF-5E2B-43C0-A3DF-3651E62FE0FC}">
      <dgm:prSet/>
      <dgm:spPr/>
      <dgm:t>
        <a:bodyPr/>
        <a:lstStyle/>
        <a:p>
          <a:endParaRPr lang="es-MX"/>
        </a:p>
      </dgm:t>
    </dgm:pt>
    <dgm:pt modelId="{809D258E-B3E6-46E4-9B74-45C267FEBBF9}" type="pres">
      <dgm:prSet presAssocID="{3590EA22-5AB0-4376-ACD6-E6FD6B42770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5E9191B5-4A94-4088-B196-322CEFAC4254}" type="pres">
      <dgm:prSet presAssocID="{3C2A55C4-A216-4B00-9DDC-3D8BE2A3B7C5}" presName="hierRoot1" presStyleCnt="0">
        <dgm:presLayoutVars>
          <dgm:hierBranch val="init"/>
        </dgm:presLayoutVars>
      </dgm:prSet>
      <dgm:spPr/>
    </dgm:pt>
    <dgm:pt modelId="{AC5845ED-17BE-4F09-8ED4-B8016F7E4378}" type="pres">
      <dgm:prSet presAssocID="{3C2A55C4-A216-4B00-9DDC-3D8BE2A3B7C5}" presName="rootComposite1" presStyleCnt="0"/>
      <dgm:spPr/>
    </dgm:pt>
    <dgm:pt modelId="{E77B4517-123D-4417-808F-C0D9831CB2D5}" type="pres">
      <dgm:prSet presAssocID="{3C2A55C4-A216-4B00-9DDC-3D8BE2A3B7C5}" presName="rootText1" presStyleLbl="alignAcc1" presStyleIdx="0" presStyleCnt="0" custScaleX="211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5EEB11D-E398-4E04-B852-7257A3CC598F}" type="pres">
      <dgm:prSet presAssocID="{3C2A55C4-A216-4B00-9DDC-3D8BE2A3B7C5}" presName="topArc1" presStyleLbl="parChTrans1D1" presStyleIdx="0" presStyleCnt="4"/>
      <dgm:spPr/>
    </dgm:pt>
    <dgm:pt modelId="{E7CA088F-DE88-4613-B842-DBB0467D0456}" type="pres">
      <dgm:prSet presAssocID="{3C2A55C4-A216-4B00-9DDC-3D8BE2A3B7C5}" presName="bottomArc1" presStyleLbl="parChTrans1D1" presStyleIdx="1" presStyleCnt="4"/>
      <dgm:spPr/>
    </dgm:pt>
    <dgm:pt modelId="{2B8FE7A6-3643-4864-9F39-0CB8C5B2D320}" type="pres">
      <dgm:prSet presAssocID="{3C2A55C4-A216-4B00-9DDC-3D8BE2A3B7C5}" presName="topConnNode1" presStyleLbl="node1" presStyleIdx="0" presStyleCnt="0"/>
      <dgm:spPr/>
      <dgm:t>
        <a:bodyPr/>
        <a:lstStyle/>
        <a:p>
          <a:endParaRPr lang="es-MX"/>
        </a:p>
      </dgm:t>
    </dgm:pt>
    <dgm:pt modelId="{B931F55C-4FD7-4D76-B978-D2934B99FF8D}" type="pres">
      <dgm:prSet presAssocID="{3C2A55C4-A216-4B00-9DDC-3D8BE2A3B7C5}" presName="hierChild2" presStyleCnt="0"/>
      <dgm:spPr/>
    </dgm:pt>
    <dgm:pt modelId="{F76ACBB7-EDE2-41B8-B916-C81A8F10DDCC}" type="pres">
      <dgm:prSet presAssocID="{71BADBEF-A6E7-4064-A817-579FD22D8085}" presName="Name28" presStyleLbl="parChTrans1D2" presStyleIdx="0" presStyleCnt="1"/>
      <dgm:spPr/>
      <dgm:t>
        <a:bodyPr/>
        <a:lstStyle/>
        <a:p>
          <a:endParaRPr lang="es-MX"/>
        </a:p>
      </dgm:t>
    </dgm:pt>
    <dgm:pt modelId="{86D048A5-DAAC-4346-90C8-8B9F27193F61}" type="pres">
      <dgm:prSet presAssocID="{F15AB158-5E8E-4AC5-9886-3671DAD57BD8}" presName="hierRoot2" presStyleCnt="0">
        <dgm:presLayoutVars>
          <dgm:hierBranch val="init"/>
        </dgm:presLayoutVars>
      </dgm:prSet>
      <dgm:spPr/>
    </dgm:pt>
    <dgm:pt modelId="{A2B4D525-B3F2-475A-B9A5-D6B76C0BDC9D}" type="pres">
      <dgm:prSet presAssocID="{F15AB158-5E8E-4AC5-9886-3671DAD57BD8}" presName="rootComposite2" presStyleCnt="0"/>
      <dgm:spPr/>
    </dgm:pt>
    <dgm:pt modelId="{E401D046-A3CB-4DCF-BDAA-0F3BF10E06CF}" type="pres">
      <dgm:prSet presAssocID="{F15AB158-5E8E-4AC5-9886-3671DAD57BD8}" presName="rootText2" presStyleLbl="alignAcc1" presStyleIdx="0" presStyleCnt="0" custScaleX="17655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775426E-38C6-4318-AE17-1D1E9A4E6307}" type="pres">
      <dgm:prSet presAssocID="{F15AB158-5E8E-4AC5-9886-3671DAD57BD8}" presName="topArc2" presStyleLbl="parChTrans1D1" presStyleIdx="2" presStyleCnt="4"/>
      <dgm:spPr/>
    </dgm:pt>
    <dgm:pt modelId="{1F14891F-B77E-4A5B-A6A1-9E0D7BEBE63E}" type="pres">
      <dgm:prSet presAssocID="{F15AB158-5E8E-4AC5-9886-3671DAD57BD8}" presName="bottomArc2" presStyleLbl="parChTrans1D1" presStyleIdx="3" presStyleCnt="4"/>
      <dgm:spPr/>
    </dgm:pt>
    <dgm:pt modelId="{41669BAC-41F4-4412-B3E4-6EAD304BC8C4}" type="pres">
      <dgm:prSet presAssocID="{F15AB158-5E8E-4AC5-9886-3671DAD57BD8}" presName="topConnNode2" presStyleLbl="node2" presStyleIdx="0" presStyleCnt="0"/>
      <dgm:spPr/>
      <dgm:t>
        <a:bodyPr/>
        <a:lstStyle/>
        <a:p>
          <a:endParaRPr lang="es-MX"/>
        </a:p>
      </dgm:t>
    </dgm:pt>
    <dgm:pt modelId="{ACD90A18-C307-4A8D-8A63-7EDC69B950F3}" type="pres">
      <dgm:prSet presAssocID="{F15AB158-5E8E-4AC5-9886-3671DAD57BD8}" presName="hierChild4" presStyleCnt="0"/>
      <dgm:spPr/>
    </dgm:pt>
    <dgm:pt modelId="{F0D00ACC-AD9D-4AE3-B49D-C258B784319E}" type="pres">
      <dgm:prSet presAssocID="{F15AB158-5E8E-4AC5-9886-3671DAD57BD8}" presName="hierChild5" presStyleCnt="0"/>
      <dgm:spPr/>
    </dgm:pt>
    <dgm:pt modelId="{74EC1877-5ED8-41AD-B68C-849354805B2F}" type="pres">
      <dgm:prSet presAssocID="{3C2A55C4-A216-4B00-9DDC-3D8BE2A3B7C5}" presName="hierChild3" presStyleCnt="0"/>
      <dgm:spPr/>
    </dgm:pt>
  </dgm:ptLst>
  <dgm:cxnLst>
    <dgm:cxn modelId="{A472EF03-8034-42CE-8164-0FD7666369BE}" type="presOf" srcId="{71BADBEF-A6E7-4064-A817-579FD22D8085}" destId="{F76ACBB7-EDE2-41B8-B916-C81A8F10DDCC}" srcOrd="0" destOrd="0" presId="urn:microsoft.com/office/officeart/2008/layout/HalfCircleOrganizationChart"/>
    <dgm:cxn modelId="{0F172846-4151-4D09-8DFB-0169B5EEE6AB}" type="presOf" srcId="{F15AB158-5E8E-4AC5-9886-3671DAD57BD8}" destId="{E401D046-A3CB-4DCF-BDAA-0F3BF10E06CF}" srcOrd="0" destOrd="0" presId="urn:microsoft.com/office/officeart/2008/layout/HalfCircleOrganizationChart"/>
    <dgm:cxn modelId="{CE1816BE-5480-4073-97DA-25DAB2CEFFD5}" type="presOf" srcId="{F15AB158-5E8E-4AC5-9886-3671DAD57BD8}" destId="{41669BAC-41F4-4412-B3E4-6EAD304BC8C4}" srcOrd="1" destOrd="0" presId="urn:microsoft.com/office/officeart/2008/layout/HalfCircleOrganizationChart"/>
    <dgm:cxn modelId="{0914C9C5-55A6-45E4-B71E-77ABB0F8A954}" type="presOf" srcId="{3C2A55C4-A216-4B00-9DDC-3D8BE2A3B7C5}" destId="{E77B4517-123D-4417-808F-C0D9831CB2D5}" srcOrd="0" destOrd="0" presId="urn:microsoft.com/office/officeart/2008/layout/HalfCircleOrganizationChart"/>
    <dgm:cxn modelId="{A98BF698-1049-40CC-8A42-BB813BFF5AB3}" srcId="{3590EA22-5AB0-4376-ACD6-E6FD6B42770A}" destId="{3C2A55C4-A216-4B00-9DDC-3D8BE2A3B7C5}" srcOrd="0" destOrd="0" parTransId="{EBE57FF3-A878-4C17-8149-C6C22E3B8314}" sibTransId="{B7465E7E-6819-488C-B88A-09E5D6A680C9}"/>
    <dgm:cxn modelId="{C9039CD8-9822-400F-A31D-1CB2FA83203C}" type="presOf" srcId="{3590EA22-5AB0-4376-ACD6-E6FD6B42770A}" destId="{809D258E-B3E6-46E4-9B74-45C267FEBBF9}" srcOrd="0" destOrd="0" presId="urn:microsoft.com/office/officeart/2008/layout/HalfCircleOrganizationChart"/>
    <dgm:cxn modelId="{5CA20C3A-BA69-4419-97A0-F1529DDFF3E8}" type="presOf" srcId="{3C2A55C4-A216-4B00-9DDC-3D8BE2A3B7C5}" destId="{2B8FE7A6-3643-4864-9F39-0CB8C5B2D320}" srcOrd="1" destOrd="0" presId="urn:microsoft.com/office/officeart/2008/layout/HalfCircleOrganizationChart"/>
    <dgm:cxn modelId="{70C166BF-5E2B-43C0-A3DF-3651E62FE0FC}" srcId="{3C2A55C4-A216-4B00-9DDC-3D8BE2A3B7C5}" destId="{F15AB158-5E8E-4AC5-9886-3671DAD57BD8}" srcOrd="0" destOrd="0" parTransId="{71BADBEF-A6E7-4064-A817-579FD22D8085}" sibTransId="{AC8DE2E4-14B0-4002-8379-F91049EC459F}"/>
    <dgm:cxn modelId="{5EE52E4C-3E31-4240-A2FD-63716B5CA844}" type="presParOf" srcId="{809D258E-B3E6-46E4-9B74-45C267FEBBF9}" destId="{5E9191B5-4A94-4088-B196-322CEFAC4254}" srcOrd="0" destOrd="0" presId="urn:microsoft.com/office/officeart/2008/layout/HalfCircleOrganizationChart"/>
    <dgm:cxn modelId="{C1EBD201-4A50-460B-AD84-3646208E0B35}" type="presParOf" srcId="{5E9191B5-4A94-4088-B196-322CEFAC4254}" destId="{AC5845ED-17BE-4F09-8ED4-B8016F7E4378}" srcOrd="0" destOrd="0" presId="urn:microsoft.com/office/officeart/2008/layout/HalfCircleOrganizationChart"/>
    <dgm:cxn modelId="{651B34E1-438D-4C7D-81C4-1BA45B0D8FE7}" type="presParOf" srcId="{AC5845ED-17BE-4F09-8ED4-B8016F7E4378}" destId="{E77B4517-123D-4417-808F-C0D9831CB2D5}" srcOrd="0" destOrd="0" presId="urn:microsoft.com/office/officeart/2008/layout/HalfCircleOrganizationChart"/>
    <dgm:cxn modelId="{7109360B-4E86-4DFD-8461-56C206D4DABC}" type="presParOf" srcId="{AC5845ED-17BE-4F09-8ED4-B8016F7E4378}" destId="{75EEB11D-E398-4E04-B852-7257A3CC598F}" srcOrd="1" destOrd="0" presId="urn:microsoft.com/office/officeart/2008/layout/HalfCircleOrganizationChart"/>
    <dgm:cxn modelId="{FBC8B6D6-41DF-4412-9A0D-4821D4572E62}" type="presParOf" srcId="{AC5845ED-17BE-4F09-8ED4-B8016F7E4378}" destId="{E7CA088F-DE88-4613-B842-DBB0467D0456}" srcOrd="2" destOrd="0" presId="urn:microsoft.com/office/officeart/2008/layout/HalfCircleOrganizationChart"/>
    <dgm:cxn modelId="{C34D4F36-5E46-4918-A805-150FC9AE2312}" type="presParOf" srcId="{AC5845ED-17BE-4F09-8ED4-B8016F7E4378}" destId="{2B8FE7A6-3643-4864-9F39-0CB8C5B2D320}" srcOrd="3" destOrd="0" presId="urn:microsoft.com/office/officeart/2008/layout/HalfCircleOrganizationChart"/>
    <dgm:cxn modelId="{9574BCE6-A7B1-42FD-8717-B112A5240192}" type="presParOf" srcId="{5E9191B5-4A94-4088-B196-322CEFAC4254}" destId="{B931F55C-4FD7-4D76-B978-D2934B99FF8D}" srcOrd="1" destOrd="0" presId="urn:microsoft.com/office/officeart/2008/layout/HalfCircleOrganizationChart"/>
    <dgm:cxn modelId="{90514FA9-E1FA-4F16-AF2A-153D474733C8}" type="presParOf" srcId="{B931F55C-4FD7-4D76-B978-D2934B99FF8D}" destId="{F76ACBB7-EDE2-41B8-B916-C81A8F10DDCC}" srcOrd="0" destOrd="0" presId="urn:microsoft.com/office/officeart/2008/layout/HalfCircleOrganizationChart"/>
    <dgm:cxn modelId="{B769BE2D-224F-458A-B607-C83C1BF22818}" type="presParOf" srcId="{B931F55C-4FD7-4D76-B978-D2934B99FF8D}" destId="{86D048A5-DAAC-4346-90C8-8B9F27193F61}" srcOrd="1" destOrd="0" presId="urn:microsoft.com/office/officeart/2008/layout/HalfCircleOrganizationChart"/>
    <dgm:cxn modelId="{9DEEA8CE-9D0D-4E64-8BB3-B85617DAC403}" type="presParOf" srcId="{86D048A5-DAAC-4346-90C8-8B9F27193F61}" destId="{A2B4D525-B3F2-475A-B9A5-D6B76C0BDC9D}" srcOrd="0" destOrd="0" presId="urn:microsoft.com/office/officeart/2008/layout/HalfCircleOrganizationChart"/>
    <dgm:cxn modelId="{C0E41864-9B5D-4048-98C0-15A97DE88F34}" type="presParOf" srcId="{A2B4D525-B3F2-475A-B9A5-D6B76C0BDC9D}" destId="{E401D046-A3CB-4DCF-BDAA-0F3BF10E06CF}" srcOrd="0" destOrd="0" presId="urn:microsoft.com/office/officeart/2008/layout/HalfCircleOrganizationChart"/>
    <dgm:cxn modelId="{CFF30779-285D-4EAC-972E-F8607D94D3E3}" type="presParOf" srcId="{A2B4D525-B3F2-475A-B9A5-D6B76C0BDC9D}" destId="{9775426E-38C6-4318-AE17-1D1E9A4E6307}" srcOrd="1" destOrd="0" presId="urn:microsoft.com/office/officeart/2008/layout/HalfCircleOrganizationChart"/>
    <dgm:cxn modelId="{1B22AEAA-FBA3-4999-B309-FA8D584E42A0}" type="presParOf" srcId="{A2B4D525-B3F2-475A-B9A5-D6B76C0BDC9D}" destId="{1F14891F-B77E-4A5B-A6A1-9E0D7BEBE63E}" srcOrd="2" destOrd="0" presId="urn:microsoft.com/office/officeart/2008/layout/HalfCircleOrganizationChart"/>
    <dgm:cxn modelId="{1EEF42B1-3CA6-42B2-976A-D0958A066BE6}" type="presParOf" srcId="{A2B4D525-B3F2-475A-B9A5-D6B76C0BDC9D}" destId="{41669BAC-41F4-4412-B3E4-6EAD304BC8C4}" srcOrd="3" destOrd="0" presId="urn:microsoft.com/office/officeart/2008/layout/HalfCircleOrganizationChart"/>
    <dgm:cxn modelId="{0D9D2346-8E80-4051-93E4-9C66C55B423F}" type="presParOf" srcId="{86D048A5-DAAC-4346-90C8-8B9F27193F61}" destId="{ACD90A18-C307-4A8D-8A63-7EDC69B950F3}" srcOrd="1" destOrd="0" presId="urn:microsoft.com/office/officeart/2008/layout/HalfCircleOrganizationChart"/>
    <dgm:cxn modelId="{26ECB4AB-1DF8-4F3A-A217-DFF3C55D13F7}" type="presParOf" srcId="{86D048A5-DAAC-4346-90C8-8B9F27193F61}" destId="{F0D00ACC-AD9D-4AE3-B49D-C258B784319E}" srcOrd="2" destOrd="0" presId="urn:microsoft.com/office/officeart/2008/layout/HalfCircleOrganizationChart"/>
    <dgm:cxn modelId="{24F4587F-66EE-4FE5-935F-CC08C9CFDD8B}" type="presParOf" srcId="{5E9191B5-4A94-4088-B196-322CEFAC4254}" destId="{74EC1877-5ED8-41AD-B68C-849354805B2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BEF000-F0F1-429D-AC2E-1CB7A18427F3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ED2BF57-C018-424C-B562-E1290A9F42C9}">
      <dgm:prSet custT="1"/>
      <dgm:spPr/>
      <dgm:t>
        <a:bodyPr/>
        <a:lstStyle/>
        <a:p>
          <a:pPr rtl="0"/>
          <a:r>
            <a:rPr lang="es-MX" sz="2000" b="1" dirty="0" smtClean="0">
              <a:solidFill>
                <a:srgbClr val="FFFF00"/>
              </a:solidFill>
            </a:rPr>
            <a:t>Para los liberales,  la ética sólo tiene un carácter individual. </a:t>
          </a:r>
          <a:endParaRPr lang="es-MX" sz="2000" b="1" dirty="0">
            <a:solidFill>
              <a:srgbClr val="FFFF00"/>
            </a:solidFill>
          </a:endParaRPr>
        </a:p>
      </dgm:t>
    </dgm:pt>
    <dgm:pt modelId="{280C4060-98E1-4AFE-8F63-E7B3DEE46CC9}" type="parTrans" cxnId="{B7D0F68B-49E2-4A5E-85AE-F77D8298D561}">
      <dgm:prSet/>
      <dgm:spPr/>
      <dgm:t>
        <a:bodyPr/>
        <a:lstStyle/>
        <a:p>
          <a:endParaRPr lang="es-MX"/>
        </a:p>
      </dgm:t>
    </dgm:pt>
    <dgm:pt modelId="{16DEDA79-A700-4F20-B223-237DC68DC250}" type="sibTrans" cxnId="{B7D0F68B-49E2-4A5E-85AE-F77D8298D561}">
      <dgm:prSet/>
      <dgm:spPr/>
      <dgm:t>
        <a:bodyPr/>
        <a:lstStyle/>
        <a:p>
          <a:endParaRPr lang="es-MX"/>
        </a:p>
      </dgm:t>
    </dgm:pt>
    <dgm:pt modelId="{92D71B07-1B12-4070-AA5D-88A14A7D6C0C}">
      <dgm:prSet custT="1"/>
      <dgm:spPr/>
      <dgm:t>
        <a:bodyPr/>
        <a:lstStyle/>
        <a:p>
          <a:pPr rtl="0"/>
          <a:r>
            <a:rPr lang="es-MX" sz="2000" b="1" dirty="0" smtClean="0">
              <a:solidFill>
                <a:srgbClr val="FFFF00"/>
              </a:solidFill>
            </a:rPr>
            <a:t>Expresar las convicciones éticas individuales resultaría atentatorio a la intimidad de los demás, que tendrían a su vez el derecho a sostener, en el ámbito privado de su existencia, sus propias convicciones éticas. </a:t>
          </a:r>
          <a:endParaRPr lang="es-MX" sz="2000" b="1" dirty="0">
            <a:solidFill>
              <a:srgbClr val="FFFF00"/>
            </a:solidFill>
          </a:endParaRPr>
        </a:p>
      </dgm:t>
    </dgm:pt>
    <dgm:pt modelId="{FA0AEF0A-5C05-46A5-A285-3214ED3B2601}" type="parTrans" cxnId="{C5B18423-2338-4DD4-8257-B76C64C82A79}">
      <dgm:prSet/>
      <dgm:spPr/>
      <dgm:t>
        <a:bodyPr/>
        <a:lstStyle/>
        <a:p>
          <a:endParaRPr lang="es-MX"/>
        </a:p>
      </dgm:t>
    </dgm:pt>
    <dgm:pt modelId="{6424150F-551E-4CED-AEF4-18C6EE3F51FE}" type="sibTrans" cxnId="{C5B18423-2338-4DD4-8257-B76C64C82A79}">
      <dgm:prSet/>
      <dgm:spPr/>
      <dgm:t>
        <a:bodyPr/>
        <a:lstStyle/>
        <a:p>
          <a:endParaRPr lang="es-MX"/>
        </a:p>
      </dgm:t>
    </dgm:pt>
    <dgm:pt modelId="{FA0D9038-5863-4A01-ADEB-9F1ED7556F1F}" type="pres">
      <dgm:prSet presAssocID="{6ABEF000-F0F1-429D-AC2E-1CB7A18427F3}" presName="CompostProcess" presStyleCnt="0">
        <dgm:presLayoutVars>
          <dgm:dir/>
          <dgm:resizeHandles val="exact"/>
        </dgm:presLayoutVars>
      </dgm:prSet>
      <dgm:spPr/>
    </dgm:pt>
    <dgm:pt modelId="{0BA4A426-AD56-41E8-8E09-F6115AAE7EF4}" type="pres">
      <dgm:prSet presAssocID="{6ABEF000-F0F1-429D-AC2E-1CB7A18427F3}" presName="arrow" presStyleLbl="bgShp" presStyleIdx="0" presStyleCnt="1"/>
      <dgm:spPr/>
    </dgm:pt>
    <dgm:pt modelId="{FDF1140F-EDF3-4E98-BECE-E519DECC4817}" type="pres">
      <dgm:prSet presAssocID="{6ABEF000-F0F1-429D-AC2E-1CB7A18427F3}" presName="linearProcess" presStyleCnt="0"/>
      <dgm:spPr/>
    </dgm:pt>
    <dgm:pt modelId="{5D63863C-1BF7-4D5E-B3BF-DDBA40984EF6}" type="pres">
      <dgm:prSet presAssocID="{CED2BF57-C018-424C-B562-E1290A9F42C9}" presName="textNode" presStyleLbl="node1" presStyleIdx="0" presStyleCnt="2">
        <dgm:presLayoutVars>
          <dgm:bulletEnabled val="1"/>
        </dgm:presLayoutVars>
      </dgm:prSet>
      <dgm:spPr/>
    </dgm:pt>
    <dgm:pt modelId="{E6AB7D8B-F75C-448C-B781-610B060019DE}" type="pres">
      <dgm:prSet presAssocID="{16DEDA79-A700-4F20-B223-237DC68DC250}" presName="sibTrans" presStyleCnt="0"/>
      <dgm:spPr/>
    </dgm:pt>
    <dgm:pt modelId="{EBB86EAF-94E7-40CF-AF3D-A299DB7C26F2}" type="pres">
      <dgm:prSet presAssocID="{92D71B07-1B12-4070-AA5D-88A14A7D6C0C}" presName="textNode" presStyleLbl="node1" presStyleIdx="1" presStyleCnt="2" custScaleY="222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7D0F68B-49E2-4A5E-85AE-F77D8298D561}" srcId="{6ABEF000-F0F1-429D-AC2E-1CB7A18427F3}" destId="{CED2BF57-C018-424C-B562-E1290A9F42C9}" srcOrd="0" destOrd="0" parTransId="{280C4060-98E1-4AFE-8F63-E7B3DEE46CC9}" sibTransId="{16DEDA79-A700-4F20-B223-237DC68DC250}"/>
    <dgm:cxn modelId="{C5B18423-2338-4DD4-8257-B76C64C82A79}" srcId="{6ABEF000-F0F1-429D-AC2E-1CB7A18427F3}" destId="{92D71B07-1B12-4070-AA5D-88A14A7D6C0C}" srcOrd="1" destOrd="0" parTransId="{FA0AEF0A-5C05-46A5-A285-3214ED3B2601}" sibTransId="{6424150F-551E-4CED-AEF4-18C6EE3F51FE}"/>
    <dgm:cxn modelId="{19C58ED4-A4F1-427D-91EA-56A4F279796B}" type="presOf" srcId="{92D71B07-1B12-4070-AA5D-88A14A7D6C0C}" destId="{EBB86EAF-94E7-40CF-AF3D-A299DB7C26F2}" srcOrd="0" destOrd="0" presId="urn:microsoft.com/office/officeart/2005/8/layout/hProcess9"/>
    <dgm:cxn modelId="{840A5499-08D2-4463-B1DD-987914DDCEB8}" type="presOf" srcId="{CED2BF57-C018-424C-B562-E1290A9F42C9}" destId="{5D63863C-1BF7-4D5E-B3BF-DDBA40984EF6}" srcOrd="0" destOrd="0" presId="urn:microsoft.com/office/officeart/2005/8/layout/hProcess9"/>
    <dgm:cxn modelId="{7E26B3C0-A5B8-4B79-9A6A-690877A9DB8C}" type="presOf" srcId="{6ABEF000-F0F1-429D-AC2E-1CB7A18427F3}" destId="{FA0D9038-5863-4A01-ADEB-9F1ED7556F1F}" srcOrd="0" destOrd="0" presId="urn:microsoft.com/office/officeart/2005/8/layout/hProcess9"/>
    <dgm:cxn modelId="{733106BF-7839-4ECA-8507-47AD1722CACF}" type="presParOf" srcId="{FA0D9038-5863-4A01-ADEB-9F1ED7556F1F}" destId="{0BA4A426-AD56-41E8-8E09-F6115AAE7EF4}" srcOrd="0" destOrd="0" presId="urn:microsoft.com/office/officeart/2005/8/layout/hProcess9"/>
    <dgm:cxn modelId="{E839154B-8A7B-4939-9488-EA5C880C93FD}" type="presParOf" srcId="{FA0D9038-5863-4A01-ADEB-9F1ED7556F1F}" destId="{FDF1140F-EDF3-4E98-BECE-E519DECC4817}" srcOrd="1" destOrd="0" presId="urn:microsoft.com/office/officeart/2005/8/layout/hProcess9"/>
    <dgm:cxn modelId="{5DB97098-71BF-4D57-ACFC-113E1D16E07C}" type="presParOf" srcId="{FDF1140F-EDF3-4E98-BECE-E519DECC4817}" destId="{5D63863C-1BF7-4D5E-B3BF-DDBA40984EF6}" srcOrd="0" destOrd="0" presId="urn:microsoft.com/office/officeart/2005/8/layout/hProcess9"/>
    <dgm:cxn modelId="{92C34ACD-31C8-41E9-99CC-AB90BBF5000E}" type="presParOf" srcId="{FDF1140F-EDF3-4E98-BECE-E519DECC4817}" destId="{E6AB7D8B-F75C-448C-B781-610B060019DE}" srcOrd="1" destOrd="0" presId="urn:microsoft.com/office/officeart/2005/8/layout/hProcess9"/>
    <dgm:cxn modelId="{AC8165A0-56FF-4F8C-A979-B775848A12E9}" type="presParOf" srcId="{FDF1140F-EDF3-4E98-BECE-E519DECC4817}" destId="{EBB86EAF-94E7-40CF-AF3D-A299DB7C26F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B2128B-73E9-46A2-A896-88E02FA16FD3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3E0CC3CA-B296-4D0D-BCBE-ECD716893E32}">
      <dgm:prSet/>
      <dgm:spPr/>
      <dgm:t>
        <a:bodyPr/>
        <a:lstStyle/>
        <a:p>
          <a:pPr rtl="0"/>
          <a:r>
            <a:rPr lang="es-MX" smtClean="0"/>
            <a:t>La ética que en cada sociedad debiera sustentarse se inspiraría:</a:t>
          </a:r>
          <a:endParaRPr lang="es-MX"/>
        </a:p>
      </dgm:t>
    </dgm:pt>
    <dgm:pt modelId="{7322D0DE-F7CE-454B-8B3E-B1E88E7D3334}" type="parTrans" cxnId="{F9F364D1-2978-4418-BCDE-C6556140C860}">
      <dgm:prSet/>
      <dgm:spPr/>
      <dgm:t>
        <a:bodyPr/>
        <a:lstStyle/>
        <a:p>
          <a:endParaRPr lang="es-MX"/>
        </a:p>
      </dgm:t>
    </dgm:pt>
    <dgm:pt modelId="{1209A61E-9606-4501-8A8D-9DFD9D1B34C5}" type="sibTrans" cxnId="{F9F364D1-2978-4418-BCDE-C6556140C860}">
      <dgm:prSet/>
      <dgm:spPr/>
      <dgm:t>
        <a:bodyPr/>
        <a:lstStyle/>
        <a:p>
          <a:endParaRPr lang="es-MX"/>
        </a:p>
      </dgm:t>
    </dgm:pt>
    <dgm:pt modelId="{FFC4EAD0-3F5A-4F4A-AA0E-DF8091948EFB}">
      <dgm:prSet/>
      <dgm:spPr/>
      <dgm:t>
        <a:bodyPr/>
        <a:lstStyle/>
        <a:p>
          <a:pPr rtl="0"/>
          <a:r>
            <a:rPr lang="es-MX" dirty="0" smtClean="0"/>
            <a:t>En un </a:t>
          </a:r>
          <a:r>
            <a:rPr lang="es-MX" b="1" dirty="0" smtClean="0">
              <a:solidFill>
                <a:srgbClr val="FFFF00"/>
              </a:solidFill>
            </a:rPr>
            <a:t>sincretismo </a:t>
          </a:r>
          <a:r>
            <a:rPr lang="es-MX" dirty="0" smtClean="0"/>
            <a:t>resultante de la mezcla de todas las convicciones éticas individuales.</a:t>
          </a:r>
          <a:endParaRPr lang="es-MX" dirty="0"/>
        </a:p>
      </dgm:t>
    </dgm:pt>
    <dgm:pt modelId="{9549EBC8-B285-4F93-9129-8E144B5E6585}" type="parTrans" cxnId="{AEA4BD50-4DBB-4A26-84A2-EF391AE6C04E}">
      <dgm:prSet/>
      <dgm:spPr/>
      <dgm:t>
        <a:bodyPr/>
        <a:lstStyle/>
        <a:p>
          <a:endParaRPr lang="es-MX"/>
        </a:p>
      </dgm:t>
    </dgm:pt>
    <dgm:pt modelId="{D8871F1A-9AB7-4CD8-A2B3-59D5ADCF3589}" type="sibTrans" cxnId="{AEA4BD50-4DBB-4A26-84A2-EF391AE6C04E}">
      <dgm:prSet/>
      <dgm:spPr/>
      <dgm:t>
        <a:bodyPr/>
        <a:lstStyle/>
        <a:p>
          <a:endParaRPr lang="es-MX"/>
        </a:p>
      </dgm:t>
    </dgm:pt>
    <dgm:pt modelId="{F6601E68-451E-4BF2-A7A7-ED6085D07480}">
      <dgm:prSet/>
      <dgm:spPr/>
      <dgm:t>
        <a:bodyPr/>
        <a:lstStyle/>
        <a:p>
          <a:pPr rtl="0"/>
          <a:r>
            <a:rPr lang="es-MX" dirty="0" smtClean="0"/>
            <a:t>en la </a:t>
          </a:r>
          <a:r>
            <a:rPr lang="es-MX" b="1" dirty="0" smtClean="0">
              <a:solidFill>
                <a:srgbClr val="FFFF00"/>
              </a:solidFill>
            </a:rPr>
            <a:t>yuxtaposición</a:t>
          </a:r>
          <a:r>
            <a:rPr lang="es-MX" dirty="0" smtClean="0"/>
            <a:t> de distintas concepciones morales que coexisten en su diversidad </a:t>
          </a:r>
          <a:r>
            <a:rPr lang="es-MX" dirty="0" smtClean="0"/>
            <a:t>equilibradamente.</a:t>
          </a:r>
          <a:endParaRPr lang="es-MX" dirty="0"/>
        </a:p>
      </dgm:t>
    </dgm:pt>
    <dgm:pt modelId="{1F373B4B-DDC6-40E2-A3BA-D5DA61B1BAD3}" type="parTrans" cxnId="{07B5193D-6A35-4151-A11A-BE01B9C86FD2}">
      <dgm:prSet/>
      <dgm:spPr/>
      <dgm:t>
        <a:bodyPr/>
        <a:lstStyle/>
        <a:p>
          <a:endParaRPr lang="es-MX"/>
        </a:p>
      </dgm:t>
    </dgm:pt>
    <dgm:pt modelId="{0691CF33-CC22-4D3E-97D2-2CBCAF694376}" type="sibTrans" cxnId="{07B5193D-6A35-4151-A11A-BE01B9C86FD2}">
      <dgm:prSet/>
      <dgm:spPr/>
      <dgm:t>
        <a:bodyPr/>
        <a:lstStyle/>
        <a:p>
          <a:endParaRPr lang="es-MX"/>
        </a:p>
      </dgm:t>
    </dgm:pt>
    <dgm:pt modelId="{A4E29183-49CD-43D3-9A3A-9A26FB7D291B}" type="pres">
      <dgm:prSet presAssocID="{EEB2128B-73E9-46A2-A896-88E02FA16F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286DDF3-AE18-4A95-AFE2-B166CBB6DDBC}" type="pres">
      <dgm:prSet presAssocID="{EEB2128B-73E9-46A2-A896-88E02FA16FD3}" presName="cycle" presStyleCnt="0"/>
      <dgm:spPr/>
    </dgm:pt>
    <dgm:pt modelId="{CED0C86B-CC35-41BD-A94C-9C96F5E15DB7}" type="pres">
      <dgm:prSet presAssocID="{3E0CC3CA-B296-4D0D-BCBE-ECD716893E32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843FB22-FC8F-433A-95C4-59A07956C76A}" type="pres">
      <dgm:prSet presAssocID="{1209A61E-9606-4501-8A8D-9DFD9D1B34C5}" presName="sibTransFirstNode" presStyleLbl="bgShp" presStyleIdx="0" presStyleCnt="1"/>
      <dgm:spPr/>
      <dgm:t>
        <a:bodyPr/>
        <a:lstStyle/>
        <a:p>
          <a:endParaRPr lang="es-MX"/>
        </a:p>
      </dgm:t>
    </dgm:pt>
    <dgm:pt modelId="{E3272AF9-E632-48EE-BFAE-B097DB7C1B4C}" type="pres">
      <dgm:prSet presAssocID="{FFC4EAD0-3F5A-4F4A-AA0E-DF8091948EFB}" presName="nodeFollowingNodes" presStyleLbl="node1" presStyleIdx="1" presStyleCnt="3" custScaleY="17957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C273325-510D-4425-81EA-019A87057632}" type="pres">
      <dgm:prSet presAssocID="{F6601E68-451E-4BF2-A7A7-ED6085D07480}" presName="nodeFollowingNodes" presStyleLbl="node1" presStyleIdx="2" presStyleCnt="3" custScaleY="18240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DD4EC4B-247C-49A3-9F77-F261130182DC}" type="presOf" srcId="{1209A61E-9606-4501-8A8D-9DFD9D1B34C5}" destId="{3843FB22-FC8F-433A-95C4-59A07956C76A}" srcOrd="0" destOrd="0" presId="urn:microsoft.com/office/officeart/2005/8/layout/cycle3"/>
    <dgm:cxn modelId="{8149C00A-CE36-4260-879D-4F166C6E2557}" type="presOf" srcId="{3E0CC3CA-B296-4D0D-BCBE-ECD716893E32}" destId="{CED0C86B-CC35-41BD-A94C-9C96F5E15DB7}" srcOrd="0" destOrd="0" presId="urn:microsoft.com/office/officeart/2005/8/layout/cycle3"/>
    <dgm:cxn modelId="{F9F364D1-2978-4418-BCDE-C6556140C860}" srcId="{EEB2128B-73E9-46A2-A896-88E02FA16FD3}" destId="{3E0CC3CA-B296-4D0D-BCBE-ECD716893E32}" srcOrd="0" destOrd="0" parTransId="{7322D0DE-F7CE-454B-8B3E-B1E88E7D3334}" sibTransId="{1209A61E-9606-4501-8A8D-9DFD9D1B34C5}"/>
    <dgm:cxn modelId="{A55FBE07-B2C2-4E7A-8639-8E274CFCEDA6}" type="presOf" srcId="{F6601E68-451E-4BF2-A7A7-ED6085D07480}" destId="{DC273325-510D-4425-81EA-019A87057632}" srcOrd="0" destOrd="0" presId="urn:microsoft.com/office/officeart/2005/8/layout/cycle3"/>
    <dgm:cxn modelId="{AEA4BD50-4DBB-4A26-84A2-EF391AE6C04E}" srcId="{EEB2128B-73E9-46A2-A896-88E02FA16FD3}" destId="{FFC4EAD0-3F5A-4F4A-AA0E-DF8091948EFB}" srcOrd="1" destOrd="0" parTransId="{9549EBC8-B285-4F93-9129-8E144B5E6585}" sibTransId="{D8871F1A-9AB7-4CD8-A2B3-59D5ADCF3589}"/>
    <dgm:cxn modelId="{07B5193D-6A35-4151-A11A-BE01B9C86FD2}" srcId="{EEB2128B-73E9-46A2-A896-88E02FA16FD3}" destId="{F6601E68-451E-4BF2-A7A7-ED6085D07480}" srcOrd="2" destOrd="0" parTransId="{1F373B4B-DDC6-40E2-A3BA-D5DA61B1BAD3}" sibTransId="{0691CF33-CC22-4D3E-97D2-2CBCAF694376}"/>
    <dgm:cxn modelId="{3CD4959E-B878-440F-A4F3-11C7DBCFE2E3}" type="presOf" srcId="{EEB2128B-73E9-46A2-A896-88E02FA16FD3}" destId="{A4E29183-49CD-43D3-9A3A-9A26FB7D291B}" srcOrd="0" destOrd="0" presId="urn:microsoft.com/office/officeart/2005/8/layout/cycle3"/>
    <dgm:cxn modelId="{D253DFCB-10BE-4889-9606-9F56B361EADA}" type="presOf" srcId="{FFC4EAD0-3F5A-4F4A-AA0E-DF8091948EFB}" destId="{E3272AF9-E632-48EE-BFAE-B097DB7C1B4C}" srcOrd="0" destOrd="0" presId="urn:microsoft.com/office/officeart/2005/8/layout/cycle3"/>
    <dgm:cxn modelId="{827A86F2-F6CF-4FA3-9184-D346D3D20B6A}" type="presParOf" srcId="{A4E29183-49CD-43D3-9A3A-9A26FB7D291B}" destId="{2286DDF3-AE18-4A95-AFE2-B166CBB6DDBC}" srcOrd="0" destOrd="0" presId="urn:microsoft.com/office/officeart/2005/8/layout/cycle3"/>
    <dgm:cxn modelId="{7D1AF518-6557-452A-98F9-38067A517E6B}" type="presParOf" srcId="{2286DDF3-AE18-4A95-AFE2-B166CBB6DDBC}" destId="{CED0C86B-CC35-41BD-A94C-9C96F5E15DB7}" srcOrd="0" destOrd="0" presId="urn:microsoft.com/office/officeart/2005/8/layout/cycle3"/>
    <dgm:cxn modelId="{A4EA6D7A-FCE7-4DE2-A056-61D67DE9F405}" type="presParOf" srcId="{2286DDF3-AE18-4A95-AFE2-B166CBB6DDBC}" destId="{3843FB22-FC8F-433A-95C4-59A07956C76A}" srcOrd="1" destOrd="0" presId="urn:microsoft.com/office/officeart/2005/8/layout/cycle3"/>
    <dgm:cxn modelId="{DD9C45C3-29CA-41BD-BD43-25F76A41B5EA}" type="presParOf" srcId="{2286DDF3-AE18-4A95-AFE2-B166CBB6DDBC}" destId="{E3272AF9-E632-48EE-BFAE-B097DB7C1B4C}" srcOrd="2" destOrd="0" presId="urn:microsoft.com/office/officeart/2005/8/layout/cycle3"/>
    <dgm:cxn modelId="{5A4320CF-FDE7-4568-95F3-36A377651E86}" type="presParOf" srcId="{2286DDF3-AE18-4A95-AFE2-B166CBB6DDBC}" destId="{DC273325-510D-4425-81EA-019A87057632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375FDB-F893-4605-A216-865D964F0C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F5808A8-63A8-432D-9D1E-5E46584D1468}">
      <dgm:prSet/>
      <dgm:spPr/>
      <dgm:t>
        <a:bodyPr/>
        <a:lstStyle/>
        <a:p>
          <a:pPr rtl="0"/>
          <a:r>
            <a:rPr lang="es-MX" smtClean="0"/>
            <a:t>Mínimos valores de funcionamiento</a:t>
          </a:r>
          <a:endParaRPr lang="es-MX"/>
        </a:p>
      </dgm:t>
    </dgm:pt>
    <dgm:pt modelId="{5B4CB3AD-099C-4164-BCCF-436AEE882D01}" type="parTrans" cxnId="{5DE8237B-4743-4DCA-BD20-2094CEB51D0F}">
      <dgm:prSet/>
      <dgm:spPr/>
      <dgm:t>
        <a:bodyPr/>
        <a:lstStyle/>
        <a:p>
          <a:endParaRPr lang="es-MX"/>
        </a:p>
      </dgm:t>
    </dgm:pt>
    <dgm:pt modelId="{BDB7DF85-3462-4EDE-B4A8-97F784A29236}" type="sibTrans" cxnId="{5DE8237B-4743-4DCA-BD20-2094CEB51D0F}">
      <dgm:prSet/>
      <dgm:spPr/>
      <dgm:t>
        <a:bodyPr/>
        <a:lstStyle/>
        <a:p>
          <a:endParaRPr lang="es-MX"/>
        </a:p>
      </dgm:t>
    </dgm:pt>
    <dgm:pt modelId="{19AC6A1B-BBE5-4EB1-9AFE-DD7A22E5E2B0}">
      <dgm:prSet/>
      <dgm:spPr/>
      <dgm:t>
        <a:bodyPr/>
        <a:lstStyle/>
        <a:p>
          <a:pPr rtl="0"/>
          <a:r>
            <a:rPr lang="es-MX" smtClean="0"/>
            <a:t>LIBERALISMO</a:t>
          </a:r>
          <a:endParaRPr lang="es-MX"/>
        </a:p>
      </dgm:t>
    </dgm:pt>
    <dgm:pt modelId="{5C00B77E-048F-4E62-B617-663347DE8CEE}" type="parTrans" cxnId="{95935414-18DC-4DF6-8CF3-6ED353E8DF27}">
      <dgm:prSet/>
      <dgm:spPr/>
      <dgm:t>
        <a:bodyPr/>
        <a:lstStyle/>
        <a:p>
          <a:endParaRPr lang="es-MX"/>
        </a:p>
      </dgm:t>
    </dgm:pt>
    <dgm:pt modelId="{599A0F4E-5B1F-48A8-9A2D-7DDA806DB104}" type="sibTrans" cxnId="{95935414-18DC-4DF6-8CF3-6ED353E8DF27}">
      <dgm:prSet/>
      <dgm:spPr/>
      <dgm:t>
        <a:bodyPr/>
        <a:lstStyle/>
        <a:p>
          <a:endParaRPr lang="es-MX"/>
        </a:p>
      </dgm:t>
    </dgm:pt>
    <dgm:pt modelId="{1BFD1BE1-AAF4-448F-9E7D-6EDB41EEF906}">
      <dgm:prSet/>
      <dgm:spPr/>
      <dgm:t>
        <a:bodyPr/>
        <a:lstStyle/>
        <a:p>
          <a:pPr rtl="0"/>
          <a:r>
            <a:rPr lang="es-MX" smtClean="0"/>
            <a:t>Tolerancia</a:t>
          </a:r>
          <a:endParaRPr lang="es-MX"/>
        </a:p>
      </dgm:t>
    </dgm:pt>
    <dgm:pt modelId="{DA5461DD-CB0F-4A52-BE01-613E8B11D660}" type="parTrans" cxnId="{274E322F-AB70-4AD7-BCAD-18C3606B5461}">
      <dgm:prSet/>
      <dgm:spPr/>
      <dgm:t>
        <a:bodyPr/>
        <a:lstStyle/>
        <a:p>
          <a:endParaRPr lang="es-MX"/>
        </a:p>
      </dgm:t>
    </dgm:pt>
    <dgm:pt modelId="{AA534E90-90E5-429D-802A-8EF211FBAB87}" type="sibTrans" cxnId="{274E322F-AB70-4AD7-BCAD-18C3606B5461}">
      <dgm:prSet/>
      <dgm:spPr/>
      <dgm:t>
        <a:bodyPr/>
        <a:lstStyle/>
        <a:p>
          <a:endParaRPr lang="es-MX"/>
        </a:p>
      </dgm:t>
    </dgm:pt>
    <dgm:pt modelId="{B09EF827-7D9D-411D-ADCE-C46ED9EDD473}">
      <dgm:prSet/>
      <dgm:spPr/>
      <dgm:t>
        <a:bodyPr/>
        <a:lstStyle/>
        <a:p>
          <a:pPr rtl="0"/>
          <a:r>
            <a:rPr lang="es-MX" smtClean="0"/>
            <a:t>Pluralidad</a:t>
          </a:r>
          <a:endParaRPr lang="es-MX"/>
        </a:p>
      </dgm:t>
    </dgm:pt>
    <dgm:pt modelId="{96622AD7-82A8-49D3-82F1-CAA060E6E085}" type="parTrans" cxnId="{FCDE4DA6-F3B7-4A2F-BAFB-7F1BAD0C9FDE}">
      <dgm:prSet/>
      <dgm:spPr/>
      <dgm:t>
        <a:bodyPr/>
        <a:lstStyle/>
        <a:p>
          <a:endParaRPr lang="es-MX"/>
        </a:p>
      </dgm:t>
    </dgm:pt>
    <dgm:pt modelId="{B9D77AFD-A862-4605-ABB1-56E40DDDBE8C}" type="sibTrans" cxnId="{FCDE4DA6-F3B7-4A2F-BAFB-7F1BAD0C9FDE}">
      <dgm:prSet/>
      <dgm:spPr/>
      <dgm:t>
        <a:bodyPr/>
        <a:lstStyle/>
        <a:p>
          <a:endParaRPr lang="es-MX"/>
        </a:p>
      </dgm:t>
    </dgm:pt>
    <dgm:pt modelId="{424083D0-E1AC-48BA-B14E-2D727FE77A07}">
      <dgm:prSet/>
      <dgm:spPr/>
      <dgm:t>
        <a:bodyPr/>
        <a:lstStyle/>
        <a:p>
          <a:pPr rtl="0"/>
          <a:r>
            <a:rPr lang="es-MX" smtClean="0"/>
            <a:t>Propiedad privada</a:t>
          </a:r>
          <a:endParaRPr lang="es-MX"/>
        </a:p>
      </dgm:t>
    </dgm:pt>
    <dgm:pt modelId="{0E8DC904-B7AD-4522-A841-8A52D81AA243}" type="parTrans" cxnId="{467E65B3-47C1-41B6-AF8A-60636EB6CA31}">
      <dgm:prSet/>
      <dgm:spPr/>
      <dgm:t>
        <a:bodyPr/>
        <a:lstStyle/>
        <a:p>
          <a:endParaRPr lang="es-MX"/>
        </a:p>
      </dgm:t>
    </dgm:pt>
    <dgm:pt modelId="{8436F3A3-98B3-4319-B66F-CF5DF50D1385}" type="sibTrans" cxnId="{467E65B3-47C1-41B6-AF8A-60636EB6CA31}">
      <dgm:prSet/>
      <dgm:spPr/>
      <dgm:t>
        <a:bodyPr/>
        <a:lstStyle/>
        <a:p>
          <a:endParaRPr lang="es-MX"/>
        </a:p>
      </dgm:t>
    </dgm:pt>
    <dgm:pt modelId="{75CF2153-36AF-445A-85E2-F13BCA802913}">
      <dgm:prSet/>
      <dgm:spPr/>
      <dgm:t>
        <a:bodyPr/>
        <a:lstStyle/>
        <a:p>
          <a:pPr rtl="0"/>
          <a:r>
            <a:rPr lang="es-MX" smtClean="0"/>
            <a:t>MARXISMO</a:t>
          </a:r>
          <a:endParaRPr lang="es-MX"/>
        </a:p>
      </dgm:t>
    </dgm:pt>
    <dgm:pt modelId="{B7381152-7163-44B3-8EDA-17C7621BFDF8}" type="parTrans" cxnId="{F834C9D8-A23F-465B-8CAD-8B861D16CD0C}">
      <dgm:prSet/>
      <dgm:spPr/>
      <dgm:t>
        <a:bodyPr/>
        <a:lstStyle/>
        <a:p>
          <a:endParaRPr lang="es-MX"/>
        </a:p>
      </dgm:t>
    </dgm:pt>
    <dgm:pt modelId="{12334132-5AED-447D-A42D-1B6A85FF2238}" type="sibTrans" cxnId="{F834C9D8-A23F-465B-8CAD-8B861D16CD0C}">
      <dgm:prSet/>
      <dgm:spPr/>
      <dgm:t>
        <a:bodyPr/>
        <a:lstStyle/>
        <a:p>
          <a:endParaRPr lang="es-MX"/>
        </a:p>
      </dgm:t>
    </dgm:pt>
    <dgm:pt modelId="{5BAC301E-F4AA-453C-A3D1-CFB1BF2A50BC}">
      <dgm:prSet/>
      <dgm:spPr/>
      <dgm:t>
        <a:bodyPr/>
        <a:lstStyle/>
        <a:p>
          <a:pPr rtl="0"/>
          <a:r>
            <a:rPr lang="es-MX" smtClean="0"/>
            <a:t>Trabajo social</a:t>
          </a:r>
          <a:endParaRPr lang="es-MX"/>
        </a:p>
      </dgm:t>
    </dgm:pt>
    <dgm:pt modelId="{CC222046-9DDB-470C-8569-F7DB51A85459}" type="parTrans" cxnId="{0B07535A-8EFA-40D1-8EE1-5A340BF68083}">
      <dgm:prSet/>
      <dgm:spPr/>
      <dgm:t>
        <a:bodyPr/>
        <a:lstStyle/>
        <a:p>
          <a:endParaRPr lang="es-MX"/>
        </a:p>
      </dgm:t>
    </dgm:pt>
    <dgm:pt modelId="{3432AF2A-5574-4A95-A859-1A872F046C85}" type="sibTrans" cxnId="{0B07535A-8EFA-40D1-8EE1-5A340BF68083}">
      <dgm:prSet/>
      <dgm:spPr/>
      <dgm:t>
        <a:bodyPr/>
        <a:lstStyle/>
        <a:p>
          <a:endParaRPr lang="es-MX"/>
        </a:p>
      </dgm:t>
    </dgm:pt>
    <dgm:pt modelId="{F541A9D8-B10A-4786-A28F-478C24E7D43F}">
      <dgm:prSet/>
      <dgm:spPr/>
      <dgm:t>
        <a:bodyPr/>
        <a:lstStyle/>
        <a:p>
          <a:pPr rtl="0"/>
          <a:r>
            <a:rPr lang="es-MX" smtClean="0"/>
            <a:t>Propiedad social</a:t>
          </a:r>
          <a:endParaRPr lang="es-MX"/>
        </a:p>
      </dgm:t>
    </dgm:pt>
    <dgm:pt modelId="{7F74854F-1EC4-47BB-B984-432CFC1C28A1}" type="parTrans" cxnId="{F70C08D4-70DB-43A8-8D41-02166F49326D}">
      <dgm:prSet/>
      <dgm:spPr/>
      <dgm:t>
        <a:bodyPr/>
        <a:lstStyle/>
        <a:p>
          <a:endParaRPr lang="es-MX"/>
        </a:p>
      </dgm:t>
    </dgm:pt>
    <dgm:pt modelId="{8B40D77B-2DA9-4C25-8348-1356EBFD120D}" type="sibTrans" cxnId="{F70C08D4-70DB-43A8-8D41-02166F49326D}">
      <dgm:prSet/>
      <dgm:spPr/>
      <dgm:t>
        <a:bodyPr/>
        <a:lstStyle/>
        <a:p>
          <a:endParaRPr lang="es-MX"/>
        </a:p>
      </dgm:t>
    </dgm:pt>
    <dgm:pt modelId="{25CA7CB4-A179-41F5-A3A0-20B2882D53FF}">
      <dgm:prSet/>
      <dgm:spPr/>
      <dgm:t>
        <a:bodyPr/>
        <a:lstStyle/>
        <a:p>
          <a:pPr rtl="0"/>
          <a:r>
            <a:rPr lang="es-MX" dirty="0" smtClean="0"/>
            <a:t>Visión materialista del mundo</a:t>
          </a:r>
          <a:endParaRPr lang="es-MX" dirty="0"/>
        </a:p>
      </dgm:t>
    </dgm:pt>
    <dgm:pt modelId="{A41920E2-E0F9-499D-A4FD-3E626A685BAC}" type="parTrans" cxnId="{3D0FC321-26CF-4BFE-96EE-E7B8535E0F09}">
      <dgm:prSet/>
      <dgm:spPr/>
      <dgm:t>
        <a:bodyPr/>
        <a:lstStyle/>
        <a:p>
          <a:endParaRPr lang="es-MX"/>
        </a:p>
      </dgm:t>
    </dgm:pt>
    <dgm:pt modelId="{B6A545A3-CBF3-4EEB-A82A-5CD242705A83}" type="sibTrans" cxnId="{3D0FC321-26CF-4BFE-96EE-E7B8535E0F09}">
      <dgm:prSet/>
      <dgm:spPr/>
      <dgm:t>
        <a:bodyPr/>
        <a:lstStyle/>
        <a:p>
          <a:endParaRPr lang="es-MX"/>
        </a:p>
      </dgm:t>
    </dgm:pt>
    <dgm:pt modelId="{47A96EFC-6114-4D5F-A89E-22061EBF5E38}" type="pres">
      <dgm:prSet presAssocID="{CE375FDB-F893-4605-A216-865D964F0C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9F8C113-B8F7-4EC2-8638-ED8B34082E42}" type="pres">
      <dgm:prSet presAssocID="{DF5808A8-63A8-432D-9D1E-5E46584D1468}" presName="linNode" presStyleCnt="0"/>
      <dgm:spPr/>
    </dgm:pt>
    <dgm:pt modelId="{63D1CB85-842F-4C90-9042-639C5E3D3FAA}" type="pres">
      <dgm:prSet presAssocID="{DF5808A8-63A8-432D-9D1E-5E46584D1468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A047916-CFF5-4A39-9256-FA5AC0EDDECB}" type="pres">
      <dgm:prSet presAssocID="{BDB7DF85-3462-4EDE-B4A8-97F784A29236}" presName="sp" presStyleCnt="0"/>
      <dgm:spPr/>
    </dgm:pt>
    <dgm:pt modelId="{1BDC918E-8392-42FF-A784-9EC73F3DFF58}" type="pres">
      <dgm:prSet presAssocID="{19AC6A1B-BBE5-4EB1-9AFE-DD7A22E5E2B0}" presName="linNode" presStyleCnt="0"/>
      <dgm:spPr/>
    </dgm:pt>
    <dgm:pt modelId="{F7C951A6-3D57-4255-8B9A-672E7B296121}" type="pres">
      <dgm:prSet presAssocID="{19AC6A1B-BBE5-4EB1-9AFE-DD7A22E5E2B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395AB3F-DAEA-4795-BD93-FC1E1187A69E}" type="pres">
      <dgm:prSet presAssocID="{19AC6A1B-BBE5-4EB1-9AFE-DD7A22E5E2B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9C5EB93-0DC4-4E5D-95F0-E167AEA231B2}" type="pres">
      <dgm:prSet presAssocID="{599A0F4E-5B1F-48A8-9A2D-7DDA806DB104}" presName="sp" presStyleCnt="0"/>
      <dgm:spPr/>
    </dgm:pt>
    <dgm:pt modelId="{96716B99-E962-4203-A594-8316379D8F38}" type="pres">
      <dgm:prSet presAssocID="{75CF2153-36AF-445A-85E2-F13BCA802913}" presName="linNode" presStyleCnt="0"/>
      <dgm:spPr/>
    </dgm:pt>
    <dgm:pt modelId="{CD7AC9B5-7542-4D2F-8BCA-2EEB968EBAAF}" type="pres">
      <dgm:prSet presAssocID="{75CF2153-36AF-445A-85E2-F13BCA80291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5E3204-E005-4DBF-9DC1-AA9B198F9856}" type="pres">
      <dgm:prSet presAssocID="{75CF2153-36AF-445A-85E2-F13BCA80291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CDE4DA6-F3B7-4A2F-BAFB-7F1BAD0C9FDE}" srcId="{19AC6A1B-BBE5-4EB1-9AFE-DD7A22E5E2B0}" destId="{B09EF827-7D9D-411D-ADCE-C46ED9EDD473}" srcOrd="1" destOrd="0" parTransId="{96622AD7-82A8-49D3-82F1-CAA060E6E085}" sibTransId="{B9D77AFD-A862-4605-ABB1-56E40DDDBE8C}"/>
    <dgm:cxn modelId="{5E0C82C4-1B63-40BF-889F-2CE3DDFB2E3D}" type="presOf" srcId="{25CA7CB4-A179-41F5-A3A0-20B2882D53FF}" destId="{785E3204-E005-4DBF-9DC1-AA9B198F9856}" srcOrd="0" destOrd="2" presId="urn:microsoft.com/office/officeart/2005/8/layout/vList5"/>
    <dgm:cxn modelId="{32F506AA-D026-4C4D-BA30-DEB77CFEE697}" type="presOf" srcId="{5BAC301E-F4AA-453C-A3D1-CFB1BF2A50BC}" destId="{785E3204-E005-4DBF-9DC1-AA9B198F9856}" srcOrd="0" destOrd="0" presId="urn:microsoft.com/office/officeart/2005/8/layout/vList5"/>
    <dgm:cxn modelId="{467E65B3-47C1-41B6-AF8A-60636EB6CA31}" srcId="{19AC6A1B-BBE5-4EB1-9AFE-DD7A22E5E2B0}" destId="{424083D0-E1AC-48BA-B14E-2D727FE77A07}" srcOrd="2" destOrd="0" parTransId="{0E8DC904-B7AD-4522-A841-8A52D81AA243}" sibTransId="{8436F3A3-98B3-4319-B66F-CF5DF50D1385}"/>
    <dgm:cxn modelId="{174D2CBD-D8AD-4B58-8C7E-1CD330289774}" type="presOf" srcId="{DF5808A8-63A8-432D-9D1E-5E46584D1468}" destId="{63D1CB85-842F-4C90-9042-639C5E3D3FAA}" srcOrd="0" destOrd="0" presId="urn:microsoft.com/office/officeart/2005/8/layout/vList5"/>
    <dgm:cxn modelId="{2FCD182F-ABD6-4D19-9495-2A2962C8F0E4}" type="presOf" srcId="{75CF2153-36AF-445A-85E2-F13BCA802913}" destId="{CD7AC9B5-7542-4D2F-8BCA-2EEB968EBAAF}" srcOrd="0" destOrd="0" presId="urn:microsoft.com/office/officeart/2005/8/layout/vList5"/>
    <dgm:cxn modelId="{F834C9D8-A23F-465B-8CAD-8B861D16CD0C}" srcId="{CE375FDB-F893-4605-A216-865D964F0CF4}" destId="{75CF2153-36AF-445A-85E2-F13BCA802913}" srcOrd="2" destOrd="0" parTransId="{B7381152-7163-44B3-8EDA-17C7621BFDF8}" sibTransId="{12334132-5AED-447D-A42D-1B6A85FF2238}"/>
    <dgm:cxn modelId="{B80E9893-E15D-479A-8309-D02C96C46839}" type="presOf" srcId="{424083D0-E1AC-48BA-B14E-2D727FE77A07}" destId="{C395AB3F-DAEA-4795-BD93-FC1E1187A69E}" srcOrd="0" destOrd="2" presId="urn:microsoft.com/office/officeart/2005/8/layout/vList5"/>
    <dgm:cxn modelId="{95935414-18DC-4DF6-8CF3-6ED353E8DF27}" srcId="{CE375FDB-F893-4605-A216-865D964F0CF4}" destId="{19AC6A1B-BBE5-4EB1-9AFE-DD7A22E5E2B0}" srcOrd="1" destOrd="0" parTransId="{5C00B77E-048F-4E62-B617-663347DE8CEE}" sibTransId="{599A0F4E-5B1F-48A8-9A2D-7DDA806DB104}"/>
    <dgm:cxn modelId="{5DE8237B-4743-4DCA-BD20-2094CEB51D0F}" srcId="{CE375FDB-F893-4605-A216-865D964F0CF4}" destId="{DF5808A8-63A8-432D-9D1E-5E46584D1468}" srcOrd="0" destOrd="0" parTransId="{5B4CB3AD-099C-4164-BCCF-436AEE882D01}" sibTransId="{BDB7DF85-3462-4EDE-B4A8-97F784A29236}"/>
    <dgm:cxn modelId="{2A3C6DA6-7B17-49A5-B695-0EA3DBF74838}" type="presOf" srcId="{B09EF827-7D9D-411D-ADCE-C46ED9EDD473}" destId="{C395AB3F-DAEA-4795-BD93-FC1E1187A69E}" srcOrd="0" destOrd="1" presId="urn:microsoft.com/office/officeart/2005/8/layout/vList5"/>
    <dgm:cxn modelId="{F70C08D4-70DB-43A8-8D41-02166F49326D}" srcId="{75CF2153-36AF-445A-85E2-F13BCA802913}" destId="{F541A9D8-B10A-4786-A28F-478C24E7D43F}" srcOrd="1" destOrd="0" parTransId="{7F74854F-1EC4-47BB-B984-432CFC1C28A1}" sibTransId="{8B40D77B-2DA9-4C25-8348-1356EBFD120D}"/>
    <dgm:cxn modelId="{3D0FC321-26CF-4BFE-96EE-E7B8535E0F09}" srcId="{75CF2153-36AF-445A-85E2-F13BCA802913}" destId="{25CA7CB4-A179-41F5-A3A0-20B2882D53FF}" srcOrd="2" destOrd="0" parTransId="{A41920E2-E0F9-499D-A4FD-3E626A685BAC}" sibTransId="{B6A545A3-CBF3-4EEB-A82A-5CD242705A83}"/>
    <dgm:cxn modelId="{274E322F-AB70-4AD7-BCAD-18C3606B5461}" srcId="{19AC6A1B-BBE5-4EB1-9AFE-DD7A22E5E2B0}" destId="{1BFD1BE1-AAF4-448F-9E7D-6EDB41EEF906}" srcOrd="0" destOrd="0" parTransId="{DA5461DD-CB0F-4A52-BE01-613E8B11D660}" sibTransId="{AA534E90-90E5-429D-802A-8EF211FBAB87}"/>
    <dgm:cxn modelId="{2FE6FD26-8663-46C6-954F-E6C8858DCCCD}" type="presOf" srcId="{19AC6A1B-BBE5-4EB1-9AFE-DD7A22E5E2B0}" destId="{F7C951A6-3D57-4255-8B9A-672E7B296121}" srcOrd="0" destOrd="0" presId="urn:microsoft.com/office/officeart/2005/8/layout/vList5"/>
    <dgm:cxn modelId="{7AAE7827-680A-4C1C-9D76-A8E42D0B3D2F}" type="presOf" srcId="{F541A9D8-B10A-4786-A28F-478C24E7D43F}" destId="{785E3204-E005-4DBF-9DC1-AA9B198F9856}" srcOrd="0" destOrd="1" presId="urn:microsoft.com/office/officeart/2005/8/layout/vList5"/>
    <dgm:cxn modelId="{0B07535A-8EFA-40D1-8EE1-5A340BF68083}" srcId="{75CF2153-36AF-445A-85E2-F13BCA802913}" destId="{5BAC301E-F4AA-453C-A3D1-CFB1BF2A50BC}" srcOrd="0" destOrd="0" parTransId="{CC222046-9DDB-470C-8569-F7DB51A85459}" sibTransId="{3432AF2A-5574-4A95-A859-1A872F046C85}"/>
    <dgm:cxn modelId="{9E66037C-A0A6-4721-9CF8-F5862A169E97}" type="presOf" srcId="{CE375FDB-F893-4605-A216-865D964F0CF4}" destId="{47A96EFC-6114-4D5F-A89E-22061EBF5E38}" srcOrd="0" destOrd="0" presId="urn:microsoft.com/office/officeart/2005/8/layout/vList5"/>
    <dgm:cxn modelId="{DF8E0717-2B89-452F-B7CD-D2A598DF4D25}" type="presOf" srcId="{1BFD1BE1-AAF4-448F-9E7D-6EDB41EEF906}" destId="{C395AB3F-DAEA-4795-BD93-FC1E1187A69E}" srcOrd="0" destOrd="0" presId="urn:microsoft.com/office/officeart/2005/8/layout/vList5"/>
    <dgm:cxn modelId="{74072B59-ADF8-40E1-BA8E-E7A3B52AD481}" type="presParOf" srcId="{47A96EFC-6114-4D5F-A89E-22061EBF5E38}" destId="{19F8C113-B8F7-4EC2-8638-ED8B34082E42}" srcOrd="0" destOrd="0" presId="urn:microsoft.com/office/officeart/2005/8/layout/vList5"/>
    <dgm:cxn modelId="{9DB43B3B-D19E-471D-8A84-E1F0A5B0FECC}" type="presParOf" srcId="{19F8C113-B8F7-4EC2-8638-ED8B34082E42}" destId="{63D1CB85-842F-4C90-9042-639C5E3D3FAA}" srcOrd="0" destOrd="0" presId="urn:microsoft.com/office/officeart/2005/8/layout/vList5"/>
    <dgm:cxn modelId="{B16DE680-DD14-4AA8-B7DE-AB3377945B29}" type="presParOf" srcId="{47A96EFC-6114-4D5F-A89E-22061EBF5E38}" destId="{5A047916-CFF5-4A39-9256-FA5AC0EDDECB}" srcOrd="1" destOrd="0" presId="urn:microsoft.com/office/officeart/2005/8/layout/vList5"/>
    <dgm:cxn modelId="{87CF42E0-A7CC-4923-A66F-4BCCE12A51D7}" type="presParOf" srcId="{47A96EFC-6114-4D5F-A89E-22061EBF5E38}" destId="{1BDC918E-8392-42FF-A784-9EC73F3DFF58}" srcOrd="2" destOrd="0" presId="urn:microsoft.com/office/officeart/2005/8/layout/vList5"/>
    <dgm:cxn modelId="{ADED5C7D-68E9-44E4-A805-2D083612F348}" type="presParOf" srcId="{1BDC918E-8392-42FF-A784-9EC73F3DFF58}" destId="{F7C951A6-3D57-4255-8B9A-672E7B296121}" srcOrd="0" destOrd="0" presId="urn:microsoft.com/office/officeart/2005/8/layout/vList5"/>
    <dgm:cxn modelId="{4D3F3594-57A7-4AF9-B8F4-ADCEE662EBB3}" type="presParOf" srcId="{1BDC918E-8392-42FF-A784-9EC73F3DFF58}" destId="{C395AB3F-DAEA-4795-BD93-FC1E1187A69E}" srcOrd="1" destOrd="0" presId="urn:microsoft.com/office/officeart/2005/8/layout/vList5"/>
    <dgm:cxn modelId="{3AEF9EE3-D52E-41B3-A1D4-1E72B0070D78}" type="presParOf" srcId="{47A96EFC-6114-4D5F-A89E-22061EBF5E38}" destId="{B9C5EB93-0DC4-4E5D-95F0-E167AEA231B2}" srcOrd="3" destOrd="0" presId="urn:microsoft.com/office/officeart/2005/8/layout/vList5"/>
    <dgm:cxn modelId="{A1A08590-95F1-424D-B906-05F7E8902D75}" type="presParOf" srcId="{47A96EFC-6114-4D5F-A89E-22061EBF5E38}" destId="{96716B99-E962-4203-A594-8316379D8F38}" srcOrd="4" destOrd="0" presId="urn:microsoft.com/office/officeart/2005/8/layout/vList5"/>
    <dgm:cxn modelId="{5D34F83A-7725-4E0D-9F87-23AFA2C6273D}" type="presParOf" srcId="{96716B99-E962-4203-A594-8316379D8F38}" destId="{CD7AC9B5-7542-4D2F-8BCA-2EEB968EBAAF}" srcOrd="0" destOrd="0" presId="urn:microsoft.com/office/officeart/2005/8/layout/vList5"/>
    <dgm:cxn modelId="{8066C34D-2CBF-4E4D-92BA-6D07F47F54A6}" type="presParOf" srcId="{96716B99-E962-4203-A594-8316379D8F38}" destId="{785E3204-E005-4DBF-9DC1-AA9B198F98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D14F001-FD85-4FF8-995D-C2E5BF11EC3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B6E7D547-C1EE-4AEC-AB80-FB83F8CE1141}">
      <dgm:prSet custT="1"/>
      <dgm:spPr/>
      <dgm:t>
        <a:bodyPr/>
        <a:lstStyle/>
        <a:p>
          <a:pPr rtl="0"/>
          <a:r>
            <a:rPr lang="es-MX" sz="1800" smtClean="0"/>
            <a:t>LIBERALISMO</a:t>
          </a:r>
          <a:endParaRPr lang="es-MX" sz="1800"/>
        </a:p>
      </dgm:t>
    </dgm:pt>
    <dgm:pt modelId="{D2DA82BB-5CCC-4DE8-B68E-E6B9063A2360}" type="parTrans" cxnId="{A5E6DE02-F0A0-4398-8F2E-EF3FA96EE19D}">
      <dgm:prSet/>
      <dgm:spPr/>
      <dgm:t>
        <a:bodyPr/>
        <a:lstStyle/>
        <a:p>
          <a:endParaRPr lang="es-MX"/>
        </a:p>
      </dgm:t>
    </dgm:pt>
    <dgm:pt modelId="{B2759405-5E45-4F68-9367-081FBD053C12}" type="sibTrans" cxnId="{A5E6DE02-F0A0-4398-8F2E-EF3FA96EE19D}">
      <dgm:prSet/>
      <dgm:spPr/>
      <dgm:t>
        <a:bodyPr/>
        <a:lstStyle/>
        <a:p>
          <a:endParaRPr lang="es-MX"/>
        </a:p>
      </dgm:t>
    </dgm:pt>
    <dgm:pt modelId="{69AEC1CA-50C9-4D3C-819A-42E9EC5CEE44}">
      <dgm:prSet custT="1"/>
      <dgm:spPr/>
      <dgm:t>
        <a:bodyPr/>
        <a:lstStyle/>
        <a:p>
          <a:pPr rtl="0"/>
          <a:r>
            <a:rPr lang="es-MX" sz="1800" b="1" dirty="0" smtClean="0">
              <a:solidFill>
                <a:srgbClr val="FF0000"/>
              </a:solidFill>
            </a:rPr>
            <a:t>POR UTILIDAD</a:t>
          </a:r>
          <a:endParaRPr lang="es-MX" sz="1800" b="1" dirty="0">
            <a:solidFill>
              <a:srgbClr val="FF0000"/>
            </a:solidFill>
          </a:endParaRPr>
        </a:p>
      </dgm:t>
    </dgm:pt>
    <dgm:pt modelId="{7B6CFDDF-682D-475E-B54F-7435FFB96A0B}" type="parTrans" cxnId="{55C59F76-B449-4F93-B68D-7656F8B62225}">
      <dgm:prSet/>
      <dgm:spPr/>
      <dgm:t>
        <a:bodyPr/>
        <a:lstStyle/>
        <a:p>
          <a:endParaRPr lang="es-MX"/>
        </a:p>
      </dgm:t>
    </dgm:pt>
    <dgm:pt modelId="{BE865902-9950-4583-8E46-5B9C9A3F9494}" type="sibTrans" cxnId="{55C59F76-B449-4F93-B68D-7656F8B62225}">
      <dgm:prSet/>
      <dgm:spPr/>
      <dgm:t>
        <a:bodyPr/>
        <a:lstStyle/>
        <a:p>
          <a:endParaRPr lang="es-MX"/>
        </a:p>
      </dgm:t>
    </dgm:pt>
    <dgm:pt modelId="{8D9CE4DB-9D72-4274-8EA8-6D2030EBF5D3}">
      <dgm:prSet custT="1"/>
      <dgm:spPr/>
      <dgm:t>
        <a:bodyPr/>
        <a:lstStyle/>
        <a:p>
          <a:pPr rtl="0"/>
          <a:r>
            <a:rPr lang="es-MX" sz="1800" smtClean="0"/>
            <a:t>MARXISMO</a:t>
          </a:r>
          <a:endParaRPr lang="es-MX" sz="1800"/>
        </a:p>
      </dgm:t>
    </dgm:pt>
    <dgm:pt modelId="{A1D4E84B-7496-44C5-9C74-77B6DE7F00CE}" type="parTrans" cxnId="{739CD2EE-A404-40BD-AC22-67E27BF0BC7C}">
      <dgm:prSet/>
      <dgm:spPr/>
      <dgm:t>
        <a:bodyPr/>
        <a:lstStyle/>
        <a:p>
          <a:endParaRPr lang="es-MX"/>
        </a:p>
      </dgm:t>
    </dgm:pt>
    <dgm:pt modelId="{440A92B0-6F38-4E66-AA62-9A8F9C59FCA9}" type="sibTrans" cxnId="{739CD2EE-A404-40BD-AC22-67E27BF0BC7C}">
      <dgm:prSet/>
      <dgm:spPr/>
      <dgm:t>
        <a:bodyPr/>
        <a:lstStyle/>
        <a:p>
          <a:endParaRPr lang="es-MX"/>
        </a:p>
      </dgm:t>
    </dgm:pt>
    <dgm:pt modelId="{C16EF140-83CD-49E7-BA16-2AA9D2560D23}">
      <dgm:prSet custT="1"/>
      <dgm:spPr/>
      <dgm:t>
        <a:bodyPr/>
        <a:lstStyle/>
        <a:p>
          <a:pPr rtl="0"/>
          <a:r>
            <a:rPr lang="es-MX" sz="1800" b="1" dirty="0" smtClean="0">
              <a:solidFill>
                <a:srgbClr val="FF0000"/>
              </a:solidFill>
            </a:rPr>
            <a:t>POR UTILIDAD</a:t>
          </a:r>
          <a:endParaRPr lang="es-MX" sz="1800" b="1" dirty="0">
            <a:solidFill>
              <a:srgbClr val="FF0000"/>
            </a:solidFill>
          </a:endParaRPr>
        </a:p>
      </dgm:t>
    </dgm:pt>
    <dgm:pt modelId="{8E16B8D2-55B3-419E-9606-24560067C9F8}" type="parTrans" cxnId="{A039BE62-47B9-47D1-9799-2F60D2CC2B77}">
      <dgm:prSet/>
      <dgm:spPr/>
      <dgm:t>
        <a:bodyPr/>
        <a:lstStyle/>
        <a:p>
          <a:endParaRPr lang="es-MX"/>
        </a:p>
      </dgm:t>
    </dgm:pt>
    <dgm:pt modelId="{58EE9EC8-E1C1-43E4-9A64-FB2782F311CF}" type="sibTrans" cxnId="{A039BE62-47B9-47D1-9799-2F60D2CC2B77}">
      <dgm:prSet/>
      <dgm:spPr/>
      <dgm:t>
        <a:bodyPr/>
        <a:lstStyle/>
        <a:p>
          <a:endParaRPr lang="es-MX"/>
        </a:p>
      </dgm:t>
    </dgm:pt>
    <dgm:pt modelId="{3F7D86C9-7275-482D-9367-81A8B13B1C85}">
      <dgm:prSet/>
      <dgm:spPr/>
      <dgm:t>
        <a:bodyPr/>
        <a:lstStyle/>
        <a:p>
          <a:pPr rtl="0"/>
          <a:r>
            <a:rPr lang="es-MX" dirty="0" smtClean="0"/>
            <a:t>AYUDA AL FUNCIONAMIENTO DEL MERCADO </a:t>
          </a:r>
        </a:p>
        <a:p>
          <a:pPr rtl="0"/>
          <a:r>
            <a:rPr lang="es-MX" dirty="0" smtClean="0"/>
            <a:t>(sin normas mínimas el mercado no funciona)</a:t>
          </a:r>
          <a:endParaRPr lang="es-MX" dirty="0"/>
        </a:p>
      </dgm:t>
    </dgm:pt>
    <dgm:pt modelId="{1E59540A-3E99-4EA9-9D87-C8BB9137B212}" type="parTrans" cxnId="{14038CDC-9999-4825-80B8-314EA8229442}">
      <dgm:prSet/>
      <dgm:spPr/>
      <dgm:t>
        <a:bodyPr/>
        <a:lstStyle/>
        <a:p>
          <a:endParaRPr lang="es-MX"/>
        </a:p>
      </dgm:t>
    </dgm:pt>
    <dgm:pt modelId="{DDE90C44-680C-46B2-8B46-C418DCD01986}" type="sibTrans" cxnId="{14038CDC-9999-4825-80B8-314EA8229442}">
      <dgm:prSet/>
      <dgm:spPr/>
      <dgm:t>
        <a:bodyPr/>
        <a:lstStyle/>
        <a:p>
          <a:endParaRPr lang="es-MX"/>
        </a:p>
      </dgm:t>
    </dgm:pt>
    <dgm:pt modelId="{7E4AA3CC-18CF-4BDC-AD5C-FFB0AA78F991}">
      <dgm:prSet/>
      <dgm:spPr/>
      <dgm:t>
        <a:bodyPr/>
        <a:lstStyle/>
        <a:p>
          <a:pPr rtl="0"/>
          <a:r>
            <a:rPr lang="es-MX" dirty="0" smtClean="0"/>
            <a:t>DEBE IMPONERSE ORDEN RACIONAL AL MERCADO</a:t>
          </a:r>
          <a:endParaRPr lang="es-MX" dirty="0"/>
        </a:p>
      </dgm:t>
    </dgm:pt>
    <dgm:pt modelId="{38CC3D84-C95C-48AA-9E50-157C1F42825E}" type="parTrans" cxnId="{6D54A911-6380-46C7-AF9C-BF298D16E050}">
      <dgm:prSet/>
      <dgm:spPr/>
      <dgm:t>
        <a:bodyPr/>
        <a:lstStyle/>
        <a:p>
          <a:endParaRPr lang="es-MX"/>
        </a:p>
      </dgm:t>
    </dgm:pt>
    <dgm:pt modelId="{FCC9D40F-8274-43DA-B3C0-69B257CCDE9A}" type="sibTrans" cxnId="{6D54A911-6380-46C7-AF9C-BF298D16E050}">
      <dgm:prSet/>
      <dgm:spPr/>
      <dgm:t>
        <a:bodyPr/>
        <a:lstStyle/>
        <a:p>
          <a:endParaRPr lang="es-MX"/>
        </a:p>
      </dgm:t>
    </dgm:pt>
    <dgm:pt modelId="{0B82F440-62A5-4A78-829A-F1D617C4483D}" type="pres">
      <dgm:prSet presAssocID="{8D14F001-FD85-4FF8-995D-C2E5BF11EC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3ECE7CFA-74AC-4DFA-A085-E27A477CFF6B}" type="pres">
      <dgm:prSet presAssocID="{B6E7D547-C1EE-4AEC-AB80-FB83F8CE1141}" presName="hierRoot1" presStyleCnt="0">
        <dgm:presLayoutVars>
          <dgm:hierBranch val="init"/>
        </dgm:presLayoutVars>
      </dgm:prSet>
      <dgm:spPr/>
    </dgm:pt>
    <dgm:pt modelId="{620F9201-A210-4077-A21E-72224559A350}" type="pres">
      <dgm:prSet presAssocID="{B6E7D547-C1EE-4AEC-AB80-FB83F8CE1141}" presName="rootComposite1" presStyleCnt="0"/>
      <dgm:spPr/>
    </dgm:pt>
    <dgm:pt modelId="{473561C9-B42D-45D2-B1F1-136C7815B3F8}" type="pres">
      <dgm:prSet presAssocID="{B6E7D547-C1EE-4AEC-AB80-FB83F8CE114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CF32D13-0CE1-4747-8420-C483B77A790D}" type="pres">
      <dgm:prSet presAssocID="{B6E7D547-C1EE-4AEC-AB80-FB83F8CE1141}" presName="rootConnector1" presStyleLbl="node1" presStyleIdx="0" presStyleCnt="0"/>
      <dgm:spPr/>
      <dgm:t>
        <a:bodyPr/>
        <a:lstStyle/>
        <a:p>
          <a:endParaRPr lang="es-MX"/>
        </a:p>
      </dgm:t>
    </dgm:pt>
    <dgm:pt modelId="{A42FE58E-9249-42D1-88B4-C6A497F913FE}" type="pres">
      <dgm:prSet presAssocID="{B6E7D547-C1EE-4AEC-AB80-FB83F8CE1141}" presName="hierChild2" presStyleCnt="0"/>
      <dgm:spPr/>
    </dgm:pt>
    <dgm:pt modelId="{849EE912-62E4-4793-8666-E77CB8BF0AD1}" type="pres">
      <dgm:prSet presAssocID="{7B6CFDDF-682D-475E-B54F-7435FFB96A0B}" presName="Name37" presStyleLbl="parChTrans1D2" presStyleIdx="0" presStyleCnt="4"/>
      <dgm:spPr/>
      <dgm:t>
        <a:bodyPr/>
        <a:lstStyle/>
        <a:p>
          <a:endParaRPr lang="es-MX"/>
        </a:p>
      </dgm:t>
    </dgm:pt>
    <dgm:pt modelId="{A8E4515F-F3F5-49D7-92B3-E0DDEF7C8365}" type="pres">
      <dgm:prSet presAssocID="{69AEC1CA-50C9-4D3C-819A-42E9EC5CEE44}" presName="hierRoot2" presStyleCnt="0">
        <dgm:presLayoutVars>
          <dgm:hierBranch val="init"/>
        </dgm:presLayoutVars>
      </dgm:prSet>
      <dgm:spPr/>
    </dgm:pt>
    <dgm:pt modelId="{F33502E5-CDCB-41D4-8E9B-3331D6A92007}" type="pres">
      <dgm:prSet presAssocID="{69AEC1CA-50C9-4D3C-819A-42E9EC5CEE44}" presName="rootComposite" presStyleCnt="0"/>
      <dgm:spPr/>
    </dgm:pt>
    <dgm:pt modelId="{FD7B0752-12B4-4431-8D31-803691106410}" type="pres">
      <dgm:prSet presAssocID="{69AEC1CA-50C9-4D3C-819A-42E9EC5CEE4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E6C8734-7634-45A9-BE31-FE868FDCD117}" type="pres">
      <dgm:prSet presAssocID="{69AEC1CA-50C9-4D3C-819A-42E9EC5CEE44}" presName="rootConnector" presStyleLbl="node2" presStyleIdx="0" presStyleCnt="4"/>
      <dgm:spPr/>
      <dgm:t>
        <a:bodyPr/>
        <a:lstStyle/>
        <a:p>
          <a:endParaRPr lang="es-MX"/>
        </a:p>
      </dgm:t>
    </dgm:pt>
    <dgm:pt modelId="{D3CA6063-A83F-4EDF-A8D8-6616AED6F13B}" type="pres">
      <dgm:prSet presAssocID="{69AEC1CA-50C9-4D3C-819A-42E9EC5CEE44}" presName="hierChild4" presStyleCnt="0"/>
      <dgm:spPr/>
    </dgm:pt>
    <dgm:pt modelId="{C5093E0B-04E7-4AE0-920C-5CEE40741E0B}" type="pres">
      <dgm:prSet presAssocID="{69AEC1CA-50C9-4D3C-819A-42E9EC5CEE44}" presName="hierChild5" presStyleCnt="0"/>
      <dgm:spPr/>
    </dgm:pt>
    <dgm:pt modelId="{553E6414-483E-4B90-A2A0-03DD6CA2F0AF}" type="pres">
      <dgm:prSet presAssocID="{1E59540A-3E99-4EA9-9D87-C8BB9137B212}" presName="Name37" presStyleLbl="parChTrans1D2" presStyleIdx="1" presStyleCnt="4"/>
      <dgm:spPr/>
      <dgm:t>
        <a:bodyPr/>
        <a:lstStyle/>
        <a:p>
          <a:endParaRPr lang="es-MX"/>
        </a:p>
      </dgm:t>
    </dgm:pt>
    <dgm:pt modelId="{3739D9D9-D629-4A76-A26C-DBB5449E9A6F}" type="pres">
      <dgm:prSet presAssocID="{3F7D86C9-7275-482D-9367-81A8B13B1C85}" presName="hierRoot2" presStyleCnt="0">
        <dgm:presLayoutVars>
          <dgm:hierBranch val="init"/>
        </dgm:presLayoutVars>
      </dgm:prSet>
      <dgm:spPr/>
    </dgm:pt>
    <dgm:pt modelId="{8B83EBE9-08F9-44CD-8886-95927FAA61AC}" type="pres">
      <dgm:prSet presAssocID="{3F7D86C9-7275-482D-9367-81A8B13B1C85}" presName="rootComposite" presStyleCnt="0"/>
      <dgm:spPr/>
    </dgm:pt>
    <dgm:pt modelId="{71463583-212E-4CA3-92E7-43B8FFDDA324}" type="pres">
      <dgm:prSet presAssocID="{3F7D86C9-7275-482D-9367-81A8B13B1C85}" presName="rootText" presStyleLbl="node2" presStyleIdx="1" presStyleCnt="4" custScaleY="20994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D58DEE0-7689-4BFC-BDCA-98B9303D8F33}" type="pres">
      <dgm:prSet presAssocID="{3F7D86C9-7275-482D-9367-81A8B13B1C85}" presName="rootConnector" presStyleLbl="node2" presStyleIdx="1" presStyleCnt="4"/>
      <dgm:spPr/>
      <dgm:t>
        <a:bodyPr/>
        <a:lstStyle/>
        <a:p>
          <a:endParaRPr lang="es-MX"/>
        </a:p>
      </dgm:t>
    </dgm:pt>
    <dgm:pt modelId="{3FA9CE39-5205-491C-8752-BA06652A866A}" type="pres">
      <dgm:prSet presAssocID="{3F7D86C9-7275-482D-9367-81A8B13B1C85}" presName="hierChild4" presStyleCnt="0"/>
      <dgm:spPr/>
    </dgm:pt>
    <dgm:pt modelId="{43997F3E-193A-4B9B-965F-A7AF19E53FF3}" type="pres">
      <dgm:prSet presAssocID="{3F7D86C9-7275-482D-9367-81A8B13B1C85}" presName="hierChild5" presStyleCnt="0"/>
      <dgm:spPr/>
    </dgm:pt>
    <dgm:pt modelId="{C1E16D78-B28B-47A7-83C0-4ABEF4BD2857}" type="pres">
      <dgm:prSet presAssocID="{B6E7D547-C1EE-4AEC-AB80-FB83F8CE1141}" presName="hierChild3" presStyleCnt="0"/>
      <dgm:spPr/>
    </dgm:pt>
    <dgm:pt modelId="{8321AC63-9A65-46B6-8DC0-706AC276B972}" type="pres">
      <dgm:prSet presAssocID="{8D9CE4DB-9D72-4274-8EA8-6D2030EBF5D3}" presName="hierRoot1" presStyleCnt="0">
        <dgm:presLayoutVars>
          <dgm:hierBranch val="init"/>
        </dgm:presLayoutVars>
      </dgm:prSet>
      <dgm:spPr/>
    </dgm:pt>
    <dgm:pt modelId="{B866CC0E-C4AC-4625-97E8-575F9F307140}" type="pres">
      <dgm:prSet presAssocID="{8D9CE4DB-9D72-4274-8EA8-6D2030EBF5D3}" presName="rootComposite1" presStyleCnt="0"/>
      <dgm:spPr/>
    </dgm:pt>
    <dgm:pt modelId="{15552705-C127-4C55-AC21-8D57554075B6}" type="pres">
      <dgm:prSet presAssocID="{8D9CE4DB-9D72-4274-8EA8-6D2030EBF5D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242D8A5-390F-4C30-9313-A8C81A7F245B}" type="pres">
      <dgm:prSet presAssocID="{8D9CE4DB-9D72-4274-8EA8-6D2030EBF5D3}" presName="rootConnector1" presStyleLbl="node1" presStyleIdx="0" presStyleCnt="0"/>
      <dgm:spPr/>
      <dgm:t>
        <a:bodyPr/>
        <a:lstStyle/>
        <a:p>
          <a:endParaRPr lang="es-MX"/>
        </a:p>
      </dgm:t>
    </dgm:pt>
    <dgm:pt modelId="{8603EB51-6096-45FF-A84E-7420F06FB340}" type="pres">
      <dgm:prSet presAssocID="{8D9CE4DB-9D72-4274-8EA8-6D2030EBF5D3}" presName="hierChild2" presStyleCnt="0"/>
      <dgm:spPr/>
    </dgm:pt>
    <dgm:pt modelId="{A505B08D-E001-43FD-9BE9-761F60560D64}" type="pres">
      <dgm:prSet presAssocID="{8E16B8D2-55B3-419E-9606-24560067C9F8}" presName="Name37" presStyleLbl="parChTrans1D2" presStyleIdx="2" presStyleCnt="4"/>
      <dgm:spPr/>
      <dgm:t>
        <a:bodyPr/>
        <a:lstStyle/>
        <a:p>
          <a:endParaRPr lang="es-MX"/>
        </a:p>
      </dgm:t>
    </dgm:pt>
    <dgm:pt modelId="{D48ADD79-77FB-4511-A7BD-997A2F230885}" type="pres">
      <dgm:prSet presAssocID="{C16EF140-83CD-49E7-BA16-2AA9D2560D23}" presName="hierRoot2" presStyleCnt="0">
        <dgm:presLayoutVars>
          <dgm:hierBranch val="init"/>
        </dgm:presLayoutVars>
      </dgm:prSet>
      <dgm:spPr/>
    </dgm:pt>
    <dgm:pt modelId="{D7E41662-FCF7-4FCF-AF66-951C21162D35}" type="pres">
      <dgm:prSet presAssocID="{C16EF140-83CD-49E7-BA16-2AA9D2560D23}" presName="rootComposite" presStyleCnt="0"/>
      <dgm:spPr/>
    </dgm:pt>
    <dgm:pt modelId="{D7E9B825-50B3-4A1C-AABB-B5CC772C0970}" type="pres">
      <dgm:prSet presAssocID="{C16EF140-83CD-49E7-BA16-2AA9D2560D2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15CDE44-051E-4393-AF22-145EAB00C606}" type="pres">
      <dgm:prSet presAssocID="{C16EF140-83CD-49E7-BA16-2AA9D2560D23}" presName="rootConnector" presStyleLbl="node2" presStyleIdx="2" presStyleCnt="4"/>
      <dgm:spPr/>
      <dgm:t>
        <a:bodyPr/>
        <a:lstStyle/>
        <a:p>
          <a:endParaRPr lang="es-MX"/>
        </a:p>
      </dgm:t>
    </dgm:pt>
    <dgm:pt modelId="{999B941F-1A07-47A4-A7D2-4A92B450082C}" type="pres">
      <dgm:prSet presAssocID="{C16EF140-83CD-49E7-BA16-2AA9D2560D23}" presName="hierChild4" presStyleCnt="0"/>
      <dgm:spPr/>
    </dgm:pt>
    <dgm:pt modelId="{AA7B9E5D-DBD7-4774-ABF5-C4DF45D49E4B}" type="pres">
      <dgm:prSet presAssocID="{C16EF140-83CD-49E7-BA16-2AA9D2560D23}" presName="hierChild5" presStyleCnt="0"/>
      <dgm:spPr/>
    </dgm:pt>
    <dgm:pt modelId="{4CD7ED14-AACB-4F37-A279-081F32A77C65}" type="pres">
      <dgm:prSet presAssocID="{38CC3D84-C95C-48AA-9E50-157C1F42825E}" presName="Name37" presStyleLbl="parChTrans1D2" presStyleIdx="3" presStyleCnt="4"/>
      <dgm:spPr/>
      <dgm:t>
        <a:bodyPr/>
        <a:lstStyle/>
        <a:p>
          <a:endParaRPr lang="es-MX"/>
        </a:p>
      </dgm:t>
    </dgm:pt>
    <dgm:pt modelId="{304BDC7F-50AB-492B-8C92-FFD7923D0F8C}" type="pres">
      <dgm:prSet presAssocID="{7E4AA3CC-18CF-4BDC-AD5C-FFB0AA78F991}" presName="hierRoot2" presStyleCnt="0">
        <dgm:presLayoutVars>
          <dgm:hierBranch val="init"/>
        </dgm:presLayoutVars>
      </dgm:prSet>
      <dgm:spPr/>
    </dgm:pt>
    <dgm:pt modelId="{CD918B83-DD0D-4FE1-A082-F1493EB2F4F1}" type="pres">
      <dgm:prSet presAssocID="{7E4AA3CC-18CF-4BDC-AD5C-FFB0AA78F991}" presName="rootComposite" presStyleCnt="0"/>
      <dgm:spPr/>
    </dgm:pt>
    <dgm:pt modelId="{03F40DBF-61F3-44B0-B4D8-4AC980CA8D86}" type="pres">
      <dgm:prSet presAssocID="{7E4AA3CC-18CF-4BDC-AD5C-FFB0AA78F991}" presName="rootText" presStyleLbl="node2" presStyleIdx="3" presStyleCnt="4" custScaleY="20994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D2C897-FBE8-47C6-8BA7-3EBE93081EA9}" type="pres">
      <dgm:prSet presAssocID="{7E4AA3CC-18CF-4BDC-AD5C-FFB0AA78F991}" presName="rootConnector" presStyleLbl="node2" presStyleIdx="3" presStyleCnt="4"/>
      <dgm:spPr/>
      <dgm:t>
        <a:bodyPr/>
        <a:lstStyle/>
        <a:p>
          <a:endParaRPr lang="es-MX"/>
        </a:p>
      </dgm:t>
    </dgm:pt>
    <dgm:pt modelId="{74CC7D2A-736C-4162-8A69-22187B1AF131}" type="pres">
      <dgm:prSet presAssocID="{7E4AA3CC-18CF-4BDC-AD5C-FFB0AA78F991}" presName="hierChild4" presStyleCnt="0"/>
      <dgm:spPr/>
    </dgm:pt>
    <dgm:pt modelId="{AC24E311-6AB7-4808-87CA-9D76E51922F4}" type="pres">
      <dgm:prSet presAssocID="{7E4AA3CC-18CF-4BDC-AD5C-FFB0AA78F991}" presName="hierChild5" presStyleCnt="0"/>
      <dgm:spPr/>
    </dgm:pt>
    <dgm:pt modelId="{7538F5F8-3983-4FF9-B1AD-9087B53F961B}" type="pres">
      <dgm:prSet presAssocID="{8D9CE4DB-9D72-4274-8EA8-6D2030EBF5D3}" presName="hierChild3" presStyleCnt="0"/>
      <dgm:spPr/>
    </dgm:pt>
  </dgm:ptLst>
  <dgm:cxnLst>
    <dgm:cxn modelId="{739CD2EE-A404-40BD-AC22-67E27BF0BC7C}" srcId="{8D14F001-FD85-4FF8-995D-C2E5BF11EC3D}" destId="{8D9CE4DB-9D72-4274-8EA8-6D2030EBF5D3}" srcOrd="1" destOrd="0" parTransId="{A1D4E84B-7496-44C5-9C74-77B6DE7F00CE}" sibTransId="{440A92B0-6F38-4E66-AA62-9A8F9C59FCA9}"/>
    <dgm:cxn modelId="{6D54A911-6380-46C7-AF9C-BF298D16E050}" srcId="{8D9CE4DB-9D72-4274-8EA8-6D2030EBF5D3}" destId="{7E4AA3CC-18CF-4BDC-AD5C-FFB0AA78F991}" srcOrd="1" destOrd="0" parTransId="{38CC3D84-C95C-48AA-9E50-157C1F42825E}" sibTransId="{FCC9D40F-8274-43DA-B3C0-69B257CCDE9A}"/>
    <dgm:cxn modelId="{BD603F70-1430-428A-B2E2-5318EC36D88C}" type="presOf" srcId="{1E59540A-3E99-4EA9-9D87-C8BB9137B212}" destId="{553E6414-483E-4B90-A2A0-03DD6CA2F0AF}" srcOrd="0" destOrd="0" presId="urn:microsoft.com/office/officeart/2005/8/layout/orgChart1"/>
    <dgm:cxn modelId="{5CFE25D2-1C87-40AE-9078-AEC07F99F2F3}" type="presOf" srcId="{8D14F001-FD85-4FF8-995D-C2E5BF11EC3D}" destId="{0B82F440-62A5-4A78-829A-F1D617C4483D}" srcOrd="0" destOrd="0" presId="urn:microsoft.com/office/officeart/2005/8/layout/orgChart1"/>
    <dgm:cxn modelId="{14038CDC-9999-4825-80B8-314EA8229442}" srcId="{B6E7D547-C1EE-4AEC-AB80-FB83F8CE1141}" destId="{3F7D86C9-7275-482D-9367-81A8B13B1C85}" srcOrd="1" destOrd="0" parTransId="{1E59540A-3E99-4EA9-9D87-C8BB9137B212}" sibTransId="{DDE90C44-680C-46B2-8B46-C418DCD01986}"/>
    <dgm:cxn modelId="{2A1BEA9B-EE4E-48C6-B818-FB7F22D6451D}" type="presOf" srcId="{69AEC1CA-50C9-4D3C-819A-42E9EC5CEE44}" destId="{FD7B0752-12B4-4431-8D31-803691106410}" srcOrd="0" destOrd="0" presId="urn:microsoft.com/office/officeart/2005/8/layout/orgChart1"/>
    <dgm:cxn modelId="{DF0A053A-DAAC-4EA0-922E-4D6421E0696E}" type="presOf" srcId="{C16EF140-83CD-49E7-BA16-2AA9D2560D23}" destId="{015CDE44-051E-4393-AF22-145EAB00C606}" srcOrd="1" destOrd="0" presId="urn:microsoft.com/office/officeart/2005/8/layout/orgChart1"/>
    <dgm:cxn modelId="{70D52410-FD70-48D3-9322-0E60F5AA34E2}" type="presOf" srcId="{3F7D86C9-7275-482D-9367-81A8B13B1C85}" destId="{BD58DEE0-7689-4BFC-BDCA-98B9303D8F33}" srcOrd="1" destOrd="0" presId="urn:microsoft.com/office/officeart/2005/8/layout/orgChart1"/>
    <dgm:cxn modelId="{A039BE62-47B9-47D1-9799-2F60D2CC2B77}" srcId="{8D9CE4DB-9D72-4274-8EA8-6D2030EBF5D3}" destId="{C16EF140-83CD-49E7-BA16-2AA9D2560D23}" srcOrd="0" destOrd="0" parTransId="{8E16B8D2-55B3-419E-9606-24560067C9F8}" sibTransId="{58EE9EC8-E1C1-43E4-9A64-FB2782F311CF}"/>
    <dgm:cxn modelId="{BECE9374-5D35-4202-8507-9F22FBF7F89A}" type="presOf" srcId="{3F7D86C9-7275-482D-9367-81A8B13B1C85}" destId="{71463583-212E-4CA3-92E7-43B8FFDDA324}" srcOrd="0" destOrd="0" presId="urn:microsoft.com/office/officeart/2005/8/layout/orgChart1"/>
    <dgm:cxn modelId="{F3ED696D-2B14-4D28-B7E4-DE2F0AC1E3AB}" type="presOf" srcId="{38CC3D84-C95C-48AA-9E50-157C1F42825E}" destId="{4CD7ED14-AACB-4F37-A279-081F32A77C65}" srcOrd="0" destOrd="0" presId="urn:microsoft.com/office/officeart/2005/8/layout/orgChart1"/>
    <dgm:cxn modelId="{CF0A1AAB-927E-448B-8480-E97E5BA5A391}" type="presOf" srcId="{8E16B8D2-55B3-419E-9606-24560067C9F8}" destId="{A505B08D-E001-43FD-9BE9-761F60560D64}" srcOrd="0" destOrd="0" presId="urn:microsoft.com/office/officeart/2005/8/layout/orgChart1"/>
    <dgm:cxn modelId="{55C59F76-B449-4F93-B68D-7656F8B62225}" srcId="{B6E7D547-C1EE-4AEC-AB80-FB83F8CE1141}" destId="{69AEC1CA-50C9-4D3C-819A-42E9EC5CEE44}" srcOrd="0" destOrd="0" parTransId="{7B6CFDDF-682D-475E-B54F-7435FFB96A0B}" sibTransId="{BE865902-9950-4583-8E46-5B9C9A3F9494}"/>
    <dgm:cxn modelId="{6CC804BA-601B-4E54-B533-B18F94CF7D14}" type="presOf" srcId="{B6E7D547-C1EE-4AEC-AB80-FB83F8CE1141}" destId="{9CF32D13-0CE1-4747-8420-C483B77A790D}" srcOrd="1" destOrd="0" presId="urn:microsoft.com/office/officeart/2005/8/layout/orgChart1"/>
    <dgm:cxn modelId="{38AEB1AC-E9EE-45FA-B644-C6965A51F72A}" type="presOf" srcId="{7E4AA3CC-18CF-4BDC-AD5C-FFB0AA78F991}" destId="{00D2C897-FBE8-47C6-8BA7-3EBE93081EA9}" srcOrd="1" destOrd="0" presId="urn:microsoft.com/office/officeart/2005/8/layout/orgChart1"/>
    <dgm:cxn modelId="{06B8F3CD-6C61-482D-B9B4-007AA41294E0}" type="presOf" srcId="{B6E7D547-C1EE-4AEC-AB80-FB83F8CE1141}" destId="{473561C9-B42D-45D2-B1F1-136C7815B3F8}" srcOrd="0" destOrd="0" presId="urn:microsoft.com/office/officeart/2005/8/layout/orgChart1"/>
    <dgm:cxn modelId="{FCB5DE3A-6E10-4C2E-9B49-9D27AB70C6E3}" type="presOf" srcId="{7E4AA3CC-18CF-4BDC-AD5C-FFB0AA78F991}" destId="{03F40DBF-61F3-44B0-B4D8-4AC980CA8D86}" srcOrd="0" destOrd="0" presId="urn:microsoft.com/office/officeart/2005/8/layout/orgChart1"/>
    <dgm:cxn modelId="{8D4A18D3-0E16-4057-A7E9-9C1016B3C719}" type="presOf" srcId="{8D9CE4DB-9D72-4274-8EA8-6D2030EBF5D3}" destId="{15552705-C127-4C55-AC21-8D57554075B6}" srcOrd="0" destOrd="0" presId="urn:microsoft.com/office/officeart/2005/8/layout/orgChart1"/>
    <dgm:cxn modelId="{82DC258C-FE41-4EC6-BB27-F9625C2454AA}" type="presOf" srcId="{69AEC1CA-50C9-4D3C-819A-42E9EC5CEE44}" destId="{3E6C8734-7634-45A9-BE31-FE868FDCD117}" srcOrd="1" destOrd="0" presId="urn:microsoft.com/office/officeart/2005/8/layout/orgChart1"/>
    <dgm:cxn modelId="{84BB4ECF-27E3-4240-AB9E-9D9D89737D7F}" type="presOf" srcId="{C16EF140-83CD-49E7-BA16-2AA9D2560D23}" destId="{D7E9B825-50B3-4A1C-AABB-B5CC772C0970}" srcOrd="0" destOrd="0" presId="urn:microsoft.com/office/officeart/2005/8/layout/orgChart1"/>
    <dgm:cxn modelId="{6756A05C-1EE0-423B-89AA-8CE55484817B}" type="presOf" srcId="{7B6CFDDF-682D-475E-B54F-7435FFB96A0B}" destId="{849EE912-62E4-4793-8666-E77CB8BF0AD1}" srcOrd="0" destOrd="0" presId="urn:microsoft.com/office/officeart/2005/8/layout/orgChart1"/>
    <dgm:cxn modelId="{A5E6DE02-F0A0-4398-8F2E-EF3FA96EE19D}" srcId="{8D14F001-FD85-4FF8-995D-C2E5BF11EC3D}" destId="{B6E7D547-C1EE-4AEC-AB80-FB83F8CE1141}" srcOrd="0" destOrd="0" parTransId="{D2DA82BB-5CCC-4DE8-B68E-E6B9063A2360}" sibTransId="{B2759405-5E45-4F68-9367-081FBD053C12}"/>
    <dgm:cxn modelId="{F4B51C92-93C3-41B1-9276-37DD38360667}" type="presOf" srcId="{8D9CE4DB-9D72-4274-8EA8-6D2030EBF5D3}" destId="{9242D8A5-390F-4C30-9313-A8C81A7F245B}" srcOrd="1" destOrd="0" presId="urn:microsoft.com/office/officeart/2005/8/layout/orgChart1"/>
    <dgm:cxn modelId="{4E90897B-DD57-472E-9417-1E482A8832DD}" type="presParOf" srcId="{0B82F440-62A5-4A78-829A-F1D617C4483D}" destId="{3ECE7CFA-74AC-4DFA-A085-E27A477CFF6B}" srcOrd="0" destOrd="0" presId="urn:microsoft.com/office/officeart/2005/8/layout/orgChart1"/>
    <dgm:cxn modelId="{60EE9BF4-D826-47FB-938D-A8D38B86FFE2}" type="presParOf" srcId="{3ECE7CFA-74AC-4DFA-A085-E27A477CFF6B}" destId="{620F9201-A210-4077-A21E-72224559A350}" srcOrd="0" destOrd="0" presId="urn:microsoft.com/office/officeart/2005/8/layout/orgChart1"/>
    <dgm:cxn modelId="{44EB464A-2CD7-4333-B933-9715759BF950}" type="presParOf" srcId="{620F9201-A210-4077-A21E-72224559A350}" destId="{473561C9-B42D-45D2-B1F1-136C7815B3F8}" srcOrd="0" destOrd="0" presId="urn:microsoft.com/office/officeart/2005/8/layout/orgChart1"/>
    <dgm:cxn modelId="{55E01586-6039-4F55-AC3E-3CC31BA93046}" type="presParOf" srcId="{620F9201-A210-4077-A21E-72224559A350}" destId="{9CF32D13-0CE1-4747-8420-C483B77A790D}" srcOrd="1" destOrd="0" presId="urn:microsoft.com/office/officeart/2005/8/layout/orgChart1"/>
    <dgm:cxn modelId="{4409E1D0-ED70-4901-9EEC-F3B7F2CDF478}" type="presParOf" srcId="{3ECE7CFA-74AC-4DFA-A085-E27A477CFF6B}" destId="{A42FE58E-9249-42D1-88B4-C6A497F913FE}" srcOrd="1" destOrd="0" presId="urn:microsoft.com/office/officeart/2005/8/layout/orgChart1"/>
    <dgm:cxn modelId="{FE9B181A-4A68-4576-A9D4-EA0DB5817CD4}" type="presParOf" srcId="{A42FE58E-9249-42D1-88B4-C6A497F913FE}" destId="{849EE912-62E4-4793-8666-E77CB8BF0AD1}" srcOrd="0" destOrd="0" presId="urn:microsoft.com/office/officeart/2005/8/layout/orgChart1"/>
    <dgm:cxn modelId="{E409534B-4FB4-4170-BAA5-271B659EB5D4}" type="presParOf" srcId="{A42FE58E-9249-42D1-88B4-C6A497F913FE}" destId="{A8E4515F-F3F5-49D7-92B3-E0DDEF7C8365}" srcOrd="1" destOrd="0" presId="urn:microsoft.com/office/officeart/2005/8/layout/orgChart1"/>
    <dgm:cxn modelId="{1891ACBE-2317-4A25-8B45-E27D3AD52B98}" type="presParOf" srcId="{A8E4515F-F3F5-49D7-92B3-E0DDEF7C8365}" destId="{F33502E5-CDCB-41D4-8E9B-3331D6A92007}" srcOrd="0" destOrd="0" presId="urn:microsoft.com/office/officeart/2005/8/layout/orgChart1"/>
    <dgm:cxn modelId="{5636E1B1-3CF7-4EED-8826-26429F8628F9}" type="presParOf" srcId="{F33502E5-CDCB-41D4-8E9B-3331D6A92007}" destId="{FD7B0752-12B4-4431-8D31-803691106410}" srcOrd="0" destOrd="0" presId="urn:microsoft.com/office/officeart/2005/8/layout/orgChart1"/>
    <dgm:cxn modelId="{B780BE6F-F0F6-4147-8FEC-D59AA691B8B4}" type="presParOf" srcId="{F33502E5-CDCB-41D4-8E9B-3331D6A92007}" destId="{3E6C8734-7634-45A9-BE31-FE868FDCD117}" srcOrd="1" destOrd="0" presId="urn:microsoft.com/office/officeart/2005/8/layout/orgChart1"/>
    <dgm:cxn modelId="{D25436BD-3E55-4A5A-990B-6EDE8672CE7D}" type="presParOf" srcId="{A8E4515F-F3F5-49D7-92B3-E0DDEF7C8365}" destId="{D3CA6063-A83F-4EDF-A8D8-6616AED6F13B}" srcOrd="1" destOrd="0" presId="urn:microsoft.com/office/officeart/2005/8/layout/orgChart1"/>
    <dgm:cxn modelId="{D54E3251-9045-43AF-82FF-26FF4E11C991}" type="presParOf" srcId="{A8E4515F-F3F5-49D7-92B3-E0DDEF7C8365}" destId="{C5093E0B-04E7-4AE0-920C-5CEE40741E0B}" srcOrd="2" destOrd="0" presId="urn:microsoft.com/office/officeart/2005/8/layout/orgChart1"/>
    <dgm:cxn modelId="{F9ED478E-53BC-4EE3-B619-233B587CBE48}" type="presParOf" srcId="{A42FE58E-9249-42D1-88B4-C6A497F913FE}" destId="{553E6414-483E-4B90-A2A0-03DD6CA2F0AF}" srcOrd="2" destOrd="0" presId="urn:microsoft.com/office/officeart/2005/8/layout/orgChart1"/>
    <dgm:cxn modelId="{A89D6A08-6759-48F4-911F-7C2C92C49C40}" type="presParOf" srcId="{A42FE58E-9249-42D1-88B4-C6A497F913FE}" destId="{3739D9D9-D629-4A76-A26C-DBB5449E9A6F}" srcOrd="3" destOrd="0" presId="urn:microsoft.com/office/officeart/2005/8/layout/orgChart1"/>
    <dgm:cxn modelId="{7E47FB50-9620-4BD7-B0D1-F42301F7CA0E}" type="presParOf" srcId="{3739D9D9-D629-4A76-A26C-DBB5449E9A6F}" destId="{8B83EBE9-08F9-44CD-8886-95927FAA61AC}" srcOrd="0" destOrd="0" presId="urn:microsoft.com/office/officeart/2005/8/layout/orgChart1"/>
    <dgm:cxn modelId="{A2945578-7580-45A4-B770-511A8A08CD4A}" type="presParOf" srcId="{8B83EBE9-08F9-44CD-8886-95927FAA61AC}" destId="{71463583-212E-4CA3-92E7-43B8FFDDA324}" srcOrd="0" destOrd="0" presId="urn:microsoft.com/office/officeart/2005/8/layout/orgChart1"/>
    <dgm:cxn modelId="{671FC236-6C62-4622-A794-3F0C5F016676}" type="presParOf" srcId="{8B83EBE9-08F9-44CD-8886-95927FAA61AC}" destId="{BD58DEE0-7689-4BFC-BDCA-98B9303D8F33}" srcOrd="1" destOrd="0" presId="urn:microsoft.com/office/officeart/2005/8/layout/orgChart1"/>
    <dgm:cxn modelId="{D742CD09-B225-4C25-BEB0-0CAB4C12CBE8}" type="presParOf" srcId="{3739D9D9-D629-4A76-A26C-DBB5449E9A6F}" destId="{3FA9CE39-5205-491C-8752-BA06652A866A}" srcOrd="1" destOrd="0" presId="urn:microsoft.com/office/officeart/2005/8/layout/orgChart1"/>
    <dgm:cxn modelId="{DE85FA5C-B53E-41D8-855E-3CF19E9123F8}" type="presParOf" srcId="{3739D9D9-D629-4A76-A26C-DBB5449E9A6F}" destId="{43997F3E-193A-4B9B-965F-A7AF19E53FF3}" srcOrd="2" destOrd="0" presId="urn:microsoft.com/office/officeart/2005/8/layout/orgChart1"/>
    <dgm:cxn modelId="{E4FE0BC0-578E-4E9F-9DAB-4D570853DAAD}" type="presParOf" srcId="{3ECE7CFA-74AC-4DFA-A085-E27A477CFF6B}" destId="{C1E16D78-B28B-47A7-83C0-4ABEF4BD2857}" srcOrd="2" destOrd="0" presId="urn:microsoft.com/office/officeart/2005/8/layout/orgChart1"/>
    <dgm:cxn modelId="{A866F186-541E-4DC3-AF27-A6194A4423D3}" type="presParOf" srcId="{0B82F440-62A5-4A78-829A-F1D617C4483D}" destId="{8321AC63-9A65-46B6-8DC0-706AC276B972}" srcOrd="1" destOrd="0" presId="urn:microsoft.com/office/officeart/2005/8/layout/orgChart1"/>
    <dgm:cxn modelId="{124D18D9-7D73-4934-9534-3D6D0E605E5E}" type="presParOf" srcId="{8321AC63-9A65-46B6-8DC0-706AC276B972}" destId="{B866CC0E-C4AC-4625-97E8-575F9F307140}" srcOrd="0" destOrd="0" presId="urn:microsoft.com/office/officeart/2005/8/layout/orgChart1"/>
    <dgm:cxn modelId="{AE245121-4E7D-4725-91C0-9B8E7C9EAF88}" type="presParOf" srcId="{B866CC0E-C4AC-4625-97E8-575F9F307140}" destId="{15552705-C127-4C55-AC21-8D57554075B6}" srcOrd="0" destOrd="0" presId="urn:microsoft.com/office/officeart/2005/8/layout/orgChart1"/>
    <dgm:cxn modelId="{CD7A32EA-D5AC-42E3-88D3-9074920873D1}" type="presParOf" srcId="{B866CC0E-C4AC-4625-97E8-575F9F307140}" destId="{9242D8A5-390F-4C30-9313-A8C81A7F245B}" srcOrd="1" destOrd="0" presId="urn:microsoft.com/office/officeart/2005/8/layout/orgChart1"/>
    <dgm:cxn modelId="{11033AAA-367E-4B10-90D6-E32E67851827}" type="presParOf" srcId="{8321AC63-9A65-46B6-8DC0-706AC276B972}" destId="{8603EB51-6096-45FF-A84E-7420F06FB340}" srcOrd="1" destOrd="0" presId="urn:microsoft.com/office/officeart/2005/8/layout/orgChart1"/>
    <dgm:cxn modelId="{4A0BB0FC-A8CB-48B8-9046-32AEE2B93BFC}" type="presParOf" srcId="{8603EB51-6096-45FF-A84E-7420F06FB340}" destId="{A505B08D-E001-43FD-9BE9-761F60560D64}" srcOrd="0" destOrd="0" presId="urn:microsoft.com/office/officeart/2005/8/layout/orgChart1"/>
    <dgm:cxn modelId="{A16734B8-1B3B-4193-89A7-2693C00EF26A}" type="presParOf" srcId="{8603EB51-6096-45FF-A84E-7420F06FB340}" destId="{D48ADD79-77FB-4511-A7BD-997A2F230885}" srcOrd="1" destOrd="0" presId="urn:microsoft.com/office/officeart/2005/8/layout/orgChart1"/>
    <dgm:cxn modelId="{C4255C27-26FD-4CCE-9BE0-7655E467BB2E}" type="presParOf" srcId="{D48ADD79-77FB-4511-A7BD-997A2F230885}" destId="{D7E41662-FCF7-4FCF-AF66-951C21162D35}" srcOrd="0" destOrd="0" presId="urn:microsoft.com/office/officeart/2005/8/layout/orgChart1"/>
    <dgm:cxn modelId="{7B17C01D-DB57-4D46-B011-56F31139CEBE}" type="presParOf" srcId="{D7E41662-FCF7-4FCF-AF66-951C21162D35}" destId="{D7E9B825-50B3-4A1C-AABB-B5CC772C0970}" srcOrd="0" destOrd="0" presId="urn:microsoft.com/office/officeart/2005/8/layout/orgChart1"/>
    <dgm:cxn modelId="{1804719C-65F6-429A-B66A-FB96457B0EAF}" type="presParOf" srcId="{D7E41662-FCF7-4FCF-AF66-951C21162D35}" destId="{015CDE44-051E-4393-AF22-145EAB00C606}" srcOrd="1" destOrd="0" presId="urn:microsoft.com/office/officeart/2005/8/layout/orgChart1"/>
    <dgm:cxn modelId="{9FFE739B-CF6F-4AEA-9423-F6825F9BFBD7}" type="presParOf" srcId="{D48ADD79-77FB-4511-A7BD-997A2F230885}" destId="{999B941F-1A07-47A4-A7D2-4A92B450082C}" srcOrd="1" destOrd="0" presId="urn:microsoft.com/office/officeart/2005/8/layout/orgChart1"/>
    <dgm:cxn modelId="{2BEB2D25-7D5A-49B1-8361-5760E74E3181}" type="presParOf" srcId="{D48ADD79-77FB-4511-A7BD-997A2F230885}" destId="{AA7B9E5D-DBD7-4774-ABF5-C4DF45D49E4B}" srcOrd="2" destOrd="0" presId="urn:microsoft.com/office/officeart/2005/8/layout/orgChart1"/>
    <dgm:cxn modelId="{606C89C6-1CED-4729-8B23-9F2A85A1625A}" type="presParOf" srcId="{8603EB51-6096-45FF-A84E-7420F06FB340}" destId="{4CD7ED14-AACB-4F37-A279-081F32A77C65}" srcOrd="2" destOrd="0" presId="urn:microsoft.com/office/officeart/2005/8/layout/orgChart1"/>
    <dgm:cxn modelId="{A36593DA-7D99-4982-B846-E037ED435BA4}" type="presParOf" srcId="{8603EB51-6096-45FF-A84E-7420F06FB340}" destId="{304BDC7F-50AB-492B-8C92-FFD7923D0F8C}" srcOrd="3" destOrd="0" presId="urn:microsoft.com/office/officeart/2005/8/layout/orgChart1"/>
    <dgm:cxn modelId="{5C5DECEE-BFE5-4DF3-9E68-1C7965620F70}" type="presParOf" srcId="{304BDC7F-50AB-492B-8C92-FFD7923D0F8C}" destId="{CD918B83-DD0D-4FE1-A082-F1493EB2F4F1}" srcOrd="0" destOrd="0" presId="urn:microsoft.com/office/officeart/2005/8/layout/orgChart1"/>
    <dgm:cxn modelId="{1804900E-0DC6-49DC-A166-3B45EF6D6690}" type="presParOf" srcId="{CD918B83-DD0D-4FE1-A082-F1493EB2F4F1}" destId="{03F40DBF-61F3-44B0-B4D8-4AC980CA8D86}" srcOrd="0" destOrd="0" presId="urn:microsoft.com/office/officeart/2005/8/layout/orgChart1"/>
    <dgm:cxn modelId="{AC077F9F-1212-47AA-8C79-C01076DD07D9}" type="presParOf" srcId="{CD918B83-DD0D-4FE1-A082-F1493EB2F4F1}" destId="{00D2C897-FBE8-47C6-8BA7-3EBE93081EA9}" srcOrd="1" destOrd="0" presId="urn:microsoft.com/office/officeart/2005/8/layout/orgChart1"/>
    <dgm:cxn modelId="{42E6F194-8CA1-4CB0-93E9-EDCA4A0E43A0}" type="presParOf" srcId="{304BDC7F-50AB-492B-8C92-FFD7923D0F8C}" destId="{74CC7D2A-736C-4162-8A69-22187B1AF131}" srcOrd="1" destOrd="0" presId="urn:microsoft.com/office/officeart/2005/8/layout/orgChart1"/>
    <dgm:cxn modelId="{50F20D11-A490-4D8B-8061-807C147F3DE7}" type="presParOf" srcId="{304BDC7F-50AB-492B-8C92-FFD7923D0F8C}" destId="{AC24E311-6AB7-4808-87CA-9D76E51922F4}" srcOrd="2" destOrd="0" presId="urn:microsoft.com/office/officeart/2005/8/layout/orgChart1"/>
    <dgm:cxn modelId="{5689994A-F186-4272-9B49-B9E86DDFAD4A}" type="presParOf" srcId="{8321AC63-9A65-46B6-8DC0-706AC276B972}" destId="{7538F5F8-3983-4FF9-B1AD-9087B53F96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20A9EC8-9D97-455C-89AE-6D30FAAE2C2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4CE1FE8-DA82-4799-A6BF-A7960D423CAA}">
      <dgm:prSet/>
      <dgm:spPr/>
      <dgm:t>
        <a:bodyPr/>
        <a:lstStyle/>
        <a:p>
          <a:pPr rtl="0"/>
          <a:r>
            <a:rPr lang="es-MX" smtClean="0"/>
            <a:t>Así como en la sociedad política se impone la ética </a:t>
          </a:r>
          <a:r>
            <a:rPr lang="es-MX" b="1" smtClean="0"/>
            <a:t>utilitaria</a:t>
          </a:r>
          <a:r>
            <a:rPr lang="es-MX" smtClean="0"/>
            <a:t>, </a:t>
          </a:r>
          <a:endParaRPr lang="es-MX"/>
        </a:p>
      </dgm:t>
    </dgm:pt>
    <dgm:pt modelId="{1B733C74-B89E-435B-A1F0-FD007D587A84}" type="parTrans" cxnId="{E0087279-1376-492B-869B-CED033E3DE9C}">
      <dgm:prSet/>
      <dgm:spPr/>
      <dgm:t>
        <a:bodyPr/>
        <a:lstStyle/>
        <a:p>
          <a:endParaRPr lang="es-MX"/>
        </a:p>
      </dgm:t>
    </dgm:pt>
    <dgm:pt modelId="{950796CF-2402-4DF9-A114-3F8F0581FC0D}" type="sibTrans" cxnId="{E0087279-1376-492B-869B-CED033E3DE9C}">
      <dgm:prSet/>
      <dgm:spPr/>
      <dgm:t>
        <a:bodyPr/>
        <a:lstStyle/>
        <a:p>
          <a:endParaRPr lang="es-MX"/>
        </a:p>
      </dgm:t>
    </dgm:pt>
    <dgm:pt modelId="{E2945C9F-0640-4D67-80ED-AA2A6E262498}">
      <dgm:prSet/>
      <dgm:spPr/>
      <dgm:t>
        <a:bodyPr/>
        <a:lstStyle/>
        <a:p>
          <a:pPr rtl="0"/>
          <a:r>
            <a:rPr lang="es-MX" smtClean="0"/>
            <a:t>a nivel personal o privado predomina una ética </a:t>
          </a:r>
          <a:r>
            <a:rPr lang="es-MX" b="1" smtClean="0"/>
            <a:t>emotivista</a:t>
          </a:r>
          <a:r>
            <a:rPr lang="es-MX" smtClean="0"/>
            <a:t>.</a:t>
          </a:r>
          <a:endParaRPr lang="es-MX"/>
        </a:p>
      </dgm:t>
    </dgm:pt>
    <dgm:pt modelId="{D5FFA63F-0E9E-40FE-B455-1A0D8FF8A77B}" type="parTrans" cxnId="{91760C37-E73B-44C1-BB18-FB46A32DA066}">
      <dgm:prSet/>
      <dgm:spPr/>
      <dgm:t>
        <a:bodyPr/>
        <a:lstStyle/>
        <a:p>
          <a:endParaRPr lang="es-MX"/>
        </a:p>
      </dgm:t>
    </dgm:pt>
    <dgm:pt modelId="{9F722E6B-83C6-4D00-B22A-6F0CF61DECE4}" type="sibTrans" cxnId="{91760C37-E73B-44C1-BB18-FB46A32DA066}">
      <dgm:prSet/>
      <dgm:spPr/>
      <dgm:t>
        <a:bodyPr/>
        <a:lstStyle/>
        <a:p>
          <a:endParaRPr lang="es-MX"/>
        </a:p>
      </dgm:t>
    </dgm:pt>
    <dgm:pt modelId="{7430C772-F1D1-461F-96CD-19AB344F4901}" type="pres">
      <dgm:prSet presAssocID="{120A9EC8-9D97-455C-89AE-6D30FAAE2C21}" presName="compositeShape" presStyleCnt="0">
        <dgm:presLayoutVars>
          <dgm:chMax val="2"/>
          <dgm:dir/>
          <dgm:resizeHandles val="exact"/>
        </dgm:presLayoutVars>
      </dgm:prSet>
      <dgm:spPr/>
    </dgm:pt>
    <dgm:pt modelId="{228E954E-6650-419D-8506-73482977DB66}" type="pres">
      <dgm:prSet presAssocID="{04CE1FE8-DA82-4799-A6BF-A7960D423CAA}" presName="upArrow" presStyleLbl="node1" presStyleIdx="0" presStyleCnt="2"/>
      <dgm:spPr/>
    </dgm:pt>
    <dgm:pt modelId="{62BE6716-6DB9-485D-BE0E-105FA88CE393}" type="pres">
      <dgm:prSet presAssocID="{04CE1FE8-DA82-4799-A6BF-A7960D423CAA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4B602823-923D-4D83-8543-8733F86AB000}" type="pres">
      <dgm:prSet presAssocID="{E2945C9F-0640-4D67-80ED-AA2A6E262498}" presName="downArrow" presStyleLbl="node1" presStyleIdx="1" presStyleCnt="2"/>
      <dgm:spPr/>
    </dgm:pt>
    <dgm:pt modelId="{20D68B43-28B0-42C8-9C00-18AF42DA9058}" type="pres">
      <dgm:prSet presAssocID="{E2945C9F-0640-4D67-80ED-AA2A6E26249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1760C37-E73B-44C1-BB18-FB46A32DA066}" srcId="{120A9EC8-9D97-455C-89AE-6D30FAAE2C21}" destId="{E2945C9F-0640-4D67-80ED-AA2A6E262498}" srcOrd="1" destOrd="0" parTransId="{D5FFA63F-0E9E-40FE-B455-1A0D8FF8A77B}" sibTransId="{9F722E6B-83C6-4D00-B22A-6F0CF61DECE4}"/>
    <dgm:cxn modelId="{3F1C5677-2C35-4F59-901A-AFA64460513C}" type="presOf" srcId="{04CE1FE8-DA82-4799-A6BF-A7960D423CAA}" destId="{62BE6716-6DB9-485D-BE0E-105FA88CE393}" srcOrd="0" destOrd="0" presId="urn:microsoft.com/office/officeart/2005/8/layout/arrow4"/>
    <dgm:cxn modelId="{9D3AD704-1946-40CA-823F-33FDBF602C46}" type="presOf" srcId="{E2945C9F-0640-4D67-80ED-AA2A6E262498}" destId="{20D68B43-28B0-42C8-9C00-18AF42DA9058}" srcOrd="0" destOrd="0" presId="urn:microsoft.com/office/officeart/2005/8/layout/arrow4"/>
    <dgm:cxn modelId="{3BF1D3DE-DD39-46C6-AB47-C181BD96935F}" type="presOf" srcId="{120A9EC8-9D97-455C-89AE-6D30FAAE2C21}" destId="{7430C772-F1D1-461F-96CD-19AB344F4901}" srcOrd="0" destOrd="0" presId="urn:microsoft.com/office/officeart/2005/8/layout/arrow4"/>
    <dgm:cxn modelId="{E0087279-1376-492B-869B-CED033E3DE9C}" srcId="{120A9EC8-9D97-455C-89AE-6D30FAAE2C21}" destId="{04CE1FE8-DA82-4799-A6BF-A7960D423CAA}" srcOrd="0" destOrd="0" parTransId="{1B733C74-B89E-435B-A1F0-FD007D587A84}" sibTransId="{950796CF-2402-4DF9-A114-3F8F0581FC0D}"/>
    <dgm:cxn modelId="{96B93411-01F5-42C8-804E-BBB69998EE24}" type="presParOf" srcId="{7430C772-F1D1-461F-96CD-19AB344F4901}" destId="{228E954E-6650-419D-8506-73482977DB66}" srcOrd="0" destOrd="0" presId="urn:microsoft.com/office/officeart/2005/8/layout/arrow4"/>
    <dgm:cxn modelId="{63562D0C-E808-4939-BD31-89CF74018734}" type="presParOf" srcId="{7430C772-F1D1-461F-96CD-19AB344F4901}" destId="{62BE6716-6DB9-485D-BE0E-105FA88CE393}" srcOrd="1" destOrd="0" presId="urn:microsoft.com/office/officeart/2005/8/layout/arrow4"/>
    <dgm:cxn modelId="{53383BD2-22A7-4E23-86F2-B125829898A0}" type="presParOf" srcId="{7430C772-F1D1-461F-96CD-19AB344F4901}" destId="{4B602823-923D-4D83-8543-8733F86AB000}" srcOrd="2" destOrd="0" presId="urn:microsoft.com/office/officeart/2005/8/layout/arrow4"/>
    <dgm:cxn modelId="{625BECB6-361B-497E-8201-731DE58A65E0}" type="presParOf" srcId="{7430C772-F1D1-461F-96CD-19AB344F4901}" destId="{20D68B43-28B0-42C8-9C00-18AF42DA9058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EDCE671-1070-48BD-8D93-1CE8B4E892CC}" type="doc">
      <dgm:prSet loTypeId="urn:microsoft.com/office/officeart/2005/8/layout/vList2" loCatId="list" qsTypeId="urn:microsoft.com/office/officeart/2009/2/quickstyle/3d8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60AE3F99-02F4-463A-B6FD-3DC32FC36685}">
      <dgm:prSet/>
      <dgm:spPr/>
      <dgm:t>
        <a:bodyPr/>
        <a:lstStyle/>
        <a:p>
          <a:pPr rtl="0"/>
          <a:r>
            <a:rPr lang="es-MX" dirty="0" smtClean="0"/>
            <a:t>ÉTICA A NIVEL SOCIO-POLÍTICO</a:t>
          </a:r>
          <a:endParaRPr lang="es-MX" dirty="0"/>
        </a:p>
      </dgm:t>
    </dgm:pt>
    <dgm:pt modelId="{45BB392B-84E3-4CB1-8B95-6D301541D134}" type="parTrans" cxnId="{3027CF1F-88B9-46DC-8197-7D1D35AE0D1A}">
      <dgm:prSet/>
      <dgm:spPr/>
      <dgm:t>
        <a:bodyPr/>
        <a:lstStyle/>
        <a:p>
          <a:endParaRPr lang="es-MX"/>
        </a:p>
      </dgm:t>
    </dgm:pt>
    <dgm:pt modelId="{E6ECF3DF-01FC-4CB8-BAC6-64B37B120DF9}" type="sibTrans" cxnId="{3027CF1F-88B9-46DC-8197-7D1D35AE0D1A}">
      <dgm:prSet/>
      <dgm:spPr/>
      <dgm:t>
        <a:bodyPr/>
        <a:lstStyle/>
        <a:p>
          <a:endParaRPr lang="es-MX"/>
        </a:p>
      </dgm:t>
    </dgm:pt>
    <dgm:pt modelId="{A7E6DA1A-8D83-4F1E-93D7-A161817A867F}">
      <dgm:prSet/>
      <dgm:spPr/>
      <dgm:t>
        <a:bodyPr/>
        <a:lstStyle/>
        <a:p>
          <a:pPr rtl="0"/>
          <a:r>
            <a:rPr lang="es-MX" smtClean="0"/>
            <a:t>UTILITARISTA</a:t>
          </a:r>
          <a:endParaRPr lang="es-MX"/>
        </a:p>
      </dgm:t>
    </dgm:pt>
    <dgm:pt modelId="{C5502D20-D7B4-4F20-8BAE-05E2F21C2C75}" type="parTrans" cxnId="{ABD9F581-B32D-4C19-97F0-1B165EDAE246}">
      <dgm:prSet/>
      <dgm:spPr/>
      <dgm:t>
        <a:bodyPr/>
        <a:lstStyle/>
        <a:p>
          <a:endParaRPr lang="es-MX"/>
        </a:p>
      </dgm:t>
    </dgm:pt>
    <dgm:pt modelId="{C0F45B23-429A-4E1F-B5D1-2D09F00436EF}" type="sibTrans" cxnId="{ABD9F581-B32D-4C19-97F0-1B165EDAE246}">
      <dgm:prSet/>
      <dgm:spPr/>
      <dgm:t>
        <a:bodyPr/>
        <a:lstStyle/>
        <a:p>
          <a:endParaRPr lang="es-MX"/>
        </a:p>
      </dgm:t>
    </dgm:pt>
    <dgm:pt modelId="{080B7849-AD4C-4932-88AA-48CCF028D8F6}" type="pres">
      <dgm:prSet presAssocID="{2EDCE671-1070-48BD-8D93-1CE8B4E89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6C7993F-CB67-4657-93DA-FDF147CABB7C}" type="pres">
      <dgm:prSet presAssocID="{60AE3F99-02F4-463A-B6FD-3DC32FC3668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23EBC0-116F-4F6D-B561-A2AB3695AEC5}" type="pres">
      <dgm:prSet presAssocID="{E6ECF3DF-01FC-4CB8-BAC6-64B37B120DF9}" presName="spacer" presStyleCnt="0"/>
      <dgm:spPr/>
    </dgm:pt>
    <dgm:pt modelId="{73A77707-05AF-4341-9C75-4CF174E9237B}" type="pres">
      <dgm:prSet presAssocID="{A7E6DA1A-8D83-4F1E-93D7-A161817A86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F7E8681-357D-4AE8-935A-C03FC9DD2F47}" type="presOf" srcId="{60AE3F99-02F4-463A-B6FD-3DC32FC36685}" destId="{56C7993F-CB67-4657-93DA-FDF147CABB7C}" srcOrd="0" destOrd="0" presId="urn:microsoft.com/office/officeart/2005/8/layout/vList2"/>
    <dgm:cxn modelId="{3788209B-8613-4656-86CB-CB3AB3EB3882}" type="presOf" srcId="{A7E6DA1A-8D83-4F1E-93D7-A161817A867F}" destId="{73A77707-05AF-4341-9C75-4CF174E9237B}" srcOrd="0" destOrd="0" presId="urn:microsoft.com/office/officeart/2005/8/layout/vList2"/>
    <dgm:cxn modelId="{515484DC-B23B-4B83-8152-1DF6F6086212}" type="presOf" srcId="{2EDCE671-1070-48BD-8D93-1CE8B4E892CC}" destId="{080B7849-AD4C-4932-88AA-48CCF028D8F6}" srcOrd="0" destOrd="0" presId="urn:microsoft.com/office/officeart/2005/8/layout/vList2"/>
    <dgm:cxn modelId="{3027CF1F-88B9-46DC-8197-7D1D35AE0D1A}" srcId="{2EDCE671-1070-48BD-8D93-1CE8B4E892CC}" destId="{60AE3F99-02F4-463A-B6FD-3DC32FC36685}" srcOrd="0" destOrd="0" parTransId="{45BB392B-84E3-4CB1-8B95-6D301541D134}" sibTransId="{E6ECF3DF-01FC-4CB8-BAC6-64B37B120DF9}"/>
    <dgm:cxn modelId="{ABD9F581-B32D-4C19-97F0-1B165EDAE246}" srcId="{2EDCE671-1070-48BD-8D93-1CE8B4E892CC}" destId="{A7E6DA1A-8D83-4F1E-93D7-A161817A867F}" srcOrd="1" destOrd="0" parTransId="{C5502D20-D7B4-4F20-8BAE-05E2F21C2C75}" sibTransId="{C0F45B23-429A-4E1F-B5D1-2D09F00436EF}"/>
    <dgm:cxn modelId="{16A9E0E9-DEC5-4E5C-AC07-F50B4538BEE0}" type="presParOf" srcId="{080B7849-AD4C-4932-88AA-48CCF028D8F6}" destId="{56C7993F-CB67-4657-93DA-FDF147CABB7C}" srcOrd="0" destOrd="0" presId="urn:microsoft.com/office/officeart/2005/8/layout/vList2"/>
    <dgm:cxn modelId="{D639E9CC-4E5E-4F91-A434-70C8114EB54D}" type="presParOf" srcId="{080B7849-AD4C-4932-88AA-48CCF028D8F6}" destId="{3C23EBC0-116F-4F6D-B561-A2AB3695AEC5}" srcOrd="1" destOrd="0" presId="urn:microsoft.com/office/officeart/2005/8/layout/vList2"/>
    <dgm:cxn modelId="{1C51C5E8-77F6-4A03-952F-D73F4BAA2BBD}" type="presParOf" srcId="{080B7849-AD4C-4932-88AA-48CCF028D8F6}" destId="{73A77707-05AF-4341-9C75-4CF174E923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FD3F229-AF54-48BD-90AF-61F6520515F8}" type="doc">
      <dgm:prSet loTypeId="urn:microsoft.com/office/officeart/2005/8/layout/vList2" loCatId="list" qsTypeId="urn:microsoft.com/office/officeart/2005/8/quickstyle/3d7" qsCatId="3D" csTypeId="urn:microsoft.com/office/officeart/2005/8/colors/colorful4" csCatId="colorful"/>
      <dgm:spPr/>
      <dgm:t>
        <a:bodyPr/>
        <a:lstStyle/>
        <a:p>
          <a:endParaRPr lang="es-MX"/>
        </a:p>
      </dgm:t>
    </dgm:pt>
    <dgm:pt modelId="{B7F2D7F9-595A-41ED-B4C8-5E2366CE5DB7}">
      <dgm:prSet/>
      <dgm:spPr/>
      <dgm:t>
        <a:bodyPr/>
        <a:lstStyle/>
        <a:p>
          <a:pPr rtl="0"/>
          <a:r>
            <a:rPr lang="es-MX" dirty="0" smtClean="0"/>
            <a:t>ÉTICA A NIVEL INDIVIDUAL</a:t>
          </a:r>
          <a:endParaRPr lang="es-MX" dirty="0"/>
        </a:p>
      </dgm:t>
    </dgm:pt>
    <dgm:pt modelId="{9A3FA7A3-1FA8-42B2-9B65-5933CD8B9EAD}" type="parTrans" cxnId="{CF8F451E-E511-41BA-A7BA-BAF37AEC9BBB}">
      <dgm:prSet/>
      <dgm:spPr/>
      <dgm:t>
        <a:bodyPr/>
        <a:lstStyle/>
        <a:p>
          <a:endParaRPr lang="es-MX"/>
        </a:p>
      </dgm:t>
    </dgm:pt>
    <dgm:pt modelId="{DEADA80D-1202-4531-A227-A80624C20AD8}" type="sibTrans" cxnId="{CF8F451E-E511-41BA-A7BA-BAF37AEC9BBB}">
      <dgm:prSet/>
      <dgm:spPr/>
      <dgm:t>
        <a:bodyPr/>
        <a:lstStyle/>
        <a:p>
          <a:endParaRPr lang="es-MX"/>
        </a:p>
      </dgm:t>
    </dgm:pt>
    <dgm:pt modelId="{5B8EC3F0-B2CB-4C8F-8747-A5EA19187CDD}">
      <dgm:prSet/>
      <dgm:spPr/>
      <dgm:t>
        <a:bodyPr/>
        <a:lstStyle/>
        <a:p>
          <a:pPr rtl="0"/>
          <a:r>
            <a:rPr lang="es-MX" smtClean="0"/>
            <a:t>EMOTIVISTA</a:t>
          </a:r>
          <a:endParaRPr lang="es-MX"/>
        </a:p>
      </dgm:t>
    </dgm:pt>
    <dgm:pt modelId="{741445CA-EB2C-4C5D-83A8-F92FAFE8C892}" type="parTrans" cxnId="{D7607E22-FAF0-4BE5-BE5E-D3DCF2F7A9EB}">
      <dgm:prSet/>
      <dgm:spPr/>
      <dgm:t>
        <a:bodyPr/>
        <a:lstStyle/>
        <a:p>
          <a:endParaRPr lang="es-MX"/>
        </a:p>
      </dgm:t>
    </dgm:pt>
    <dgm:pt modelId="{BC764100-1C8B-4D5C-AA4B-7609C8E9D952}" type="sibTrans" cxnId="{D7607E22-FAF0-4BE5-BE5E-D3DCF2F7A9EB}">
      <dgm:prSet/>
      <dgm:spPr/>
      <dgm:t>
        <a:bodyPr/>
        <a:lstStyle/>
        <a:p>
          <a:endParaRPr lang="es-MX"/>
        </a:p>
      </dgm:t>
    </dgm:pt>
    <dgm:pt modelId="{0DA287BC-DDE8-4932-BA49-30F0B4486F74}" type="pres">
      <dgm:prSet presAssocID="{7FD3F229-AF54-48BD-90AF-61F6520515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68D6385-68A2-4589-9CEF-F2B6D4B3C571}" type="pres">
      <dgm:prSet presAssocID="{B7F2D7F9-595A-41ED-B4C8-5E2366CE5DB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C86E13-1CD3-402E-BB25-26B3EAB5E7EC}" type="pres">
      <dgm:prSet presAssocID="{DEADA80D-1202-4531-A227-A80624C20AD8}" presName="spacer" presStyleCnt="0"/>
      <dgm:spPr/>
    </dgm:pt>
    <dgm:pt modelId="{1EE92308-78B1-453B-B223-F8E2C480F999}" type="pres">
      <dgm:prSet presAssocID="{5B8EC3F0-B2CB-4C8F-8747-A5EA19187C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7607E22-FAF0-4BE5-BE5E-D3DCF2F7A9EB}" srcId="{7FD3F229-AF54-48BD-90AF-61F6520515F8}" destId="{5B8EC3F0-B2CB-4C8F-8747-A5EA19187CDD}" srcOrd="1" destOrd="0" parTransId="{741445CA-EB2C-4C5D-83A8-F92FAFE8C892}" sibTransId="{BC764100-1C8B-4D5C-AA4B-7609C8E9D952}"/>
    <dgm:cxn modelId="{D153271D-5FCE-4A4C-A20D-CE55F3F406E4}" type="presOf" srcId="{7FD3F229-AF54-48BD-90AF-61F6520515F8}" destId="{0DA287BC-DDE8-4932-BA49-30F0B4486F74}" srcOrd="0" destOrd="0" presId="urn:microsoft.com/office/officeart/2005/8/layout/vList2"/>
    <dgm:cxn modelId="{CF8F451E-E511-41BA-A7BA-BAF37AEC9BBB}" srcId="{7FD3F229-AF54-48BD-90AF-61F6520515F8}" destId="{B7F2D7F9-595A-41ED-B4C8-5E2366CE5DB7}" srcOrd="0" destOrd="0" parTransId="{9A3FA7A3-1FA8-42B2-9B65-5933CD8B9EAD}" sibTransId="{DEADA80D-1202-4531-A227-A80624C20AD8}"/>
    <dgm:cxn modelId="{82771962-5AFC-4AD3-96A0-F40A59DDD149}" type="presOf" srcId="{B7F2D7F9-595A-41ED-B4C8-5E2366CE5DB7}" destId="{968D6385-68A2-4589-9CEF-F2B6D4B3C571}" srcOrd="0" destOrd="0" presId="urn:microsoft.com/office/officeart/2005/8/layout/vList2"/>
    <dgm:cxn modelId="{96AF1F4B-0B82-4B18-97D3-B2D8B9233B85}" type="presOf" srcId="{5B8EC3F0-B2CB-4C8F-8747-A5EA19187CDD}" destId="{1EE92308-78B1-453B-B223-F8E2C480F999}" srcOrd="0" destOrd="0" presId="urn:microsoft.com/office/officeart/2005/8/layout/vList2"/>
    <dgm:cxn modelId="{79FC7E21-E695-4D2B-AF8D-370D9A4A970F}" type="presParOf" srcId="{0DA287BC-DDE8-4932-BA49-30F0B4486F74}" destId="{968D6385-68A2-4589-9CEF-F2B6D4B3C571}" srcOrd="0" destOrd="0" presId="urn:microsoft.com/office/officeart/2005/8/layout/vList2"/>
    <dgm:cxn modelId="{8725D85B-E63C-4AA0-87B3-162808F01770}" type="presParOf" srcId="{0DA287BC-DDE8-4932-BA49-30F0B4486F74}" destId="{A6C86E13-1CD3-402E-BB25-26B3EAB5E7EC}" srcOrd="1" destOrd="0" presId="urn:microsoft.com/office/officeart/2005/8/layout/vList2"/>
    <dgm:cxn modelId="{AEE1E960-70C2-4F46-8BDA-AC0DD4CBED1C}" type="presParOf" srcId="{0DA287BC-DDE8-4932-BA49-30F0B4486F74}" destId="{1EE92308-78B1-453B-B223-F8E2C480F99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1D03558-BC70-47F6-B1DF-B5A1CA0ED7D2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3098A96C-C635-4AB0-A4F2-53094127737F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Las normas se legitiman en su funcionalidad y eficacia.</a:t>
          </a:r>
          <a:endParaRPr lang="es-MX" dirty="0">
            <a:solidFill>
              <a:schemeClr val="tx1"/>
            </a:solidFill>
          </a:endParaRPr>
        </a:p>
      </dgm:t>
    </dgm:pt>
    <dgm:pt modelId="{8A91F8D5-1323-4FBF-B1C5-904F33CD4D05}" type="parTrans" cxnId="{B39947C0-CBCD-4CC0-BC3F-F957B22BA273}">
      <dgm:prSet/>
      <dgm:spPr/>
      <dgm:t>
        <a:bodyPr/>
        <a:lstStyle/>
        <a:p>
          <a:endParaRPr lang="es-MX"/>
        </a:p>
      </dgm:t>
    </dgm:pt>
    <dgm:pt modelId="{CCF88132-71AE-4573-A59E-20DA3E96294F}" type="sibTrans" cxnId="{B39947C0-CBCD-4CC0-BC3F-F957B22BA273}">
      <dgm:prSet/>
      <dgm:spPr/>
      <dgm:t>
        <a:bodyPr/>
        <a:lstStyle/>
        <a:p>
          <a:endParaRPr lang="es-MX"/>
        </a:p>
      </dgm:t>
    </dgm:pt>
    <dgm:pt modelId="{185944DB-15A3-45B1-B073-3DE85C3BBA0C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Mantiene la </a:t>
          </a:r>
          <a:r>
            <a:rPr lang="es-MX" dirty="0" err="1" smtClean="0">
              <a:solidFill>
                <a:schemeClr val="tx1"/>
              </a:solidFill>
            </a:rPr>
            <a:t>tecnoestructura</a:t>
          </a:r>
          <a:r>
            <a:rPr lang="es-MX" dirty="0" smtClean="0">
              <a:solidFill>
                <a:schemeClr val="tx1"/>
              </a:solidFill>
            </a:rPr>
            <a:t>.</a:t>
          </a:r>
          <a:endParaRPr lang="es-MX" dirty="0">
            <a:solidFill>
              <a:schemeClr val="tx1"/>
            </a:solidFill>
          </a:endParaRPr>
        </a:p>
      </dgm:t>
    </dgm:pt>
    <dgm:pt modelId="{3B6EB8D6-B79C-4A2D-B987-90B4806DD29E}" type="parTrans" cxnId="{C9FD2015-7DFA-4BE6-A2A7-5F331686E2AC}">
      <dgm:prSet/>
      <dgm:spPr/>
      <dgm:t>
        <a:bodyPr/>
        <a:lstStyle/>
        <a:p>
          <a:endParaRPr lang="es-MX"/>
        </a:p>
      </dgm:t>
    </dgm:pt>
    <dgm:pt modelId="{E4F8EEC6-8610-448F-8724-67AD6FC01933}" type="sibTrans" cxnId="{C9FD2015-7DFA-4BE6-A2A7-5F331686E2AC}">
      <dgm:prSet/>
      <dgm:spPr/>
      <dgm:t>
        <a:bodyPr/>
        <a:lstStyle/>
        <a:p>
          <a:endParaRPr lang="es-MX"/>
        </a:p>
      </dgm:t>
    </dgm:pt>
    <dgm:pt modelId="{98386969-3DEF-4E87-A455-7408A370A515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Optimiza los mecanismos.</a:t>
          </a:r>
          <a:endParaRPr lang="es-MX" dirty="0">
            <a:solidFill>
              <a:schemeClr val="tx1"/>
            </a:solidFill>
          </a:endParaRPr>
        </a:p>
      </dgm:t>
    </dgm:pt>
    <dgm:pt modelId="{17A9A5EF-F1B0-45DC-A22C-69AA7754390A}" type="parTrans" cxnId="{E0D33F52-D41D-4835-A122-E576C21E1B3D}">
      <dgm:prSet/>
      <dgm:spPr/>
      <dgm:t>
        <a:bodyPr/>
        <a:lstStyle/>
        <a:p>
          <a:endParaRPr lang="es-MX"/>
        </a:p>
      </dgm:t>
    </dgm:pt>
    <dgm:pt modelId="{94F91987-2FF2-41F8-8811-D0320D90F45E}" type="sibTrans" cxnId="{E0D33F52-D41D-4835-A122-E576C21E1B3D}">
      <dgm:prSet/>
      <dgm:spPr/>
      <dgm:t>
        <a:bodyPr/>
        <a:lstStyle/>
        <a:p>
          <a:endParaRPr lang="es-MX"/>
        </a:p>
      </dgm:t>
    </dgm:pt>
    <dgm:pt modelId="{362BC2F9-C7C4-4D07-A277-FDA6E13602B8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Redunda en las ganancias.</a:t>
          </a:r>
          <a:endParaRPr lang="es-MX" dirty="0">
            <a:solidFill>
              <a:schemeClr val="tx1"/>
            </a:solidFill>
          </a:endParaRPr>
        </a:p>
      </dgm:t>
    </dgm:pt>
    <dgm:pt modelId="{C4399E83-B81E-4A0E-9DFA-B8EA3AE7C116}" type="parTrans" cxnId="{AEAC510C-800E-46B2-BA77-C4E28B74CFF6}">
      <dgm:prSet/>
      <dgm:spPr/>
      <dgm:t>
        <a:bodyPr/>
        <a:lstStyle/>
        <a:p>
          <a:endParaRPr lang="es-MX"/>
        </a:p>
      </dgm:t>
    </dgm:pt>
    <dgm:pt modelId="{7118A9B3-918E-42EB-9FED-80B06DB5A77E}" type="sibTrans" cxnId="{AEAC510C-800E-46B2-BA77-C4E28B74CFF6}">
      <dgm:prSet/>
      <dgm:spPr/>
      <dgm:t>
        <a:bodyPr/>
        <a:lstStyle/>
        <a:p>
          <a:endParaRPr lang="es-MX"/>
        </a:p>
      </dgm:t>
    </dgm:pt>
    <dgm:pt modelId="{EADC9F74-3BE9-4063-89FE-33EA863CCEC5}" type="pres">
      <dgm:prSet presAssocID="{71D03558-BC70-47F6-B1DF-B5A1CA0ED7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DC64F43-FF77-42F9-91AC-02117773384B}" type="pres">
      <dgm:prSet presAssocID="{3098A96C-C635-4AB0-A4F2-53094127737F}" presName="linNode" presStyleCnt="0"/>
      <dgm:spPr/>
    </dgm:pt>
    <dgm:pt modelId="{9C3E7315-7D7D-4654-85D5-B26C1B462DF8}" type="pres">
      <dgm:prSet presAssocID="{3098A96C-C635-4AB0-A4F2-53094127737F}" presName="parentText" presStyleLbl="node1" presStyleIdx="0" presStyleCnt="4" custScaleX="17335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20E1EC-68A1-469E-A16C-D8DB646C6244}" type="pres">
      <dgm:prSet presAssocID="{CCF88132-71AE-4573-A59E-20DA3E96294F}" presName="sp" presStyleCnt="0"/>
      <dgm:spPr/>
    </dgm:pt>
    <dgm:pt modelId="{7E7805FC-ADBA-4CD4-9E3A-010470AD15A0}" type="pres">
      <dgm:prSet presAssocID="{185944DB-15A3-45B1-B073-3DE85C3BBA0C}" presName="linNode" presStyleCnt="0"/>
      <dgm:spPr/>
    </dgm:pt>
    <dgm:pt modelId="{F5D89A89-3CFF-485F-8247-47FCC5149DA9}" type="pres">
      <dgm:prSet presAssocID="{185944DB-15A3-45B1-B073-3DE85C3BBA0C}" presName="parentText" presStyleLbl="node1" presStyleIdx="1" presStyleCnt="4" custScaleX="17335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14B840-F433-4342-8F4E-3E2D8B633635}" type="pres">
      <dgm:prSet presAssocID="{E4F8EEC6-8610-448F-8724-67AD6FC01933}" presName="sp" presStyleCnt="0"/>
      <dgm:spPr/>
    </dgm:pt>
    <dgm:pt modelId="{0C226D95-782C-4923-84E5-20A271AD788B}" type="pres">
      <dgm:prSet presAssocID="{98386969-3DEF-4E87-A455-7408A370A515}" presName="linNode" presStyleCnt="0"/>
      <dgm:spPr/>
    </dgm:pt>
    <dgm:pt modelId="{12064DC7-7886-424D-BBD1-4356E8587604}" type="pres">
      <dgm:prSet presAssocID="{98386969-3DEF-4E87-A455-7408A370A515}" presName="parentText" presStyleLbl="node1" presStyleIdx="2" presStyleCnt="4" custScaleX="17335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5621B76-9EDD-4957-908B-72067B0C33C7}" type="pres">
      <dgm:prSet presAssocID="{94F91987-2FF2-41F8-8811-D0320D90F45E}" presName="sp" presStyleCnt="0"/>
      <dgm:spPr/>
    </dgm:pt>
    <dgm:pt modelId="{5541B076-F885-48AD-BDF0-D566440369FE}" type="pres">
      <dgm:prSet presAssocID="{362BC2F9-C7C4-4D07-A277-FDA6E13602B8}" presName="linNode" presStyleCnt="0"/>
      <dgm:spPr/>
    </dgm:pt>
    <dgm:pt modelId="{8BD5B0AA-145F-46D6-9019-299C7C3721C8}" type="pres">
      <dgm:prSet presAssocID="{362BC2F9-C7C4-4D07-A277-FDA6E13602B8}" presName="parentText" presStyleLbl="node1" presStyleIdx="3" presStyleCnt="4" custScaleX="17335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500B895-FA20-4E72-849C-552225A464D6}" type="presOf" srcId="{71D03558-BC70-47F6-B1DF-B5A1CA0ED7D2}" destId="{EADC9F74-3BE9-4063-89FE-33EA863CCEC5}" srcOrd="0" destOrd="0" presId="urn:microsoft.com/office/officeart/2005/8/layout/vList5"/>
    <dgm:cxn modelId="{E0D33F52-D41D-4835-A122-E576C21E1B3D}" srcId="{71D03558-BC70-47F6-B1DF-B5A1CA0ED7D2}" destId="{98386969-3DEF-4E87-A455-7408A370A515}" srcOrd="2" destOrd="0" parTransId="{17A9A5EF-F1B0-45DC-A22C-69AA7754390A}" sibTransId="{94F91987-2FF2-41F8-8811-D0320D90F45E}"/>
    <dgm:cxn modelId="{9B6559E5-1E7B-4413-8DAD-8800771F3728}" type="presOf" srcId="{185944DB-15A3-45B1-B073-3DE85C3BBA0C}" destId="{F5D89A89-3CFF-485F-8247-47FCC5149DA9}" srcOrd="0" destOrd="0" presId="urn:microsoft.com/office/officeart/2005/8/layout/vList5"/>
    <dgm:cxn modelId="{B3B47D9F-F634-4FFB-BA11-859B02146742}" type="presOf" srcId="{3098A96C-C635-4AB0-A4F2-53094127737F}" destId="{9C3E7315-7D7D-4654-85D5-B26C1B462DF8}" srcOrd="0" destOrd="0" presId="urn:microsoft.com/office/officeart/2005/8/layout/vList5"/>
    <dgm:cxn modelId="{9934AFB9-D322-4F21-8C1A-8CAC5BAFB3E8}" type="presOf" srcId="{98386969-3DEF-4E87-A455-7408A370A515}" destId="{12064DC7-7886-424D-BBD1-4356E8587604}" srcOrd="0" destOrd="0" presId="urn:microsoft.com/office/officeart/2005/8/layout/vList5"/>
    <dgm:cxn modelId="{70195396-1E49-4FFD-A71F-DF2B74F412C0}" type="presOf" srcId="{362BC2F9-C7C4-4D07-A277-FDA6E13602B8}" destId="{8BD5B0AA-145F-46D6-9019-299C7C3721C8}" srcOrd="0" destOrd="0" presId="urn:microsoft.com/office/officeart/2005/8/layout/vList5"/>
    <dgm:cxn modelId="{AEAC510C-800E-46B2-BA77-C4E28B74CFF6}" srcId="{71D03558-BC70-47F6-B1DF-B5A1CA0ED7D2}" destId="{362BC2F9-C7C4-4D07-A277-FDA6E13602B8}" srcOrd="3" destOrd="0" parTransId="{C4399E83-B81E-4A0E-9DFA-B8EA3AE7C116}" sibTransId="{7118A9B3-918E-42EB-9FED-80B06DB5A77E}"/>
    <dgm:cxn modelId="{B39947C0-CBCD-4CC0-BC3F-F957B22BA273}" srcId="{71D03558-BC70-47F6-B1DF-B5A1CA0ED7D2}" destId="{3098A96C-C635-4AB0-A4F2-53094127737F}" srcOrd="0" destOrd="0" parTransId="{8A91F8D5-1323-4FBF-B1C5-904F33CD4D05}" sibTransId="{CCF88132-71AE-4573-A59E-20DA3E96294F}"/>
    <dgm:cxn modelId="{C9FD2015-7DFA-4BE6-A2A7-5F331686E2AC}" srcId="{71D03558-BC70-47F6-B1DF-B5A1CA0ED7D2}" destId="{185944DB-15A3-45B1-B073-3DE85C3BBA0C}" srcOrd="1" destOrd="0" parTransId="{3B6EB8D6-B79C-4A2D-B987-90B4806DD29E}" sibTransId="{E4F8EEC6-8610-448F-8724-67AD6FC01933}"/>
    <dgm:cxn modelId="{94005308-7303-4AED-94DF-1B287E42E7E2}" type="presParOf" srcId="{EADC9F74-3BE9-4063-89FE-33EA863CCEC5}" destId="{4DC64F43-FF77-42F9-91AC-02117773384B}" srcOrd="0" destOrd="0" presId="urn:microsoft.com/office/officeart/2005/8/layout/vList5"/>
    <dgm:cxn modelId="{503A95E9-44A9-4A1B-93D6-19BC001BCABB}" type="presParOf" srcId="{4DC64F43-FF77-42F9-91AC-02117773384B}" destId="{9C3E7315-7D7D-4654-85D5-B26C1B462DF8}" srcOrd="0" destOrd="0" presId="urn:microsoft.com/office/officeart/2005/8/layout/vList5"/>
    <dgm:cxn modelId="{B81F560F-6424-4308-90F5-D9C440748437}" type="presParOf" srcId="{EADC9F74-3BE9-4063-89FE-33EA863CCEC5}" destId="{9420E1EC-68A1-469E-A16C-D8DB646C6244}" srcOrd="1" destOrd="0" presId="urn:microsoft.com/office/officeart/2005/8/layout/vList5"/>
    <dgm:cxn modelId="{81CA6940-EFDC-4F70-A60A-B247FE6C6F4A}" type="presParOf" srcId="{EADC9F74-3BE9-4063-89FE-33EA863CCEC5}" destId="{7E7805FC-ADBA-4CD4-9E3A-010470AD15A0}" srcOrd="2" destOrd="0" presId="urn:microsoft.com/office/officeart/2005/8/layout/vList5"/>
    <dgm:cxn modelId="{02C5B7CB-6CC3-4CB1-9A18-F9BF87107323}" type="presParOf" srcId="{7E7805FC-ADBA-4CD4-9E3A-010470AD15A0}" destId="{F5D89A89-3CFF-485F-8247-47FCC5149DA9}" srcOrd="0" destOrd="0" presId="urn:microsoft.com/office/officeart/2005/8/layout/vList5"/>
    <dgm:cxn modelId="{4D5A57DC-C1C9-4256-B650-D9C877A6F368}" type="presParOf" srcId="{EADC9F74-3BE9-4063-89FE-33EA863CCEC5}" destId="{9614B840-F433-4342-8F4E-3E2D8B633635}" srcOrd="3" destOrd="0" presId="urn:microsoft.com/office/officeart/2005/8/layout/vList5"/>
    <dgm:cxn modelId="{0DDD51C9-040C-4A4E-972D-65B6B61E6D79}" type="presParOf" srcId="{EADC9F74-3BE9-4063-89FE-33EA863CCEC5}" destId="{0C226D95-782C-4923-84E5-20A271AD788B}" srcOrd="4" destOrd="0" presId="urn:microsoft.com/office/officeart/2005/8/layout/vList5"/>
    <dgm:cxn modelId="{B4AA38CE-8334-4354-8011-A146DA53D52A}" type="presParOf" srcId="{0C226D95-782C-4923-84E5-20A271AD788B}" destId="{12064DC7-7886-424D-BBD1-4356E8587604}" srcOrd="0" destOrd="0" presId="urn:microsoft.com/office/officeart/2005/8/layout/vList5"/>
    <dgm:cxn modelId="{97BE4FD5-5F78-431F-BF70-BFCF24A5E231}" type="presParOf" srcId="{EADC9F74-3BE9-4063-89FE-33EA863CCEC5}" destId="{E5621B76-9EDD-4957-908B-72067B0C33C7}" srcOrd="5" destOrd="0" presId="urn:microsoft.com/office/officeart/2005/8/layout/vList5"/>
    <dgm:cxn modelId="{7C1D38F6-D0A0-4DB7-BCB9-D9BC2421FA1A}" type="presParOf" srcId="{EADC9F74-3BE9-4063-89FE-33EA863CCEC5}" destId="{5541B076-F885-48AD-BDF0-D566440369FE}" srcOrd="6" destOrd="0" presId="urn:microsoft.com/office/officeart/2005/8/layout/vList5"/>
    <dgm:cxn modelId="{D869B50E-277E-42FD-9ED4-CF1B5AB53B7F}" type="presParOf" srcId="{5541B076-F885-48AD-BDF0-D566440369FE}" destId="{8BD5B0AA-145F-46D6-9019-299C7C3721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015D3-BF26-4A89-9F4E-6DB046C39B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FAA710D6-AFC8-4195-B502-A8B533543D2F}">
      <dgm:prSet/>
      <dgm:spPr/>
      <dgm:t>
        <a:bodyPr/>
        <a:lstStyle/>
        <a:p>
          <a:pPr algn="ctr" rtl="0"/>
          <a:r>
            <a:rPr lang="es-MX" dirty="0" smtClean="0">
              <a:solidFill>
                <a:schemeClr val="tx1"/>
              </a:solidFill>
            </a:rPr>
            <a:t>LIBERALISMO-MARXISMO</a:t>
          </a:r>
          <a:endParaRPr lang="es-MX" dirty="0">
            <a:solidFill>
              <a:schemeClr val="tx1"/>
            </a:solidFill>
          </a:endParaRPr>
        </a:p>
      </dgm:t>
    </dgm:pt>
    <dgm:pt modelId="{0D21C144-83BE-4AC5-9AE7-3134328D37A4}" type="parTrans" cxnId="{E81FD7A8-B15E-4D93-A76B-747E60D68C36}">
      <dgm:prSet/>
      <dgm:spPr/>
      <dgm:t>
        <a:bodyPr/>
        <a:lstStyle/>
        <a:p>
          <a:endParaRPr lang="es-MX"/>
        </a:p>
      </dgm:t>
    </dgm:pt>
    <dgm:pt modelId="{B2829F3B-CB92-4F13-AC3F-FBEB7ECA223E}" type="sibTrans" cxnId="{E81FD7A8-B15E-4D93-A76B-747E60D68C36}">
      <dgm:prSet/>
      <dgm:spPr/>
      <dgm:t>
        <a:bodyPr/>
        <a:lstStyle/>
        <a:p>
          <a:endParaRPr lang="es-MX"/>
        </a:p>
      </dgm:t>
    </dgm:pt>
    <dgm:pt modelId="{BB6F978F-C125-4677-B63D-6AB44B10DE9D}">
      <dgm:prSet/>
      <dgm:spPr/>
      <dgm:t>
        <a:bodyPr/>
        <a:lstStyle/>
        <a:p>
          <a:pPr rtl="0"/>
          <a:r>
            <a:rPr lang="es-MX" smtClean="0"/>
            <a:t>Proyectos con manifestaciones</a:t>
          </a:r>
          <a:endParaRPr lang="es-MX"/>
        </a:p>
      </dgm:t>
    </dgm:pt>
    <dgm:pt modelId="{3EA0A808-7FF9-4D74-AA3F-6616EBA8A633}" type="parTrans" cxnId="{EF0EF978-3E75-4C12-9432-6DF0673443DA}">
      <dgm:prSet/>
      <dgm:spPr/>
      <dgm:t>
        <a:bodyPr/>
        <a:lstStyle/>
        <a:p>
          <a:endParaRPr lang="es-MX"/>
        </a:p>
      </dgm:t>
    </dgm:pt>
    <dgm:pt modelId="{306C1701-E7A7-4457-AC00-578465419D9D}" type="sibTrans" cxnId="{EF0EF978-3E75-4C12-9432-6DF0673443DA}">
      <dgm:prSet/>
      <dgm:spPr/>
      <dgm:t>
        <a:bodyPr/>
        <a:lstStyle/>
        <a:p>
          <a:endParaRPr lang="es-MX"/>
        </a:p>
      </dgm:t>
    </dgm:pt>
    <dgm:pt modelId="{1A396EDF-39A0-4A25-A2B8-6D5B346E73FF}">
      <dgm:prSet/>
      <dgm:spPr/>
      <dgm:t>
        <a:bodyPr/>
        <a:lstStyle/>
        <a:p>
          <a:pPr algn="ctr" rtl="0"/>
          <a:r>
            <a:rPr lang="es-MX" dirty="0" smtClean="0"/>
            <a:t>Políticas </a:t>
          </a:r>
          <a:endParaRPr lang="es-MX" dirty="0"/>
        </a:p>
      </dgm:t>
    </dgm:pt>
    <dgm:pt modelId="{1033355D-FF23-4A54-8B4C-5A965AA5015C}" type="parTrans" cxnId="{7873C0E4-37B2-4381-B34D-1DAA6872D451}">
      <dgm:prSet/>
      <dgm:spPr/>
      <dgm:t>
        <a:bodyPr/>
        <a:lstStyle/>
        <a:p>
          <a:endParaRPr lang="es-MX"/>
        </a:p>
      </dgm:t>
    </dgm:pt>
    <dgm:pt modelId="{A257FBEE-DF5A-45B4-9A5F-C1C9133D1B3B}" type="sibTrans" cxnId="{7873C0E4-37B2-4381-B34D-1DAA6872D451}">
      <dgm:prSet/>
      <dgm:spPr/>
      <dgm:t>
        <a:bodyPr/>
        <a:lstStyle/>
        <a:p>
          <a:endParaRPr lang="es-MX"/>
        </a:p>
      </dgm:t>
    </dgm:pt>
    <dgm:pt modelId="{C33F9A11-A2AB-4E89-8CDF-C8AA2BAF9AC6}">
      <dgm:prSet/>
      <dgm:spPr/>
      <dgm:t>
        <a:bodyPr/>
        <a:lstStyle/>
        <a:p>
          <a:pPr algn="ctr" rtl="0"/>
          <a:r>
            <a:rPr lang="es-MX" smtClean="0"/>
            <a:t>Sociales</a:t>
          </a:r>
          <a:endParaRPr lang="es-MX"/>
        </a:p>
      </dgm:t>
    </dgm:pt>
    <dgm:pt modelId="{D8E0B8FF-6985-4473-AA4B-0B5E4AC65ECB}" type="parTrans" cxnId="{BED7D83D-B46F-4234-8C7B-C896022A50DE}">
      <dgm:prSet/>
      <dgm:spPr/>
      <dgm:t>
        <a:bodyPr/>
        <a:lstStyle/>
        <a:p>
          <a:endParaRPr lang="es-MX"/>
        </a:p>
      </dgm:t>
    </dgm:pt>
    <dgm:pt modelId="{D89C9EE3-C840-4971-932A-0B8BE836F55C}" type="sibTrans" cxnId="{BED7D83D-B46F-4234-8C7B-C896022A50DE}">
      <dgm:prSet/>
      <dgm:spPr/>
      <dgm:t>
        <a:bodyPr/>
        <a:lstStyle/>
        <a:p>
          <a:endParaRPr lang="es-MX"/>
        </a:p>
      </dgm:t>
    </dgm:pt>
    <dgm:pt modelId="{F725B9C4-8F65-4255-BE7D-C6510F2708F9}">
      <dgm:prSet/>
      <dgm:spPr/>
      <dgm:t>
        <a:bodyPr/>
        <a:lstStyle/>
        <a:p>
          <a:pPr algn="ctr" rtl="0"/>
          <a:r>
            <a:rPr lang="es-MX" dirty="0" smtClean="0"/>
            <a:t>Culturales</a:t>
          </a:r>
          <a:endParaRPr lang="es-MX" dirty="0"/>
        </a:p>
      </dgm:t>
    </dgm:pt>
    <dgm:pt modelId="{C3E99943-C4CD-4222-A46F-2C116A6CA24C}" type="parTrans" cxnId="{8BC23C32-4335-404F-AB06-12C7587EF59D}">
      <dgm:prSet/>
      <dgm:spPr/>
      <dgm:t>
        <a:bodyPr/>
        <a:lstStyle/>
        <a:p>
          <a:endParaRPr lang="es-MX"/>
        </a:p>
      </dgm:t>
    </dgm:pt>
    <dgm:pt modelId="{4D35BFE1-42B8-43E5-AE03-281C2D4F7603}" type="sibTrans" cxnId="{8BC23C32-4335-404F-AB06-12C7587EF59D}">
      <dgm:prSet/>
      <dgm:spPr/>
      <dgm:t>
        <a:bodyPr/>
        <a:lstStyle/>
        <a:p>
          <a:endParaRPr lang="es-MX"/>
        </a:p>
      </dgm:t>
    </dgm:pt>
    <dgm:pt modelId="{CFE0A35C-5035-4FDF-88A2-17CDFD3A6734}" type="pres">
      <dgm:prSet presAssocID="{533015D3-BF26-4A89-9F4E-6DB046C39B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3A10114-7505-49BE-A01C-54FF9F98FB50}" type="pres">
      <dgm:prSet presAssocID="{FAA710D6-AFC8-4195-B502-A8B533543D2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1196AA1-205C-413A-B4D6-0E4FC0B08DD6}" type="pres">
      <dgm:prSet presAssocID="{B2829F3B-CB92-4F13-AC3F-FBEB7ECA223E}" presName="spacer" presStyleCnt="0"/>
      <dgm:spPr/>
    </dgm:pt>
    <dgm:pt modelId="{EAC3D92B-FB35-4B5B-9F3E-CCCD43EDF866}" type="pres">
      <dgm:prSet presAssocID="{BB6F978F-C125-4677-B63D-6AB44B10DE9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36574F-C3AC-4D5F-BFFA-A2AF1E9040C6}" type="pres">
      <dgm:prSet presAssocID="{BB6F978F-C125-4677-B63D-6AB44B10DE9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3771FD3-B5BC-4341-8A51-1BA538D320C2}" type="presOf" srcId="{F725B9C4-8F65-4255-BE7D-C6510F2708F9}" destId="{7736574F-C3AC-4D5F-BFFA-A2AF1E9040C6}" srcOrd="0" destOrd="2" presId="urn:microsoft.com/office/officeart/2005/8/layout/vList2"/>
    <dgm:cxn modelId="{EF0EF978-3E75-4C12-9432-6DF0673443DA}" srcId="{533015D3-BF26-4A89-9F4E-6DB046C39BB2}" destId="{BB6F978F-C125-4677-B63D-6AB44B10DE9D}" srcOrd="1" destOrd="0" parTransId="{3EA0A808-7FF9-4D74-AA3F-6616EBA8A633}" sibTransId="{306C1701-E7A7-4457-AC00-578465419D9D}"/>
    <dgm:cxn modelId="{87B7D9C2-8ED2-4B24-B112-B38C2C1CBB70}" type="presOf" srcId="{C33F9A11-A2AB-4E89-8CDF-C8AA2BAF9AC6}" destId="{7736574F-C3AC-4D5F-BFFA-A2AF1E9040C6}" srcOrd="0" destOrd="1" presId="urn:microsoft.com/office/officeart/2005/8/layout/vList2"/>
    <dgm:cxn modelId="{BED7D83D-B46F-4234-8C7B-C896022A50DE}" srcId="{BB6F978F-C125-4677-B63D-6AB44B10DE9D}" destId="{C33F9A11-A2AB-4E89-8CDF-C8AA2BAF9AC6}" srcOrd="1" destOrd="0" parTransId="{D8E0B8FF-6985-4473-AA4B-0B5E4AC65ECB}" sibTransId="{D89C9EE3-C840-4971-932A-0B8BE836F55C}"/>
    <dgm:cxn modelId="{930F63B1-AA90-481E-A6C4-12CA418BB9C8}" type="presOf" srcId="{FAA710D6-AFC8-4195-B502-A8B533543D2F}" destId="{F3A10114-7505-49BE-A01C-54FF9F98FB50}" srcOrd="0" destOrd="0" presId="urn:microsoft.com/office/officeart/2005/8/layout/vList2"/>
    <dgm:cxn modelId="{E81FD7A8-B15E-4D93-A76B-747E60D68C36}" srcId="{533015D3-BF26-4A89-9F4E-6DB046C39BB2}" destId="{FAA710D6-AFC8-4195-B502-A8B533543D2F}" srcOrd="0" destOrd="0" parTransId="{0D21C144-83BE-4AC5-9AE7-3134328D37A4}" sibTransId="{B2829F3B-CB92-4F13-AC3F-FBEB7ECA223E}"/>
    <dgm:cxn modelId="{8BC23C32-4335-404F-AB06-12C7587EF59D}" srcId="{BB6F978F-C125-4677-B63D-6AB44B10DE9D}" destId="{F725B9C4-8F65-4255-BE7D-C6510F2708F9}" srcOrd="2" destOrd="0" parTransId="{C3E99943-C4CD-4222-A46F-2C116A6CA24C}" sibTransId="{4D35BFE1-42B8-43E5-AE03-281C2D4F7603}"/>
    <dgm:cxn modelId="{7873C0E4-37B2-4381-B34D-1DAA6872D451}" srcId="{BB6F978F-C125-4677-B63D-6AB44B10DE9D}" destId="{1A396EDF-39A0-4A25-A2B8-6D5B346E73FF}" srcOrd="0" destOrd="0" parTransId="{1033355D-FF23-4A54-8B4C-5A965AA5015C}" sibTransId="{A257FBEE-DF5A-45B4-9A5F-C1C9133D1B3B}"/>
    <dgm:cxn modelId="{5CB617D7-FB80-481F-B0A8-B9CE8606CB84}" type="presOf" srcId="{533015D3-BF26-4A89-9F4E-6DB046C39BB2}" destId="{CFE0A35C-5035-4FDF-88A2-17CDFD3A6734}" srcOrd="0" destOrd="0" presId="urn:microsoft.com/office/officeart/2005/8/layout/vList2"/>
    <dgm:cxn modelId="{7C7C06F5-EFCC-472C-850D-9456390109D9}" type="presOf" srcId="{1A396EDF-39A0-4A25-A2B8-6D5B346E73FF}" destId="{7736574F-C3AC-4D5F-BFFA-A2AF1E9040C6}" srcOrd="0" destOrd="0" presId="urn:microsoft.com/office/officeart/2005/8/layout/vList2"/>
    <dgm:cxn modelId="{7FDE3763-A4D0-40A3-8234-C0B62924F9DE}" type="presOf" srcId="{BB6F978F-C125-4677-B63D-6AB44B10DE9D}" destId="{EAC3D92B-FB35-4B5B-9F3E-CCCD43EDF866}" srcOrd="0" destOrd="0" presId="urn:microsoft.com/office/officeart/2005/8/layout/vList2"/>
    <dgm:cxn modelId="{07D7D7F2-7385-4530-93C0-C2044C4D3964}" type="presParOf" srcId="{CFE0A35C-5035-4FDF-88A2-17CDFD3A6734}" destId="{F3A10114-7505-49BE-A01C-54FF9F98FB50}" srcOrd="0" destOrd="0" presId="urn:microsoft.com/office/officeart/2005/8/layout/vList2"/>
    <dgm:cxn modelId="{F51429DF-8F68-4EAA-8008-962D25F8B3E5}" type="presParOf" srcId="{CFE0A35C-5035-4FDF-88A2-17CDFD3A6734}" destId="{E1196AA1-205C-413A-B4D6-0E4FC0B08DD6}" srcOrd="1" destOrd="0" presId="urn:microsoft.com/office/officeart/2005/8/layout/vList2"/>
    <dgm:cxn modelId="{D6F8D637-5992-4C41-B7A0-B5580FE783E5}" type="presParOf" srcId="{CFE0A35C-5035-4FDF-88A2-17CDFD3A6734}" destId="{EAC3D92B-FB35-4B5B-9F3E-CCCD43EDF866}" srcOrd="2" destOrd="0" presId="urn:microsoft.com/office/officeart/2005/8/layout/vList2"/>
    <dgm:cxn modelId="{5253AA4E-643E-46A6-B028-FC4005B233D1}" type="presParOf" srcId="{CFE0A35C-5035-4FDF-88A2-17CDFD3A6734}" destId="{7736574F-C3AC-4D5F-BFFA-A2AF1E9040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04D4F52-28DE-428B-9E37-D0096BD32F58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MX"/>
        </a:p>
      </dgm:t>
    </dgm:pt>
    <dgm:pt modelId="{F4FC8C94-C4ED-49F5-9225-81991490D97D}">
      <dgm:prSet custT="1"/>
      <dgm:spPr/>
      <dgm:t>
        <a:bodyPr/>
        <a:lstStyle/>
        <a:p>
          <a:pPr rtl="0"/>
          <a:r>
            <a:rPr lang="es-MX" sz="2800" dirty="0" smtClean="0">
              <a:solidFill>
                <a:schemeClr val="tx1"/>
              </a:solidFill>
            </a:rPr>
            <a:t>Las normas nacen de emociones</a:t>
          </a:r>
          <a:endParaRPr lang="es-MX" sz="2800" dirty="0">
            <a:solidFill>
              <a:schemeClr val="tx1"/>
            </a:solidFill>
          </a:endParaRPr>
        </a:p>
      </dgm:t>
    </dgm:pt>
    <dgm:pt modelId="{FB748B51-D08E-4194-8927-68C776761132}" type="parTrans" cxnId="{CA92E597-C47A-4193-A584-E0E8CD0C0F89}">
      <dgm:prSet/>
      <dgm:spPr/>
      <dgm:t>
        <a:bodyPr/>
        <a:lstStyle/>
        <a:p>
          <a:endParaRPr lang="es-MX"/>
        </a:p>
      </dgm:t>
    </dgm:pt>
    <dgm:pt modelId="{262B427A-AE17-4223-9AC0-EB1F1B675445}" type="sibTrans" cxnId="{CA92E597-C47A-4193-A584-E0E8CD0C0F89}">
      <dgm:prSet/>
      <dgm:spPr/>
      <dgm:t>
        <a:bodyPr/>
        <a:lstStyle/>
        <a:p>
          <a:endParaRPr lang="es-MX"/>
        </a:p>
      </dgm:t>
    </dgm:pt>
    <dgm:pt modelId="{8098FC15-FEB3-40EF-9422-5FAFE76525B0}">
      <dgm:prSet custT="1"/>
      <dgm:spPr/>
      <dgm:t>
        <a:bodyPr/>
        <a:lstStyle/>
        <a:p>
          <a:pPr rtl="0"/>
          <a:r>
            <a:rPr lang="es-MX" sz="2800" dirty="0" smtClean="0">
              <a:solidFill>
                <a:schemeClr val="tx1"/>
              </a:solidFill>
            </a:rPr>
            <a:t>Valor de espontaneidad/autenticidad</a:t>
          </a:r>
          <a:endParaRPr lang="es-MX" sz="2800" dirty="0">
            <a:solidFill>
              <a:schemeClr val="tx1"/>
            </a:solidFill>
          </a:endParaRPr>
        </a:p>
      </dgm:t>
    </dgm:pt>
    <dgm:pt modelId="{7BDB67D5-5A46-471C-86D6-965F3CC6579D}" type="parTrans" cxnId="{A4216FEB-29CE-4284-B3CF-2F5960EB2F26}">
      <dgm:prSet/>
      <dgm:spPr/>
      <dgm:t>
        <a:bodyPr/>
        <a:lstStyle/>
        <a:p>
          <a:endParaRPr lang="es-MX"/>
        </a:p>
      </dgm:t>
    </dgm:pt>
    <dgm:pt modelId="{CD1D93C4-788D-4C5D-9375-89A334A72E4D}" type="sibTrans" cxnId="{A4216FEB-29CE-4284-B3CF-2F5960EB2F26}">
      <dgm:prSet/>
      <dgm:spPr/>
      <dgm:t>
        <a:bodyPr/>
        <a:lstStyle/>
        <a:p>
          <a:endParaRPr lang="es-MX"/>
        </a:p>
      </dgm:t>
    </dgm:pt>
    <dgm:pt modelId="{48D4FED7-521F-433C-A263-CBFBF640D3F9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El hombre debe encontrarse bien consigo mismo, sin parámetros objetivos naturales</a:t>
          </a:r>
          <a:endParaRPr lang="es-MX" sz="2800" dirty="0"/>
        </a:p>
      </dgm:t>
    </dgm:pt>
    <dgm:pt modelId="{F92114F0-9A16-41EE-9EBA-E7B5A2480D7B}" type="parTrans" cxnId="{EE80C8BE-ACDF-4AC4-A2DB-35B41F84EE8B}">
      <dgm:prSet/>
      <dgm:spPr/>
      <dgm:t>
        <a:bodyPr/>
        <a:lstStyle/>
        <a:p>
          <a:endParaRPr lang="es-MX"/>
        </a:p>
      </dgm:t>
    </dgm:pt>
    <dgm:pt modelId="{9ACF3C55-FE0D-4E12-8F13-4A16812B4F9A}" type="sibTrans" cxnId="{EE80C8BE-ACDF-4AC4-A2DB-35B41F84EE8B}">
      <dgm:prSet/>
      <dgm:spPr/>
      <dgm:t>
        <a:bodyPr/>
        <a:lstStyle/>
        <a:p>
          <a:endParaRPr lang="es-MX"/>
        </a:p>
      </dgm:t>
    </dgm:pt>
    <dgm:pt modelId="{10558667-100D-4E7F-BC9C-A2724B7BC204}">
      <dgm:prSet custT="1"/>
      <dgm:spPr/>
      <dgm:t>
        <a:bodyPr/>
        <a:lstStyle/>
        <a:p>
          <a:pPr rtl="0"/>
          <a:r>
            <a:rPr lang="es-MX" sz="2800" dirty="0" smtClean="0">
              <a:solidFill>
                <a:schemeClr val="tx1"/>
              </a:solidFill>
            </a:rPr>
            <a:t>No hay deberes universales, sino apetitos.</a:t>
          </a:r>
          <a:endParaRPr lang="es-MX" sz="2800" dirty="0">
            <a:solidFill>
              <a:schemeClr val="tx1"/>
            </a:solidFill>
          </a:endParaRPr>
        </a:p>
      </dgm:t>
    </dgm:pt>
    <dgm:pt modelId="{7CF64916-1B1F-46EE-BB5F-51CB43BE4FC1}" type="parTrans" cxnId="{79765D59-2315-4127-9FE8-A87F79297C45}">
      <dgm:prSet/>
      <dgm:spPr/>
      <dgm:t>
        <a:bodyPr/>
        <a:lstStyle/>
        <a:p>
          <a:endParaRPr lang="es-MX"/>
        </a:p>
      </dgm:t>
    </dgm:pt>
    <dgm:pt modelId="{F0AC619E-BCA1-44C5-A258-B94B4AB7EA55}" type="sibTrans" cxnId="{79765D59-2315-4127-9FE8-A87F79297C45}">
      <dgm:prSet/>
      <dgm:spPr/>
      <dgm:t>
        <a:bodyPr/>
        <a:lstStyle/>
        <a:p>
          <a:endParaRPr lang="es-MX"/>
        </a:p>
      </dgm:t>
    </dgm:pt>
    <dgm:pt modelId="{29C1D1FD-DD7E-498E-AA44-25789E43AC81}" type="pres">
      <dgm:prSet presAssocID="{904D4F52-28DE-428B-9E37-D0096BD32F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CCBECB4-E677-4898-B707-019B2D58539E}" type="pres">
      <dgm:prSet presAssocID="{F4FC8C94-C4ED-49F5-9225-81991490D97D}" presName="linNode" presStyleCnt="0"/>
      <dgm:spPr/>
    </dgm:pt>
    <dgm:pt modelId="{090DABF0-414A-463E-B2D4-84099A94B2E0}" type="pres">
      <dgm:prSet presAssocID="{F4FC8C94-C4ED-49F5-9225-81991490D97D}" presName="parentText" presStyleLbl="node1" presStyleIdx="0" presStyleCnt="4" custScaleX="25612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F3EDA8B-54FD-4F52-AF69-EFA62B6942AC}" type="pres">
      <dgm:prSet presAssocID="{262B427A-AE17-4223-9AC0-EB1F1B675445}" presName="sp" presStyleCnt="0"/>
      <dgm:spPr/>
    </dgm:pt>
    <dgm:pt modelId="{34C5690F-8EEB-4542-8ACB-5AADA276FDA4}" type="pres">
      <dgm:prSet presAssocID="{8098FC15-FEB3-40EF-9422-5FAFE76525B0}" presName="linNode" presStyleCnt="0"/>
      <dgm:spPr/>
    </dgm:pt>
    <dgm:pt modelId="{B8787648-C5F0-4E76-8DA5-20AFF7DC96BE}" type="pres">
      <dgm:prSet presAssocID="{8098FC15-FEB3-40EF-9422-5FAFE76525B0}" presName="parentText" presStyleLbl="node1" presStyleIdx="1" presStyleCnt="4" custScaleX="264071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E867A61-335B-4F29-AE86-FE6333FE3C6D}" type="pres">
      <dgm:prSet presAssocID="{CD1D93C4-788D-4C5D-9375-89A334A72E4D}" presName="sp" presStyleCnt="0"/>
      <dgm:spPr/>
    </dgm:pt>
    <dgm:pt modelId="{A5A4DAF2-A638-4422-9959-23C28D95D4BD}" type="pres">
      <dgm:prSet presAssocID="{48D4FED7-521F-433C-A263-CBFBF640D3F9}" presName="linNode" presStyleCnt="0"/>
      <dgm:spPr/>
    </dgm:pt>
    <dgm:pt modelId="{8CE6C4E2-D5F4-4C32-8218-28519851A570}" type="pres">
      <dgm:prSet presAssocID="{48D4FED7-521F-433C-A263-CBFBF640D3F9}" presName="parentText" presStyleLbl="node1" presStyleIdx="2" presStyleCnt="4" custScaleX="26128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B0DB534-7C69-4CAA-BF29-14061E73CD02}" type="pres">
      <dgm:prSet presAssocID="{9ACF3C55-FE0D-4E12-8F13-4A16812B4F9A}" presName="sp" presStyleCnt="0"/>
      <dgm:spPr/>
    </dgm:pt>
    <dgm:pt modelId="{3D926147-6B40-49F4-8298-BA501BF06581}" type="pres">
      <dgm:prSet presAssocID="{10558667-100D-4E7F-BC9C-A2724B7BC204}" presName="linNode" presStyleCnt="0"/>
      <dgm:spPr/>
    </dgm:pt>
    <dgm:pt modelId="{E3925870-FAD7-4A5A-9998-3F7F5944C0FF}" type="pres">
      <dgm:prSet presAssocID="{10558667-100D-4E7F-BC9C-A2724B7BC204}" presName="parentText" presStyleLbl="node1" presStyleIdx="3" presStyleCnt="4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6DC1372-3BF9-4277-9C86-21745452C1D2}" type="presOf" srcId="{10558667-100D-4E7F-BC9C-A2724B7BC204}" destId="{E3925870-FAD7-4A5A-9998-3F7F5944C0FF}" srcOrd="0" destOrd="0" presId="urn:microsoft.com/office/officeart/2005/8/layout/vList5"/>
    <dgm:cxn modelId="{79765D59-2315-4127-9FE8-A87F79297C45}" srcId="{904D4F52-28DE-428B-9E37-D0096BD32F58}" destId="{10558667-100D-4E7F-BC9C-A2724B7BC204}" srcOrd="3" destOrd="0" parTransId="{7CF64916-1B1F-46EE-BB5F-51CB43BE4FC1}" sibTransId="{F0AC619E-BCA1-44C5-A258-B94B4AB7EA55}"/>
    <dgm:cxn modelId="{FBAC2F30-32AD-4C10-8B43-C78C46F23F5C}" type="presOf" srcId="{8098FC15-FEB3-40EF-9422-5FAFE76525B0}" destId="{B8787648-C5F0-4E76-8DA5-20AFF7DC96BE}" srcOrd="0" destOrd="0" presId="urn:microsoft.com/office/officeart/2005/8/layout/vList5"/>
    <dgm:cxn modelId="{275CBE28-928F-4FCF-A201-0FB555DD1290}" type="presOf" srcId="{F4FC8C94-C4ED-49F5-9225-81991490D97D}" destId="{090DABF0-414A-463E-B2D4-84099A94B2E0}" srcOrd="0" destOrd="0" presId="urn:microsoft.com/office/officeart/2005/8/layout/vList5"/>
    <dgm:cxn modelId="{FB95EC3E-8B22-4874-AB08-3C26B704524E}" type="presOf" srcId="{904D4F52-28DE-428B-9E37-D0096BD32F58}" destId="{29C1D1FD-DD7E-498E-AA44-25789E43AC81}" srcOrd="0" destOrd="0" presId="urn:microsoft.com/office/officeart/2005/8/layout/vList5"/>
    <dgm:cxn modelId="{EE80C8BE-ACDF-4AC4-A2DB-35B41F84EE8B}" srcId="{904D4F52-28DE-428B-9E37-D0096BD32F58}" destId="{48D4FED7-521F-433C-A263-CBFBF640D3F9}" srcOrd="2" destOrd="0" parTransId="{F92114F0-9A16-41EE-9EBA-E7B5A2480D7B}" sibTransId="{9ACF3C55-FE0D-4E12-8F13-4A16812B4F9A}"/>
    <dgm:cxn modelId="{EBD651BC-A901-497C-8EA9-E9C56E1DEC3F}" type="presOf" srcId="{48D4FED7-521F-433C-A263-CBFBF640D3F9}" destId="{8CE6C4E2-D5F4-4C32-8218-28519851A570}" srcOrd="0" destOrd="0" presId="urn:microsoft.com/office/officeart/2005/8/layout/vList5"/>
    <dgm:cxn modelId="{A4216FEB-29CE-4284-B3CF-2F5960EB2F26}" srcId="{904D4F52-28DE-428B-9E37-D0096BD32F58}" destId="{8098FC15-FEB3-40EF-9422-5FAFE76525B0}" srcOrd="1" destOrd="0" parTransId="{7BDB67D5-5A46-471C-86D6-965F3CC6579D}" sibTransId="{CD1D93C4-788D-4C5D-9375-89A334A72E4D}"/>
    <dgm:cxn modelId="{CA92E597-C47A-4193-A584-E0E8CD0C0F89}" srcId="{904D4F52-28DE-428B-9E37-D0096BD32F58}" destId="{F4FC8C94-C4ED-49F5-9225-81991490D97D}" srcOrd="0" destOrd="0" parTransId="{FB748B51-D08E-4194-8927-68C776761132}" sibTransId="{262B427A-AE17-4223-9AC0-EB1F1B675445}"/>
    <dgm:cxn modelId="{A5C96E00-CCD3-4B7F-B1D3-D8FF6E3A5EB1}" type="presParOf" srcId="{29C1D1FD-DD7E-498E-AA44-25789E43AC81}" destId="{ACCBECB4-E677-4898-B707-019B2D58539E}" srcOrd="0" destOrd="0" presId="urn:microsoft.com/office/officeart/2005/8/layout/vList5"/>
    <dgm:cxn modelId="{7A020A12-85CC-49B1-BAF7-92288C5165CC}" type="presParOf" srcId="{ACCBECB4-E677-4898-B707-019B2D58539E}" destId="{090DABF0-414A-463E-B2D4-84099A94B2E0}" srcOrd="0" destOrd="0" presId="urn:microsoft.com/office/officeart/2005/8/layout/vList5"/>
    <dgm:cxn modelId="{33B81B4C-B88C-42DA-9D0C-CC2BD631BCC8}" type="presParOf" srcId="{29C1D1FD-DD7E-498E-AA44-25789E43AC81}" destId="{0F3EDA8B-54FD-4F52-AF69-EFA62B6942AC}" srcOrd="1" destOrd="0" presId="urn:microsoft.com/office/officeart/2005/8/layout/vList5"/>
    <dgm:cxn modelId="{166A99B0-79B1-4756-867D-C6A91C5AC7B5}" type="presParOf" srcId="{29C1D1FD-DD7E-498E-AA44-25789E43AC81}" destId="{34C5690F-8EEB-4542-8ACB-5AADA276FDA4}" srcOrd="2" destOrd="0" presId="urn:microsoft.com/office/officeart/2005/8/layout/vList5"/>
    <dgm:cxn modelId="{8E72C060-7D1C-4C6D-BCB1-584CE57C2430}" type="presParOf" srcId="{34C5690F-8EEB-4542-8ACB-5AADA276FDA4}" destId="{B8787648-C5F0-4E76-8DA5-20AFF7DC96BE}" srcOrd="0" destOrd="0" presId="urn:microsoft.com/office/officeart/2005/8/layout/vList5"/>
    <dgm:cxn modelId="{959D57C4-6724-4124-98E3-11E88F85588F}" type="presParOf" srcId="{29C1D1FD-DD7E-498E-AA44-25789E43AC81}" destId="{8E867A61-335B-4F29-AE86-FE6333FE3C6D}" srcOrd="3" destOrd="0" presId="urn:microsoft.com/office/officeart/2005/8/layout/vList5"/>
    <dgm:cxn modelId="{91CE9D89-87E1-4C25-9A34-8F61DE0254D4}" type="presParOf" srcId="{29C1D1FD-DD7E-498E-AA44-25789E43AC81}" destId="{A5A4DAF2-A638-4422-9959-23C28D95D4BD}" srcOrd="4" destOrd="0" presId="urn:microsoft.com/office/officeart/2005/8/layout/vList5"/>
    <dgm:cxn modelId="{B5096D2D-2A14-41C9-B957-5B8232E270F5}" type="presParOf" srcId="{A5A4DAF2-A638-4422-9959-23C28D95D4BD}" destId="{8CE6C4E2-D5F4-4C32-8218-28519851A570}" srcOrd="0" destOrd="0" presId="urn:microsoft.com/office/officeart/2005/8/layout/vList5"/>
    <dgm:cxn modelId="{4031503B-2289-4267-AE11-C09F0FB7BC24}" type="presParOf" srcId="{29C1D1FD-DD7E-498E-AA44-25789E43AC81}" destId="{0B0DB534-7C69-4CAA-BF29-14061E73CD02}" srcOrd="5" destOrd="0" presId="urn:microsoft.com/office/officeart/2005/8/layout/vList5"/>
    <dgm:cxn modelId="{82D3E620-48AF-4638-92F7-96F4E4A2824D}" type="presParOf" srcId="{29C1D1FD-DD7E-498E-AA44-25789E43AC81}" destId="{3D926147-6B40-49F4-8298-BA501BF06581}" srcOrd="6" destOrd="0" presId="urn:microsoft.com/office/officeart/2005/8/layout/vList5"/>
    <dgm:cxn modelId="{804ADF3C-06F7-4149-98C9-9E7F22A4B1F7}" type="presParOf" srcId="{3D926147-6B40-49F4-8298-BA501BF06581}" destId="{E3925870-FAD7-4A5A-9998-3F7F5944C0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96DB5B6-9C99-4597-9AB2-EF45F9F77DE1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s-MX"/>
        </a:p>
      </dgm:t>
    </dgm:pt>
    <dgm:pt modelId="{7940FF2C-16EB-4225-AE39-1A9C6842B88D}">
      <dgm:prSet/>
      <dgm:spPr/>
      <dgm:t>
        <a:bodyPr/>
        <a:lstStyle/>
        <a:p>
          <a:pPr rtl="0"/>
          <a:r>
            <a:rPr lang="es-MX" smtClean="0"/>
            <a:t>Sin justificación teórica</a:t>
          </a:r>
          <a:endParaRPr lang="es-MX"/>
        </a:p>
      </dgm:t>
    </dgm:pt>
    <dgm:pt modelId="{32D50001-9211-4ABF-8214-8378A4FBF6AB}" type="parTrans" cxnId="{1273139D-EA93-4541-8A5D-E4C52C3C81D7}">
      <dgm:prSet/>
      <dgm:spPr/>
      <dgm:t>
        <a:bodyPr/>
        <a:lstStyle/>
        <a:p>
          <a:endParaRPr lang="es-MX"/>
        </a:p>
      </dgm:t>
    </dgm:pt>
    <dgm:pt modelId="{928BD5C8-7E76-458E-B427-62E23220DB2F}" type="sibTrans" cxnId="{1273139D-EA93-4541-8A5D-E4C52C3C81D7}">
      <dgm:prSet/>
      <dgm:spPr/>
      <dgm:t>
        <a:bodyPr/>
        <a:lstStyle/>
        <a:p>
          <a:endParaRPr lang="es-MX"/>
        </a:p>
      </dgm:t>
    </dgm:pt>
    <dgm:pt modelId="{C191716B-8667-4AAD-BBC3-3AFC7E68FE36}">
      <dgm:prSet/>
      <dgm:spPr/>
      <dgm:t>
        <a:bodyPr/>
        <a:lstStyle/>
        <a:p>
          <a:pPr rtl="0"/>
          <a:r>
            <a:rPr lang="es-MX" dirty="0" smtClean="0"/>
            <a:t>Relegada a ámbito práctico; tiene sentido si funciona</a:t>
          </a:r>
          <a:endParaRPr lang="es-MX" dirty="0"/>
        </a:p>
      </dgm:t>
    </dgm:pt>
    <dgm:pt modelId="{E315A1D9-CD96-44AB-9A1C-BA275CD1E7EC}" type="parTrans" cxnId="{DE4C201E-1B48-43C4-9768-3D075F807005}">
      <dgm:prSet/>
      <dgm:spPr/>
      <dgm:t>
        <a:bodyPr/>
        <a:lstStyle/>
        <a:p>
          <a:endParaRPr lang="es-MX"/>
        </a:p>
      </dgm:t>
    </dgm:pt>
    <dgm:pt modelId="{5D97D632-9493-44B9-8520-FDF9E3B90510}" type="sibTrans" cxnId="{DE4C201E-1B48-43C4-9768-3D075F807005}">
      <dgm:prSet/>
      <dgm:spPr/>
      <dgm:t>
        <a:bodyPr/>
        <a:lstStyle/>
        <a:p>
          <a:endParaRPr lang="es-MX"/>
        </a:p>
      </dgm:t>
    </dgm:pt>
    <dgm:pt modelId="{D64851A8-CE55-4C85-B400-969206BB69D5}">
      <dgm:prSet/>
      <dgm:spPr/>
      <dgm:t>
        <a:bodyPr/>
        <a:lstStyle/>
        <a:p>
          <a:pPr rtl="0"/>
          <a:r>
            <a:rPr lang="es-MX" smtClean="0"/>
            <a:t>Concepto de hombre y de Dios relegado a lo privado</a:t>
          </a:r>
          <a:endParaRPr lang="es-MX"/>
        </a:p>
      </dgm:t>
    </dgm:pt>
    <dgm:pt modelId="{FAB0FBCE-E682-4A75-BD42-17AA8A42C98C}" type="parTrans" cxnId="{A6B3A6A5-CE3F-4866-862F-C308F3E14E32}">
      <dgm:prSet/>
      <dgm:spPr/>
      <dgm:t>
        <a:bodyPr/>
        <a:lstStyle/>
        <a:p>
          <a:endParaRPr lang="es-MX"/>
        </a:p>
      </dgm:t>
    </dgm:pt>
    <dgm:pt modelId="{CA552649-08D4-4D2C-9C00-DC01E54010F1}" type="sibTrans" cxnId="{A6B3A6A5-CE3F-4866-862F-C308F3E14E32}">
      <dgm:prSet/>
      <dgm:spPr/>
      <dgm:t>
        <a:bodyPr/>
        <a:lstStyle/>
        <a:p>
          <a:endParaRPr lang="es-MX"/>
        </a:p>
      </dgm:t>
    </dgm:pt>
    <dgm:pt modelId="{58F13036-AE93-4632-8749-3FFE015A2D3C}" type="pres">
      <dgm:prSet presAssocID="{E96DB5B6-9C99-4597-9AB2-EF45F9F77DE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A3C962E3-BE53-47D8-A593-45752FD543EF}" type="pres">
      <dgm:prSet presAssocID="{E96DB5B6-9C99-4597-9AB2-EF45F9F77DE1}" presName="pyramid" presStyleLbl="node1" presStyleIdx="0" presStyleCnt="1"/>
      <dgm:spPr/>
      <dgm:t>
        <a:bodyPr/>
        <a:lstStyle/>
        <a:p>
          <a:endParaRPr lang="es-MX"/>
        </a:p>
      </dgm:t>
    </dgm:pt>
    <dgm:pt modelId="{883C8F45-83D1-4C4D-9AAD-CC7BEAFECB9E}" type="pres">
      <dgm:prSet presAssocID="{E96DB5B6-9C99-4597-9AB2-EF45F9F77DE1}" presName="theList" presStyleCnt="0"/>
      <dgm:spPr/>
      <dgm:t>
        <a:bodyPr/>
        <a:lstStyle/>
        <a:p>
          <a:endParaRPr lang="es-MX"/>
        </a:p>
      </dgm:t>
    </dgm:pt>
    <dgm:pt modelId="{2FE543FB-3EB9-4F46-AE88-89A541D611B2}" type="pres">
      <dgm:prSet presAssocID="{7940FF2C-16EB-4225-AE39-1A9C6842B88D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E6B65F6-C665-45DE-9BDF-60526C4342E4}" type="pres">
      <dgm:prSet presAssocID="{7940FF2C-16EB-4225-AE39-1A9C6842B88D}" presName="aSpace" presStyleCnt="0"/>
      <dgm:spPr/>
      <dgm:t>
        <a:bodyPr/>
        <a:lstStyle/>
        <a:p>
          <a:endParaRPr lang="es-MX"/>
        </a:p>
      </dgm:t>
    </dgm:pt>
    <dgm:pt modelId="{01CDCEE6-60C3-47B2-A24A-3772F8C38CBE}" type="pres">
      <dgm:prSet presAssocID="{C191716B-8667-4AAD-BBC3-3AFC7E68FE3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B1E14D-CF3E-421C-B067-1802A847B2A8}" type="pres">
      <dgm:prSet presAssocID="{C191716B-8667-4AAD-BBC3-3AFC7E68FE36}" presName="aSpace" presStyleCnt="0"/>
      <dgm:spPr/>
      <dgm:t>
        <a:bodyPr/>
        <a:lstStyle/>
        <a:p>
          <a:endParaRPr lang="es-MX"/>
        </a:p>
      </dgm:t>
    </dgm:pt>
    <dgm:pt modelId="{D6C2BCA4-C11F-4E48-9ABB-8F116C97F01C}" type="pres">
      <dgm:prSet presAssocID="{D64851A8-CE55-4C85-B400-969206BB69D5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E07639E-B88C-4319-9FC4-E3ECD75E44AB}" type="pres">
      <dgm:prSet presAssocID="{D64851A8-CE55-4C85-B400-969206BB69D5}" presName="aSpace" presStyleCnt="0"/>
      <dgm:spPr/>
      <dgm:t>
        <a:bodyPr/>
        <a:lstStyle/>
        <a:p>
          <a:endParaRPr lang="es-MX"/>
        </a:p>
      </dgm:t>
    </dgm:pt>
  </dgm:ptLst>
  <dgm:cxnLst>
    <dgm:cxn modelId="{DE4C201E-1B48-43C4-9768-3D075F807005}" srcId="{E96DB5B6-9C99-4597-9AB2-EF45F9F77DE1}" destId="{C191716B-8667-4AAD-BBC3-3AFC7E68FE36}" srcOrd="1" destOrd="0" parTransId="{E315A1D9-CD96-44AB-9A1C-BA275CD1E7EC}" sibTransId="{5D97D632-9493-44B9-8520-FDF9E3B90510}"/>
    <dgm:cxn modelId="{E59141F7-7DB5-4454-BA61-09E25C50D8B1}" type="presOf" srcId="{7940FF2C-16EB-4225-AE39-1A9C6842B88D}" destId="{2FE543FB-3EB9-4F46-AE88-89A541D611B2}" srcOrd="0" destOrd="0" presId="urn:microsoft.com/office/officeart/2005/8/layout/pyramid2"/>
    <dgm:cxn modelId="{7D38A855-0E19-4736-86F6-1C4354356C69}" type="presOf" srcId="{E96DB5B6-9C99-4597-9AB2-EF45F9F77DE1}" destId="{58F13036-AE93-4632-8749-3FFE015A2D3C}" srcOrd="0" destOrd="0" presId="urn:microsoft.com/office/officeart/2005/8/layout/pyramid2"/>
    <dgm:cxn modelId="{58DB633F-AC56-4EE0-B3F3-AADC0D4DFA8B}" type="presOf" srcId="{D64851A8-CE55-4C85-B400-969206BB69D5}" destId="{D6C2BCA4-C11F-4E48-9ABB-8F116C97F01C}" srcOrd="0" destOrd="0" presId="urn:microsoft.com/office/officeart/2005/8/layout/pyramid2"/>
    <dgm:cxn modelId="{1273139D-EA93-4541-8A5D-E4C52C3C81D7}" srcId="{E96DB5B6-9C99-4597-9AB2-EF45F9F77DE1}" destId="{7940FF2C-16EB-4225-AE39-1A9C6842B88D}" srcOrd="0" destOrd="0" parTransId="{32D50001-9211-4ABF-8214-8378A4FBF6AB}" sibTransId="{928BD5C8-7E76-458E-B427-62E23220DB2F}"/>
    <dgm:cxn modelId="{00C2D69D-DDD5-4A30-BA85-5B8C613A32F2}" type="presOf" srcId="{C191716B-8667-4AAD-BBC3-3AFC7E68FE36}" destId="{01CDCEE6-60C3-47B2-A24A-3772F8C38CBE}" srcOrd="0" destOrd="0" presId="urn:microsoft.com/office/officeart/2005/8/layout/pyramid2"/>
    <dgm:cxn modelId="{A6B3A6A5-CE3F-4866-862F-C308F3E14E32}" srcId="{E96DB5B6-9C99-4597-9AB2-EF45F9F77DE1}" destId="{D64851A8-CE55-4C85-B400-969206BB69D5}" srcOrd="2" destOrd="0" parTransId="{FAB0FBCE-E682-4A75-BD42-17AA8A42C98C}" sibTransId="{CA552649-08D4-4D2C-9C00-DC01E54010F1}"/>
    <dgm:cxn modelId="{E4FD8B68-BE05-48DF-9739-AA3630127F71}" type="presParOf" srcId="{58F13036-AE93-4632-8749-3FFE015A2D3C}" destId="{A3C962E3-BE53-47D8-A593-45752FD543EF}" srcOrd="0" destOrd="0" presId="urn:microsoft.com/office/officeart/2005/8/layout/pyramid2"/>
    <dgm:cxn modelId="{9919DC96-FCBC-4EE4-88C7-C3A5AC5D1A79}" type="presParOf" srcId="{58F13036-AE93-4632-8749-3FFE015A2D3C}" destId="{883C8F45-83D1-4C4D-9AAD-CC7BEAFECB9E}" srcOrd="1" destOrd="0" presId="urn:microsoft.com/office/officeart/2005/8/layout/pyramid2"/>
    <dgm:cxn modelId="{4CB5C44F-BD6B-4CD3-AB48-184A1A286E78}" type="presParOf" srcId="{883C8F45-83D1-4C4D-9AAD-CC7BEAFECB9E}" destId="{2FE543FB-3EB9-4F46-AE88-89A541D611B2}" srcOrd="0" destOrd="0" presId="urn:microsoft.com/office/officeart/2005/8/layout/pyramid2"/>
    <dgm:cxn modelId="{B0D33AE6-68D1-434D-9F3D-9F0F05611552}" type="presParOf" srcId="{883C8F45-83D1-4C4D-9AAD-CC7BEAFECB9E}" destId="{CE6B65F6-C665-45DE-9BDF-60526C4342E4}" srcOrd="1" destOrd="0" presId="urn:microsoft.com/office/officeart/2005/8/layout/pyramid2"/>
    <dgm:cxn modelId="{4597B382-21A5-4CB1-A9E9-E771A838221C}" type="presParOf" srcId="{883C8F45-83D1-4C4D-9AAD-CC7BEAFECB9E}" destId="{01CDCEE6-60C3-47B2-A24A-3772F8C38CBE}" srcOrd="2" destOrd="0" presId="urn:microsoft.com/office/officeart/2005/8/layout/pyramid2"/>
    <dgm:cxn modelId="{0429D53A-0933-4D5B-9C0D-6D07751B7930}" type="presParOf" srcId="{883C8F45-83D1-4C4D-9AAD-CC7BEAFECB9E}" destId="{82B1E14D-CF3E-421C-B067-1802A847B2A8}" srcOrd="3" destOrd="0" presId="urn:microsoft.com/office/officeart/2005/8/layout/pyramid2"/>
    <dgm:cxn modelId="{9A972E16-E69C-4631-8A80-0001794D63E1}" type="presParOf" srcId="{883C8F45-83D1-4C4D-9AAD-CC7BEAFECB9E}" destId="{D6C2BCA4-C11F-4E48-9ABB-8F116C97F01C}" srcOrd="4" destOrd="0" presId="urn:microsoft.com/office/officeart/2005/8/layout/pyramid2"/>
    <dgm:cxn modelId="{A7BFDB2E-C5B7-4BFE-89B1-75E9A55E5658}" type="presParOf" srcId="{883C8F45-83D1-4C4D-9AAD-CC7BEAFECB9E}" destId="{BE07639E-B88C-4319-9FC4-E3ECD75E44A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6B19024-A68F-46A3-8145-C4560660CEB7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65B055E6-8726-42F3-B01E-8E643BE6BC21}">
      <dgm:prSet/>
      <dgm:spPr/>
      <dgm:t>
        <a:bodyPr/>
        <a:lstStyle/>
        <a:p>
          <a:pPr rtl="0"/>
          <a:r>
            <a:rPr lang="es-MX" dirty="0" smtClean="0"/>
            <a:t>Modo de vida solo tiene anclaje en la subjetividad y en las utilidades.</a:t>
          </a:r>
          <a:endParaRPr lang="es-MX" dirty="0"/>
        </a:p>
      </dgm:t>
    </dgm:pt>
    <dgm:pt modelId="{D45FD032-7EC3-4106-9691-E1706BE141F3}" type="parTrans" cxnId="{7A5AA57B-2E05-4FB4-B1C4-DD076510EA74}">
      <dgm:prSet/>
      <dgm:spPr/>
      <dgm:t>
        <a:bodyPr/>
        <a:lstStyle/>
        <a:p>
          <a:endParaRPr lang="es-MX"/>
        </a:p>
      </dgm:t>
    </dgm:pt>
    <dgm:pt modelId="{C113F9E4-2F46-4326-8A6F-759DB8EB33D3}" type="sibTrans" cxnId="{7A5AA57B-2E05-4FB4-B1C4-DD076510EA74}">
      <dgm:prSet/>
      <dgm:spPr/>
      <dgm:t>
        <a:bodyPr/>
        <a:lstStyle/>
        <a:p>
          <a:endParaRPr lang="es-MX"/>
        </a:p>
      </dgm:t>
    </dgm:pt>
    <dgm:pt modelId="{5CA318BF-AA72-4315-848C-21C9E9FC39E1}" type="pres">
      <dgm:prSet presAssocID="{16B19024-A68F-46A3-8145-C4560660CE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5997CA1-C4FF-4778-A2E0-B84CABC41339}" type="pres">
      <dgm:prSet presAssocID="{65B055E6-8726-42F3-B01E-8E643BE6BC21}" presName="Name8" presStyleCnt="0"/>
      <dgm:spPr/>
      <dgm:t>
        <a:bodyPr/>
        <a:lstStyle/>
        <a:p>
          <a:endParaRPr lang="es-MX"/>
        </a:p>
      </dgm:t>
    </dgm:pt>
    <dgm:pt modelId="{25C41C45-9525-4981-A82D-389CE29471B6}" type="pres">
      <dgm:prSet presAssocID="{65B055E6-8726-42F3-B01E-8E643BE6BC21}" presName="level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8429D3A-E7A9-4EF6-B49F-C8A012B6D837}" type="pres">
      <dgm:prSet presAssocID="{65B055E6-8726-42F3-B01E-8E643BE6BC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A5AA57B-2E05-4FB4-B1C4-DD076510EA74}" srcId="{16B19024-A68F-46A3-8145-C4560660CEB7}" destId="{65B055E6-8726-42F3-B01E-8E643BE6BC21}" srcOrd="0" destOrd="0" parTransId="{D45FD032-7EC3-4106-9691-E1706BE141F3}" sibTransId="{C113F9E4-2F46-4326-8A6F-759DB8EB33D3}"/>
    <dgm:cxn modelId="{B3C1BC7E-F9D1-417B-B899-035B1FA95255}" type="presOf" srcId="{65B055E6-8726-42F3-B01E-8E643BE6BC21}" destId="{25C41C45-9525-4981-A82D-389CE29471B6}" srcOrd="0" destOrd="0" presId="urn:microsoft.com/office/officeart/2005/8/layout/pyramid3"/>
    <dgm:cxn modelId="{0B293D4A-BC91-4481-9E00-B70CE1294D60}" type="presOf" srcId="{65B055E6-8726-42F3-B01E-8E643BE6BC21}" destId="{18429D3A-E7A9-4EF6-B49F-C8A012B6D837}" srcOrd="1" destOrd="0" presId="urn:microsoft.com/office/officeart/2005/8/layout/pyramid3"/>
    <dgm:cxn modelId="{2D50DCA7-12EE-415F-8077-28DBB409B296}" type="presOf" srcId="{16B19024-A68F-46A3-8145-C4560660CEB7}" destId="{5CA318BF-AA72-4315-848C-21C9E9FC39E1}" srcOrd="0" destOrd="0" presId="urn:microsoft.com/office/officeart/2005/8/layout/pyramid3"/>
    <dgm:cxn modelId="{0D31F931-8127-4D2E-BFA3-C3F5ED1C17B3}" type="presParOf" srcId="{5CA318BF-AA72-4315-848C-21C9E9FC39E1}" destId="{F5997CA1-C4FF-4778-A2E0-B84CABC41339}" srcOrd="0" destOrd="0" presId="urn:microsoft.com/office/officeart/2005/8/layout/pyramid3"/>
    <dgm:cxn modelId="{37EC9207-FEA6-4C8A-812F-966E000383B3}" type="presParOf" srcId="{F5997CA1-C4FF-4778-A2E0-B84CABC41339}" destId="{25C41C45-9525-4981-A82D-389CE29471B6}" srcOrd="0" destOrd="0" presId="urn:microsoft.com/office/officeart/2005/8/layout/pyramid3"/>
    <dgm:cxn modelId="{1C477E8F-9116-4131-9AE6-AE5A1804571B}" type="presParOf" srcId="{F5997CA1-C4FF-4778-A2E0-B84CABC41339}" destId="{18429D3A-E7A9-4EF6-B49F-C8A012B6D837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7902FA-CC69-4A21-BF74-26763C82BCD8}" type="doc">
      <dgm:prSet loTypeId="urn:microsoft.com/office/officeart/2005/8/layout/pyramid1" loCatId="pyramid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s-MX"/>
        </a:p>
      </dgm:t>
    </dgm:pt>
    <dgm:pt modelId="{D35E426A-6010-48B2-9F8E-B7979AB9D88E}">
      <dgm:prSet/>
      <dgm:spPr/>
      <dgm:t>
        <a:bodyPr/>
        <a:lstStyle/>
        <a:p>
          <a:pPr rtl="0"/>
          <a:endParaRPr lang="es-MX"/>
        </a:p>
      </dgm:t>
    </dgm:pt>
    <dgm:pt modelId="{1CCC820C-0348-4A6C-AC84-198FC4A84AF0}" type="parTrans" cxnId="{12D0A35E-F79A-49AB-82E5-273267A0B4E2}">
      <dgm:prSet/>
      <dgm:spPr/>
      <dgm:t>
        <a:bodyPr/>
        <a:lstStyle/>
        <a:p>
          <a:endParaRPr lang="es-MX"/>
        </a:p>
      </dgm:t>
    </dgm:pt>
    <dgm:pt modelId="{79CC3DCE-D35F-453D-939E-E3C3FFFA9E0D}" type="sibTrans" cxnId="{12D0A35E-F79A-49AB-82E5-273267A0B4E2}">
      <dgm:prSet/>
      <dgm:spPr/>
      <dgm:t>
        <a:bodyPr/>
        <a:lstStyle/>
        <a:p>
          <a:endParaRPr lang="es-MX"/>
        </a:p>
      </dgm:t>
    </dgm:pt>
    <dgm:pt modelId="{2FAC35E6-1FE1-4DE0-B8F1-5E43BF26998B}">
      <dgm:prSet/>
      <dgm:spPr/>
      <dgm:t>
        <a:bodyPr/>
        <a:lstStyle/>
        <a:p>
          <a:pPr rtl="0"/>
          <a:r>
            <a:rPr lang="es-MX" dirty="0" smtClean="0"/>
            <a:t>No se entiende como modo de ser, inherente a la naturaleza.</a:t>
          </a:r>
          <a:endParaRPr lang="es-MX" dirty="0"/>
        </a:p>
      </dgm:t>
    </dgm:pt>
    <dgm:pt modelId="{E7537A51-2CCB-4714-9997-064687DEF71A}" type="parTrans" cxnId="{749356CF-A707-41FD-8D17-033B3C5FE65E}">
      <dgm:prSet/>
      <dgm:spPr/>
      <dgm:t>
        <a:bodyPr/>
        <a:lstStyle/>
        <a:p>
          <a:endParaRPr lang="es-MX"/>
        </a:p>
      </dgm:t>
    </dgm:pt>
    <dgm:pt modelId="{27A4AAF6-533F-4B0A-8D7C-9C3C753CDECF}" type="sibTrans" cxnId="{749356CF-A707-41FD-8D17-033B3C5FE65E}">
      <dgm:prSet/>
      <dgm:spPr/>
      <dgm:t>
        <a:bodyPr/>
        <a:lstStyle/>
        <a:p>
          <a:endParaRPr lang="es-MX"/>
        </a:p>
      </dgm:t>
    </dgm:pt>
    <dgm:pt modelId="{5C22AA54-7822-4B4C-9D42-D6D9E8952D45}" type="pres">
      <dgm:prSet presAssocID="{C67902FA-CC69-4A21-BF74-26763C82BC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CA45068-DCD1-42A5-8766-8861DBF82B95}" type="pres">
      <dgm:prSet presAssocID="{D35E426A-6010-48B2-9F8E-B7979AB9D88E}" presName="Name8" presStyleCnt="0"/>
      <dgm:spPr/>
    </dgm:pt>
    <dgm:pt modelId="{21F25EF8-3566-4584-832D-34F918AA8E56}" type="pres">
      <dgm:prSet presAssocID="{D35E426A-6010-48B2-9F8E-B7979AB9D88E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AF4A5A-3C52-4272-8BB6-B7B4BAD8823A}" type="pres">
      <dgm:prSet presAssocID="{D35E426A-6010-48B2-9F8E-B7979AB9D88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1623887-75D9-4ADB-BDAA-068AFA211994}" type="pres">
      <dgm:prSet presAssocID="{2FAC35E6-1FE1-4DE0-B8F1-5E43BF26998B}" presName="Name8" presStyleCnt="0"/>
      <dgm:spPr/>
    </dgm:pt>
    <dgm:pt modelId="{085BD232-7CC5-460D-94B8-133B6A0F5439}" type="pres">
      <dgm:prSet presAssocID="{2FAC35E6-1FE1-4DE0-B8F1-5E43BF26998B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94A6289-E61D-4B4F-B8E0-FFE78E9FD5D7}" type="pres">
      <dgm:prSet presAssocID="{2FAC35E6-1FE1-4DE0-B8F1-5E43BF2699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49356CF-A707-41FD-8D17-033B3C5FE65E}" srcId="{C67902FA-CC69-4A21-BF74-26763C82BCD8}" destId="{2FAC35E6-1FE1-4DE0-B8F1-5E43BF26998B}" srcOrd="1" destOrd="0" parTransId="{E7537A51-2CCB-4714-9997-064687DEF71A}" sibTransId="{27A4AAF6-533F-4B0A-8D7C-9C3C753CDECF}"/>
    <dgm:cxn modelId="{D4552093-8DDD-4468-9C42-A4A41FB0F7D6}" type="presOf" srcId="{D35E426A-6010-48B2-9F8E-B7979AB9D88E}" destId="{21F25EF8-3566-4584-832D-34F918AA8E56}" srcOrd="0" destOrd="0" presId="urn:microsoft.com/office/officeart/2005/8/layout/pyramid1"/>
    <dgm:cxn modelId="{6D08F027-D40B-4C29-A3C5-B6C1DD37501B}" type="presOf" srcId="{D35E426A-6010-48B2-9F8E-B7979AB9D88E}" destId="{86AF4A5A-3C52-4272-8BB6-B7B4BAD8823A}" srcOrd="1" destOrd="0" presId="urn:microsoft.com/office/officeart/2005/8/layout/pyramid1"/>
    <dgm:cxn modelId="{D13A345B-BE6C-407D-8298-E488FDEB07D4}" type="presOf" srcId="{2FAC35E6-1FE1-4DE0-B8F1-5E43BF26998B}" destId="{085BD232-7CC5-460D-94B8-133B6A0F5439}" srcOrd="0" destOrd="0" presId="urn:microsoft.com/office/officeart/2005/8/layout/pyramid1"/>
    <dgm:cxn modelId="{CA1E2143-3DB5-4CA7-8B0F-82A8D91EDD7C}" type="presOf" srcId="{C67902FA-CC69-4A21-BF74-26763C82BCD8}" destId="{5C22AA54-7822-4B4C-9D42-D6D9E8952D45}" srcOrd="0" destOrd="0" presId="urn:microsoft.com/office/officeart/2005/8/layout/pyramid1"/>
    <dgm:cxn modelId="{4B72E0D8-F1FE-4BAD-91AD-E2C898070072}" type="presOf" srcId="{2FAC35E6-1FE1-4DE0-B8F1-5E43BF26998B}" destId="{F94A6289-E61D-4B4F-B8E0-FFE78E9FD5D7}" srcOrd="1" destOrd="0" presId="urn:microsoft.com/office/officeart/2005/8/layout/pyramid1"/>
    <dgm:cxn modelId="{12D0A35E-F79A-49AB-82E5-273267A0B4E2}" srcId="{C67902FA-CC69-4A21-BF74-26763C82BCD8}" destId="{D35E426A-6010-48B2-9F8E-B7979AB9D88E}" srcOrd="0" destOrd="0" parTransId="{1CCC820C-0348-4A6C-AC84-198FC4A84AF0}" sibTransId="{79CC3DCE-D35F-453D-939E-E3C3FFFA9E0D}"/>
    <dgm:cxn modelId="{FC182DF0-4454-4333-A6DA-CCAD4641D732}" type="presParOf" srcId="{5C22AA54-7822-4B4C-9D42-D6D9E8952D45}" destId="{ACA45068-DCD1-42A5-8766-8861DBF82B95}" srcOrd="0" destOrd="0" presId="urn:microsoft.com/office/officeart/2005/8/layout/pyramid1"/>
    <dgm:cxn modelId="{7FCFB58E-94BD-4CA8-8932-9517724F6A85}" type="presParOf" srcId="{ACA45068-DCD1-42A5-8766-8861DBF82B95}" destId="{21F25EF8-3566-4584-832D-34F918AA8E56}" srcOrd="0" destOrd="0" presId="urn:microsoft.com/office/officeart/2005/8/layout/pyramid1"/>
    <dgm:cxn modelId="{39FC9415-AB62-4380-8031-CD93DA89641C}" type="presParOf" srcId="{ACA45068-DCD1-42A5-8766-8861DBF82B95}" destId="{86AF4A5A-3C52-4272-8BB6-B7B4BAD8823A}" srcOrd="1" destOrd="0" presId="urn:microsoft.com/office/officeart/2005/8/layout/pyramid1"/>
    <dgm:cxn modelId="{BF20ECE3-6785-45CB-B352-7C68B4510DB8}" type="presParOf" srcId="{5C22AA54-7822-4B4C-9D42-D6D9E8952D45}" destId="{31623887-75D9-4ADB-BDAA-068AFA211994}" srcOrd="1" destOrd="0" presId="urn:microsoft.com/office/officeart/2005/8/layout/pyramid1"/>
    <dgm:cxn modelId="{81D93EA8-E464-41A2-990B-68E7D4B3C0DC}" type="presParOf" srcId="{31623887-75D9-4ADB-BDAA-068AFA211994}" destId="{085BD232-7CC5-460D-94B8-133B6A0F5439}" srcOrd="0" destOrd="0" presId="urn:microsoft.com/office/officeart/2005/8/layout/pyramid1"/>
    <dgm:cxn modelId="{6CB05614-5FCB-471F-8398-CE1F2AE6D1F9}" type="presParOf" srcId="{31623887-75D9-4ADB-BDAA-068AFA211994}" destId="{F94A6289-E61D-4B4F-B8E0-FFE78E9FD5D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C6D6D-5927-4D89-8DF5-645C7F3E70F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CC2E11BD-B286-45C9-8DF6-9F6AAB0B04DD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Confianza en fuerzas del mercado</a:t>
          </a:r>
          <a:endParaRPr lang="es-MX" dirty="0">
            <a:solidFill>
              <a:schemeClr val="tx1"/>
            </a:solidFill>
          </a:endParaRPr>
        </a:p>
      </dgm:t>
    </dgm:pt>
    <dgm:pt modelId="{836820B9-666F-451A-9B51-098BD40AAEAF}" type="parTrans" cxnId="{8EA0C83D-6A2B-4173-98B1-7FDEE3CF7309}">
      <dgm:prSet/>
      <dgm:spPr/>
      <dgm:t>
        <a:bodyPr/>
        <a:lstStyle/>
        <a:p>
          <a:endParaRPr lang="es-MX"/>
        </a:p>
      </dgm:t>
    </dgm:pt>
    <dgm:pt modelId="{7CD59DA7-4231-4B62-8BBE-684A14BE9461}" type="sibTrans" cxnId="{8EA0C83D-6A2B-4173-98B1-7FDEE3CF7309}">
      <dgm:prSet/>
      <dgm:spPr/>
      <dgm:t>
        <a:bodyPr/>
        <a:lstStyle/>
        <a:p>
          <a:endParaRPr lang="es-MX"/>
        </a:p>
      </dgm:t>
    </dgm:pt>
    <dgm:pt modelId="{D4999EC2-5FBB-48F5-A62B-17129033D628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Oferta-demanda</a:t>
          </a:r>
          <a:endParaRPr lang="es-MX" dirty="0">
            <a:solidFill>
              <a:schemeClr val="tx1"/>
            </a:solidFill>
          </a:endParaRPr>
        </a:p>
      </dgm:t>
    </dgm:pt>
    <dgm:pt modelId="{79DB10D0-A803-483C-8F22-D95BDEFF8C30}" type="parTrans" cxnId="{6E47ADE9-21F8-4D99-983B-D60A4152E153}">
      <dgm:prSet/>
      <dgm:spPr/>
      <dgm:t>
        <a:bodyPr/>
        <a:lstStyle/>
        <a:p>
          <a:endParaRPr lang="es-MX"/>
        </a:p>
      </dgm:t>
    </dgm:pt>
    <dgm:pt modelId="{8426B54C-4A92-4B64-AE90-5930016AB454}" type="sibTrans" cxnId="{6E47ADE9-21F8-4D99-983B-D60A4152E153}">
      <dgm:prSet/>
      <dgm:spPr/>
      <dgm:t>
        <a:bodyPr/>
        <a:lstStyle/>
        <a:p>
          <a:endParaRPr lang="es-MX"/>
        </a:p>
      </dgm:t>
    </dgm:pt>
    <dgm:pt modelId="{5E07CE3B-379B-4F47-9294-F4B71C365DA9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Mejor distribución de la riqueza</a:t>
          </a:r>
          <a:endParaRPr lang="es-MX" dirty="0">
            <a:solidFill>
              <a:schemeClr val="tx1"/>
            </a:solidFill>
          </a:endParaRPr>
        </a:p>
      </dgm:t>
    </dgm:pt>
    <dgm:pt modelId="{BB2173DB-FB3B-42DB-A278-110000CBC5A9}" type="parTrans" cxnId="{870EE799-D186-4F1A-B35E-1B6EA23E20CB}">
      <dgm:prSet/>
      <dgm:spPr/>
      <dgm:t>
        <a:bodyPr/>
        <a:lstStyle/>
        <a:p>
          <a:endParaRPr lang="es-MX"/>
        </a:p>
      </dgm:t>
    </dgm:pt>
    <dgm:pt modelId="{E913E070-9044-4D57-8429-105A13519CF1}" type="sibTrans" cxnId="{870EE799-D186-4F1A-B35E-1B6EA23E20CB}">
      <dgm:prSet/>
      <dgm:spPr/>
      <dgm:t>
        <a:bodyPr/>
        <a:lstStyle/>
        <a:p>
          <a:endParaRPr lang="es-MX"/>
        </a:p>
      </dgm:t>
    </dgm:pt>
    <dgm:pt modelId="{5BBC8989-6723-4A16-93FA-10BAE1672C90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No visión filosófica (en conciencia individual)</a:t>
          </a:r>
          <a:endParaRPr lang="es-MX" dirty="0">
            <a:solidFill>
              <a:schemeClr val="tx1"/>
            </a:solidFill>
          </a:endParaRPr>
        </a:p>
      </dgm:t>
    </dgm:pt>
    <dgm:pt modelId="{14DFDD97-4095-475D-ABEF-CFB9A1F74BEA}" type="parTrans" cxnId="{C414C1A8-5DC0-4325-97E4-E49B188AC0DB}">
      <dgm:prSet/>
      <dgm:spPr/>
      <dgm:t>
        <a:bodyPr/>
        <a:lstStyle/>
        <a:p>
          <a:endParaRPr lang="es-MX"/>
        </a:p>
      </dgm:t>
    </dgm:pt>
    <dgm:pt modelId="{D2DA7537-5A3E-4DFF-AFDC-23531F0F6BD9}" type="sibTrans" cxnId="{C414C1A8-5DC0-4325-97E4-E49B188AC0DB}">
      <dgm:prSet/>
      <dgm:spPr/>
      <dgm:t>
        <a:bodyPr/>
        <a:lstStyle/>
        <a:p>
          <a:endParaRPr lang="es-MX"/>
        </a:p>
      </dgm:t>
    </dgm:pt>
    <dgm:pt modelId="{B9251CB3-0743-4C8C-84F1-3CC17B5B0332}" type="pres">
      <dgm:prSet presAssocID="{CB3C6D6D-5927-4D89-8DF5-645C7F3E70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3186C75-33D8-44F0-BF4F-7072BDC49286}" type="pres">
      <dgm:prSet presAssocID="{CC2E11BD-B286-45C9-8DF6-9F6AAB0B04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8BF04BE-898A-4590-AFCA-955243A9B243}" type="pres">
      <dgm:prSet presAssocID="{7CD59DA7-4231-4B62-8BBE-684A14BE9461}" presName="spacer" presStyleCnt="0"/>
      <dgm:spPr/>
    </dgm:pt>
    <dgm:pt modelId="{3097071D-192F-4772-8825-1FBFD87F2ED0}" type="pres">
      <dgm:prSet presAssocID="{D4999EC2-5FBB-48F5-A62B-17129033D6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BDC8B6-E14C-41B4-B6F2-208C4042366C}" type="pres">
      <dgm:prSet presAssocID="{8426B54C-4A92-4B64-AE90-5930016AB454}" presName="spacer" presStyleCnt="0"/>
      <dgm:spPr/>
    </dgm:pt>
    <dgm:pt modelId="{DC4C77B3-CB9A-4A97-8414-5EDC6273F241}" type="pres">
      <dgm:prSet presAssocID="{5E07CE3B-379B-4F47-9294-F4B71C365DA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9F8EF63-21A5-4210-B2C8-442555AE084D}" type="pres">
      <dgm:prSet presAssocID="{E913E070-9044-4D57-8429-105A13519CF1}" presName="spacer" presStyleCnt="0"/>
      <dgm:spPr/>
    </dgm:pt>
    <dgm:pt modelId="{3DACD8AF-4755-4F49-A71B-11A22B4E3592}" type="pres">
      <dgm:prSet presAssocID="{5BBC8989-6723-4A16-93FA-10BAE1672C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A78639D-27C7-4AB8-9BB1-84CC4599AC44}" type="presOf" srcId="{5BBC8989-6723-4A16-93FA-10BAE1672C90}" destId="{3DACD8AF-4755-4F49-A71B-11A22B4E3592}" srcOrd="0" destOrd="0" presId="urn:microsoft.com/office/officeart/2005/8/layout/vList2"/>
    <dgm:cxn modelId="{69EF3ED6-6DE1-46AE-9245-05C4C3500A70}" type="presOf" srcId="{D4999EC2-5FBB-48F5-A62B-17129033D628}" destId="{3097071D-192F-4772-8825-1FBFD87F2ED0}" srcOrd="0" destOrd="0" presId="urn:microsoft.com/office/officeart/2005/8/layout/vList2"/>
    <dgm:cxn modelId="{56FCCE7A-BA76-4875-A7BF-A03DE27B0484}" type="presOf" srcId="{5E07CE3B-379B-4F47-9294-F4B71C365DA9}" destId="{DC4C77B3-CB9A-4A97-8414-5EDC6273F241}" srcOrd="0" destOrd="0" presId="urn:microsoft.com/office/officeart/2005/8/layout/vList2"/>
    <dgm:cxn modelId="{6E47ADE9-21F8-4D99-983B-D60A4152E153}" srcId="{CB3C6D6D-5927-4D89-8DF5-645C7F3E70F6}" destId="{D4999EC2-5FBB-48F5-A62B-17129033D628}" srcOrd="1" destOrd="0" parTransId="{79DB10D0-A803-483C-8F22-D95BDEFF8C30}" sibTransId="{8426B54C-4A92-4B64-AE90-5930016AB454}"/>
    <dgm:cxn modelId="{8EA0C83D-6A2B-4173-98B1-7FDEE3CF7309}" srcId="{CB3C6D6D-5927-4D89-8DF5-645C7F3E70F6}" destId="{CC2E11BD-B286-45C9-8DF6-9F6AAB0B04DD}" srcOrd="0" destOrd="0" parTransId="{836820B9-666F-451A-9B51-098BD40AAEAF}" sibTransId="{7CD59DA7-4231-4B62-8BBE-684A14BE9461}"/>
    <dgm:cxn modelId="{49ADDF82-A5B7-4529-8712-4056877E34AF}" type="presOf" srcId="{CC2E11BD-B286-45C9-8DF6-9F6AAB0B04DD}" destId="{93186C75-33D8-44F0-BF4F-7072BDC49286}" srcOrd="0" destOrd="0" presId="urn:microsoft.com/office/officeart/2005/8/layout/vList2"/>
    <dgm:cxn modelId="{870EE799-D186-4F1A-B35E-1B6EA23E20CB}" srcId="{CB3C6D6D-5927-4D89-8DF5-645C7F3E70F6}" destId="{5E07CE3B-379B-4F47-9294-F4B71C365DA9}" srcOrd="2" destOrd="0" parTransId="{BB2173DB-FB3B-42DB-A278-110000CBC5A9}" sibTransId="{E913E070-9044-4D57-8429-105A13519CF1}"/>
    <dgm:cxn modelId="{5558101B-F130-43E0-BB0B-6968BAF49491}" type="presOf" srcId="{CB3C6D6D-5927-4D89-8DF5-645C7F3E70F6}" destId="{B9251CB3-0743-4C8C-84F1-3CC17B5B0332}" srcOrd="0" destOrd="0" presId="urn:microsoft.com/office/officeart/2005/8/layout/vList2"/>
    <dgm:cxn modelId="{C414C1A8-5DC0-4325-97E4-E49B188AC0DB}" srcId="{CB3C6D6D-5927-4D89-8DF5-645C7F3E70F6}" destId="{5BBC8989-6723-4A16-93FA-10BAE1672C90}" srcOrd="3" destOrd="0" parTransId="{14DFDD97-4095-475D-ABEF-CFB9A1F74BEA}" sibTransId="{D2DA7537-5A3E-4DFF-AFDC-23531F0F6BD9}"/>
    <dgm:cxn modelId="{EBEAEE3D-4811-4ED4-A3F1-0F1280950ED1}" type="presParOf" srcId="{B9251CB3-0743-4C8C-84F1-3CC17B5B0332}" destId="{93186C75-33D8-44F0-BF4F-7072BDC49286}" srcOrd="0" destOrd="0" presId="urn:microsoft.com/office/officeart/2005/8/layout/vList2"/>
    <dgm:cxn modelId="{2707B4F7-B681-4C32-A55F-FBDEA062AA4E}" type="presParOf" srcId="{B9251CB3-0743-4C8C-84F1-3CC17B5B0332}" destId="{88BF04BE-898A-4590-AFCA-955243A9B243}" srcOrd="1" destOrd="0" presId="urn:microsoft.com/office/officeart/2005/8/layout/vList2"/>
    <dgm:cxn modelId="{A85A1F20-E3DE-4731-81F9-B14C2E4231C7}" type="presParOf" srcId="{B9251CB3-0743-4C8C-84F1-3CC17B5B0332}" destId="{3097071D-192F-4772-8825-1FBFD87F2ED0}" srcOrd="2" destOrd="0" presId="urn:microsoft.com/office/officeart/2005/8/layout/vList2"/>
    <dgm:cxn modelId="{3ACD6833-E4E1-486A-9C01-8CFE5AEEA859}" type="presParOf" srcId="{B9251CB3-0743-4C8C-84F1-3CC17B5B0332}" destId="{39BDC8B6-E14C-41B4-B6F2-208C4042366C}" srcOrd="3" destOrd="0" presId="urn:microsoft.com/office/officeart/2005/8/layout/vList2"/>
    <dgm:cxn modelId="{7080FB7C-FC08-4A48-AD26-E7DFB106CD2A}" type="presParOf" srcId="{B9251CB3-0743-4C8C-84F1-3CC17B5B0332}" destId="{DC4C77B3-CB9A-4A97-8414-5EDC6273F241}" srcOrd="4" destOrd="0" presId="urn:microsoft.com/office/officeart/2005/8/layout/vList2"/>
    <dgm:cxn modelId="{603CDC1D-F551-4DD6-8BE3-9CBE14A5D8DF}" type="presParOf" srcId="{B9251CB3-0743-4C8C-84F1-3CC17B5B0332}" destId="{49F8EF63-21A5-4210-B2C8-442555AE084D}" srcOrd="5" destOrd="0" presId="urn:microsoft.com/office/officeart/2005/8/layout/vList2"/>
    <dgm:cxn modelId="{85DDA31D-2E53-43A4-86EF-0395518A0C1E}" type="presParOf" srcId="{B9251CB3-0743-4C8C-84F1-3CC17B5B0332}" destId="{3DACD8AF-4755-4F49-A71B-11A22B4E35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4B988-D088-4CA2-A641-FE36953E2B9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s-MX"/>
        </a:p>
      </dgm:t>
    </dgm:pt>
    <dgm:pt modelId="{3EA0AD10-BB12-4675-A5B3-FEC87A9C1469}" type="pres">
      <dgm:prSet presAssocID="{0E74B988-D088-4CA2-A641-FE36953E2B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</dgm:ptLst>
  <dgm:cxnLst>
    <dgm:cxn modelId="{A4BB641D-D379-4740-86F7-96B36B38E00F}" type="presOf" srcId="{0E74B988-D088-4CA2-A641-FE36953E2B9A}" destId="{3EA0AD10-BB12-4675-A5B3-FEC87A9C14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C6D6D-5927-4D89-8DF5-645C7F3E70F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B9251CB3-0743-4C8C-84F1-3CC17B5B0332}" type="pres">
      <dgm:prSet presAssocID="{CB3C6D6D-5927-4D89-8DF5-645C7F3E70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</dgm:ptLst>
  <dgm:cxnLst>
    <dgm:cxn modelId="{B72D3DD1-5737-459A-8158-8DE6F28C401B}" type="presOf" srcId="{CB3C6D6D-5927-4D89-8DF5-645C7F3E70F6}" destId="{B9251CB3-0743-4C8C-84F1-3CC17B5B03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4B988-D088-4CA2-A641-FE36953E2B9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s-MX"/>
        </a:p>
      </dgm:t>
    </dgm:pt>
    <dgm:pt modelId="{999CDC0D-DCA5-46BC-8FA1-53DAAB9E0CFF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Imposición de orden racional al mercado</a:t>
          </a:r>
          <a:endParaRPr lang="es-MX" sz="2400" dirty="0">
            <a:solidFill>
              <a:schemeClr val="tx1"/>
            </a:solidFill>
          </a:endParaRPr>
        </a:p>
      </dgm:t>
    </dgm:pt>
    <dgm:pt modelId="{EAAE2669-5D7A-42BA-AD4B-8E5547857843}" type="parTrans" cxnId="{AA24A22C-DB74-450C-A5CD-30D358358998}">
      <dgm:prSet/>
      <dgm:spPr/>
      <dgm:t>
        <a:bodyPr/>
        <a:lstStyle/>
        <a:p>
          <a:endParaRPr lang="es-MX"/>
        </a:p>
      </dgm:t>
    </dgm:pt>
    <dgm:pt modelId="{324D2E11-D48B-47CC-A35D-36E4A715D596}" type="sibTrans" cxnId="{AA24A22C-DB74-450C-A5CD-30D358358998}">
      <dgm:prSet/>
      <dgm:spPr/>
      <dgm:t>
        <a:bodyPr/>
        <a:lstStyle/>
        <a:p>
          <a:endParaRPr lang="es-MX"/>
        </a:p>
      </dgm:t>
    </dgm:pt>
    <dgm:pt modelId="{8EBB0FAE-5EF6-443C-B73D-3FDBA40B0EEE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Recuperar la dimensión social</a:t>
          </a:r>
          <a:endParaRPr lang="es-MX" sz="2400" dirty="0">
            <a:solidFill>
              <a:schemeClr val="tx1"/>
            </a:solidFill>
          </a:endParaRPr>
        </a:p>
      </dgm:t>
    </dgm:pt>
    <dgm:pt modelId="{4B05EB01-FA3E-4EA1-A97A-3A750282CAD6}" type="parTrans" cxnId="{58A494FA-D692-45FE-A90A-EB7587156300}">
      <dgm:prSet/>
      <dgm:spPr/>
      <dgm:t>
        <a:bodyPr/>
        <a:lstStyle/>
        <a:p>
          <a:endParaRPr lang="es-MX"/>
        </a:p>
      </dgm:t>
    </dgm:pt>
    <dgm:pt modelId="{F310ADBC-840D-4925-BD8D-70161B1AAB82}" type="sibTrans" cxnId="{58A494FA-D692-45FE-A90A-EB7587156300}">
      <dgm:prSet/>
      <dgm:spPr/>
      <dgm:t>
        <a:bodyPr/>
        <a:lstStyle/>
        <a:p>
          <a:endParaRPr lang="es-MX"/>
        </a:p>
      </dgm:t>
    </dgm:pt>
    <dgm:pt modelId="{76FDA2CE-2057-415D-B52E-BA626A9BB638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Visión materialista del mundo (hombre como animal con procesos superiores)</a:t>
          </a:r>
          <a:endParaRPr lang="es-MX" sz="2400" dirty="0">
            <a:solidFill>
              <a:schemeClr val="tx1"/>
            </a:solidFill>
          </a:endParaRPr>
        </a:p>
      </dgm:t>
    </dgm:pt>
    <dgm:pt modelId="{64FE1D82-0013-4093-BB6B-715F11A34D64}" type="parTrans" cxnId="{22A00F2A-8B69-497A-914E-3C401A064417}">
      <dgm:prSet/>
      <dgm:spPr/>
      <dgm:t>
        <a:bodyPr/>
        <a:lstStyle/>
        <a:p>
          <a:endParaRPr lang="es-MX"/>
        </a:p>
      </dgm:t>
    </dgm:pt>
    <dgm:pt modelId="{933AF7D4-D9DF-40AC-BB57-DD2D7D86B396}" type="sibTrans" cxnId="{22A00F2A-8B69-497A-914E-3C401A064417}">
      <dgm:prSet/>
      <dgm:spPr/>
      <dgm:t>
        <a:bodyPr/>
        <a:lstStyle/>
        <a:p>
          <a:endParaRPr lang="es-MX"/>
        </a:p>
      </dgm:t>
    </dgm:pt>
    <dgm:pt modelId="{3EA0AD10-BB12-4675-A5B3-FEC87A9C1469}" type="pres">
      <dgm:prSet presAssocID="{0E74B988-D088-4CA2-A641-FE36953E2B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28527E3-BA32-467D-A84C-02ECA19A52A5}" type="pres">
      <dgm:prSet presAssocID="{999CDC0D-DCA5-46BC-8FA1-53DAAB9E0C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5B77619-7412-4227-9157-0FD0CB8473D0}" type="pres">
      <dgm:prSet presAssocID="{324D2E11-D48B-47CC-A35D-36E4A715D596}" presName="spacer" presStyleCnt="0"/>
      <dgm:spPr/>
    </dgm:pt>
    <dgm:pt modelId="{BD518846-4C39-416A-91EE-FB7BAECDC42B}" type="pres">
      <dgm:prSet presAssocID="{8EBB0FAE-5EF6-443C-B73D-3FDBA40B0E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1F0A30-E6DC-433C-8CC3-4C1F44240F0F}" type="pres">
      <dgm:prSet presAssocID="{F310ADBC-840D-4925-BD8D-70161B1AAB82}" presName="spacer" presStyleCnt="0"/>
      <dgm:spPr/>
    </dgm:pt>
    <dgm:pt modelId="{22346BDD-9383-48ED-93E4-8A78AB73EA28}" type="pres">
      <dgm:prSet presAssocID="{76FDA2CE-2057-415D-B52E-BA626A9BB63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2831DC7-B313-465B-BAD7-8CDCEE73B6C8}" type="presOf" srcId="{0E74B988-D088-4CA2-A641-FE36953E2B9A}" destId="{3EA0AD10-BB12-4675-A5B3-FEC87A9C1469}" srcOrd="0" destOrd="0" presId="urn:microsoft.com/office/officeart/2005/8/layout/vList2"/>
    <dgm:cxn modelId="{22A00F2A-8B69-497A-914E-3C401A064417}" srcId="{0E74B988-D088-4CA2-A641-FE36953E2B9A}" destId="{76FDA2CE-2057-415D-B52E-BA626A9BB638}" srcOrd="2" destOrd="0" parTransId="{64FE1D82-0013-4093-BB6B-715F11A34D64}" sibTransId="{933AF7D4-D9DF-40AC-BB57-DD2D7D86B396}"/>
    <dgm:cxn modelId="{AA24A22C-DB74-450C-A5CD-30D358358998}" srcId="{0E74B988-D088-4CA2-A641-FE36953E2B9A}" destId="{999CDC0D-DCA5-46BC-8FA1-53DAAB9E0CFF}" srcOrd="0" destOrd="0" parTransId="{EAAE2669-5D7A-42BA-AD4B-8E5547857843}" sibTransId="{324D2E11-D48B-47CC-A35D-36E4A715D596}"/>
    <dgm:cxn modelId="{AEAB526F-A7FF-4371-8039-D3B5EA679521}" type="presOf" srcId="{8EBB0FAE-5EF6-443C-B73D-3FDBA40B0EEE}" destId="{BD518846-4C39-416A-91EE-FB7BAECDC42B}" srcOrd="0" destOrd="0" presId="urn:microsoft.com/office/officeart/2005/8/layout/vList2"/>
    <dgm:cxn modelId="{B9ED6911-26E4-4334-9AC1-D21A28B77E56}" type="presOf" srcId="{999CDC0D-DCA5-46BC-8FA1-53DAAB9E0CFF}" destId="{D28527E3-BA32-467D-A84C-02ECA19A52A5}" srcOrd="0" destOrd="0" presId="urn:microsoft.com/office/officeart/2005/8/layout/vList2"/>
    <dgm:cxn modelId="{58A494FA-D692-45FE-A90A-EB7587156300}" srcId="{0E74B988-D088-4CA2-A641-FE36953E2B9A}" destId="{8EBB0FAE-5EF6-443C-B73D-3FDBA40B0EEE}" srcOrd="1" destOrd="0" parTransId="{4B05EB01-FA3E-4EA1-A97A-3A750282CAD6}" sibTransId="{F310ADBC-840D-4925-BD8D-70161B1AAB82}"/>
    <dgm:cxn modelId="{C727B3D9-8B83-4A47-8C30-2399EC830D67}" type="presOf" srcId="{76FDA2CE-2057-415D-B52E-BA626A9BB638}" destId="{22346BDD-9383-48ED-93E4-8A78AB73EA28}" srcOrd="0" destOrd="0" presId="urn:microsoft.com/office/officeart/2005/8/layout/vList2"/>
    <dgm:cxn modelId="{0287AE99-FD13-4891-B8AF-C3CBFE260444}" type="presParOf" srcId="{3EA0AD10-BB12-4675-A5B3-FEC87A9C1469}" destId="{D28527E3-BA32-467D-A84C-02ECA19A52A5}" srcOrd="0" destOrd="0" presId="urn:microsoft.com/office/officeart/2005/8/layout/vList2"/>
    <dgm:cxn modelId="{8693052C-B657-4BC9-933A-EAD5C301FE32}" type="presParOf" srcId="{3EA0AD10-BB12-4675-A5B3-FEC87A9C1469}" destId="{95B77619-7412-4227-9157-0FD0CB8473D0}" srcOrd="1" destOrd="0" presId="urn:microsoft.com/office/officeart/2005/8/layout/vList2"/>
    <dgm:cxn modelId="{D76AC145-4E58-401A-A41E-1CB1B15EA033}" type="presParOf" srcId="{3EA0AD10-BB12-4675-A5B3-FEC87A9C1469}" destId="{BD518846-4C39-416A-91EE-FB7BAECDC42B}" srcOrd="2" destOrd="0" presId="urn:microsoft.com/office/officeart/2005/8/layout/vList2"/>
    <dgm:cxn modelId="{2360F1E7-554D-429F-9F64-DE31B27324CD}" type="presParOf" srcId="{3EA0AD10-BB12-4675-A5B3-FEC87A9C1469}" destId="{F41F0A30-E6DC-433C-8CC3-4C1F44240F0F}" srcOrd="3" destOrd="0" presId="urn:microsoft.com/office/officeart/2005/8/layout/vList2"/>
    <dgm:cxn modelId="{4B05E33E-CAAF-4718-9328-0A774A152075}" type="presParOf" srcId="{3EA0AD10-BB12-4675-A5B3-FEC87A9C1469}" destId="{22346BDD-9383-48ED-93E4-8A78AB73EA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C6D6D-5927-4D89-8DF5-645C7F3E70F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CC2E11BD-B286-45C9-8DF6-9F6AAB0B04DD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Confianza en fuerzas del mercado</a:t>
          </a:r>
          <a:endParaRPr lang="es-MX" dirty="0">
            <a:solidFill>
              <a:schemeClr val="tx1"/>
            </a:solidFill>
          </a:endParaRPr>
        </a:p>
      </dgm:t>
    </dgm:pt>
    <dgm:pt modelId="{836820B9-666F-451A-9B51-098BD40AAEAF}" type="parTrans" cxnId="{8EA0C83D-6A2B-4173-98B1-7FDEE3CF7309}">
      <dgm:prSet/>
      <dgm:spPr/>
      <dgm:t>
        <a:bodyPr/>
        <a:lstStyle/>
        <a:p>
          <a:endParaRPr lang="es-MX"/>
        </a:p>
      </dgm:t>
    </dgm:pt>
    <dgm:pt modelId="{7CD59DA7-4231-4B62-8BBE-684A14BE9461}" type="sibTrans" cxnId="{8EA0C83D-6A2B-4173-98B1-7FDEE3CF7309}">
      <dgm:prSet/>
      <dgm:spPr/>
      <dgm:t>
        <a:bodyPr/>
        <a:lstStyle/>
        <a:p>
          <a:endParaRPr lang="es-MX"/>
        </a:p>
      </dgm:t>
    </dgm:pt>
    <dgm:pt modelId="{D4999EC2-5FBB-48F5-A62B-17129033D628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Oferta-demanda</a:t>
          </a:r>
          <a:endParaRPr lang="es-MX" dirty="0">
            <a:solidFill>
              <a:schemeClr val="tx1"/>
            </a:solidFill>
          </a:endParaRPr>
        </a:p>
      </dgm:t>
    </dgm:pt>
    <dgm:pt modelId="{79DB10D0-A803-483C-8F22-D95BDEFF8C30}" type="parTrans" cxnId="{6E47ADE9-21F8-4D99-983B-D60A4152E153}">
      <dgm:prSet/>
      <dgm:spPr/>
      <dgm:t>
        <a:bodyPr/>
        <a:lstStyle/>
        <a:p>
          <a:endParaRPr lang="es-MX"/>
        </a:p>
      </dgm:t>
    </dgm:pt>
    <dgm:pt modelId="{8426B54C-4A92-4B64-AE90-5930016AB454}" type="sibTrans" cxnId="{6E47ADE9-21F8-4D99-983B-D60A4152E153}">
      <dgm:prSet/>
      <dgm:spPr/>
      <dgm:t>
        <a:bodyPr/>
        <a:lstStyle/>
        <a:p>
          <a:endParaRPr lang="es-MX"/>
        </a:p>
      </dgm:t>
    </dgm:pt>
    <dgm:pt modelId="{5E07CE3B-379B-4F47-9294-F4B71C365DA9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Mejor distribución de la riqueza</a:t>
          </a:r>
          <a:endParaRPr lang="es-MX" dirty="0">
            <a:solidFill>
              <a:schemeClr val="tx1"/>
            </a:solidFill>
          </a:endParaRPr>
        </a:p>
      </dgm:t>
    </dgm:pt>
    <dgm:pt modelId="{BB2173DB-FB3B-42DB-A278-110000CBC5A9}" type="parTrans" cxnId="{870EE799-D186-4F1A-B35E-1B6EA23E20CB}">
      <dgm:prSet/>
      <dgm:spPr/>
      <dgm:t>
        <a:bodyPr/>
        <a:lstStyle/>
        <a:p>
          <a:endParaRPr lang="es-MX"/>
        </a:p>
      </dgm:t>
    </dgm:pt>
    <dgm:pt modelId="{E913E070-9044-4D57-8429-105A13519CF1}" type="sibTrans" cxnId="{870EE799-D186-4F1A-B35E-1B6EA23E20CB}">
      <dgm:prSet/>
      <dgm:spPr/>
      <dgm:t>
        <a:bodyPr/>
        <a:lstStyle/>
        <a:p>
          <a:endParaRPr lang="es-MX"/>
        </a:p>
      </dgm:t>
    </dgm:pt>
    <dgm:pt modelId="{5BBC8989-6723-4A16-93FA-10BAE1672C90}">
      <dgm:prSet/>
      <dgm:spPr/>
      <dgm:t>
        <a:bodyPr/>
        <a:lstStyle/>
        <a:p>
          <a:pPr rtl="0"/>
          <a:r>
            <a:rPr lang="es-MX" dirty="0" smtClean="0">
              <a:solidFill>
                <a:schemeClr val="tx1"/>
              </a:solidFill>
            </a:rPr>
            <a:t>No visión filosófica (en conciencia individual)</a:t>
          </a:r>
          <a:endParaRPr lang="es-MX" dirty="0">
            <a:solidFill>
              <a:schemeClr val="tx1"/>
            </a:solidFill>
          </a:endParaRPr>
        </a:p>
      </dgm:t>
    </dgm:pt>
    <dgm:pt modelId="{14DFDD97-4095-475D-ABEF-CFB9A1F74BEA}" type="parTrans" cxnId="{C414C1A8-5DC0-4325-97E4-E49B188AC0DB}">
      <dgm:prSet/>
      <dgm:spPr/>
      <dgm:t>
        <a:bodyPr/>
        <a:lstStyle/>
        <a:p>
          <a:endParaRPr lang="es-MX"/>
        </a:p>
      </dgm:t>
    </dgm:pt>
    <dgm:pt modelId="{D2DA7537-5A3E-4DFF-AFDC-23531F0F6BD9}" type="sibTrans" cxnId="{C414C1A8-5DC0-4325-97E4-E49B188AC0DB}">
      <dgm:prSet/>
      <dgm:spPr/>
      <dgm:t>
        <a:bodyPr/>
        <a:lstStyle/>
        <a:p>
          <a:endParaRPr lang="es-MX"/>
        </a:p>
      </dgm:t>
    </dgm:pt>
    <dgm:pt modelId="{B9251CB3-0743-4C8C-84F1-3CC17B5B0332}" type="pres">
      <dgm:prSet presAssocID="{CB3C6D6D-5927-4D89-8DF5-645C7F3E70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3186C75-33D8-44F0-BF4F-7072BDC49286}" type="pres">
      <dgm:prSet presAssocID="{CC2E11BD-B286-45C9-8DF6-9F6AAB0B04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8BF04BE-898A-4590-AFCA-955243A9B243}" type="pres">
      <dgm:prSet presAssocID="{7CD59DA7-4231-4B62-8BBE-684A14BE9461}" presName="spacer" presStyleCnt="0"/>
      <dgm:spPr/>
    </dgm:pt>
    <dgm:pt modelId="{3097071D-192F-4772-8825-1FBFD87F2ED0}" type="pres">
      <dgm:prSet presAssocID="{D4999EC2-5FBB-48F5-A62B-17129033D6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BDC8B6-E14C-41B4-B6F2-208C4042366C}" type="pres">
      <dgm:prSet presAssocID="{8426B54C-4A92-4B64-AE90-5930016AB454}" presName="spacer" presStyleCnt="0"/>
      <dgm:spPr/>
    </dgm:pt>
    <dgm:pt modelId="{DC4C77B3-CB9A-4A97-8414-5EDC6273F241}" type="pres">
      <dgm:prSet presAssocID="{5E07CE3B-379B-4F47-9294-F4B71C365DA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9F8EF63-21A5-4210-B2C8-442555AE084D}" type="pres">
      <dgm:prSet presAssocID="{E913E070-9044-4D57-8429-105A13519CF1}" presName="spacer" presStyleCnt="0"/>
      <dgm:spPr/>
    </dgm:pt>
    <dgm:pt modelId="{3DACD8AF-4755-4F49-A71B-11A22B4E3592}" type="pres">
      <dgm:prSet presAssocID="{5BBC8989-6723-4A16-93FA-10BAE1672C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93964C5-319A-4AE8-AB57-66F7329289DF}" type="presOf" srcId="{5E07CE3B-379B-4F47-9294-F4B71C365DA9}" destId="{DC4C77B3-CB9A-4A97-8414-5EDC6273F241}" srcOrd="0" destOrd="0" presId="urn:microsoft.com/office/officeart/2005/8/layout/vList2"/>
    <dgm:cxn modelId="{83BD011E-5956-4217-A132-D7632355F15C}" type="presOf" srcId="{5BBC8989-6723-4A16-93FA-10BAE1672C90}" destId="{3DACD8AF-4755-4F49-A71B-11A22B4E3592}" srcOrd="0" destOrd="0" presId="urn:microsoft.com/office/officeart/2005/8/layout/vList2"/>
    <dgm:cxn modelId="{6E47ADE9-21F8-4D99-983B-D60A4152E153}" srcId="{CB3C6D6D-5927-4D89-8DF5-645C7F3E70F6}" destId="{D4999EC2-5FBB-48F5-A62B-17129033D628}" srcOrd="1" destOrd="0" parTransId="{79DB10D0-A803-483C-8F22-D95BDEFF8C30}" sibTransId="{8426B54C-4A92-4B64-AE90-5930016AB454}"/>
    <dgm:cxn modelId="{8EA0C83D-6A2B-4173-98B1-7FDEE3CF7309}" srcId="{CB3C6D6D-5927-4D89-8DF5-645C7F3E70F6}" destId="{CC2E11BD-B286-45C9-8DF6-9F6AAB0B04DD}" srcOrd="0" destOrd="0" parTransId="{836820B9-666F-451A-9B51-098BD40AAEAF}" sibTransId="{7CD59DA7-4231-4B62-8BBE-684A14BE9461}"/>
    <dgm:cxn modelId="{870EE799-D186-4F1A-B35E-1B6EA23E20CB}" srcId="{CB3C6D6D-5927-4D89-8DF5-645C7F3E70F6}" destId="{5E07CE3B-379B-4F47-9294-F4B71C365DA9}" srcOrd="2" destOrd="0" parTransId="{BB2173DB-FB3B-42DB-A278-110000CBC5A9}" sibTransId="{E913E070-9044-4D57-8429-105A13519CF1}"/>
    <dgm:cxn modelId="{67334825-D152-48C6-A526-079D4FEBBD7C}" type="presOf" srcId="{CC2E11BD-B286-45C9-8DF6-9F6AAB0B04DD}" destId="{93186C75-33D8-44F0-BF4F-7072BDC49286}" srcOrd="0" destOrd="0" presId="urn:microsoft.com/office/officeart/2005/8/layout/vList2"/>
    <dgm:cxn modelId="{11358188-778A-4B0F-8DCD-1A35ED9E4BBE}" type="presOf" srcId="{D4999EC2-5FBB-48F5-A62B-17129033D628}" destId="{3097071D-192F-4772-8825-1FBFD87F2ED0}" srcOrd="0" destOrd="0" presId="urn:microsoft.com/office/officeart/2005/8/layout/vList2"/>
    <dgm:cxn modelId="{C414C1A8-5DC0-4325-97E4-E49B188AC0DB}" srcId="{CB3C6D6D-5927-4D89-8DF5-645C7F3E70F6}" destId="{5BBC8989-6723-4A16-93FA-10BAE1672C90}" srcOrd="3" destOrd="0" parTransId="{14DFDD97-4095-475D-ABEF-CFB9A1F74BEA}" sibTransId="{D2DA7537-5A3E-4DFF-AFDC-23531F0F6BD9}"/>
    <dgm:cxn modelId="{C64432F4-0E45-4D94-8108-EA895EF19C0C}" type="presOf" srcId="{CB3C6D6D-5927-4D89-8DF5-645C7F3E70F6}" destId="{B9251CB3-0743-4C8C-84F1-3CC17B5B0332}" srcOrd="0" destOrd="0" presId="urn:microsoft.com/office/officeart/2005/8/layout/vList2"/>
    <dgm:cxn modelId="{E8C28DD4-CA30-400F-83AA-868429D541A8}" type="presParOf" srcId="{B9251CB3-0743-4C8C-84F1-3CC17B5B0332}" destId="{93186C75-33D8-44F0-BF4F-7072BDC49286}" srcOrd="0" destOrd="0" presId="urn:microsoft.com/office/officeart/2005/8/layout/vList2"/>
    <dgm:cxn modelId="{D3EFE19A-CD8C-455A-A7C0-03CE5F25A174}" type="presParOf" srcId="{B9251CB3-0743-4C8C-84F1-3CC17B5B0332}" destId="{88BF04BE-898A-4590-AFCA-955243A9B243}" srcOrd="1" destOrd="0" presId="urn:microsoft.com/office/officeart/2005/8/layout/vList2"/>
    <dgm:cxn modelId="{5BFDFBAB-4EB7-4ABA-9371-7202ADFE9277}" type="presParOf" srcId="{B9251CB3-0743-4C8C-84F1-3CC17B5B0332}" destId="{3097071D-192F-4772-8825-1FBFD87F2ED0}" srcOrd="2" destOrd="0" presId="urn:microsoft.com/office/officeart/2005/8/layout/vList2"/>
    <dgm:cxn modelId="{E99F13D7-68D3-4CB2-9A4C-FDA56DB21775}" type="presParOf" srcId="{B9251CB3-0743-4C8C-84F1-3CC17B5B0332}" destId="{39BDC8B6-E14C-41B4-B6F2-208C4042366C}" srcOrd="3" destOrd="0" presId="urn:microsoft.com/office/officeart/2005/8/layout/vList2"/>
    <dgm:cxn modelId="{D76E9C68-B5A9-4EF3-A28D-83E30A6BA6D9}" type="presParOf" srcId="{B9251CB3-0743-4C8C-84F1-3CC17B5B0332}" destId="{DC4C77B3-CB9A-4A97-8414-5EDC6273F241}" srcOrd="4" destOrd="0" presId="urn:microsoft.com/office/officeart/2005/8/layout/vList2"/>
    <dgm:cxn modelId="{F3623CE6-09D5-4F66-A494-2B7AA041787E}" type="presParOf" srcId="{B9251CB3-0743-4C8C-84F1-3CC17B5B0332}" destId="{49F8EF63-21A5-4210-B2C8-442555AE084D}" srcOrd="5" destOrd="0" presId="urn:microsoft.com/office/officeart/2005/8/layout/vList2"/>
    <dgm:cxn modelId="{651BB71A-5FD2-476E-9BCF-46472DE35F4F}" type="presParOf" srcId="{B9251CB3-0743-4C8C-84F1-3CC17B5B0332}" destId="{3DACD8AF-4755-4F49-A71B-11A22B4E35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4B988-D088-4CA2-A641-FE36953E2B9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s-MX"/>
        </a:p>
      </dgm:t>
    </dgm:pt>
    <dgm:pt modelId="{999CDC0D-DCA5-46BC-8FA1-53DAAB9E0CFF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Imposición de orden racional al mercado</a:t>
          </a:r>
          <a:endParaRPr lang="es-MX" sz="2400" dirty="0">
            <a:solidFill>
              <a:schemeClr val="tx1"/>
            </a:solidFill>
          </a:endParaRPr>
        </a:p>
      </dgm:t>
    </dgm:pt>
    <dgm:pt modelId="{EAAE2669-5D7A-42BA-AD4B-8E5547857843}" type="parTrans" cxnId="{AA24A22C-DB74-450C-A5CD-30D358358998}">
      <dgm:prSet/>
      <dgm:spPr/>
      <dgm:t>
        <a:bodyPr/>
        <a:lstStyle/>
        <a:p>
          <a:endParaRPr lang="es-MX"/>
        </a:p>
      </dgm:t>
    </dgm:pt>
    <dgm:pt modelId="{324D2E11-D48B-47CC-A35D-36E4A715D596}" type="sibTrans" cxnId="{AA24A22C-DB74-450C-A5CD-30D358358998}">
      <dgm:prSet/>
      <dgm:spPr/>
      <dgm:t>
        <a:bodyPr/>
        <a:lstStyle/>
        <a:p>
          <a:endParaRPr lang="es-MX"/>
        </a:p>
      </dgm:t>
    </dgm:pt>
    <dgm:pt modelId="{8EBB0FAE-5EF6-443C-B73D-3FDBA40B0EEE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Recuperar la dimensión social</a:t>
          </a:r>
          <a:endParaRPr lang="es-MX" sz="2400" dirty="0">
            <a:solidFill>
              <a:schemeClr val="tx1"/>
            </a:solidFill>
          </a:endParaRPr>
        </a:p>
      </dgm:t>
    </dgm:pt>
    <dgm:pt modelId="{4B05EB01-FA3E-4EA1-A97A-3A750282CAD6}" type="parTrans" cxnId="{58A494FA-D692-45FE-A90A-EB7587156300}">
      <dgm:prSet/>
      <dgm:spPr/>
      <dgm:t>
        <a:bodyPr/>
        <a:lstStyle/>
        <a:p>
          <a:endParaRPr lang="es-MX"/>
        </a:p>
      </dgm:t>
    </dgm:pt>
    <dgm:pt modelId="{F310ADBC-840D-4925-BD8D-70161B1AAB82}" type="sibTrans" cxnId="{58A494FA-D692-45FE-A90A-EB7587156300}">
      <dgm:prSet/>
      <dgm:spPr/>
      <dgm:t>
        <a:bodyPr/>
        <a:lstStyle/>
        <a:p>
          <a:endParaRPr lang="es-MX"/>
        </a:p>
      </dgm:t>
    </dgm:pt>
    <dgm:pt modelId="{76FDA2CE-2057-415D-B52E-BA626A9BB638}">
      <dgm:prSet custT="1"/>
      <dgm:spPr/>
      <dgm:t>
        <a:bodyPr/>
        <a:lstStyle/>
        <a:p>
          <a:pPr rtl="0"/>
          <a:r>
            <a:rPr lang="es-MX" sz="2400" dirty="0" smtClean="0">
              <a:solidFill>
                <a:schemeClr val="tx1"/>
              </a:solidFill>
            </a:rPr>
            <a:t>Visión materialista del mundo (hombre como animal con procesos superiores)</a:t>
          </a:r>
          <a:endParaRPr lang="es-MX" sz="2400" dirty="0">
            <a:solidFill>
              <a:schemeClr val="tx1"/>
            </a:solidFill>
          </a:endParaRPr>
        </a:p>
      </dgm:t>
    </dgm:pt>
    <dgm:pt modelId="{64FE1D82-0013-4093-BB6B-715F11A34D64}" type="parTrans" cxnId="{22A00F2A-8B69-497A-914E-3C401A064417}">
      <dgm:prSet/>
      <dgm:spPr/>
      <dgm:t>
        <a:bodyPr/>
        <a:lstStyle/>
        <a:p>
          <a:endParaRPr lang="es-MX"/>
        </a:p>
      </dgm:t>
    </dgm:pt>
    <dgm:pt modelId="{933AF7D4-D9DF-40AC-BB57-DD2D7D86B396}" type="sibTrans" cxnId="{22A00F2A-8B69-497A-914E-3C401A064417}">
      <dgm:prSet/>
      <dgm:spPr/>
      <dgm:t>
        <a:bodyPr/>
        <a:lstStyle/>
        <a:p>
          <a:endParaRPr lang="es-MX"/>
        </a:p>
      </dgm:t>
    </dgm:pt>
    <dgm:pt modelId="{3EA0AD10-BB12-4675-A5B3-FEC87A9C1469}" type="pres">
      <dgm:prSet presAssocID="{0E74B988-D088-4CA2-A641-FE36953E2B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28527E3-BA32-467D-A84C-02ECA19A52A5}" type="pres">
      <dgm:prSet presAssocID="{999CDC0D-DCA5-46BC-8FA1-53DAAB9E0C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5B77619-7412-4227-9157-0FD0CB8473D0}" type="pres">
      <dgm:prSet presAssocID="{324D2E11-D48B-47CC-A35D-36E4A715D596}" presName="spacer" presStyleCnt="0"/>
      <dgm:spPr/>
    </dgm:pt>
    <dgm:pt modelId="{BD518846-4C39-416A-91EE-FB7BAECDC42B}" type="pres">
      <dgm:prSet presAssocID="{8EBB0FAE-5EF6-443C-B73D-3FDBA40B0E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41F0A30-E6DC-433C-8CC3-4C1F44240F0F}" type="pres">
      <dgm:prSet presAssocID="{F310ADBC-840D-4925-BD8D-70161B1AAB82}" presName="spacer" presStyleCnt="0"/>
      <dgm:spPr/>
    </dgm:pt>
    <dgm:pt modelId="{22346BDD-9383-48ED-93E4-8A78AB73EA28}" type="pres">
      <dgm:prSet presAssocID="{76FDA2CE-2057-415D-B52E-BA626A9BB63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A00F2A-8B69-497A-914E-3C401A064417}" srcId="{0E74B988-D088-4CA2-A641-FE36953E2B9A}" destId="{76FDA2CE-2057-415D-B52E-BA626A9BB638}" srcOrd="2" destOrd="0" parTransId="{64FE1D82-0013-4093-BB6B-715F11A34D64}" sibTransId="{933AF7D4-D9DF-40AC-BB57-DD2D7D86B396}"/>
    <dgm:cxn modelId="{AA24A22C-DB74-450C-A5CD-30D358358998}" srcId="{0E74B988-D088-4CA2-A641-FE36953E2B9A}" destId="{999CDC0D-DCA5-46BC-8FA1-53DAAB9E0CFF}" srcOrd="0" destOrd="0" parTransId="{EAAE2669-5D7A-42BA-AD4B-8E5547857843}" sibTransId="{324D2E11-D48B-47CC-A35D-36E4A715D596}"/>
    <dgm:cxn modelId="{3719C1D4-CC8C-43A3-96AE-8D16DE330E18}" type="presOf" srcId="{8EBB0FAE-5EF6-443C-B73D-3FDBA40B0EEE}" destId="{BD518846-4C39-416A-91EE-FB7BAECDC42B}" srcOrd="0" destOrd="0" presId="urn:microsoft.com/office/officeart/2005/8/layout/vList2"/>
    <dgm:cxn modelId="{C53294F9-662C-48BC-9283-50C61E60D44F}" type="presOf" srcId="{0E74B988-D088-4CA2-A641-FE36953E2B9A}" destId="{3EA0AD10-BB12-4675-A5B3-FEC87A9C1469}" srcOrd="0" destOrd="0" presId="urn:microsoft.com/office/officeart/2005/8/layout/vList2"/>
    <dgm:cxn modelId="{20DE39DA-BB27-4F84-8D5E-D7CC217630EA}" type="presOf" srcId="{999CDC0D-DCA5-46BC-8FA1-53DAAB9E0CFF}" destId="{D28527E3-BA32-467D-A84C-02ECA19A52A5}" srcOrd="0" destOrd="0" presId="urn:microsoft.com/office/officeart/2005/8/layout/vList2"/>
    <dgm:cxn modelId="{58A494FA-D692-45FE-A90A-EB7587156300}" srcId="{0E74B988-D088-4CA2-A641-FE36953E2B9A}" destId="{8EBB0FAE-5EF6-443C-B73D-3FDBA40B0EEE}" srcOrd="1" destOrd="0" parTransId="{4B05EB01-FA3E-4EA1-A97A-3A750282CAD6}" sibTransId="{F310ADBC-840D-4925-BD8D-70161B1AAB82}"/>
    <dgm:cxn modelId="{0EC39412-7F9D-4F4C-AA1A-7FC166CF5D12}" type="presOf" srcId="{76FDA2CE-2057-415D-B52E-BA626A9BB638}" destId="{22346BDD-9383-48ED-93E4-8A78AB73EA28}" srcOrd="0" destOrd="0" presId="urn:microsoft.com/office/officeart/2005/8/layout/vList2"/>
    <dgm:cxn modelId="{BB8F1978-9F24-4E7E-8564-A5588EF1E8D8}" type="presParOf" srcId="{3EA0AD10-BB12-4675-A5B3-FEC87A9C1469}" destId="{D28527E3-BA32-467D-A84C-02ECA19A52A5}" srcOrd="0" destOrd="0" presId="urn:microsoft.com/office/officeart/2005/8/layout/vList2"/>
    <dgm:cxn modelId="{028135F3-FE38-435D-B69D-61FF032FAB80}" type="presParOf" srcId="{3EA0AD10-BB12-4675-A5B3-FEC87A9C1469}" destId="{95B77619-7412-4227-9157-0FD0CB8473D0}" srcOrd="1" destOrd="0" presId="urn:microsoft.com/office/officeart/2005/8/layout/vList2"/>
    <dgm:cxn modelId="{28DEDBEF-AFA1-44D5-B985-9C290D247558}" type="presParOf" srcId="{3EA0AD10-BB12-4675-A5B3-FEC87A9C1469}" destId="{BD518846-4C39-416A-91EE-FB7BAECDC42B}" srcOrd="2" destOrd="0" presId="urn:microsoft.com/office/officeart/2005/8/layout/vList2"/>
    <dgm:cxn modelId="{3D2010D9-0AEB-4A4D-88FE-EE3E021D30A3}" type="presParOf" srcId="{3EA0AD10-BB12-4675-A5B3-FEC87A9C1469}" destId="{F41F0A30-E6DC-433C-8CC3-4C1F44240F0F}" srcOrd="3" destOrd="0" presId="urn:microsoft.com/office/officeart/2005/8/layout/vList2"/>
    <dgm:cxn modelId="{1FC6CBB1-09EA-497B-83C6-63A13FF0F6D0}" type="presParOf" srcId="{3EA0AD10-BB12-4675-A5B3-FEC87A9C1469}" destId="{22346BDD-9383-48ED-93E4-8A78AB73EA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72EB94-38F2-41FE-A2CD-77B434FABDD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32A4655-9F2F-42F8-8EEE-CD3501773E2A}">
      <dgm:prSet/>
      <dgm:spPr/>
      <dgm:t>
        <a:bodyPr/>
        <a:lstStyle/>
        <a:p>
          <a:pPr rtl="0"/>
          <a:r>
            <a:rPr lang="es-MX" smtClean="0"/>
            <a:t>La mencionada división entre ética social y ética individual es preferida, aunque por razones distintas, tanto por los marxistas como por los liberales.</a:t>
          </a:r>
          <a:endParaRPr lang="es-MX"/>
        </a:p>
      </dgm:t>
    </dgm:pt>
    <dgm:pt modelId="{7B2EB941-C5D8-44DE-8D98-3E7E9C53FA15}" type="parTrans" cxnId="{CAB23892-0D29-442A-937E-EDB750BA663C}">
      <dgm:prSet/>
      <dgm:spPr/>
      <dgm:t>
        <a:bodyPr/>
        <a:lstStyle/>
        <a:p>
          <a:endParaRPr lang="es-MX"/>
        </a:p>
      </dgm:t>
    </dgm:pt>
    <dgm:pt modelId="{4CB7F049-852B-46C8-824D-E292C0611432}" type="sibTrans" cxnId="{CAB23892-0D29-442A-937E-EDB750BA663C}">
      <dgm:prSet/>
      <dgm:spPr/>
      <dgm:t>
        <a:bodyPr/>
        <a:lstStyle/>
        <a:p>
          <a:endParaRPr lang="es-MX"/>
        </a:p>
      </dgm:t>
    </dgm:pt>
    <dgm:pt modelId="{F9EEE3B4-BE3A-4469-B4B0-118BE9AC2969}" type="pres">
      <dgm:prSet presAssocID="{9572EB94-38F2-41FE-A2CD-77B434FABD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D25FB3A-70EB-4146-9484-D78A2C027327}" type="pres">
      <dgm:prSet presAssocID="{9572EB94-38F2-41FE-A2CD-77B434FABDDB}" presName="fgShape" presStyleLbl="fgShp" presStyleIdx="0" presStyleCnt="1"/>
      <dgm:spPr/>
    </dgm:pt>
    <dgm:pt modelId="{59636B20-F38B-4BDF-AC13-42C8F258EA72}" type="pres">
      <dgm:prSet presAssocID="{9572EB94-38F2-41FE-A2CD-77B434FABDDB}" presName="linComp" presStyleCnt="0"/>
      <dgm:spPr/>
    </dgm:pt>
    <dgm:pt modelId="{CD5A5194-8BA0-4465-8D26-BBD3E4357BD6}" type="pres">
      <dgm:prSet presAssocID="{832A4655-9F2F-42F8-8EEE-CD3501773E2A}" presName="compNode" presStyleCnt="0"/>
      <dgm:spPr/>
    </dgm:pt>
    <dgm:pt modelId="{ADF3E0E8-9991-47B2-8736-41F34D0937A6}" type="pres">
      <dgm:prSet presAssocID="{832A4655-9F2F-42F8-8EEE-CD3501773E2A}" presName="bkgdShape" presStyleLbl="node1" presStyleIdx="0" presStyleCnt="1"/>
      <dgm:spPr/>
      <dgm:t>
        <a:bodyPr/>
        <a:lstStyle/>
        <a:p>
          <a:endParaRPr lang="es-MX"/>
        </a:p>
      </dgm:t>
    </dgm:pt>
    <dgm:pt modelId="{4E524551-DF95-4924-BB5E-4A3BF0D06383}" type="pres">
      <dgm:prSet presAssocID="{832A4655-9F2F-42F8-8EEE-CD3501773E2A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4CF3AA4-F93A-4BC5-AEB0-B707FEDEAB49}" type="pres">
      <dgm:prSet presAssocID="{832A4655-9F2F-42F8-8EEE-CD3501773E2A}" presName="invisiNode" presStyleLbl="node1" presStyleIdx="0" presStyleCnt="1"/>
      <dgm:spPr/>
    </dgm:pt>
    <dgm:pt modelId="{46E61589-9A9B-4B54-BB21-9D4E40865FA8}" type="pres">
      <dgm:prSet presAssocID="{832A4655-9F2F-42F8-8EEE-CD3501773E2A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13D5A8EA-319B-494E-838A-F0E8A4F30AF1}" type="presOf" srcId="{9572EB94-38F2-41FE-A2CD-77B434FABDDB}" destId="{F9EEE3B4-BE3A-4469-B4B0-118BE9AC2969}" srcOrd="0" destOrd="0" presId="urn:microsoft.com/office/officeart/2005/8/layout/hList7"/>
    <dgm:cxn modelId="{CAB23892-0D29-442A-937E-EDB750BA663C}" srcId="{9572EB94-38F2-41FE-A2CD-77B434FABDDB}" destId="{832A4655-9F2F-42F8-8EEE-CD3501773E2A}" srcOrd="0" destOrd="0" parTransId="{7B2EB941-C5D8-44DE-8D98-3E7E9C53FA15}" sibTransId="{4CB7F049-852B-46C8-824D-E292C0611432}"/>
    <dgm:cxn modelId="{FDAB21BC-88E0-451D-9643-983BF5820CF0}" type="presOf" srcId="{832A4655-9F2F-42F8-8EEE-CD3501773E2A}" destId="{ADF3E0E8-9991-47B2-8736-41F34D0937A6}" srcOrd="0" destOrd="0" presId="urn:microsoft.com/office/officeart/2005/8/layout/hList7"/>
    <dgm:cxn modelId="{C5E36054-775D-46B6-8B87-AB464E217054}" type="presOf" srcId="{832A4655-9F2F-42F8-8EEE-CD3501773E2A}" destId="{4E524551-DF95-4924-BB5E-4A3BF0D06383}" srcOrd="1" destOrd="0" presId="urn:microsoft.com/office/officeart/2005/8/layout/hList7"/>
    <dgm:cxn modelId="{E101823B-2AC9-4D60-99D8-0766D5482559}" type="presParOf" srcId="{F9EEE3B4-BE3A-4469-B4B0-118BE9AC2969}" destId="{3D25FB3A-70EB-4146-9484-D78A2C027327}" srcOrd="0" destOrd="0" presId="urn:microsoft.com/office/officeart/2005/8/layout/hList7"/>
    <dgm:cxn modelId="{CB5955F0-B7C7-439C-A5BF-D25E6BBA5544}" type="presParOf" srcId="{F9EEE3B4-BE3A-4469-B4B0-118BE9AC2969}" destId="{59636B20-F38B-4BDF-AC13-42C8F258EA72}" srcOrd="1" destOrd="0" presId="urn:microsoft.com/office/officeart/2005/8/layout/hList7"/>
    <dgm:cxn modelId="{20D287C8-6437-44EC-AD49-127BEF7B6175}" type="presParOf" srcId="{59636B20-F38B-4BDF-AC13-42C8F258EA72}" destId="{CD5A5194-8BA0-4465-8D26-BBD3E4357BD6}" srcOrd="0" destOrd="0" presId="urn:microsoft.com/office/officeart/2005/8/layout/hList7"/>
    <dgm:cxn modelId="{2C88A151-D602-4187-B9A7-D09B6963B14A}" type="presParOf" srcId="{CD5A5194-8BA0-4465-8D26-BBD3E4357BD6}" destId="{ADF3E0E8-9991-47B2-8736-41F34D0937A6}" srcOrd="0" destOrd="0" presId="urn:microsoft.com/office/officeart/2005/8/layout/hList7"/>
    <dgm:cxn modelId="{23D0551A-CAF8-4F46-8DA2-23CEECF4DA77}" type="presParOf" srcId="{CD5A5194-8BA0-4465-8D26-BBD3E4357BD6}" destId="{4E524551-DF95-4924-BB5E-4A3BF0D06383}" srcOrd="1" destOrd="0" presId="urn:microsoft.com/office/officeart/2005/8/layout/hList7"/>
    <dgm:cxn modelId="{FC6015A1-FF50-4408-980E-FDBC64CD5BE8}" type="presParOf" srcId="{CD5A5194-8BA0-4465-8D26-BBD3E4357BD6}" destId="{84CF3AA4-F93A-4BC5-AEB0-B707FEDEAB49}" srcOrd="2" destOrd="0" presId="urn:microsoft.com/office/officeart/2005/8/layout/hList7"/>
    <dgm:cxn modelId="{6169B333-F67E-4BC1-855A-3A9BB32491E6}" type="presParOf" srcId="{CD5A5194-8BA0-4465-8D26-BBD3E4357BD6}" destId="{46E61589-9A9B-4B54-BB21-9D4E40865FA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5398-4227-4C6C-AF7C-59A0708D7FD0}">
      <dsp:nvSpPr>
        <dsp:cNvPr id="0" name=""/>
        <dsp:cNvSpPr/>
      </dsp:nvSpPr>
      <dsp:spPr>
        <a:xfrm>
          <a:off x="0" y="770571"/>
          <a:ext cx="7772400" cy="25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smtClean="0"/>
            <a:t>LIBERALISMO-MARXISMO</a:t>
          </a:r>
          <a:endParaRPr lang="es-MX" sz="6500" kern="1200"/>
        </a:p>
      </dsp:txBody>
      <dsp:txXfrm>
        <a:off x="122511" y="893082"/>
        <a:ext cx="7527378" cy="22646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69277-5F47-4B04-99A6-7E1C35D02157}">
      <dsp:nvSpPr>
        <dsp:cNvPr id="0" name=""/>
        <dsp:cNvSpPr/>
      </dsp:nvSpPr>
      <dsp:spPr>
        <a:xfrm>
          <a:off x="4038219" y="234182"/>
          <a:ext cx="3393210" cy="40750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Aquí se encuentra ausente, según se ve, el concepto de naturaleza humana: así, será bueno lo que se determine socialmente que lo sea: ésta es la hoy llamada </a:t>
          </a:r>
          <a:r>
            <a:rPr lang="es-MX" sz="1600" b="1" kern="1200" dirty="0" smtClean="0"/>
            <a:t>ética procedimenta</a:t>
          </a:r>
          <a:r>
            <a:rPr lang="es-MX" sz="1600" kern="1200" dirty="0" smtClean="0"/>
            <a:t>l. </a:t>
          </a:r>
          <a:endParaRPr lang="es-MX" sz="1600" kern="1200" dirty="0"/>
        </a:p>
      </dsp:txBody>
      <dsp:txXfrm>
        <a:off x="4038219" y="234182"/>
        <a:ext cx="3393210" cy="1222510"/>
      </dsp:txXfrm>
    </dsp:sp>
    <dsp:sp modelId="{54EA83F9-06CE-4BBC-BDA7-896D1B30044B}">
      <dsp:nvSpPr>
        <dsp:cNvPr id="0" name=""/>
        <dsp:cNvSpPr/>
      </dsp:nvSpPr>
      <dsp:spPr>
        <a:xfrm>
          <a:off x="340970" y="-103591"/>
          <a:ext cx="3393210" cy="47505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En la sociedad, se establecen procedimientos para determinar mayoritariamente lo que debe considerarse como bueno.</a:t>
          </a:r>
          <a:endParaRPr lang="es-MX" sz="1600" kern="1200" dirty="0"/>
        </a:p>
      </dsp:txBody>
      <dsp:txXfrm>
        <a:off x="340970" y="-103591"/>
        <a:ext cx="3393210" cy="1425175"/>
      </dsp:txXfrm>
    </dsp:sp>
    <dsp:sp modelId="{597C7676-2B36-4747-9981-CA47C386D48F}">
      <dsp:nvSpPr>
        <dsp:cNvPr id="0" name=""/>
        <dsp:cNvSpPr/>
      </dsp:nvSpPr>
      <dsp:spPr>
        <a:xfrm>
          <a:off x="1249650" y="1895239"/>
          <a:ext cx="5920382" cy="1694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Para el marxismo, las convicciones éticas del individuo carecen de valor social. </a:t>
          </a:r>
          <a:endParaRPr lang="es-MX" sz="2800" kern="1200" dirty="0"/>
        </a:p>
      </dsp:txBody>
      <dsp:txXfrm>
        <a:off x="1299294" y="1944883"/>
        <a:ext cx="5821094" cy="15956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ACBB7-EDE2-41B8-B916-C81A8F10DDCC}">
      <dsp:nvSpPr>
        <dsp:cNvPr id="0" name=""/>
        <dsp:cNvSpPr/>
      </dsp:nvSpPr>
      <dsp:spPr>
        <a:xfrm>
          <a:off x="3840479" y="2673807"/>
          <a:ext cx="91440" cy="773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EB11D-E398-4E04-B852-7257A3CC598F}">
      <dsp:nvSpPr>
        <dsp:cNvPr id="0" name=""/>
        <dsp:cNvSpPr/>
      </dsp:nvSpPr>
      <dsp:spPr>
        <a:xfrm>
          <a:off x="1944333" y="833175"/>
          <a:ext cx="3883733" cy="184063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A088F-DE88-4613-B842-DBB0467D0456}">
      <dsp:nvSpPr>
        <dsp:cNvPr id="0" name=""/>
        <dsp:cNvSpPr/>
      </dsp:nvSpPr>
      <dsp:spPr>
        <a:xfrm>
          <a:off x="1944333" y="833175"/>
          <a:ext cx="3883733" cy="184063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B4517-123D-4417-808F-C0D9831CB2D5}">
      <dsp:nvSpPr>
        <dsp:cNvPr id="0" name=""/>
        <dsp:cNvSpPr/>
      </dsp:nvSpPr>
      <dsp:spPr>
        <a:xfrm>
          <a:off x="2466" y="1164489"/>
          <a:ext cx="7767466" cy="11780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Lo único que fundamenta la </a:t>
          </a:r>
          <a:r>
            <a:rPr lang="es-MX" sz="1900" kern="1200" dirty="0" smtClean="0">
              <a:solidFill>
                <a:srgbClr val="FF0000"/>
              </a:solidFill>
            </a:rPr>
            <a:t>norma ética </a:t>
          </a:r>
          <a:r>
            <a:rPr lang="es-MX" sz="1900" kern="1200" dirty="0" smtClean="0"/>
            <a:t>es el procedimiento mediante el cual la propia sociedad determinará a qué normas morales quiere sujetarse. </a:t>
          </a:r>
          <a:endParaRPr lang="es-MX" sz="1900" kern="1200" dirty="0"/>
        </a:p>
      </dsp:txBody>
      <dsp:txXfrm>
        <a:off x="2466" y="1164489"/>
        <a:ext cx="7767466" cy="1178004"/>
      </dsp:txXfrm>
    </dsp:sp>
    <dsp:sp modelId="{9775426E-38C6-4318-AE17-1D1E9A4E6307}">
      <dsp:nvSpPr>
        <dsp:cNvPr id="0" name=""/>
        <dsp:cNvSpPr/>
      </dsp:nvSpPr>
      <dsp:spPr>
        <a:xfrm>
          <a:off x="2261373" y="3446872"/>
          <a:ext cx="3249653" cy="184063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4891F-B77E-4A5B-A6A1-9E0D7BEBE63E}">
      <dsp:nvSpPr>
        <dsp:cNvPr id="0" name=""/>
        <dsp:cNvSpPr/>
      </dsp:nvSpPr>
      <dsp:spPr>
        <a:xfrm>
          <a:off x="2261373" y="3446872"/>
          <a:ext cx="3249653" cy="184063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1D046-A3CB-4DCF-BDAA-0F3BF10E06CF}">
      <dsp:nvSpPr>
        <dsp:cNvPr id="0" name=""/>
        <dsp:cNvSpPr/>
      </dsp:nvSpPr>
      <dsp:spPr>
        <a:xfrm>
          <a:off x="636546" y="3778186"/>
          <a:ext cx="6499307" cy="117800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El establecimiento de códigos éticos en la empresa tiene frecuentemente por base una mera ética de procedimientos, en donde se da la espalda a lo objetivamente bueno y a lo objetivamente malo.</a:t>
          </a:r>
          <a:endParaRPr lang="es-MX" sz="1900" kern="1200" dirty="0"/>
        </a:p>
      </dsp:txBody>
      <dsp:txXfrm>
        <a:off x="636546" y="3778186"/>
        <a:ext cx="6499307" cy="11780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4A426-AD56-41E8-8E09-F6115AAE7EF4}">
      <dsp:nvSpPr>
        <dsp:cNvPr id="0" name=""/>
        <dsp:cNvSpPr/>
      </dsp:nvSpPr>
      <dsp:spPr>
        <a:xfrm>
          <a:off x="582929" y="0"/>
          <a:ext cx="6606540" cy="4050792"/>
        </a:xfrm>
        <a:prstGeom prst="right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63863C-1BF7-4D5E-B3BF-DDBA40984EF6}">
      <dsp:nvSpPr>
        <dsp:cNvPr id="0" name=""/>
        <dsp:cNvSpPr/>
      </dsp:nvSpPr>
      <dsp:spPr>
        <a:xfrm>
          <a:off x="79697" y="1215237"/>
          <a:ext cx="3612192" cy="162031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>
              <a:solidFill>
                <a:srgbClr val="FFFF00"/>
              </a:solidFill>
            </a:rPr>
            <a:t>Para los liberales,  la ética sólo tiene un carácter individual. </a:t>
          </a:r>
          <a:endParaRPr lang="es-MX" sz="2000" b="1" kern="1200" dirty="0">
            <a:solidFill>
              <a:srgbClr val="FFFF00"/>
            </a:solidFill>
          </a:endParaRPr>
        </a:p>
      </dsp:txBody>
      <dsp:txXfrm>
        <a:off x="158794" y="1294334"/>
        <a:ext cx="3453998" cy="1462122"/>
      </dsp:txXfrm>
    </dsp:sp>
    <dsp:sp modelId="{EBB86EAF-94E7-40CF-AF3D-A299DB7C26F2}">
      <dsp:nvSpPr>
        <dsp:cNvPr id="0" name=""/>
        <dsp:cNvSpPr/>
      </dsp:nvSpPr>
      <dsp:spPr>
        <a:xfrm>
          <a:off x="4080510" y="222915"/>
          <a:ext cx="3612192" cy="360496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>
              <a:solidFill>
                <a:srgbClr val="FFFF00"/>
              </a:solidFill>
            </a:rPr>
            <a:t>Expresar las convicciones éticas individuales resultaría atentatorio a la intimidad de los demás, que tendrían a su vez el derecho a sostener, en el ámbito privado de su existencia, sus propias convicciones éticas. </a:t>
          </a:r>
          <a:endParaRPr lang="es-MX" sz="2000" b="1" kern="1200" dirty="0">
            <a:solidFill>
              <a:srgbClr val="FFFF00"/>
            </a:solidFill>
          </a:endParaRPr>
        </a:p>
      </dsp:txBody>
      <dsp:txXfrm>
        <a:off x="4256490" y="398895"/>
        <a:ext cx="3260232" cy="32530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3FB22-FC8F-433A-95C4-59A07956C76A}">
      <dsp:nvSpPr>
        <dsp:cNvPr id="0" name=""/>
        <dsp:cNvSpPr/>
      </dsp:nvSpPr>
      <dsp:spPr>
        <a:xfrm>
          <a:off x="1235297" y="-530428"/>
          <a:ext cx="5301805" cy="5301805"/>
        </a:xfrm>
        <a:prstGeom prst="circularArrow">
          <a:avLst>
            <a:gd name="adj1" fmla="val 5689"/>
            <a:gd name="adj2" fmla="val 340510"/>
            <a:gd name="adj3" fmla="val 12391706"/>
            <a:gd name="adj4" fmla="val 18291283"/>
            <a:gd name="adj5" fmla="val 5908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0C86B-CC35-41BD-A94C-9C96F5E15DB7}">
      <dsp:nvSpPr>
        <dsp:cNvPr id="0" name=""/>
        <dsp:cNvSpPr/>
      </dsp:nvSpPr>
      <dsp:spPr>
        <a:xfrm>
          <a:off x="2009514" y="-221396"/>
          <a:ext cx="3753370" cy="1876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smtClean="0"/>
            <a:t>La ética que en cada sociedad debiera sustentarse se inspiraría:</a:t>
          </a:r>
          <a:endParaRPr lang="es-MX" sz="2500" kern="1200"/>
        </a:p>
      </dsp:txBody>
      <dsp:txXfrm>
        <a:off x="2101126" y="-129784"/>
        <a:ext cx="3570146" cy="1693461"/>
      </dsp:txXfrm>
    </dsp:sp>
    <dsp:sp modelId="{E3272AF9-E632-48EE-BFAE-B097DB7C1B4C}">
      <dsp:nvSpPr>
        <dsp:cNvPr id="0" name=""/>
        <dsp:cNvSpPr/>
      </dsp:nvSpPr>
      <dsp:spPr>
        <a:xfrm>
          <a:off x="4018923" y="2512323"/>
          <a:ext cx="3753370" cy="3370039"/>
        </a:xfrm>
        <a:prstGeom prst="roundRect">
          <a:avLst/>
        </a:prstGeom>
        <a:solidFill>
          <a:schemeClr val="accent3">
            <a:hueOff val="730060"/>
            <a:satOff val="-13582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En un </a:t>
          </a:r>
          <a:r>
            <a:rPr lang="es-MX" sz="2400" b="1" kern="1200" dirty="0" smtClean="0">
              <a:solidFill>
                <a:srgbClr val="FFFF00"/>
              </a:solidFill>
            </a:rPr>
            <a:t>sincretismo </a:t>
          </a:r>
          <a:r>
            <a:rPr lang="es-MX" sz="2400" kern="1200" dirty="0" smtClean="0"/>
            <a:t>resultante de la mezcla de todas las convicciones éticas individuales.</a:t>
          </a:r>
          <a:endParaRPr lang="es-MX" sz="2400" kern="1200" dirty="0"/>
        </a:p>
      </dsp:txBody>
      <dsp:txXfrm>
        <a:off x="4183435" y="2676835"/>
        <a:ext cx="3424346" cy="3041015"/>
      </dsp:txXfrm>
    </dsp:sp>
    <dsp:sp modelId="{DC273325-510D-4425-81EA-019A87057632}">
      <dsp:nvSpPr>
        <dsp:cNvPr id="0" name=""/>
        <dsp:cNvSpPr/>
      </dsp:nvSpPr>
      <dsp:spPr>
        <a:xfrm>
          <a:off x="106" y="2485721"/>
          <a:ext cx="3753370" cy="3423243"/>
        </a:xfrm>
        <a:prstGeom prst="roundRect">
          <a:avLst/>
        </a:prstGeom>
        <a:solidFill>
          <a:schemeClr val="accent3">
            <a:hueOff val="1460120"/>
            <a:satOff val="-27164"/>
            <a:lumOff val="-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en la </a:t>
          </a:r>
          <a:r>
            <a:rPr lang="es-MX" sz="2400" b="1" kern="1200" dirty="0" smtClean="0">
              <a:solidFill>
                <a:srgbClr val="FFFF00"/>
              </a:solidFill>
            </a:rPr>
            <a:t>yuxtaposición</a:t>
          </a:r>
          <a:r>
            <a:rPr lang="es-MX" sz="2400" kern="1200" dirty="0" smtClean="0"/>
            <a:t> de distintas concepciones morales que coexisten en su diversidad </a:t>
          </a:r>
          <a:r>
            <a:rPr lang="es-MX" sz="2400" kern="1200" dirty="0" smtClean="0"/>
            <a:t>equilibradamente.</a:t>
          </a:r>
          <a:endParaRPr lang="es-MX" sz="2400" kern="1200" dirty="0"/>
        </a:p>
      </dsp:txBody>
      <dsp:txXfrm>
        <a:off x="167215" y="2652830"/>
        <a:ext cx="3419152" cy="3089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1CB85-842F-4C90-9042-639C5E3D3FAA}">
      <dsp:nvSpPr>
        <dsp:cNvPr id="0" name=""/>
        <dsp:cNvSpPr/>
      </dsp:nvSpPr>
      <dsp:spPr>
        <a:xfrm>
          <a:off x="0" y="1978"/>
          <a:ext cx="7764815" cy="1305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smtClean="0"/>
            <a:t>Mínimos valores de funcionamiento</a:t>
          </a:r>
          <a:endParaRPr lang="es-MX" sz="2700" kern="1200"/>
        </a:p>
      </dsp:txBody>
      <dsp:txXfrm>
        <a:off x="63734" y="65712"/>
        <a:ext cx="7637347" cy="1178126"/>
      </dsp:txXfrm>
    </dsp:sp>
    <dsp:sp modelId="{C395AB3F-DAEA-4795-BD93-FC1E1187A69E}">
      <dsp:nvSpPr>
        <dsp:cNvPr id="0" name=""/>
        <dsp:cNvSpPr/>
      </dsp:nvSpPr>
      <dsp:spPr>
        <a:xfrm rot="5400000">
          <a:off x="4762994" y="-461518"/>
          <a:ext cx="1044475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smtClean="0"/>
            <a:t>Tolerancia</a:t>
          </a:r>
          <a:endParaRPr lang="es-MX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smtClean="0"/>
            <a:t>Pluralidad</a:t>
          </a:r>
          <a:endParaRPr lang="es-MX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smtClean="0"/>
            <a:t>Propiedad privada</a:t>
          </a:r>
          <a:endParaRPr lang="es-MX" sz="1900" kern="1200"/>
        </a:p>
      </dsp:txBody>
      <dsp:txXfrm rot="-5400000">
        <a:off x="2798064" y="1554399"/>
        <a:ext cx="4923349" cy="942501"/>
      </dsp:txXfrm>
    </dsp:sp>
    <dsp:sp modelId="{F7C951A6-3D57-4255-8B9A-672E7B296121}">
      <dsp:nvSpPr>
        <dsp:cNvPr id="0" name=""/>
        <dsp:cNvSpPr/>
      </dsp:nvSpPr>
      <dsp:spPr>
        <a:xfrm>
          <a:off x="0" y="1372852"/>
          <a:ext cx="2798064" cy="1305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smtClean="0"/>
            <a:t>LIBERALISMO</a:t>
          </a:r>
          <a:endParaRPr lang="es-MX" sz="2700" kern="1200"/>
        </a:p>
      </dsp:txBody>
      <dsp:txXfrm>
        <a:off x="63734" y="1436586"/>
        <a:ext cx="2670596" cy="1178126"/>
      </dsp:txXfrm>
    </dsp:sp>
    <dsp:sp modelId="{785E3204-E005-4DBF-9DC1-AA9B198F9856}">
      <dsp:nvSpPr>
        <dsp:cNvPr id="0" name=""/>
        <dsp:cNvSpPr/>
      </dsp:nvSpPr>
      <dsp:spPr>
        <a:xfrm rot="5400000">
          <a:off x="4762994" y="909356"/>
          <a:ext cx="1044475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smtClean="0"/>
            <a:t>Trabajo social</a:t>
          </a:r>
          <a:endParaRPr lang="es-MX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smtClean="0"/>
            <a:t>Propiedad social</a:t>
          </a:r>
          <a:endParaRPr lang="es-MX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 smtClean="0"/>
            <a:t>Visión materialista del mundo</a:t>
          </a:r>
          <a:endParaRPr lang="es-MX" sz="1900" kern="1200" dirty="0"/>
        </a:p>
      </dsp:txBody>
      <dsp:txXfrm rot="-5400000">
        <a:off x="2798064" y="2925274"/>
        <a:ext cx="4923349" cy="942501"/>
      </dsp:txXfrm>
    </dsp:sp>
    <dsp:sp modelId="{CD7AC9B5-7542-4D2F-8BCA-2EEB968EBAAF}">
      <dsp:nvSpPr>
        <dsp:cNvPr id="0" name=""/>
        <dsp:cNvSpPr/>
      </dsp:nvSpPr>
      <dsp:spPr>
        <a:xfrm>
          <a:off x="0" y="2743727"/>
          <a:ext cx="2798064" cy="13055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smtClean="0"/>
            <a:t>MARXISMO</a:t>
          </a:r>
          <a:endParaRPr lang="es-MX" sz="2700" kern="1200"/>
        </a:p>
      </dsp:txBody>
      <dsp:txXfrm>
        <a:off x="63734" y="2807461"/>
        <a:ext cx="2670596" cy="11781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ED14-AACB-4F37-A279-081F32A77C65}">
      <dsp:nvSpPr>
        <dsp:cNvPr id="0" name=""/>
        <dsp:cNvSpPr/>
      </dsp:nvSpPr>
      <dsp:spPr>
        <a:xfrm>
          <a:off x="5915330" y="1598699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1014565" y="176081"/>
              </a:lnTo>
              <a:lnTo>
                <a:pt x="1014565" y="3521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5B08D-E001-43FD-9BE9-761F60560D64}">
      <dsp:nvSpPr>
        <dsp:cNvPr id="0" name=""/>
        <dsp:cNvSpPr/>
      </dsp:nvSpPr>
      <dsp:spPr>
        <a:xfrm>
          <a:off x="4900765" y="1598699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1014565" y="0"/>
              </a:moveTo>
              <a:lnTo>
                <a:pt x="101456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E6414-483E-4B90-A2A0-03DD6CA2F0AF}">
      <dsp:nvSpPr>
        <dsp:cNvPr id="0" name=""/>
        <dsp:cNvSpPr/>
      </dsp:nvSpPr>
      <dsp:spPr>
        <a:xfrm>
          <a:off x="1857069" y="1598699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1014565" y="176081"/>
              </a:lnTo>
              <a:lnTo>
                <a:pt x="1014565" y="3521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EE912-62E4-4793-8666-E77CB8BF0AD1}">
      <dsp:nvSpPr>
        <dsp:cNvPr id="0" name=""/>
        <dsp:cNvSpPr/>
      </dsp:nvSpPr>
      <dsp:spPr>
        <a:xfrm>
          <a:off x="842504" y="1598699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1014565" y="0"/>
              </a:moveTo>
              <a:lnTo>
                <a:pt x="101456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61C9-B42D-45D2-B1F1-136C7815B3F8}">
      <dsp:nvSpPr>
        <dsp:cNvPr id="0" name=""/>
        <dsp:cNvSpPr/>
      </dsp:nvSpPr>
      <dsp:spPr>
        <a:xfrm>
          <a:off x="1018585" y="760216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/>
            <a:t>LIBERALISMO</a:t>
          </a:r>
          <a:endParaRPr lang="es-MX" sz="1800" kern="1200"/>
        </a:p>
      </dsp:txBody>
      <dsp:txXfrm>
        <a:off x="1018585" y="760216"/>
        <a:ext cx="1676967" cy="838483"/>
      </dsp:txXfrm>
    </dsp:sp>
    <dsp:sp modelId="{FD7B0752-12B4-4431-8D31-803691106410}">
      <dsp:nvSpPr>
        <dsp:cNvPr id="0" name=""/>
        <dsp:cNvSpPr/>
      </dsp:nvSpPr>
      <dsp:spPr>
        <a:xfrm>
          <a:off x="4020" y="1950863"/>
          <a:ext cx="1676967" cy="8384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rgbClr val="FF0000"/>
              </a:solidFill>
            </a:rPr>
            <a:t>POR UTILIDAD</a:t>
          </a:r>
          <a:endParaRPr lang="es-MX" sz="1800" b="1" kern="1200" dirty="0">
            <a:solidFill>
              <a:srgbClr val="FF0000"/>
            </a:solidFill>
          </a:endParaRPr>
        </a:p>
      </dsp:txBody>
      <dsp:txXfrm>
        <a:off x="4020" y="1950863"/>
        <a:ext cx="1676967" cy="838483"/>
      </dsp:txXfrm>
    </dsp:sp>
    <dsp:sp modelId="{71463583-212E-4CA3-92E7-43B8FFDDA324}">
      <dsp:nvSpPr>
        <dsp:cNvPr id="0" name=""/>
        <dsp:cNvSpPr/>
      </dsp:nvSpPr>
      <dsp:spPr>
        <a:xfrm>
          <a:off x="2033151" y="1950863"/>
          <a:ext cx="1676967" cy="17603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AYUDA AL FUNCIONAMIENTO DEL MERCADO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(sin normas mínimas el mercado no funciona)</a:t>
          </a:r>
          <a:endParaRPr lang="es-MX" sz="1300" kern="1200" dirty="0"/>
        </a:p>
      </dsp:txBody>
      <dsp:txXfrm>
        <a:off x="2033151" y="1950863"/>
        <a:ext cx="1676967" cy="1760312"/>
      </dsp:txXfrm>
    </dsp:sp>
    <dsp:sp modelId="{15552705-C127-4C55-AC21-8D57554075B6}">
      <dsp:nvSpPr>
        <dsp:cNvPr id="0" name=""/>
        <dsp:cNvSpPr/>
      </dsp:nvSpPr>
      <dsp:spPr>
        <a:xfrm>
          <a:off x="5076846" y="760216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smtClean="0"/>
            <a:t>MARXISMO</a:t>
          </a:r>
          <a:endParaRPr lang="es-MX" sz="1800" kern="1200"/>
        </a:p>
      </dsp:txBody>
      <dsp:txXfrm>
        <a:off x="5076846" y="760216"/>
        <a:ext cx="1676967" cy="838483"/>
      </dsp:txXfrm>
    </dsp:sp>
    <dsp:sp modelId="{D7E9B825-50B3-4A1C-AABB-B5CC772C0970}">
      <dsp:nvSpPr>
        <dsp:cNvPr id="0" name=""/>
        <dsp:cNvSpPr/>
      </dsp:nvSpPr>
      <dsp:spPr>
        <a:xfrm>
          <a:off x="4062281" y="1950863"/>
          <a:ext cx="1676967" cy="8384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rgbClr val="FF0000"/>
              </a:solidFill>
            </a:rPr>
            <a:t>POR UTILIDAD</a:t>
          </a:r>
          <a:endParaRPr lang="es-MX" sz="1800" b="1" kern="1200" dirty="0">
            <a:solidFill>
              <a:srgbClr val="FF0000"/>
            </a:solidFill>
          </a:endParaRPr>
        </a:p>
      </dsp:txBody>
      <dsp:txXfrm>
        <a:off x="4062281" y="1950863"/>
        <a:ext cx="1676967" cy="838483"/>
      </dsp:txXfrm>
    </dsp:sp>
    <dsp:sp modelId="{03F40DBF-61F3-44B0-B4D8-4AC980CA8D86}">
      <dsp:nvSpPr>
        <dsp:cNvPr id="0" name=""/>
        <dsp:cNvSpPr/>
      </dsp:nvSpPr>
      <dsp:spPr>
        <a:xfrm>
          <a:off x="6091412" y="1950863"/>
          <a:ext cx="1676967" cy="17603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DEBE IMPONERSE ORDEN RACIONAL AL MERCADO</a:t>
          </a:r>
          <a:endParaRPr lang="es-MX" sz="1300" kern="1200" dirty="0"/>
        </a:p>
      </dsp:txBody>
      <dsp:txXfrm>
        <a:off x="6091412" y="1950863"/>
        <a:ext cx="1676967" cy="17603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E954E-6650-419D-8506-73482977DB66}">
      <dsp:nvSpPr>
        <dsp:cNvPr id="0" name=""/>
        <dsp:cNvSpPr/>
      </dsp:nvSpPr>
      <dsp:spPr>
        <a:xfrm>
          <a:off x="4274" y="0"/>
          <a:ext cx="2564892" cy="194438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E6716-6DB9-485D-BE0E-105FA88CE393}">
      <dsp:nvSpPr>
        <dsp:cNvPr id="0" name=""/>
        <dsp:cNvSpPr/>
      </dsp:nvSpPr>
      <dsp:spPr>
        <a:xfrm>
          <a:off x="2646113" y="0"/>
          <a:ext cx="4352544" cy="194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smtClean="0"/>
            <a:t>Así como en la sociedad política se impone la ética </a:t>
          </a:r>
          <a:r>
            <a:rPr lang="es-MX" sz="3100" b="1" kern="1200" smtClean="0"/>
            <a:t>utilitaria</a:t>
          </a:r>
          <a:r>
            <a:rPr lang="es-MX" sz="3100" kern="1200" smtClean="0"/>
            <a:t>, </a:t>
          </a:r>
          <a:endParaRPr lang="es-MX" sz="3100" kern="1200"/>
        </a:p>
      </dsp:txBody>
      <dsp:txXfrm>
        <a:off x="2646113" y="0"/>
        <a:ext cx="4352544" cy="1944380"/>
      </dsp:txXfrm>
    </dsp:sp>
    <dsp:sp modelId="{4B602823-923D-4D83-8543-8733F86AB000}">
      <dsp:nvSpPr>
        <dsp:cNvPr id="0" name=""/>
        <dsp:cNvSpPr/>
      </dsp:nvSpPr>
      <dsp:spPr>
        <a:xfrm>
          <a:off x="773742" y="2106411"/>
          <a:ext cx="2564892" cy="194438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8B43-28B0-42C8-9C00-18AF42DA9058}">
      <dsp:nvSpPr>
        <dsp:cNvPr id="0" name=""/>
        <dsp:cNvSpPr/>
      </dsp:nvSpPr>
      <dsp:spPr>
        <a:xfrm>
          <a:off x="3415581" y="2106411"/>
          <a:ext cx="4352544" cy="194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smtClean="0"/>
            <a:t>a nivel personal o privado predomina una ética </a:t>
          </a:r>
          <a:r>
            <a:rPr lang="es-MX" sz="3100" b="1" kern="1200" smtClean="0"/>
            <a:t>emotivista</a:t>
          </a:r>
          <a:r>
            <a:rPr lang="es-MX" sz="3100" kern="1200" smtClean="0"/>
            <a:t>.</a:t>
          </a:r>
          <a:endParaRPr lang="es-MX" sz="3100" kern="1200"/>
        </a:p>
      </dsp:txBody>
      <dsp:txXfrm>
        <a:off x="3415581" y="2106411"/>
        <a:ext cx="4352544" cy="19443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7993F-CB67-4657-93DA-FDF147CABB7C}">
      <dsp:nvSpPr>
        <dsp:cNvPr id="0" name=""/>
        <dsp:cNvSpPr/>
      </dsp:nvSpPr>
      <dsp:spPr>
        <a:xfrm>
          <a:off x="0" y="55037"/>
          <a:ext cx="3657600" cy="18836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ÉTICA A NIVEL SOCIO-POLÍTICO</a:t>
          </a:r>
          <a:endParaRPr lang="es-MX" sz="3500" kern="1200" dirty="0"/>
        </a:p>
      </dsp:txBody>
      <dsp:txXfrm>
        <a:off x="91955" y="146992"/>
        <a:ext cx="3473690" cy="1699789"/>
      </dsp:txXfrm>
    </dsp:sp>
    <dsp:sp modelId="{73A77707-05AF-4341-9C75-4CF174E9237B}">
      <dsp:nvSpPr>
        <dsp:cNvPr id="0" name=""/>
        <dsp:cNvSpPr/>
      </dsp:nvSpPr>
      <dsp:spPr>
        <a:xfrm>
          <a:off x="0" y="2039537"/>
          <a:ext cx="3657600" cy="1883699"/>
        </a:xfrm>
        <a:prstGeom prst="roundRect">
          <a:avLst/>
        </a:prstGeom>
        <a:solidFill>
          <a:schemeClr val="accent3">
            <a:hueOff val="1460120"/>
            <a:satOff val="-27164"/>
            <a:lumOff val="-8235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UTILITARISTA</a:t>
          </a:r>
          <a:endParaRPr lang="es-MX" sz="3500" kern="1200"/>
        </a:p>
      </dsp:txBody>
      <dsp:txXfrm>
        <a:off x="91955" y="2131492"/>
        <a:ext cx="3473690" cy="16997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6385-68A2-4589-9CEF-F2B6D4B3C571}">
      <dsp:nvSpPr>
        <dsp:cNvPr id="0" name=""/>
        <dsp:cNvSpPr/>
      </dsp:nvSpPr>
      <dsp:spPr>
        <a:xfrm>
          <a:off x="0" y="55037"/>
          <a:ext cx="3657600" cy="18836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ÉTICA A NIVEL INDIVIDUAL</a:t>
          </a:r>
          <a:endParaRPr lang="es-MX" sz="3500" kern="1200" dirty="0"/>
        </a:p>
      </dsp:txBody>
      <dsp:txXfrm>
        <a:off x="91955" y="146992"/>
        <a:ext cx="3473690" cy="1699789"/>
      </dsp:txXfrm>
    </dsp:sp>
    <dsp:sp modelId="{1EE92308-78B1-453B-B223-F8E2C480F999}">
      <dsp:nvSpPr>
        <dsp:cNvPr id="0" name=""/>
        <dsp:cNvSpPr/>
      </dsp:nvSpPr>
      <dsp:spPr>
        <a:xfrm>
          <a:off x="0" y="2039537"/>
          <a:ext cx="3657600" cy="1883699"/>
        </a:xfrm>
        <a:prstGeom prst="roundRect">
          <a:avLst/>
        </a:prstGeom>
        <a:solidFill>
          <a:schemeClr val="accent4">
            <a:hueOff val="359873"/>
            <a:satOff val="17380"/>
            <a:lumOff val="980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EMOTIVISTA</a:t>
          </a:r>
          <a:endParaRPr lang="es-MX" sz="3500" kern="1200"/>
        </a:p>
      </dsp:txBody>
      <dsp:txXfrm>
        <a:off x="91955" y="2131492"/>
        <a:ext cx="3473690" cy="16997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7315-7D7D-4654-85D5-B26C1B462DF8}">
      <dsp:nvSpPr>
        <dsp:cNvPr id="0" name=""/>
        <dsp:cNvSpPr/>
      </dsp:nvSpPr>
      <dsp:spPr>
        <a:xfrm>
          <a:off x="1460922" y="2027"/>
          <a:ext cx="4850555" cy="975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>
              <a:solidFill>
                <a:schemeClr val="tx1"/>
              </a:solidFill>
            </a:rPr>
            <a:t>Las normas se legitiman en su funcionalidad y eficacia.</a:t>
          </a:r>
          <a:endParaRPr lang="es-MX" sz="2300" kern="1200" dirty="0">
            <a:solidFill>
              <a:schemeClr val="tx1"/>
            </a:solidFill>
          </a:endParaRPr>
        </a:p>
      </dsp:txBody>
      <dsp:txXfrm>
        <a:off x="1508529" y="49634"/>
        <a:ext cx="4755341" cy="880025"/>
      </dsp:txXfrm>
    </dsp:sp>
    <dsp:sp modelId="{F5D89A89-3CFF-485F-8247-47FCC5149DA9}">
      <dsp:nvSpPr>
        <dsp:cNvPr id="0" name=""/>
        <dsp:cNvSpPr/>
      </dsp:nvSpPr>
      <dsp:spPr>
        <a:xfrm>
          <a:off x="1460922" y="1026029"/>
          <a:ext cx="4850555" cy="975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>
              <a:solidFill>
                <a:schemeClr val="tx1"/>
              </a:solidFill>
            </a:rPr>
            <a:t>Mantiene la </a:t>
          </a:r>
          <a:r>
            <a:rPr lang="es-MX" sz="2300" kern="1200" dirty="0" err="1" smtClean="0">
              <a:solidFill>
                <a:schemeClr val="tx1"/>
              </a:solidFill>
            </a:rPr>
            <a:t>tecnoestructura</a:t>
          </a:r>
          <a:r>
            <a:rPr lang="es-MX" sz="2300" kern="1200" dirty="0" smtClean="0">
              <a:solidFill>
                <a:schemeClr val="tx1"/>
              </a:solidFill>
            </a:rPr>
            <a:t>.</a:t>
          </a:r>
          <a:endParaRPr lang="es-MX" sz="2300" kern="1200" dirty="0">
            <a:solidFill>
              <a:schemeClr val="tx1"/>
            </a:solidFill>
          </a:endParaRPr>
        </a:p>
      </dsp:txBody>
      <dsp:txXfrm>
        <a:off x="1508529" y="1073636"/>
        <a:ext cx="4755341" cy="880025"/>
      </dsp:txXfrm>
    </dsp:sp>
    <dsp:sp modelId="{12064DC7-7886-424D-BBD1-4356E8587604}">
      <dsp:nvSpPr>
        <dsp:cNvPr id="0" name=""/>
        <dsp:cNvSpPr/>
      </dsp:nvSpPr>
      <dsp:spPr>
        <a:xfrm>
          <a:off x="1460922" y="2050030"/>
          <a:ext cx="4850555" cy="975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>
              <a:solidFill>
                <a:schemeClr val="tx1"/>
              </a:solidFill>
            </a:rPr>
            <a:t>Optimiza los mecanismos.</a:t>
          </a:r>
          <a:endParaRPr lang="es-MX" sz="2300" kern="1200" dirty="0">
            <a:solidFill>
              <a:schemeClr val="tx1"/>
            </a:solidFill>
          </a:endParaRPr>
        </a:p>
      </dsp:txBody>
      <dsp:txXfrm>
        <a:off x="1508529" y="2097637"/>
        <a:ext cx="4755341" cy="880025"/>
      </dsp:txXfrm>
    </dsp:sp>
    <dsp:sp modelId="{8BD5B0AA-145F-46D6-9019-299C7C3721C8}">
      <dsp:nvSpPr>
        <dsp:cNvPr id="0" name=""/>
        <dsp:cNvSpPr/>
      </dsp:nvSpPr>
      <dsp:spPr>
        <a:xfrm>
          <a:off x="1460922" y="3074032"/>
          <a:ext cx="4850555" cy="9752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>
              <a:solidFill>
                <a:schemeClr val="tx1"/>
              </a:solidFill>
            </a:rPr>
            <a:t>Redunda en las ganancias.</a:t>
          </a:r>
          <a:endParaRPr lang="es-MX" sz="2300" kern="1200" dirty="0">
            <a:solidFill>
              <a:schemeClr val="tx1"/>
            </a:solidFill>
          </a:endParaRPr>
        </a:p>
      </dsp:txBody>
      <dsp:txXfrm>
        <a:off x="1508529" y="3121639"/>
        <a:ext cx="4755341" cy="880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DABF0-414A-463E-B2D4-84099A94B2E0}">
      <dsp:nvSpPr>
        <dsp:cNvPr id="0" name=""/>
        <dsp:cNvSpPr/>
      </dsp:nvSpPr>
      <dsp:spPr>
        <a:xfrm>
          <a:off x="3899" y="2450"/>
          <a:ext cx="7369899" cy="1178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>
              <a:solidFill>
                <a:schemeClr val="tx1"/>
              </a:solidFill>
            </a:rPr>
            <a:t>Las normas nacen de emociones</a:t>
          </a:r>
          <a:endParaRPr lang="es-MX" sz="2800" kern="1200" dirty="0">
            <a:solidFill>
              <a:schemeClr val="tx1"/>
            </a:solidFill>
          </a:endParaRPr>
        </a:p>
      </dsp:txBody>
      <dsp:txXfrm>
        <a:off x="61439" y="59990"/>
        <a:ext cx="7254819" cy="1063629"/>
      </dsp:txXfrm>
    </dsp:sp>
    <dsp:sp modelId="{B8787648-C5F0-4E76-8DA5-20AFF7DC96BE}">
      <dsp:nvSpPr>
        <dsp:cNvPr id="0" name=""/>
        <dsp:cNvSpPr/>
      </dsp:nvSpPr>
      <dsp:spPr>
        <a:xfrm>
          <a:off x="3899" y="1240095"/>
          <a:ext cx="7598483" cy="1178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>
              <a:solidFill>
                <a:schemeClr val="tx1"/>
              </a:solidFill>
            </a:rPr>
            <a:t>Valor de espontaneidad/autenticidad</a:t>
          </a:r>
          <a:endParaRPr lang="es-MX" sz="2800" kern="1200" dirty="0">
            <a:solidFill>
              <a:schemeClr val="tx1"/>
            </a:solidFill>
          </a:endParaRPr>
        </a:p>
      </dsp:txBody>
      <dsp:txXfrm>
        <a:off x="61439" y="1297635"/>
        <a:ext cx="7483403" cy="1063629"/>
      </dsp:txXfrm>
    </dsp:sp>
    <dsp:sp modelId="{8CE6C4E2-D5F4-4C32-8218-28519851A570}">
      <dsp:nvSpPr>
        <dsp:cNvPr id="0" name=""/>
        <dsp:cNvSpPr/>
      </dsp:nvSpPr>
      <dsp:spPr>
        <a:xfrm>
          <a:off x="3899" y="2477739"/>
          <a:ext cx="7518231" cy="1178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>
              <a:solidFill>
                <a:schemeClr val="tx1"/>
              </a:solidFill>
            </a:rPr>
            <a:t>El hombre debe encontrarse bien consigo mismo, sin parámetros objetivos naturales</a:t>
          </a:r>
          <a:endParaRPr lang="es-MX" sz="2800" kern="1200" dirty="0"/>
        </a:p>
      </dsp:txBody>
      <dsp:txXfrm>
        <a:off x="61439" y="2535279"/>
        <a:ext cx="7403151" cy="1063629"/>
      </dsp:txXfrm>
    </dsp:sp>
    <dsp:sp modelId="{E3925870-FAD7-4A5A-9998-3F7F5944C0FF}">
      <dsp:nvSpPr>
        <dsp:cNvPr id="0" name=""/>
        <dsp:cNvSpPr/>
      </dsp:nvSpPr>
      <dsp:spPr>
        <a:xfrm>
          <a:off x="3899" y="3715384"/>
          <a:ext cx="7985088" cy="1178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>
              <a:solidFill>
                <a:schemeClr val="tx1"/>
              </a:solidFill>
            </a:rPr>
            <a:t>No hay deberes universales, sino apetitos.</a:t>
          </a:r>
          <a:endParaRPr lang="es-MX" sz="2800" kern="1200" dirty="0">
            <a:solidFill>
              <a:schemeClr val="tx1"/>
            </a:solidFill>
          </a:endParaRPr>
        </a:p>
      </dsp:txBody>
      <dsp:txXfrm>
        <a:off x="61439" y="3772924"/>
        <a:ext cx="7870008" cy="106362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962E3-BE53-47D8-A593-45752FD543EF}">
      <dsp:nvSpPr>
        <dsp:cNvPr id="0" name=""/>
        <dsp:cNvSpPr/>
      </dsp:nvSpPr>
      <dsp:spPr>
        <a:xfrm>
          <a:off x="1556702" y="0"/>
          <a:ext cx="4051300" cy="4051300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543FB-3EB9-4F46-AE88-89A541D611B2}">
      <dsp:nvSpPr>
        <dsp:cNvPr id="0" name=""/>
        <dsp:cNvSpPr/>
      </dsp:nvSpPr>
      <dsp:spPr>
        <a:xfrm>
          <a:off x="3582352" y="407305"/>
          <a:ext cx="2633345" cy="95901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Sin justificación teórica</a:t>
          </a:r>
          <a:endParaRPr lang="es-MX" sz="1700" kern="1200"/>
        </a:p>
      </dsp:txBody>
      <dsp:txXfrm>
        <a:off x="3629167" y="454120"/>
        <a:ext cx="2539715" cy="865388"/>
      </dsp:txXfrm>
    </dsp:sp>
    <dsp:sp modelId="{01CDCEE6-60C3-47B2-A24A-3772F8C38CBE}">
      <dsp:nvSpPr>
        <dsp:cNvPr id="0" name=""/>
        <dsp:cNvSpPr/>
      </dsp:nvSpPr>
      <dsp:spPr>
        <a:xfrm>
          <a:off x="3582352" y="1486201"/>
          <a:ext cx="2633345" cy="95901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Relegada a ámbito práctico; tiene sentido si funciona</a:t>
          </a:r>
          <a:endParaRPr lang="es-MX" sz="1700" kern="1200" dirty="0"/>
        </a:p>
      </dsp:txBody>
      <dsp:txXfrm>
        <a:off x="3629167" y="1533016"/>
        <a:ext cx="2539715" cy="865388"/>
      </dsp:txXfrm>
    </dsp:sp>
    <dsp:sp modelId="{D6C2BCA4-C11F-4E48-9ABB-8F116C97F01C}">
      <dsp:nvSpPr>
        <dsp:cNvPr id="0" name=""/>
        <dsp:cNvSpPr/>
      </dsp:nvSpPr>
      <dsp:spPr>
        <a:xfrm>
          <a:off x="3582352" y="2565098"/>
          <a:ext cx="2633345" cy="959018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Concepto de hombre y de Dios relegado a lo privado</a:t>
          </a:r>
          <a:endParaRPr lang="es-MX" sz="1700" kern="1200"/>
        </a:p>
      </dsp:txBody>
      <dsp:txXfrm>
        <a:off x="3629167" y="2611913"/>
        <a:ext cx="2539715" cy="86538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41C45-9525-4981-A82D-389CE29471B6}">
      <dsp:nvSpPr>
        <dsp:cNvPr id="0" name=""/>
        <dsp:cNvSpPr/>
      </dsp:nvSpPr>
      <dsp:spPr>
        <a:xfrm rot="10800000">
          <a:off x="0" y="0"/>
          <a:ext cx="3657600" cy="3978275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Modo de vida solo tiene anclaje en la subjetividad y en las utilidades.</a:t>
          </a:r>
          <a:endParaRPr lang="es-MX" sz="4100" kern="1200" dirty="0"/>
        </a:p>
      </dsp:txBody>
      <dsp:txXfrm rot="-10800000">
        <a:off x="0" y="0"/>
        <a:ext cx="3657600" cy="39782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5EF8-3566-4584-832D-34F918AA8E56}">
      <dsp:nvSpPr>
        <dsp:cNvPr id="0" name=""/>
        <dsp:cNvSpPr/>
      </dsp:nvSpPr>
      <dsp:spPr>
        <a:xfrm>
          <a:off x="914400" y="0"/>
          <a:ext cx="1828800" cy="1988820"/>
        </a:xfrm>
        <a:prstGeom prst="trapezoid">
          <a:avLst>
            <a:gd name="adj" fmla="val 5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400" kern="1200"/>
        </a:p>
      </dsp:txBody>
      <dsp:txXfrm>
        <a:off x="914400" y="0"/>
        <a:ext cx="1828800" cy="1988820"/>
      </dsp:txXfrm>
    </dsp:sp>
    <dsp:sp modelId="{085BD232-7CC5-460D-94B8-133B6A0F5439}">
      <dsp:nvSpPr>
        <dsp:cNvPr id="0" name=""/>
        <dsp:cNvSpPr/>
      </dsp:nvSpPr>
      <dsp:spPr>
        <a:xfrm>
          <a:off x="0" y="1988819"/>
          <a:ext cx="3657600" cy="1988820"/>
        </a:xfrm>
        <a:prstGeom prst="trapezoid">
          <a:avLst>
            <a:gd name="adj" fmla="val 45977"/>
          </a:avLst>
        </a:prstGeom>
        <a:solidFill>
          <a:schemeClr val="accent3">
            <a:shade val="50000"/>
            <a:hueOff val="-162909"/>
            <a:satOff val="4392"/>
            <a:lumOff val="38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No se entiende como modo de ser, inherente a la naturaleza.</a:t>
          </a:r>
          <a:endParaRPr lang="es-MX" sz="2400" kern="1200" dirty="0"/>
        </a:p>
      </dsp:txBody>
      <dsp:txXfrm>
        <a:off x="640079" y="1988819"/>
        <a:ext cx="2377440" cy="1988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3E0E8-9991-47B2-8736-41F34D0937A6}">
      <dsp:nvSpPr>
        <dsp:cNvPr id="0" name=""/>
        <dsp:cNvSpPr/>
      </dsp:nvSpPr>
      <dsp:spPr>
        <a:xfrm>
          <a:off x="0" y="0"/>
          <a:ext cx="7772400" cy="4050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smtClean="0"/>
            <a:t>La mencionada división entre ética social y ética individual es preferida, aunque por razones distintas, tanto por los marxistas como por los liberales.</a:t>
          </a:r>
          <a:endParaRPr lang="es-MX" sz="2300" kern="1200"/>
        </a:p>
      </dsp:txBody>
      <dsp:txXfrm>
        <a:off x="0" y="1620316"/>
        <a:ext cx="7772400" cy="1620316"/>
      </dsp:txXfrm>
    </dsp:sp>
    <dsp:sp modelId="{46E61589-9A9B-4B54-BB21-9D4E40865FA8}">
      <dsp:nvSpPr>
        <dsp:cNvPr id="0" name=""/>
        <dsp:cNvSpPr/>
      </dsp:nvSpPr>
      <dsp:spPr>
        <a:xfrm>
          <a:off x="3211743" y="243047"/>
          <a:ext cx="1348913" cy="13489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5FB3A-70EB-4146-9484-D78A2C027327}">
      <dsp:nvSpPr>
        <dsp:cNvPr id="0" name=""/>
        <dsp:cNvSpPr/>
      </dsp:nvSpPr>
      <dsp:spPr>
        <a:xfrm>
          <a:off x="310895" y="3240633"/>
          <a:ext cx="7150608" cy="60761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0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9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7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3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8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0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27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3789040"/>
            <a:ext cx="6643464" cy="2448272"/>
          </a:xfrm>
        </p:spPr>
        <p:txBody>
          <a:bodyPr/>
          <a:lstStyle/>
          <a:p>
            <a:r>
              <a:rPr lang="es-MX" dirty="0"/>
              <a:t/>
            </a:r>
            <a:br>
              <a:rPr lang="es-MX" dirty="0"/>
            </a:br>
            <a:r>
              <a:rPr lang="es-MX" sz="2800" dirty="0"/>
              <a:t>U</a:t>
            </a:r>
            <a:r>
              <a:rPr lang="es-MX" sz="2800" dirty="0" smtClean="0"/>
              <a:t>tilitarismo y </a:t>
            </a:r>
            <a:r>
              <a:rPr lang="es-MX" sz="2800" dirty="0" err="1" smtClean="0"/>
              <a:t>emotivismo</a:t>
            </a: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788670" y="1432223"/>
            <a:ext cx="7695713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4800" dirty="0" smtClean="0"/>
              <a:t>FORMAS ACTUALES DE </a:t>
            </a:r>
          </a:p>
          <a:p>
            <a:pPr algn="ctr"/>
            <a:r>
              <a:rPr lang="es-MX" sz="4800" dirty="0" smtClean="0"/>
              <a:t>JUSTIFICACIÓN DE LA ÉTICA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724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LIBERALISMO        MARXISMO</a:t>
            </a:r>
            <a:br>
              <a:rPr lang="es-MX" dirty="0" smtClean="0"/>
            </a:br>
            <a:r>
              <a:rPr lang="es-MX" dirty="0" smtClean="0"/>
              <a:t>               Principios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4887575"/>
              </p:ext>
            </p:extLst>
          </p:nvPr>
        </p:nvGraphicFramePr>
        <p:xfrm>
          <a:off x="685800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1521192"/>
              </p:ext>
            </p:extLst>
          </p:nvPr>
        </p:nvGraphicFramePr>
        <p:xfrm>
          <a:off x="4792663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71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48394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MARXISMO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12530"/>
              </p:ext>
            </p:extLst>
          </p:nvPr>
        </p:nvGraphicFramePr>
        <p:xfrm>
          <a:off x="685800" y="1628800"/>
          <a:ext cx="7772400" cy="45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317463"/>
              </p:ext>
            </p:extLst>
          </p:nvPr>
        </p:nvGraphicFramePr>
        <p:xfrm>
          <a:off x="685800" y="620688"/>
          <a:ext cx="777240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5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LIBERALISMO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019265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38485"/>
              </p:ext>
            </p:extLst>
          </p:nvPr>
        </p:nvGraphicFramePr>
        <p:xfrm>
          <a:off x="685800" y="484632"/>
          <a:ext cx="7772400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LIBERALISMO-MARXISMO </a:t>
            </a:r>
            <a:br>
              <a:rPr lang="es-MX" dirty="0" smtClean="0"/>
            </a:br>
            <a:r>
              <a:rPr lang="es-MX" dirty="0" smtClean="0"/>
              <a:t>en Ética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36710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2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FUNDAMENTOS DE CADA ÉTICA</a:t>
            </a:r>
            <a:endParaRPr lang="es-MX" sz="32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03904"/>
              </p:ext>
            </p:extLst>
          </p:nvPr>
        </p:nvGraphicFramePr>
        <p:xfrm>
          <a:off x="690794" y="1556792"/>
          <a:ext cx="7772400" cy="44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961601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2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/>
              <a:t>DE LO SOCIAL A LO INDIVIDUAL</a:t>
            </a:r>
            <a:endParaRPr lang="es-MX" sz="32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85800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792663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370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La ética en el proyecto moderno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56079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2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UTILITARISMO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54725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7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216176"/>
          </a:xfrm>
        </p:spPr>
        <p:txBody>
          <a:bodyPr>
            <a:normAutofit/>
          </a:bodyPr>
          <a:lstStyle/>
          <a:p>
            <a:r>
              <a:rPr lang="es-MX" sz="3600" dirty="0"/>
              <a:t>EMOTIVISMO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805456"/>
              </p:ext>
            </p:extLst>
          </p:nvPr>
        </p:nvGraphicFramePr>
        <p:xfrm>
          <a:off x="539552" y="1700808"/>
          <a:ext cx="799288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9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ÉTICA EN EL NEOLIBERALISMO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226270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2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 smtClean="0"/>
              <a:t>PERSPECTIVA DE LA </a:t>
            </a:r>
            <a:r>
              <a:rPr lang="es-MX" sz="3600" dirty="0"/>
              <a:t>ÉTICA ACTUAL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3927971"/>
              </p:ext>
            </p:extLst>
          </p:nvPr>
        </p:nvGraphicFramePr>
        <p:xfrm>
          <a:off x="685800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Marcador de contenido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1873342"/>
              </p:ext>
            </p:extLst>
          </p:nvPr>
        </p:nvGraphicFramePr>
        <p:xfrm>
          <a:off x="4792218" y="2194560"/>
          <a:ext cx="3657600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05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Liberalismo-CAPITALISMO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27" t="13900" r="2973" b="52741"/>
          <a:stretch/>
        </p:blipFill>
        <p:spPr>
          <a:xfrm>
            <a:off x="467544" y="1988840"/>
            <a:ext cx="810003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84632"/>
            <a:ext cx="8062664" cy="1609344"/>
          </a:xfrm>
        </p:spPr>
        <p:txBody>
          <a:bodyPr/>
          <a:lstStyle/>
          <a:p>
            <a:r>
              <a:rPr lang="es-MX" dirty="0" smtClean="0"/>
              <a:t>Marxismo-COMUNISMO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87" t="46764" r="2718" b="20589"/>
          <a:stretch/>
        </p:blipFill>
        <p:spPr>
          <a:xfrm>
            <a:off x="395536" y="2204864"/>
            <a:ext cx="8175166" cy="37444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9552" y="1597190"/>
            <a:ext cx="774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ECONOMÍA-         SOCIEDAD-        POLÍTICA-                IDEOLOGÍA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33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erra Fría, medio siglo de enfrentamientos por el control - ¿Qué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16048"/>
            <a:ext cx="3076301" cy="23042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933056"/>
            <a:ext cx="3885003" cy="23042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04664"/>
            <a:ext cx="4114229" cy="29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8172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1052736"/>
            <a:ext cx="7498080" cy="720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La </a:t>
            </a:r>
            <a:r>
              <a:rPr lang="es-MX" dirty="0"/>
              <a:t>ética en el proyecto moderno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54387"/>
              </p:ext>
            </p:extLst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LIBERALISMO                                    Principios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85800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427764"/>
              </p:ext>
            </p:extLst>
          </p:nvPr>
        </p:nvGraphicFramePr>
        <p:xfrm>
          <a:off x="4792663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43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MARXISMO</a:t>
            </a:r>
            <a:br>
              <a:rPr lang="es-MX" dirty="0" smtClean="0"/>
            </a:br>
            <a:r>
              <a:rPr lang="es-MX" dirty="0" smtClean="0"/>
              <a:t>Principios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3931795"/>
              </p:ext>
            </p:extLst>
          </p:nvPr>
        </p:nvGraphicFramePr>
        <p:xfrm>
          <a:off x="685800" y="2193925"/>
          <a:ext cx="3657600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00827"/>
              </p:ext>
            </p:extLst>
          </p:nvPr>
        </p:nvGraphicFramePr>
        <p:xfrm>
          <a:off x="4792663" y="2193925"/>
          <a:ext cx="3657600" cy="4115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36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2092</TotalTime>
  <Words>553</Words>
  <Application>Microsoft Office PowerPoint</Application>
  <PresentationFormat>Presentación en pantalla 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Tipo de madera</vt:lpstr>
      <vt:lpstr>Presentación de PowerPoint</vt:lpstr>
      <vt:lpstr>La ética en el proyecto moderno </vt:lpstr>
      <vt:lpstr>Liberalismo-CAPITALISMO</vt:lpstr>
      <vt:lpstr>Marxismo-COMUNISMO</vt:lpstr>
      <vt:lpstr>Presentación de PowerPoint</vt:lpstr>
      <vt:lpstr>Presentación de PowerPoint</vt:lpstr>
      <vt:lpstr>  La ética en el proyecto moderno  </vt:lpstr>
      <vt:lpstr>LIBERALISMO                                    Principios</vt:lpstr>
      <vt:lpstr>MARXISMO Principios</vt:lpstr>
      <vt:lpstr>LIBERALISMO        MARXISMO                Principios</vt:lpstr>
      <vt:lpstr>Presentación de PowerPoint</vt:lpstr>
      <vt:lpstr>MARXISMO</vt:lpstr>
      <vt:lpstr>Presentación de PowerPoint</vt:lpstr>
      <vt:lpstr>LIBERALISMO</vt:lpstr>
      <vt:lpstr>Presentación de PowerPoint</vt:lpstr>
      <vt:lpstr>LIBERALISMO-MARXISMO  en Ética</vt:lpstr>
      <vt:lpstr>FUNDAMENTOS DE CADA ÉTICA</vt:lpstr>
      <vt:lpstr>Presentación de PowerPoint</vt:lpstr>
      <vt:lpstr>DE LO SOCIAL A LO INDIVIDUAL</vt:lpstr>
      <vt:lpstr>  UTILITARISMO  </vt:lpstr>
      <vt:lpstr>EMOTIVISMO</vt:lpstr>
      <vt:lpstr>LA ÉTICA EN EL NEOLIBERALISMO</vt:lpstr>
      <vt:lpstr>PERSPECTIVA DE LA ÉTICA ACTUAL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Formas actuales de justificación de la ética </dc:title>
  <dc:creator>Ethel</dc:creator>
  <cp:lastModifiedBy>HP</cp:lastModifiedBy>
  <cp:revision>40</cp:revision>
  <dcterms:created xsi:type="dcterms:W3CDTF">2015-06-05T16:42:31Z</dcterms:created>
  <dcterms:modified xsi:type="dcterms:W3CDTF">2021-01-14T23:07:11Z</dcterms:modified>
</cp:coreProperties>
</file>