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14" r:id="rId3"/>
    <p:sldId id="338" r:id="rId4"/>
    <p:sldId id="316" r:id="rId5"/>
    <p:sldId id="345" r:id="rId6"/>
    <p:sldId id="346" r:id="rId7"/>
    <p:sldId id="347" r:id="rId8"/>
    <p:sldId id="339" r:id="rId9"/>
    <p:sldId id="317" r:id="rId10"/>
    <p:sldId id="336" r:id="rId11"/>
    <p:sldId id="340" r:id="rId12"/>
    <p:sldId id="341" r:id="rId13"/>
    <p:sldId id="342" r:id="rId14"/>
    <p:sldId id="343" r:id="rId15"/>
    <p:sldId id="34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A5D48-40E4-4B84-B971-FEF140ABAC59}" type="datetimeFigureOut">
              <a:rPr lang="en-US" smtClean="0"/>
              <a:t>9/25/2018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50C12-7E03-4DAB-AE81-6FE743E2253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25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Provide an interface for creating families of related or dependent objects without specifying concrete classes.</a:t>
            </a:r>
          </a:p>
          <a:p>
            <a:pPr marL="0" indent="0">
              <a:buNone/>
            </a:pPr>
            <a:r>
              <a:rPr lang="en-US" dirty="0" smtClean="0"/>
              <a:t>Objects can be grouped into a hierarchy that encapsulates distinct platforms consisting of a suite of related objects</a:t>
            </a:r>
          </a:p>
          <a:p>
            <a:pPr marL="0" indent="0">
              <a:buNone/>
            </a:pPr>
            <a:r>
              <a:rPr lang="en-US" dirty="0" smtClean="0"/>
              <a:t>Calling code works with abstract interfaces and classes and does not need to know the exact types of the objects created by the factory.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94" y="2286000"/>
            <a:ext cx="944501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if-the-else blocks from construction code</a:t>
            </a:r>
          </a:p>
          <a:p>
            <a:r>
              <a:rPr lang="en-US" dirty="0" smtClean="0"/>
              <a:t>Easy to exchange platforms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702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548" y="685800"/>
            <a:ext cx="5463414" cy="57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 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large product family with lots of interdependencies between products, your code contains lots of switch and if statements</a:t>
            </a:r>
          </a:p>
          <a:p>
            <a:r>
              <a:rPr lang="en-US" dirty="0" smtClean="0"/>
              <a:t>Create a matrix of platforms versus products</a:t>
            </a:r>
          </a:p>
          <a:p>
            <a:r>
              <a:rPr lang="en-US" dirty="0" smtClean="0"/>
              <a:t>Make sure that you have at least two abstract products and platforms</a:t>
            </a:r>
          </a:p>
          <a:p>
            <a:r>
              <a:rPr lang="en-US" dirty="0" smtClean="0"/>
              <a:t>Create abstract factory with create methods for each product type</a:t>
            </a:r>
          </a:p>
          <a:p>
            <a:r>
              <a:rPr lang="en-US" dirty="0" smtClean="0"/>
              <a:t>Create derived factories for each platform, implement create methods.</a:t>
            </a:r>
          </a:p>
          <a:p>
            <a:r>
              <a:rPr lang="en-US" dirty="0" smtClean="0"/>
              <a:t>Make sure the client doesn’t use new, only uses abstract types.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44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use a Builder or Prototype pattern to create objects </a:t>
            </a:r>
          </a:p>
          <a:p>
            <a:r>
              <a:rPr lang="en-US" dirty="0" smtClean="0"/>
              <a:t>You can implement the abstract factory as a singleton</a:t>
            </a:r>
          </a:p>
          <a:p>
            <a:r>
              <a:rPr lang="en-US" dirty="0" smtClean="0"/>
              <a:t>You can use an abstract factory in a place of a façade.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511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r>
              <a:rPr lang="en-US" dirty="0"/>
              <a:t/>
            </a:r>
            <a:br>
              <a:rPr lang="en-US" dirty="0"/>
            </a:b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Defines al interface for creating an object, but lets subclasses decide which class to instantiate. Factory method lets a class defer instantiation to subclasses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033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r>
              <a:rPr lang="en-US" dirty="0"/>
              <a:t/>
            </a:r>
            <a:br>
              <a:rPr lang="en-US" dirty="0"/>
            </a:b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an interface for creating objects</a:t>
            </a:r>
            <a:r>
              <a:rPr lang="en-US" dirty="0" smtClean="0"/>
              <a:t>, but you want to let subclasses decide which class to instantiate.</a:t>
            </a:r>
          </a:p>
          <a:p>
            <a:r>
              <a:rPr lang="en-US" dirty="0" smtClean="0"/>
              <a:t>Decouple requesting objects from creating objects.</a:t>
            </a:r>
          </a:p>
          <a:p>
            <a:r>
              <a:rPr lang="en-US" dirty="0" smtClean="0"/>
              <a:t>Calling code doesn’t need to know what types of objects are created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subclass has full control over the creation process: it can return the requested type or a subclass</a:t>
            </a:r>
          </a:p>
          <a:p>
            <a:r>
              <a:rPr lang="en-US" dirty="0" smtClean="0"/>
              <a:t>Factory subclass can return existing instance.</a:t>
            </a:r>
          </a:p>
          <a:p>
            <a:r>
              <a:rPr lang="en-US" dirty="0" smtClean="0"/>
              <a:t>Easy to change the type of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</a:t>
            </a:r>
            <a:endParaRPr lang="es-419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651" y="2286000"/>
            <a:ext cx="934109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Checklist</a:t>
            </a:r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need control over how your code creates new objects </a:t>
            </a:r>
          </a:p>
          <a:p>
            <a:r>
              <a:rPr lang="en-US" dirty="0" smtClean="0"/>
              <a:t>Create a concrete factory class for each type of object</a:t>
            </a:r>
          </a:p>
          <a:p>
            <a:r>
              <a:rPr lang="en-US" dirty="0" smtClean="0"/>
              <a:t>Create an abstract factory that unifies all concrete factories</a:t>
            </a:r>
          </a:p>
          <a:p>
            <a:r>
              <a:rPr lang="en-US" dirty="0" smtClean="0"/>
              <a:t>Make sure the client does not use new anywhere and only uses the factory method to create new instances.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087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s-419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see the factory method pattern and the Template method pattern together in the same code.</a:t>
            </a:r>
          </a:p>
          <a:p>
            <a:r>
              <a:rPr lang="en-US" dirty="0" smtClean="0"/>
              <a:t>The Factory method can return the same instance multiple times, decoupling the act of requesting and object from the act of creating an object.</a:t>
            </a:r>
          </a:p>
          <a:p>
            <a:r>
              <a:rPr lang="en-US" dirty="0" smtClean="0"/>
              <a:t>You can refactor a Factory Method pattern into a Builder as your code gets more complex.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907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 </a:t>
            </a:r>
            <a:endParaRPr lang="es-419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Provides an interface for creating families of related or depended objects without specifying their concrete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906890" y="2323913"/>
            <a:ext cx="8361229" cy="2098226"/>
          </a:xfrm>
        </p:spPr>
        <p:txBody>
          <a:bodyPr/>
          <a:lstStyle/>
          <a:p>
            <a:r>
              <a:rPr lang="en-US" sz="2800" cap="none" dirty="0" smtClean="0"/>
              <a:t>Pattern Love:</a:t>
            </a:r>
            <a:br>
              <a:rPr lang="en-US" sz="2800" cap="none" dirty="0" smtClean="0"/>
            </a:br>
            <a:r>
              <a:rPr lang="en-US" sz="2800" cap="none" dirty="0" smtClean="0"/>
              <a:t>That’s applies to developers using correct design patterns in the wrong circumstances</a:t>
            </a:r>
            <a:endParaRPr lang="en-US" sz="2800" i="1" cap="none" dirty="0"/>
          </a:p>
        </p:txBody>
      </p:sp>
    </p:spTree>
    <p:extLst>
      <p:ext uri="{BB962C8B-B14F-4D97-AF65-F5344CB8AC3E}">
        <p14:creationId xmlns:p14="http://schemas.microsoft.com/office/powerpoint/2010/main" val="10798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9859</TotalTime>
  <Words>427</Words>
  <Application>Microsoft Office PowerPoint</Application>
  <PresentationFormat>Panorámica</PresentationFormat>
  <Paragraphs>44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Factory Pattern</vt:lpstr>
      <vt:lpstr>Factory Pattern </vt:lpstr>
      <vt:lpstr>Intent </vt:lpstr>
      <vt:lpstr>Benefits </vt:lpstr>
      <vt:lpstr>UMl</vt:lpstr>
      <vt:lpstr>Checklist</vt:lpstr>
      <vt:lpstr>Comments</vt:lpstr>
      <vt:lpstr>Abstract Factory Pattern </vt:lpstr>
      <vt:lpstr>Pattern Love: That’s applies to developers using correct design patterns in the wrong circumstances</vt:lpstr>
      <vt:lpstr>Intent</vt:lpstr>
      <vt:lpstr>Intent</vt:lpstr>
      <vt:lpstr>Benefits </vt:lpstr>
      <vt:lpstr>UML</vt:lpstr>
      <vt:lpstr>Checklist </vt:lpstr>
      <vt:lpstr>Coments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</dc:title>
  <dc:creator>Lidia .</dc:creator>
  <cp:lastModifiedBy>Lidia .</cp:lastModifiedBy>
  <cp:revision>113</cp:revision>
  <dcterms:created xsi:type="dcterms:W3CDTF">2018-07-24T16:02:13Z</dcterms:created>
  <dcterms:modified xsi:type="dcterms:W3CDTF">2018-09-26T15:04:56Z</dcterms:modified>
</cp:coreProperties>
</file>