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9" r:id="rId4"/>
    <p:sldId id="260" r:id="rId5"/>
    <p:sldId id="295" r:id="rId6"/>
    <p:sldId id="296" r:id="rId7"/>
    <p:sldId id="297" r:id="rId8"/>
    <p:sldId id="298" r:id="rId9"/>
    <p:sldId id="299" r:id="rId10"/>
    <p:sldId id="294" r:id="rId11"/>
    <p:sldId id="300" r:id="rId1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58"/>
    <p:restoredTop sz="94569"/>
  </p:normalViewPr>
  <p:slideViewPr>
    <p:cSldViewPr snapToGrid="0">
      <p:cViewPr varScale="1">
        <p:scale>
          <a:sx n="39" d="100"/>
          <a:sy n="39" d="100"/>
        </p:scale>
        <p:origin x="5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4" name="Shape 654"/>
          <p:cNvSpPr>
            <a:spLocks noGrp="1" noRot="1" noChangeAspect="1"/>
          </p:cNvSpPr>
          <p:nvPr>
            <p:ph type="sldImg"/>
          </p:nvPr>
        </p:nvSpPr>
        <p:spPr>
          <a:xfrm>
            <a:off x="1143000" y="685800"/>
            <a:ext cx="4572000" cy="3429000"/>
          </a:xfrm>
          <a:prstGeom prst="rect">
            <a:avLst/>
          </a:prstGeom>
        </p:spPr>
        <p:txBody>
          <a:bodyPr/>
          <a:lstStyle/>
          <a:p>
            <a:endParaRPr/>
          </a:p>
        </p:txBody>
      </p:sp>
      <p:sp>
        <p:nvSpPr>
          <p:cNvPr id="655" name="Shape 6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 Center copia">
    <p:spTree>
      <p:nvGrpSpPr>
        <p:cNvPr id="1" name=""/>
        <p:cNvGrpSpPr/>
        <p:nvPr/>
      </p:nvGrpSpPr>
      <p:grpSpPr>
        <a:xfrm>
          <a:off x="0" y="0"/>
          <a:ext cx="0" cy="0"/>
          <a:chOff x="0" y="0"/>
          <a:chExt cx="0" cy="0"/>
        </a:xfrm>
      </p:grpSpPr>
      <p:sp>
        <p:nvSpPr>
          <p:cNvPr id="11" name="ESPACIO PARA EL título de la presentación"/>
          <p:cNvSpPr txBox="1">
            <a:spLocks noGrp="1"/>
          </p:cNvSpPr>
          <p:nvPr>
            <p:ph type="body" sz="quarter" idx="13"/>
          </p:nvPr>
        </p:nvSpPr>
        <p:spPr>
          <a:xfrm>
            <a:off x="2087304" y="4951260"/>
            <a:ext cx="9935569" cy="3813480"/>
          </a:xfrm>
          <a:prstGeom prst="rect">
            <a:avLst/>
          </a:prstGeom>
        </p:spPr>
        <p:txBody>
          <a:bodyPr anchor="t"/>
          <a:lstStyle/>
          <a:p>
            <a:pPr marL="0" indent="0">
              <a:lnSpc>
                <a:spcPct val="80000"/>
              </a:lnSpc>
              <a:spcBef>
                <a:spcPts val="0"/>
              </a:spcBef>
              <a:buSzTx/>
              <a:buNone/>
              <a:defRPr sz="9000" cap="all">
                <a:latin typeface="Laurentian Std SemiBold"/>
                <a:ea typeface="Laurentian Std SemiBold"/>
                <a:cs typeface="Laurentian Std SemiBold"/>
                <a:sym typeface="Laurentian Std SemiBold"/>
              </a:defRPr>
            </a:pPr>
            <a:r>
              <a:t>ESPACIO PARA EL título de la </a:t>
            </a:r>
            <a:r>
              <a:rPr>
                <a:solidFill>
                  <a:srgbClr val="C09C5C"/>
                </a:solidFill>
              </a:rPr>
              <a:t>presentación</a:t>
            </a:r>
          </a:p>
        </p:txBody>
      </p:sp>
      <p:pic>
        <p:nvPicPr>
          <p:cNvPr id="12" name="Image" descr="Image"/>
          <p:cNvPicPr>
            <a:picLocks noChangeAspect="1"/>
          </p:cNvPicPr>
          <p:nvPr/>
        </p:nvPicPr>
        <p:blipFill>
          <a:blip r:embed="rId2"/>
          <a:stretch>
            <a:fillRect/>
          </a:stretch>
        </p:blipFill>
        <p:spPr>
          <a:xfrm>
            <a:off x="2087304" y="10581784"/>
            <a:ext cx="2758366" cy="1679672"/>
          </a:xfrm>
          <a:prstGeom prst="rect">
            <a:avLst/>
          </a:prstGeom>
          <a:ln w="12700">
            <a:miter lim="400000"/>
          </a:ln>
        </p:spPr>
      </p:pic>
      <p:pic>
        <p:nvPicPr>
          <p:cNvPr id="13" name="Image" descr="Image"/>
          <p:cNvPicPr>
            <a:picLocks noChangeAspect="1"/>
          </p:cNvPicPr>
          <p:nvPr/>
        </p:nvPicPr>
        <p:blipFill>
          <a:blip r:embed="rId3"/>
          <a:stretch>
            <a:fillRect/>
          </a:stretch>
        </p:blipFill>
        <p:spPr>
          <a:xfrm>
            <a:off x="20436417" y="6720989"/>
            <a:ext cx="4036393" cy="7133303"/>
          </a:xfrm>
          <a:prstGeom prst="rect">
            <a:avLst/>
          </a:prstGeom>
          <a:ln w="12700">
            <a:miter lim="400000"/>
          </a:ln>
        </p:spPr>
      </p:pic>
      <p:sp>
        <p:nvSpPr>
          <p:cNvPr id="14" name="FECHA 11, 2020"/>
          <p:cNvSpPr txBox="1">
            <a:spLocks noGrp="1"/>
          </p:cNvSpPr>
          <p:nvPr>
            <p:ph type="body" sz="quarter" idx="14"/>
          </p:nvPr>
        </p:nvSpPr>
        <p:spPr>
          <a:xfrm>
            <a:off x="2087304" y="4236534"/>
            <a:ext cx="2180235" cy="469901"/>
          </a:xfrm>
          <a:prstGeom prst="rect">
            <a:avLst/>
          </a:prstGeom>
        </p:spPr>
        <p:txBody>
          <a:bodyPr wrap="none" anchor="t">
            <a:spAutoFit/>
          </a:bodyPr>
          <a:lstStyle>
            <a:lvl1pPr marL="0" indent="0">
              <a:lnSpc>
                <a:spcPct val="60000"/>
              </a:lnSpc>
              <a:spcBef>
                <a:spcPts val="0"/>
              </a:spcBef>
              <a:buSzTx/>
              <a:buNone/>
              <a:defRPr sz="2400" cap="all" spc="48">
                <a:solidFill>
                  <a:srgbClr val="B9975B"/>
                </a:solidFill>
                <a:latin typeface="Seravek"/>
                <a:ea typeface="Seravek"/>
                <a:cs typeface="Seravek"/>
                <a:sym typeface="Seravek"/>
              </a:defRPr>
            </a:lvl1pPr>
          </a:lstStyle>
          <a:p>
            <a:r>
              <a:t>FECHA 11, 2020</a:t>
            </a:r>
          </a:p>
        </p:txBody>
      </p:sp>
      <p:sp>
        <p:nvSpPr>
          <p:cNvPr id="15" name="Slide Number"/>
          <p:cNvSpPr txBox="1">
            <a:spLocks noGrp="1"/>
          </p:cNvSpPr>
          <p:nvPr>
            <p:ph type="sldNum" sz="quarter" idx="2"/>
          </p:nvPr>
        </p:nvSpPr>
        <p:spPr>
          <a:xfrm>
            <a:off x="11959031" y="13081000"/>
            <a:ext cx="453238" cy="469900"/>
          </a:xfrm>
          <a:prstGeom prst="rect">
            <a:avLst/>
          </a:prstGeom>
        </p:spPr>
        <p:txBody>
          <a:bodyPr/>
          <a:lstStyle>
            <a:lvl1pPr algn="ctr">
              <a:defRPr sz="2400">
                <a:solidFill>
                  <a:srgbClr val="000000"/>
                </a:solidFill>
                <a:latin typeface="Helvetica Light"/>
                <a:ea typeface="Helvetica Light"/>
                <a:cs typeface="Helvetica Light"/>
                <a:sym typeface="Helvetica Light"/>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base blanca">
    <p:spTree>
      <p:nvGrpSpPr>
        <p:cNvPr id="1" name=""/>
        <p:cNvGrpSpPr/>
        <p:nvPr/>
      </p:nvGrpSpPr>
      <p:grpSpPr>
        <a:xfrm>
          <a:off x="0" y="0"/>
          <a:ext cx="0" cy="0"/>
          <a:chOff x="0" y="0"/>
          <a:chExt cx="0" cy="0"/>
        </a:xfrm>
      </p:grpSpPr>
      <p:sp>
        <p:nvSpPr>
          <p:cNvPr id="270" name="Autor de la cita"/>
          <p:cNvSpPr txBox="1">
            <a:spLocks noGrp="1"/>
          </p:cNvSpPr>
          <p:nvPr>
            <p:ph type="body" sz="quarter" idx="13"/>
          </p:nvPr>
        </p:nvSpPr>
        <p:spPr>
          <a:xfrm>
            <a:off x="2127969" y="10375900"/>
            <a:ext cx="4027324" cy="838200"/>
          </a:xfrm>
          <a:prstGeom prst="rect">
            <a:avLst/>
          </a:prstGeom>
        </p:spPr>
        <p:txBody>
          <a:bodyPr wrap="none" anchor="t">
            <a:spAutoFit/>
          </a:bodyPr>
          <a:lstStyle>
            <a:lvl1pPr marL="0" indent="0">
              <a:lnSpc>
                <a:spcPct val="110000"/>
              </a:lnSpc>
              <a:spcBef>
                <a:spcPts val="0"/>
              </a:spcBef>
              <a:buSzTx/>
              <a:buNone/>
              <a:defRPr>
                <a:solidFill>
                  <a:srgbClr val="5E5E5E"/>
                </a:solidFill>
                <a:latin typeface="Seravek Light"/>
                <a:ea typeface="Seravek Light"/>
                <a:cs typeface="Seravek Light"/>
                <a:sym typeface="Seravek Light"/>
              </a:defRPr>
            </a:lvl1pPr>
          </a:lstStyle>
          <a:p>
            <a:r>
              <a:t>Autor de la cita</a:t>
            </a:r>
          </a:p>
        </p:txBody>
      </p:sp>
      <p:pic>
        <p:nvPicPr>
          <p:cNvPr id="271" name="Image" descr="Image"/>
          <p:cNvPicPr>
            <a:picLocks noChangeAspect="1"/>
          </p:cNvPicPr>
          <p:nvPr/>
        </p:nvPicPr>
        <p:blipFill>
          <a:blip r:embed="rId2"/>
          <a:stretch>
            <a:fillRect/>
          </a:stretch>
        </p:blipFill>
        <p:spPr>
          <a:xfrm>
            <a:off x="-2107" y="10375900"/>
            <a:ext cx="643952" cy="1138022"/>
          </a:xfrm>
          <a:prstGeom prst="rect">
            <a:avLst/>
          </a:prstGeom>
          <a:ln w="12700">
            <a:miter lim="400000"/>
          </a:ln>
        </p:spPr>
      </p:pic>
      <p:sp>
        <p:nvSpPr>
          <p:cNvPr id="2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73" name="“"/>
          <p:cNvSpPr txBox="1"/>
          <p:nvPr/>
        </p:nvSpPr>
        <p:spPr>
          <a:xfrm>
            <a:off x="959569" y="1571241"/>
            <a:ext cx="974480" cy="1867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80000"/>
              </a:lnSpc>
              <a:defRPr sz="14000" b="0">
                <a:latin typeface="Laurentian Std"/>
                <a:ea typeface="Laurentian Std"/>
                <a:cs typeface="Laurentian Std"/>
                <a:sym typeface="Laurentian Std"/>
              </a:defRPr>
            </a:lvl1pPr>
          </a:lstStyle>
          <a:p>
            <a:r>
              <a:t>“</a:t>
            </a:r>
          </a:p>
        </p:txBody>
      </p:sp>
      <p:sp>
        <p:nvSpPr>
          <p:cNvPr id="274" name="Feugiat nulla facilisis at vero dolore delenit.”"/>
          <p:cNvSpPr txBox="1"/>
          <p:nvPr/>
        </p:nvSpPr>
        <p:spPr>
          <a:xfrm>
            <a:off x="2127969" y="1571241"/>
            <a:ext cx="9941275" cy="7738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90000"/>
              </a:lnSpc>
              <a:defRPr sz="14000" b="0">
                <a:latin typeface="Laurentian Std"/>
                <a:ea typeface="Laurentian Std"/>
                <a:cs typeface="Laurentian Std"/>
                <a:sym typeface="Laurentian Std"/>
              </a:defRPr>
            </a:lvl1pPr>
          </a:lstStyle>
          <a:p>
            <a:r>
              <a:t>Feugiat nulla facilisis at vero dolore delenit.”</a:t>
            </a:r>
          </a:p>
        </p:txBody>
      </p:sp>
      <p:sp>
        <p:nvSpPr>
          <p:cNvPr id="275"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base dorada">
    <p:spTree>
      <p:nvGrpSpPr>
        <p:cNvPr id="1" name=""/>
        <p:cNvGrpSpPr/>
        <p:nvPr/>
      </p:nvGrpSpPr>
      <p:grpSpPr>
        <a:xfrm>
          <a:off x="0" y="0"/>
          <a:ext cx="0" cy="0"/>
          <a:chOff x="0" y="0"/>
          <a:chExt cx="0" cy="0"/>
        </a:xfrm>
      </p:grpSpPr>
      <p:sp>
        <p:nvSpPr>
          <p:cNvPr id="282" name="Rectangle"/>
          <p:cNvSpPr/>
          <p:nvPr/>
        </p:nvSpPr>
        <p:spPr>
          <a:xfrm>
            <a:off x="-2107" y="-42334"/>
            <a:ext cx="24388214" cy="13800667"/>
          </a:xfrm>
          <a:prstGeom prst="rect">
            <a:avLst/>
          </a:prstGeom>
          <a:solidFill>
            <a:srgbClr val="CFB281"/>
          </a:solidFill>
          <a:ln w="12700">
            <a:miter lim="400000"/>
          </a:ln>
        </p:spPr>
        <p:txBody>
          <a:bodyPr lIns="0" tIns="0" rIns="0" bIns="0" anchor="ctr"/>
          <a:lstStyle/>
          <a:p>
            <a:pPr>
              <a:defRPr sz="3200" b="0">
                <a:solidFill>
                  <a:srgbClr val="CFB281"/>
                </a:solidFill>
                <a:latin typeface="+mn-lt"/>
                <a:ea typeface="+mn-ea"/>
                <a:cs typeface="+mn-cs"/>
                <a:sym typeface="Helvetica Neue Medium"/>
              </a:defRPr>
            </a:pPr>
            <a:endParaRPr/>
          </a:p>
        </p:txBody>
      </p:sp>
      <p:pic>
        <p:nvPicPr>
          <p:cNvPr id="283" name="Image" descr="Image"/>
          <p:cNvPicPr>
            <a:picLocks noChangeAspect="1"/>
          </p:cNvPicPr>
          <p:nvPr/>
        </p:nvPicPr>
        <p:blipFill>
          <a:blip r:embed="rId2"/>
          <a:srcRect l="42263" t="67271" r="22061" b="12760"/>
          <a:stretch>
            <a:fillRect/>
          </a:stretch>
        </p:blipFill>
        <p:spPr>
          <a:xfrm>
            <a:off x="-53284" y="-92444"/>
            <a:ext cx="24490567" cy="13900888"/>
          </a:xfrm>
          <a:prstGeom prst="rect">
            <a:avLst/>
          </a:prstGeom>
          <a:ln w="12700">
            <a:miter lim="400000"/>
          </a:ln>
        </p:spPr>
      </p:pic>
      <p:sp>
        <p:nvSpPr>
          <p:cNvPr id="2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285" name="“"/>
          <p:cNvSpPr txBox="1"/>
          <p:nvPr/>
        </p:nvSpPr>
        <p:spPr>
          <a:xfrm>
            <a:off x="959569" y="1571241"/>
            <a:ext cx="974480" cy="1867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80000"/>
              </a:lnSpc>
              <a:defRPr sz="14000" b="0">
                <a:solidFill>
                  <a:srgbClr val="FFFFFF"/>
                </a:solidFill>
                <a:latin typeface="Laurentian Std"/>
                <a:ea typeface="Laurentian Std"/>
                <a:cs typeface="Laurentian Std"/>
                <a:sym typeface="Laurentian Std"/>
              </a:defRPr>
            </a:lvl1pPr>
          </a:lstStyle>
          <a:p>
            <a:r>
              <a:t>“</a:t>
            </a:r>
          </a:p>
        </p:txBody>
      </p:sp>
      <p:sp>
        <p:nvSpPr>
          <p:cNvPr id="286" name="Feugiat nulla facilisis at vero dolore delenit.”"/>
          <p:cNvSpPr txBox="1"/>
          <p:nvPr/>
        </p:nvSpPr>
        <p:spPr>
          <a:xfrm>
            <a:off x="2127969" y="1571241"/>
            <a:ext cx="9941275" cy="7738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90000"/>
              </a:lnSpc>
              <a:defRPr sz="14000" b="0">
                <a:solidFill>
                  <a:srgbClr val="FFFFFF"/>
                </a:solidFill>
                <a:latin typeface="Laurentian Std"/>
                <a:ea typeface="Laurentian Std"/>
                <a:cs typeface="Laurentian Std"/>
                <a:sym typeface="Laurentian Std"/>
              </a:defRPr>
            </a:lvl1pPr>
          </a:lstStyle>
          <a:p>
            <a:r>
              <a:t>Feugiat nulla facilisis at vero dolore delenit.”</a:t>
            </a:r>
          </a:p>
        </p:txBody>
      </p:sp>
      <p:sp>
        <p:nvSpPr>
          <p:cNvPr id="287"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
        <p:nvSpPr>
          <p:cNvPr id="288" name="Autor de la cita"/>
          <p:cNvSpPr txBox="1"/>
          <p:nvPr/>
        </p:nvSpPr>
        <p:spPr>
          <a:xfrm>
            <a:off x="2127969" y="10375900"/>
            <a:ext cx="4027324" cy="838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lvl1pPr algn="l">
              <a:lnSpc>
                <a:spcPct val="110000"/>
              </a:lnSpc>
              <a:defRPr sz="4800" b="0">
                <a:latin typeface="Seravek Light"/>
                <a:ea typeface="Seravek Light"/>
                <a:cs typeface="Seravek Light"/>
                <a:sym typeface="Seravek Light"/>
              </a:defRPr>
            </a:lvl1pPr>
          </a:lstStyle>
          <a:p>
            <a:r>
              <a:t>Autor de la cita</a:t>
            </a: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copia 5">
    <p:spTree>
      <p:nvGrpSpPr>
        <p:cNvPr id="1" name=""/>
        <p:cNvGrpSpPr/>
        <p:nvPr/>
      </p:nvGrpSpPr>
      <p:grpSpPr>
        <a:xfrm>
          <a:off x="0" y="0"/>
          <a:ext cx="0" cy="0"/>
          <a:chOff x="0" y="0"/>
          <a:chExt cx="0" cy="0"/>
        </a:xfrm>
      </p:grpSpPr>
      <p:sp>
        <p:nvSpPr>
          <p:cNvPr id="295" name="Rectangle"/>
          <p:cNvSpPr/>
          <p:nvPr/>
        </p:nvSpPr>
        <p:spPr>
          <a:xfrm>
            <a:off x="-2107" y="-42334"/>
            <a:ext cx="24388214" cy="13800667"/>
          </a:xfrm>
          <a:prstGeom prst="rect">
            <a:avLst/>
          </a:prstGeom>
          <a:solidFill>
            <a:srgbClr val="CFB281"/>
          </a:solidFill>
          <a:ln w="12700">
            <a:miter lim="400000"/>
          </a:ln>
        </p:spPr>
        <p:txBody>
          <a:bodyPr lIns="0" tIns="0" rIns="0" bIns="0" anchor="ctr"/>
          <a:lstStyle/>
          <a:p>
            <a:pPr>
              <a:defRPr sz="3200" b="0">
                <a:solidFill>
                  <a:srgbClr val="CFB281"/>
                </a:solidFill>
                <a:latin typeface="+mn-lt"/>
                <a:ea typeface="+mn-ea"/>
                <a:cs typeface="+mn-cs"/>
                <a:sym typeface="Helvetica Neue Medium"/>
              </a:defRPr>
            </a:pPr>
            <a:endParaRPr/>
          </a:p>
        </p:txBody>
      </p:sp>
      <p:sp>
        <p:nvSpPr>
          <p:cNvPr id="296" name="Autor de la cita"/>
          <p:cNvSpPr txBox="1">
            <a:spLocks noGrp="1"/>
          </p:cNvSpPr>
          <p:nvPr>
            <p:ph type="body" sz="quarter" idx="13"/>
          </p:nvPr>
        </p:nvSpPr>
        <p:spPr>
          <a:xfrm>
            <a:off x="2127969" y="10375900"/>
            <a:ext cx="4027324" cy="838200"/>
          </a:xfrm>
          <a:prstGeom prst="rect">
            <a:avLst/>
          </a:prstGeom>
        </p:spPr>
        <p:txBody>
          <a:bodyPr wrap="none" anchor="t">
            <a:spAutoFit/>
          </a:bodyPr>
          <a:lstStyle>
            <a:lvl1pPr marL="0" indent="0">
              <a:lnSpc>
                <a:spcPct val="110000"/>
              </a:lnSpc>
              <a:spcBef>
                <a:spcPts val="0"/>
              </a:spcBef>
              <a:buSzTx/>
              <a:buNone/>
              <a:defRPr>
                <a:latin typeface="Seravek Light"/>
                <a:ea typeface="Seravek Light"/>
                <a:cs typeface="Seravek Light"/>
                <a:sym typeface="Seravek Light"/>
              </a:defRPr>
            </a:lvl1pPr>
          </a:lstStyle>
          <a:p>
            <a:r>
              <a:t>Autor de la cita</a:t>
            </a:r>
          </a:p>
        </p:txBody>
      </p:sp>
      <p:pic>
        <p:nvPicPr>
          <p:cNvPr id="297" name="Image" descr="Image"/>
          <p:cNvPicPr>
            <a:picLocks noChangeAspect="1"/>
          </p:cNvPicPr>
          <p:nvPr/>
        </p:nvPicPr>
        <p:blipFill>
          <a:blip r:embed="rId2"/>
          <a:stretch>
            <a:fillRect/>
          </a:stretch>
        </p:blipFill>
        <p:spPr>
          <a:xfrm>
            <a:off x="-2107" y="10375900"/>
            <a:ext cx="643952" cy="1138022"/>
          </a:xfrm>
          <a:prstGeom prst="rect">
            <a:avLst/>
          </a:prstGeom>
          <a:ln w="12700">
            <a:miter lim="400000"/>
          </a:ln>
        </p:spPr>
      </p:pic>
      <p:sp>
        <p:nvSpPr>
          <p:cNvPr id="298"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
        <p:nvSpPr>
          <p:cNvPr id="299" name="“"/>
          <p:cNvSpPr txBox="1"/>
          <p:nvPr/>
        </p:nvSpPr>
        <p:spPr>
          <a:xfrm>
            <a:off x="959569" y="1571241"/>
            <a:ext cx="974480" cy="18671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80000"/>
              </a:lnSpc>
              <a:defRPr sz="14000" b="0">
                <a:solidFill>
                  <a:srgbClr val="FFFFFF"/>
                </a:solidFill>
                <a:latin typeface="Laurentian Std"/>
                <a:ea typeface="Laurentian Std"/>
                <a:cs typeface="Laurentian Std"/>
                <a:sym typeface="Laurentian Std"/>
              </a:defRPr>
            </a:lvl1pPr>
          </a:lstStyle>
          <a:p>
            <a:r>
              <a:t>“</a:t>
            </a:r>
          </a:p>
        </p:txBody>
      </p:sp>
      <p:sp>
        <p:nvSpPr>
          <p:cNvPr id="300" name="Feugiat nulla facilisis at vero dolore delenit.”"/>
          <p:cNvSpPr txBox="1"/>
          <p:nvPr/>
        </p:nvSpPr>
        <p:spPr>
          <a:xfrm>
            <a:off x="2127969" y="1571241"/>
            <a:ext cx="9941275" cy="77382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90000"/>
              </a:lnSpc>
              <a:defRPr sz="14000" b="0">
                <a:solidFill>
                  <a:srgbClr val="FFFFFF"/>
                </a:solidFill>
                <a:latin typeface="Laurentian Std"/>
                <a:ea typeface="Laurentian Std"/>
                <a:cs typeface="Laurentian Std"/>
                <a:sym typeface="Laurentian Std"/>
              </a:defRPr>
            </a:lvl1pPr>
          </a:lstStyle>
          <a:p>
            <a:r>
              <a:t>Feugiat nulla facilisis at vero dolore delenit.”</a:t>
            </a:r>
          </a:p>
        </p:txBody>
      </p:sp>
      <p:sp>
        <p:nvSpPr>
          <p:cNvPr id="301"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Esquema en verde">
    <p:bg>
      <p:bgPr>
        <a:solidFill>
          <a:srgbClr val="025A4F"/>
        </a:solidFill>
        <a:effectLst/>
      </p:bgPr>
    </p:bg>
    <p:spTree>
      <p:nvGrpSpPr>
        <p:cNvPr id="1" name=""/>
        <p:cNvGrpSpPr/>
        <p:nvPr/>
      </p:nvGrpSpPr>
      <p:grpSpPr>
        <a:xfrm>
          <a:off x="0" y="0"/>
          <a:ext cx="0" cy="0"/>
          <a:chOff x="0" y="0"/>
          <a:chExt cx="0" cy="0"/>
        </a:xfrm>
      </p:grpSpPr>
      <p:sp>
        <p:nvSpPr>
          <p:cNvPr id="3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42" name="Caja de texto para el nombre del tema"/>
          <p:cNvSpPr txBox="1"/>
          <p:nvPr/>
        </p:nvSpPr>
        <p:spPr>
          <a:xfrm>
            <a:off x="2087304" y="2744707"/>
            <a:ext cx="9400436" cy="2030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90000"/>
              </a:lnSpc>
              <a:defRPr sz="7200" b="0">
                <a:solidFill>
                  <a:srgbClr val="B9975B"/>
                </a:solidFill>
                <a:latin typeface="Laurentian Std SemiBold"/>
                <a:ea typeface="Laurentian Std SemiBold"/>
                <a:cs typeface="Laurentian Std SemiBold"/>
                <a:sym typeface="Laurentian Std SemiBold"/>
              </a:defRPr>
            </a:lvl1pPr>
          </a:lstStyle>
          <a:p>
            <a:r>
              <a:t>Caja de texto para el nombre del tema</a:t>
            </a:r>
          </a:p>
        </p:txBody>
      </p:sp>
      <p:pic>
        <p:nvPicPr>
          <p:cNvPr id="343"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344" name="TRES…"/>
          <p:cNvSpPr txBox="1"/>
          <p:nvPr/>
        </p:nvSpPr>
        <p:spPr>
          <a:xfrm>
            <a:off x="16964659" y="6980117"/>
            <a:ext cx="4346311" cy="108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TRES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345" name="Line"/>
          <p:cNvSpPr/>
          <p:nvPr/>
        </p:nvSpPr>
        <p:spPr>
          <a:xfrm>
            <a:off x="17034563"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6" name="UNO…"/>
          <p:cNvSpPr txBox="1"/>
          <p:nvPr/>
        </p:nvSpPr>
        <p:spPr>
          <a:xfrm>
            <a:off x="2087304" y="6980117"/>
            <a:ext cx="4346312" cy="108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UNO</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347" name="Line"/>
          <p:cNvSpPr/>
          <p:nvPr/>
        </p:nvSpPr>
        <p:spPr>
          <a:xfrm>
            <a:off x="2157208"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48" name="DOS…"/>
          <p:cNvSpPr txBox="1"/>
          <p:nvPr/>
        </p:nvSpPr>
        <p:spPr>
          <a:xfrm>
            <a:off x="9525981" y="6980117"/>
            <a:ext cx="4346312" cy="108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DOS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349" name="Line"/>
          <p:cNvSpPr/>
          <p:nvPr/>
        </p:nvSpPr>
        <p:spPr>
          <a:xfrm>
            <a:off x="9595885"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350" name="Caja de texto para el subtema"/>
          <p:cNvSpPr txBox="1"/>
          <p:nvPr/>
        </p:nvSpPr>
        <p:spPr>
          <a:xfrm>
            <a:off x="2087304" y="4982227"/>
            <a:ext cx="7916952" cy="712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4800" b="0">
                <a:solidFill>
                  <a:srgbClr val="FFFFFF"/>
                </a:solidFill>
                <a:latin typeface="Laurentian Std SemiBold"/>
                <a:ea typeface="Laurentian Std SemiBold"/>
                <a:cs typeface="Laurentian Std SemiBold"/>
                <a:sym typeface="Laurentian Std SemiBold"/>
              </a:defRPr>
            </a:lvl1pPr>
          </a:lstStyle>
          <a:p>
            <a:r>
              <a:t>Caja de texto para el subtema</a:t>
            </a:r>
          </a:p>
        </p:txBody>
      </p:sp>
      <p:sp>
        <p:nvSpPr>
          <p:cNvPr id="351"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352" name="Torerum qui cus estiasi offic tem fugitis ute rendisci ut lacerume re delenda nectio. Ut que magnis dollora ectatem porerum,"/>
          <p:cNvSpPr txBox="1"/>
          <p:nvPr/>
        </p:nvSpPr>
        <p:spPr>
          <a:xfrm>
            <a:off x="16998641" y="8690430"/>
            <a:ext cx="5814319"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353" name="Torerum qui cus estiasi offic tem fugitis ute rendisci ut lacerume re delenda nectio. Ut que magnis dollora ectatem porerum,"/>
          <p:cNvSpPr txBox="1"/>
          <p:nvPr/>
        </p:nvSpPr>
        <p:spPr>
          <a:xfrm>
            <a:off x="2121287" y="8690430"/>
            <a:ext cx="5814319"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354" name="Torerum qui cus estiasi offic tem fugitis ute rendisci ut lacerume re delenda nectio. Ut que magnis dollora ectatem porerum,"/>
          <p:cNvSpPr txBox="1"/>
          <p:nvPr/>
        </p:nvSpPr>
        <p:spPr>
          <a:xfrm>
            <a:off x="9559964" y="8690430"/>
            <a:ext cx="5814319"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parador verde">
    <p:bg>
      <p:bgPr>
        <a:solidFill>
          <a:srgbClr val="025A4F"/>
        </a:solidFill>
        <a:effectLst/>
      </p:bgPr>
    </p:bg>
    <p:spTree>
      <p:nvGrpSpPr>
        <p:cNvPr id="1" name=""/>
        <p:cNvGrpSpPr/>
        <p:nvPr/>
      </p:nvGrpSpPr>
      <p:grpSpPr>
        <a:xfrm>
          <a:off x="0" y="0"/>
          <a:ext cx="0" cy="0"/>
          <a:chOff x="0" y="0"/>
          <a:chExt cx="0" cy="0"/>
        </a:xfrm>
      </p:grpSpPr>
      <p:sp>
        <p:nvSpPr>
          <p:cNvPr id="361" name="Image"/>
          <p:cNvSpPr>
            <a:spLocks noGrp="1"/>
          </p:cNvSpPr>
          <p:nvPr>
            <p:ph type="pic" sz="half" idx="13"/>
          </p:nvPr>
        </p:nvSpPr>
        <p:spPr>
          <a:xfrm>
            <a:off x="20221550" y="2243619"/>
            <a:ext cx="7568136" cy="13374793"/>
          </a:xfrm>
          <a:prstGeom prst="rect">
            <a:avLst/>
          </a:prstGeom>
        </p:spPr>
        <p:txBody>
          <a:bodyPr lIns="91439" tIns="45719" rIns="91439" bIns="45719" anchor="t">
            <a:noAutofit/>
          </a:bodyPr>
          <a:lstStyle/>
          <a:p>
            <a:endParaRPr/>
          </a:p>
        </p:txBody>
      </p:sp>
      <p:sp>
        <p:nvSpPr>
          <p:cNvPr id="362" name="Separador"/>
          <p:cNvSpPr txBox="1">
            <a:spLocks noGrp="1"/>
          </p:cNvSpPr>
          <p:nvPr>
            <p:ph type="body" idx="14"/>
          </p:nvPr>
        </p:nvSpPr>
        <p:spPr>
          <a:xfrm>
            <a:off x="-664363" y="2861057"/>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3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64"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365"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pread fotografía 04 prepa">
    <p:spTree>
      <p:nvGrpSpPr>
        <p:cNvPr id="1" name=""/>
        <p:cNvGrpSpPr/>
        <p:nvPr/>
      </p:nvGrpSpPr>
      <p:grpSpPr>
        <a:xfrm>
          <a:off x="0" y="0"/>
          <a:ext cx="0" cy="0"/>
          <a:chOff x="0" y="0"/>
          <a:chExt cx="0" cy="0"/>
        </a:xfrm>
      </p:grpSpPr>
      <p:sp>
        <p:nvSpPr>
          <p:cNvPr id="421"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422" name="Image"/>
          <p:cNvSpPr>
            <a:spLocks noGrp="1"/>
          </p:cNvSpPr>
          <p:nvPr>
            <p:ph type="pic" sz="half" idx="14"/>
          </p:nvPr>
        </p:nvSpPr>
        <p:spPr>
          <a:xfrm>
            <a:off x="17546022" y="2173351"/>
            <a:ext cx="8529321" cy="15073448"/>
          </a:xfrm>
          <a:prstGeom prst="rect">
            <a:avLst/>
          </a:prstGeom>
        </p:spPr>
        <p:txBody>
          <a:bodyPr lIns="91439" tIns="45719" rIns="91439" bIns="45719" anchor="t">
            <a:noAutofit/>
          </a:bodyPr>
          <a:lstStyle/>
          <a:p>
            <a:endParaRPr/>
          </a:p>
        </p:txBody>
      </p:sp>
      <p:sp>
        <p:nvSpPr>
          <p:cNvPr id="423" name="Bullet"/>
          <p:cNvSpPr txBox="1">
            <a:spLocks noGrp="1"/>
          </p:cNvSpPr>
          <p:nvPr>
            <p:ph type="body" sz="quarter" idx="15"/>
          </p:nvPr>
        </p:nvSpPr>
        <p:spPr>
          <a:xfrm>
            <a:off x="12282546" y="45372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424"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Separador guinda">
    <p:bg>
      <p:bgPr>
        <a:solidFill>
          <a:srgbClr val="8D1638"/>
        </a:solidFill>
        <a:effectLst/>
      </p:bgPr>
    </p:bg>
    <p:spTree>
      <p:nvGrpSpPr>
        <p:cNvPr id="1" name=""/>
        <p:cNvGrpSpPr/>
        <p:nvPr/>
      </p:nvGrpSpPr>
      <p:grpSpPr>
        <a:xfrm>
          <a:off x="0" y="0"/>
          <a:ext cx="0" cy="0"/>
          <a:chOff x="0" y="0"/>
          <a:chExt cx="0" cy="0"/>
        </a:xfrm>
      </p:grpSpPr>
      <p:sp>
        <p:nvSpPr>
          <p:cNvPr id="470" name="Image"/>
          <p:cNvSpPr>
            <a:spLocks noGrp="1"/>
          </p:cNvSpPr>
          <p:nvPr>
            <p:ph type="pic" sz="quarter" idx="13"/>
          </p:nvPr>
        </p:nvSpPr>
        <p:spPr>
          <a:xfrm>
            <a:off x="1857350" y="8419"/>
            <a:ext cx="2522379" cy="4457676"/>
          </a:xfrm>
          <a:prstGeom prst="rect">
            <a:avLst/>
          </a:prstGeom>
        </p:spPr>
        <p:txBody>
          <a:bodyPr lIns="91439" tIns="45719" rIns="91439" bIns="45719" anchor="t">
            <a:noAutofit/>
          </a:bodyPr>
          <a:lstStyle/>
          <a:p>
            <a:endParaRPr/>
          </a:p>
        </p:txBody>
      </p:sp>
      <p:sp>
        <p:nvSpPr>
          <p:cNvPr id="471" name="Separador"/>
          <p:cNvSpPr txBox="1">
            <a:spLocks noGrp="1"/>
          </p:cNvSpPr>
          <p:nvPr>
            <p:ph type="body" idx="14"/>
          </p:nvPr>
        </p:nvSpPr>
        <p:spPr>
          <a:xfrm>
            <a:off x="-664363" y="2861057"/>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4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73"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474"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Spread fotografía 04 Universidad">
    <p:spTree>
      <p:nvGrpSpPr>
        <p:cNvPr id="1" name=""/>
        <p:cNvGrpSpPr/>
        <p:nvPr/>
      </p:nvGrpSpPr>
      <p:grpSpPr>
        <a:xfrm>
          <a:off x="0" y="0"/>
          <a:ext cx="0" cy="0"/>
          <a:chOff x="0" y="0"/>
          <a:chExt cx="0" cy="0"/>
        </a:xfrm>
      </p:grpSpPr>
      <p:sp>
        <p:nvSpPr>
          <p:cNvPr id="527"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528" name="Image"/>
          <p:cNvSpPr>
            <a:spLocks noGrp="1"/>
          </p:cNvSpPr>
          <p:nvPr>
            <p:ph type="pic" sz="quarter" idx="14"/>
          </p:nvPr>
        </p:nvSpPr>
        <p:spPr>
          <a:xfrm>
            <a:off x="-81579" y="8730799"/>
            <a:ext cx="4006213" cy="7079982"/>
          </a:xfrm>
          <a:prstGeom prst="rect">
            <a:avLst/>
          </a:prstGeom>
        </p:spPr>
        <p:txBody>
          <a:bodyPr lIns="91439" tIns="45719" rIns="91439" bIns="45719" anchor="t">
            <a:noAutofit/>
          </a:bodyPr>
          <a:lstStyle/>
          <a:p>
            <a:endParaRPr/>
          </a:p>
        </p:txBody>
      </p:sp>
      <p:sp>
        <p:nvSpPr>
          <p:cNvPr id="529" name="Bullet"/>
          <p:cNvSpPr txBox="1">
            <a:spLocks noGrp="1"/>
          </p:cNvSpPr>
          <p:nvPr>
            <p:ph type="body" sz="quarter" idx="15"/>
          </p:nvPr>
        </p:nvSpPr>
        <p:spPr>
          <a:xfrm>
            <a:off x="-493654" y="90838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530"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Separador verde">
    <p:bg>
      <p:bgPr>
        <a:solidFill>
          <a:srgbClr val="12326E"/>
        </a:solidFill>
        <a:effectLst/>
      </p:bgPr>
    </p:bg>
    <p:spTree>
      <p:nvGrpSpPr>
        <p:cNvPr id="1" name=""/>
        <p:cNvGrpSpPr/>
        <p:nvPr/>
      </p:nvGrpSpPr>
      <p:grpSpPr>
        <a:xfrm>
          <a:off x="0" y="0"/>
          <a:ext cx="0" cy="0"/>
          <a:chOff x="0" y="0"/>
          <a:chExt cx="0" cy="0"/>
        </a:xfrm>
      </p:grpSpPr>
      <p:sp>
        <p:nvSpPr>
          <p:cNvPr id="576" name="Image"/>
          <p:cNvSpPr>
            <a:spLocks noGrp="1"/>
          </p:cNvSpPr>
          <p:nvPr>
            <p:ph type="pic" sz="half" idx="13"/>
          </p:nvPr>
        </p:nvSpPr>
        <p:spPr>
          <a:xfrm>
            <a:off x="4805417" y="-84760"/>
            <a:ext cx="6318347" cy="11166102"/>
          </a:xfrm>
          <a:prstGeom prst="rect">
            <a:avLst/>
          </a:prstGeom>
        </p:spPr>
        <p:txBody>
          <a:bodyPr lIns="91439" tIns="45719" rIns="91439" bIns="45719" anchor="t">
            <a:noAutofit/>
          </a:bodyPr>
          <a:lstStyle/>
          <a:p>
            <a:endParaRPr/>
          </a:p>
        </p:txBody>
      </p:sp>
      <p:sp>
        <p:nvSpPr>
          <p:cNvPr id="577" name="Separador"/>
          <p:cNvSpPr txBox="1">
            <a:spLocks noGrp="1"/>
          </p:cNvSpPr>
          <p:nvPr>
            <p:ph type="body" idx="14"/>
          </p:nvPr>
        </p:nvSpPr>
        <p:spPr>
          <a:xfrm>
            <a:off x="-664363" y="2861057"/>
            <a:ext cx="24275974" cy="5703467"/>
          </a:xfrm>
          <a:prstGeom prst="rect">
            <a:avLst/>
          </a:prstGeom>
        </p:spPr>
        <p:txBody>
          <a:bodyPr anchor="t">
            <a:spAutoFit/>
          </a:bodyPr>
          <a:lstStyle>
            <a:lvl1pPr marL="0" indent="0">
              <a:lnSpc>
                <a:spcPct val="60000"/>
              </a:lnSpc>
              <a:spcBef>
                <a:spcPts val="0"/>
              </a:spcBef>
              <a:buSzTx/>
              <a:buNone/>
              <a:defRPr sz="44400">
                <a:solidFill>
                  <a:srgbClr val="FFFFFF"/>
                </a:solidFill>
                <a:latin typeface="Laurentian Std SemiBold"/>
                <a:ea typeface="Laurentian Std SemiBold"/>
                <a:cs typeface="Laurentian Std SemiBold"/>
                <a:sym typeface="Laurentian Std SemiBold"/>
              </a:defRPr>
            </a:lvl1pPr>
          </a:lstStyle>
          <a:p>
            <a:r>
              <a:t>Separador</a:t>
            </a:r>
          </a:p>
        </p:txBody>
      </p:sp>
      <p:sp>
        <p:nvSpPr>
          <p:cNvPr id="5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79"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580" name="Lorem ipsum dolor sit amet, consectetuer adipiscing elit, sed diam nonummy nibh euismod tincidunt ut laoreet dolore magna aliquam erat volutpat. Ut wisi enim ad minim veniam, quis nostrud exerci tation ullamcorper."/>
          <p:cNvSpPr txBox="1"/>
          <p:nvPr/>
        </p:nvSpPr>
        <p:spPr>
          <a:xfrm>
            <a:off x="11791393" y="9349182"/>
            <a:ext cx="11021566"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Spread fotografía 04 Posgrados">
    <p:spTree>
      <p:nvGrpSpPr>
        <p:cNvPr id="1" name=""/>
        <p:cNvGrpSpPr/>
        <p:nvPr/>
      </p:nvGrpSpPr>
      <p:grpSpPr>
        <a:xfrm>
          <a:off x="0" y="0"/>
          <a:ext cx="0" cy="0"/>
          <a:chOff x="0" y="0"/>
          <a:chExt cx="0" cy="0"/>
        </a:xfrm>
      </p:grpSpPr>
      <p:sp>
        <p:nvSpPr>
          <p:cNvPr id="635" name="Basket05.jpg"/>
          <p:cNvSpPr>
            <a:spLocks noGrp="1"/>
          </p:cNvSpPr>
          <p:nvPr>
            <p:ph type="pic" idx="13"/>
          </p:nvPr>
        </p:nvSpPr>
        <p:spPr>
          <a:xfrm>
            <a:off x="-145144" y="0"/>
            <a:ext cx="24674288" cy="13716000"/>
          </a:xfrm>
          <a:prstGeom prst="rect">
            <a:avLst/>
          </a:prstGeom>
        </p:spPr>
        <p:txBody>
          <a:bodyPr lIns="91439" tIns="45719" rIns="91439" bIns="45719" anchor="t">
            <a:noAutofit/>
          </a:bodyPr>
          <a:lstStyle/>
          <a:p>
            <a:endParaRPr/>
          </a:p>
        </p:txBody>
      </p:sp>
      <p:sp>
        <p:nvSpPr>
          <p:cNvPr id="636" name="Image"/>
          <p:cNvSpPr>
            <a:spLocks noGrp="1"/>
          </p:cNvSpPr>
          <p:nvPr>
            <p:ph type="pic" sz="quarter" idx="14"/>
          </p:nvPr>
        </p:nvSpPr>
        <p:spPr>
          <a:xfrm>
            <a:off x="-30779" y="8795424"/>
            <a:ext cx="3933078" cy="6950733"/>
          </a:xfrm>
          <a:prstGeom prst="rect">
            <a:avLst/>
          </a:prstGeom>
        </p:spPr>
        <p:txBody>
          <a:bodyPr lIns="91439" tIns="45719" rIns="91439" bIns="45719" anchor="t">
            <a:noAutofit/>
          </a:bodyPr>
          <a:lstStyle/>
          <a:p>
            <a:endParaRPr/>
          </a:p>
        </p:txBody>
      </p:sp>
      <p:sp>
        <p:nvSpPr>
          <p:cNvPr id="637" name="Bullet"/>
          <p:cNvSpPr txBox="1">
            <a:spLocks noGrp="1"/>
          </p:cNvSpPr>
          <p:nvPr>
            <p:ph type="body" sz="quarter" idx="15"/>
          </p:nvPr>
        </p:nvSpPr>
        <p:spPr>
          <a:xfrm>
            <a:off x="-493654" y="9083802"/>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638"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pread texto, data y foto">
    <p:spTree>
      <p:nvGrpSpPr>
        <p:cNvPr id="1" name=""/>
        <p:cNvGrpSpPr/>
        <p:nvPr/>
      </p:nvGrpSpPr>
      <p:grpSpPr>
        <a:xfrm>
          <a:off x="0" y="0"/>
          <a:ext cx="0" cy="0"/>
          <a:chOff x="0" y="0"/>
          <a:chExt cx="0" cy="0"/>
        </a:xfrm>
      </p:grpSpPr>
      <p:sp>
        <p:nvSpPr>
          <p:cNvPr id="22" name="drew-hays-tGYrlchfObE-unsplash.jpg"/>
          <p:cNvSpPr>
            <a:spLocks noGrp="1"/>
          </p:cNvSpPr>
          <p:nvPr>
            <p:ph type="pic" sz="half" idx="13"/>
          </p:nvPr>
        </p:nvSpPr>
        <p:spPr>
          <a:xfrm>
            <a:off x="-627547" y="3703"/>
            <a:ext cx="9144440" cy="13708595"/>
          </a:xfrm>
          <a:prstGeom prst="rect">
            <a:avLst/>
          </a:prstGeom>
        </p:spPr>
        <p:txBody>
          <a:bodyPr lIns="91439" tIns="45719" rIns="91439" bIns="45719" anchor="t">
            <a:noAutofit/>
          </a:bodyPr>
          <a:lstStyle/>
          <a:p>
            <a:endParaRPr/>
          </a:p>
        </p:txBody>
      </p:sp>
      <p:sp>
        <p:nvSpPr>
          <p:cNvPr id="23" name="Image"/>
          <p:cNvSpPr>
            <a:spLocks noGrp="1"/>
          </p:cNvSpPr>
          <p:nvPr>
            <p:ph type="pic" idx="14"/>
          </p:nvPr>
        </p:nvSpPr>
        <p:spPr>
          <a:xfrm>
            <a:off x="4884134" y="8560365"/>
            <a:ext cx="10100505" cy="17850111"/>
          </a:xfrm>
          <a:prstGeom prst="rect">
            <a:avLst/>
          </a:prstGeom>
        </p:spPr>
        <p:txBody>
          <a:bodyPr lIns="91439" tIns="45719" rIns="91439" bIns="45719" anchor="t">
            <a:noAutofit/>
          </a:bodyPr>
          <a:lstStyle/>
          <a:p>
            <a:endParaRPr/>
          </a:p>
        </p:txBody>
      </p:sp>
      <p:sp>
        <p:nvSpPr>
          <p:cNvPr id="24" name="80%"/>
          <p:cNvSpPr txBox="1">
            <a:spLocks noGrp="1"/>
          </p:cNvSpPr>
          <p:nvPr>
            <p:ph type="body" sz="quarter" idx="15"/>
          </p:nvPr>
        </p:nvSpPr>
        <p:spPr>
          <a:xfrm>
            <a:off x="3888178" y="8934767"/>
            <a:ext cx="3535681" cy="1993266"/>
          </a:xfrm>
          <a:prstGeom prst="rect">
            <a:avLst/>
          </a:prstGeom>
        </p:spPr>
        <p:txBody>
          <a:bodyPr wrap="none">
            <a:spAutoFit/>
          </a:bodyPr>
          <a:lstStyle>
            <a:lvl1pPr marL="0" indent="0">
              <a:spcBef>
                <a:spcPts val="0"/>
              </a:spcBef>
              <a:buSzTx/>
              <a:buNone/>
              <a:defRPr sz="15000">
                <a:solidFill>
                  <a:srgbClr val="FFFFFF"/>
                </a:solidFill>
                <a:latin typeface="Laurentian Std SemiBold"/>
                <a:ea typeface="Laurentian Std SemiBold"/>
                <a:cs typeface="Laurentian Std SemiBold"/>
                <a:sym typeface="Laurentian Std SemiBold"/>
              </a:defRPr>
            </a:lvl1pPr>
          </a:lstStyle>
          <a:p>
            <a:r>
              <a:t>80%</a:t>
            </a:r>
          </a:p>
        </p:txBody>
      </p:sp>
      <p:sp>
        <p:nvSpPr>
          <p:cNvPr id="25" name="Text"/>
          <p:cNvSpPr txBox="1">
            <a:spLocks noGrp="1"/>
          </p:cNvSpPr>
          <p:nvPr>
            <p:ph type="body" sz="quarter" idx="16"/>
          </p:nvPr>
        </p:nvSpPr>
        <p:spPr>
          <a:xfrm>
            <a:off x="3888178" y="10543667"/>
            <a:ext cx="1415797" cy="858266"/>
          </a:xfrm>
          <a:prstGeom prst="rect">
            <a:avLst/>
          </a:prstGeom>
        </p:spPr>
        <p:txBody>
          <a:bodyPr wrap="none">
            <a:spAutoFit/>
          </a:bodyPr>
          <a:lstStyle/>
          <a:p>
            <a:pPr marL="0" indent="0">
              <a:spcBef>
                <a:spcPts val="0"/>
              </a:spcBef>
              <a:buSzTx/>
              <a:buNone/>
              <a:defRPr sz="6000">
                <a:latin typeface="Laurentian Std SemiBold"/>
                <a:ea typeface="Laurentian Std SemiBold"/>
                <a:cs typeface="Laurentian Std SemiBold"/>
                <a:sym typeface="Laurentian Std SemiBold"/>
              </a:defRPr>
            </a:pPr>
            <a:endParaRPr/>
          </a:p>
        </p:txBody>
      </p:sp>
      <p:sp>
        <p:nvSpPr>
          <p:cNvPr id="26" name="Una o dos líneas para el nombre del tema"/>
          <p:cNvSpPr txBox="1">
            <a:spLocks noGrp="1"/>
          </p:cNvSpPr>
          <p:nvPr>
            <p:ph type="body" sz="quarter" idx="17"/>
          </p:nvPr>
        </p:nvSpPr>
        <p:spPr>
          <a:xfrm>
            <a:off x="9741171" y="3955440"/>
            <a:ext cx="8655700" cy="1847434"/>
          </a:xfrm>
          <a:prstGeom prst="rect">
            <a:avLst/>
          </a:prstGeom>
        </p:spPr>
        <p:txBody>
          <a:bodyPr anchor="t">
            <a:spAutoFit/>
          </a:bodyPr>
          <a:lstStyle>
            <a:lvl1pPr marL="0" indent="0">
              <a:lnSpc>
                <a:spcPct val="70000"/>
              </a:lnSpc>
              <a:spcBef>
                <a:spcPts val="0"/>
              </a:spcBef>
              <a:buSzTx/>
              <a:buNone/>
              <a:defRPr sz="7200">
                <a:solidFill>
                  <a:srgbClr val="B9975B"/>
                </a:solidFill>
                <a:latin typeface="Laurentian Std SemiBold"/>
                <a:ea typeface="Laurentian Std SemiBold"/>
                <a:cs typeface="Laurentian Std SemiBold"/>
                <a:sym typeface="Laurentian Std SemiBold"/>
              </a:defRPr>
            </a:lvl1pPr>
          </a:lstStyle>
          <a:p>
            <a:r>
              <a:t>Una o dos líneas para el nombre del tema</a:t>
            </a:r>
          </a:p>
        </p:txBody>
      </p:sp>
      <p:sp>
        <p:nvSpPr>
          <p:cNvPr id="27" name="Una línea para el subtema"/>
          <p:cNvSpPr txBox="1">
            <a:spLocks noGrp="1"/>
          </p:cNvSpPr>
          <p:nvPr>
            <p:ph type="body" sz="quarter" idx="18"/>
          </p:nvPr>
        </p:nvSpPr>
        <p:spPr>
          <a:xfrm>
            <a:off x="9741171" y="6387693"/>
            <a:ext cx="6546190" cy="712014"/>
          </a:xfrm>
          <a:prstGeom prst="rect">
            <a:avLst/>
          </a:prstGeom>
        </p:spPr>
        <p:txBody>
          <a:bodyPr wrap="none">
            <a:spAutoFit/>
          </a:bodyPr>
          <a:lstStyle>
            <a:lvl1pPr marL="0" indent="0">
              <a:spcBef>
                <a:spcPts val="0"/>
              </a:spcBef>
              <a:buSzTx/>
              <a:buNone/>
              <a:defRPr>
                <a:latin typeface="Laurentian Std SemiBold"/>
                <a:ea typeface="Laurentian Std SemiBold"/>
                <a:cs typeface="Laurentian Std SemiBold"/>
                <a:sym typeface="Laurentian Std SemiBold"/>
              </a:defRPr>
            </a:lvl1pPr>
          </a:lstStyle>
          <a:p>
            <a:r>
              <a:t>Una línea para el subtema</a:t>
            </a:r>
          </a:p>
        </p:txBody>
      </p:sp>
      <p:sp>
        <p:nvSpPr>
          <p:cNvPr id="28" name="Lorem ipsum dolor sit amet, consectetuer adipiscing elit, sed diam nonummy nibh euismod tincidunt ut laoreet dolore magna aliquam erat volutpat. Ut wisi enim ad minim veniam, quis nostrud exerci tation ullamcorper."/>
          <p:cNvSpPr txBox="1">
            <a:spLocks noGrp="1"/>
          </p:cNvSpPr>
          <p:nvPr>
            <p:ph type="body" sz="quarter" idx="19"/>
          </p:nvPr>
        </p:nvSpPr>
        <p:spPr>
          <a:xfrm>
            <a:off x="9781836" y="8459492"/>
            <a:ext cx="10847272" cy="2122171"/>
          </a:xfrm>
          <a:prstGeom prst="rect">
            <a:avLst/>
          </a:prstGeom>
        </p:spPr>
        <p:txBody>
          <a:bodyPr anchor="t">
            <a:spAutoFit/>
          </a:bodyPr>
          <a:lstStyle>
            <a:lvl1pPr marL="0" indent="0">
              <a:lnSpc>
                <a:spcPct val="110000"/>
              </a:lnSpc>
              <a:spcBef>
                <a:spcPts val="0"/>
              </a:spcBef>
              <a:buSzTx/>
              <a:buNone/>
              <a:defRPr sz="3000">
                <a:solidFill>
                  <a:srgbClr val="5E5E5E"/>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pread texto y data">
    <p:spTree>
      <p:nvGrpSpPr>
        <p:cNvPr id="1" name=""/>
        <p:cNvGrpSpPr/>
        <p:nvPr/>
      </p:nvGrpSpPr>
      <p:grpSpPr>
        <a:xfrm>
          <a:off x="0" y="0"/>
          <a:ext cx="0" cy="0"/>
          <a:chOff x="0" y="0"/>
          <a:chExt cx="0" cy="0"/>
        </a:xfrm>
      </p:grpSpPr>
      <p:sp>
        <p:nvSpPr>
          <p:cNvPr id="36" name="Image"/>
          <p:cNvSpPr>
            <a:spLocks noGrp="1"/>
          </p:cNvSpPr>
          <p:nvPr>
            <p:ph type="pic" sz="half" idx="13"/>
          </p:nvPr>
        </p:nvSpPr>
        <p:spPr>
          <a:xfrm>
            <a:off x="18087900" y="2696476"/>
            <a:ext cx="8354151" cy="14763868"/>
          </a:xfrm>
          <a:prstGeom prst="rect">
            <a:avLst/>
          </a:prstGeom>
        </p:spPr>
        <p:txBody>
          <a:bodyPr lIns="91439" tIns="45719" rIns="91439" bIns="45719" anchor="t">
            <a:noAutofit/>
          </a:bodyPr>
          <a:lstStyle/>
          <a:p>
            <a:endParaRPr/>
          </a:p>
        </p:txBody>
      </p:sp>
      <p:sp>
        <p:nvSpPr>
          <p:cNvPr id="37" name="Una o dos líneas para el nombre del tema"/>
          <p:cNvSpPr txBox="1">
            <a:spLocks noGrp="1"/>
          </p:cNvSpPr>
          <p:nvPr>
            <p:ph type="body" sz="quarter" idx="14"/>
          </p:nvPr>
        </p:nvSpPr>
        <p:spPr>
          <a:xfrm>
            <a:off x="2087304" y="2744707"/>
            <a:ext cx="8655700" cy="1847434"/>
          </a:xfrm>
          <a:prstGeom prst="rect">
            <a:avLst/>
          </a:prstGeom>
        </p:spPr>
        <p:txBody>
          <a:bodyPr anchor="t">
            <a:spAutoFit/>
          </a:bodyPr>
          <a:lstStyle>
            <a:lvl1pPr marL="0" indent="0">
              <a:lnSpc>
                <a:spcPct val="70000"/>
              </a:lnSpc>
              <a:spcBef>
                <a:spcPts val="0"/>
              </a:spcBef>
              <a:buSzTx/>
              <a:buNone/>
              <a:defRPr sz="7200">
                <a:solidFill>
                  <a:srgbClr val="B9975B"/>
                </a:solidFill>
                <a:latin typeface="Laurentian Std SemiBold"/>
                <a:ea typeface="Laurentian Std SemiBold"/>
                <a:cs typeface="Laurentian Std SemiBold"/>
                <a:sym typeface="Laurentian Std SemiBold"/>
              </a:defRPr>
            </a:lvl1pPr>
          </a:lstStyle>
          <a:p>
            <a:r>
              <a:t>Una o dos líneas para el nombre del tema</a:t>
            </a:r>
          </a:p>
        </p:txBody>
      </p:sp>
      <p:sp>
        <p:nvSpPr>
          <p:cNvPr id="38" name="Una línea para el subtema"/>
          <p:cNvSpPr txBox="1">
            <a:spLocks noGrp="1"/>
          </p:cNvSpPr>
          <p:nvPr>
            <p:ph type="body" sz="quarter" idx="15"/>
          </p:nvPr>
        </p:nvSpPr>
        <p:spPr>
          <a:xfrm>
            <a:off x="2087304" y="4702827"/>
            <a:ext cx="6546190" cy="712013"/>
          </a:xfrm>
          <a:prstGeom prst="rect">
            <a:avLst/>
          </a:prstGeom>
        </p:spPr>
        <p:txBody>
          <a:bodyPr wrap="none">
            <a:spAutoFit/>
          </a:bodyPr>
          <a:lstStyle>
            <a:lvl1pPr marL="0" indent="0">
              <a:spcBef>
                <a:spcPts val="0"/>
              </a:spcBef>
              <a:buSzTx/>
              <a:buNone/>
              <a:defRPr>
                <a:latin typeface="Laurentian Std SemiBold"/>
                <a:ea typeface="Laurentian Std SemiBold"/>
                <a:cs typeface="Laurentian Std SemiBold"/>
                <a:sym typeface="Laurentian Std SemiBold"/>
              </a:defRPr>
            </a:lvl1pPr>
          </a:lstStyle>
          <a:p>
            <a:r>
              <a:t>Una línea para el subtema</a:t>
            </a:r>
          </a:p>
        </p:txBody>
      </p:sp>
      <p:sp>
        <p:nvSpPr>
          <p:cNvPr id="39" name="Lorem ipsum dolor sit amet, consectetuer adipiscing elit, sed diam nonummy nibh euismod tincidunt ut laoreet dolore magna aliquam erat volutpat. Ut wisi enim ad minim veniam, quis nostrud exerci tation ullamcorper."/>
          <p:cNvSpPr txBox="1">
            <a:spLocks noGrp="1"/>
          </p:cNvSpPr>
          <p:nvPr>
            <p:ph type="body" sz="quarter" idx="16"/>
          </p:nvPr>
        </p:nvSpPr>
        <p:spPr>
          <a:xfrm>
            <a:off x="2127969" y="6320421"/>
            <a:ext cx="9990287" cy="2122171"/>
          </a:xfrm>
          <a:prstGeom prst="rect">
            <a:avLst/>
          </a:prstGeom>
        </p:spPr>
        <p:txBody>
          <a:bodyPr anchor="t">
            <a:spAutoFit/>
          </a:bodyPr>
          <a:lstStyle>
            <a:lvl1pPr marL="0" indent="0">
              <a:lnSpc>
                <a:spcPct val="110000"/>
              </a:lnSpc>
              <a:spcBef>
                <a:spcPts val="0"/>
              </a:spcBef>
              <a:buSzTx/>
              <a:buNone/>
              <a:defRPr sz="3000">
                <a:solidFill>
                  <a:srgbClr val="5E5E5E"/>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pic>
        <p:nvPicPr>
          <p:cNvPr id="40"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41" name="Slide Number"/>
          <p:cNvSpPr txBox="1">
            <a:spLocks noGrp="1"/>
          </p:cNvSpPr>
          <p:nvPr>
            <p:ph type="sldNum" sz="quarter" idx="2"/>
          </p:nvPr>
        </p:nvSpPr>
        <p:spPr>
          <a:xfrm>
            <a:off x="22221749" y="12810239"/>
            <a:ext cx="587960" cy="553061"/>
          </a:xfrm>
          <a:prstGeom prst="rect">
            <a:avLst/>
          </a:prstGeom>
        </p:spPr>
        <p:txBody>
          <a:bodyPr/>
          <a:lstStyle/>
          <a:p>
            <a:fld id="{86CB4B4D-7CA3-9044-876B-883B54F8677D}" type="slidenum">
              <a:t>‹#›</a:t>
            </a:fld>
            <a:endParaRPr/>
          </a:p>
        </p:txBody>
      </p:sp>
      <p:sp>
        <p:nvSpPr>
          <p:cNvPr id="42" name="Cifras"/>
          <p:cNvSpPr txBox="1">
            <a:spLocks noGrp="1"/>
          </p:cNvSpPr>
          <p:nvPr>
            <p:ph type="body" sz="quarter" idx="17"/>
          </p:nvPr>
        </p:nvSpPr>
        <p:spPr>
          <a:xfrm>
            <a:off x="16743329" y="8992151"/>
            <a:ext cx="1965199" cy="858266"/>
          </a:xfrm>
          <a:prstGeom prst="rect">
            <a:avLst/>
          </a:prstGeom>
        </p:spPr>
        <p:txBody>
          <a:bodyPr wrap="none">
            <a:spAutoFit/>
          </a:bodyPr>
          <a:lstStyle>
            <a:lvl1pPr marL="0" indent="0">
              <a:spcBef>
                <a:spcPts val="0"/>
              </a:spcBef>
              <a:buSzTx/>
              <a:buNone/>
              <a:defRPr sz="6000">
                <a:solidFill>
                  <a:srgbClr val="B9975B"/>
                </a:solidFill>
                <a:latin typeface="Laurentian Std SemiBold"/>
                <a:ea typeface="Laurentian Std SemiBold"/>
                <a:cs typeface="Laurentian Std SemiBold"/>
                <a:sym typeface="Laurentian Std SemiBold"/>
              </a:defRPr>
            </a:lvl1pPr>
          </a:lstStyle>
          <a:p>
            <a:r>
              <a:t>Cifras</a:t>
            </a:r>
          </a:p>
        </p:txBody>
      </p:sp>
      <p:sp>
        <p:nvSpPr>
          <p:cNvPr id="43" name="La posición de las cifras, el texto que la describe, el pie de la información y el tahalí pueden cambiar de posición verticalmente."/>
          <p:cNvSpPr txBox="1">
            <a:spLocks noGrp="1"/>
          </p:cNvSpPr>
          <p:nvPr>
            <p:ph type="body" sz="quarter" idx="18"/>
          </p:nvPr>
        </p:nvSpPr>
        <p:spPr>
          <a:xfrm>
            <a:off x="16743329" y="9986520"/>
            <a:ext cx="4283516" cy="1316394"/>
          </a:xfrm>
          <a:prstGeom prst="rect">
            <a:avLst/>
          </a:prstGeom>
        </p:spPr>
        <p:txBody>
          <a:bodyPr anchor="t">
            <a:spAutoFit/>
          </a:bodyPr>
          <a:lstStyle>
            <a:lvl1pPr marL="0" indent="0">
              <a:spcBef>
                <a:spcPts val="0"/>
              </a:spcBef>
              <a:buSzTx/>
              <a:buNone/>
              <a:defRPr sz="2100">
                <a:solidFill>
                  <a:srgbClr val="5E5E5E"/>
                </a:solidFill>
                <a:latin typeface="Laurentian Std"/>
                <a:ea typeface="Laurentian Std"/>
                <a:cs typeface="Laurentian Std"/>
                <a:sym typeface="Laurentian Std"/>
              </a:defRPr>
            </a:lvl1pPr>
          </a:lstStyle>
          <a:p>
            <a:r>
              <a:t>La posición de las cifras, el texto que la describe, el pie de la información y el tahalí pueden cambiar de posición verticalmente.</a:t>
            </a:r>
          </a:p>
        </p:txBody>
      </p:sp>
      <p:sp>
        <p:nvSpPr>
          <p:cNvPr id="44" name="80%"/>
          <p:cNvSpPr txBox="1">
            <a:spLocks noGrp="1"/>
          </p:cNvSpPr>
          <p:nvPr>
            <p:ph type="body" sz="quarter" idx="19"/>
          </p:nvPr>
        </p:nvSpPr>
        <p:spPr>
          <a:xfrm>
            <a:off x="16743329" y="6995900"/>
            <a:ext cx="3535681" cy="1993266"/>
          </a:xfrm>
          <a:prstGeom prst="rect">
            <a:avLst/>
          </a:prstGeom>
        </p:spPr>
        <p:txBody>
          <a:bodyPr wrap="none">
            <a:spAutoFit/>
          </a:bodyPr>
          <a:lstStyle>
            <a:lvl1pPr marL="0" indent="0">
              <a:spcBef>
                <a:spcPts val="0"/>
              </a:spcBef>
              <a:buSzTx/>
              <a:buNone/>
              <a:defRPr sz="15000">
                <a:latin typeface="Laurentian Std SemiBold"/>
                <a:ea typeface="Laurentian Std SemiBold"/>
                <a:cs typeface="Laurentian Std SemiBold"/>
                <a:sym typeface="Laurentian Std SemiBold"/>
              </a:defRPr>
            </a:lvl1pPr>
          </a:lstStyle>
          <a:p>
            <a:r>
              <a:t>80%</a:t>
            </a:r>
          </a:p>
        </p:txBody>
      </p:sp>
      <p:sp>
        <p:nvSpPr>
          <p:cNvPr id="45"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Gráfica">
    <p:spTree>
      <p:nvGrpSpPr>
        <p:cNvPr id="1" name=""/>
        <p:cNvGrpSpPr/>
        <p:nvPr/>
      </p:nvGrpSpPr>
      <p:grpSpPr>
        <a:xfrm>
          <a:off x="0" y="0"/>
          <a:ext cx="0" cy="0"/>
          <a:chOff x="0" y="0"/>
          <a:chExt cx="0" cy="0"/>
        </a:xfrm>
      </p:grpSpPr>
      <p:sp>
        <p:nvSpPr>
          <p:cNvPr id="52" name="Circle"/>
          <p:cNvSpPr>
            <a:spLocks noGrp="1"/>
          </p:cNvSpPr>
          <p:nvPr>
            <p:ph type="body" sz="quarter" idx="13"/>
          </p:nvPr>
        </p:nvSpPr>
        <p:spPr>
          <a:xfrm>
            <a:off x="15542352" y="5096975"/>
            <a:ext cx="4514453" cy="4514454"/>
          </a:xfrm>
          <a:prstGeom prst="ellipse">
            <a:avLst/>
          </a:prstGeom>
          <a:solidFill>
            <a:srgbClr val="B9975B">
              <a:alpha val="8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53" name="Una o dos líneas para el nombre del tema"/>
          <p:cNvSpPr txBox="1">
            <a:spLocks noGrp="1"/>
          </p:cNvSpPr>
          <p:nvPr>
            <p:ph type="body" sz="quarter" idx="14"/>
          </p:nvPr>
        </p:nvSpPr>
        <p:spPr>
          <a:xfrm>
            <a:off x="2087304" y="2744707"/>
            <a:ext cx="8655700" cy="1847434"/>
          </a:xfrm>
          <a:prstGeom prst="rect">
            <a:avLst/>
          </a:prstGeom>
        </p:spPr>
        <p:txBody>
          <a:bodyPr anchor="t">
            <a:spAutoFit/>
          </a:bodyPr>
          <a:lstStyle>
            <a:lvl1pPr marL="0" indent="0">
              <a:lnSpc>
                <a:spcPct val="70000"/>
              </a:lnSpc>
              <a:spcBef>
                <a:spcPts val="0"/>
              </a:spcBef>
              <a:buSzTx/>
              <a:buNone/>
              <a:defRPr sz="7200">
                <a:solidFill>
                  <a:srgbClr val="B9975B"/>
                </a:solidFill>
                <a:latin typeface="Laurentian Std SemiBold"/>
                <a:ea typeface="Laurentian Std SemiBold"/>
                <a:cs typeface="Laurentian Std SemiBold"/>
                <a:sym typeface="Laurentian Std SemiBold"/>
              </a:defRPr>
            </a:lvl1pPr>
          </a:lstStyle>
          <a:p>
            <a:r>
              <a:t>Una o dos líneas para el nombre del tema</a:t>
            </a:r>
          </a:p>
        </p:txBody>
      </p:sp>
      <p:sp>
        <p:nvSpPr>
          <p:cNvPr id="54" name="Una línea para el subtema"/>
          <p:cNvSpPr txBox="1">
            <a:spLocks noGrp="1"/>
          </p:cNvSpPr>
          <p:nvPr>
            <p:ph type="body" sz="quarter" idx="15"/>
          </p:nvPr>
        </p:nvSpPr>
        <p:spPr>
          <a:xfrm>
            <a:off x="2087304" y="4702827"/>
            <a:ext cx="6546190" cy="712013"/>
          </a:xfrm>
          <a:prstGeom prst="rect">
            <a:avLst/>
          </a:prstGeom>
        </p:spPr>
        <p:txBody>
          <a:bodyPr wrap="none">
            <a:spAutoFit/>
          </a:bodyPr>
          <a:lstStyle>
            <a:lvl1pPr marL="0" indent="0">
              <a:spcBef>
                <a:spcPts val="0"/>
              </a:spcBef>
              <a:buSzTx/>
              <a:buNone/>
              <a:defRPr>
                <a:latin typeface="Laurentian Std SemiBold"/>
                <a:ea typeface="Laurentian Std SemiBold"/>
                <a:cs typeface="Laurentian Std SemiBold"/>
                <a:sym typeface="Laurentian Std SemiBold"/>
              </a:defRPr>
            </a:lvl1pPr>
          </a:lstStyle>
          <a:p>
            <a:r>
              <a:t>Una línea para el subtema</a:t>
            </a:r>
          </a:p>
        </p:txBody>
      </p:sp>
      <p:sp>
        <p:nvSpPr>
          <p:cNvPr id="55" name="Lorem ipsum dolor sit amet, consectetuer adipiscing elit, sed diam nonummy nibh euismod tincidunt ut laoreet dolore magna aliquam erat volutpat. Ut wisi enim ad minim veniam, quis nostrud exerci tation ullamcorper."/>
          <p:cNvSpPr txBox="1">
            <a:spLocks noGrp="1"/>
          </p:cNvSpPr>
          <p:nvPr>
            <p:ph type="body" sz="quarter" idx="16"/>
          </p:nvPr>
        </p:nvSpPr>
        <p:spPr>
          <a:xfrm>
            <a:off x="2127969" y="6320421"/>
            <a:ext cx="8832073" cy="2639062"/>
          </a:xfrm>
          <a:prstGeom prst="rect">
            <a:avLst/>
          </a:prstGeom>
        </p:spPr>
        <p:txBody>
          <a:bodyPr anchor="t">
            <a:spAutoFit/>
          </a:bodyPr>
          <a:lstStyle>
            <a:lvl1pPr marL="0" indent="0">
              <a:lnSpc>
                <a:spcPct val="110000"/>
              </a:lnSpc>
              <a:spcBef>
                <a:spcPts val="0"/>
              </a:spcBef>
              <a:buSzTx/>
              <a:buNone/>
              <a:defRPr sz="3000">
                <a:solidFill>
                  <a:srgbClr val="5E5E5E"/>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pic>
        <p:nvPicPr>
          <p:cNvPr id="56"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57" name="Slide Number"/>
          <p:cNvSpPr txBox="1">
            <a:spLocks noGrp="1"/>
          </p:cNvSpPr>
          <p:nvPr>
            <p:ph type="sldNum" sz="quarter" idx="2"/>
          </p:nvPr>
        </p:nvSpPr>
        <p:spPr>
          <a:xfrm>
            <a:off x="22221749" y="12810239"/>
            <a:ext cx="587960" cy="553061"/>
          </a:xfrm>
          <a:prstGeom prst="rect">
            <a:avLst/>
          </a:prstGeom>
        </p:spPr>
        <p:txBody>
          <a:bodyPr/>
          <a:lstStyle/>
          <a:p>
            <a:fld id="{86CB4B4D-7CA3-9044-876B-883B54F8677D}" type="slidenum">
              <a:t>‹#›</a:t>
            </a:fld>
            <a:endParaRPr/>
          </a:p>
        </p:txBody>
      </p:sp>
      <p:sp>
        <p:nvSpPr>
          <p:cNvPr id="58"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
        <p:nvSpPr>
          <p:cNvPr id="59" name="Espacio para texto o logotipo principal"/>
          <p:cNvSpPr txBox="1">
            <a:spLocks noGrp="1"/>
          </p:cNvSpPr>
          <p:nvPr>
            <p:ph type="body" sz="quarter" idx="17"/>
          </p:nvPr>
        </p:nvSpPr>
        <p:spPr>
          <a:xfrm>
            <a:off x="15958269" y="6429642"/>
            <a:ext cx="3682620" cy="1849121"/>
          </a:xfrm>
          <a:prstGeom prst="rect">
            <a:avLst/>
          </a:prstGeom>
        </p:spPr>
        <p:txBody>
          <a:bodyPr>
            <a:spAutoFit/>
          </a:bodyPr>
          <a:lstStyle>
            <a:lvl1pPr marL="0" indent="0" algn="ctr">
              <a:lnSpc>
                <a:spcPct val="110000"/>
              </a:lnSpc>
              <a:spcBef>
                <a:spcPts val="0"/>
              </a:spcBef>
              <a:buSzTx/>
              <a:buNone/>
              <a:defRPr sz="3600">
                <a:solidFill>
                  <a:srgbClr val="FFFFFF"/>
                </a:solidFill>
                <a:latin typeface="DINPro"/>
                <a:ea typeface="DINPro"/>
                <a:cs typeface="DINPro"/>
                <a:sym typeface="DINPro"/>
              </a:defRPr>
            </a:lvl1pPr>
          </a:lstStyle>
          <a:p>
            <a:r>
              <a:t>Espacio para texto o logotipo principal</a:t>
            </a:r>
          </a:p>
        </p:txBody>
      </p:sp>
      <p:sp>
        <p:nvSpPr>
          <p:cNvPr id="60" name="Circle"/>
          <p:cNvSpPr>
            <a:spLocks noGrp="1"/>
          </p:cNvSpPr>
          <p:nvPr>
            <p:ph type="body" sz="quarter" idx="18"/>
          </p:nvPr>
        </p:nvSpPr>
        <p:spPr>
          <a:xfrm>
            <a:off x="16203772" y="2681023"/>
            <a:ext cx="3191612" cy="3191612"/>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1" name="Espacio para texto o logotipo auxiliar"/>
          <p:cNvSpPr txBox="1">
            <a:spLocks noGrp="1"/>
          </p:cNvSpPr>
          <p:nvPr>
            <p:ph type="body" sz="quarter" idx="19"/>
          </p:nvPr>
        </p:nvSpPr>
        <p:spPr>
          <a:xfrm>
            <a:off x="16736271" y="3623187"/>
            <a:ext cx="2126614" cy="1307285"/>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
        <p:nvSpPr>
          <p:cNvPr id="62" name="Circle"/>
          <p:cNvSpPr>
            <a:spLocks noGrp="1"/>
          </p:cNvSpPr>
          <p:nvPr>
            <p:ph type="body" sz="quarter" idx="20"/>
          </p:nvPr>
        </p:nvSpPr>
        <p:spPr>
          <a:xfrm>
            <a:off x="12826473" y="5758396"/>
            <a:ext cx="3191613" cy="3191612"/>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3" name="Espacio para texto o logotipo auxiliar"/>
          <p:cNvSpPr txBox="1">
            <a:spLocks noGrp="1"/>
          </p:cNvSpPr>
          <p:nvPr>
            <p:ph type="body" sz="quarter" idx="21"/>
          </p:nvPr>
        </p:nvSpPr>
        <p:spPr>
          <a:xfrm>
            <a:off x="13358973" y="6700559"/>
            <a:ext cx="2126614" cy="1307286"/>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
        <p:nvSpPr>
          <p:cNvPr id="64" name="Circle"/>
          <p:cNvSpPr>
            <a:spLocks noGrp="1"/>
          </p:cNvSpPr>
          <p:nvPr>
            <p:ph type="body" sz="quarter" idx="22"/>
          </p:nvPr>
        </p:nvSpPr>
        <p:spPr>
          <a:xfrm>
            <a:off x="16203772" y="8835769"/>
            <a:ext cx="3191612" cy="3191612"/>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5" name="Espacio para texto o logotipo auxiliar"/>
          <p:cNvSpPr txBox="1">
            <a:spLocks noGrp="1"/>
          </p:cNvSpPr>
          <p:nvPr>
            <p:ph type="body" sz="quarter" idx="23"/>
          </p:nvPr>
        </p:nvSpPr>
        <p:spPr>
          <a:xfrm>
            <a:off x="16736271" y="9777932"/>
            <a:ext cx="2126614" cy="1307285"/>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
        <p:nvSpPr>
          <p:cNvPr id="66" name="Circle"/>
          <p:cNvSpPr>
            <a:spLocks noGrp="1"/>
          </p:cNvSpPr>
          <p:nvPr>
            <p:ph type="body" sz="quarter" idx="24"/>
          </p:nvPr>
        </p:nvSpPr>
        <p:spPr>
          <a:xfrm>
            <a:off x="19581069" y="5584568"/>
            <a:ext cx="3191613" cy="3191613"/>
          </a:xfrm>
          <a:prstGeom prst="ellipse">
            <a:avLst/>
          </a:prstGeom>
          <a:solidFill>
            <a:srgbClr val="B9975B">
              <a:alpha val="30000"/>
            </a:srgbClr>
          </a:solidFill>
        </p:spPr>
        <p:txBody>
          <a:bodyPr lIns="0" tIns="0" rIns="0" bIns="0">
            <a:noAutofit/>
          </a:bodyPr>
          <a:lstStyle/>
          <a:p>
            <a:pPr marL="0" indent="0" algn="ctr">
              <a:spcBef>
                <a:spcPts val="0"/>
              </a:spcBef>
              <a:buSzTx/>
              <a:buNone/>
              <a:defRPr sz="3200">
                <a:solidFill>
                  <a:srgbClr val="FFFFFF"/>
                </a:solidFill>
                <a:latin typeface="+mn-lt"/>
                <a:ea typeface="+mn-ea"/>
                <a:cs typeface="+mn-cs"/>
                <a:sym typeface="Helvetica Neue Medium"/>
              </a:defRPr>
            </a:pPr>
            <a:endParaRPr/>
          </a:p>
        </p:txBody>
      </p:sp>
      <p:sp>
        <p:nvSpPr>
          <p:cNvPr id="67" name="Espacio para texto o logotipo auxiliar"/>
          <p:cNvSpPr txBox="1">
            <a:spLocks noGrp="1"/>
          </p:cNvSpPr>
          <p:nvPr>
            <p:ph type="body" sz="quarter" idx="25"/>
          </p:nvPr>
        </p:nvSpPr>
        <p:spPr>
          <a:xfrm>
            <a:off x="20113569" y="6526732"/>
            <a:ext cx="2126614" cy="1307285"/>
          </a:xfrm>
          <a:prstGeom prst="rect">
            <a:avLst/>
          </a:prstGeom>
        </p:spPr>
        <p:txBody>
          <a:bodyPr>
            <a:noAutofit/>
          </a:bodyPr>
          <a:lstStyle>
            <a:lvl1pPr marL="0" indent="0" algn="ctr">
              <a:lnSpc>
                <a:spcPct val="110000"/>
              </a:lnSpc>
              <a:spcBef>
                <a:spcPts val="0"/>
              </a:spcBef>
              <a:buSzTx/>
              <a:buNone/>
              <a:defRPr sz="2100">
                <a:solidFill>
                  <a:srgbClr val="B9975B"/>
                </a:solidFill>
                <a:latin typeface="DINPro"/>
                <a:ea typeface="DINPro"/>
                <a:cs typeface="DINPro"/>
                <a:sym typeface="DINPro"/>
              </a:defRPr>
            </a:lvl1pPr>
          </a:lstStyle>
          <a:p>
            <a:r>
              <a:t>Espacio para texto o logotipo auxiliar</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pread fotografía 01">
    <p:spTree>
      <p:nvGrpSpPr>
        <p:cNvPr id="1" name=""/>
        <p:cNvGrpSpPr/>
        <p:nvPr/>
      </p:nvGrpSpPr>
      <p:grpSpPr>
        <a:xfrm>
          <a:off x="0" y="0"/>
          <a:ext cx="0" cy="0"/>
          <a:chOff x="0" y="0"/>
          <a:chExt cx="0" cy="0"/>
        </a:xfrm>
      </p:grpSpPr>
      <p:sp>
        <p:nvSpPr>
          <p:cNvPr id="90" name="force-majeure-3qdamQEaW-8-unsplash.jpg"/>
          <p:cNvSpPr>
            <a:spLocks noGrp="1"/>
          </p:cNvSpPr>
          <p:nvPr>
            <p:ph type="pic" idx="13"/>
          </p:nvPr>
        </p:nvSpPr>
        <p:spPr>
          <a:xfrm>
            <a:off x="-3550543" y="-13938548"/>
            <a:ext cx="31485086" cy="31485087"/>
          </a:xfrm>
          <a:prstGeom prst="rect">
            <a:avLst/>
          </a:prstGeom>
        </p:spPr>
        <p:txBody>
          <a:bodyPr lIns="91439" tIns="45719" rIns="91439" bIns="45719" anchor="t">
            <a:noAutofit/>
          </a:bodyPr>
          <a:lstStyle/>
          <a:p>
            <a:endParaRPr/>
          </a:p>
        </p:txBody>
      </p:sp>
      <p:sp>
        <p:nvSpPr>
          <p:cNvPr id="91" name="Image"/>
          <p:cNvSpPr>
            <a:spLocks noGrp="1"/>
          </p:cNvSpPr>
          <p:nvPr>
            <p:ph type="pic" idx="14"/>
          </p:nvPr>
        </p:nvSpPr>
        <p:spPr>
          <a:xfrm>
            <a:off x="-169319" y="2483890"/>
            <a:ext cx="13169740" cy="23274199"/>
          </a:xfrm>
          <a:prstGeom prst="rect">
            <a:avLst/>
          </a:prstGeom>
        </p:spPr>
        <p:txBody>
          <a:bodyPr lIns="91439" tIns="45719" rIns="91439" bIns="45719" anchor="t">
            <a:noAutofit/>
          </a:bodyPr>
          <a:lstStyle/>
          <a:p>
            <a:endParaRPr/>
          </a:p>
        </p:txBody>
      </p:sp>
      <p:sp>
        <p:nvSpPr>
          <p:cNvPr id="92" name="Bullet"/>
          <p:cNvSpPr txBox="1">
            <a:spLocks noGrp="1"/>
          </p:cNvSpPr>
          <p:nvPr>
            <p:ph type="body" sz="quarter" idx="15"/>
          </p:nvPr>
        </p:nvSpPr>
        <p:spPr>
          <a:xfrm>
            <a:off x="-493654" y="4795774"/>
            <a:ext cx="10217469"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9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pread fotografía 02">
    <p:spTree>
      <p:nvGrpSpPr>
        <p:cNvPr id="1" name=""/>
        <p:cNvGrpSpPr/>
        <p:nvPr/>
      </p:nvGrpSpPr>
      <p:grpSpPr>
        <a:xfrm>
          <a:off x="0" y="0"/>
          <a:ext cx="0" cy="0"/>
          <a:chOff x="0" y="0"/>
          <a:chExt cx="0" cy="0"/>
        </a:xfrm>
      </p:grpSpPr>
      <p:sp>
        <p:nvSpPr>
          <p:cNvPr id="100" name="AdobeStock_256654929.jpeg"/>
          <p:cNvSpPr>
            <a:spLocks noGrp="1"/>
          </p:cNvSpPr>
          <p:nvPr>
            <p:ph type="pic" idx="13"/>
          </p:nvPr>
        </p:nvSpPr>
        <p:spPr>
          <a:xfrm>
            <a:off x="-3132997" y="-258782"/>
            <a:ext cx="27516997" cy="18355456"/>
          </a:xfrm>
          <a:prstGeom prst="rect">
            <a:avLst/>
          </a:prstGeom>
        </p:spPr>
        <p:txBody>
          <a:bodyPr lIns="91439" tIns="45719" rIns="91439" bIns="45719" anchor="t">
            <a:noAutofit/>
          </a:bodyPr>
          <a:lstStyle/>
          <a:p>
            <a:endParaRPr/>
          </a:p>
        </p:txBody>
      </p:sp>
      <p:sp>
        <p:nvSpPr>
          <p:cNvPr id="101" name="Image"/>
          <p:cNvSpPr>
            <a:spLocks noGrp="1"/>
          </p:cNvSpPr>
          <p:nvPr>
            <p:ph type="pic" idx="14"/>
          </p:nvPr>
        </p:nvSpPr>
        <p:spPr>
          <a:xfrm>
            <a:off x="17483681" y="2306090"/>
            <a:ext cx="11929561" cy="21082495"/>
          </a:xfrm>
          <a:prstGeom prst="rect">
            <a:avLst/>
          </a:prstGeom>
        </p:spPr>
        <p:txBody>
          <a:bodyPr lIns="91439" tIns="45719" rIns="91439" bIns="45719" anchor="t">
            <a:noAutofit/>
          </a:bodyPr>
          <a:lstStyle/>
          <a:p>
            <a:endParaRPr/>
          </a:p>
        </p:txBody>
      </p:sp>
      <p:sp>
        <p:nvSpPr>
          <p:cNvPr id="102" name="Bullet"/>
          <p:cNvSpPr txBox="1">
            <a:spLocks noGrp="1"/>
          </p:cNvSpPr>
          <p:nvPr>
            <p:ph type="body" sz="quarter" idx="15"/>
          </p:nvPr>
        </p:nvSpPr>
        <p:spPr>
          <a:xfrm>
            <a:off x="12307946" y="2964181"/>
            <a:ext cx="10785397" cy="4124451"/>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10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pread fotografía 03">
    <p:spTree>
      <p:nvGrpSpPr>
        <p:cNvPr id="1" name=""/>
        <p:cNvGrpSpPr/>
        <p:nvPr/>
      </p:nvGrpSpPr>
      <p:grpSpPr>
        <a:xfrm>
          <a:off x="0" y="0"/>
          <a:ext cx="0" cy="0"/>
          <a:chOff x="0" y="0"/>
          <a:chExt cx="0" cy="0"/>
        </a:xfrm>
      </p:grpSpPr>
      <p:sp>
        <p:nvSpPr>
          <p:cNvPr id="110" name="kaitlyn-baker-vZJdYl5JVXY-unsplash.jpg"/>
          <p:cNvSpPr>
            <a:spLocks noGrp="1"/>
          </p:cNvSpPr>
          <p:nvPr>
            <p:ph type="pic" idx="13"/>
          </p:nvPr>
        </p:nvSpPr>
        <p:spPr>
          <a:xfrm>
            <a:off x="0" y="-2443182"/>
            <a:ext cx="24384000" cy="16265564"/>
          </a:xfrm>
          <a:prstGeom prst="rect">
            <a:avLst/>
          </a:prstGeom>
        </p:spPr>
        <p:txBody>
          <a:bodyPr lIns="91439" tIns="45719" rIns="91439" bIns="45719" anchor="t">
            <a:noAutofit/>
          </a:bodyPr>
          <a:lstStyle/>
          <a:p>
            <a:endParaRPr/>
          </a:p>
        </p:txBody>
      </p:sp>
      <p:sp>
        <p:nvSpPr>
          <p:cNvPr id="111" name="Image"/>
          <p:cNvSpPr>
            <a:spLocks noGrp="1"/>
          </p:cNvSpPr>
          <p:nvPr>
            <p:ph type="pic" idx="14"/>
          </p:nvPr>
        </p:nvSpPr>
        <p:spPr>
          <a:xfrm>
            <a:off x="-45819" y="3279261"/>
            <a:ext cx="11515978" cy="20351605"/>
          </a:xfrm>
          <a:prstGeom prst="rect">
            <a:avLst/>
          </a:prstGeom>
        </p:spPr>
        <p:txBody>
          <a:bodyPr lIns="91439" tIns="45719" rIns="91439" bIns="45719" anchor="t">
            <a:noAutofit/>
          </a:bodyPr>
          <a:lstStyle/>
          <a:p>
            <a:endParaRPr/>
          </a:p>
        </p:txBody>
      </p:sp>
      <p:sp>
        <p:nvSpPr>
          <p:cNvPr id="112" name="Bullet"/>
          <p:cNvSpPr txBox="1">
            <a:spLocks noGrp="1"/>
          </p:cNvSpPr>
          <p:nvPr>
            <p:ph type="body" sz="quarter" idx="15"/>
          </p:nvPr>
        </p:nvSpPr>
        <p:spPr>
          <a:xfrm>
            <a:off x="-493654" y="9020557"/>
            <a:ext cx="14076484" cy="4124452"/>
          </a:xfrm>
          <a:prstGeom prst="rect">
            <a:avLst/>
          </a:prstGeom>
        </p:spPr>
        <p:txBody>
          <a:bodyPr anchor="t">
            <a:spAutoFit/>
          </a:bodyPr>
          <a:lstStyle>
            <a:lvl1pPr marL="0" indent="0">
              <a:lnSpc>
                <a:spcPct val="60000"/>
              </a:lnSpc>
              <a:spcBef>
                <a:spcPts val="0"/>
              </a:spcBef>
              <a:buSzTx/>
              <a:buNone/>
              <a:defRPr sz="32000">
                <a:solidFill>
                  <a:srgbClr val="FFFFFF"/>
                </a:solidFill>
                <a:latin typeface="Laurentian Std SemiBold"/>
                <a:ea typeface="Laurentian Std SemiBold"/>
                <a:cs typeface="Laurentian Std SemiBold"/>
                <a:sym typeface="Laurentian Std SemiBold"/>
              </a:defRPr>
            </a:lvl1pPr>
          </a:lstStyle>
          <a:p>
            <a:r>
              <a:t>Bullet</a:t>
            </a:r>
          </a:p>
        </p:txBody>
      </p:sp>
      <p:sp>
        <p:nvSpPr>
          <p:cNvPr id="113" name="Slide Number"/>
          <p:cNvSpPr txBox="1">
            <a:spLocks noGrp="1"/>
          </p:cNvSpPr>
          <p:nvPr>
            <p:ph type="sldNum" sz="quarter" idx="2"/>
          </p:nvPr>
        </p:nvSpPr>
        <p:spPr>
          <a:xfrm>
            <a:off x="11959031" y="13081000"/>
            <a:ext cx="453238" cy="461059"/>
          </a:xfrm>
          <a:prstGeom prst="rect">
            <a:avLst/>
          </a:prstGeom>
        </p:spPr>
        <p:txBody>
          <a:bodyPr/>
          <a:lstStyle>
            <a:lvl1pPr algn="ctr">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DefaultServices">
    <p:bg>
      <p:bgPr>
        <a:solidFill>
          <a:srgbClr val="000000"/>
        </a:solidFill>
        <a:effectLst/>
      </p:bgPr>
    </p:bg>
    <p:spTree>
      <p:nvGrpSpPr>
        <p:cNvPr id="1" name=""/>
        <p:cNvGrpSpPr/>
        <p:nvPr/>
      </p:nvGrpSpPr>
      <p:grpSpPr>
        <a:xfrm>
          <a:off x="0" y="0"/>
          <a:ext cx="0" cy="0"/>
          <a:chOff x="0" y="0"/>
          <a:chExt cx="0" cy="0"/>
        </a:xfrm>
      </p:grpSpPr>
      <p:sp>
        <p:nvSpPr>
          <p:cNvPr id="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78" name="Caja de texto para el nombre del tema"/>
          <p:cNvSpPr txBox="1"/>
          <p:nvPr/>
        </p:nvSpPr>
        <p:spPr>
          <a:xfrm>
            <a:off x="2087304" y="2744707"/>
            <a:ext cx="9400436" cy="20305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90000"/>
              </a:lnSpc>
              <a:defRPr sz="7200" b="0">
                <a:solidFill>
                  <a:srgbClr val="B9975B"/>
                </a:solidFill>
                <a:latin typeface="Laurentian Std SemiBold"/>
                <a:ea typeface="Laurentian Std SemiBold"/>
                <a:cs typeface="Laurentian Std SemiBold"/>
                <a:sym typeface="Laurentian Std SemiBold"/>
              </a:defRPr>
            </a:lvl1pPr>
          </a:lstStyle>
          <a:p>
            <a:r>
              <a:t>Caja de texto para el nombre del tema</a:t>
            </a:r>
          </a:p>
        </p:txBody>
      </p:sp>
      <p:pic>
        <p:nvPicPr>
          <p:cNvPr id="179" name="Image" descr="Image"/>
          <p:cNvPicPr>
            <a:picLocks noChangeAspect="1"/>
          </p:cNvPicPr>
          <p:nvPr/>
        </p:nvPicPr>
        <p:blipFill>
          <a:blip r:embed="rId2"/>
          <a:stretch>
            <a:fillRect/>
          </a:stretch>
        </p:blipFill>
        <p:spPr>
          <a:xfrm>
            <a:off x="-33096" y="2877563"/>
            <a:ext cx="643953" cy="1138023"/>
          </a:xfrm>
          <a:prstGeom prst="rect">
            <a:avLst/>
          </a:prstGeom>
          <a:ln w="12700">
            <a:miter lim="400000"/>
          </a:ln>
        </p:spPr>
      </p:pic>
      <p:sp>
        <p:nvSpPr>
          <p:cNvPr id="180" name="TRES…"/>
          <p:cNvSpPr txBox="1"/>
          <p:nvPr/>
        </p:nvSpPr>
        <p:spPr>
          <a:xfrm>
            <a:off x="16964659" y="6980117"/>
            <a:ext cx="4346311" cy="108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TRES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181" name="Torerum qui cus estiasi offic tem fugitis ute rendisci ut lacerume re delenda nectio. Ut que magnis dollora ectatem porerum,"/>
          <p:cNvSpPr txBox="1"/>
          <p:nvPr/>
        </p:nvSpPr>
        <p:spPr>
          <a:xfrm>
            <a:off x="16998641" y="8690430"/>
            <a:ext cx="5814319"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182" name="Line"/>
          <p:cNvSpPr/>
          <p:nvPr/>
        </p:nvSpPr>
        <p:spPr>
          <a:xfrm>
            <a:off x="17034563"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3" name="UNO…"/>
          <p:cNvSpPr txBox="1"/>
          <p:nvPr/>
        </p:nvSpPr>
        <p:spPr>
          <a:xfrm>
            <a:off x="2087304" y="6980117"/>
            <a:ext cx="4346312" cy="108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UNO</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184" name="Torerum qui cus estiasi offic tem fugitis ute rendisci ut lacerume re delenda nectio. Ut que magnis dollora ectatem porerum,"/>
          <p:cNvSpPr txBox="1"/>
          <p:nvPr/>
        </p:nvSpPr>
        <p:spPr>
          <a:xfrm>
            <a:off x="2121287" y="8690430"/>
            <a:ext cx="5814319"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185" name="Line"/>
          <p:cNvSpPr/>
          <p:nvPr/>
        </p:nvSpPr>
        <p:spPr>
          <a:xfrm>
            <a:off x="2157208"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6" name="DOS…"/>
          <p:cNvSpPr txBox="1"/>
          <p:nvPr/>
        </p:nvSpPr>
        <p:spPr>
          <a:xfrm>
            <a:off x="9525981" y="6980117"/>
            <a:ext cx="4346312" cy="10801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p>
            <a:pPr algn="l" defTabSz="685800">
              <a:lnSpc>
                <a:spcPct val="50000"/>
              </a:lnSpc>
              <a:spcBef>
                <a:spcPts val="1000"/>
              </a:spcBef>
              <a:buClr>
                <a:srgbClr val="B9975B"/>
              </a:buClr>
              <a:defRPr sz="3200" b="0">
                <a:solidFill>
                  <a:srgbClr val="B9975B"/>
                </a:solidFill>
                <a:latin typeface="Laurentian Std"/>
                <a:ea typeface="Laurentian Std"/>
                <a:cs typeface="Laurentian Std"/>
                <a:sym typeface="Laurentian Std"/>
              </a:defRPr>
            </a:pPr>
            <a:r>
              <a:t>DOS</a:t>
            </a:r>
          </a:p>
          <a:p>
            <a:pPr algn="l" defTabSz="685800">
              <a:lnSpc>
                <a:spcPct val="50000"/>
              </a:lnSpc>
              <a:spcBef>
                <a:spcPts val="1000"/>
              </a:spcBef>
              <a:buClr>
                <a:srgbClr val="B9975B"/>
              </a:buClr>
              <a:defRPr sz="5200" b="0">
                <a:solidFill>
                  <a:srgbClr val="FFFFFF"/>
                </a:solidFill>
                <a:latin typeface="Laurentian Std"/>
                <a:ea typeface="Laurentian Std"/>
                <a:cs typeface="Laurentian Std"/>
                <a:sym typeface="Laurentian Std"/>
              </a:defRPr>
            </a:pPr>
            <a:r>
              <a:t>Topic</a:t>
            </a:r>
          </a:p>
        </p:txBody>
      </p:sp>
      <p:sp>
        <p:nvSpPr>
          <p:cNvPr id="187" name="Torerum qui cus estiasi offic tem fugitis ute rendisci ut lacerume re delenda nectio. Ut que magnis dollora ectatem porerum,"/>
          <p:cNvSpPr txBox="1"/>
          <p:nvPr/>
        </p:nvSpPr>
        <p:spPr>
          <a:xfrm>
            <a:off x="9559964" y="8690430"/>
            <a:ext cx="5814319"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Torerum qui cus estiasi offic tem fugitis ute rendisci ut lacerume re delenda nectio. Ut que magnis dollora ectatem porerum, </a:t>
            </a:r>
          </a:p>
        </p:txBody>
      </p:sp>
      <p:sp>
        <p:nvSpPr>
          <p:cNvPr id="188" name="Line"/>
          <p:cNvSpPr/>
          <p:nvPr/>
        </p:nvSpPr>
        <p:spPr>
          <a:xfrm>
            <a:off x="9595885" y="8375329"/>
            <a:ext cx="1212719" cy="1"/>
          </a:xfrm>
          <a:prstGeom prst="line">
            <a:avLst/>
          </a:prstGeom>
          <a:ln w="25400" cap="rnd">
            <a:solidFill>
              <a:srgbClr val="B9975B"/>
            </a:solidFill>
            <a:custDash>
              <a:ds d="100000" sp="200000"/>
            </a:custDash>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189" name="Caja de texto para el subtema"/>
          <p:cNvSpPr txBox="1"/>
          <p:nvPr/>
        </p:nvSpPr>
        <p:spPr>
          <a:xfrm>
            <a:off x="2087304" y="4982227"/>
            <a:ext cx="7916952" cy="71201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defRPr sz="4800" b="0">
                <a:solidFill>
                  <a:srgbClr val="FFFFFF"/>
                </a:solidFill>
                <a:latin typeface="Laurentian Std SemiBold"/>
                <a:ea typeface="Laurentian Std SemiBold"/>
                <a:cs typeface="Laurentian Std SemiBold"/>
                <a:sym typeface="Laurentian Std SemiBold"/>
              </a:defRPr>
            </a:lvl1pPr>
          </a:lstStyle>
          <a:p>
            <a:r>
              <a:t>Caja de texto para el subtema</a:t>
            </a:r>
          </a:p>
        </p:txBody>
      </p:sp>
      <p:sp>
        <p:nvSpPr>
          <p:cNvPr id="190"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B9975B"/>
                </a:solidFill>
                <a:latin typeface="Laurentian Std"/>
                <a:ea typeface="Laurentian Std"/>
                <a:cs typeface="Laurentian Std"/>
                <a:sym typeface="Laurentian Std"/>
              </a:defRPr>
            </a:lvl1pPr>
          </a:lstStyle>
          <a:p>
            <a:r>
              <a:t>Universidad Panamericana</a:t>
            </a: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bezas en tres líneas Dorada">
    <p:bg>
      <p:bgPr>
        <a:solidFill>
          <a:srgbClr val="B9975B"/>
        </a:solidFill>
        <a:effectLst/>
      </p:bgPr>
    </p:bg>
    <p:spTree>
      <p:nvGrpSpPr>
        <p:cNvPr id="1" name=""/>
        <p:cNvGrpSpPr/>
        <p:nvPr/>
      </p:nvGrpSpPr>
      <p:grpSpPr>
        <a:xfrm>
          <a:off x="0" y="0"/>
          <a:ext cx="0" cy="0"/>
          <a:chOff x="0" y="0"/>
          <a:chExt cx="0" cy="0"/>
        </a:xfrm>
      </p:grpSpPr>
      <p:sp>
        <p:nvSpPr>
          <p:cNvPr id="248" name="Rectangle"/>
          <p:cNvSpPr/>
          <p:nvPr/>
        </p:nvSpPr>
        <p:spPr>
          <a:xfrm>
            <a:off x="-2107" y="-42334"/>
            <a:ext cx="24388214" cy="13800667"/>
          </a:xfrm>
          <a:prstGeom prst="rect">
            <a:avLst/>
          </a:prstGeom>
          <a:solidFill>
            <a:srgbClr val="C09B57"/>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a:p>
        </p:txBody>
      </p:sp>
      <p:sp>
        <p:nvSpPr>
          <p:cNvPr id="24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250" name="Image" descr="Image"/>
          <p:cNvPicPr>
            <a:picLocks noChangeAspect="1"/>
          </p:cNvPicPr>
          <p:nvPr/>
        </p:nvPicPr>
        <p:blipFill>
          <a:blip r:embed="rId2"/>
          <a:stretch>
            <a:fillRect/>
          </a:stretch>
        </p:blipFill>
        <p:spPr>
          <a:xfrm>
            <a:off x="23741304" y="9851021"/>
            <a:ext cx="643952" cy="1138023"/>
          </a:xfrm>
          <a:prstGeom prst="rect">
            <a:avLst/>
          </a:prstGeom>
          <a:ln w="12700">
            <a:miter lim="400000"/>
          </a:ln>
        </p:spPr>
      </p:pic>
      <p:sp>
        <p:nvSpPr>
          <p:cNvPr id="251" name="Head three…"/>
          <p:cNvSpPr txBox="1"/>
          <p:nvPr/>
        </p:nvSpPr>
        <p:spPr>
          <a:xfrm>
            <a:off x="-541596" y="866800"/>
            <a:ext cx="20790550" cy="11982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a:lnSpc>
                <a:spcPct val="60000"/>
              </a:lnSpc>
              <a:defRPr sz="36000" b="0" cap="all">
                <a:solidFill>
                  <a:srgbClr val="FFFFFF"/>
                </a:solidFill>
                <a:latin typeface="Laurentian Std SemiBold"/>
                <a:ea typeface="Laurentian Std SemiBold"/>
                <a:cs typeface="Laurentian Std SemiBold"/>
                <a:sym typeface="Laurentian Std SemiBold"/>
              </a:defRPr>
            </a:pPr>
            <a:r>
              <a:t>Head three</a:t>
            </a:r>
          </a:p>
          <a:p>
            <a:pPr algn="l">
              <a:lnSpc>
                <a:spcPct val="60000"/>
              </a:lnSpc>
              <a:defRPr sz="36000" b="0" cap="all">
                <a:latin typeface="Laurentian Std SemiBold"/>
                <a:ea typeface="Laurentian Std SemiBold"/>
                <a:cs typeface="Laurentian Std SemiBold"/>
                <a:sym typeface="Laurentian Std SemiBold"/>
              </a:defRPr>
            </a:pPr>
            <a:r>
              <a:t>lines</a:t>
            </a:r>
          </a:p>
        </p:txBody>
      </p:sp>
      <p:sp>
        <p:nvSpPr>
          <p:cNvPr id="252" name="Universidad Panamericana"/>
          <p:cNvSpPr txBox="1"/>
          <p:nvPr/>
        </p:nvSpPr>
        <p:spPr>
          <a:xfrm>
            <a:off x="2127969" y="12909859"/>
            <a:ext cx="3191613" cy="3739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b">
            <a:spAutoFit/>
          </a:bodyPr>
          <a:lstStyle>
            <a:lvl1pPr algn="l">
              <a:defRPr sz="2200" b="0" spc="44">
                <a:solidFill>
                  <a:srgbClr val="FFFFFF"/>
                </a:solidFill>
                <a:latin typeface="Laurentian Std"/>
                <a:ea typeface="Laurentian Std"/>
                <a:cs typeface="Laurentian Std"/>
                <a:sym typeface="Laurentian Std"/>
              </a:defRPr>
            </a:lvl1pPr>
          </a:lstStyle>
          <a:p>
            <a:r>
              <a:t>Universidad Panamericana</a:t>
            </a:r>
          </a:p>
        </p:txBody>
      </p:sp>
      <p:sp>
        <p:nvSpPr>
          <p:cNvPr id="253" name="Lorem ipsum dolor sit amet, consectetuer adipiscing elit, sed diam nonummy nibh euismod tincidunt ut laoreet dolore magna aliquam erat volutpat. Ut wisi enim ad minim veniam, quis nostrud exerci tation ullamcorper."/>
          <p:cNvSpPr txBox="1"/>
          <p:nvPr/>
        </p:nvSpPr>
        <p:spPr>
          <a:xfrm>
            <a:off x="13321346" y="9851021"/>
            <a:ext cx="9491613" cy="21221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l">
              <a:lnSpc>
                <a:spcPct val="110000"/>
              </a:lnSpc>
              <a:defRPr b="0">
                <a:solidFill>
                  <a:srgbClr val="FFFFFF"/>
                </a:solidFill>
                <a:latin typeface="Seravek Light"/>
                <a:ea typeface="Seravek Light"/>
                <a:cs typeface="Seravek Light"/>
                <a:sym typeface="Seravek Light"/>
              </a:defRPr>
            </a:lvl1pPr>
          </a:lstStyle>
          <a:p>
            <a:r>
              <a:t>Lorem ipsum dolor sit amet, consectetuer adipiscing elit, sed diam nonummy nibh euismod tincidunt ut laoreet dolore magna aliquam erat volutpat. Ut wisi enim ad minim veniam, quis nostrud exerci tation ullamcorper.</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22225000" y="12810239"/>
            <a:ext cx="587960" cy="553061"/>
          </a:xfrm>
          <a:prstGeom prst="rect">
            <a:avLst/>
          </a:prstGeom>
          <a:ln w="12700">
            <a:miter lim="400000"/>
          </a:ln>
        </p:spPr>
        <p:txBody>
          <a:bodyPr wrap="none" lIns="50800" tIns="50800" rIns="50800" bIns="50800">
            <a:spAutoFit/>
          </a:bodyPr>
          <a:lstStyle>
            <a:lvl1pPr algn="l">
              <a:defRPr sz="3600" b="0">
                <a:solidFill>
                  <a:srgbClr val="B9975B"/>
                </a:solidFill>
                <a:latin typeface="Laurentian Std SemiBold"/>
                <a:ea typeface="Laurentian Std SemiBold"/>
                <a:cs typeface="Laurentian Std SemiBold"/>
                <a:sym typeface="Laurentian Std SemiBold"/>
              </a:defRPr>
            </a:lvl1pPr>
          </a:lstStyle>
          <a:p>
            <a:fld id="{86CB4B4D-7CA3-9044-876B-883B54F8677D}" type="slidenum">
              <a:t>‹#›</a:t>
            </a:fld>
            <a:endParaRPr/>
          </a:p>
        </p:txBody>
      </p:sp>
      <p:sp>
        <p:nvSpPr>
          <p:cNvPr id="3" name="Title Text"/>
          <p:cNvSpPr txBox="1">
            <a:spLocks noGrp="1"/>
          </p:cNvSpPr>
          <p:nvPr>
            <p:ph type="title"/>
          </p:nvPr>
        </p:nvSpPr>
        <p:spPr>
          <a:xfrm>
            <a:off x="1689100" y="355600"/>
            <a:ext cx="21005800" cy="2286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Title Text</a:t>
            </a:r>
          </a:p>
        </p:txBody>
      </p:sp>
      <p:sp>
        <p:nvSpPr>
          <p:cNvPr id="4"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61" r:id="rId8"/>
    <p:sldLayoutId id="2147483667" r:id="rId9"/>
    <p:sldLayoutId id="2147483669" r:id="rId10"/>
    <p:sldLayoutId id="2147483670" r:id="rId11"/>
    <p:sldLayoutId id="2147483671" r:id="rId12"/>
    <p:sldLayoutId id="2147483674" r:id="rId13"/>
    <p:sldLayoutId id="2147483675" r:id="rId14"/>
    <p:sldLayoutId id="2147483681" r:id="rId15"/>
    <p:sldLayoutId id="2147483685" r:id="rId16"/>
    <p:sldLayoutId id="2147483691" r:id="rId17"/>
    <p:sldLayoutId id="2147483695" r:id="rId18"/>
    <p:sldLayoutId id="2147483701" r:id="rId19"/>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Neue Medium"/>
        </a:defRPr>
      </a:lvl9pPr>
    </p:titleStyle>
    <p:bodyStyle>
      <a:lvl1pPr marL="365125" marR="0" indent="-365125"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1pPr>
      <a:lvl2pPr marL="127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2pPr>
      <a:lvl3pPr marL="190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3pPr>
      <a:lvl4pPr marL="254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4pPr>
      <a:lvl5pPr marL="317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5pPr>
      <a:lvl6pPr marL="381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6pPr>
      <a:lvl7pPr marL="444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7pPr>
      <a:lvl8pPr marL="5080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8pPr>
      <a:lvl9pPr marL="5715000" marR="0" indent="-635000" algn="l" defTabSz="825500" rtl="0" latinLnBrk="0">
        <a:lnSpc>
          <a:spcPct val="100000"/>
        </a:lnSpc>
        <a:spcBef>
          <a:spcPts val="5900"/>
        </a:spcBef>
        <a:spcAft>
          <a:spcPts val="0"/>
        </a:spcAft>
        <a:buClrTx/>
        <a:buSzPct val="125000"/>
        <a:buFontTx/>
        <a:buChar char="•"/>
        <a:tabLst/>
        <a:defRPr sz="48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1pPr>
      <a:lvl2pPr marL="0" marR="0" indent="2286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2pPr>
      <a:lvl3pPr marL="0" marR="0" indent="4572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3pPr>
      <a:lvl4pPr marL="0" marR="0" indent="6858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4pPr>
      <a:lvl5pPr marL="0" marR="0" indent="9144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5pPr>
      <a:lvl6pPr marL="0" marR="0" indent="11430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6pPr>
      <a:lvl7pPr marL="0" marR="0" indent="13716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7pPr>
      <a:lvl8pPr marL="0" marR="0" indent="16002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8pPr>
      <a:lvl9pPr marL="0" marR="0" indent="1828800" algn="l" defTabSz="825500" latinLnBrk="0">
        <a:lnSpc>
          <a:spcPct val="100000"/>
        </a:lnSpc>
        <a:spcBef>
          <a:spcPts val="0"/>
        </a:spcBef>
        <a:spcAft>
          <a:spcPts val="0"/>
        </a:spcAft>
        <a:buClrTx/>
        <a:buSzTx/>
        <a:buFontTx/>
        <a:buNone/>
        <a:tabLst/>
        <a:defRPr sz="3600" b="0" i="0" u="none" strike="noStrike" cap="none" spc="0" baseline="0">
          <a:solidFill>
            <a:schemeClr val="tx1"/>
          </a:solidFill>
          <a:uFillTx/>
          <a:latin typeface="+mn-lt"/>
          <a:ea typeface="+mn-ea"/>
          <a:cs typeface="+mn-cs"/>
          <a:sym typeface="Laurentian Std SemiBol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inegi.org.mx/contenidos/programas/ccpv/2020/datosabiertos/iter/iter_00_cpv2020_csv.zip"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 name="ESPACIO PARA EL título de la presentación"/>
          <p:cNvSpPr txBox="1">
            <a:spLocks noGrp="1"/>
          </p:cNvSpPr>
          <p:nvPr>
            <p:ph type="body" idx="13"/>
          </p:nvPr>
        </p:nvSpPr>
        <p:spPr>
          <a:xfrm>
            <a:off x="2087304" y="4017810"/>
            <a:ext cx="9935569" cy="3813480"/>
          </a:xfrm>
          <a:prstGeom prst="rect">
            <a:avLst/>
          </a:prstGeom>
        </p:spPr>
        <p:txBody>
          <a:bodyPr>
            <a:noAutofit/>
          </a:bodyPr>
          <a:lstStyle/>
          <a:p>
            <a:pPr marL="0" indent="0">
              <a:lnSpc>
                <a:spcPct val="80000"/>
              </a:lnSpc>
              <a:spcBef>
                <a:spcPts val="0"/>
              </a:spcBef>
              <a:buSzTx/>
              <a:buNone/>
              <a:defRPr sz="9000" cap="all">
                <a:latin typeface="Laurentian Std SemiBold"/>
                <a:ea typeface="Laurentian Std SemiBold"/>
                <a:cs typeface="Laurentian Std SemiBold"/>
                <a:sym typeface="Laurentian Std SemiBold"/>
              </a:defRPr>
            </a:pPr>
            <a:r>
              <a:rPr lang="es-MX" sz="12000" dirty="0"/>
              <a:t>Labor </a:t>
            </a:r>
            <a:r>
              <a:rPr lang="es-MX" sz="12000" dirty="0" err="1"/>
              <a:t>Distribution</a:t>
            </a:r>
            <a:r>
              <a:rPr lang="es-MX" sz="12000" dirty="0"/>
              <a:t> in</a:t>
            </a:r>
            <a:r>
              <a:rPr lang="es-MX" sz="12000" dirty="0">
                <a:solidFill>
                  <a:srgbClr val="C09C5C"/>
                </a:solidFill>
              </a:rPr>
              <a:t> </a:t>
            </a:r>
            <a:r>
              <a:rPr lang="es-MX" sz="12000" dirty="0" err="1">
                <a:solidFill>
                  <a:srgbClr val="C09C5C"/>
                </a:solidFill>
              </a:rPr>
              <a:t>Mexico</a:t>
            </a:r>
            <a:r>
              <a:rPr lang="es-MX" sz="12000" dirty="0">
                <a:solidFill>
                  <a:srgbClr val="C09C5C"/>
                </a:solidFill>
              </a:rPr>
              <a:t> </a:t>
            </a:r>
            <a:endParaRPr sz="12000" dirty="0">
              <a:solidFill>
                <a:srgbClr val="C09C5C"/>
              </a:solidFill>
            </a:endParaRPr>
          </a:p>
        </p:txBody>
      </p:sp>
      <p:sp>
        <p:nvSpPr>
          <p:cNvPr id="658" name="FECHA 11, 2020"/>
          <p:cNvSpPr txBox="1">
            <a:spLocks noGrp="1"/>
          </p:cNvSpPr>
          <p:nvPr>
            <p:ph type="body" idx="14"/>
          </p:nvPr>
        </p:nvSpPr>
        <p:spPr>
          <a:xfrm>
            <a:off x="2087304" y="8344112"/>
            <a:ext cx="6090898" cy="1087477"/>
          </a:xfrm>
          <a:prstGeom prst="rect">
            <a:avLst/>
          </a:prstGeom>
        </p:spPr>
        <p:txBody>
          <a:bodyPr/>
          <a:lstStyle>
            <a:lvl1pPr>
              <a:defRPr>
                <a:latin typeface="Laurentian Std"/>
                <a:ea typeface="Laurentian Std"/>
                <a:cs typeface="Laurentian Std"/>
                <a:sym typeface="Laurentian Std"/>
              </a:defRPr>
            </a:lvl1pPr>
          </a:lstStyle>
          <a:p>
            <a:pPr>
              <a:lnSpc>
                <a:spcPct val="100000"/>
              </a:lnSpc>
            </a:pPr>
            <a:r>
              <a:rPr lang="es-MX" sz="3200" dirty="0"/>
              <a:t>Sara Carolina Gómez Delgado</a:t>
            </a:r>
          </a:p>
          <a:p>
            <a:pPr>
              <a:lnSpc>
                <a:spcPct val="100000"/>
              </a:lnSpc>
            </a:pPr>
            <a:r>
              <a:rPr lang="es-MX" sz="3200" dirty="0"/>
              <a:t>Luis Eduardo Robles Jiménez</a:t>
            </a:r>
            <a:endParaRPr sz="320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4C76A7F1-FCA1-C2DE-25D9-7A1EE0953EB6}"/>
              </a:ext>
            </a:extLst>
          </p:cNvPr>
          <p:cNvSpPr>
            <a:spLocks noGrp="1"/>
          </p:cNvSpPr>
          <p:nvPr>
            <p:ph type="body" sz="quarter" idx="13"/>
          </p:nvPr>
        </p:nvSpPr>
        <p:spPr>
          <a:xfrm>
            <a:off x="2087304" y="7176052"/>
            <a:ext cx="9935569" cy="1588688"/>
          </a:xfrm>
        </p:spPr>
        <p:txBody>
          <a:bodyPr>
            <a:normAutofit/>
          </a:bodyPr>
          <a:lstStyle/>
          <a:p>
            <a:pPr marL="0" indent="0">
              <a:buNone/>
            </a:pPr>
            <a:r>
              <a:rPr lang="en-US" sz="2800" dirty="0"/>
              <a:t>This analysis was made from </a:t>
            </a:r>
            <a:r>
              <a:rPr lang="en-US" sz="2800" dirty="0" err="1">
                <a:hlinkClick r:id="rId2"/>
              </a:rPr>
              <a:t>Inegi’s</a:t>
            </a:r>
            <a:r>
              <a:rPr lang="en-US" sz="2800" dirty="0">
                <a:hlinkClick r:id="rId2"/>
              </a:rPr>
              <a:t> 2020 census</a:t>
            </a:r>
            <a:endParaRPr lang="es-MX" sz="2800" dirty="0"/>
          </a:p>
        </p:txBody>
      </p:sp>
      <p:sp>
        <p:nvSpPr>
          <p:cNvPr id="3" name="Marcador de texto 2">
            <a:extLst>
              <a:ext uri="{FF2B5EF4-FFF2-40B4-BE49-F238E27FC236}">
                <a16:creationId xmlns:a16="http://schemas.microsoft.com/office/drawing/2014/main" id="{FB9F1128-DBE2-5388-7892-45B93AA4AA26}"/>
              </a:ext>
            </a:extLst>
          </p:cNvPr>
          <p:cNvSpPr>
            <a:spLocks noGrp="1"/>
          </p:cNvSpPr>
          <p:nvPr>
            <p:ph type="body" sz="quarter" idx="14"/>
          </p:nvPr>
        </p:nvSpPr>
        <p:spPr>
          <a:xfrm>
            <a:off x="2087304" y="4106349"/>
            <a:ext cx="4907434" cy="844911"/>
          </a:xfrm>
        </p:spPr>
        <p:txBody>
          <a:bodyPr/>
          <a:lstStyle/>
          <a:p>
            <a:r>
              <a:rPr lang="es-MX" sz="7200" dirty="0" err="1">
                <a:latin typeface="Laurentian Std"/>
              </a:rPr>
              <a:t>References</a:t>
            </a:r>
            <a:endParaRPr lang="es-MX" sz="7200" dirty="0">
              <a:latin typeface="Laurentian Std"/>
            </a:endParaRPr>
          </a:p>
        </p:txBody>
      </p:sp>
    </p:spTree>
    <p:extLst>
      <p:ext uri="{BB962C8B-B14F-4D97-AF65-F5344CB8AC3E}">
        <p14:creationId xmlns:p14="http://schemas.microsoft.com/office/powerpoint/2010/main" val="366087840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vector graphics">
            <a:extLst>
              <a:ext uri="{FF2B5EF4-FFF2-40B4-BE49-F238E27FC236}">
                <a16:creationId xmlns:a16="http://schemas.microsoft.com/office/drawing/2014/main" id="{6F774C38-06A5-C4D4-5F86-45C55FC50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24939" y="1033669"/>
            <a:ext cx="11648661" cy="11648661"/>
          </a:xfrm>
          <a:prstGeom prst="rect">
            <a:avLst/>
          </a:prstGeom>
        </p:spPr>
      </p:pic>
    </p:spTree>
    <p:extLst>
      <p:ext uri="{BB962C8B-B14F-4D97-AF65-F5344CB8AC3E}">
        <p14:creationId xmlns:p14="http://schemas.microsoft.com/office/powerpoint/2010/main" val="252155496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0" name="Image" descr="Image"/>
          <p:cNvPicPr>
            <a:picLocks noGrp="1" noChangeAspect="1"/>
          </p:cNvPicPr>
          <p:nvPr>
            <p:ph type="pic" idx="13"/>
          </p:nvPr>
        </p:nvPicPr>
        <p:blipFill>
          <a:blip r:embed="rId2"/>
          <a:srcRect r="22001" b="22662"/>
          <a:stretch>
            <a:fillRect/>
          </a:stretch>
        </p:blipFill>
        <p:spPr>
          <a:xfrm>
            <a:off x="18087901" y="2696477"/>
            <a:ext cx="6516122" cy="11418024"/>
          </a:xfrm>
          <a:prstGeom prst="rect">
            <a:avLst/>
          </a:prstGeom>
        </p:spPr>
      </p:pic>
      <p:sp>
        <p:nvSpPr>
          <p:cNvPr id="661" name="Una o dos líneas para el nombre del tema"/>
          <p:cNvSpPr txBox="1">
            <a:spLocks noGrp="1"/>
          </p:cNvSpPr>
          <p:nvPr>
            <p:ph type="body" idx="14"/>
          </p:nvPr>
        </p:nvSpPr>
        <p:spPr>
          <a:xfrm>
            <a:off x="1557095" y="885672"/>
            <a:ext cx="8655700" cy="928011"/>
          </a:xfrm>
          <a:prstGeom prst="rect">
            <a:avLst/>
          </a:prstGeom>
        </p:spPr>
        <p:txBody>
          <a:bodyPr/>
          <a:lstStyle/>
          <a:p>
            <a:r>
              <a:rPr lang="es-ES" dirty="0"/>
              <a:t>Background</a:t>
            </a:r>
            <a:endParaRPr dirty="0"/>
          </a:p>
        </p:txBody>
      </p:sp>
      <p:sp>
        <p:nvSpPr>
          <p:cNvPr id="662" name="Una línea para el subtema"/>
          <p:cNvSpPr txBox="1">
            <a:spLocks noGrp="1"/>
          </p:cNvSpPr>
          <p:nvPr>
            <p:ph type="body" idx="15"/>
          </p:nvPr>
        </p:nvSpPr>
        <p:spPr>
          <a:xfrm>
            <a:off x="1557095" y="2393738"/>
            <a:ext cx="15655019" cy="3795911"/>
          </a:xfrm>
          <a:prstGeom prst="rect">
            <a:avLst/>
          </a:prstGeom>
        </p:spPr>
        <p:txBody>
          <a:bodyPr wrap="square">
            <a:spAutoFit/>
          </a:bodyPr>
          <a:lstStyle/>
          <a:p>
            <a:pPr algn="just"/>
            <a:r>
              <a:rPr lang="en-US" b="0" i="0" dirty="0">
                <a:solidFill>
                  <a:schemeClr val="tx1"/>
                </a:solidFill>
                <a:effectLst/>
                <a:latin typeface="Söhne"/>
              </a:rPr>
              <a:t>Labor in Mexico is an important topic that has been the subject of many discussions. The Mexican workforce is diverse and comprises countless workers who are engaged in various sectors such as agriculture, manufacturing, services, and more.</a:t>
            </a:r>
            <a:endParaRPr lang="es-ES" dirty="0">
              <a:solidFill>
                <a:schemeClr val="tx1"/>
              </a:solidFill>
            </a:endParaRPr>
          </a:p>
        </p:txBody>
      </p:sp>
      <p:sp>
        <p:nvSpPr>
          <p:cNvPr id="664"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pic>
        <p:nvPicPr>
          <p:cNvPr id="11" name="Picture 10">
            <a:extLst>
              <a:ext uri="{FF2B5EF4-FFF2-40B4-BE49-F238E27FC236}">
                <a16:creationId xmlns:a16="http://schemas.microsoft.com/office/drawing/2014/main" id="{22CF6893-F126-1CEC-5B88-0EAEA401D675}"/>
              </a:ext>
            </a:extLst>
          </p:cNvPr>
          <p:cNvPicPr>
            <a:picLocks noChangeAspect="1"/>
          </p:cNvPicPr>
          <p:nvPr/>
        </p:nvPicPr>
        <p:blipFill>
          <a:blip r:embed="rId3"/>
          <a:stretch>
            <a:fillRect/>
          </a:stretch>
        </p:blipFill>
        <p:spPr>
          <a:xfrm>
            <a:off x="5648184" y="5815260"/>
            <a:ext cx="11960178" cy="7271509"/>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4" name="drew-hays-tGYrlchfObE-unsplash.jpg" descr="drew-hays-tGYrlchfObE-unsplash.jpg"/>
          <p:cNvPicPr>
            <a:picLocks noGrp="1" noChangeAspect="1"/>
          </p:cNvPicPr>
          <p:nvPr>
            <p:ph type="pic" idx="13"/>
          </p:nvPr>
        </p:nvPicPr>
        <p:blipFill>
          <a:blip r:embed="rId2"/>
          <a:srcRect l="6754" r="6754"/>
          <a:stretch>
            <a:fillRect/>
          </a:stretch>
        </p:blipFill>
        <p:spPr>
          <a:xfrm>
            <a:off x="-9856" y="3703"/>
            <a:ext cx="7909058" cy="13708595"/>
          </a:xfrm>
          <a:prstGeom prst="rect">
            <a:avLst/>
          </a:prstGeom>
        </p:spPr>
      </p:pic>
      <p:pic>
        <p:nvPicPr>
          <p:cNvPr id="675" name="Image" descr="Image"/>
          <p:cNvPicPr>
            <a:picLocks noGrp="1" noChangeAspect="1"/>
          </p:cNvPicPr>
          <p:nvPr>
            <p:ph type="pic" idx="14"/>
          </p:nvPr>
        </p:nvPicPr>
        <p:blipFill>
          <a:blip r:embed="rId3"/>
          <a:srcRect b="71077"/>
          <a:stretch>
            <a:fillRect/>
          </a:stretch>
        </p:blipFill>
        <p:spPr>
          <a:xfrm>
            <a:off x="4884134" y="8560365"/>
            <a:ext cx="10100504" cy="5162731"/>
          </a:xfrm>
          <a:prstGeom prst="rect">
            <a:avLst/>
          </a:prstGeom>
        </p:spPr>
      </p:pic>
      <p:sp>
        <p:nvSpPr>
          <p:cNvPr id="678" name="Una o dos líneas para el nombre del tema"/>
          <p:cNvSpPr txBox="1">
            <a:spLocks noGrp="1"/>
          </p:cNvSpPr>
          <p:nvPr>
            <p:ph type="body" idx="17"/>
          </p:nvPr>
        </p:nvSpPr>
        <p:spPr>
          <a:xfrm>
            <a:off x="9741171" y="2350699"/>
            <a:ext cx="8655700" cy="928011"/>
          </a:xfrm>
          <a:prstGeom prst="rect">
            <a:avLst/>
          </a:prstGeom>
        </p:spPr>
        <p:txBody>
          <a:bodyPr/>
          <a:lstStyle/>
          <a:p>
            <a:r>
              <a:rPr lang="es-ES" dirty="0" err="1"/>
              <a:t>Problem</a:t>
            </a:r>
            <a:endParaRPr dirty="0"/>
          </a:p>
        </p:txBody>
      </p:sp>
      <p:sp>
        <p:nvSpPr>
          <p:cNvPr id="679" name="Una línea para el subtema"/>
          <p:cNvSpPr txBox="1">
            <a:spLocks noGrp="1"/>
          </p:cNvSpPr>
          <p:nvPr>
            <p:ph type="body" idx="18"/>
          </p:nvPr>
        </p:nvSpPr>
        <p:spPr>
          <a:xfrm>
            <a:off x="9741171" y="3781397"/>
            <a:ext cx="11526002" cy="7673896"/>
          </a:xfrm>
          <a:prstGeom prst="rect">
            <a:avLst/>
          </a:prstGeom>
        </p:spPr>
        <p:txBody>
          <a:bodyPr wrap="square">
            <a:spAutoFit/>
          </a:bodyPr>
          <a:lstStyle/>
          <a:p>
            <a:pPr algn="just"/>
            <a:r>
              <a:rPr lang="es-ES" dirty="0" err="1"/>
              <a:t>Perform</a:t>
            </a:r>
            <a:r>
              <a:rPr lang="es-ES" dirty="0"/>
              <a:t> </a:t>
            </a:r>
            <a:r>
              <a:rPr lang="es-ES" dirty="0" err="1"/>
              <a:t>an</a:t>
            </a:r>
            <a:r>
              <a:rPr lang="es-ES" dirty="0"/>
              <a:t> </a:t>
            </a:r>
            <a:r>
              <a:rPr lang="es-ES" dirty="0" err="1"/>
              <a:t>exploratory</a:t>
            </a:r>
            <a:r>
              <a:rPr lang="es-ES" dirty="0"/>
              <a:t> </a:t>
            </a:r>
            <a:r>
              <a:rPr lang="es-ES" dirty="0" err="1"/>
              <a:t>analysis</a:t>
            </a:r>
            <a:r>
              <a:rPr lang="es-ES" dirty="0"/>
              <a:t> </a:t>
            </a:r>
            <a:r>
              <a:rPr lang="es-ES" dirty="0" err="1"/>
              <a:t>of</a:t>
            </a:r>
            <a:r>
              <a:rPr lang="es-ES" dirty="0"/>
              <a:t> </a:t>
            </a:r>
            <a:r>
              <a:rPr lang="es-ES" dirty="0" err="1"/>
              <a:t>the</a:t>
            </a:r>
            <a:r>
              <a:rPr lang="es-ES" dirty="0"/>
              <a:t> </a:t>
            </a:r>
            <a:r>
              <a:rPr lang="es-ES" dirty="0" err="1"/>
              <a:t>workforce</a:t>
            </a:r>
            <a:r>
              <a:rPr lang="es-ES" dirty="0"/>
              <a:t> in </a:t>
            </a:r>
            <a:r>
              <a:rPr lang="es-ES" dirty="0" err="1"/>
              <a:t>Mexico</a:t>
            </a:r>
            <a:r>
              <a:rPr lang="es-ES" dirty="0"/>
              <a:t>. </a:t>
            </a:r>
            <a:r>
              <a:rPr lang="es-ES" dirty="0" err="1"/>
              <a:t>Its</a:t>
            </a:r>
            <a:r>
              <a:rPr lang="es-ES" dirty="0"/>
              <a:t> social </a:t>
            </a:r>
            <a:r>
              <a:rPr lang="es-ES" dirty="0" err="1"/>
              <a:t>implications</a:t>
            </a:r>
            <a:r>
              <a:rPr lang="es-ES" dirty="0"/>
              <a:t> and </a:t>
            </a:r>
            <a:r>
              <a:rPr lang="es-ES" dirty="0" err="1"/>
              <a:t>consequences</a:t>
            </a:r>
            <a:r>
              <a:rPr lang="es-ES" dirty="0"/>
              <a:t>.</a:t>
            </a:r>
          </a:p>
          <a:p>
            <a:pPr algn="just"/>
            <a:r>
              <a:rPr lang="es-ES" dirty="0" err="1"/>
              <a:t>Understand</a:t>
            </a:r>
            <a:r>
              <a:rPr lang="es-ES" dirty="0"/>
              <a:t> and </a:t>
            </a:r>
            <a:r>
              <a:rPr lang="es-ES" dirty="0" err="1"/>
              <a:t>explain</a:t>
            </a:r>
            <a:r>
              <a:rPr lang="es-ES" dirty="0"/>
              <a:t> </a:t>
            </a:r>
            <a:r>
              <a:rPr lang="es-ES" dirty="0" err="1"/>
              <a:t>the</a:t>
            </a:r>
            <a:r>
              <a:rPr lang="es-ES" dirty="0"/>
              <a:t> </a:t>
            </a:r>
            <a:r>
              <a:rPr lang="es-ES" dirty="0" err="1"/>
              <a:t>behavior</a:t>
            </a:r>
            <a:r>
              <a:rPr lang="es-ES" dirty="0"/>
              <a:t> </a:t>
            </a:r>
            <a:r>
              <a:rPr lang="es-ES" dirty="0" err="1"/>
              <a:t>of</a:t>
            </a:r>
            <a:r>
              <a:rPr lang="es-ES" dirty="0"/>
              <a:t> </a:t>
            </a:r>
            <a:r>
              <a:rPr lang="es-ES" dirty="0" err="1"/>
              <a:t>society</a:t>
            </a:r>
            <a:r>
              <a:rPr lang="es-ES" dirty="0"/>
              <a:t> in </a:t>
            </a:r>
            <a:r>
              <a:rPr lang="es-ES" dirty="0" err="1"/>
              <a:t>the</a:t>
            </a:r>
            <a:r>
              <a:rPr lang="es-ES" dirty="0"/>
              <a:t> </a:t>
            </a:r>
            <a:r>
              <a:rPr lang="es-ES" dirty="0" err="1"/>
              <a:t>following</a:t>
            </a:r>
            <a:r>
              <a:rPr lang="es-ES" dirty="0"/>
              <a:t> </a:t>
            </a:r>
            <a:r>
              <a:rPr lang="es-ES" dirty="0" err="1"/>
              <a:t>topics</a:t>
            </a:r>
            <a:r>
              <a:rPr lang="es-ES" dirty="0"/>
              <a:t>:</a:t>
            </a:r>
          </a:p>
          <a:p>
            <a:pPr marL="685800" indent="-685800" algn="just">
              <a:buFont typeface="Arial" panose="020B0604020202020204" pitchFamily="34" charset="0"/>
              <a:buChar char="•"/>
            </a:pPr>
            <a:endParaRPr lang="es-ES" sz="3600" dirty="0"/>
          </a:p>
          <a:p>
            <a:pPr marL="685800" indent="-685800" algn="just">
              <a:buFont typeface="Arial" panose="020B0604020202020204" pitchFamily="34" charset="0"/>
              <a:buChar char="•"/>
            </a:pPr>
            <a:r>
              <a:rPr lang="es-ES" sz="3600" dirty="0" err="1"/>
              <a:t>Gender</a:t>
            </a:r>
            <a:r>
              <a:rPr lang="es-ES" sz="3600" dirty="0"/>
              <a:t> </a:t>
            </a:r>
            <a:r>
              <a:rPr lang="es-ES" sz="3600" dirty="0" err="1"/>
              <a:t>distribution</a:t>
            </a:r>
            <a:endParaRPr lang="es-ES" sz="3600" dirty="0"/>
          </a:p>
          <a:p>
            <a:pPr marL="685800" indent="-685800" algn="just">
              <a:buFont typeface="Arial" panose="020B0604020202020204" pitchFamily="34" charset="0"/>
              <a:buChar char="•"/>
            </a:pPr>
            <a:r>
              <a:rPr lang="es-ES" sz="3600" dirty="0" err="1"/>
              <a:t>Working</a:t>
            </a:r>
            <a:r>
              <a:rPr lang="es-ES" sz="3600" dirty="0"/>
              <a:t> </a:t>
            </a:r>
            <a:r>
              <a:rPr lang="es-ES" sz="3600" dirty="0" err="1"/>
              <a:t>people</a:t>
            </a:r>
            <a:endParaRPr lang="es-ES" sz="3600" dirty="0"/>
          </a:p>
          <a:p>
            <a:pPr marL="685800" indent="-685800" algn="just">
              <a:buFont typeface="Arial" panose="020B0604020202020204" pitchFamily="34" charset="0"/>
              <a:buChar char="•"/>
            </a:pPr>
            <a:r>
              <a:rPr lang="es-ES" sz="3600" dirty="0"/>
              <a:t>Jobs as </a:t>
            </a:r>
            <a:r>
              <a:rPr lang="es-ES" sz="3600" dirty="0" err="1"/>
              <a:t>people</a:t>
            </a:r>
            <a:r>
              <a:rPr lang="es-ES" sz="3600" dirty="0"/>
              <a:t> </a:t>
            </a:r>
            <a:r>
              <a:rPr lang="es-ES" sz="3600" dirty="0" err="1"/>
              <a:t>attractor</a:t>
            </a:r>
            <a:endParaRPr lang="es-ES" sz="3600" dirty="0"/>
          </a:p>
          <a:p>
            <a:pPr marL="685800" indent="-685800" algn="just">
              <a:buFont typeface="Arial" panose="020B0604020202020204" pitchFamily="34" charset="0"/>
              <a:buChar char="•"/>
            </a:pPr>
            <a:r>
              <a:rPr lang="es-ES" sz="3600" dirty="0" err="1"/>
              <a:t>Health</a:t>
            </a:r>
            <a:r>
              <a:rPr lang="es-ES" sz="3600" dirty="0"/>
              <a:t> </a:t>
            </a:r>
            <a:r>
              <a:rPr lang="es-ES" sz="3600" dirty="0" err="1"/>
              <a:t>services</a:t>
            </a:r>
            <a:r>
              <a:rPr lang="es-ES" sz="3600" dirty="0"/>
              <a:t> </a:t>
            </a:r>
            <a:r>
              <a:rPr lang="es-ES" sz="3600" dirty="0" err="1"/>
              <a:t>behavior</a:t>
            </a:r>
            <a:endParaRPr lang="es-ES" sz="3600" dirty="0"/>
          </a:p>
          <a:p>
            <a:pPr marL="685800" indent="-685800" algn="just">
              <a:buFont typeface="Arial" panose="020B0604020202020204" pitchFamily="34" charset="0"/>
              <a:buChar char="•"/>
            </a:pPr>
            <a:r>
              <a:rPr lang="es-ES" sz="3600" dirty="0" err="1"/>
              <a:t>Illiteracy</a:t>
            </a:r>
            <a:endParaRPr lang="es-ES" sz="3600" dirty="0"/>
          </a:p>
          <a:p>
            <a:pPr marL="685800" indent="-685800" algn="just">
              <a:buFont typeface="Arial" panose="020B0604020202020204" pitchFamily="34" charset="0"/>
              <a:buChar char="•"/>
            </a:pPr>
            <a:endParaRPr lang="es-ES" sz="3600" dirty="0"/>
          </a:p>
        </p:txBody>
      </p:sp>
      <p:sp>
        <p:nvSpPr>
          <p:cNvPr id="681" name="Slide Number"/>
          <p:cNvSpPr txBox="1">
            <a:spLocks noGrp="1"/>
          </p:cNvSpPr>
          <p:nvPr>
            <p:ph type="sldNum" sz="quarter" idx="2"/>
          </p:nvPr>
        </p:nvSpPr>
        <p:spPr>
          <a:xfrm>
            <a:off x="22225000" y="12810239"/>
            <a:ext cx="351130" cy="5530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Una o dos líneas para el nombre del tema"/>
          <p:cNvSpPr txBox="1">
            <a:spLocks noGrp="1"/>
          </p:cNvSpPr>
          <p:nvPr>
            <p:ph type="body" idx="14"/>
          </p:nvPr>
        </p:nvSpPr>
        <p:spPr>
          <a:xfrm>
            <a:off x="1443427" y="362799"/>
            <a:ext cx="3625530" cy="790473"/>
          </a:xfrm>
          <a:prstGeom prst="rect">
            <a:avLst/>
          </a:prstGeom>
        </p:spPr>
        <p:txBody>
          <a:bodyPr/>
          <a:lstStyle/>
          <a:p>
            <a:r>
              <a:rPr lang="es-ES" sz="6000" dirty="0" err="1"/>
              <a:t>Approach</a:t>
            </a:r>
            <a:endParaRPr sz="6000" dirty="0"/>
          </a:p>
        </p:txBody>
      </p:sp>
      <p:sp>
        <p:nvSpPr>
          <p:cNvPr id="685" name="Una línea para el subtema"/>
          <p:cNvSpPr txBox="1">
            <a:spLocks noGrp="1"/>
          </p:cNvSpPr>
          <p:nvPr>
            <p:ph type="body" idx="15"/>
          </p:nvPr>
        </p:nvSpPr>
        <p:spPr>
          <a:xfrm>
            <a:off x="5325283" y="198907"/>
            <a:ext cx="8832073" cy="1118255"/>
          </a:xfrm>
          <a:prstGeom prst="rect">
            <a:avLst/>
          </a:prstGeom>
        </p:spPr>
        <p:txBody>
          <a:bodyPr wrap="square">
            <a:spAutoFit/>
          </a:bodyPr>
          <a:lstStyle/>
          <a:p>
            <a:r>
              <a:rPr lang="es-ES" sz="6600" dirty="0" err="1"/>
              <a:t>Gender</a:t>
            </a:r>
            <a:r>
              <a:rPr lang="es-ES" sz="6600" dirty="0"/>
              <a:t> </a:t>
            </a:r>
            <a:r>
              <a:rPr lang="es-ES" sz="6600" dirty="0" err="1"/>
              <a:t>distribution</a:t>
            </a:r>
            <a:endParaRPr sz="6600"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pic>
        <p:nvPicPr>
          <p:cNvPr id="19" name="Picture 18">
            <a:extLst>
              <a:ext uri="{FF2B5EF4-FFF2-40B4-BE49-F238E27FC236}">
                <a16:creationId xmlns:a16="http://schemas.microsoft.com/office/drawing/2014/main" id="{17B41855-54FF-E180-ED5C-2D7CE75FCB14}"/>
              </a:ext>
            </a:extLst>
          </p:cNvPr>
          <p:cNvPicPr>
            <a:picLocks noChangeAspect="1"/>
          </p:cNvPicPr>
          <p:nvPr/>
        </p:nvPicPr>
        <p:blipFill>
          <a:blip r:embed="rId2"/>
          <a:stretch>
            <a:fillRect/>
          </a:stretch>
        </p:blipFill>
        <p:spPr>
          <a:xfrm>
            <a:off x="5037846" y="1694685"/>
            <a:ext cx="14273278" cy="4710440"/>
          </a:xfrm>
          <a:prstGeom prst="rect">
            <a:avLst/>
          </a:prstGeom>
        </p:spPr>
      </p:pic>
      <p:pic>
        <p:nvPicPr>
          <p:cNvPr id="21" name="Picture 20">
            <a:extLst>
              <a:ext uri="{FF2B5EF4-FFF2-40B4-BE49-F238E27FC236}">
                <a16:creationId xmlns:a16="http://schemas.microsoft.com/office/drawing/2014/main" id="{D05DB85F-6F9F-7C13-DFF8-0185DFB9ECE4}"/>
              </a:ext>
            </a:extLst>
          </p:cNvPr>
          <p:cNvPicPr>
            <a:picLocks noChangeAspect="1"/>
          </p:cNvPicPr>
          <p:nvPr/>
        </p:nvPicPr>
        <p:blipFill>
          <a:blip r:embed="rId3"/>
          <a:stretch>
            <a:fillRect/>
          </a:stretch>
        </p:blipFill>
        <p:spPr>
          <a:xfrm>
            <a:off x="5037846" y="6654185"/>
            <a:ext cx="14290793" cy="5367130"/>
          </a:xfrm>
          <a:prstGeom prst="rect">
            <a:avLst/>
          </a:prstGeom>
        </p:spPr>
      </p:pic>
      <p:sp>
        <p:nvSpPr>
          <p:cNvPr id="23" name="TextBox 22">
            <a:extLst>
              <a:ext uri="{FF2B5EF4-FFF2-40B4-BE49-F238E27FC236}">
                <a16:creationId xmlns:a16="http://schemas.microsoft.com/office/drawing/2014/main" id="{E89F840A-0C2D-009C-0E16-4310DF720700}"/>
              </a:ext>
            </a:extLst>
          </p:cNvPr>
          <p:cNvSpPr txBox="1"/>
          <p:nvPr/>
        </p:nvSpPr>
        <p:spPr>
          <a:xfrm>
            <a:off x="19699356" y="7670627"/>
            <a:ext cx="4075044" cy="3334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Zacatecas keeps the record with the smallest proportion of women working. </a:t>
            </a:r>
          </a:p>
          <a:p>
            <a:pPr marL="0" marR="0" indent="0" algn="just" defTabSz="825500" rtl="0" fontAlgn="auto" latinLnBrk="0" hangingPunct="0">
              <a:lnSpc>
                <a:spcPct val="100000"/>
              </a:lnSpc>
              <a:spcBef>
                <a:spcPts val="0"/>
              </a:spcBef>
              <a:spcAft>
                <a:spcPts val="0"/>
              </a:spcAft>
              <a:buClrTx/>
              <a:buSzTx/>
              <a:buFontTx/>
              <a:buNone/>
              <a:tabLst/>
            </a:pPr>
            <a:r>
              <a:rPr kumimoji="0" lang="es-MX" sz="3000" b="0" i="0" u="none" strike="noStrike" cap="none" spc="0" normalizeH="0" baseline="0" dirty="0" err="1">
                <a:ln>
                  <a:noFill/>
                </a:ln>
                <a:solidFill>
                  <a:srgbClr val="000000"/>
                </a:solidFill>
                <a:effectLst/>
                <a:uFillTx/>
                <a:latin typeface="Helvetica Neue"/>
                <a:ea typeface="Helvetica Neue"/>
                <a:cs typeface="Helvetica Neue"/>
                <a:sym typeface="Helvetica Neue"/>
              </a:rPr>
              <a:t>Being</a:t>
            </a:r>
            <a:r>
              <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rPr>
              <a:t> 36% </a:t>
            </a:r>
            <a:r>
              <a:rPr kumimoji="0" lang="es-MX" sz="3000" b="0" i="0" u="none" strike="noStrike" cap="none" spc="0" normalizeH="0" baseline="0" dirty="0" err="1">
                <a:ln>
                  <a:noFill/>
                </a:ln>
                <a:solidFill>
                  <a:srgbClr val="000000"/>
                </a:solidFill>
                <a:effectLst/>
                <a:uFillTx/>
                <a:latin typeface="Helvetica Neue"/>
                <a:ea typeface="Helvetica Neue"/>
                <a:cs typeface="Helvetica Neue"/>
                <a:sym typeface="Helvetica Neue"/>
              </a:rPr>
              <a:t>women</a:t>
            </a:r>
            <a:r>
              <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rPr>
              <a:t> and 64% </a:t>
            </a:r>
            <a:r>
              <a:rPr kumimoji="0" lang="es-MX" sz="3000" b="0" i="0" u="none" strike="noStrike" cap="none" spc="0" normalizeH="0" baseline="0" dirty="0" err="1">
                <a:ln>
                  <a:noFill/>
                </a:ln>
                <a:solidFill>
                  <a:srgbClr val="000000"/>
                </a:solidFill>
                <a:effectLst/>
                <a:uFillTx/>
                <a:latin typeface="Helvetica Neue"/>
                <a:ea typeface="Helvetica Neue"/>
                <a:cs typeface="Helvetica Neue"/>
                <a:sym typeface="Helvetica Neue"/>
              </a:rPr>
              <a:t>men</a:t>
            </a:r>
            <a:r>
              <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rPr>
              <a:t> in </a:t>
            </a:r>
            <a:r>
              <a:rPr kumimoji="0" lang="es-MX" sz="3000" b="0" i="0" u="none" strike="noStrike" cap="none" spc="0" normalizeH="0" baseline="0" dirty="0" err="1">
                <a:ln>
                  <a:noFill/>
                </a:ln>
                <a:solidFill>
                  <a:srgbClr val="000000"/>
                </a:solidFill>
                <a:effectLst/>
                <a:uFillTx/>
                <a:latin typeface="Helvetica Neue"/>
                <a:ea typeface="Helvetica Neue"/>
                <a:cs typeface="Helvetica Neue"/>
                <a:sym typeface="Helvetica Neue"/>
              </a:rPr>
              <a:t>its</a:t>
            </a:r>
            <a:r>
              <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rPr>
              <a:t> </a:t>
            </a:r>
            <a:r>
              <a:rPr kumimoji="0" lang="es-MX" sz="3000" b="0" i="0" u="none" strike="noStrike" cap="none" spc="0" normalizeH="0" baseline="0" dirty="0" err="1">
                <a:ln>
                  <a:noFill/>
                </a:ln>
                <a:solidFill>
                  <a:srgbClr val="000000"/>
                </a:solidFill>
                <a:effectLst/>
                <a:uFillTx/>
                <a:latin typeface="Helvetica Neue"/>
                <a:ea typeface="Helvetica Neue"/>
                <a:cs typeface="Helvetica Neue"/>
                <a:sym typeface="Helvetica Neue"/>
              </a:rPr>
              <a:t>workforce</a:t>
            </a:r>
            <a:r>
              <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Una o dos líneas para el nombre del tema"/>
          <p:cNvSpPr txBox="1">
            <a:spLocks noGrp="1"/>
          </p:cNvSpPr>
          <p:nvPr>
            <p:ph type="body" idx="14"/>
          </p:nvPr>
        </p:nvSpPr>
        <p:spPr>
          <a:xfrm>
            <a:off x="1443427" y="362799"/>
            <a:ext cx="3625530" cy="790473"/>
          </a:xfrm>
          <a:prstGeom prst="rect">
            <a:avLst/>
          </a:prstGeom>
        </p:spPr>
        <p:txBody>
          <a:bodyPr/>
          <a:lstStyle/>
          <a:p>
            <a:r>
              <a:rPr lang="es-ES" sz="6000" dirty="0" err="1"/>
              <a:t>Approach</a:t>
            </a:r>
            <a:endParaRPr sz="6000" dirty="0"/>
          </a:p>
        </p:txBody>
      </p:sp>
      <p:sp>
        <p:nvSpPr>
          <p:cNvPr id="685" name="Una línea para el subtema"/>
          <p:cNvSpPr txBox="1">
            <a:spLocks noGrp="1"/>
          </p:cNvSpPr>
          <p:nvPr>
            <p:ph type="body" idx="15"/>
          </p:nvPr>
        </p:nvSpPr>
        <p:spPr>
          <a:xfrm>
            <a:off x="5325283" y="198907"/>
            <a:ext cx="8832073" cy="1118255"/>
          </a:xfrm>
          <a:prstGeom prst="rect">
            <a:avLst/>
          </a:prstGeom>
        </p:spPr>
        <p:txBody>
          <a:bodyPr wrap="square">
            <a:spAutoFit/>
          </a:bodyPr>
          <a:lstStyle/>
          <a:p>
            <a:r>
              <a:rPr lang="en-US" sz="6600" dirty="0"/>
              <a:t>Jobs as people attractor</a:t>
            </a:r>
            <a:endParaRPr sz="6600"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5</a:t>
            </a:fld>
            <a:endParaRPr/>
          </a:p>
        </p:txBody>
      </p:sp>
      <p:pic>
        <p:nvPicPr>
          <p:cNvPr id="3" name="Picture 2">
            <a:extLst>
              <a:ext uri="{FF2B5EF4-FFF2-40B4-BE49-F238E27FC236}">
                <a16:creationId xmlns:a16="http://schemas.microsoft.com/office/drawing/2014/main" id="{617F0AAB-D57E-E0C6-141D-A357CB4DA2F6}"/>
              </a:ext>
            </a:extLst>
          </p:cNvPr>
          <p:cNvPicPr>
            <a:picLocks noChangeAspect="1"/>
          </p:cNvPicPr>
          <p:nvPr/>
        </p:nvPicPr>
        <p:blipFill>
          <a:blip r:embed="rId2"/>
          <a:stretch>
            <a:fillRect/>
          </a:stretch>
        </p:blipFill>
        <p:spPr>
          <a:xfrm>
            <a:off x="5286163" y="2476877"/>
            <a:ext cx="13811673" cy="8762245"/>
          </a:xfrm>
          <a:prstGeom prst="rect">
            <a:avLst/>
          </a:prstGeom>
        </p:spPr>
      </p:pic>
    </p:spTree>
    <p:extLst>
      <p:ext uri="{BB962C8B-B14F-4D97-AF65-F5344CB8AC3E}">
        <p14:creationId xmlns:p14="http://schemas.microsoft.com/office/powerpoint/2010/main" val="154678677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Una o dos líneas para el nombre del tema"/>
          <p:cNvSpPr txBox="1">
            <a:spLocks noGrp="1"/>
          </p:cNvSpPr>
          <p:nvPr>
            <p:ph type="body" idx="14"/>
          </p:nvPr>
        </p:nvSpPr>
        <p:spPr>
          <a:xfrm>
            <a:off x="1443427" y="362799"/>
            <a:ext cx="3625530" cy="790473"/>
          </a:xfrm>
          <a:prstGeom prst="rect">
            <a:avLst/>
          </a:prstGeom>
        </p:spPr>
        <p:txBody>
          <a:bodyPr/>
          <a:lstStyle/>
          <a:p>
            <a:r>
              <a:rPr lang="es-ES" sz="6000" dirty="0" err="1"/>
              <a:t>Approach</a:t>
            </a:r>
            <a:endParaRPr sz="6000" dirty="0"/>
          </a:p>
        </p:txBody>
      </p:sp>
      <p:sp>
        <p:nvSpPr>
          <p:cNvPr id="685" name="Una línea para el subtema"/>
          <p:cNvSpPr txBox="1">
            <a:spLocks noGrp="1"/>
          </p:cNvSpPr>
          <p:nvPr>
            <p:ph type="body" idx="15"/>
          </p:nvPr>
        </p:nvSpPr>
        <p:spPr>
          <a:xfrm>
            <a:off x="5325283" y="198907"/>
            <a:ext cx="8832073" cy="1118255"/>
          </a:xfrm>
          <a:prstGeom prst="rect">
            <a:avLst/>
          </a:prstGeom>
        </p:spPr>
        <p:txBody>
          <a:bodyPr wrap="square">
            <a:spAutoFit/>
          </a:bodyPr>
          <a:lstStyle/>
          <a:p>
            <a:r>
              <a:rPr lang="es-ES" sz="6600" dirty="0" err="1"/>
              <a:t>Working</a:t>
            </a:r>
            <a:r>
              <a:rPr lang="es-ES" sz="6600" dirty="0"/>
              <a:t> </a:t>
            </a:r>
            <a:r>
              <a:rPr lang="es-ES" sz="6600" dirty="0" err="1"/>
              <a:t>people</a:t>
            </a:r>
            <a:endParaRPr sz="6600"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pic>
        <p:nvPicPr>
          <p:cNvPr id="4" name="Picture 3">
            <a:extLst>
              <a:ext uri="{FF2B5EF4-FFF2-40B4-BE49-F238E27FC236}">
                <a16:creationId xmlns:a16="http://schemas.microsoft.com/office/drawing/2014/main" id="{4D963742-A83E-ED85-62ED-08888A815D60}"/>
              </a:ext>
            </a:extLst>
          </p:cNvPr>
          <p:cNvPicPr>
            <a:picLocks noChangeAspect="1"/>
          </p:cNvPicPr>
          <p:nvPr/>
        </p:nvPicPr>
        <p:blipFill>
          <a:blip r:embed="rId2"/>
          <a:stretch>
            <a:fillRect/>
          </a:stretch>
        </p:blipFill>
        <p:spPr>
          <a:xfrm>
            <a:off x="4780647" y="4293704"/>
            <a:ext cx="14822706" cy="5604781"/>
          </a:xfrm>
          <a:prstGeom prst="rect">
            <a:avLst/>
          </a:prstGeom>
        </p:spPr>
      </p:pic>
    </p:spTree>
    <p:extLst>
      <p:ext uri="{BB962C8B-B14F-4D97-AF65-F5344CB8AC3E}">
        <p14:creationId xmlns:p14="http://schemas.microsoft.com/office/powerpoint/2010/main" val="167785122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Una o dos líneas para el nombre del tema"/>
          <p:cNvSpPr txBox="1">
            <a:spLocks noGrp="1"/>
          </p:cNvSpPr>
          <p:nvPr>
            <p:ph type="body" idx="14"/>
          </p:nvPr>
        </p:nvSpPr>
        <p:spPr>
          <a:xfrm>
            <a:off x="1443427" y="362799"/>
            <a:ext cx="3625530" cy="790473"/>
          </a:xfrm>
          <a:prstGeom prst="rect">
            <a:avLst/>
          </a:prstGeom>
        </p:spPr>
        <p:txBody>
          <a:bodyPr/>
          <a:lstStyle/>
          <a:p>
            <a:r>
              <a:rPr lang="es-ES" sz="6000" dirty="0" err="1"/>
              <a:t>Approach</a:t>
            </a:r>
            <a:endParaRPr sz="6000" dirty="0"/>
          </a:p>
        </p:txBody>
      </p:sp>
      <p:sp>
        <p:nvSpPr>
          <p:cNvPr id="685" name="Una línea para el subtema"/>
          <p:cNvSpPr txBox="1">
            <a:spLocks noGrp="1"/>
          </p:cNvSpPr>
          <p:nvPr>
            <p:ph type="body" idx="15"/>
          </p:nvPr>
        </p:nvSpPr>
        <p:spPr>
          <a:xfrm>
            <a:off x="5325283" y="198907"/>
            <a:ext cx="8832073" cy="1118255"/>
          </a:xfrm>
          <a:prstGeom prst="rect">
            <a:avLst/>
          </a:prstGeom>
        </p:spPr>
        <p:txBody>
          <a:bodyPr wrap="square">
            <a:spAutoFit/>
          </a:bodyPr>
          <a:lstStyle/>
          <a:p>
            <a:r>
              <a:rPr lang="es-ES" sz="6600" dirty="0" err="1"/>
              <a:t>Working</a:t>
            </a:r>
            <a:r>
              <a:rPr lang="es-ES" sz="6600" dirty="0"/>
              <a:t> </a:t>
            </a:r>
            <a:r>
              <a:rPr lang="es-ES" sz="6600" dirty="0" err="1"/>
              <a:t>people</a:t>
            </a:r>
            <a:endParaRPr sz="6600"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7</a:t>
            </a:fld>
            <a:endParaRPr/>
          </a:p>
        </p:txBody>
      </p:sp>
      <p:pic>
        <p:nvPicPr>
          <p:cNvPr id="3" name="Picture 2">
            <a:extLst>
              <a:ext uri="{FF2B5EF4-FFF2-40B4-BE49-F238E27FC236}">
                <a16:creationId xmlns:a16="http://schemas.microsoft.com/office/drawing/2014/main" id="{E76C51DC-939A-C03F-3ADA-8F54FEEC2CB1}"/>
              </a:ext>
            </a:extLst>
          </p:cNvPr>
          <p:cNvPicPr>
            <a:picLocks noChangeAspect="1"/>
          </p:cNvPicPr>
          <p:nvPr/>
        </p:nvPicPr>
        <p:blipFill>
          <a:blip r:embed="rId2"/>
          <a:stretch>
            <a:fillRect/>
          </a:stretch>
        </p:blipFill>
        <p:spPr>
          <a:xfrm>
            <a:off x="6112220" y="2076493"/>
            <a:ext cx="12159560" cy="10358143"/>
          </a:xfrm>
          <a:prstGeom prst="rect">
            <a:avLst/>
          </a:prstGeom>
        </p:spPr>
      </p:pic>
    </p:spTree>
    <p:extLst>
      <p:ext uri="{BB962C8B-B14F-4D97-AF65-F5344CB8AC3E}">
        <p14:creationId xmlns:p14="http://schemas.microsoft.com/office/powerpoint/2010/main" val="137029159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Una o dos líneas para el nombre del tema"/>
          <p:cNvSpPr txBox="1">
            <a:spLocks noGrp="1"/>
          </p:cNvSpPr>
          <p:nvPr>
            <p:ph type="body" idx="14"/>
          </p:nvPr>
        </p:nvSpPr>
        <p:spPr>
          <a:xfrm>
            <a:off x="1443427" y="362799"/>
            <a:ext cx="3625530" cy="790473"/>
          </a:xfrm>
          <a:prstGeom prst="rect">
            <a:avLst/>
          </a:prstGeom>
        </p:spPr>
        <p:txBody>
          <a:bodyPr/>
          <a:lstStyle/>
          <a:p>
            <a:r>
              <a:rPr lang="es-ES" sz="6000" dirty="0" err="1"/>
              <a:t>Approach</a:t>
            </a:r>
            <a:endParaRPr sz="6000" dirty="0"/>
          </a:p>
        </p:txBody>
      </p:sp>
      <p:sp>
        <p:nvSpPr>
          <p:cNvPr id="685" name="Una línea para el subtema"/>
          <p:cNvSpPr txBox="1">
            <a:spLocks noGrp="1"/>
          </p:cNvSpPr>
          <p:nvPr>
            <p:ph type="body" idx="15"/>
          </p:nvPr>
        </p:nvSpPr>
        <p:spPr>
          <a:xfrm>
            <a:off x="5325283" y="198907"/>
            <a:ext cx="8832073" cy="1118255"/>
          </a:xfrm>
          <a:prstGeom prst="rect">
            <a:avLst/>
          </a:prstGeom>
        </p:spPr>
        <p:txBody>
          <a:bodyPr wrap="square">
            <a:spAutoFit/>
          </a:bodyPr>
          <a:lstStyle/>
          <a:p>
            <a:r>
              <a:rPr lang="en-US" sz="6600" dirty="0"/>
              <a:t>Health services behavior</a:t>
            </a:r>
            <a:endParaRPr lang="es-MX" sz="6600"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8</a:t>
            </a:fld>
            <a:endParaRPr/>
          </a:p>
        </p:txBody>
      </p:sp>
      <p:pic>
        <p:nvPicPr>
          <p:cNvPr id="4" name="Picture 3">
            <a:extLst>
              <a:ext uri="{FF2B5EF4-FFF2-40B4-BE49-F238E27FC236}">
                <a16:creationId xmlns:a16="http://schemas.microsoft.com/office/drawing/2014/main" id="{9E04F312-9BE1-F3BF-AF10-E18BFEB86AC4}"/>
              </a:ext>
            </a:extLst>
          </p:cNvPr>
          <p:cNvPicPr>
            <a:picLocks noChangeAspect="1"/>
          </p:cNvPicPr>
          <p:nvPr/>
        </p:nvPicPr>
        <p:blipFill>
          <a:blip r:embed="rId2"/>
          <a:stretch>
            <a:fillRect/>
          </a:stretch>
        </p:blipFill>
        <p:spPr>
          <a:xfrm>
            <a:off x="10643064" y="1729606"/>
            <a:ext cx="10333557" cy="11633694"/>
          </a:xfrm>
          <a:prstGeom prst="rect">
            <a:avLst/>
          </a:prstGeom>
        </p:spPr>
      </p:pic>
      <p:sp>
        <p:nvSpPr>
          <p:cNvPr id="5" name="TextBox 4">
            <a:extLst>
              <a:ext uri="{FF2B5EF4-FFF2-40B4-BE49-F238E27FC236}">
                <a16:creationId xmlns:a16="http://schemas.microsoft.com/office/drawing/2014/main" id="{567959C9-DD5C-4CD9-E7D6-BC25F909830A}"/>
              </a:ext>
            </a:extLst>
          </p:cNvPr>
          <p:cNvSpPr txBox="1"/>
          <p:nvPr/>
        </p:nvSpPr>
        <p:spPr>
          <a:xfrm>
            <a:off x="2124883" y="4960044"/>
            <a:ext cx="6400800" cy="3795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Here we can see the relation between the workforce and people under any insurance services (lighter bar). The polyline represents the average number of children by family, and we can spot something interesting. </a:t>
            </a:r>
          </a:p>
          <a:p>
            <a:pPr marL="0" marR="0" indent="0" algn="just" defTabSz="825500" rtl="0" fontAlgn="auto" latinLnBrk="0" hangingPunct="0">
              <a:lnSpc>
                <a:spcPct val="100000"/>
              </a:lnSpc>
              <a:spcBef>
                <a:spcPts val="0"/>
              </a:spcBef>
              <a:spcAft>
                <a:spcPts val="0"/>
              </a:spcAft>
              <a:buClrTx/>
              <a:buSzTx/>
              <a:buFontTx/>
              <a:buNone/>
              <a:tabLst/>
            </a:pPr>
            <a:r>
              <a:rPr lang="en-US" b="0" dirty="0"/>
              <a:t>Counter-intuitive?</a:t>
            </a:r>
            <a:endPar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Tree>
    <p:extLst>
      <p:ext uri="{BB962C8B-B14F-4D97-AF65-F5344CB8AC3E}">
        <p14:creationId xmlns:p14="http://schemas.microsoft.com/office/powerpoint/2010/main" val="15836748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Una o dos líneas para el nombre del tema"/>
          <p:cNvSpPr txBox="1">
            <a:spLocks noGrp="1"/>
          </p:cNvSpPr>
          <p:nvPr>
            <p:ph type="body" idx="14"/>
          </p:nvPr>
        </p:nvSpPr>
        <p:spPr>
          <a:xfrm>
            <a:off x="1443427" y="362799"/>
            <a:ext cx="3625530" cy="790473"/>
          </a:xfrm>
          <a:prstGeom prst="rect">
            <a:avLst/>
          </a:prstGeom>
        </p:spPr>
        <p:txBody>
          <a:bodyPr/>
          <a:lstStyle/>
          <a:p>
            <a:r>
              <a:rPr lang="es-ES" sz="6000" dirty="0" err="1"/>
              <a:t>Approach</a:t>
            </a:r>
            <a:endParaRPr sz="6000" dirty="0"/>
          </a:p>
        </p:txBody>
      </p:sp>
      <p:sp>
        <p:nvSpPr>
          <p:cNvPr id="685" name="Una línea para el subtema"/>
          <p:cNvSpPr txBox="1">
            <a:spLocks noGrp="1"/>
          </p:cNvSpPr>
          <p:nvPr>
            <p:ph type="body" idx="15"/>
          </p:nvPr>
        </p:nvSpPr>
        <p:spPr>
          <a:xfrm>
            <a:off x="5325283" y="219269"/>
            <a:ext cx="8832073" cy="1118255"/>
          </a:xfrm>
          <a:prstGeom prst="rect">
            <a:avLst/>
          </a:prstGeom>
        </p:spPr>
        <p:txBody>
          <a:bodyPr wrap="square">
            <a:spAutoFit/>
          </a:bodyPr>
          <a:lstStyle/>
          <a:p>
            <a:r>
              <a:rPr lang="en-US" sz="6600" dirty="0"/>
              <a:t>Illiteracy</a:t>
            </a:r>
            <a:endParaRPr lang="es-MX" sz="6600" dirty="0"/>
          </a:p>
        </p:txBody>
      </p:sp>
      <p:sp>
        <p:nvSpPr>
          <p:cNvPr id="687" name="Slide Number"/>
          <p:cNvSpPr txBox="1">
            <a:spLocks noGrp="1"/>
          </p:cNvSpPr>
          <p:nvPr>
            <p:ph type="sldNum" sz="quarter" idx="2"/>
          </p:nvPr>
        </p:nvSpPr>
        <p:spPr>
          <a:xfrm>
            <a:off x="22221749" y="12810239"/>
            <a:ext cx="351130" cy="55306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a:p>
        </p:txBody>
      </p:sp>
      <p:sp>
        <p:nvSpPr>
          <p:cNvPr id="5" name="TextBox 4">
            <a:extLst>
              <a:ext uri="{FF2B5EF4-FFF2-40B4-BE49-F238E27FC236}">
                <a16:creationId xmlns:a16="http://schemas.microsoft.com/office/drawing/2014/main" id="{567959C9-DD5C-4CD9-E7D6-BC25F909830A}"/>
              </a:ext>
            </a:extLst>
          </p:cNvPr>
          <p:cNvSpPr txBox="1"/>
          <p:nvPr/>
        </p:nvSpPr>
        <p:spPr>
          <a:xfrm>
            <a:off x="649357" y="6189514"/>
            <a:ext cx="7082256" cy="14875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just" defTabSz="825500" rtl="0" fontAlgn="auto" latinLnBrk="0" hangingPunct="0">
              <a:lnSpc>
                <a:spcPct val="100000"/>
              </a:lnSpc>
              <a:spcBef>
                <a:spcPts val="0"/>
              </a:spcBef>
              <a:spcAft>
                <a:spcPts val="0"/>
              </a:spcAft>
              <a:buClrTx/>
              <a:buSzTx/>
              <a:buFontTx/>
              <a:buNone/>
              <a:tabLst/>
            </a:pPr>
            <a:r>
              <a:rPr kumimoji="0" lang="en-US" sz="3000" b="0" i="0" u="none" strike="noStrike" cap="none" spc="0" normalizeH="0" baseline="0" dirty="0">
                <a:ln>
                  <a:noFill/>
                </a:ln>
                <a:solidFill>
                  <a:srgbClr val="000000"/>
                </a:solidFill>
                <a:effectLst/>
                <a:uFillTx/>
                <a:latin typeface="Helvetica Neue"/>
                <a:ea typeface="Helvetica Neue"/>
                <a:cs typeface="Helvetica Neue"/>
                <a:sym typeface="Helvetica Neue"/>
              </a:rPr>
              <a:t>What can this graph tell us about the wellbeing of an entity?</a:t>
            </a:r>
          </a:p>
          <a:p>
            <a:pPr marL="0" marR="0" indent="0" algn="just" defTabSz="825500" rtl="0" fontAlgn="auto" latinLnBrk="0" hangingPunct="0">
              <a:lnSpc>
                <a:spcPct val="100000"/>
              </a:lnSpc>
              <a:spcBef>
                <a:spcPts val="0"/>
              </a:spcBef>
              <a:spcAft>
                <a:spcPts val="0"/>
              </a:spcAft>
              <a:buClrTx/>
              <a:buSzTx/>
              <a:buFontTx/>
              <a:buNone/>
              <a:tabLst/>
            </a:pPr>
            <a:r>
              <a:rPr lang="en-US" b="0" dirty="0"/>
              <a:t>- Chiapas</a:t>
            </a:r>
            <a:endParaRPr kumimoji="0" lang="es-MX" sz="3000" b="0"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3" name="Picture 2">
            <a:extLst>
              <a:ext uri="{FF2B5EF4-FFF2-40B4-BE49-F238E27FC236}">
                <a16:creationId xmlns:a16="http://schemas.microsoft.com/office/drawing/2014/main" id="{68D3D357-6288-276D-6F77-8E18B4BAAD24}"/>
              </a:ext>
            </a:extLst>
          </p:cNvPr>
          <p:cNvPicPr>
            <a:picLocks noChangeAspect="1"/>
          </p:cNvPicPr>
          <p:nvPr/>
        </p:nvPicPr>
        <p:blipFill>
          <a:blip r:embed="rId2"/>
          <a:stretch>
            <a:fillRect/>
          </a:stretch>
        </p:blipFill>
        <p:spPr>
          <a:xfrm>
            <a:off x="9004852" y="1396826"/>
            <a:ext cx="14729791" cy="11600909"/>
          </a:xfrm>
          <a:prstGeom prst="rect">
            <a:avLst/>
          </a:prstGeom>
        </p:spPr>
      </p:pic>
    </p:spTree>
    <p:extLst>
      <p:ext uri="{BB962C8B-B14F-4D97-AF65-F5344CB8AC3E}">
        <p14:creationId xmlns:p14="http://schemas.microsoft.com/office/powerpoint/2010/main" val="1545012072"/>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626</TotalTime>
  <Words>211</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DINPro</vt:lpstr>
      <vt:lpstr>Helvetica Light</vt:lpstr>
      <vt:lpstr>Helvetica Neue</vt:lpstr>
      <vt:lpstr>Helvetica Neue Light</vt:lpstr>
      <vt:lpstr>Helvetica Neue Medium</vt:lpstr>
      <vt:lpstr>Laurentian Std</vt:lpstr>
      <vt:lpstr>Laurentian Std SemiBold</vt:lpstr>
      <vt:lpstr>Seravek</vt:lpstr>
      <vt:lpstr>Seravek Light</vt:lpstr>
      <vt:lpstr>Söhne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Sara Carolina Gómez Delgado</dc:creator>
  <cp:lastModifiedBy>Luis Eduardo Robles Jiménez</cp:lastModifiedBy>
  <cp:revision>10</cp:revision>
  <dcterms:modified xsi:type="dcterms:W3CDTF">2023-03-01T00:27:06Z</dcterms:modified>
</cp:coreProperties>
</file>