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3a681a4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3a681a4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b3a681a4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b3a681a4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3a681a4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3a681a4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3a681a4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3a681a4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3a681a4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3a681a4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b3a681a4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b3a681a4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3a681a4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3a681a4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3a681a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3a681a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b3a681a4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b3a681a4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3a681a4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3a681a4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3a681a4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3a681a4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3a681a4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b3a681a4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5500" y="1717000"/>
            <a:ext cx="3633000" cy="14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C</a:t>
            </a:r>
            <a:r>
              <a:rPr lang="es"/>
              <a:t>LIP</a:t>
            </a:r>
            <a:r>
              <a:rPr lang="es" sz="5500"/>
              <a:t>C</a:t>
            </a:r>
            <a:r>
              <a:rPr lang="es"/>
              <a:t>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CLIP Prefix for Image Captioning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651000" y="39849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Eduardo Robles Jiménez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075" y="0"/>
            <a:ext cx="663084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00" y="1147225"/>
            <a:ext cx="8863411" cy="38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23" y="0"/>
            <a:ext cx="5374150" cy="50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Own conclusion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900"/>
            <a:ext cx="5654500" cy="318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625" y="0"/>
            <a:ext cx="3897375" cy="30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654500" y="3065950"/>
            <a:ext cx="3262800" cy="7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Lateral cephalogram of the patient.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475" y="0"/>
            <a:ext cx="3666525" cy="50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725" y="1147225"/>
            <a:ext cx="411191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4166400" cy="13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Challenges of the task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“</a:t>
            </a:r>
            <a:r>
              <a:rPr lang="es"/>
              <a:t>This task poses two main challenges”</a:t>
            </a:r>
            <a:endParaRPr/>
          </a:p>
          <a:p>
            <a:pPr indent="-30861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Semantic Understanding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Large number of ways to describe an image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704075" y="1132675"/>
            <a:ext cx="4227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Challenges of the approaches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“[...] models are resource hungry”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Extensive training time, large number of trainable parameters and massive datasets are needed.</a:t>
            </a:r>
            <a:endParaRPr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SzPts val="1250"/>
              <a:buFont typeface="Open Sans"/>
              <a:buChar char="●"/>
            </a:pP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s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lightweight model is preferable to update the model routinely with the new data.</a:t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89300" y="2991625"/>
            <a:ext cx="63654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idea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paper, we leverage powerful vision-language pretrained models to simplify the captioning process.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CLIP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i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GPT-2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5025"/>
            <a:ext cx="9144001" cy="26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2920075"/>
            <a:ext cx="21132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Contributions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2780"/>
          <a:stretch/>
        </p:blipFill>
        <p:spPr>
          <a:xfrm>
            <a:off x="-4" y="3350975"/>
            <a:ext cx="3557750" cy="16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850" y="2878725"/>
            <a:ext cx="5012300" cy="21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000" y="-1"/>
            <a:ext cx="5133975" cy="2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25" y="0"/>
            <a:ext cx="4171726" cy="5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59385" l="0" r="0" t="0"/>
          <a:stretch/>
        </p:blipFill>
        <p:spPr>
          <a:xfrm>
            <a:off x="5928950" y="2441874"/>
            <a:ext cx="3215050" cy="5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66700" y="1390075"/>
            <a:ext cx="591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3.2 Language Model Fine-Tuning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The style of captioning may not be natural for the pre-trained language model.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Provides flexibility.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More trainable parameters.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Simple architecture.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 lighter model.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Complex architecture.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200" y="0"/>
            <a:ext cx="5095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100" y="3744775"/>
            <a:ext cx="51720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13" y="1147225"/>
            <a:ext cx="7092574" cy="34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750" y="220925"/>
            <a:ext cx="6746925" cy="4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