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Economica" panose="020B060402020202020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b3a681a46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b3a681a46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b3a681a4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b3a681a4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b3a681a46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b3a681a46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b3a681a46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b3a681a46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b3a681a4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b3a681a4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b3a681a4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b3a681a4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b3a681a4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b3a681a46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b3a681a46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b3a681a46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b3a681a4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b3a681a4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b3a681a4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b3a681a4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b3a681a46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b3a681a46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b3a681a4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b3a681a4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55500" y="1717000"/>
            <a:ext cx="3633000" cy="14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C</a:t>
            </a:r>
            <a:r>
              <a:rPr lang="es"/>
              <a:t>LIP</a:t>
            </a:r>
            <a:r>
              <a:rPr lang="es" sz="5500"/>
              <a:t>C</a:t>
            </a:r>
            <a:r>
              <a:rPr lang="es"/>
              <a:t>AP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CLIP Prefix for Image Captioning</a:t>
            </a:r>
            <a:endParaRPr sz="24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651000" y="3984905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Luis Eduardo Robles Jiménez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075" y="0"/>
            <a:ext cx="6630845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00" y="1147225"/>
            <a:ext cx="8863411" cy="38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23" y="0"/>
            <a:ext cx="5374150" cy="50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Own conclusion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900"/>
            <a:ext cx="5654500" cy="318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625" y="0"/>
            <a:ext cx="3897375" cy="30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5654500" y="3065950"/>
            <a:ext cx="3262800" cy="74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Lateral cephalogram of the patient.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Abstract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475" y="0"/>
            <a:ext cx="3666525" cy="504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725" y="1147225"/>
            <a:ext cx="4111917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166400" cy="13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Challenges of the task</a:t>
            </a:r>
            <a:endParaRPr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“This task poses two main challenges”</a:t>
            </a:r>
            <a:endParaRPr/>
          </a:p>
          <a:p>
            <a:pPr marL="457200" lvl="0" indent="-308610" algn="just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Semantic Understanding</a:t>
            </a:r>
            <a:endParaRPr/>
          </a:p>
          <a:p>
            <a:pPr marL="457200" lvl="0" indent="-30861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Large number of ways to describe an image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704075" y="1132675"/>
            <a:ext cx="42279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Challenges of the approaches</a:t>
            </a:r>
            <a:endParaRPr sz="125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“[...] models are resource hungry”</a:t>
            </a:r>
            <a:endParaRPr sz="1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7975" algn="just" rtl="0">
              <a:spcBef>
                <a:spcPts val="0"/>
              </a:spcBef>
              <a:spcAft>
                <a:spcPts val="0"/>
              </a:spcAft>
              <a:buSzPts val="1250"/>
              <a:buFont typeface="Open Sans"/>
              <a:buChar char="●"/>
            </a:pPr>
            <a:r>
              <a:rPr lang="es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Extensive training time, large number of trainable parameters and massive datasets are needed.</a:t>
            </a:r>
            <a:endParaRPr sz="1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7975" algn="just" rtl="0">
              <a:spcBef>
                <a:spcPts val="0"/>
              </a:spcBef>
              <a:spcAft>
                <a:spcPts val="0"/>
              </a:spcAft>
              <a:buSzPts val="1250"/>
              <a:buFont typeface="Open Sans"/>
              <a:buChar char="●"/>
            </a:pPr>
            <a:r>
              <a:rPr lang="es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lightweight model is preferable to update the model routinely with the new data.</a:t>
            </a:r>
            <a:endParaRPr sz="125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389300" y="2991625"/>
            <a:ext cx="6365400" cy="14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idea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this paper, we leverage powerful vision-language pretrained models to simplify the captioning process.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s" sz="1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CLIP</a:t>
            </a:r>
            <a:endParaRPr sz="18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s" sz="1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GPT-2</a:t>
            </a:r>
            <a:endParaRPr sz="18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025"/>
            <a:ext cx="9144001" cy="26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 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0" y="2920075"/>
            <a:ext cx="21132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Contributions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t="2780"/>
          <a:stretch/>
        </p:blipFill>
        <p:spPr>
          <a:xfrm>
            <a:off x="-4" y="3350975"/>
            <a:ext cx="3557750" cy="16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850" y="2878725"/>
            <a:ext cx="5012300" cy="21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000" y="-1"/>
            <a:ext cx="5133975" cy="28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225" y="0"/>
            <a:ext cx="4171726" cy="50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59385"/>
          <a:stretch/>
        </p:blipFill>
        <p:spPr>
          <a:xfrm>
            <a:off x="5928950" y="2441874"/>
            <a:ext cx="3215050" cy="5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090722" y="1341026"/>
            <a:ext cx="493683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Open Sans"/>
                <a:ea typeface="Open Sans"/>
                <a:cs typeface="Open Sans"/>
                <a:sym typeface="Open Sans"/>
              </a:rPr>
              <a:t>3.2 </a:t>
            </a:r>
            <a:r>
              <a:rPr lang="es-MX" b="1" dirty="0" err="1">
                <a:latin typeface="Open Sans"/>
                <a:ea typeface="Open Sans"/>
                <a:cs typeface="Open Sans"/>
                <a:sym typeface="Open Sans"/>
              </a:rPr>
              <a:t>Language</a:t>
            </a:r>
            <a:r>
              <a:rPr lang="es-MX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MX" b="1" dirty="0" err="1">
                <a:latin typeface="Open Sans"/>
                <a:ea typeface="Open Sans"/>
                <a:cs typeface="Open Sans"/>
                <a:sym typeface="Open Sans"/>
              </a:rPr>
              <a:t>Model</a:t>
            </a:r>
            <a:r>
              <a:rPr lang="es-MX" b="1" dirty="0">
                <a:latin typeface="Open Sans"/>
                <a:ea typeface="Open Sans"/>
                <a:cs typeface="Open Sans"/>
                <a:sym typeface="Open Sans"/>
              </a:rPr>
              <a:t> Fine-</a:t>
            </a:r>
            <a:r>
              <a:rPr lang="es-MX" b="1" dirty="0" err="1">
                <a:latin typeface="Open Sans"/>
                <a:ea typeface="Open Sans"/>
                <a:cs typeface="Open Sans"/>
                <a:sym typeface="Open Sans"/>
              </a:rPr>
              <a:t>Tuning</a:t>
            </a:r>
            <a:endParaRPr lang="es-MX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i="1" dirty="0">
                <a:latin typeface="Open Sans"/>
                <a:ea typeface="Open Sans"/>
                <a:cs typeface="Open Sans"/>
                <a:sym typeface="Open Sans"/>
              </a:rPr>
              <a:t>Fine-</a:t>
            </a:r>
            <a:r>
              <a:rPr lang="es-MX" i="1" dirty="0" err="1">
                <a:latin typeface="Open Sans"/>
                <a:ea typeface="Open Sans"/>
                <a:cs typeface="Open Sans"/>
                <a:sym typeface="Open Sans"/>
              </a:rPr>
              <a:t>Tuning</a:t>
            </a:r>
            <a:endParaRPr lang="es-MX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The style of captioning may not be natural for the pre-trained language model.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Provides flexibility.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More trainable parameters.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Simple architecture.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Open Sans"/>
                <a:ea typeface="Open Sans"/>
                <a:cs typeface="Open Sans"/>
                <a:sym typeface="Open Sans"/>
              </a:rPr>
              <a:t>No Fine-Tuning</a:t>
            </a:r>
            <a:endParaRPr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 lighter model.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Complex architecture.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200" y="0"/>
            <a:ext cx="50958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3100" y="3744775"/>
            <a:ext cx="51720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713" y="1147225"/>
            <a:ext cx="7092574" cy="34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750" y="220925"/>
            <a:ext cx="6746925" cy="47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On-screen Show (16:9)</PresentationFormat>
  <Paragraphs>38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Courier New</vt:lpstr>
      <vt:lpstr>Economica</vt:lpstr>
      <vt:lpstr>Arial</vt:lpstr>
      <vt:lpstr>Open Sans</vt:lpstr>
      <vt:lpstr>Luxe</vt:lpstr>
      <vt:lpstr>CLIPCAP CLIP Prefix for Image Captioning</vt:lpstr>
      <vt:lpstr>Abstract</vt:lpstr>
      <vt:lpstr>Introduction</vt:lpstr>
      <vt:lpstr>Introduction </vt:lpstr>
      <vt:lpstr>Method</vt:lpstr>
      <vt:lpstr>Method</vt:lpstr>
      <vt:lpstr>Method</vt:lpstr>
      <vt:lpstr>Method</vt:lpstr>
      <vt:lpstr>Results</vt:lpstr>
      <vt:lpstr>Results</vt:lpstr>
      <vt:lpstr>Results</vt:lpstr>
      <vt:lpstr>Conclusion</vt:lpstr>
      <vt:lpstr>Own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CLIPCAP CLIP Prefix for Image Captioning</dc:title>
  <cp:lastModifiedBy>Luis Eduardo Robles Jiménez</cp:lastModifiedBy>
  <cp:revision>1</cp:revision>
  <dcterms:modified xsi:type="dcterms:W3CDTF">2023-05-27T04:57:10Z</dcterms:modified>
</cp:coreProperties>
</file>