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6" autoAdjust="0"/>
    <p:restoredTop sz="94660"/>
  </p:normalViewPr>
  <p:slideViewPr>
    <p:cSldViewPr snapToGrid="0">
      <p:cViewPr varScale="1">
        <p:scale>
          <a:sx n="86" d="100"/>
          <a:sy n="86" d="100"/>
        </p:scale>
        <p:origin x="9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149567" y="1046933"/>
            <a:ext cx="9891884" cy="4763883"/>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12" name="Google Shape;12;p2"/>
          <p:cNvSpPr txBox="1">
            <a:spLocks noGrp="1"/>
          </p:cNvSpPr>
          <p:nvPr>
            <p:ph type="ctrTitle"/>
          </p:nvPr>
        </p:nvSpPr>
        <p:spPr>
          <a:xfrm>
            <a:off x="1721033" y="2655767"/>
            <a:ext cx="8750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s-ES" smtClean="0"/>
              <a:t>Haga clic para modificar el estilo de título del patrón</a:t>
            </a:r>
            <a:endParaRPr/>
          </a:p>
        </p:txBody>
      </p:sp>
      <p:grpSp>
        <p:nvGrpSpPr>
          <p:cNvPr id="13" name="Google Shape;13;p2"/>
          <p:cNvGrpSpPr/>
          <p:nvPr/>
        </p:nvGrpSpPr>
        <p:grpSpPr>
          <a:xfrm>
            <a:off x="5614115" y="455112"/>
            <a:ext cx="962787" cy="962785"/>
            <a:chOff x="1355271" y="4106636"/>
            <a:chExt cx="952499" cy="952499"/>
          </a:xfrm>
        </p:grpSpPr>
        <p:sp>
          <p:nvSpPr>
            <p:cNvPr id="14" name="Google Shape;14;p2"/>
            <p:cNvSpPr/>
            <p:nvPr/>
          </p:nvSpPr>
          <p:spPr>
            <a:xfrm>
              <a:off x="1553705" y="4503514"/>
              <a:ext cx="555631" cy="105822"/>
            </a:xfrm>
            <a:custGeom>
              <a:avLst/>
              <a:gdLst/>
              <a:ahLst/>
              <a:cxnLst/>
              <a:rect l="l" t="t" r="r" b="b"/>
              <a:pathLst>
                <a:path w="555631" h="105822" extrusionOk="0">
                  <a:moveTo>
                    <a:pt x="52921" y="85496"/>
                  </a:moveTo>
                  <a:lnTo>
                    <a:pt x="277816" y="25527"/>
                  </a:lnTo>
                  <a:lnTo>
                    <a:pt x="502710" y="85496"/>
                  </a:lnTo>
                  <a:lnTo>
                    <a:pt x="502710" y="105823"/>
                  </a:lnTo>
                  <a:lnTo>
                    <a:pt x="555631" y="105823"/>
                  </a:lnTo>
                  <a:lnTo>
                    <a:pt x="555631" y="0"/>
                  </a:lnTo>
                  <a:lnTo>
                    <a:pt x="0" y="0"/>
                  </a:lnTo>
                  <a:lnTo>
                    <a:pt x="0" y="105823"/>
                  </a:lnTo>
                  <a:lnTo>
                    <a:pt x="52921" y="10582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1633086" y="4556435"/>
              <a:ext cx="396868" cy="423329"/>
            </a:xfrm>
            <a:custGeom>
              <a:avLst/>
              <a:gdLst/>
              <a:ahLst/>
              <a:cxnLst/>
              <a:rect l="l" t="t" r="r" b="b"/>
              <a:pathLst>
                <a:path w="396868" h="423329" extrusionOk="0">
                  <a:moveTo>
                    <a:pt x="396869" y="423329"/>
                  </a:moveTo>
                  <a:lnTo>
                    <a:pt x="396869" y="119072"/>
                  </a:lnTo>
                  <a:lnTo>
                    <a:pt x="396869" y="92612"/>
                  </a:lnTo>
                  <a:lnTo>
                    <a:pt x="396869" y="92602"/>
                  </a:lnTo>
                  <a:lnTo>
                    <a:pt x="396869" y="52911"/>
                  </a:lnTo>
                  <a:lnTo>
                    <a:pt x="198434" y="0"/>
                  </a:lnTo>
                  <a:lnTo>
                    <a:pt x="0" y="52911"/>
                  </a:lnTo>
                  <a:lnTo>
                    <a:pt x="0" y="92602"/>
                  </a:lnTo>
                  <a:lnTo>
                    <a:pt x="0" y="92612"/>
                  </a:lnTo>
                  <a:lnTo>
                    <a:pt x="0" y="119072"/>
                  </a:lnTo>
                  <a:lnTo>
                    <a:pt x="0" y="423329"/>
                  </a:lnTo>
                  <a:lnTo>
                    <a:pt x="79372" y="423329"/>
                  </a:lnTo>
                  <a:lnTo>
                    <a:pt x="79372" y="119072"/>
                  </a:lnTo>
                  <a:lnTo>
                    <a:pt x="158744" y="119072"/>
                  </a:lnTo>
                  <a:lnTo>
                    <a:pt x="158744" y="423329"/>
                  </a:lnTo>
                  <a:lnTo>
                    <a:pt x="238125" y="423329"/>
                  </a:lnTo>
                  <a:lnTo>
                    <a:pt x="238125" y="119072"/>
                  </a:lnTo>
                  <a:lnTo>
                    <a:pt x="317497" y="119072"/>
                  </a:lnTo>
                  <a:lnTo>
                    <a:pt x="317497" y="423329"/>
                  </a:lnTo>
                  <a:lnTo>
                    <a:pt x="396869" y="4233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1672767" y="4106636"/>
              <a:ext cx="317506" cy="370408"/>
            </a:xfrm>
            <a:custGeom>
              <a:avLst/>
              <a:gdLst/>
              <a:ahLst/>
              <a:cxnLst/>
              <a:rect l="l" t="t" r="r" b="b"/>
              <a:pathLst>
                <a:path w="317506" h="370408" extrusionOk="0">
                  <a:moveTo>
                    <a:pt x="317506" y="343957"/>
                  </a:moveTo>
                  <a:cubicBezTo>
                    <a:pt x="317506" y="343948"/>
                    <a:pt x="317506" y="343948"/>
                    <a:pt x="317506" y="343948"/>
                  </a:cubicBezTo>
                  <a:cubicBezTo>
                    <a:pt x="317506" y="265309"/>
                    <a:pt x="260271" y="200196"/>
                    <a:pt x="185204" y="187576"/>
                  </a:cubicBezTo>
                  <a:lnTo>
                    <a:pt x="185204" y="152133"/>
                  </a:lnTo>
                  <a:cubicBezTo>
                    <a:pt x="185204" y="148476"/>
                    <a:pt x="182242" y="145523"/>
                    <a:pt x="178594" y="145523"/>
                  </a:cubicBezTo>
                  <a:lnTo>
                    <a:pt x="171983" y="145523"/>
                  </a:lnTo>
                  <a:lnTo>
                    <a:pt x="171983" y="111290"/>
                  </a:lnTo>
                  <a:cubicBezTo>
                    <a:pt x="218599" y="134617"/>
                    <a:pt x="256994" y="94421"/>
                    <a:pt x="317506" y="118605"/>
                  </a:cubicBezTo>
                  <a:lnTo>
                    <a:pt x="317506" y="26460"/>
                  </a:lnTo>
                  <a:cubicBezTo>
                    <a:pt x="256985" y="2276"/>
                    <a:pt x="218589" y="42472"/>
                    <a:pt x="171983" y="19145"/>
                  </a:cubicBezTo>
                  <a:lnTo>
                    <a:pt x="171983" y="13230"/>
                  </a:lnTo>
                  <a:cubicBezTo>
                    <a:pt x="171983" y="5915"/>
                    <a:pt x="166068" y="0"/>
                    <a:pt x="158753" y="0"/>
                  </a:cubicBezTo>
                  <a:cubicBezTo>
                    <a:pt x="151438" y="0"/>
                    <a:pt x="145523" y="5915"/>
                    <a:pt x="145523" y="13230"/>
                  </a:cubicBezTo>
                  <a:lnTo>
                    <a:pt x="145523" y="145523"/>
                  </a:lnTo>
                  <a:lnTo>
                    <a:pt x="138913" y="145523"/>
                  </a:lnTo>
                  <a:cubicBezTo>
                    <a:pt x="135255" y="145523"/>
                    <a:pt x="132302" y="148485"/>
                    <a:pt x="132302" y="152133"/>
                  </a:cubicBezTo>
                  <a:lnTo>
                    <a:pt x="132302" y="187576"/>
                  </a:lnTo>
                  <a:cubicBezTo>
                    <a:pt x="57236" y="200196"/>
                    <a:pt x="0" y="265309"/>
                    <a:pt x="0" y="343948"/>
                  </a:cubicBezTo>
                  <a:cubicBezTo>
                    <a:pt x="0" y="343948"/>
                    <a:pt x="0" y="343948"/>
                    <a:pt x="0" y="343957"/>
                  </a:cubicBezTo>
                  <a:lnTo>
                    <a:pt x="0" y="370408"/>
                  </a:lnTo>
                  <a:lnTo>
                    <a:pt x="317506" y="370408"/>
                  </a:lnTo>
                  <a:lnTo>
                    <a:pt x="317506" y="34395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1553705" y="5006215"/>
              <a:ext cx="555631" cy="52920"/>
            </a:xfrm>
            <a:custGeom>
              <a:avLst/>
              <a:gdLst/>
              <a:ahLst/>
              <a:cxnLst/>
              <a:rect l="l" t="t" r="r" b="b"/>
              <a:pathLst>
                <a:path w="555631" h="52920" extrusionOk="0">
                  <a:moveTo>
                    <a:pt x="52921" y="0"/>
                  </a:moveTo>
                  <a:lnTo>
                    <a:pt x="0" y="52921"/>
                  </a:lnTo>
                  <a:lnTo>
                    <a:pt x="555631" y="52921"/>
                  </a:lnTo>
                  <a:lnTo>
                    <a:pt x="502710"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p:nvPr/>
          </p:nvSpPr>
          <p:spPr>
            <a:xfrm>
              <a:off x="2056415" y="4635806"/>
              <a:ext cx="251355" cy="423329"/>
            </a:xfrm>
            <a:custGeom>
              <a:avLst/>
              <a:gdLst/>
              <a:ahLst/>
              <a:cxnLst/>
              <a:rect l="l" t="t" r="r" b="b"/>
              <a:pathLst>
                <a:path w="251355" h="423329" extrusionOk="0">
                  <a:moveTo>
                    <a:pt x="0" y="0"/>
                  </a:moveTo>
                  <a:lnTo>
                    <a:pt x="0" y="343957"/>
                  </a:lnTo>
                  <a:lnTo>
                    <a:pt x="10954" y="343957"/>
                  </a:lnTo>
                  <a:lnTo>
                    <a:pt x="18698" y="351701"/>
                  </a:lnTo>
                  <a:lnTo>
                    <a:pt x="71618" y="404622"/>
                  </a:lnTo>
                  <a:lnTo>
                    <a:pt x="90335" y="423329"/>
                  </a:lnTo>
                  <a:lnTo>
                    <a:pt x="251355" y="423329"/>
                  </a:lnTo>
                  <a:lnTo>
                    <a:pt x="251355" y="0"/>
                  </a:lnTo>
                  <a:lnTo>
                    <a:pt x="0" y="0"/>
                  </a:lnTo>
                  <a:close/>
                  <a:moveTo>
                    <a:pt x="105842" y="277816"/>
                  </a:moveTo>
                  <a:lnTo>
                    <a:pt x="52921" y="277816"/>
                  </a:lnTo>
                  <a:lnTo>
                    <a:pt x="52921" y="198434"/>
                  </a:lnTo>
                  <a:lnTo>
                    <a:pt x="105842" y="198434"/>
                  </a:lnTo>
                  <a:lnTo>
                    <a:pt x="105842" y="277816"/>
                  </a:lnTo>
                  <a:close/>
                  <a:moveTo>
                    <a:pt x="105842" y="145513"/>
                  </a:moveTo>
                  <a:lnTo>
                    <a:pt x="52921" y="145513"/>
                  </a:lnTo>
                  <a:lnTo>
                    <a:pt x="52921" y="66142"/>
                  </a:lnTo>
                  <a:lnTo>
                    <a:pt x="105842" y="66142"/>
                  </a:lnTo>
                  <a:lnTo>
                    <a:pt x="105842" y="145513"/>
                  </a:lnTo>
                  <a:close/>
                  <a:moveTo>
                    <a:pt x="198434" y="277816"/>
                  </a:moveTo>
                  <a:lnTo>
                    <a:pt x="145513" y="277816"/>
                  </a:lnTo>
                  <a:lnTo>
                    <a:pt x="145513" y="198434"/>
                  </a:lnTo>
                  <a:lnTo>
                    <a:pt x="198434" y="198434"/>
                  </a:lnTo>
                  <a:lnTo>
                    <a:pt x="198434" y="277816"/>
                  </a:lnTo>
                  <a:close/>
                  <a:moveTo>
                    <a:pt x="198434" y="145513"/>
                  </a:moveTo>
                  <a:lnTo>
                    <a:pt x="145513" y="145513"/>
                  </a:lnTo>
                  <a:lnTo>
                    <a:pt x="145513" y="66142"/>
                  </a:lnTo>
                  <a:lnTo>
                    <a:pt x="198434" y="66142"/>
                  </a:lnTo>
                  <a:lnTo>
                    <a:pt x="198434" y="14551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2"/>
            <p:cNvSpPr/>
            <p:nvPr/>
          </p:nvSpPr>
          <p:spPr>
            <a:xfrm>
              <a:off x="1355271" y="4635806"/>
              <a:ext cx="251345" cy="423329"/>
            </a:xfrm>
            <a:custGeom>
              <a:avLst/>
              <a:gdLst/>
              <a:ahLst/>
              <a:cxnLst/>
              <a:rect l="l" t="t" r="r" b="b"/>
              <a:pathLst>
                <a:path w="251345" h="423329" extrusionOk="0">
                  <a:moveTo>
                    <a:pt x="240392" y="343957"/>
                  </a:moveTo>
                  <a:lnTo>
                    <a:pt x="251346" y="343957"/>
                  </a:lnTo>
                  <a:lnTo>
                    <a:pt x="251346" y="0"/>
                  </a:lnTo>
                  <a:lnTo>
                    <a:pt x="0" y="0"/>
                  </a:lnTo>
                  <a:lnTo>
                    <a:pt x="0" y="423329"/>
                  </a:lnTo>
                  <a:lnTo>
                    <a:pt x="161020" y="423329"/>
                  </a:lnTo>
                  <a:lnTo>
                    <a:pt x="179727" y="404622"/>
                  </a:lnTo>
                  <a:lnTo>
                    <a:pt x="232648" y="351701"/>
                  </a:lnTo>
                  <a:lnTo>
                    <a:pt x="240392" y="343957"/>
                  </a:lnTo>
                  <a:close/>
                  <a:moveTo>
                    <a:pt x="105832" y="277816"/>
                  </a:moveTo>
                  <a:lnTo>
                    <a:pt x="52921" y="277816"/>
                  </a:lnTo>
                  <a:lnTo>
                    <a:pt x="52921" y="198434"/>
                  </a:lnTo>
                  <a:lnTo>
                    <a:pt x="105842" y="198434"/>
                  </a:lnTo>
                  <a:lnTo>
                    <a:pt x="105842" y="277816"/>
                  </a:lnTo>
                  <a:close/>
                  <a:moveTo>
                    <a:pt x="105832" y="145513"/>
                  </a:moveTo>
                  <a:lnTo>
                    <a:pt x="52921" y="145513"/>
                  </a:lnTo>
                  <a:lnTo>
                    <a:pt x="52921" y="66142"/>
                  </a:lnTo>
                  <a:lnTo>
                    <a:pt x="105842" y="66142"/>
                  </a:lnTo>
                  <a:lnTo>
                    <a:pt x="105842" y="145513"/>
                  </a:lnTo>
                  <a:close/>
                  <a:moveTo>
                    <a:pt x="198434" y="277816"/>
                  </a:moveTo>
                  <a:lnTo>
                    <a:pt x="145513" y="277816"/>
                  </a:lnTo>
                  <a:lnTo>
                    <a:pt x="145513" y="198434"/>
                  </a:lnTo>
                  <a:lnTo>
                    <a:pt x="198434" y="198434"/>
                  </a:lnTo>
                  <a:lnTo>
                    <a:pt x="198434" y="277816"/>
                  </a:lnTo>
                  <a:close/>
                  <a:moveTo>
                    <a:pt x="198434" y="145513"/>
                  </a:moveTo>
                  <a:lnTo>
                    <a:pt x="145513" y="145513"/>
                  </a:lnTo>
                  <a:lnTo>
                    <a:pt x="145513" y="66142"/>
                  </a:lnTo>
                  <a:lnTo>
                    <a:pt x="198434" y="66142"/>
                  </a:lnTo>
                  <a:lnTo>
                    <a:pt x="198434" y="14551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3304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Completely blank">
    <p:bg>
      <p:bgPr>
        <a:gradFill>
          <a:gsLst>
            <a:gs pos="0">
              <a:srgbClr val="B40036">
                <a:alpha val="74901"/>
              </a:srgbClr>
            </a:gs>
            <a:gs pos="100000">
              <a:srgbClr val="002685">
                <a:alpha val="74901"/>
              </a:srgbClr>
            </a:gs>
          </a:gsLst>
          <a:lin ang="18900732" scaled="0"/>
        </a:gradFill>
        <a:effectLst/>
      </p:bgPr>
    </p:bg>
    <p:spTree>
      <p:nvGrpSpPr>
        <p:cNvPr id="1" name="Shape 82"/>
        <p:cNvGrpSpPr/>
        <p:nvPr/>
      </p:nvGrpSpPr>
      <p:grpSpPr>
        <a:xfrm>
          <a:off x="0" y="0"/>
          <a:ext cx="0" cy="0"/>
          <a:chOff x="0" y="0"/>
          <a:chExt cx="0" cy="0"/>
        </a:xfrm>
      </p:grpSpPr>
      <p:sp>
        <p:nvSpPr>
          <p:cNvPr id="83" name="Google Shape;83;p11"/>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7B015BA-8CFE-46BB-A13D-8232B020D6D7}" type="slidenum">
              <a:rPr lang="es-MX" smtClean="0"/>
              <a:t>‹Nº›</a:t>
            </a:fld>
            <a:endParaRPr lang="es-MX"/>
          </a:p>
        </p:txBody>
      </p:sp>
    </p:spTree>
    <p:extLst>
      <p:ext uri="{BB962C8B-B14F-4D97-AF65-F5344CB8AC3E}">
        <p14:creationId xmlns:p14="http://schemas.microsoft.com/office/powerpoint/2010/main" val="15239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08C04A0C-60C8-4FBE-80A6-FDC72A14E2FD}" type="datetimeFigureOut">
              <a:rPr lang="es-MX" smtClean="0"/>
              <a:t>23/11/2021</a:t>
            </a:fld>
            <a:endParaRPr lang="es-MX"/>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p:cNvSpPr>
            <a:spLocks noGrp="1"/>
          </p:cNvSpPr>
          <p:nvPr>
            <p:ph type="sldNum" sz="quarter" idx="12"/>
          </p:nvPr>
        </p:nvSpPr>
        <p:spPr/>
        <p:txBody>
          <a:bodyPr/>
          <a:lstStyle/>
          <a:p>
            <a:fld id="{27B015BA-8CFE-46BB-A13D-8232B020D6D7}" type="slidenum">
              <a:rPr lang="es-MX" smtClean="0"/>
              <a:t>‹Nº›</a:t>
            </a:fld>
            <a:endParaRPr lang="es-MX"/>
          </a:p>
        </p:txBody>
      </p:sp>
    </p:spTree>
    <p:extLst>
      <p:ext uri="{BB962C8B-B14F-4D97-AF65-F5344CB8AC3E}">
        <p14:creationId xmlns:p14="http://schemas.microsoft.com/office/powerpoint/2010/main" val="62430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3"/>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txBox="1">
            <a:spLocks noGrp="1"/>
          </p:cNvSpPr>
          <p:nvPr>
            <p:ph type="ctrTitle"/>
          </p:nvPr>
        </p:nvSpPr>
        <p:spPr>
          <a:xfrm>
            <a:off x="1351167" y="2135260"/>
            <a:ext cx="94896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es-ES" smtClean="0"/>
              <a:t>Haga clic para modificar el estilo de título del patrón</a:t>
            </a:r>
            <a:endParaRPr/>
          </a:p>
        </p:txBody>
      </p:sp>
      <p:sp>
        <p:nvSpPr>
          <p:cNvPr id="23" name="Google Shape;23;p3"/>
          <p:cNvSpPr txBox="1">
            <a:spLocks noGrp="1"/>
          </p:cNvSpPr>
          <p:nvPr>
            <p:ph type="subTitle" idx="1"/>
          </p:nvPr>
        </p:nvSpPr>
        <p:spPr>
          <a:xfrm>
            <a:off x="914400" y="3802823"/>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i="1"/>
            </a:lvl1pPr>
            <a:lvl2pPr lvl="1" algn="ctr" rtl="0">
              <a:spcBef>
                <a:spcPts val="0"/>
              </a:spcBef>
              <a:spcAft>
                <a:spcPts val="0"/>
              </a:spcAft>
              <a:buSzPts val="3000"/>
              <a:buNone/>
              <a:defRPr sz="4000" i="1"/>
            </a:lvl2pPr>
            <a:lvl3pPr lvl="2" algn="ctr" rtl="0">
              <a:spcBef>
                <a:spcPts val="0"/>
              </a:spcBef>
              <a:spcAft>
                <a:spcPts val="0"/>
              </a:spcAft>
              <a:buSzPts val="3000"/>
              <a:buNone/>
              <a:defRPr sz="4000" i="1"/>
            </a:lvl3pPr>
            <a:lvl4pPr lvl="3" algn="ctr" rtl="0">
              <a:spcBef>
                <a:spcPts val="0"/>
              </a:spcBef>
              <a:spcAft>
                <a:spcPts val="0"/>
              </a:spcAft>
              <a:buSzPts val="3000"/>
              <a:buNone/>
              <a:defRPr sz="4000" i="1"/>
            </a:lvl4pPr>
            <a:lvl5pPr lvl="4" algn="ctr" rtl="0">
              <a:spcBef>
                <a:spcPts val="0"/>
              </a:spcBef>
              <a:spcAft>
                <a:spcPts val="0"/>
              </a:spcAft>
              <a:buSzPts val="3000"/>
              <a:buNone/>
              <a:defRPr sz="4000" i="1"/>
            </a:lvl5pPr>
            <a:lvl6pPr lvl="5" algn="ctr" rtl="0">
              <a:spcBef>
                <a:spcPts val="0"/>
              </a:spcBef>
              <a:spcAft>
                <a:spcPts val="0"/>
              </a:spcAft>
              <a:buSzPts val="3000"/>
              <a:buNone/>
              <a:defRPr sz="4000" i="1"/>
            </a:lvl6pPr>
            <a:lvl7pPr lvl="6" algn="ctr" rtl="0">
              <a:spcBef>
                <a:spcPts val="0"/>
              </a:spcBef>
              <a:spcAft>
                <a:spcPts val="0"/>
              </a:spcAft>
              <a:buSzPts val="3000"/>
              <a:buNone/>
              <a:defRPr sz="4000" i="1"/>
            </a:lvl7pPr>
            <a:lvl8pPr lvl="7" algn="ctr" rtl="0">
              <a:spcBef>
                <a:spcPts val="0"/>
              </a:spcBef>
              <a:spcAft>
                <a:spcPts val="0"/>
              </a:spcAft>
              <a:buSzPts val="3000"/>
              <a:buNone/>
              <a:defRPr sz="4000" i="1"/>
            </a:lvl8pPr>
            <a:lvl9pPr lvl="8" algn="ctr" rtl="0">
              <a:spcBef>
                <a:spcPts val="0"/>
              </a:spcBef>
              <a:spcAft>
                <a:spcPts val="0"/>
              </a:spcAft>
              <a:buSzPts val="3000"/>
              <a:buNone/>
              <a:defRPr sz="4000" i="1"/>
            </a:lvl9pPr>
          </a:lstStyle>
          <a:p>
            <a:r>
              <a:rPr lang="es-ES" smtClean="0"/>
              <a:t>Haga clic para modificar el estilo de subtítulo del patrón</a:t>
            </a:r>
            <a:endParaRPr/>
          </a:p>
        </p:txBody>
      </p:sp>
      <p:cxnSp>
        <p:nvCxnSpPr>
          <p:cNvPr id="24" name="Google Shape;24;p3"/>
          <p:cNvCxnSpPr/>
          <p:nvPr/>
        </p:nvCxnSpPr>
        <p:spPr>
          <a:xfrm>
            <a:off x="3421400" y="3733800"/>
            <a:ext cx="5349200" cy="0"/>
          </a:xfrm>
          <a:prstGeom prst="straightConnector1">
            <a:avLst/>
          </a:prstGeom>
          <a:noFill/>
          <a:ln w="76200" cap="flat" cmpd="thickThin">
            <a:solidFill>
              <a:srgbClr val="FFFFFF"/>
            </a:solidFill>
            <a:prstDash val="solid"/>
            <a:round/>
            <a:headEnd type="none" w="med" len="med"/>
            <a:tailEnd type="none" w="med" len="med"/>
          </a:ln>
        </p:spPr>
      </p:cxnSp>
      <p:sp>
        <p:nvSpPr>
          <p:cNvPr id="25" name="Google Shape;25;p3"/>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7B015BA-8CFE-46BB-A13D-8232B020D6D7}" type="slidenum">
              <a:rPr lang="es-MX" smtClean="0"/>
              <a:t>‹Nº›</a:t>
            </a:fld>
            <a:endParaRPr lang="es-MX"/>
          </a:p>
        </p:txBody>
      </p:sp>
    </p:spTree>
    <p:extLst>
      <p:ext uri="{BB962C8B-B14F-4D97-AF65-F5344CB8AC3E}">
        <p14:creationId xmlns:p14="http://schemas.microsoft.com/office/powerpoint/2010/main" val="399870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4"/>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776067" y="730834"/>
            <a:ext cx="10639867" cy="5396333"/>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29" name="Google Shape;29;p4"/>
          <p:cNvSpPr txBox="1">
            <a:spLocks noGrp="1"/>
          </p:cNvSpPr>
          <p:nvPr>
            <p:ph type="body" idx="1"/>
          </p:nvPr>
        </p:nvSpPr>
        <p:spPr>
          <a:xfrm>
            <a:off x="1986100" y="2882400"/>
            <a:ext cx="8219600" cy="1093200"/>
          </a:xfrm>
          <a:prstGeom prst="rect">
            <a:avLst/>
          </a:prstGeom>
        </p:spPr>
        <p:txBody>
          <a:bodyPr spcFirstLastPara="1" wrap="square" lIns="91425" tIns="91425" rIns="91425" bIns="91425" anchor="ctr" anchorCtr="0">
            <a:noAutofit/>
          </a:bodyPr>
          <a:lstStyle>
            <a:lvl1pPr marL="609585" lvl="0" indent="-507987" algn="ctr" rtl="0">
              <a:spcBef>
                <a:spcPts val="800"/>
              </a:spcBef>
              <a:spcAft>
                <a:spcPts val="0"/>
              </a:spcAft>
              <a:buSzPts val="2400"/>
              <a:buChar char="▣"/>
              <a:defRPr sz="3200" i="1"/>
            </a:lvl1pPr>
            <a:lvl2pPr marL="1219170" lvl="1" indent="-507987" algn="ctr" rtl="0">
              <a:spcBef>
                <a:spcPts val="0"/>
              </a:spcBef>
              <a:spcAft>
                <a:spcPts val="0"/>
              </a:spcAft>
              <a:buSzPts val="2400"/>
              <a:buChar char="□"/>
              <a:defRPr sz="3200" i="1"/>
            </a:lvl2pPr>
            <a:lvl3pPr marL="1828754" lvl="2" indent="-507987" algn="ctr" rtl="0">
              <a:spcBef>
                <a:spcPts val="0"/>
              </a:spcBef>
              <a:spcAft>
                <a:spcPts val="0"/>
              </a:spcAft>
              <a:buSzPts val="2400"/>
              <a:buChar char="▪"/>
              <a:defRPr sz="3200" i="1"/>
            </a:lvl3pPr>
            <a:lvl4pPr marL="2438339" lvl="3" indent="-507987" algn="ctr" rtl="0">
              <a:spcBef>
                <a:spcPts val="0"/>
              </a:spcBef>
              <a:spcAft>
                <a:spcPts val="0"/>
              </a:spcAft>
              <a:buSzPts val="2400"/>
              <a:buChar char="▪"/>
              <a:defRPr sz="3200" i="1"/>
            </a:lvl4pPr>
            <a:lvl5pPr marL="3047924" lvl="4" indent="-507987" algn="ctr" rtl="0">
              <a:spcBef>
                <a:spcPts val="0"/>
              </a:spcBef>
              <a:spcAft>
                <a:spcPts val="0"/>
              </a:spcAft>
              <a:buSzPts val="2400"/>
              <a:buChar char="▪"/>
              <a:defRPr sz="3200" i="1"/>
            </a:lvl5pPr>
            <a:lvl6pPr marL="3657509" lvl="5" indent="-507987" algn="ctr" rtl="0">
              <a:spcBef>
                <a:spcPts val="0"/>
              </a:spcBef>
              <a:spcAft>
                <a:spcPts val="0"/>
              </a:spcAft>
              <a:buSzPts val="2400"/>
              <a:buChar char="▫"/>
              <a:defRPr sz="3200" i="1"/>
            </a:lvl6pPr>
            <a:lvl7pPr marL="4267093" lvl="6" indent="-507987" algn="ctr" rtl="0">
              <a:spcBef>
                <a:spcPts val="0"/>
              </a:spcBef>
              <a:spcAft>
                <a:spcPts val="0"/>
              </a:spcAft>
              <a:buSzPts val="2400"/>
              <a:buChar char="▫"/>
              <a:defRPr sz="3200" i="1"/>
            </a:lvl7pPr>
            <a:lvl8pPr marL="4876678" lvl="7" indent="-507987" algn="ctr" rtl="0">
              <a:spcBef>
                <a:spcPts val="0"/>
              </a:spcBef>
              <a:spcAft>
                <a:spcPts val="0"/>
              </a:spcAft>
              <a:buSzPts val="2400"/>
              <a:buChar char="▫"/>
              <a:defRPr sz="3200" i="1"/>
            </a:lvl8pPr>
            <a:lvl9pPr marL="5486263" lvl="8" indent="-507987" algn="ctr">
              <a:spcBef>
                <a:spcPts val="0"/>
              </a:spcBef>
              <a:spcAft>
                <a:spcPts val="0"/>
              </a:spcAft>
              <a:buSzPts val="2400"/>
              <a:buChar char="▫"/>
              <a:defRPr sz="3200" i="1"/>
            </a:lvl9pPr>
          </a:lstStyle>
          <a:p>
            <a:pPr lvl="0"/>
            <a:r>
              <a:rPr lang="es-ES" smtClean="0"/>
              <a:t>Haga clic para modificar el estilo de texto del patrón</a:t>
            </a:r>
          </a:p>
        </p:txBody>
      </p:sp>
      <p:sp>
        <p:nvSpPr>
          <p:cNvPr id="30" name="Google Shape;30;p4"/>
          <p:cNvSpPr txBox="1"/>
          <p:nvPr/>
        </p:nvSpPr>
        <p:spPr>
          <a:xfrm>
            <a:off x="5364200" y="322567"/>
            <a:ext cx="1463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8000" b="1">
                <a:solidFill>
                  <a:srgbClr val="FFFFFF"/>
                </a:solidFill>
                <a:latin typeface="Libre Baskerville"/>
                <a:ea typeface="Libre Baskerville"/>
                <a:cs typeface="Libre Baskerville"/>
                <a:sym typeface="Libre Baskerville"/>
              </a:rPr>
              <a:t>“</a:t>
            </a:r>
            <a:endParaRPr sz="8000" b="1">
              <a:solidFill>
                <a:srgbClr val="FFFFFF"/>
              </a:solidFill>
              <a:latin typeface="Libre Baskerville"/>
              <a:ea typeface="Libre Baskerville"/>
              <a:cs typeface="Libre Baskerville"/>
              <a:sym typeface="Libre Baskerville"/>
            </a:endParaRPr>
          </a:p>
        </p:txBody>
      </p:sp>
      <p:sp>
        <p:nvSpPr>
          <p:cNvPr id="31" name="Google Shape;31;p4"/>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7B015BA-8CFE-46BB-A13D-8232B020D6D7}" type="slidenum">
              <a:rPr lang="es-MX" smtClean="0"/>
              <a:t>‹Nº›</a:t>
            </a:fld>
            <a:endParaRPr lang="es-MX"/>
          </a:p>
        </p:txBody>
      </p:sp>
    </p:spTree>
    <p:extLst>
      <p:ext uri="{BB962C8B-B14F-4D97-AF65-F5344CB8AC3E}">
        <p14:creationId xmlns:p14="http://schemas.microsoft.com/office/powerpoint/2010/main" val="309936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2"/>
        <p:cNvGrpSpPr/>
        <p:nvPr/>
      </p:nvGrpSpPr>
      <p:grpSpPr>
        <a:xfrm>
          <a:off x="0" y="0"/>
          <a:ext cx="0" cy="0"/>
          <a:chOff x="0" y="0"/>
          <a:chExt cx="0" cy="0"/>
        </a:xfrm>
      </p:grpSpPr>
      <p:sp>
        <p:nvSpPr>
          <p:cNvPr id="33" name="Google Shape;33;p5"/>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s-ES" smtClean="0"/>
              <a:t>Haga clic para modificar el estilo de título del patrón</a:t>
            </a:r>
            <a:endParaRPr/>
          </a:p>
        </p:txBody>
      </p:sp>
      <p:sp>
        <p:nvSpPr>
          <p:cNvPr id="35" name="Google Shape;35;p5"/>
          <p:cNvSpPr txBox="1">
            <a:spLocks noGrp="1"/>
          </p:cNvSpPr>
          <p:nvPr>
            <p:ph type="body" idx="1"/>
          </p:nvPr>
        </p:nvSpPr>
        <p:spPr>
          <a:xfrm>
            <a:off x="1783033" y="1969225"/>
            <a:ext cx="8626000" cy="4598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s-ES" smtClean="0"/>
              <a:t>Haga clic para modificar el estilo de texto del patrón</a:t>
            </a:r>
          </a:p>
        </p:txBody>
      </p:sp>
      <p:cxnSp>
        <p:nvCxnSpPr>
          <p:cNvPr id="36" name="Google Shape;36;p5"/>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37" name="Google Shape;37;p5"/>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7B015BA-8CFE-46BB-A13D-8232B020D6D7}" type="slidenum">
              <a:rPr lang="es-MX" smtClean="0"/>
              <a:t>‹Nº›</a:t>
            </a:fld>
            <a:endParaRPr lang="es-MX"/>
          </a:p>
        </p:txBody>
      </p:sp>
      <p:grpSp>
        <p:nvGrpSpPr>
          <p:cNvPr id="38" name="Google Shape;38;p5"/>
          <p:cNvGrpSpPr/>
          <p:nvPr/>
        </p:nvGrpSpPr>
        <p:grpSpPr>
          <a:xfrm>
            <a:off x="5835968" y="571757"/>
            <a:ext cx="520141" cy="521513"/>
            <a:chOff x="2122721" y="816429"/>
            <a:chExt cx="455998" cy="457200"/>
          </a:xfrm>
        </p:grpSpPr>
        <p:sp>
          <p:nvSpPr>
            <p:cNvPr id="39" name="Google Shape;39;p5"/>
            <p:cNvSpPr/>
            <p:nvPr/>
          </p:nvSpPr>
          <p:spPr>
            <a:xfrm>
              <a:off x="2145682" y="816429"/>
              <a:ext cx="410081" cy="457200"/>
            </a:xfrm>
            <a:custGeom>
              <a:avLst/>
              <a:gdLst/>
              <a:ahLst/>
              <a:cxnLst/>
              <a:rect l="l" t="t" r="r" b="b"/>
              <a:pathLst>
                <a:path w="410081" h="457200" extrusionOk="0">
                  <a:moveTo>
                    <a:pt x="328863" y="419100"/>
                  </a:moveTo>
                  <a:lnTo>
                    <a:pt x="224088" y="419100"/>
                  </a:lnTo>
                  <a:lnTo>
                    <a:pt x="224088" y="66675"/>
                  </a:lnTo>
                  <a:lnTo>
                    <a:pt x="322196" y="66675"/>
                  </a:lnTo>
                  <a:lnTo>
                    <a:pt x="277226" y="180523"/>
                  </a:lnTo>
                  <a:cubicBezTo>
                    <a:pt x="274332" y="187848"/>
                    <a:pt x="277925" y="196133"/>
                    <a:pt x="285252" y="199028"/>
                  </a:cubicBezTo>
                  <a:cubicBezTo>
                    <a:pt x="292577" y="201921"/>
                    <a:pt x="300862" y="198329"/>
                    <a:pt x="303756" y="191002"/>
                  </a:cubicBezTo>
                  <a:lnTo>
                    <a:pt x="343150" y="91250"/>
                  </a:lnTo>
                  <a:lnTo>
                    <a:pt x="382544" y="191002"/>
                  </a:lnTo>
                  <a:cubicBezTo>
                    <a:pt x="385429" y="198332"/>
                    <a:pt x="393709" y="201936"/>
                    <a:pt x="401039" y="199052"/>
                  </a:cubicBezTo>
                  <a:cubicBezTo>
                    <a:pt x="408368" y="196167"/>
                    <a:pt x="411972" y="187886"/>
                    <a:pt x="409087" y="180557"/>
                  </a:cubicBezTo>
                  <a:cubicBezTo>
                    <a:pt x="409083" y="180545"/>
                    <a:pt x="409079" y="180534"/>
                    <a:pt x="409074" y="180523"/>
                  </a:cubicBezTo>
                  <a:lnTo>
                    <a:pt x="356390" y="47149"/>
                  </a:lnTo>
                  <a:cubicBezTo>
                    <a:pt x="354272" y="41685"/>
                    <a:pt x="349010" y="38089"/>
                    <a:pt x="343150" y="38100"/>
                  </a:cubicBezTo>
                  <a:lnTo>
                    <a:pt x="224088" y="38100"/>
                  </a:lnTo>
                  <a:lnTo>
                    <a:pt x="224088" y="19050"/>
                  </a:lnTo>
                  <a:cubicBezTo>
                    <a:pt x="224088" y="8529"/>
                    <a:pt x="215559" y="0"/>
                    <a:pt x="205038" y="0"/>
                  </a:cubicBezTo>
                  <a:cubicBezTo>
                    <a:pt x="194517" y="0"/>
                    <a:pt x="185988" y="8529"/>
                    <a:pt x="185988" y="19050"/>
                  </a:cubicBezTo>
                  <a:lnTo>
                    <a:pt x="185988" y="38100"/>
                  </a:lnTo>
                  <a:lnTo>
                    <a:pt x="66925" y="38100"/>
                  </a:lnTo>
                  <a:cubicBezTo>
                    <a:pt x="61066" y="38089"/>
                    <a:pt x="55803" y="41685"/>
                    <a:pt x="53686" y="47149"/>
                  </a:cubicBezTo>
                  <a:lnTo>
                    <a:pt x="1001" y="180523"/>
                  </a:lnTo>
                  <a:cubicBezTo>
                    <a:pt x="-1893" y="187848"/>
                    <a:pt x="1700" y="196133"/>
                    <a:pt x="9026" y="199028"/>
                  </a:cubicBezTo>
                  <a:cubicBezTo>
                    <a:pt x="16352" y="201921"/>
                    <a:pt x="24637" y="198329"/>
                    <a:pt x="27531" y="191002"/>
                  </a:cubicBezTo>
                  <a:lnTo>
                    <a:pt x="66925" y="91250"/>
                  </a:lnTo>
                  <a:lnTo>
                    <a:pt x="106319" y="191002"/>
                  </a:lnTo>
                  <a:cubicBezTo>
                    <a:pt x="109204" y="198332"/>
                    <a:pt x="117484" y="201936"/>
                    <a:pt x="124814" y="199052"/>
                  </a:cubicBezTo>
                  <a:cubicBezTo>
                    <a:pt x="132143" y="196167"/>
                    <a:pt x="135747" y="187886"/>
                    <a:pt x="132862" y="180557"/>
                  </a:cubicBezTo>
                  <a:cubicBezTo>
                    <a:pt x="132858" y="180545"/>
                    <a:pt x="132854" y="180534"/>
                    <a:pt x="132849" y="180523"/>
                  </a:cubicBezTo>
                  <a:lnTo>
                    <a:pt x="87878" y="66675"/>
                  </a:lnTo>
                  <a:lnTo>
                    <a:pt x="185988" y="66675"/>
                  </a:lnTo>
                  <a:lnTo>
                    <a:pt x="185988" y="419100"/>
                  </a:lnTo>
                  <a:lnTo>
                    <a:pt x="81213" y="419100"/>
                  </a:lnTo>
                  <a:cubicBezTo>
                    <a:pt x="70692" y="419100"/>
                    <a:pt x="62163" y="427629"/>
                    <a:pt x="62163" y="438150"/>
                  </a:cubicBezTo>
                  <a:cubicBezTo>
                    <a:pt x="62163" y="448671"/>
                    <a:pt x="70692" y="457200"/>
                    <a:pt x="81213" y="457200"/>
                  </a:cubicBezTo>
                  <a:lnTo>
                    <a:pt x="328863" y="457200"/>
                  </a:lnTo>
                  <a:cubicBezTo>
                    <a:pt x="339383" y="457200"/>
                    <a:pt x="347913" y="448671"/>
                    <a:pt x="347913" y="438150"/>
                  </a:cubicBezTo>
                  <a:cubicBezTo>
                    <a:pt x="347913" y="427629"/>
                    <a:pt x="339383" y="419100"/>
                    <a:pt x="328863" y="4191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5"/>
            <p:cNvSpPr/>
            <p:nvPr/>
          </p:nvSpPr>
          <p:spPr>
            <a:xfrm>
              <a:off x="2122721" y="1045029"/>
              <a:ext cx="179774" cy="73888"/>
            </a:xfrm>
            <a:custGeom>
              <a:avLst/>
              <a:gdLst/>
              <a:ahLst/>
              <a:cxnLst/>
              <a:rect l="l" t="t" r="r" b="b"/>
              <a:pathLst>
                <a:path w="179774" h="73888" extrusionOk="0">
                  <a:moveTo>
                    <a:pt x="179716" y="2972"/>
                  </a:moveTo>
                  <a:cubicBezTo>
                    <a:pt x="180007" y="1653"/>
                    <a:pt x="179173" y="349"/>
                    <a:pt x="177855" y="57"/>
                  </a:cubicBezTo>
                  <a:cubicBezTo>
                    <a:pt x="177686" y="20"/>
                    <a:pt x="177513" y="1"/>
                    <a:pt x="177340" y="0"/>
                  </a:cubicBezTo>
                  <a:lnTo>
                    <a:pt x="2434" y="0"/>
                  </a:lnTo>
                  <a:cubicBezTo>
                    <a:pt x="1083" y="7"/>
                    <a:pt x="-6" y="1106"/>
                    <a:pt x="0" y="2456"/>
                  </a:cubicBezTo>
                  <a:cubicBezTo>
                    <a:pt x="1" y="2630"/>
                    <a:pt x="20" y="2802"/>
                    <a:pt x="57" y="2972"/>
                  </a:cubicBezTo>
                  <a:cubicBezTo>
                    <a:pt x="11910" y="52583"/>
                    <a:pt x="61737" y="83192"/>
                    <a:pt x="111349" y="71339"/>
                  </a:cubicBezTo>
                  <a:cubicBezTo>
                    <a:pt x="145199" y="63252"/>
                    <a:pt x="171629" y="36822"/>
                    <a:pt x="179716" y="29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5"/>
            <p:cNvSpPr/>
            <p:nvPr/>
          </p:nvSpPr>
          <p:spPr>
            <a:xfrm>
              <a:off x="2398945" y="1045029"/>
              <a:ext cx="179774" cy="73888"/>
            </a:xfrm>
            <a:custGeom>
              <a:avLst/>
              <a:gdLst/>
              <a:ahLst/>
              <a:cxnLst/>
              <a:rect l="l" t="t" r="r" b="b"/>
              <a:pathLst>
                <a:path w="179774" h="73888" extrusionOk="0">
                  <a:moveTo>
                    <a:pt x="177340" y="0"/>
                  </a:moveTo>
                  <a:lnTo>
                    <a:pt x="2435" y="0"/>
                  </a:lnTo>
                  <a:cubicBezTo>
                    <a:pt x="1084" y="7"/>
                    <a:pt x="-6" y="1106"/>
                    <a:pt x="0" y="2456"/>
                  </a:cubicBezTo>
                  <a:cubicBezTo>
                    <a:pt x="1" y="2630"/>
                    <a:pt x="20" y="2802"/>
                    <a:pt x="58" y="2972"/>
                  </a:cubicBezTo>
                  <a:cubicBezTo>
                    <a:pt x="11911" y="52583"/>
                    <a:pt x="61737" y="83192"/>
                    <a:pt x="111349" y="71339"/>
                  </a:cubicBezTo>
                  <a:cubicBezTo>
                    <a:pt x="145199" y="63252"/>
                    <a:pt x="171629" y="36822"/>
                    <a:pt x="179717" y="2972"/>
                  </a:cubicBezTo>
                  <a:cubicBezTo>
                    <a:pt x="180007" y="1653"/>
                    <a:pt x="179174" y="349"/>
                    <a:pt x="177856" y="57"/>
                  </a:cubicBezTo>
                  <a:cubicBezTo>
                    <a:pt x="177686" y="20"/>
                    <a:pt x="177514" y="1"/>
                    <a:pt x="1773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5143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2"/>
        <p:cNvGrpSpPr/>
        <p:nvPr/>
      </p:nvGrpSpPr>
      <p:grpSpPr>
        <a:xfrm>
          <a:off x="0" y="0"/>
          <a:ext cx="0" cy="0"/>
          <a:chOff x="0" y="0"/>
          <a:chExt cx="0" cy="0"/>
        </a:xfrm>
      </p:grpSpPr>
      <p:sp>
        <p:nvSpPr>
          <p:cNvPr id="43" name="Google Shape;43;p6"/>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s-ES" smtClean="0"/>
              <a:t>Haga clic para modificar el estilo de título del patrón</a:t>
            </a:r>
            <a:endParaRPr/>
          </a:p>
        </p:txBody>
      </p:sp>
      <p:sp>
        <p:nvSpPr>
          <p:cNvPr id="45" name="Google Shape;45;p6"/>
          <p:cNvSpPr txBox="1">
            <a:spLocks noGrp="1"/>
          </p:cNvSpPr>
          <p:nvPr>
            <p:ph type="body" idx="1"/>
          </p:nvPr>
        </p:nvSpPr>
        <p:spPr>
          <a:xfrm>
            <a:off x="1174133" y="1970333"/>
            <a:ext cx="4778000" cy="45976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s-ES" smtClean="0"/>
              <a:t>Haga clic para modificar el estilo de texto del patrón</a:t>
            </a:r>
          </a:p>
        </p:txBody>
      </p:sp>
      <p:sp>
        <p:nvSpPr>
          <p:cNvPr id="46" name="Google Shape;46;p6"/>
          <p:cNvSpPr txBox="1">
            <a:spLocks noGrp="1"/>
          </p:cNvSpPr>
          <p:nvPr>
            <p:ph type="body" idx="2"/>
          </p:nvPr>
        </p:nvSpPr>
        <p:spPr>
          <a:xfrm>
            <a:off x="6239864" y="1970333"/>
            <a:ext cx="4778000" cy="45976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s-ES" smtClean="0"/>
              <a:t>Haga clic para modificar el estilo de texto del patrón</a:t>
            </a:r>
          </a:p>
        </p:txBody>
      </p:sp>
      <p:cxnSp>
        <p:nvCxnSpPr>
          <p:cNvPr id="47" name="Google Shape;47;p6"/>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48" name="Google Shape;48;p6"/>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7B015BA-8CFE-46BB-A13D-8232B020D6D7}" type="slidenum">
              <a:rPr lang="es-MX" smtClean="0"/>
              <a:t>‹Nº›</a:t>
            </a:fld>
            <a:endParaRPr lang="es-MX"/>
          </a:p>
        </p:txBody>
      </p:sp>
      <p:grpSp>
        <p:nvGrpSpPr>
          <p:cNvPr id="49" name="Google Shape;49;p6"/>
          <p:cNvGrpSpPr/>
          <p:nvPr/>
        </p:nvGrpSpPr>
        <p:grpSpPr>
          <a:xfrm>
            <a:off x="5835968" y="571757"/>
            <a:ext cx="520141" cy="521513"/>
            <a:chOff x="2122721" y="816429"/>
            <a:chExt cx="455998" cy="457200"/>
          </a:xfrm>
        </p:grpSpPr>
        <p:sp>
          <p:nvSpPr>
            <p:cNvPr id="50" name="Google Shape;50;p6"/>
            <p:cNvSpPr/>
            <p:nvPr/>
          </p:nvSpPr>
          <p:spPr>
            <a:xfrm>
              <a:off x="2145682" y="816429"/>
              <a:ext cx="410081" cy="457200"/>
            </a:xfrm>
            <a:custGeom>
              <a:avLst/>
              <a:gdLst/>
              <a:ahLst/>
              <a:cxnLst/>
              <a:rect l="l" t="t" r="r" b="b"/>
              <a:pathLst>
                <a:path w="410081" h="457200" extrusionOk="0">
                  <a:moveTo>
                    <a:pt x="328863" y="419100"/>
                  </a:moveTo>
                  <a:lnTo>
                    <a:pt x="224088" y="419100"/>
                  </a:lnTo>
                  <a:lnTo>
                    <a:pt x="224088" y="66675"/>
                  </a:lnTo>
                  <a:lnTo>
                    <a:pt x="322196" y="66675"/>
                  </a:lnTo>
                  <a:lnTo>
                    <a:pt x="277226" y="180523"/>
                  </a:lnTo>
                  <a:cubicBezTo>
                    <a:pt x="274332" y="187848"/>
                    <a:pt x="277925" y="196133"/>
                    <a:pt x="285252" y="199028"/>
                  </a:cubicBezTo>
                  <a:cubicBezTo>
                    <a:pt x="292577" y="201921"/>
                    <a:pt x="300862" y="198329"/>
                    <a:pt x="303756" y="191002"/>
                  </a:cubicBezTo>
                  <a:lnTo>
                    <a:pt x="343150" y="91250"/>
                  </a:lnTo>
                  <a:lnTo>
                    <a:pt x="382544" y="191002"/>
                  </a:lnTo>
                  <a:cubicBezTo>
                    <a:pt x="385429" y="198332"/>
                    <a:pt x="393709" y="201936"/>
                    <a:pt x="401039" y="199052"/>
                  </a:cubicBezTo>
                  <a:cubicBezTo>
                    <a:pt x="408368" y="196167"/>
                    <a:pt x="411972" y="187886"/>
                    <a:pt x="409087" y="180557"/>
                  </a:cubicBezTo>
                  <a:cubicBezTo>
                    <a:pt x="409083" y="180545"/>
                    <a:pt x="409079" y="180534"/>
                    <a:pt x="409074" y="180523"/>
                  </a:cubicBezTo>
                  <a:lnTo>
                    <a:pt x="356390" y="47149"/>
                  </a:lnTo>
                  <a:cubicBezTo>
                    <a:pt x="354272" y="41685"/>
                    <a:pt x="349010" y="38089"/>
                    <a:pt x="343150" y="38100"/>
                  </a:cubicBezTo>
                  <a:lnTo>
                    <a:pt x="224088" y="38100"/>
                  </a:lnTo>
                  <a:lnTo>
                    <a:pt x="224088" y="19050"/>
                  </a:lnTo>
                  <a:cubicBezTo>
                    <a:pt x="224088" y="8529"/>
                    <a:pt x="215559" y="0"/>
                    <a:pt x="205038" y="0"/>
                  </a:cubicBezTo>
                  <a:cubicBezTo>
                    <a:pt x="194517" y="0"/>
                    <a:pt x="185988" y="8529"/>
                    <a:pt x="185988" y="19050"/>
                  </a:cubicBezTo>
                  <a:lnTo>
                    <a:pt x="185988" y="38100"/>
                  </a:lnTo>
                  <a:lnTo>
                    <a:pt x="66925" y="38100"/>
                  </a:lnTo>
                  <a:cubicBezTo>
                    <a:pt x="61066" y="38089"/>
                    <a:pt x="55803" y="41685"/>
                    <a:pt x="53686" y="47149"/>
                  </a:cubicBezTo>
                  <a:lnTo>
                    <a:pt x="1001" y="180523"/>
                  </a:lnTo>
                  <a:cubicBezTo>
                    <a:pt x="-1893" y="187848"/>
                    <a:pt x="1700" y="196133"/>
                    <a:pt x="9026" y="199028"/>
                  </a:cubicBezTo>
                  <a:cubicBezTo>
                    <a:pt x="16352" y="201921"/>
                    <a:pt x="24637" y="198329"/>
                    <a:pt x="27531" y="191002"/>
                  </a:cubicBezTo>
                  <a:lnTo>
                    <a:pt x="66925" y="91250"/>
                  </a:lnTo>
                  <a:lnTo>
                    <a:pt x="106319" y="191002"/>
                  </a:lnTo>
                  <a:cubicBezTo>
                    <a:pt x="109204" y="198332"/>
                    <a:pt x="117484" y="201936"/>
                    <a:pt x="124814" y="199052"/>
                  </a:cubicBezTo>
                  <a:cubicBezTo>
                    <a:pt x="132143" y="196167"/>
                    <a:pt x="135747" y="187886"/>
                    <a:pt x="132862" y="180557"/>
                  </a:cubicBezTo>
                  <a:cubicBezTo>
                    <a:pt x="132858" y="180545"/>
                    <a:pt x="132854" y="180534"/>
                    <a:pt x="132849" y="180523"/>
                  </a:cubicBezTo>
                  <a:lnTo>
                    <a:pt x="87878" y="66675"/>
                  </a:lnTo>
                  <a:lnTo>
                    <a:pt x="185988" y="66675"/>
                  </a:lnTo>
                  <a:lnTo>
                    <a:pt x="185988" y="419100"/>
                  </a:lnTo>
                  <a:lnTo>
                    <a:pt x="81213" y="419100"/>
                  </a:lnTo>
                  <a:cubicBezTo>
                    <a:pt x="70692" y="419100"/>
                    <a:pt x="62163" y="427629"/>
                    <a:pt x="62163" y="438150"/>
                  </a:cubicBezTo>
                  <a:cubicBezTo>
                    <a:pt x="62163" y="448671"/>
                    <a:pt x="70692" y="457200"/>
                    <a:pt x="81213" y="457200"/>
                  </a:cubicBezTo>
                  <a:lnTo>
                    <a:pt x="328863" y="457200"/>
                  </a:lnTo>
                  <a:cubicBezTo>
                    <a:pt x="339383" y="457200"/>
                    <a:pt x="347913" y="448671"/>
                    <a:pt x="347913" y="438150"/>
                  </a:cubicBezTo>
                  <a:cubicBezTo>
                    <a:pt x="347913" y="427629"/>
                    <a:pt x="339383" y="419100"/>
                    <a:pt x="328863" y="4191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 name="Google Shape;51;p6"/>
            <p:cNvSpPr/>
            <p:nvPr/>
          </p:nvSpPr>
          <p:spPr>
            <a:xfrm>
              <a:off x="2122721" y="1045029"/>
              <a:ext cx="179774" cy="73888"/>
            </a:xfrm>
            <a:custGeom>
              <a:avLst/>
              <a:gdLst/>
              <a:ahLst/>
              <a:cxnLst/>
              <a:rect l="l" t="t" r="r" b="b"/>
              <a:pathLst>
                <a:path w="179774" h="73888" extrusionOk="0">
                  <a:moveTo>
                    <a:pt x="179716" y="2972"/>
                  </a:moveTo>
                  <a:cubicBezTo>
                    <a:pt x="180007" y="1653"/>
                    <a:pt x="179173" y="349"/>
                    <a:pt x="177855" y="57"/>
                  </a:cubicBezTo>
                  <a:cubicBezTo>
                    <a:pt x="177686" y="20"/>
                    <a:pt x="177513" y="1"/>
                    <a:pt x="177340" y="0"/>
                  </a:cubicBezTo>
                  <a:lnTo>
                    <a:pt x="2434" y="0"/>
                  </a:lnTo>
                  <a:cubicBezTo>
                    <a:pt x="1083" y="7"/>
                    <a:pt x="-6" y="1106"/>
                    <a:pt x="0" y="2456"/>
                  </a:cubicBezTo>
                  <a:cubicBezTo>
                    <a:pt x="1" y="2630"/>
                    <a:pt x="20" y="2802"/>
                    <a:pt x="57" y="2972"/>
                  </a:cubicBezTo>
                  <a:cubicBezTo>
                    <a:pt x="11910" y="52583"/>
                    <a:pt x="61737" y="83192"/>
                    <a:pt x="111349" y="71339"/>
                  </a:cubicBezTo>
                  <a:cubicBezTo>
                    <a:pt x="145199" y="63252"/>
                    <a:pt x="171629" y="36822"/>
                    <a:pt x="179716" y="29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6"/>
            <p:cNvSpPr/>
            <p:nvPr/>
          </p:nvSpPr>
          <p:spPr>
            <a:xfrm>
              <a:off x="2398945" y="1045029"/>
              <a:ext cx="179774" cy="73888"/>
            </a:xfrm>
            <a:custGeom>
              <a:avLst/>
              <a:gdLst/>
              <a:ahLst/>
              <a:cxnLst/>
              <a:rect l="l" t="t" r="r" b="b"/>
              <a:pathLst>
                <a:path w="179774" h="73888" extrusionOk="0">
                  <a:moveTo>
                    <a:pt x="177340" y="0"/>
                  </a:moveTo>
                  <a:lnTo>
                    <a:pt x="2435" y="0"/>
                  </a:lnTo>
                  <a:cubicBezTo>
                    <a:pt x="1084" y="7"/>
                    <a:pt x="-6" y="1106"/>
                    <a:pt x="0" y="2456"/>
                  </a:cubicBezTo>
                  <a:cubicBezTo>
                    <a:pt x="1" y="2630"/>
                    <a:pt x="20" y="2802"/>
                    <a:pt x="58" y="2972"/>
                  </a:cubicBezTo>
                  <a:cubicBezTo>
                    <a:pt x="11911" y="52583"/>
                    <a:pt x="61737" y="83192"/>
                    <a:pt x="111349" y="71339"/>
                  </a:cubicBezTo>
                  <a:cubicBezTo>
                    <a:pt x="145199" y="63252"/>
                    <a:pt x="171629" y="36822"/>
                    <a:pt x="179717" y="2972"/>
                  </a:cubicBezTo>
                  <a:cubicBezTo>
                    <a:pt x="180007" y="1653"/>
                    <a:pt x="179174" y="349"/>
                    <a:pt x="177856" y="57"/>
                  </a:cubicBezTo>
                  <a:cubicBezTo>
                    <a:pt x="177686" y="20"/>
                    <a:pt x="177514" y="1"/>
                    <a:pt x="1773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4516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3"/>
        <p:cNvGrpSpPr/>
        <p:nvPr/>
      </p:nvGrpSpPr>
      <p:grpSpPr>
        <a:xfrm>
          <a:off x="0" y="0"/>
          <a:ext cx="0" cy="0"/>
          <a:chOff x="0" y="0"/>
          <a:chExt cx="0" cy="0"/>
        </a:xfrm>
      </p:grpSpPr>
      <p:sp>
        <p:nvSpPr>
          <p:cNvPr id="54" name="Google Shape;54;p7"/>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7"/>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s-ES" smtClean="0"/>
              <a:t>Haga clic para modificar el estilo de título del patrón</a:t>
            </a:r>
            <a:endParaRPr/>
          </a:p>
        </p:txBody>
      </p:sp>
      <p:sp>
        <p:nvSpPr>
          <p:cNvPr id="56" name="Google Shape;56;p7"/>
          <p:cNvSpPr txBox="1">
            <a:spLocks noGrp="1"/>
          </p:cNvSpPr>
          <p:nvPr>
            <p:ph type="body" idx="1"/>
          </p:nvPr>
        </p:nvSpPr>
        <p:spPr>
          <a:xfrm>
            <a:off x="1088600" y="2123133"/>
            <a:ext cx="3200400" cy="44448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s-ES" smtClean="0"/>
              <a:t>Haga clic para modificar el estilo de texto del patrón</a:t>
            </a:r>
          </a:p>
        </p:txBody>
      </p:sp>
      <p:sp>
        <p:nvSpPr>
          <p:cNvPr id="57" name="Google Shape;57;p7"/>
          <p:cNvSpPr txBox="1">
            <a:spLocks noGrp="1"/>
          </p:cNvSpPr>
          <p:nvPr>
            <p:ph type="body" idx="2"/>
          </p:nvPr>
        </p:nvSpPr>
        <p:spPr>
          <a:xfrm>
            <a:off x="4453009" y="2123133"/>
            <a:ext cx="3200400" cy="44448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s-ES" smtClean="0"/>
              <a:t>Haga clic para modificar el estilo de texto del patrón</a:t>
            </a:r>
          </a:p>
        </p:txBody>
      </p:sp>
      <p:sp>
        <p:nvSpPr>
          <p:cNvPr id="58" name="Google Shape;58;p7"/>
          <p:cNvSpPr txBox="1">
            <a:spLocks noGrp="1"/>
          </p:cNvSpPr>
          <p:nvPr>
            <p:ph type="body" idx="3"/>
          </p:nvPr>
        </p:nvSpPr>
        <p:spPr>
          <a:xfrm>
            <a:off x="7817419" y="2123133"/>
            <a:ext cx="3200400" cy="44448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s-ES" smtClean="0"/>
              <a:t>Haga clic para modificar el estilo de texto del patrón</a:t>
            </a:r>
          </a:p>
        </p:txBody>
      </p:sp>
      <p:cxnSp>
        <p:nvCxnSpPr>
          <p:cNvPr id="59" name="Google Shape;59;p7"/>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60" name="Google Shape;60;p7"/>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7B015BA-8CFE-46BB-A13D-8232B020D6D7}" type="slidenum">
              <a:rPr lang="es-MX" smtClean="0"/>
              <a:t>‹Nº›</a:t>
            </a:fld>
            <a:endParaRPr lang="es-MX"/>
          </a:p>
        </p:txBody>
      </p:sp>
      <p:grpSp>
        <p:nvGrpSpPr>
          <p:cNvPr id="61" name="Google Shape;61;p7"/>
          <p:cNvGrpSpPr/>
          <p:nvPr/>
        </p:nvGrpSpPr>
        <p:grpSpPr>
          <a:xfrm>
            <a:off x="5835968" y="571757"/>
            <a:ext cx="520141" cy="521513"/>
            <a:chOff x="2122721" y="816429"/>
            <a:chExt cx="455998" cy="457200"/>
          </a:xfrm>
        </p:grpSpPr>
        <p:sp>
          <p:nvSpPr>
            <p:cNvPr id="62" name="Google Shape;62;p7"/>
            <p:cNvSpPr/>
            <p:nvPr/>
          </p:nvSpPr>
          <p:spPr>
            <a:xfrm>
              <a:off x="2145682" y="816429"/>
              <a:ext cx="410081" cy="457200"/>
            </a:xfrm>
            <a:custGeom>
              <a:avLst/>
              <a:gdLst/>
              <a:ahLst/>
              <a:cxnLst/>
              <a:rect l="l" t="t" r="r" b="b"/>
              <a:pathLst>
                <a:path w="410081" h="457200" extrusionOk="0">
                  <a:moveTo>
                    <a:pt x="328863" y="419100"/>
                  </a:moveTo>
                  <a:lnTo>
                    <a:pt x="224088" y="419100"/>
                  </a:lnTo>
                  <a:lnTo>
                    <a:pt x="224088" y="66675"/>
                  </a:lnTo>
                  <a:lnTo>
                    <a:pt x="322196" y="66675"/>
                  </a:lnTo>
                  <a:lnTo>
                    <a:pt x="277226" y="180523"/>
                  </a:lnTo>
                  <a:cubicBezTo>
                    <a:pt x="274332" y="187848"/>
                    <a:pt x="277925" y="196133"/>
                    <a:pt x="285252" y="199028"/>
                  </a:cubicBezTo>
                  <a:cubicBezTo>
                    <a:pt x="292577" y="201921"/>
                    <a:pt x="300862" y="198329"/>
                    <a:pt x="303756" y="191002"/>
                  </a:cubicBezTo>
                  <a:lnTo>
                    <a:pt x="343150" y="91250"/>
                  </a:lnTo>
                  <a:lnTo>
                    <a:pt x="382544" y="191002"/>
                  </a:lnTo>
                  <a:cubicBezTo>
                    <a:pt x="385429" y="198332"/>
                    <a:pt x="393709" y="201936"/>
                    <a:pt x="401039" y="199052"/>
                  </a:cubicBezTo>
                  <a:cubicBezTo>
                    <a:pt x="408368" y="196167"/>
                    <a:pt x="411972" y="187886"/>
                    <a:pt x="409087" y="180557"/>
                  </a:cubicBezTo>
                  <a:cubicBezTo>
                    <a:pt x="409083" y="180545"/>
                    <a:pt x="409079" y="180534"/>
                    <a:pt x="409074" y="180523"/>
                  </a:cubicBezTo>
                  <a:lnTo>
                    <a:pt x="356390" y="47149"/>
                  </a:lnTo>
                  <a:cubicBezTo>
                    <a:pt x="354272" y="41685"/>
                    <a:pt x="349010" y="38089"/>
                    <a:pt x="343150" y="38100"/>
                  </a:cubicBezTo>
                  <a:lnTo>
                    <a:pt x="224088" y="38100"/>
                  </a:lnTo>
                  <a:lnTo>
                    <a:pt x="224088" y="19050"/>
                  </a:lnTo>
                  <a:cubicBezTo>
                    <a:pt x="224088" y="8529"/>
                    <a:pt x="215559" y="0"/>
                    <a:pt x="205038" y="0"/>
                  </a:cubicBezTo>
                  <a:cubicBezTo>
                    <a:pt x="194517" y="0"/>
                    <a:pt x="185988" y="8529"/>
                    <a:pt x="185988" y="19050"/>
                  </a:cubicBezTo>
                  <a:lnTo>
                    <a:pt x="185988" y="38100"/>
                  </a:lnTo>
                  <a:lnTo>
                    <a:pt x="66925" y="38100"/>
                  </a:lnTo>
                  <a:cubicBezTo>
                    <a:pt x="61066" y="38089"/>
                    <a:pt x="55803" y="41685"/>
                    <a:pt x="53686" y="47149"/>
                  </a:cubicBezTo>
                  <a:lnTo>
                    <a:pt x="1001" y="180523"/>
                  </a:lnTo>
                  <a:cubicBezTo>
                    <a:pt x="-1893" y="187848"/>
                    <a:pt x="1700" y="196133"/>
                    <a:pt x="9026" y="199028"/>
                  </a:cubicBezTo>
                  <a:cubicBezTo>
                    <a:pt x="16352" y="201921"/>
                    <a:pt x="24637" y="198329"/>
                    <a:pt x="27531" y="191002"/>
                  </a:cubicBezTo>
                  <a:lnTo>
                    <a:pt x="66925" y="91250"/>
                  </a:lnTo>
                  <a:lnTo>
                    <a:pt x="106319" y="191002"/>
                  </a:lnTo>
                  <a:cubicBezTo>
                    <a:pt x="109204" y="198332"/>
                    <a:pt x="117484" y="201936"/>
                    <a:pt x="124814" y="199052"/>
                  </a:cubicBezTo>
                  <a:cubicBezTo>
                    <a:pt x="132143" y="196167"/>
                    <a:pt x="135747" y="187886"/>
                    <a:pt x="132862" y="180557"/>
                  </a:cubicBezTo>
                  <a:cubicBezTo>
                    <a:pt x="132858" y="180545"/>
                    <a:pt x="132854" y="180534"/>
                    <a:pt x="132849" y="180523"/>
                  </a:cubicBezTo>
                  <a:lnTo>
                    <a:pt x="87878" y="66675"/>
                  </a:lnTo>
                  <a:lnTo>
                    <a:pt x="185988" y="66675"/>
                  </a:lnTo>
                  <a:lnTo>
                    <a:pt x="185988" y="419100"/>
                  </a:lnTo>
                  <a:lnTo>
                    <a:pt x="81213" y="419100"/>
                  </a:lnTo>
                  <a:cubicBezTo>
                    <a:pt x="70692" y="419100"/>
                    <a:pt x="62163" y="427629"/>
                    <a:pt x="62163" y="438150"/>
                  </a:cubicBezTo>
                  <a:cubicBezTo>
                    <a:pt x="62163" y="448671"/>
                    <a:pt x="70692" y="457200"/>
                    <a:pt x="81213" y="457200"/>
                  </a:cubicBezTo>
                  <a:lnTo>
                    <a:pt x="328863" y="457200"/>
                  </a:lnTo>
                  <a:cubicBezTo>
                    <a:pt x="339383" y="457200"/>
                    <a:pt x="347913" y="448671"/>
                    <a:pt x="347913" y="438150"/>
                  </a:cubicBezTo>
                  <a:cubicBezTo>
                    <a:pt x="347913" y="427629"/>
                    <a:pt x="339383" y="419100"/>
                    <a:pt x="328863" y="4191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 name="Google Shape;63;p7"/>
            <p:cNvSpPr/>
            <p:nvPr/>
          </p:nvSpPr>
          <p:spPr>
            <a:xfrm>
              <a:off x="2122721" y="1045029"/>
              <a:ext cx="179774" cy="73888"/>
            </a:xfrm>
            <a:custGeom>
              <a:avLst/>
              <a:gdLst/>
              <a:ahLst/>
              <a:cxnLst/>
              <a:rect l="l" t="t" r="r" b="b"/>
              <a:pathLst>
                <a:path w="179774" h="73888" extrusionOk="0">
                  <a:moveTo>
                    <a:pt x="179716" y="2972"/>
                  </a:moveTo>
                  <a:cubicBezTo>
                    <a:pt x="180007" y="1653"/>
                    <a:pt x="179173" y="349"/>
                    <a:pt x="177855" y="57"/>
                  </a:cubicBezTo>
                  <a:cubicBezTo>
                    <a:pt x="177686" y="20"/>
                    <a:pt x="177513" y="1"/>
                    <a:pt x="177340" y="0"/>
                  </a:cubicBezTo>
                  <a:lnTo>
                    <a:pt x="2434" y="0"/>
                  </a:lnTo>
                  <a:cubicBezTo>
                    <a:pt x="1083" y="7"/>
                    <a:pt x="-6" y="1106"/>
                    <a:pt x="0" y="2456"/>
                  </a:cubicBezTo>
                  <a:cubicBezTo>
                    <a:pt x="1" y="2630"/>
                    <a:pt x="20" y="2802"/>
                    <a:pt x="57" y="2972"/>
                  </a:cubicBezTo>
                  <a:cubicBezTo>
                    <a:pt x="11910" y="52583"/>
                    <a:pt x="61737" y="83192"/>
                    <a:pt x="111349" y="71339"/>
                  </a:cubicBezTo>
                  <a:cubicBezTo>
                    <a:pt x="145199" y="63252"/>
                    <a:pt x="171629" y="36822"/>
                    <a:pt x="179716" y="29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7"/>
            <p:cNvSpPr/>
            <p:nvPr/>
          </p:nvSpPr>
          <p:spPr>
            <a:xfrm>
              <a:off x="2398945" y="1045029"/>
              <a:ext cx="179774" cy="73888"/>
            </a:xfrm>
            <a:custGeom>
              <a:avLst/>
              <a:gdLst/>
              <a:ahLst/>
              <a:cxnLst/>
              <a:rect l="l" t="t" r="r" b="b"/>
              <a:pathLst>
                <a:path w="179774" h="73888" extrusionOk="0">
                  <a:moveTo>
                    <a:pt x="177340" y="0"/>
                  </a:moveTo>
                  <a:lnTo>
                    <a:pt x="2435" y="0"/>
                  </a:lnTo>
                  <a:cubicBezTo>
                    <a:pt x="1084" y="7"/>
                    <a:pt x="-6" y="1106"/>
                    <a:pt x="0" y="2456"/>
                  </a:cubicBezTo>
                  <a:cubicBezTo>
                    <a:pt x="1" y="2630"/>
                    <a:pt x="20" y="2802"/>
                    <a:pt x="58" y="2972"/>
                  </a:cubicBezTo>
                  <a:cubicBezTo>
                    <a:pt x="11911" y="52583"/>
                    <a:pt x="61737" y="83192"/>
                    <a:pt x="111349" y="71339"/>
                  </a:cubicBezTo>
                  <a:cubicBezTo>
                    <a:pt x="145199" y="63252"/>
                    <a:pt x="171629" y="36822"/>
                    <a:pt x="179717" y="2972"/>
                  </a:cubicBezTo>
                  <a:cubicBezTo>
                    <a:pt x="180007" y="1653"/>
                    <a:pt x="179174" y="349"/>
                    <a:pt x="177856" y="57"/>
                  </a:cubicBezTo>
                  <a:cubicBezTo>
                    <a:pt x="177686" y="20"/>
                    <a:pt x="177514" y="1"/>
                    <a:pt x="1773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60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5"/>
        <p:cNvGrpSpPr/>
        <p:nvPr/>
      </p:nvGrpSpPr>
      <p:grpSpPr>
        <a:xfrm>
          <a:off x="0" y="0"/>
          <a:ext cx="0" cy="0"/>
          <a:chOff x="0" y="0"/>
          <a:chExt cx="0" cy="0"/>
        </a:xfrm>
      </p:grpSpPr>
      <p:sp>
        <p:nvSpPr>
          <p:cNvPr id="66" name="Google Shape;66;p8"/>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8"/>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s-ES" smtClean="0"/>
              <a:t>Haga clic para modificar el estilo de título del patrón</a:t>
            </a:r>
            <a:endParaRPr/>
          </a:p>
        </p:txBody>
      </p:sp>
      <p:cxnSp>
        <p:nvCxnSpPr>
          <p:cNvPr id="68" name="Google Shape;68;p8"/>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69" name="Google Shape;69;p8"/>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7B015BA-8CFE-46BB-A13D-8232B020D6D7}" type="slidenum">
              <a:rPr lang="es-MX" smtClean="0"/>
              <a:t>‹Nº›</a:t>
            </a:fld>
            <a:endParaRPr lang="es-MX"/>
          </a:p>
        </p:txBody>
      </p:sp>
      <p:grpSp>
        <p:nvGrpSpPr>
          <p:cNvPr id="70" name="Google Shape;70;p8"/>
          <p:cNvGrpSpPr/>
          <p:nvPr/>
        </p:nvGrpSpPr>
        <p:grpSpPr>
          <a:xfrm>
            <a:off x="5835968" y="571757"/>
            <a:ext cx="520141" cy="521513"/>
            <a:chOff x="2122721" y="816429"/>
            <a:chExt cx="455998" cy="457200"/>
          </a:xfrm>
        </p:grpSpPr>
        <p:sp>
          <p:nvSpPr>
            <p:cNvPr id="71" name="Google Shape;71;p8"/>
            <p:cNvSpPr/>
            <p:nvPr/>
          </p:nvSpPr>
          <p:spPr>
            <a:xfrm>
              <a:off x="2145682" y="816429"/>
              <a:ext cx="410081" cy="457200"/>
            </a:xfrm>
            <a:custGeom>
              <a:avLst/>
              <a:gdLst/>
              <a:ahLst/>
              <a:cxnLst/>
              <a:rect l="l" t="t" r="r" b="b"/>
              <a:pathLst>
                <a:path w="410081" h="457200" extrusionOk="0">
                  <a:moveTo>
                    <a:pt x="328863" y="419100"/>
                  </a:moveTo>
                  <a:lnTo>
                    <a:pt x="224088" y="419100"/>
                  </a:lnTo>
                  <a:lnTo>
                    <a:pt x="224088" y="66675"/>
                  </a:lnTo>
                  <a:lnTo>
                    <a:pt x="322196" y="66675"/>
                  </a:lnTo>
                  <a:lnTo>
                    <a:pt x="277226" y="180523"/>
                  </a:lnTo>
                  <a:cubicBezTo>
                    <a:pt x="274332" y="187848"/>
                    <a:pt x="277925" y="196133"/>
                    <a:pt x="285252" y="199028"/>
                  </a:cubicBezTo>
                  <a:cubicBezTo>
                    <a:pt x="292577" y="201921"/>
                    <a:pt x="300862" y="198329"/>
                    <a:pt x="303756" y="191002"/>
                  </a:cubicBezTo>
                  <a:lnTo>
                    <a:pt x="343150" y="91250"/>
                  </a:lnTo>
                  <a:lnTo>
                    <a:pt x="382544" y="191002"/>
                  </a:lnTo>
                  <a:cubicBezTo>
                    <a:pt x="385429" y="198332"/>
                    <a:pt x="393709" y="201936"/>
                    <a:pt x="401039" y="199052"/>
                  </a:cubicBezTo>
                  <a:cubicBezTo>
                    <a:pt x="408368" y="196167"/>
                    <a:pt x="411972" y="187886"/>
                    <a:pt x="409087" y="180557"/>
                  </a:cubicBezTo>
                  <a:cubicBezTo>
                    <a:pt x="409083" y="180545"/>
                    <a:pt x="409079" y="180534"/>
                    <a:pt x="409074" y="180523"/>
                  </a:cubicBezTo>
                  <a:lnTo>
                    <a:pt x="356390" y="47149"/>
                  </a:lnTo>
                  <a:cubicBezTo>
                    <a:pt x="354272" y="41685"/>
                    <a:pt x="349010" y="38089"/>
                    <a:pt x="343150" y="38100"/>
                  </a:cubicBezTo>
                  <a:lnTo>
                    <a:pt x="224088" y="38100"/>
                  </a:lnTo>
                  <a:lnTo>
                    <a:pt x="224088" y="19050"/>
                  </a:lnTo>
                  <a:cubicBezTo>
                    <a:pt x="224088" y="8529"/>
                    <a:pt x="215559" y="0"/>
                    <a:pt x="205038" y="0"/>
                  </a:cubicBezTo>
                  <a:cubicBezTo>
                    <a:pt x="194517" y="0"/>
                    <a:pt x="185988" y="8529"/>
                    <a:pt x="185988" y="19050"/>
                  </a:cubicBezTo>
                  <a:lnTo>
                    <a:pt x="185988" y="38100"/>
                  </a:lnTo>
                  <a:lnTo>
                    <a:pt x="66925" y="38100"/>
                  </a:lnTo>
                  <a:cubicBezTo>
                    <a:pt x="61066" y="38089"/>
                    <a:pt x="55803" y="41685"/>
                    <a:pt x="53686" y="47149"/>
                  </a:cubicBezTo>
                  <a:lnTo>
                    <a:pt x="1001" y="180523"/>
                  </a:lnTo>
                  <a:cubicBezTo>
                    <a:pt x="-1893" y="187848"/>
                    <a:pt x="1700" y="196133"/>
                    <a:pt x="9026" y="199028"/>
                  </a:cubicBezTo>
                  <a:cubicBezTo>
                    <a:pt x="16352" y="201921"/>
                    <a:pt x="24637" y="198329"/>
                    <a:pt x="27531" y="191002"/>
                  </a:cubicBezTo>
                  <a:lnTo>
                    <a:pt x="66925" y="91250"/>
                  </a:lnTo>
                  <a:lnTo>
                    <a:pt x="106319" y="191002"/>
                  </a:lnTo>
                  <a:cubicBezTo>
                    <a:pt x="109204" y="198332"/>
                    <a:pt x="117484" y="201936"/>
                    <a:pt x="124814" y="199052"/>
                  </a:cubicBezTo>
                  <a:cubicBezTo>
                    <a:pt x="132143" y="196167"/>
                    <a:pt x="135747" y="187886"/>
                    <a:pt x="132862" y="180557"/>
                  </a:cubicBezTo>
                  <a:cubicBezTo>
                    <a:pt x="132858" y="180545"/>
                    <a:pt x="132854" y="180534"/>
                    <a:pt x="132849" y="180523"/>
                  </a:cubicBezTo>
                  <a:lnTo>
                    <a:pt x="87878" y="66675"/>
                  </a:lnTo>
                  <a:lnTo>
                    <a:pt x="185988" y="66675"/>
                  </a:lnTo>
                  <a:lnTo>
                    <a:pt x="185988" y="419100"/>
                  </a:lnTo>
                  <a:lnTo>
                    <a:pt x="81213" y="419100"/>
                  </a:lnTo>
                  <a:cubicBezTo>
                    <a:pt x="70692" y="419100"/>
                    <a:pt x="62163" y="427629"/>
                    <a:pt x="62163" y="438150"/>
                  </a:cubicBezTo>
                  <a:cubicBezTo>
                    <a:pt x="62163" y="448671"/>
                    <a:pt x="70692" y="457200"/>
                    <a:pt x="81213" y="457200"/>
                  </a:cubicBezTo>
                  <a:lnTo>
                    <a:pt x="328863" y="457200"/>
                  </a:lnTo>
                  <a:cubicBezTo>
                    <a:pt x="339383" y="457200"/>
                    <a:pt x="347913" y="448671"/>
                    <a:pt x="347913" y="438150"/>
                  </a:cubicBezTo>
                  <a:cubicBezTo>
                    <a:pt x="347913" y="427629"/>
                    <a:pt x="339383" y="419100"/>
                    <a:pt x="328863" y="4191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8"/>
            <p:cNvSpPr/>
            <p:nvPr/>
          </p:nvSpPr>
          <p:spPr>
            <a:xfrm>
              <a:off x="2122721" y="1045029"/>
              <a:ext cx="179774" cy="73888"/>
            </a:xfrm>
            <a:custGeom>
              <a:avLst/>
              <a:gdLst/>
              <a:ahLst/>
              <a:cxnLst/>
              <a:rect l="l" t="t" r="r" b="b"/>
              <a:pathLst>
                <a:path w="179774" h="73888" extrusionOk="0">
                  <a:moveTo>
                    <a:pt x="179716" y="2972"/>
                  </a:moveTo>
                  <a:cubicBezTo>
                    <a:pt x="180007" y="1653"/>
                    <a:pt x="179173" y="349"/>
                    <a:pt x="177855" y="57"/>
                  </a:cubicBezTo>
                  <a:cubicBezTo>
                    <a:pt x="177686" y="20"/>
                    <a:pt x="177513" y="1"/>
                    <a:pt x="177340" y="0"/>
                  </a:cubicBezTo>
                  <a:lnTo>
                    <a:pt x="2434" y="0"/>
                  </a:lnTo>
                  <a:cubicBezTo>
                    <a:pt x="1083" y="7"/>
                    <a:pt x="-6" y="1106"/>
                    <a:pt x="0" y="2456"/>
                  </a:cubicBezTo>
                  <a:cubicBezTo>
                    <a:pt x="1" y="2630"/>
                    <a:pt x="20" y="2802"/>
                    <a:pt x="57" y="2972"/>
                  </a:cubicBezTo>
                  <a:cubicBezTo>
                    <a:pt x="11910" y="52583"/>
                    <a:pt x="61737" y="83192"/>
                    <a:pt x="111349" y="71339"/>
                  </a:cubicBezTo>
                  <a:cubicBezTo>
                    <a:pt x="145199" y="63252"/>
                    <a:pt x="171629" y="36822"/>
                    <a:pt x="179716" y="297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8"/>
            <p:cNvSpPr/>
            <p:nvPr/>
          </p:nvSpPr>
          <p:spPr>
            <a:xfrm>
              <a:off x="2398945" y="1045029"/>
              <a:ext cx="179774" cy="73888"/>
            </a:xfrm>
            <a:custGeom>
              <a:avLst/>
              <a:gdLst/>
              <a:ahLst/>
              <a:cxnLst/>
              <a:rect l="l" t="t" r="r" b="b"/>
              <a:pathLst>
                <a:path w="179774" h="73888" extrusionOk="0">
                  <a:moveTo>
                    <a:pt x="177340" y="0"/>
                  </a:moveTo>
                  <a:lnTo>
                    <a:pt x="2435" y="0"/>
                  </a:lnTo>
                  <a:cubicBezTo>
                    <a:pt x="1084" y="7"/>
                    <a:pt x="-6" y="1106"/>
                    <a:pt x="0" y="2456"/>
                  </a:cubicBezTo>
                  <a:cubicBezTo>
                    <a:pt x="1" y="2630"/>
                    <a:pt x="20" y="2802"/>
                    <a:pt x="58" y="2972"/>
                  </a:cubicBezTo>
                  <a:cubicBezTo>
                    <a:pt x="11911" y="52583"/>
                    <a:pt x="61737" y="83192"/>
                    <a:pt x="111349" y="71339"/>
                  </a:cubicBezTo>
                  <a:cubicBezTo>
                    <a:pt x="145199" y="63252"/>
                    <a:pt x="171629" y="36822"/>
                    <a:pt x="179717" y="2972"/>
                  </a:cubicBezTo>
                  <a:cubicBezTo>
                    <a:pt x="180007" y="1653"/>
                    <a:pt x="179174" y="349"/>
                    <a:pt x="177856" y="57"/>
                  </a:cubicBezTo>
                  <a:cubicBezTo>
                    <a:pt x="177686" y="20"/>
                    <a:pt x="177514" y="1"/>
                    <a:pt x="1773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4978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4"/>
        <p:cNvGrpSpPr/>
        <p:nvPr/>
      </p:nvGrpSpPr>
      <p:grpSpPr>
        <a:xfrm>
          <a:off x="0" y="0"/>
          <a:ext cx="0" cy="0"/>
          <a:chOff x="0" y="0"/>
          <a:chExt cx="0" cy="0"/>
        </a:xfrm>
      </p:grpSpPr>
      <p:sp>
        <p:nvSpPr>
          <p:cNvPr id="75" name="Google Shape;75;p9"/>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s-ES" smtClean="0"/>
              <a:t>Haga clic para modificar el estilo de texto del patrón</a:t>
            </a:r>
          </a:p>
        </p:txBody>
      </p:sp>
      <p:cxnSp>
        <p:nvCxnSpPr>
          <p:cNvPr id="77" name="Google Shape;77;p9"/>
          <p:cNvCxnSpPr/>
          <p:nvPr/>
        </p:nvCxnSpPr>
        <p:spPr>
          <a:xfrm>
            <a:off x="5700800" y="5875080"/>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78" name="Google Shape;78;p9"/>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7B015BA-8CFE-46BB-A13D-8232B020D6D7}" type="slidenum">
              <a:rPr lang="es-MX" smtClean="0"/>
              <a:t>‹Nº›</a:t>
            </a:fld>
            <a:endParaRPr lang="es-MX"/>
          </a:p>
        </p:txBody>
      </p:sp>
    </p:spTree>
    <p:extLst>
      <p:ext uri="{BB962C8B-B14F-4D97-AF65-F5344CB8AC3E}">
        <p14:creationId xmlns:p14="http://schemas.microsoft.com/office/powerpoint/2010/main" val="156674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0"/>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0"/>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7B015BA-8CFE-46BB-A13D-8232B020D6D7}" type="slidenum">
              <a:rPr lang="es-MX" smtClean="0"/>
              <a:t>‹Nº›</a:t>
            </a:fld>
            <a:endParaRPr lang="es-MX"/>
          </a:p>
        </p:txBody>
      </p:sp>
    </p:spTree>
    <p:extLst>
      <p:ext uri="{BB962C8B-B14F-4D97-AF65-F5344CB8AC3E}">
        <p14:creationId xmlns:p14="http://schemas.microsoft.com/office/powerpoint/2010/main" val="223712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83033" y="742133"/>
            <a:ext cx="8626000" cy="1058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Cinzel"/>
              <a:buNone/>
              <a:defRPr sz="1800">
                <a:solidFill>
                  <a:schemeClr val="lt1"/>
                </a:solidFill>
                <a:latin typeface="Cinzel"/>
                <a:ea typeface="Cinzel"/>
                <a:cs typeface="Cinzel"/>
                <a:sym typeface="Cinzel"/>
              </a:defRPr>
            </a:lvl1pPr>
            <a:lvl2pPr lvl="1" algn="ctr">
              <a:spcBef>
                <a:spcPts val="0"/>
              </a:spcBef>
              <a:spcAft>
                <a:spcPts val="0"/>
              </a:spcAft>
              <a:buClr>
                <a:schemeClr val="lt1"/>
              </a:buClr>
              <a:buSzPts val="3600"/>
              <a:buFont typeface="Cinzel"/>
              <a:buNone/>
              <a:defRPr sz="3600">
                <a:solidFill>
                  <a:schemeClr val="lt1"/>
                </a:solidFill>
                <a:latin typeface="Cinzel"/>
                <a:ea typeface="Cinzel"/>
                <a:cs typeface="Cinzel"/>
                <a:sym typeface="Cinzel"/>
              </a:defRPr>
            </a:lvl2pPr>
            <a:lvl3pPr lvl="2" algn="ctr">
              <a:spcBef>
                <a:spcPts val="0"/>
              </a:spcBef>
              <a:spcAft>
                <a:spcPts val="0"/>
              </a:spcAft>
              <a:buClr>
                <a:schemeClr val="lt1"/>
              </a:buClr>
              <a:buSzPts val="3600"/>
              <a:buFont typeface="Cinzel"/>
              <a:buNone/>
              <a:defRPr sz="3600">
                <a:solidFill>
                  <a:schemeClr val="lt1"/>
                </a:solidFill>
                <a:latin typeface="Cinzel"/>
                <a:ea typeface="Cinzel"/>
                <a:cs typeface="Cinzel"/>
                <a:sym typeface="Cinzel"/>
              </a:defRPr>
            </a:lvl3pPr>
            <a:lvl4pPr lvl="3" algn="ctr">
              <a:spcBef>
                <a:spcPts val="0"/>
              </a:spcBef>
              <a:spcAft>
                <a:spcPts val="0"/>
              </a:spcAft>
              <a:buClr>
                <a:schemeClr val="lt1"/>
              </a:buClr>
              <a:buSzPts val="3600"/>
              <a:buFont typeface="Cinzel"/>
              <a:buNone/>
              <a:defRPr sz="3600">
                <a:solidFill>
                  <a:schemeClr val="lt1"/>
                </a:solidFill>
                <a:latin typeface="Cinzel"/>
                <a:ea typeface="Cinzel"/>
                <a:cs typeface="Cinzel"/>
                <a:sym typeface="Cinzel"/>
              </a:defRPr>
            </a:lvl4pPr>
            <a:lvl5pPr lvl="4" algn="ctr">
              <a:spcBef>
                <a:spcPts val="0"/>
              </a:spcBef>
              <a:spcAft>
                <a:spcPts val="0"/>
              </a:spcAft>
              <a:buClr>
                <a:schemeClr val="lt1"/>
              </a:buClr>
              <a:buSzPts val="3600"/>
              <a:buFont typeface="Cinzel"/>
              <a:buNone/>
              <a:defRPr sz="3600">
                <a:solidFill>
                  <a:schemeClr val="lt1"/>
                </a:solidFill>
                <a:latin typeface="Cinzel"/>
                <a:ea typeface="Cinzel"/>
                <a:cs typeface="Cinzel"/>
                <a:sym typeface="Cinzel"/>
              </a:defRPr>
            </a:lvl5pPr>
            <a:lvl6pPr lvl="5" algn="ctr">
              <a:spcBef>
                <a:spcPts val="0"/>
              </a:spcBef>
              <a:spcAft>
                <a:spcPts val="0"/>
              </a:spcAft>
              <a:buClr>
                <a:schemeClr val="lt1"/>
              </a:buClr>
              <a:buSzPts val="3600"/>
              <a:buFont typeface="Cinzel"/>
              <a:buNone/>
              <a:defRPr sz="3600">
                <a:solidFill>
                  <a:schemeClr val="lt1"/>
                </a:solidFill>
                <a:latin typeface="Cinzel"/>
                <a:ea typeface="Cinzel"/>
                <a:cs typeface="Cinzel"/>
                <a:sym typeface="Cinzel"/>
              </a:defRPr>
            </a:lvl6pPr>
            <a:lvl7pPr lvl="6" algn="ctr">
              <a:spcBef>
                <a:spcPts val="0"/>
              </a:spcBef>
              <a:spcAft>
                <a:spcPts val="0"/>
              </a:spcAft>
              <a:buClr>
                <a:schemeClr val="lt1"/>
              </a:buClr>
              <a:buSzPts val="3600"/>
              <a:buFont typeface="Cinzel"/>
              <a:buNone/>
              <a:defRPr sz="3600">
                <a:solidFill>
                  <a:schemeClr val="lt1"/>
                </a:solidFill>
                <a:latin typeface="Cinzel"/>
                <a:ea typeface="Cinzel"/>
                <a:cs typeface="Cinzel"/>
                <a:sym typeface="Cinzel"/>
              </a:defRPr>
            </a:lvl7pPr>
            <a:lvl8pPr lvl="7" algn="ctr">
              <a:spcBef>
                <a:spcPts val="0"/>
              </a:spcBef>
              <a:spcAft>
                <a:spcPts val="0"/>
              </a:spcAft>
              <a:buClr>
                <a:schemeClr val="lt1"/>
              </a:buClr>
              <a:buSzPts val="3600"/>
              <a:buFont typeface="Cinzel"/>
              <a:buNone/>
              <a:defRPr sz="3600">
                <a:solidFill>
                  <a:schemeClr val="lt1"/>
                </a:solidFill>
                <a:latin typeface="Cinzel"/>
                <a:ea typeface="Cinzel"/>
                <a:cs typeface="Cinzel"/>
                <a:sym typeface="Cinzel"/>
              </a:defRPr>
            </a:lvl8pPr>
            <a:lvl9pPr lvl="8" algn="ctr">
              <a:spcBef>
                <a:spcPts val="0"/>
              </a:spcBef>
              <a:spcAft>
                <a:spcPts val="0"/>
              </a:spcAft>
              <a:buClr>
                <a:schemeClr val="lt1"/>
              </a:buClr>
              <a:buSzPts val="3600"/>
              <a:buFont typeface="Cinzel"/>
              <a:buNone/>
              <a:defRPr sz="3600">
                <a:solidFill>
                  <a:schemeClr val="lt1"/>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1783033" y="1969225"/>
            <a:ext cx="8626000" cy="45984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1pPr>
            <a:lvl2pPr marL="914400" lvl="1" indent="-342900">
              <a:spcBef>
                <a:spcPts val="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2pPr>
            <a:lvl3pPr marL="1371600" lvl="2" indent="-342900">
              <a:spcBef>
                <a:spcPts val="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3pPr>
            <a:lvl4pPr marL="1828800" lvl="3" indent="-342900">
              <a:spcBef>
                <a:spcPts val="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4pPr>
            <a:lvl5pPr marL="2286000" lvl="4" indent="-342900">
              <a:spcBef>
                <a:spcPts val="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5pPr>
            <a:lvl6pPr marL="2743200" lvl="5" indent="-342900">
              <a:spcBef>
                <a:spcPts val="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6pPr>
            <a:lvl7pPr marL="3200400" lvl="6" indent="-342900">
              <a:spcBef>
                <a:spcPts val="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7pPr>
            <a:lvl8pPr marL="3657600" lvl="7" indent="-342900">
              <a:spcBef>
                <a:spcPts val="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8pPr>
            <a:lvl9pPr marL="4114800" lvl="8" indent="-342900">
              <a:spcBef>
                <a:spcPts val="0"/>
              </a:spcBef>
              <a:spcAft>
                <a:spcPts val="0"/>
              </a:spcAft>
              <a:buClr>
                <a:schemeClr val="lt1"/>
              </a:buClr>
              <a:buSzPts val="1800"/>
              <a:buFont typeface="Libre Baskerville"/>
              <a:buChar char="▫"/>
              <a:defRPr sz="1800">
                <a:solidFill>
                  <a:schemeClr val="lt1"/>
                </a:solidFill>
                <a:latin typeface="Libre Baskerville"/>
                <a:ea typeface="Libre Baskerville"/>
                <a:cs typeface="Libre Baskerville"/>
                <a:sym typeface="Libre Baskerville"/>
              </a:defRPr>
            </a:lvl9pPr>
          </a:lstStyle>
          <a:p>
            <a:endParaRPr/>
          </a:p>
        </p:txBody>
      </p:sp>
      <p:sp>
        <p:nvSpPr>
          <p:cNvPr id="8" name="Google Shape;8;p1"/>
          <p:cNvSpPr txBox="1">
            <a:spLocks noGrp="1"/>
          </p:cNvSpPr>
          <p:nvPr>
            <p:ph type="sldNum" idx="12"/>
          </p:nvPr>
        </p:nvSpPr>
        <p:spPr>
          <a:xfrm>
            <a:off x="-167" y="6333133"/>
            <a:ext cx="12192000" cy="524800"/>
          </a:xfrm>
          <a:prstGeom prst="rect">
            <a:avLst/>
          </a:prstGeom>
          <a:noFill/>
          <a:ln>
            <a:noFill/>
          </a:ln>
        </p:spPr>
        <p:txBody>
          <a:bodyPr spcFirstLastPara="1" wrap="square" lIns="91425" tIns="91425" rIns="91425" bIns="91425" anchor="t" anchorCtr="0">
            <a:noAutofit/>
          </a:bodyPr>
          <a:lstStyle>
            <a:lvl1pPr lvl="0" algn="ctr">
              <a:buNone/>
              <a:defRPr sz="1467">
                <a:solidFill>
                  <a:schemeClr val="lt1"/>
                </a:solidFill>
                <a:latin typeface="Cinzel"/>
                <a:ea typeface="Cinzel"/>
                <a:cs typeface="Cinzel"/>
                <a:sym typeface="Cinzel"/>
              </a:defRPr>
            </a:lvl1pPr>
            <a:lvl2pPr lvl="1" algn="ctr">
              <a:buNone/>
              <a:defRPr sz="1467">
                <a:solidFill>
                  <a:schemeClr val="lt1"/>
                </a:solidFill>
                <a:latin typeface="Cinzel"/>
                <a:ea typeface="Cinzel"/>
                <a:cs typeface="Cinzel"/>
                <a:sym typeface="Cinzel"/>
              </a:defRPr>
            </a:lvl2pPr>
            <a:lvl3pPr lvl="2" algn="ctr">
              <a:buNone/>
              <a:defRPr sz="1467">
                <a:solidFill>
                  <a:schemeClr val="lt1"/>
                </a:solidFill>
                <a:latin typeface="Cinzel"/>
                <a:ea typeface="Cinzel"/>
                <a:cs typeface="Cinzel"/>
                <a:sym typeface="Cinzel"/>
              </a:defRPr>
            </a:lvl3pPr>
            <a:lvl4pPr lvl="3" algn="ctr">
              <a:buNone/>
              <a:defRPr sz="1467">
                <a:solidFill>
                  <a:schemeClr val="lt1"/>
                </a:solidFill>
                <a:latin typeface="Cinzel"/>
                <a:ea typeface="Cinzel"/>
                <a:cs typeface="Cinzel"/>
                <a:sym typeface="Cinzel"/>
              </a:defRPr>
            </a:lvl4pPr>
            <a:lvl5pPr lvl="4" algn="ctr">
              <a:buNone/>
              <a:defRPr sz="1467">
                <a:solidFill>
                  <a:schemeClr val="lt1"/>
                </a:solidFill>
                <a:latin typeface="Cinzel"/>
                <a:ea typeface="Cinzel"/>
                <a:cs typeface="Cinzel"/>
                <a:sym typeface="Cinzel"/>
              </a:defRPr>
            </a:lvl5pPr>
            <a:lvl6pPr lvl="5" algn="ctr">
              <a:buNone/>
              <a:defRPr sz="1467">
                <a:solidFill>
                  <a:schemeClr val="lt1"/>
                </a:solidFill>
                <a:latin typeface="Cinzel"/>
                <a:ea typeface="Cinzel"/>
                <a:cs typeface="Cinzel"/>
                <a:sym typeface="Cinzel"/>
              </a:defRPr>
            </a:lvl6pPr>
            <a:lvl7pPr lvl="6" algn="ctr">
              <a:buNone/>
              <a:defRPr sz="1467">
                <a:solidFill>
                  <a:schemeClr val="lt1"/>
                </a:solidFill>
                <a:latin typeface="Cinzel"/>
                <a:ea typeface="Cinzel"/>
                <a:cs typeface="Cinzel"/>
                <a:sym typeface="Cinzel"/>
              </a:defRPr>
            </a:lvl7pPr>
            <a:lvl8pPr lvl="7" algn="ctr">
              <a:buNone/>
              <a:defRPr sz="1467">
                <a:solidFill>
                  <a:schemeClr val="lt1"/>
                </a:solidFill>
                <a:latin typeface="Cinzel"/>
                <a:ea typeface="Cinzel"/>
                <a:cs typeface="Cinzel"/>
                <a:sym typeface="Cinzel"/>
              </a:defRPr>
            </a:lvl8pPr>
            <a:lvl9pPr lvl="8" algn="ctr">
              <a:buNone/>
              <a:defRPr sz="1467">
                <a:solidFill>
                  <a:schemeClr val="lt1"/>
                </a:solidFill>
                <a:latin typeface="Cinzel"/>
                <a:ea typeface="Cinzel"/>
                <a:cs typeface="Cinzel"/>
                <a:sym typeface="Cinzel"/>
              </a:defRPr>
            </a:lvl9pPr>
          </a:lstStyle>
          <a:p>
            <a:fld id="{27B015BA-8CFE-46BB-A13D-8232B020D6D7}" type="slidenum">
              <a:rPr lang="es-MX" smtClean="0"/>
              <a:t>‹Nº›</a:t>
            </a:fld>
            <a:endParaRPr lang="es-MX"/>
          </a:p>
        </p:txBody>
      </p:sp>
    </p:spTree>
    <p:extLst>
      <p:ext uri="{BB962C8B-B14F-4D97-AF65-F5344CB8AC3E}">
        <p14:creationId xmlns:p14="http://schemas.microsoft.com/office/powerpoint/2010/main" val="132050913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57164" y="-129390"/>
            <a:ext cx="9144000" cy="4763533"/>
          </a:xfrm>
        </p:spPr>
        <p:txBody>
          <a:bodyPr/>
          <a:lstStyle/>
          <a:p>
            <a:r>
              <a:rPr lang="es-MX" sz="13800" dirty="0" smtClean="0">
                <a:solidFill>
                  <a:schemeClr val="tx1"/>
                </a:solidFill>
                <a:latin typeface="Bodoni MT Poster Compressed" panose="02070706080601050204" pitchFamily="18" charset="0"/>
              </a:rPr>
              <a:t/>
            </a:r>
            <a:br>
              <a:rPr lang="es-MX" sz="13800" dirty="0" smtClean="0">
                <a:solidFill>
                  <a:schemeClr val="tx1"/>
                </a:solidFill>
                <a:latin typeface="Bodoni MT Poster Compressed" panose="02070706080601050204" pitchFamily="18" charset="0"/>
              </a:rPr>
            </a:br>
            <a:r>
              <a:rPr lang="es-MX" sz="4400" dirty="0" smtClean="0">
                <a:solidFill>
                  <a:schemeClr val="accent4">
                    <a:lumMod val="75000"/>
                  </a:schemeClr>
                </a:solidFill>
                <a:latin typeface="Bodoni MT Poster Compressed" panose="02070706080601050204" pitchFamily="18" charset="0"/>
              </a:rPr>
              <a:t>5.1.3</a:t>
            </a:r>
            <a:r>
              <a:rPr lang="es-MX" sz="13800" dirty="0" smtClean="0">
                <a:solidFill>
                  <a:schemeClr val="tx1"/>
                </a:solidFill>
                <a:latin typeface="Bodoni MT Poster Compressed" panose="02070706080601050204" pitchFamily="18" charset="0"/>
              </a:rPr>
              <a:t/>
            </a:r>
            <a:br>
              <a:rPr lang="es-MX" sz="13800" dirty="0" smtClean="0">
                <a:solidFill>
                  <a:schemeClr val="tx1"/>
                </a:solidFill>
                <a:latin typeface="Bodoni MT Poster Compressed" panose="02070706080601050204" pitchFamily="18" charset="0"/>
              </a:rPr>
            </a:br>
            <a:r>
              <a:rPr lang="es-MX" sz="13800" dirty="0" smtClean="0">
                <a:solidFill>
                  <a:schemeClr val="accent5"/>
                </a:solidFill>
                <a:latin typeface="Bodoni MT Poster Compressed" panose="02070706080601050204" pitchFamily="18" charset="0"/>
              </a:rPr>
              <a:t>FACTOR HUMANO</a:t>
            </a:r>
            <a:endParaRPr lang="es-MX" sz="13800" dirty="0">
              <a:solidFill>
                <a:schemeClr val="accent5"/>
              </a:solidFill>
              <a:latin typeface="Bodoni MT Poster Compressed" panose="02070706080601050204" pitchFamily="18" charset="0"/>
            </a:endParaRPr>
          </a:p>
        </p:txBody>
      </p:sp>
      <p:sp>
        <p:nvSpPr>
          <p:cNvPr id="3" name="Subtítulo 2"/>
          <p:cNvSpPr>
            <a:spLocks noGrp="1"/>
          </p:cNvSpPr>
          <p:nvPr>
            <p:ph type="subTitle" idx="1"/>
          </p:nvPr>
        </p:nvSpPr>
        <p:spPr>
          <a:xfrm>
            <a:off x="165220" y="5311197"/>
            <a:ext cx="5784955" cy="1655762"/>
          </a:xfrm>
        </p:spPr>
        <p:txBody>
          <a:bodyPr/>
          <a:lstStyle/>
          <a:p>
            <a:pPr algn="l"/>
            <a:r>
              <a:rPr lang="es-MX" sz="1800" dirty="0" smtClean="0">
                <a:solidFill>
                  <a:schemeClr val="tx1"/>
                </a:solidFill>
              </a:rPr>
              <a:t>PUGA MARTINEZ JOSE GUADALUPE</a:t>
            </a:r>
            <a:br>
              <a:rPr lang="es-MX" sz="1800" dirty="0" smtClean="0">
                <a:solidFill>
                  <a:schemeClr val="tx1"/>
                </a:solidFill>
              </a:rPr>
            </a:br>
            <a:r>
              <a:rPr lang="es-MX" sz="1800" dirty="0" smtClean="0">
                <a:solidFill>
                  <a:schemeClr val="tx1"/>
                </a:solidFill>
              </a:rPr>
              <a:t>TALLER DE ADMINISTRACION</a:t>
            </a:r>
            <a:br>
              <a:rPr lang="es-MX" sz="1800" dirty="0" smtClean="0">
                <a:solidFill>
                  <a:schemeClr val="tx1"/>
                </a:solidFill>
              </a:rPr>
            </a:br>
            <a:r>
              <a:rPr lang="es-MX" sz="1800" dirty="0" smtClean="0">
                <a:solidFill>
                  <a:schemeClr val="tx1"/>
                </a:solidFill>
              </a:rPr>
              <a:t>Nº DE CONTROL 21070377</a:t>
            </a:r>
            <a:endParaRPr lang="es-MX" sz="1800" dirty="0">
              <a:solidFill>
                <a:schemeClr val="tx1"/>
              </a:solidFill>
            </a:endParaRPr>
          </a:p>
        </p:txBody>
      </p:sp>
    </p:spTree>
    <p:extLst>
      <p:ext uri="{BB962C8B-B14F-4D97-AF65-F5344CB8AC3E}">
        <p14:creationId xmlns:p14="http://schemas.microsoft.com/office/powerpoint/2010/main" val="412234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ctrTitle"/>
          </p:nvPr>
        </p:nvSpPr>
        <p:spPr>
          <a:xfrm>
            <a:off x="1351200" y="3029623"/>
            <a:ext cx="9489600" cy="1546400"/>
          </a:xfrm>
        </p:spPr>
        <p:txBody>
          <a:bodyPr/>
          <a:lstStyle/>
          <a:p>
            <a:r>
              <a:rPr lang="es-MX" sz="7200" dirty="0" smtClean="0">
                <a:latin typeface="Bodoni MT Poster Compressed" panose="02070706080601050204" pitchFamily="18" charset="0"/>
              </a:rPr>
              <a:t>¿</a:t>
            </a:r>
            <a:r>
              <a:rPr lang="es-MX" sz="7200" dirty="0" smtClean="0"/>
              <a:t>Que es el factor humano</a:t>
            </a:r>
            <a:r>
              <a:rPr lang="es-MX" sz="7200" dirty="0" smtClean="0">
                <a:latin typeface="Bodoni MT Poster Compressed" panose="02070706080601050204" pitchFamily="18" charset="0"/>
              </a:rPr>
              <a:t>?</a:t>
            </a:r>
            <a:r>
              <a:rPr lang="es-MX" dirty="0" smtClean="0"/>
              <a:t/>
            </a:r>
            <a:br>
              <a:rPr lang="es-MX" dirty="0" smtClean="0"/>
            </a:br>
            <a:endParaRPr lang="es-MX" dirty="0"/>
          </a:p>
        </p:txBody>
      </p:sp>
      <p:pic>
        <p:nvPicPr>
          <p:cNvPr id="1030" name="Picture 6" descr="Factor humano clave en la Responsabilidad Social Empresa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350" y="3935988"/>
            <a:ext cx="5281300" cy="262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48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752029" y="1121967"/>
            <a:ext cx="10611388" cy="4595170"/>
          </a:xfrm>
        </p:spPr>
        <p:txBody>
          <a:bodyPr/>
          <a:lstStyle/>
          <a:p>
            <a:pPr algn="l"/>
            <a:r>
              <a:rPr lang="es-ES" sz="3000" dirty="0"/>
              <a:t>El factor humano es el aspecto de la organización en referencia a las emociones de los empleados, las preferencias de las personas y otros problemas ergonómicos.</a:t>
            </a:r>
          </a:p>
          <a:p>
            <a:pPr marL="3232150" indent="-276225" algn="l"/>
            <a:r>
              <a:rPr lang="es-ES" sz="3000" dirty="0" smtClean="0"/>
              <a:t>Cualquier </a:t>
            </a:r>
            <a:r>
              <a:rPr lang="es-ES" sz="3000" dirty="0"/>
              <a:t>empresa que ignora a sus empleados afecta el negocio, y es probable que eventualmente se vean resultados negativos como los altos índices de rotación, insatisfacción del cliente y una mala reputación.</a:t>
            </a:r>
            <a:endParaRPr lang="es-MX" sz="3000" dirty="0"/>
          </a:p>
        </p:txBody>
      </p:sp>
      <p:pic>
        <p:nvPicPr>
          <p:cNvPr id="2050" name="Picture 2" descr="La importancia del factor humano en el marketing online | 4R Soluciones |  Diseño, Desarrollo y Programación Web &amp;amp; Mobil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3111" y1="30222" x2="22667" y2="67111"/>
                        <a14:foregroundMark x1="37778" y1="48889" x2="37778" y2="67111"/>
                        <a14:foregroundMark x1="53333" y1="42667" x2="52889" y2="72444"/>
                        <a14:foregroundMark x1="64000" y1="48000" x2="61778" y2="66667"/>
                        <a14:foregroundMark x1="23556" y1="17333" x2="23556" y2="17333"/>
                        <a14:foregroundMark x1="21778" y1="16000" x2="25333" y2="20000"/>
                        <a14:foregroundMark x1="25778" y1="13778" x2="24889" y2="19111"/>
                        <a14:foregroundMark x1="37333" y1="32444" x2="38667" y2="38667"/>
                        <a14:foregroundMark x1="50222" y1="28889" x2="49333" y2="35111"/>
                        <a14:foregroundMark x1="65778" y1="32444" x2="63556" y2="38667"/>
                      </a14:backgroundRemoval>
                    </a14:imgEffect>
                  </a14:imgLayer>
                </a14:imgProps>
              </a:ext>
              <a:ext uri="{28A0092B-C50C-407E-A947-70E740481C1C}">
                <a14:useLocalDpi xmlns:a14="http://schemas.microsoft.com/office/drawing/2010/main" val="0"/>
              </a:ext>
            </a:extLst>
          </a:blip>
          <a:srcRect/>
          <a:stretch>
            <a:fillRect/>
          </a:stretch>
        </p:blipFill>
        <p:spPr bwMode="auto">
          <a:xfrm>
            <a:off x="972320" y="2783365"/>
            <a:ext cx="3058142" cy="305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39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7850" t="20267" r="18881" b="16889"/>
          <a:stretch/>
        </p:blipFill>
        <p:spPr>
          <a:xfrm>
            <a:off x="875881" y="1379231"/>
            <a:ext cx="10673861" cy="5478769"/>
          </a:xfrm>
          <a:prstGeom prst="rect">
            <a:avLst/>
          </a:prstGeom>
        </p:spPr>
      </p:pic>
    </p:spTree>
    <p:extLst>
      <p:ext uri="{BB962C8B-B14F-4D97-AF65-F5344CB8AC3E}">
        <p14:creationId xmlns:p14="http://schemas.microsoft.com/office/powerpoint/2010/main" val="818924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biertas inscripciones! 25 de abril. El factor humano, clave para la mejora  de las organizaciones – SCG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1169" y="3790765"/>
            <a:ext cx="4998128" cy="199303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960730" y="2131984"/>
            <a:ext cx="8750000" cy="1546400"/>
          </a:xfrm>
        </p:spPr>
        <p:txBody>
          <a:bodyPr/>
          <a:lstStyle/>
          <a:p>
            <a:r>
              <a:rPr lang="es-ES" sz="4800" dirty="0" smtClean="0">
                <a:latin typeface="Bodoni MT Poster Compressed" panose="02070706080601050204" pitchFamily="18" charset="0"/>
              </a:rPr>
              <a:t>“Nunca </a:t>
            </a:r>
            <a:r>
              <a:rPr lang="es-ES" sz="4800" dirty="0">
                <a:latin typeface="Bodoni MT Poster Compressed" panose="02070706080601050204" pitchFamily="18" charset="0"/>
              </a:rPr>
              <a:t>se debe obviar la importancia del factor humano en el camino de la excelencia. Es el capital más valioso. Sólo con una buena dirección de las personas conseguiremos mejorar los procesos y la rentabilidad sostenida</a:t>
            </a:r>
            <a:r>
              <a:rPr lang="es-ES" sz="4800" dirty="0" smtClean="0">
                <a:latin typeface="Bodoni MT Poster Compressed" panose="02070706080601050204" pitchFamily="18" charset="0"/>
              </a:rPr>
              <a:t>.”</a:t>
            </a:r>
            <a:r>
              <a:rPr lang="es-ES" sz="4800" dirty="0">
                <a:latin typeface="Bodoni MT Poster Compressed" panose="02070706080601050204" pitchFamily="18" charset="0"/>
              </a:rPr>
              <a:t> </a:t>
            </a:r>
            <a:endParaRPr lang="es-MX" sz="4800" dirty="0">
              <a:latin typeface="Bodoni MT Poster Compressed" panose="02070706080601050204" pitchFamily="18" charset="0"/>
            </a:endParaRPr>
          </a:p>
        </p:txBody>
      </p:sp>
    </p:spTree>
    <p:extLst>
      <p:ext uri="{BB962C8B-B14F-4D97-AF65-F5344CB8AC3E}">
        <p14:creationId xmlns:p14="http://schemas.microsoft.com/office/powerpoint/2010/main" val="3920178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 rey que aplaude animated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42176" y="2887462"/>
            <a:ext cx="5650143" cy="3178206"/>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a:xfrm>
            <a:off x="1259250" y="813153"/>
            <a:ext cx="9571507" cy="1681471"/>
          </a:xfrm>
        </p:spPr>
        <p:txBody>
          <a:bodyPr/>
          <a:lstStyle/>
          <a:p>
            <a:r>
              <a:rPr lang="es-MX" sz="6000" dirty="0" smtClean="0">
                <a:latin typeface="28 Days Later" panose="020B0603050302020204" pitchFamily="34" charset="0"/>
              </a:rPr>
              <a:t>GRACIAS POR SU ATENCION </a:t>
            </a:r>
            <a:endParaRPr lang="es-MX" sz="6000" dirty="0">
              <a:latin typeface="28 Days Later" panose="020B0603050302020204" pitchFamily="34" charset="0"/>
            </a:endParaRPr>
          </a:p>
        </p:txBody>
      </p:sp>
      <p:sp>
        <p:nvSpPr>
          <p:cNvPr id="8" name="CuadroTexto 7"/>
          <p:cNvSpPr txBox="1"/>
          <p:nvPr/>
        </p:nvSpPr>
        <p:spPr>
          <a:xfrm>
            <a:off x="9818703" y="3364637"/>
            <a:ext cx="1837678" cy="646331"/>
          </a:xfrm>
          <a:prstGeom prst="rect">
            <a:avLst/>
          </a:prstGeom>
          <a:noFill/>
        </p:spPr>
        <p:txBody>
          <a:bodyPr wrap="square" rtlCol="0">
            <a:spAutoFit/>
          </a:bodyPr>
          <a:lstStyle/>
          <a:p>
            <a:r>
              <a:rPr lang="es-MX" dirty="0" smtClean="0">
                <a:solidFill>
                  <a:srgbClr val="FF0000"/>
                </a:solidFill>
                <a:latin typeface="Aharoni" panose="02010803020104030203" pitchFamily="2" charset="-79"/>
                <a:cs typeface="Aharoni" panose="02010803020104030203" pitchFamily="2" charset="-79"/>
              </a:rPr>
              <a:t>KAHOT</a:t>
            </a:r>
          </a:p>
          <a:p>
            <a:endParaRPr lang="es-MX" dirty="0"/>
          </a:p>
        </p:txBody>
      </p:sp>
    </p:spTree>
    <p:extLst>
      <p:ext uri="{BB962C8B-B14F-4D97-AF65-F5344CB8AC3E}">
        <p14:creationId xmlns:p14="http://schemas.microsoft.com/office/powerpoint/2010/main" val="623944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1">
  <a:themeElements>
    <a:clrScheme name="Custom 347">
      <a:dk1>
        <a:srgbClr val="000000"/>
      </a:dk1>
      <a:lt1>
        <a:srgbClr val="FFFFFF"/>
      </a:lt1>
      <a:dk2>
        <a:srgbClr val="737783"/>
      </a:dk2>
      <a:lt2>
        <a:srgbClr val="DCDFE7"/>
      </a:lt2>
      <a:accent1>
        <a:srgbClr val="FFFFFF"/>
      </a:accent1>
      <a:accent2>
        <a:srgbClr val="A8C1EC"/>
      </a:accent2>
      <a:accent3>
        <a:srgbClr val="002685"/>
      </a:accent3>
      <a:accent4>
        <a:srgbClr val="EE8EAA"/>
      </a:accent4>
      <a:accent5>
        <a:srgbClr val="B40036"/>
      </a:accent5>
      <a:accent6>
        <a:srgbClr val="0000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1" id="{7D3E294C-B230-45ED-9447-DFC981A2B1F5}" vid="{32FB8905-A805-4507-8F33-57BF1A05CEE5}"/>
    </a:ext>
  </a:extLst>
</a:theme>
</file>

<file path=docProps/app.xml><?xml version="1.0" encoding="utf-8"?>
<Properties xmlns="http://schemas.openxmlformats.org/officeDocument/2006/extended-properties" xmlns:vt="http://schemas.openxmlformats.org/officeDocument/2006/docPropsVTypes">
  <Template>Tema1</Template>
  <TotalTime>324</TotalTime>
  <Words>119</Words>
  <Application>Microsoft Office PowerPoint</Application>
  <PresentationFormat>Panorámica</PresentationFormat>
  <Paragraphs>8</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28 Days Later</vt:lpstr>
      <vt:lpstr>Aharoni</vt:lpstr>
      <vt:lpstr>Arial</vt:lpstr>
      <vt:lpstr>Bodoni MT Poster Compressed</vt:lpstr>
      <vt:lpstr>Calibri</vt:lpstr>
      <vt:lpstr>Cinzel</vt:lpstr>
      <vt:lpstr>Libre Baskerville</vt:lpstr>
      <vt:lpstr>Tema1</vt:lpstr>
      <vt:lpstr> 5.1.3 FACTOR HUMANO</vt:lpstr>
      <vt:lpstr>¿Que es el factor humano? </vt:lpstr>
      <vt:lpstr>Presentación de PowerPoint</vt:lpstr>
      <vt:lpstr>Presentación de PowerPoint</vt:lpstr>
      <vt:lpstr>“Nunca se debe obviar la importancia del factor humano en el camino de la excelencia. Es el capital más valioso. Sólo con una buena dirección de las personas conseguiremos mejorar los procesos y la rentabilidad sostenida.” </vt:lpstr>
      <vt:lpstr>GRACIAS POR SU ATENCION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HUMANO</dc:title>
  <dc:creator>Luis Puga</dc:creator>
  <cp:lastModifiedBy>Luis Puga</cp:lastModifiedBy>
  <cp:revision>11</cp:revision>
  <dcterms:created xsi:type="dcterms:W3CDTF">2021-11-02T15:05:23Z</dcterms:created>
  <dcterms:modified xsi:type="dcterms:W3CDTF">2021-11-24T00:02:02Z</dcterms:modified>
</cp:coreProperties>
</file>