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62" r:id="rId7"/>
    <p:sldId id="260" r:id="rId8"/>
    <p:sldId id="261" r:id="rId9"/>
    <p:sldId id="267" r:id="rId10"/>
    <p:sldId id="257" r:id="rId11"/>
    <p:sldId id="264" r:id="rId12"/>
    <p:sldId id="266"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5899" autoAdjust="0"/>
  </p:normalViewPr>
  <p:slideViewPr>
    <p:cSldViewPr snapToGrid="0" showGuides="1">
      <p:cViewPr varScale="1">
        <p:scale>
          <a:sx n="75" d="100"/>
          <a:sy n="75" d="100"/>
        </p:scale>
        <p:origin x="522"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77" d="100"/>
          <a:sy n="77" d="100"/>
        </p:scale>
        <p:origin x="330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CE5952-FFD6-40D9-BC37-222B06506044}" type="datetime1">
              <a:rPr lang="es-ES" smtClean="0"/>
              <a:t>12/10/2021</a:t>
            </a:fld>
            <a:endParaRPr lang="es-ES" dirty="0"/>
          </a:p>
        </p:txBody>
      </p:sp>
      <p:sp>
        <p:nvSpPr>
          <p:cNvPr id="4" name="Marcador de pie de página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es-ES" smtClean="0"/>
              <a:t>‹Nº›</a:t>
            </a:fld>
            <a:endParaRPr lang="es-E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241CEFD-68E6-454C-B476-F5DC16164C10}" type="datetime1">
              <a:rPr lang="es-ES" noProof="0" smtClean="0"/>
              <a:t>12/10/2021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34B48B0-85B2-40C4-A05A-571C99C8AB57}" type="slidenum">
              <a:rPr lang="es-ES" noProof="0" smtClean="0"/>
              <a:t>‹Nº›</a:t>
            </a:fld>
            <a:endParaRPr lang="es-E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a:t>
            </a:fld>
            <a:endParaRPr lang="es-ES" dirty="0"/>
          </a:p>
        </p:txBody>
      </p:sp>
    </p:spTree>
    <p:extLst>
      <p:ext uri="{BB962C8B-B14F-4D97-AF65-F5344CB8AC3E}">
        <p14:creationId xmlns:p14="http://schemas.microsoft.com/office/powerpoint/2010/main" val="161675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2</a:t>
            </a:fld>
            <a:endParaRPr lang="es-ES" dirty="0"/>
          </a:p>
        </p:txBody>
      </p:sp>
    </p:spTree>
    <p:extLst>
      <p:ext uri="{BB962C8B-B14F-4D97-AF65-F5344CB8AC3E}">
        <p14:creationId xmlns:p14="http://schemas.microsoft.com/office/powerpoint/2010/main" val="178653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3</a:t>
            </a:fld>
            <a:endParaRPr lang="es-ES" dirty="0"/>
          </a:p>
        </p:txBody>
      </p:sp>
    </p:spTree>
    <p:extLst>
      <p:ext uri="{BB962C8B-B14F-4D97-AF65-F5344CB8AC3E}">
        <p14:creationId xmlns:p14="http://schemas.microsoft.com/office/powerpoint/2010/main" val="72243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4</a:t>
            </a:fld>
            <a:endParaRPr lang="es-ES" dirty="0"/>
          </a:p>
        </p:txBody>
      </p:sp>
    </p:spTree>
    <p:extLst>
      <p:ext uri="{BB962C8B-B14F-4D97-AF65-F5344CB8AC3E}">
        <p14:creationId xmlns:p14="http://schemas.microsoft.com/office/powerpoint/2010/main" val="234339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5</a:t>
            </a:fld>
            <a:endParaRPr lang="es-ES" dirty="0"/>
          </a:p>
        </p:txBody>
      </p:sp>
    </p:spTree>
    <p:extLst>
      <p:ext uri="{BB962C8B-B14F-4D97-AF65-F5344CB8AC3E}">
        <p14:creationId xmlns:p14="http://schemas.microsoft.com/office/powerpoint/2010/main" val="1519757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6</a:t>
            </a:fld>
            <a:endParaRPr lang="es-ES" dirty="0"/>
          </a:p>
        </p:txBody>
      </p:sp>
    </p:spTree>
    <p:extLst>
      <p:ext uri="{BB962C8B-B14F-4D97-AF65-F5344CB8AC3E}">
        <p14:creationId xmlns:p14="http://schemas.microsoft.com/office/powerpoint/2010/main" val="2065137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7</a:t>
            </a:fld>
            <a:endParaRPr lang="es-ES" dirty="0"/>
          </a:p>
        </p:txBody>
      </p:sp>
    </p:spTree>
    <p:extLst>
      <p:ext uri="{BB962C8B-B14F-4D97-AF65-F5344CB8AC3E}">
        <p14:creationId xmlns:p14="http://schemas.microsoft.com/office/powerpoint/2010/main" val="1569084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8</a:t>
            </a:fld>
            <a:endParaRPr lang="es-ES" dirty="0"/>
          </a:p>
        </p:txBody>
      </p:sp>
    </p:spTree>
    <p:extLst>
      <p:ext uri="{BB962C8B-B14F-4D97-AF65-F5344CB8AC3E}">
        <p14:creationId xmlns:p14="http://schemas.microsoft.com/office/powerpoint/2010/main" val="338920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9</a:t>
            </a:fld>
            <a:endParaRPr lang="es-ES" dirty="0"/>
          </a:p>
        </p:txBody>
      </p:sp>
    </p:spTree>
    <p:extLst>
      <p:ext uri="{BB962C8B-B14F-4D97-AF65-F5344CB8AC3E}">
        <p14:creationId xmlns:p14="http://schemas.microsoft.com/office/powerpoint/2010/main" val="818075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logotip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s-ES" noProof="0" dirty="0"/>
              <a:t>Título de la presentación</a:t>
            </a:r>
          </a:p>
        </p:txBody>
      </p:sp>
      <p:sp>
        <p:nvSpPr>
          <p:cNvPr id="3" name="Subtítulo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
        <p:nvSpPr>
          <p:cNvPr id="12" name="Marcador de posición de imagen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de costes de 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Rectángulo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19E7DC13-115D-44C4-960D-13F92FB6215E}"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0" name="Marcador de texto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rtl="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12.345 €</a:t>
            </a:r>
          </a:p>
        </p:txBody>
      </p:sp>
      <p:sp>
        <p:nvSpPr>
          <p:cNvPr id="21" name="Marcador de texto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rtl="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6.789 €</a:t>
            </a:r>
          </a:p>
        </p:txBody>
      </p:sp>
      <p:sp>
        <p:nvSpPr>
          <p:cNvPr id="23" name="Marcador de posición de imagen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de contenido y círcul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ectángulo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86862E1-1F56-45DE-A657-F7C4C83BE6F2}"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8" name="Elipse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1" name="Elipse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Elipse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Marcador de texto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25 €</a:t>
            </a:r>
          </a:p>
        </p:txBody>
      </p:sp>
      <p:sp>
        <p:nvSpPr>
          <p:cNvPr id="34" name="Marcador de texto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Mil millones</a:t>
            </a:r>
          </a:p>
        </p:txBody>
      </p:sp>
      <p:sp>
        <p:nvSpPr>
          <p:cNvPr id="35" name="Marcador de texto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50 €</a:t>
            </a:r>
          </a:p>
        </p:txBody>
      </p:sp>
      <p:sp>
        <p:nvSpPr>
          <p:cNvPr id="36" name="Marcador de texto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Mil millones</a:t>
            </a:r>
          </a:p>
        </p:txBody>
      </p:sp>
      <p:sp>
        <p:nvSpPr>
          <p:cNvPr id="37" name="Marcador de texto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100 €</a:t>
            </a:r>
          </a:p>
        </p:txBody>
      </p:sp>
      <p:sp>
        <p:nvSpPr>
          <p:cNvPr id="38" name="Marcador de texto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Mil millones</a:t>
            </a:r>
          </a:p>
        </p:txBody>
      </p:sp>
      <p:sp>
        <p:nvSpPr>
          <p:cNvPr id="39" name="Marcador de texto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0" name="Marcador de texto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45" name="Marcador de texto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6" name="Marcador de texto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6" name="Marcador de posición de imagen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de título y 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4BB8475-B8EA-46BE-93A6-9A7B25E51552}"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5" name="Marcador de texto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6" name="Marcador de texto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posición de imagen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del contenido de la competencia">
    <p:bg>
      <p:bgPr>
        <a:blipFill>
          <a:blip r:embed="rId2"/>
          <a:stretch>
            <a:fillRect/>
          </a:stretch>
        </a:blip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Rectángulo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Rectángulo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061A922-32FE-4214-AFBD-07BC20024D2A}"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7" name="Marcador de posición de imagen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
        <p:nvSpPr>
          <p:cNvPr id="14" name="Marcador de posición de imagen 11" descr="Cuadrante con los logotipos de los competidores">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2</a:t>
            </a:r>
          </a:p>
          <a:p>
            <a:pPr rtl="0"/>
            <a:r>
              <a:rPr lang="es-ES" noProof="0" dirty="0"/>
              <a:t>Logotipo</a:t>
            </a:r>
          </a:p>
        </p:txBody>
      </p:sp>
      <p:sp>
        <p:nvSpPr>
          <p:cNvPr id="17" name="Marcador de posición de imagen 11" descr="Cuadrante con los logotipos de los competidores">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1</a:t>
            </a:r>
          </a:p>
          <a:p>
            <a:pPr rtl="0"/>
            <a:r>
              <a:rPr lang="es-ES" noProof="0" dirty="0"/>
              <a:t>Logotipo</a:t>
            </a:r>
          </a:p>
        </p:txBody>
      </p:sp>
      <p:sp>
        <p:nvSpPr>
          <p:cNvPr id="18" name="Marcador de posición de imagen 11" descr="Cuadrante con los logotipos de los competidores">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3</a:t>
            </a:r>
          </a:p>
          <a:p>
            <a:pPr rtl="0"/>
            <a:r>
              <a:rPr lang="es-ES" noProof="0" dirty="0"/>
              <a:t>Logotipo</a:t>
            </a:r>
          </a:p>
        </p:txBody>
      </p:sp>
      <p:sp>
        <p:nvSpPr>
          <p:cNvPr id="20" name="Marcador de posición de imagen 11" descr="Cuadrante con los logotipos de los competidores">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4</a:t>
            </a:r>
          </a:p>
          <a:p>
            <a:pPr rtl="0"/>
            <a:r>
              <a:rPr lang="es-ES" noProof="0" dirty="0"/>
              <a:t>Logotipo</a:t>
            </a:r>
          </a:p>
        </p:txBody>
      </p:sp>
      <p:sp>
        <p:nvSpPr>
          <p:cNvPr id="21" name="Marcador de posición de imagen 11" descr="Cuadrante con los logotipos de los competidores">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5</a:t>
            </a:r>
          </a:p>
          <a:p>
            <a:pPr rtl="0"/>
            <a:r>
              <a:rPr lang="es-ES" noProof="0" dirty="0"/>
              <a:t>Logotipo</a:t>
            </a:r>
          </a:p>
        </p:txBody>
      </p:sp>
      <p:sp>
        <p:nvSpPr>
          <p:cNvPr id="22" name="Marcador de posición de imagen 11" descr="Cuadrante con los logotipos de los competidores">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6</a:t>
            </a:r>
          </a:p>
          <a:p>
            <a:pPr rtl="0"/>
            <a:r>
              <a:rPr lang="es-ES" noProof="0" dirty="0"/>
              <a:t>Logotipo</a:t>
            </a:r>
          </a:p>
        </p:txBody>
      </p:sp>
      <p:sp>
        <p:nvSpPr>
          <p:cNvPr id="23" name="Marcador de texto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Más caro</a:t>
            </a:r>
          </a:p>
        </p:txBody>
      </p:sp>
      <p:sp>
        <p:nvSpPr>
          <p:cNvPr id="24" name="Marcador de texto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Menos caro</a:t>
            </a:r>
          </a:p>
        </p:txBody>
      </p:sp>
      <p:sp>
        <p:nvSpPr>
          <p:cNvPr id="27" name="Marcador de texto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Menos conveniente</a:t>
            </a:r>
          </a:p>
        </p:txBody>
      </p:sp>
      <p:sp>
        <p:nvSpPr>
          <p:cNvPr id="28" name="Marcador de texto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Más conveniente</a:t>
            </a:r>
          </a:p>
        </p:txBody>
      </p:sp>
      <p:cxnSp>
        <p:nvCxnSpPr>
          <p:cNvPr id="9" name="Conector recto de flecha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Marcador de posición de imagen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de título y tre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9" name="Rectángulo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03B589C-9F38-470F-B786-2DBDB6AF715F}"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8" name="Rectángulo: Esquinas redondeada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Marcador de texto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8" name="Marcador de texto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0" name="Marcador de texto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1" name="Rectángulo: Esquinas redondeada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Marcador de texto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3" name="Marcador de texto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4" name="Marcador de texto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7" name="Rectángulo: Esquinas redondeada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8" name="Marcador de texto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0" name="Marcador de posición de imagen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eño de contenido de gráfico y tabla">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Rectángulo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A0A5E471-4F24-45BC-8375-F0AC28F02551}"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3" name="Marcador de texto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1" name="Marcador de contenido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25" name="Marcador de contenido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29" name="Marcador de posición de imagen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eño de escala de tiem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9" name="Rectángulo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11" name="Conector recto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3563106-AE94-465B-B44D-B209B5896300}" type="datetime1">
              <a:rPr lang="es-ES" noProof="0" smtClean="0"/>
              <a:t>12/10/2021</a:t>
            </a:fld>
            <a:endParaRPr lang="es-ES" noProof="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8" name="Elipse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Elipse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Elipse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Elipse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Elipse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27" name="Marcador de texto 11">
            <a:extLst>
              <a:ext uri="{FF2B5EF4-FFF2-40B4-BE49-F238E27FC236}">
                <a16:creationId xmlns:a16="http://schemas.microsoft.com/office/drawing/2014/main" id="{B7A3AAFE-6461-4AE9-B70B-74CB089850AE}"/>
              </a:ext>
            </a:extLst>
          </p:cNvPr>
          <p:cNvSpPr>
            <a:spLocks noGrp="1"/>
          </p:cNvSpPr>
          <p:nvPr>
            <p:ph type="body" sz="quarter" idx="49" hasCustomPrompt="1"/>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28" name="Marcador de texto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29" name="Marcador de texto 11">
            <a:extLst>
              <a:ext uri="{FF2B5EF4-FFF2-40B4-BE49-F238E27FC236}">
                <a16:creationId xmlns:a16="http://schemas.microsoft.com/office/drawing/2014/main" id="{FBE4D9BD-0351-4B91-B0BC-1DC3E5348A99}"/>
              </a:ext>
            </a:extLst>
          </p:cNvPr>
          <p:cNvSpPr>
            <a:spLocks noGrp="1"/>
          </p:cNvSpPr>
          <p:nvPr>
            <p:ph type="body" sz="quarter" idx="51" hasCustomPrompt="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30" name="Marcador de texto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31" name="Marcador de texto 11">
            <a:extLst>
              <a:ext uri="{FF2B5EF4-FFF2-40B4-BE49-F238E27FC236}">
                <a16:creationId xmlns:a16="http://schemas.microsoft.com/office/drawing/2014/main" id="{EDAADAFF-CDF8-4B5A-B4AF-07A1E3BDCFFD}"/>
              </a:ext>
            </a:extLst>
          </p:cNvPr>
          <p:cNvSpPr>
            <a:spLocks noGrp="1"/>
          </p:cNvSpPr>
          <p:nvPr>
            <p:ph type="body" sz="quarter" idx="53" hasCustomPrompt="1"/>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32" name="Marcador de texto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33" name="Marcador de texto 11">
            <a:extLst>
              <a:ext uri="{FF2B5EF4-FFF2-40B4-BE49-F238E27FC236}">
                <a16:creationId xmlns:a16="http://schemas.microsoft.com/office/drawing/2014/main" id="{72A71372-85B1-4BE9-AFC9-78A34420C192}"/>
              </a:ext>
            </a:extLst>
          </p:cNvPr>
          <p:cNvSpPr>
            <a:spLocks noGrp="1"/>
          </p:cNvSpPr>
          <p:nvPr>
            <p:ph type="body" sz="quarter" idx="55" hasCustomPrompt="1"/>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39" name="Marcador de texto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0" name="Marcador de texto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1" name="Marcador de texto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2" name="Marcador de texto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3" name="Marcador de texto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4" name="Marcador de texto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5" name="Marcador de texto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6" name="Marcador de texto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7" name="Marcador de texto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8" name="Marcador de texto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50" name="Marcador de posición de imagen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ítulo, contenido y logotipo2">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C9A494F-3F08-41B6-832D-2F34D801ABCA}"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1" name="Marcador de contenido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6" name="Marcador de posición de imagen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eño de contenido de equi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C9E210B5-D61B-4641-B620-135787EBDF21}"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3" name="Marcador de texto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4" name="Marcador de texto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8" name="Marcador de texto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1" name="Marcador de posición de imagen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25" name="Marcador de texto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6" name="Marcador de texto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9" name="Marcador de texto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0" name="Marcador de posición de imagen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3" name="Marcador de texto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4" name="Marcador de posición de imagen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36" name="Marcador de posición de imagen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eño de título y contenido del equi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0" name="Rectángulo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224D7830-8C27-445A-BE75-08CE471D8099}"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4" name="Marcador de posición de imagen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44" name="Marcador de texto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5" name="Marcador de texto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46" name="Marcador de posición de imagen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50" name="Marcador de texto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51" name="Marcador de texto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52" name="Marcador de posición de imagen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71" name="Marcador de texto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72" name="Marcador de texto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73" name="Marcador de posición de imagen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74" name="Marcador de texto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75" name="Marcador de texto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76" name="Marcador de posición de imagen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77" name="Marcador de texto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78" name="Marcador de texto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79" name="Marcador de posición de imagen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81" name="Marcador de posición de imagen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con logotip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s-ES" noProof="0" dirty="0"/>
              <a:t>Título de la presentación</a:t>
            </a:r>
          </a:p>
        </p:txBody>
      </p:sp>
      <p:sp>
        <p:nvSpPr>
          <p:cNvPr id="10" name="Marcador de posición de imagen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
        <p:nvSpPr>
          <p:cNvPr id="11" name="Subtítulo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Subtítulo aquí</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eño de título del gráfi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3" name="Rectángulo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39B992B8-AA73-4BD6-A422-7D484FCCFCD1}"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44" name="Marcador de texto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5" name="Marcador de texto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50" name="Marcador de texto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51" name="Marcador de texto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9" name="Marcador de texto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0" name="Marcador de texto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3" name="Marcador de texto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5" name="Marcador de texto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6" name="Marcador de texto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7" name="Marcador de texto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9" name="Rectángulo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38" name="Rectángulo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39" name="Rectángulo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40" name="Rectángulo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41" name="Rectángulo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42" name="Rectángulo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12" name="Marcador de posición de gráfico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rtlCol="0" anchor="ctr" anchorCtr="0">
            <a:normAutofit/>
          </a:bodyPr>
          <a:lstStyle>
            <a:lvl1pPr marL="0" indent="0" algn="ctr">
              <a:buNone/>
              <a:defRPr sz="1400"/>
            </a:lvl1pPr>
          </a:lstStyle>
          <a:p>
            <a:pPr rtl="0"/>
            <a:r>
              <a:rPr lang="es-ES" noProof="0" smtClean="0"/>
              <a:t>Haga clic en el icono para agregar un gráfico</a:t>
            </a:r>
            <a:endParaRPr lang="es-ES" noProof="0" dirty="0"/>
          </a:p>
        </p:txBody>
      </p:sp>
      <p:sp>
        <p:nvSpPr>
          <p:cNvPr id="47" name="Marcador de posición de imagen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eño de dos textos de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Rectángulo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fecha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15F74ACC-FE1D-4428-AD27-13C9D747D6F3}" type="datetime1">
              <a:rPr lang="es-ES" noProof="0" smtClean="0"/>
              <a:t>12/10/2021</a:t>
            </a:fld>
            <a:endParaRPr lang="es-ES" noProof="0" dirty="0"/>
          </a:p>
        </p:txBody>
      </p:sp>
      <p:sp>
        <p:nvSpPr>
          <p:cNvPr id="6" name="Marcador de pie de página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0" name="Marcador de posición de texto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Editar el estilo de texto del patrón</a:t>
            </a:r>
          </a:p>
        </p:txBody>
      </p:sp>
      <p:sp>
        <p:nvSpPr>
          <p:cNvPr id="11" name="Título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rtlCol="0"/>
          <a:lstStyle>
            <a:lvl1pPr>
              <a:defRPr b="1"/>
            </a:lvl1pPr>
          </a:lstStyle>
          <a:p>
            <a:pPr rtl="0"/>
            <a:r>
              <a:rPr lang="es-ES" noProof="0" smtClean="0"/>
              <a:t>Haga clic para modificar el estilo de título del patrón</a:t>
            </a:r>
            <a:endParaRPr lang="es-ES" noProof="0" dirty="0"/>
          </a:p>
        </p:txBody>
      </p:sp>
      <p:sp>
        <p:nvSpPr>
          <p:cNvPr id="14" name="Marcador de posición de texto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Editar el estilo de texto del patrón</a:t>
            </a:r>
          </a:p>
        </p:txBody>
      </p:sp>
      <p:sp>
        <p:nvSpPr>
          <p:cNvPr id="15" name="Marcador de posición de imagen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eño de contenido de agradecimient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vl1pPr>
          </a:lstStyle>
          <a:p>
            <a:pPr rtl="0"/>
            <a:r>
              <a:rPr lang="es-ES" noProof="0" dirty="0"/>
              <a:t>Gracias</a:t>
            </a:r>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4605167-B373-45A8-AF59-3399D3174C63}" type="datetime1">
              <a:rPr lang="es-ES" noProof="0" smtClean="0"/>
              <a:t>12/10/2021</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Marcador de posición de imagen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
        <p:nvSpPr>
          <p:cNvPr id="12" name="Marcador de texto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Jorge Montoya</a:t>
            </a:r>
          </a:p>
        </p:txBody>
      </p:sp>
      <p:sp>
        <p:nvSpPr>
          <p:cNvPr id="14" name="Marcador de texto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Teléfono:</a:t>
            </a:r>
          </a:p>
        </p:txBody>
      </p:sp>
      <p:sp>
        <p:nvSpPr>
          <p:cNvPr id="15" name="Marcador de texto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208-555-0183</a:t>
            </a:r>
          </a:p>
        </p:txBody>
      </p:sp>
      <p:sp>
        <p:nvSpPr>
          <p:cNvPr id="16" name="Marcador de texto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Correo electrónico:</a:t>
            </a:r>
          </a:p>
        </p:txBody>
      </p:sp>
      <p:sp>
        <p:nvSpPr>
          <p:cNvPr id="17" name="Marcador de texto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jorge@fineartschool.net</a:t>
            </a:r>
          </a:p>
        </p:txBody>
      </p:sp>
      <p:sp>
        <p:nvSpPr>
          <p:cNvPr id="18" name="Marcador de texto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Sitio web:</a:t>
            </a:r>
          </a:p>
        </p:txBody>
      </p:sp>
      <p:sp>
        <p:nvSpPr>
          <p:cNvPr id="19" name="Marcador de texto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ido de la sección Apéndice">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rtlCol="0"/>
          <a:lstStyle>
            <a:lvl1pPr algn="ctr">
              <a:defRPr b="1"/>
            </a:lvl1pPr>
          </a:lstStyle>
          <a:p>
            <a:pPr rtl="0"/>
            <a:r>
              <a:rPr lang="es-ES" noProof="0" smtClean="0"/>
              <a:t>Haga clic para modificar el estilo de título del patrón</a:t>
            </a:r>
            <a:endParaRPr lang="es-ES" noProof="0" dirty="0"/>
          </a:p>
        </p:txBody>
      </p:sp>
      <p:sp>
        <p:nvSpPr>
          <p:cNvPr id="5" name="Marcador de fecha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68BCC77C-AD1C-4779-8492-EA0A3C813593}" type="datetime1">
              <a:rPr lang="es-ES" noProof="0" smtClean="0"/>
              <a:t>12/10/2021</a:t>
            </a:fld>
            <a:endParaRPr lang="es-ES" noProof="0" dirty="0"/>
          </a:p>
        </p:txBody>
      </p:sp>
      <p:sp>
        <p:nvSpPr>
          <p:cNvPr id="6" name="Marcador de pie de página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4" name="Marcador de posición de imagen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eño de contenido de testimoni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Rectángulo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1A92A6A5-5352-425A-8547-3F96157CF993}"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4" name="Marcador de posición de imagen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44" name="Marcador de texto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5" name="Marcador de texto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46" name="Marcador de posición de imagen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28" name="Marcador de texto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9" name="Marcador de texto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35" name="Marcador de posición de imagen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eño de título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Rectángulo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183C9B8-5C93-4008-9477-5B9493E7B1FC}"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28" name="Marcador de texto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9" name="Marcador de texto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texto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posición de imagen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ido móvil y diseño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Rectángulo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19F1CF9-9FEB-4896-87D5-C0A921D061DF}"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28" name="Marcador de texto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dirty="0"/>
              <a:t>Título de sección</a:t>
            </a:r>
          </a:p>
        </p:txBody>
      </p:sp>
      <p:sp>
        <p:nvSpPr>
          <p:cNvPr id="29" name="Marcador de texto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texto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2" name="Marcador de posición de imagen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rtlCol="0" anchor="ctr" anchorCtr="0">
            <a:noAutofit/>
          </a:bodyPr>
          <a:lstStyle>
            <a:lvl1pPr marL="0" indent="0" algn="ctr">
              <a:buNone/>
              <a:defRPr sz="1400"/>
            </a:lvl1pPr>
          </a:lstStyle>
          <a:p>
            <a:pPr rtl="0"/>
            <a:r>
              <a:rPr lang="es-ES" noProof="0" smtClean="0"/>
              <a:t>Haga clic en el icono para agregar una imagen</a:t>
            </a:r>
            <a:endParaRPr lang="es-ES" noProof="0" dirty="0"/>
          </a:p>
        </p:txBody>
      </p:sp>
      <p:sp>
        <p:nvSpPr>
          <p:cNvPr id="13" name="Marcador de posición de imagen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rtlCol="0" anchor="ctr" anchorCtr="0">
            <a:noAutofit/>
          </a:bodyPr>
          <a:lstStyle>
            <a:lvl1pPr marL="0" indent="0" algn="ctr">
              <a:buNone/>
              <a:defRPr sz="1400"/>
            </a:lvl1pPr>
          </a:lstStyle>
          <a:p>
            <a:pPr rtl="0"/>
            <a:r>
              <a:rPr lang="es-ES" noProof="0" smtClean="0"/>
              <a:t>Haga clic en el icono para agregar una imagen</a:t>
            </a:r>
            <a:endParaRPr lang="es-ES" noProof="0" dirty="0"/>
          </a:p>
        </p:txBody>
      </p:sp>
      <p:sp>
        <p:nvSpPr>
          <p:cNvPr id="15" name="Marcador de texto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dirty="0"/>
              <a:t>Título de sección</a:t>
            </a:r>
          </a:p>
        </p:txBody>
      </p:sp>
      <p:sp>
        <p:nvSpPr>
          <p:cNvPr id="16" name="Marcador de texto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9" name="Rectángulo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xmlns=""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1" name="Rectángulo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xmlns=""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14" name="Marcador de posición de imagen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23" name="Marcador de posición de imagen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rtlCol="0" anchor="ctr" anchorCtr="0">
            <a:normAutofit/>
          </a:bodyPr>
          <a:lstStyle>
            <a:lvl1pPr marL="0" indent="0" algn="ctr">
              <a:buNone/>
              <a:defRPr sz="1400"/>
            </a:lvl1pPr>
          </a:lstStyle>
          <a:p>
            <a:pPr rtl="0"/>
            <a:r>
              <a:rPr lang="es-ES" noProof="0" smtClean="0"/>
              <a:t>Haga clic en el icono para agregar una imagen</a:t>
            </a:r>
            <a:endParaRPr lang="es-ES" noProof="0" dirty="0"/>
          </a:p>
        </p:txBody>
      </p:sp>
      <p:sp>
        <p:nvSpPr>
          <p:cNvPr id="26" name="Marcador de posición de imagen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s-ES" noProof="0" dirty="0"/>
              <a:t>Título de la presentación</a:t>
            </a:r>
          </a:p>
        </p:txBody>
      </p:sp>
      <p:sp>
        <p:nvSpPr>
          <p:cNvPr id="3" name="Subtítulo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s-ES" noProof="0" dirty="0"/>
              <a:t>Título de la presentación</a:t>
            </a:r>
          </a:p>
        </p:txBody>
      </p:sp>
      <p:sp>
        <p:nvSpPr>
          <p:cNvPr id="11" name="Subtítulo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Subtítulo aquí</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0E1C984-5E9A-4608-8F23-E22063E9E0EA}"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Marcador de contenido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de sección de encabeza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Marcador de posición de texto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Editar el estilo de texto del patrón</a:t>
            </a:r>
          </a:p>
        </p:txBody>
      </p:sp>
      <p:sp>
        <p:nvSpPr>
          <p:cNvPr id="2" name="Título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rtlCol="0"/>
          <a:lstStyle>
            <a:lvl1pPr>
              <a:defRPr b="1"/>
            </a:lvl1pPr>
          </a:lstStyle>
          <a:p>
            <a:pPr rtl="0"/>
            <a:r>
              <a:rPr lang="es-ES" noProof="0" smtClean="0"/>
              <a:t>Haga clic para modificar el estilo de título del patrón</a:t>
            </a:r>
            <a:endParaRPr lang="es-ES" noProof="0" dirty="0"/>
          </a:p>
        </p:txBody>
      </p:sp>
      <p:sp>
        <p:nvSpPr>
          <p:cNvPr id="5" name="Marcador de fecha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0E475E07-ADDB-42AB-998F-8A3A842EFB75}" type="datetime1">
              <a:rPr lang="es-ES" noProof="0" smtClean="0"/>
              <a:t>12/10/2021</a:t>
            </a:fld>
            <a:endParaRPr lang="es-ES" noProof="0" dirty="0"/>
          </a:p>
        </p:txBody>
      </p:sp>
      <p:sp>
        <p:nvSpPr>
          <p:cNvPr id="6" name="Marcador de pie de página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0" name="Marcador de posición de imagen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7" name="Rectángulo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7" name="Marcador de contenido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38" name="Marcador de posición de contenido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fecha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FAABCBA3-FEFD-49EC-A8F8-506241F81ABA}" type="datetime1">
              <a:rPr lang="es-ES" noProof="0" smtClean="0"/>
              <a:t>12/10/2021</a:t>
            </a:fld>
            <a:endParaRPr lang="es-ES" noProof="0" dirty="0"/>
          </a:p>
        </p:txBody>
      </p:sp>
      <p:sp>
        <p:nvSpPr>
          <p:cNvPr id="9" name="Marcador de pie de página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s-ES" noProof="0" dirty="0"/>
              <a:t>AGREGAR UN PIE DE PÁGINA</a:t>
            </a:r>
          </a:p>
        </p:txBody>
      </p:sp>
      <p:sp>
        <p:nvSpPr>
          <p:cNvPr id="12" name="Marcador de número de diapositiva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s-ES" noProof="0" smtClean="0"/>
              <a:pPr rtl="0"/>
              <a:t>‹Nº›</a:t>
            </a:fld>
            <a:endParaRPr lang="es-ES" noProof="0" dirty="0"/>
          </a:p>
        </p:txBody>
      </p:sp>
      <p:sp>
        <p:nvSpPr>
          <p:cNvPr id="39" name="Título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BDA0F9B-C1E8-484F-AFAB-AD7F9DA12BAB}"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7" name="Marcador de posición de texto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19" name="Marcador de texto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20" name="Marcador de posición de contenido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21" name="Marcador de posición de contenido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71B2CE8-B602-4FC0-91D8-CDE770596068}" type="datetime1">
              <a:rPr lang="es-ES" noProof="0" smtClean="0"/>
              <a:t>12/10/2021</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2" name="Título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smtClean="0"/>
              <a:t>Haga clic para modificar el estilo de título del patrón</a:t>
            </a:r>
            <a:endParaRPr lang="es-ES" noProof="0" dirty="0"/>
          </a:p>
        </p:txBody>
      </p:sp>
      <p:sp>
        <p:nvSpPr>
          <p:cNvPr id="14" name="Marcador de posición de texto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15" name="Marcador de posición de contenido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F7922530-5E46-4C1A-87B0-E7A879132091}" type="datetime1">
              <a:rPr lang="es-ES" noProof="0" smtClean="0"/>
              <a:t>12/10/2021</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Título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smtClean="0"/>
              <a:t>Haga clic para modificar el estilo de título del patrón</a:t>
            </a:r>
            <a:endParaRPr lang="es-ES" noProof="0" dirty="0"/>
          </a:p>
        </p:txBody>
      </p:sp>
      <p:sp>
        <p:nvSpPr>
          <p:cNvPr id="14" name="Marcador de posición de texto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15" name="Marcador de posición de imagen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Marcador de fecha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AA1683DB-11EF-400E-AF9D-EDF45C89F2BB}" type="datetime1">
              <a:rPr lang="es-ES" noProof="0" smtClean="0"/>
              <a:t>12/10/2021</a:t>
            </a:fld>
            <a:endParaRPr lang="es-ES" noProof="0" dirty="0"/>
          </a:p>
        </p:txBody>
      </p:sp>
      <p:sp>
        <p:nvSpPr>
          <p:cNvPr id="9" name="Marcador de pie de página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s-ES" noProof="0" dirty="0"/>
              <a:t>AGREGAR UN PIE DE PÁGINA</a:t>
            </a:r>
          </a:p>
        </p:txBody>
      </p:sp>
      <p:sp>
        <p:nvSpPr>
          <p:cNvPr id="12" name="Marcador de número de diapositiva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s-ES" noProof="0" smtClean="0"/>
              <a:pPr rtl="0"/>
              <a:t>‹Nº›</a:t>
            </a:fld>
            <a:endParaRPr lang="es-ES" noProof="0" dirty="0"/>
          </a:p>
        </p:txBody>
      </p:sp>
      <p:sp>
        <p:nvSpPr>
          <p:cNvPr id="39" name="Título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92A160B-4856-400F-AC2F-F45E5AD62B49}"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Sin fondo 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C0E73763-F894-4E4E-B0F5-08C48B827852}" type="datetime1">
              <a:rPr lang="es-ES" noProof="0" smtClean="0"/>
              <a:t>12/10/2021</a:t>
            </a:fld>
            <a:endParaRPr lang="es-ES" noProof="0" dirty="0"/>
          </a:p>
        </p:txBody>
      </p:sp>
      <p:sp>
        <p:nvSpPr>
          <p:cNvPr id="3" name="Marcador de pie de página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es-ES" noProof="0" dirty="0"/>
              <a:t>AGREGAR UN PIE DE PÁGINA</a:t>
            </a:r>
          </a:p>
        </p:txBody>
      </p:sp>
      <p:sp>
        <p:nvSpPr>
          <p:cNvPr id="4" name="Marcador de número de diapositiva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p>
            <a:pPr rtl="0"/>
            <a:fld id="{D9BB3731-526F-4638-85F8-715D717FFC12}" type="slidenum">
              <a:rPr lang="es-ES" noProof="0" smtClean="0"/>
              <a:t>‹Nº›</a:t>
            </a:fld>
            <a:endParaRPr lang="es-ES" noProof="0" dirty="0"/>
          </a:p>
        </p:txBody>
      </p:sp>
      <p:sp>
        <p:nvSpPr>
          <p:cNvPr id="21" name="Marcador de texto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22" name="Marcador de texto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Texto del patrón</a:t>
            </a:r>
            <a:br>
              <a:rPr lang="es-ES" noProof="0" dirty="0"/>
            </a:br>
            <a:r>
              <a:rPr lang="es-ES" noProof="0" dirty="0"/>
              <a:t>estilos</a:t>
            </a:r>
          </a:p>
        </p:txBody>
      </p:sp>
      <p:sp>
        <p:nvSpPr>
          <p:cNvPr id="23" name="Marcador de posición de texto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Editar el estilo de texto del patrón</a:t>
            </a:r>
          </a:p>
        </p:txBody>
      </p:sp>
      <p:sp>
        <p:nvSpPr>
          <p:cNvPr id="24" name="Marcador de posición de imagen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rtlCol="0" anchor="ctr" anchorCtr="0">
            <a:noAutofit/>
          </a:bodyPr>
          <a:lstStyle>
            <a:lvl1pPr marL="0" indent="0" algn="ctr">
              <a:buNone/>
              <a:defRPr sz="1400">
                <a:solidFill>
                  <a:schemeClr val="tx1"/>
                </a:solidFill>
              </a:defRPr>
            </a:lvl1pPr>
          </a:lstStyle>
          <a:p>
            <a:pPr rtl="0"/>
            <a:r>
              <a:rPr lang="es-ES" noProof="0" smtClean="0"/>
              <a:t>Haga clic en el icono para agregar una imagen</a:t>
            </a:r>
            <a:endParaRPr lang="es-ES" noProof="0" dirty="0"/>
          </a:p>
        </p:txBody>
      </p:sp>
      <p:sp>
        <p:nvSpPr>
          <p:cNvPr id="25" name="Marcador de posición de imagen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rtlCol="0" anchor="ctr" anchorCtr="0">
            <a:noAutofit/>
          </a:bodyPr>
          <a:lstStyle>
            <a:lvl1pPr marL="0" indent="0" algn="ctr">
              <a:buNone/>
              <a:defRPr sz="1400">
                <a:solidFill>
                  <a:schemeClr val="tx1"/>
                </a:solidFill>
              </a:defRPr>
            </a:lvl1pPr>
          </a:lstStyle>
          <a:p>
            <a:pPr rtl="0"/>
            <a:r>
              <a:rPr lang="es-ES" noProof="0" smtClean="0"/>
              <a:t>Haga clic en el icono para agregar una imagen</a:t>
            </a:r>
            <a:endParaRPr lang="es-ES" noProof="0" dirty="0"/>
          </a:p>
        </p:txBody>
      </p:sp>
      <p:sp>
        <p:nvSpPr>
          <p:cNvPr id="26" name="Marcador de posición de texto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Editar el estilo de texto del patrón</a:t>
            </a:r>
          </a:p>
        </p:txBody>
      </p:sp>
      <p:sp>
        <p:nvSpPr>
          <p:cNvPr id="27" name="Marcador de texto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Texto del patrón</a:t>
            </a:r>
            <a:br>
              <a:rPr lang="es-ES" noProof="0" dirty="0"/>
            </a:br>
            <a:r>
              <a:rPr lang="es-ES" noProof="0" dirty="0"/>
              <a:t>estilos</a:t>
            </a:r>
          </a:p>
        </p:txBody>
      </p:sp>
      <p:sp>
        <p:nvSpPr>
          <p:cNvPr id="28" name="Marcador de posición de imagen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rtlCol="0" anchor="ctr" anchorCtr="0">
            <a:noAutofit/>
          </a:bodyPr>
          <a:lstStyle>
            <a:lvl1pPr marL="0" indent="0" algn="ctr">
              <a:buNone/>
              <a:defRPr sz="1400">
                <a:solidFill>
                  <a:schemeClr val="tx1"/>
                </a:solidFill>
              </a:defRPr>
            </a:lvl1pPr>
          </a:lstStyle>
          <a:p>
            <a:pPr rtl="0"/>
            <a:r>
              <a:rPr lang="es-ES" noProof="0" smtClean="0"/>
              <a:t>Haga clic en el icono para agregar una imagen</a:t>
            </a:r>
            <a:endParaRPr lang="es-ES" noProof="0" dirty="0"/>
          </a:p>
        </p:txBody>
      </p:sp>
      <p:sp>
        <p:nvSpPr>
          <p:cNvPr id="29" name="Marcador de posición de texto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Editar el estilo de texto del patrón</a:t>
            </a:r>
          </a:p>
        </p:txBody>
      </p:sp>
      <p:sp>
        <p:nvSpPr>
          <p:cNvPr id="30" name="Marcador de texto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Texto del patrón</a:t>
            </a:r>
            <a:br>
              <a:rPr lang="es-ES" noProof="0" dirty="0"/>
            </a:br>
            <a:r>
              <a:rPr lang="es-ES" noProof="0" dirty="0"/>
              <a:t>estilos</a:t>
            </a:r>
          </a:p>
        </p:txBody>
      </p:sp>
      <p:sp>
        <p:nvSpPr>
          <p:cNvPr id="32" name="Marcador de posición de texto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Editar el estilo de texto del patrón</a:t>
            </a:r>
          </a:p>
        </p:txBody>
      </p:sp>
      <p:sp>
        <p:nvSpPr>
          <p:cNvPr id="33" name="Marcador de posición de texto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Editar el estilo de texto del patrón</a:t>
            </a:r>
          </a:p>
        </p:txBody>
      </p:sp>
      <p:sp>
        <p:nvSpPr>
          <p:cNvPr id="34" name="Marcador de texto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s-ES" noProof="0" dirty="0"/>
              <a:t>1</a:t>
            </a:r>
          </a:p>
        </p:txBody>
      </p:sp>
      <p:sp>
        <p:nvSpPr>
          <p:cNvPr id="36" name="Marcador de texto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s-ES" noProof="0" dirty="0"/>
              <a:t>1</a:t>
            </a:r>
          </a:p>
        </p:txBody>
      </p:sp>
      <p:sp>
        <p:nvSpPr>
          <p:cNvPr id="37" name="Marcador de texto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s-ES" noProof="0" dirty="0"/>
              <a:t>1</a:t>
            </a:r>
          </a:p>
        </p:txBody>
      </p:sp>
      <p:sp>
        <p:nvSpPr>
          <p:cNvPr id="39" name="Marcador de posición de imagen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40" name="Marcador de posición de texto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38" name="Título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pPr rtl="0"/>
            <a:r>
              <a:rPr lang="es-ES" noProof="0" dirty="0"/>
              <a:t>HAGA CLIC PARA EDITAR</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contenido y logoti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rtlCol="0" anchor="b" anchorCtr="0"/>
          <a:lstStyle/>
          <a:p>
            <a:pPr rtl="0"/>
            <a:r>
              <a:rPr lang="es-ES" noProof="0" smtClean="0"/>
              <a:t>Haga clic para modificar el estilo de título del patrón</a:t>
            </a:r>
            <a:endParaRPr lang="es-ES" noProof="0" dirty="0"/>
          </a:p>
        </p:txBody>
      </p:sp>
      <p:sp>
        <p:nvSpPr>
          <p:cNvPr id="6" name="Marcador de contenido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C7342668-906A-4B7F-9457-07CCB4608BC4}" type="datetime1">
              <a:rPr lang="es-ES" noProof="0" smtClean="0"/>
              <a:t>12/10/2021</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Marcador de posición de imagen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de contenido y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rtlCol="0" anchor="b" anchorCtr="0"/>
          <a:lstStyle/>
          <a:p>
            <a:pPr rtl="0"/>
            <a:r>
              <a:rPr lang="es-ES" noProof="0" smtClean="0"/>
              <a:t>Haga clic para modificar el estilo de título del patrón</a:t>
            </a:r>
            <a:endParaRPr lang="es-ES" noProof="0" dirty="0"/>
          </a:p>
        </p:txBody>
      </p:sp>
      <p:sp>
        <p:nvSpPr>
          <p:cNvPr id="6" name="Marcador de contenido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6C636A7-7D71-4245-9288-616D8B521246}" type="datetime1">
              <a:rPr lang="es-ES" noProof="0" smtClean="0"/>
              <a:t>12/10/2021</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2" name="Marcador de posición de imagen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de iconos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ectángulo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880E0C4-8A20-4B3E-B8A4-33BE2918417A}"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1" name="Marcador de texto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2" name="Marcador de texto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3" name="Marcador de texto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4" name="Marcador de texto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1" name="Marcador de posición de imagen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rtlCol="0" anchor="ctr" anchorCtr="0">
            <a:noAutofit/>
          </a:bodyPr>
          <a:lstStyle>
            <a:lvl1pPr marL="0" indent="0" algn="ctr">
              <a:buNone/>
              <a:defRPr sz="1400"/>
            </a:lvl1pPr>
          </a:lstStyle>
          <a:p>
            <a:pPr rtl="0"/>
            <a:r>
              <a:rPr lang="es-ES" noProof="0" smtClean="0"/>
              <a:t>Haga clic en el icono para agregar una imagen</a:t>
            </a:r>
            <a:endParaRPr lang="es-ES" noProof="0" dirty="0"/>
          </a:p>
        </p:txBody>
      </p:sp>
      <p:sp>
        <p:nvSpPr>
          <p:cNvPr id="22" name="Marcador de posición de imagen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rtlCol="0" anchor="ctr" anchorCtr="0">
            <a:noAutofit/>
          </a:bodyPr>
          <a:lstStyle>
            <a:lvl1pPr marL="0" indent="0" algn="ctr">
              <a:buNone/>
              <a:defRPr sz="1400"/>
            </a:lvl1pPr>
          </a:lstStyle>
          <a:p>
            <a:pPr rtl="0"/>
            <a:r>
              <a:rPr lang="es-ES" noProof="0" smtClean="0"/>
              <a:t>Haga clic en el icono para agregar una imagen</a:t>
            </a:r>
            <a:endParaRPr lang="es-ES" noProof="0" dirty="0"/>
          </a:p>
        </p:txBody>
      </p:sp>
      <p:sp>
        <p:nvSpPr>
          <p:cNvPr id="23" name="Marcador de posición de imagen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rtlCol="0" anchor="ctr" anchorCtr="0">
            <a:noAutofit/>
          </a:bodyPr>
          <a:lstStyle>
            <a:lvl1pPr marL="0" indent="0" algn="ctr">
              <a:buNone/>
              <a:defRPr sz="1400"/>
            </a:lvl1pPr>
          </a:lstStyle>
          <a:p>
            <a:pPr rtl="0"/>
            <a:r>
              <a:rPr lang="es-ES" noProof="0" smtClean="0"/>
              <a:t>Haga clic en el icono para agregar una imagen</a:t>
            </a:r>
            <a:endParaRPr lang="es-ES" noProof="0" dirty="0"/>
          </a:p>
        </p:txBody>
      </p:sp>
      <p:sp>
        <p:nvSpPr>
          <p:cNvPr id="24" name="Marcador de posición de imagen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rtlCol="0" anchor="ctr" anchorCtr="0">
            <a:noAutofit/>
          </a:bodyPr>
          <a:lstStyle>
            <a:lvl1pPr marL="0" indent="0" algn="ctr">
              <a:buNone/>
              <a:defRPr sz="1400"/>
            </a:lvl1pPr>
          </a:lstStyle>
          <a:p>
            <a:pPr rtl="0"/>
            <a:r>
              <a:rPr lang="es-ES" noProof="0" smtClean="0"/>
              <a:t>Haga clic en el icono para agregar una imagen</a:t>
            </a:r>
            <a:endParaRPr lang="es-ES" noProof="0" dirty="0"/>
          </a:p>
        </p:txBody>
      </p:sp>
      <p:sp>
        <p:nvSpPr>
          <p:cNvPr id="26" name="Marcador de posición de imagen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de monitor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Rectángulo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ED91D38-C317-4EB4-8A6C-6D95487E1B21}"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8" name="Rectángulo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xmlns=""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Marcador de posición de imagen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rtlCol="0" anchor="ctr" anchorCtr="0">
            <a:no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21" name="Marcador de posición de imagen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rtlCol="0" anchor="ctr" anchorCtr="0">
            <a:noAutofit/>
          </a:bodyPr>
          <a:lstStyle>
            <a:lvl1pPr marL="0" indent="0" algn="ctr">
              <a:buNone/>
              <a:defRPr sz="1400">
                <a:solidFill>
                  <a:schemeClr val="bg1"/>
                </a:solidFill>
              </a:defRPr>
            </a:lvl1pPr>
          </a:lstStyle>
          <a:p>
            <a:pPr rtl="0"/>
            <a:r>
              <a:rPr lang="es-ES" noProof="0" smtClean="0"/>
              <a:t>Haga clic en el icono para agregar una imagen</a:t>
            </a:r>
            <a:endParaRPr lang="es-ES" noProof="0" dirty="0"/>
          </a:p>
        </p:txBody>
      </p:sp>
      <p:sp>
        <p:nvSpPr>
          <p:cNvPr id="11" name="Marcador de posición de imagen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defRPr>
            </a:lvl1pPr>
          </a:lstStyle>
          <a:p>
            <a:pPr rtl="0"/>
            <a:r>
              <a:rPr lang="es-ES" noProof="0" smtClean="0"/>
              <a:t>Haga clic en el icono para agregar una imagen</a:t>
            </a:r>
            <a:endParaRPr lang="es-ES" noProof="0" dirty="0"/>
          </a:p>
        </p:txBody>
      </p:sp>
      <p:sp>
        <p:nvSpPr>
          <p:cNvPr id="23" name="Marcador de posición de imagen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del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rtlCol="0" anchor="b" anchorCtr="0"/>
          <a:lstStyle>
            <a:lvl1pPr algn="ctr">
              <a:defRPr/>
            </a:lvl1pPr>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6BC5C24-4709-48E9-AAD6-BD45097545C1}"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7" name="Marcador de posición de imagen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de tre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rtlCol="0" anchor="b" anchorCtr="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EDA500EF-BD93-4C54-8EDA-5420FFC7C87F}" type="datetime1">
              <a:rPr lang="es-ES" noProof="0" smtClean="0"/>
              <a:t>12/10/2021</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3" name="Marcador de texto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4" name="Marcador de texto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smtClean="0"/>
              <a:t>Editar el estilo de texto del patrón</a:t>
            </a:r>
          </a:p>
        </p:txBody>
      </p:sp>
      <p:sp>
        <p:nvSpPr>
          <p:cNvPr id="21" name="Marcador de posición de imagen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smtClean="0"/>
              <a:t>Haga clic en el icono para agregar una imagen</a:t>
            </a:r>
            <a:endParaRPr lang="es-E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fld id="{9D587605-F959-4621-AD19-3767F4D224ED}" type="datetime1">
              <a:rPr lang="es-ES" noProof="0" smtClean="0"/>
              <a:t>12/10/2021</a:t>
            </a:fld>
            <a:endParaRPr lang="es-ES" noProof="0" dirty="0"/>
          </a:p>
        </p:txBody>
      </p:sp>
      <p:sp>
        <p:nvSpPr>
          <p:cNvPr id="5" name="Marcador de pie de página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pPr rtl="0"/>
            <a:fld id="{4950F5D8-22E1-4015-8661-E5B1FD28C2DE}" type="slidenum">
              <a:rPr lang="es-ES" noProof="0" smtClean="0"/>
              <a:pPr rtl="0"/>
              <a:t>‹Nº›</a:t>
            </a:fld>
            <a:endParaRPr lang="es-E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Frecuencia" TargetMode="External"/><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es.wikipedia.org/wiki/Entorno_socia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6ADA7-71A1-44A8-81BF-1B6CACFB7577}"/>
              </a:ext>
            </a:extLst>
          </p:cNvPr>
          <p:cNvSpPr>
            <a:spLocks noGrp="1"/>
          </p:cNvSpPr>
          <p:nvPr>
            <p:ph type="ctrTitle"/>
          </p:nvPr>
        </p:nvSpPr>
        <p:spPr>
          <a:xfrm>
            <a:off x="3585972" y="2393874"/>
            <a:ext cx="5020056" cy="2078313"/>
          </a:xfrm>
        </p:spPr>
        <p:txBody>
          <a:bodyPr rtlCol="0" anchor="ctr">
            <a:normAutofit/>
          </a:bodyPr>
          <a:lstStyle/>
          <a:p>
            <a:pPr rtl="0">
              <a:lnSpc>
                <a:spcPct val="80000"/>
              </a:lnSpc>
            </a:pPr>
            <a:r>
              <a:rPr lang="es-ES" dirty="0" smtClean="0"/>
              <a:t>3. TOMA DE DECISIONES</a:t>
            </a:r>
            <a:endParaRPr lang="es-ES" dirty="0"/>
          </a:p>
        </p:txBody>
      </p:sp>
      <p:sp>
        <p:nvSpPr>
          <p:cNvPr id="3" name="Subtítulo 2">
            <a:extLst>
              <a:ext uri="{FF2B5EF4-FFF2-40B4-BE49-F238E27FC236}">
                <a16:creationId xmlns:a16="http://schemas.microsoft.com/office/drawing/2014/main" id="{977C4633-7458-4F99-83F4-CB5107BC263B}"/>
              </a:ext>
            </a:extLst>
          </p:cNvPr>
          <p:cNvSpPr>
            <a:spLocks noGrp="1"/>
          </p:cNvSpPr>
          <p:nvPr>
            <p:ph type="subTitle" idx="1"/>
          </p:nvPr>
        </p:nvSpPr>
        <p:spPr/>
        <p:txBody>
          <a:bodyPr rtlCol="0" anchor="ctr">
            <a:normAutofit fontScale="92500" lnSpcReduction="20000"/>
          </a:bodyPr>
          <a:lstStyle/>
          <a:p>
            <a:pPr rtl="0"/>
            <a:r>
              <a:rPr lang="es-ES" dirty="0" smtClean="0"/>
              <a:t>Unidad III.</a:t>
            </a:r>
          </a:p>
          <a:p>
            <a:pPr rtl="0"/>
            <a:r>
              <a:rPr lang="es-ES" dirty="0" smtClean="0"/>
              <a:t>Taller de Administración.</a:t>
            </a:r>
            <a:endParaRPr lang="es-ES" dirty="0"/>
          </a:p>
        </p:txBody>
      </p:sp>
    </p:spTree>
    <p:extLst>
      <p:ext uri="{BB962C8B-B14F-4D97-AF65-F5344CB8AC3E}">
        <p14:creationId xmlns:p14="http://schemas.microsoft.com/office/powerpoint/2010/main" val="99226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532457-29F4-475F-B58C-80A91C832EA9}"/>
              </a:ext>
            </a:extLst>
          </p:cNvPr>
          <p:cNvSpPr>
            <a:spLocks noGrp="1"/>
          </p:cNvSpPr>
          <p:nvPr>
            <p:ph type="title"/>
          </p:nvPr>
        </p:nvSpPr>
        <p:spPr>
          <a:xfrm>
            <a:off x="838200" y="3911459"/>
            <a:ext cx="10674246" cy="636340"/>
          </a:xfrm>
        </p:spPr>
        <p:txBody>
          <a:bodyPr rtlCol="0">
            <a:normAutofit/>
          </a:bodyPr>
          <a:lstStyle/>
          <a:p>
            <a:pPr algn="ctr" rtl="0"/>
            <a:r>
              <a:rPr lang="es-ES" sz="4000" dirty="0" smtClean="0"/>
              <a:t>¿QUÉ ES UNA TOMA DE DECISIONES?</a:t>
            </a:r>
            <a:endParaRPr lang="es-ES" sz="4000" dirty="0"/>
          </a:p>
        </p:txBody>
      </p:sp>
      <p:sp>
        <p:nvSpPr>
          <p:cNvPr id="2" name="Marcador de texto 1">
            <a:extLst>
              <a:ext uri="{FF2B5EF4-FFF2-40B4-BE49-F238E27FC236}">
                <a16:creationId xmlns:a16="http://schemas.microsoft.com/office/drawing/2014/main" id="{F5DC1B5D-1A60-450C-9BD8-9C391E14BCA0}"/>
              </a:ext>
            </a:extLst>
          </p:cNvPr>
          <p:cNvSpPr>
            <a:spLocks noGrp="1"/>
          </p:cNvSpPr>
          <p:nvPr>
            <p:ph type="body" idx="1"/>
          </p:nvPr>
        </p:nvSpPr>
        <p:spPr>
          <a:xfrm>
            <a:off x="831850" y="4574727"/>
            <a:ext cx="10680596" cy="1396819"/>
          </a:xfrm>
        </p:spPr>
        <p:txBody>
          <a:bodyPr rtlCol="0">
            <a:normAutofit/>
          </a:bodyPr>
          <a:lstStyle/>
          <a:p>
            <a:pPr algn="ctr"/>
            <a:r>
              <a:rPr lang="es-ES" sz="2000" dirty="0" smtClean="0"/>
              <a:t>La </a:t>
            </a:r>
            <a:r>
              <a:rPr lang="es-ES" sz="2000" dirty="0"/>
              <a:t>toma de decisiones es el proceso en el cual un individuo o grupo de individuos deben elegir entre varias opciones. Este proceso se activa cuando hay que resolver un conflicto o situación que requiere de una acción concreta. </a:t>
            </a:r>
            <a:r>
              <a:rPr lang="es-ES" sz="2000" dirty="0" smtClean="0"/>
              <a:t>El resultado de todo el proceso se le llama </a:t>
            </a:r>
            <a:r>
              <a:rPr lang="es-ES" sz="2000" b="1" dirty="0" smtClean="0"/>
              <a:t>decisión</a:t>
            </a:r>
            <a:r>
              <a:rPr lang="es-ES" sz="2000" dirty="0" smtClean="0"/>
              <a:t>.</a:t>
            </a:r>
            <a:endParaRPr lang="es-ES" sz="2000" dirty="0"/>
          </a:p>
        </p:txBody>
      </p:sp>
      <p:sp>
        <p:nvSpPr>
          <p:cNvPr id="7" name="Marcador de número de diapositiva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rtlCol="0"/>
          <a:lstStyle/>
          <a:p>
            <a:pPr rtl="0"/>
            <a:fld id="{4950F5D8-22E1-4015-8661-E5B1FD28C2DE}" type="slidenum">
              <a:rPr lang="es-ES" smtClean="0"/>
              <a:pPr rtl="0"/>
              <a:t>2</a:t>
            </a:fld>
            <a:endParaRPr lang="es-ES" dirty="0"/>
          </a:p>
        </p:txBody>
      </p:sp>
      <p:sp>
        <p:nvSpPr>
          <p:cNvPr id="5" name="Marcador de fecha 4">
            <a:extLst>
              <a:ext uri="{FF2B5EF4-FFF2-40B4-BE49-F238E27FC236}">
                <a16:creationId xmlns:a16="http://schemas.microsoft.com/office/drawing/2014/main" id="{89EF1FB9-B16B-4B0E-B1C6-ACB21972CF14}"/>
              </a:ext>
            </a:extLst>
          </p:cNvPr>
          <p:cNvSpPr>
            <a:spLocks noGrp="1"/>
          </p:cNvSpPr>
          <p:nvPr>
            <p:ph type="dt" sz="half" idx="10"/>
          </p:nvPr>
        </p:nvSpPr>
        <p:spPr/>
        <p:txBody>
          <a:bodyPr rtlCol="0"/>
          <a:lstStyle/>
          <a:p>
            <a:pPr rtl="0"/>
            <a:fld id="{64752928-8BAE-4776-8132-1F778D9E15DA}" type="datetime1">
              <a:rPr lang="es-ES" smtClean="0"/>
              <a:t>12/10/2021</a:t>
            </a:fld>
            <a:endParaRPr lang="es-ES" dirty="0"/>
          </a:p>
        </p:txBody>
      </p:sp>
      <p:sp>
        <p:nvSpPr>
          <p:cNvPr id="6" name="Marcador de pie de página 5">
            <a:extLst>
              <a:ext uri="{FF2B5EF4-FFF2-40B4-BE49-F238E27FC236}">
                <a16:creationId xmlns:a16="http://schemas.microsoft.com/office/drawing/2014/main" id="{DB792729-D9BA-45F7-B2E7-911659343CD7}"/>
              </a:ext>
            </a:extLst>
          </p:cNvPr>
          <p:cNvSpPr>
            <a:spLocks noGrp="1"/>
          </p:cNvSpPr>
          <p:nvPr>
            <p:ph type="ftr" sz="quarter" idx="11"/>
          </p:nvPr>
        </p:nvSpPr>
        <p:spPr/>
        <p:txBody>
          <a:bodyPr rtlCol="0"/>
          <a:lstStyle/>
          <a:p>
            <a:pPr rtl="0"/>
            <a:r>
              <a:rPr lang="es-ES" dirty="0" smtClean="0"/>
              <a:t>CRUZ ARENAS DIEGO IVAN</a:t>
            </a:r>
            <a:endParaRPr lang="es-ES"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648" y="152400"/>
            <a:ext cx="3175000" cy="3175000"/>
          </a:xfrm>
          <a:prstGeom prst="rect">
            <a:avLst/>
          </a:prstGeom>
        </p:spPr>
      </p:pic>
    </p:spTree>
    <p:extLst>
      <p:ext uri="{BB962C8B-B14F-4D97-AF65-F5344CB8AC3E}">
        <p14:creationId xmlns:p14="http://schemas.microsoft.com/office/powerpoint/2010/main" val="403669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B37E1-F9A3-4DAE-8651-1F67369BE49E}"/>
              </a:ext>
            </a:extLst>
          </p:cNvPr>
          <p:cNvSpPr>
            <a:spLocks noGrp="1"/>
          </p:cNvSpPr>
          <p:nvPr>
            <p:ph type="title"/>
          </p:nvPr>
        </p:nvSpPr>
        <p:spPr>
          <a:xfrm>
            <a:off x="841248" y="468999"/>
            <a:ext cx="8778694" cy="889321"/>
          </a:xfrm>
        </p:spPr>
        <p:txBody>
          <a:bodyPr rtlCol="0">
            <a:normAutofit fontScale="90000"/>
          </a:bodyPr>
          <a:lstStyle/>
          <a:p>
            <a:pPr rtl="0"/>
            <a:r>
              <a:rPr lang="es-ES" dirty="0" smtClean="0"/>
              <a:t>CLASIFICACIÓN DE LAS DECISIONES:</a:t>
            </a:r>
            <a:endParaRPr lang="es-ES" dirty="0"/>
          </a:p>
        </p:txBody>
      </p:sp>
      <p:sp>
        <p:nvSpPr>
          <p:cNvPr id="11" name="Marcador de texto 10">
            <a:extLst>
              <a:ext uri="{FF2B5EF4-FFF2-40B4-BE49-F238E27FC236}">
                <a16:creationId xmlns:a16="http://schemas.microsoft.com/office/drawing/2014/main" id="{EC8B5F5D-4DED-486E-AD3C-6533999123D0}"/>
              </a:ext>
            </a:extLst>
          </p:cNvPr>
          <p:cNvSpPr>
            <a:spLocks noGrp="1"/>
          </p:cNvSpPr>
          <p:nvPr>
            <p:ph type="body" sz="quarter" idx="47"/>
          </p:nvPr>
        </p:nvSpPr>
        <p:spPr>
          <a:xfrm>
            <a:off x="836613" y="1392450"/>
            <a:ext cx="9297987" cy="333242"/>
          </a:xfrm>
        </p:spPr>
        <p:txBody>
          <a:bodyPr rtlCol="0">
            <a:normAutofit fontScale="85000" lnSpcReduction="10000"/>
          </a:bodyPr>
          <a:lstStyle/>
          <a:p>
            <a:r>
              <a:rPr lang="es-ES" dirty="0"/>
              <a:t>Las decisiones se pueden clasificar </a:t>
            </a:r>
            <a:r>
              <a:rPr lang="es-ES" dirty="0" smtClean="0"/>
              <a:t>por </a:t>
            </a:r>
            <a:r>
              <a:rPr lang="es-ES" dirty="0"/>
              <a:t>la </a:t>
            </a:r>
            <a:r>
              <a:rPr lang="es-ES" dirty="0">
                <a:hlinkClick r:id="rId3" tooltip="Frecuencia"/>
              </a:rPr>
              <a:t>frecuencia</a:t>
            </a:r>
            <a:r>
              <a:rPr lang="es-ES" dirty="0"/>
              <a:t> con la que se </a:t>
            </a:r>
            <a:r>
              <a:rPr lang="es-ES" dirty="0" smtClean="0"/>
              <a:t>presentan y las</a:t>
            </a:r>
            <a:r>
              <a:rPr lang="es-ES" dirty="0"/>
              <a:t> </a:t>
            </a:r>
            <a:r>
              <a:rPr lang="es-ES" dirty="0">
                <a:hlinkClick r:id="rId4" tooltip="Entorno social"/>
              </a:rPr>
              <a:t>circunstancias</a:t>
            </a:r>
            <a:r>
              <a:rPr lang="es-ES" dirty="0"/>
              <a:t> que </a:t>
            </a:r>
            <a:r>
              <a:rPr lang="es-ES" dirty="0" smtClean="0"/>
              <a:t>afrontan.</a:t>
            </a:r>
            <a:endParaRPr lang="es-ES" dirty="0"/>
          </a:p>
        </p:txBody>
      </p:sp>
      <p:sp>
        <p:nvSpPr>
          <p:cNvPr id="7" name="Marcador de texto 6">
            <a:extLst>
              <a:ext uri="{FF2B5EF4-FFF2-40B4-BE49-F238E27FC236}">
                <a16:creationId xmlns:a16="http://schemas.microsoft.com/office/drawing/2014/main" id="{9D39A442-EAC4-4F9B-B80E-420D7D36ED2E}"/>
              </a:ext>
            </a:extLst>
          </p:cNvPr>
          <p:cNvSpPr>
            <a:spLocks noGrp="1"/>
          </p:cNvSpPr>
          <p:nvPr>
            <p:ph type="body" idx="41"/>
          </p:nvPr>
        </p:nvSpPr>
        <p:spPr>
          <a:xfrm>
            <a:off x="6410166" y="4162794"/>
            <a:ext cx="2374238" cy="334918"/>
          </a:xfrm>
        </p:spPr>
        <p:txBody>
          <a:bodyPr rtlCol="0">
            <a:normAutofit fontScale="70000" lnSpcReduction="20000"/>
          </a:bodyPr>
          <a:lstStyle/>
          <a:p>
            <a:r>
              <a:rPr lang="en-US" dirty="0" err="1"/>
              <a:t>Decisiones</a:t>
            </a:r>
            <a:r>
              <a:rPr lang="en-US" dirty="0"/>
              <a:t> </a:t>
            </a:r>
            <a:r>
              <a:rPr lang="en-US" dirty="0" err="1"/>
              <a:t>programadas</a:t>
            </a:r>
            <a:endParaRPr lang="es-ES" dirty="0"/>
          </a:p>
        </p:txBody>
      </p:sp>
      <p:sp>
        <p:nvSpPr>
          <p:cNvPr id="8" name="Marcador de texto 7">
            <a:extLst>
              <a:ext uri="{FF2B5EF4-FFF2-40B4-BE49-F238E27FC236}">
                <a16:creationId xmlns:a16="http://schemas.microsoft.com/office/drawing/2014/main" id="{59B269EA-29F7-4180-983F-353E08D9B3F5}"/>
              </a:ext>
            </a:extLst>
          </p:cNvPr>
          <p:cNvSpPr>
            <a:spLocks noGrp="1"/>
          </p:cNvSpPr>
          <p:nvPr>
            <p:ph type="body" sz="quarter" idx="42"/>
          </p:nvPr>
        </p:nvSpPr>
        <p:spPr>
          <a:xfrm>
            <a:off x="6410166" y="4596010"/>
            <a:ext cx="2286000" cy="1402464"/>
          </a:xfrm>
        </p:spPr>
        <p:txBody>
          <a:bodyPr rtlCol="0">
            <a:normAutofit lnSpcReduction="10000"/>
          </a:bodyPr>
          <a:lstStyle/>
          <a:p>
            <a:r>
              <a:rPr lang="es-ES" dirty="0"/>
              <a:t>Son aquellas que se toman frecuentemente</a:t>
            </a:r>
            <a:r>
              <a:rPr lang="es-ES" dirty="0" smtClean="0"/>
              <a:t>, </a:t>
            </a:r>
            <a:r>
              <a:rPr lang="es-ES" dirty="0"/>
              <a:t>son repetitivas y se convierte en una rutina </a:t>
            </a:r>
            <a:r>
              <a:rPr lang="es-ES" dirty="0" smtClean="0"/>
              <a:t>tomarlas. </a:t>
            </a:r>
            <a:r>
              <a:rPr lang="es-ES" dirty="0"/>
              <a:t>N</a:t>
            </a:r>
            <a:r>
              <a:rPr lang="es-ES" dirty="0" smtClean="0"/>
              <a:t>o hay </a:t>
            </a:r>
            <a:r>
              <a:rPr lang="es-ES" dirty="0"/>
              <a:t>necesidad de diseñar ninguna solución, </a:t>
            </a:r>
            <a:r>
              <a:rPr lang="es-ES" dirty="0" smtClean="0"/>
              <a:t>simplemente </a:t>
            </a:r>
            <a:r>
              <a:rPr lang="es-ES" dirty="0"/>
              <a:t>se rige por la que se ha seguido anteriormente.</a:t>
            </a:r>
          </a:p>
        </p:txBody>
      </p:sp>
      <p:sp>
        <p:nvSpPr>
          <p:cNvPr id="9" name="Marcador de texto 8">
            <a:extLst>
              <a:ext uri="{FF2B5EF4-FFF2-40B4-BE49-F238E27FC236}">
                <a16:creationId xmlns:a16="http://schemas.microsoft.com/office/drawing/2014/main" id="{12ABC038-A233-47DB-BEFD-F6D7371611F6}"/>
              </a:ext>
            </a:extLst>
          </p:cNvPr>
          <p:cNvSpPr>
            <a:spLocks noGrp="1"/>
          </p:cNvSpPr>
          <p:nvPr>
            <p:ph type="body" idx="45"/>
          </p:nvPr>
        </p:nvSpPr>
        <p:spPr>
          <a:xfrm>
            <a:off x="9196942" y="4162794"/>
            <a:ext cx="2453952" cy="334918"/>
          </a:xfrm>
        </p:spPr>
        <p:txBody>
          <a:bodyPr rtlCol="0">
            <a:normAutofit fontScale="70000" lnSpcReduction="20000"/>
          </a:bodyPr>
          <a:lstStyle/>
          <a:p>
            <a:r>
              <a:rPr lang="en-US" dirty="0" err="1"/>
              <a:t>Decisiones</a:t>
            </a:r>
            <a:r>
              <a:rPr lang="en-US" dirty="0"/>
              <a:t> no </a:t>
            </a:r>
            <a:r>
              <a:rPr lang="en-US" dirty="0" err="1" smtClean="0"/>
              <a:t>programadas</a:t>
            </a:r>
            <a:r>
              <a:rPr lang="en-US" dirty="0" smtClean="0"/>
              <a:t>:</a:t>
            </a:r>
            <a:endParaRPr lang="es-ES" dirty="0"/>
          </a:p>
        </p:txBody>
      </p:sp>
      <p:sp>
        <p:nvSpPr>
          <p:cNvPr id="10" name="Marcador de texto 9">
            <a:extLst>
              <a:ext uri="{FF2B5EF4-FFF2-40B4-BE49-F238E27FC236}">
                <a16:creationId xmlns:a16="http://schemas.microsoft.com/office/drawing/2014/main" id="{206C2CB1-F5EE-46DA-A614-0B0153DDBA46}"/>
              </a:ext>
            </a:extLst>
          </p:cNvPr>
          <p:cNvSpPr>
            <a:spLocks noGrp="1"/>
          </p:cNvSpPr>
          <p:nvPr>
            <p:ph type="body" sz="quarter" idx="46"/>
          </p:nvPr>
        </p:nvSpPr>
        <p:spPr>
          <a:xfrm>
            <a:off x="9196942" y="4596010"/>
            <a:ext cx="2286000" cy="1375536"/>
          </a:xfrm>
        </p:spPr>
        <p:txBody>
          <a:bodyPr rtlCol="0">
            <a:normAutofit/>
          </a:bodyPr>
          <a:lstStyle/>
          <a:p>
            <a:r>
              <a:rPr lang="es-ES" dirty="0"/>
              <a:t>S</a:t>
            </a:r>
            <a:r>
              <a:rPr lang="es-ES" dirty="0" smtClean="0"/>
              <a:t>on </a:t>
            </a:r>
            <a:r>
              <a:rPr lang="es-ES" dirty="0"/>
              <a:t>decisiones que se toman ante problemas o situaciones que se presentan con poca frecuencia, o aquellas que necesitan de un modelo o proceso específico de solución</a:t>
            </a:r>
          </a:p>
        </p:txBody>
      </p:sp>
      <p:sp>
        <p:nvSpPr>
          <p:cNvPr id="5" name="Marcador de número de diapositiva 4">
            <a:extLst>
              <a:ext uri="{FF2B5EF4-FFF2-40B4-BE49-F238E27FC236}">
                <a16:creationId xmlns:a16="http://schemas.microsoft.com/office/drawing/2014/main" id="{024136C6-3C0D-4842-BA27-4952FADF5DD6}"/>
              </a:ext>
            </a:extLst>
          </p:cNvPr>
          <p:cNvSpPr>
            <a:spLocks noGrp="1"/>
          </p:cNvSpPr>
          <p:nvPr>
            <p:ph type="sldNum" sz="quarter" idx="12"/>
          </p:nvPr>
        </p:nvSpPr>
        <p:spPr/>
        <p:txBody>
          <a:bodyPr rtlCol="0"/>
          <a:lstStyle/>
          <a:p>
            <a:pPr rtl="0"/>
            <a:fld id="{4950F5D8-22E1-4015-8661-E5B1FD28C2DE}" type="slidenum">
              <a:rPr lang="es-ES" smtClean="0"/>
              <a:pPr rtl="0"/>
              <a:t>3</a:t>
            </a:fld>
            <a:endParaRPr lang="es-ES" dirty="0"/>
          </a:p>
        </p:txBody>
      </p:sp>
      <p:sp>
        <p:nvSpPr>
          <p:cNvPr id="3" name="Marcador de fecha 2">
            <a:extLst>
              <a:ext uri="{FF2B5EF4-FFF2-40B4-BE49-F238E27FC236}">
                <a16:creationId xmlns:a16="http://schemas.microsoft.com/office/drawing/2014/main" id="{789D36BA-F1B3-4C4F-B407-FCE768D93116}"/>
              </a:ext>
            </a:extLst>
          </p:cNvPr>
          <p:cNvSpPr>
            <a:spLocks noGrp="1"/>
          </p:cNvSpPr>
          <p:nvPr>
            <p:ph type="dt" sz="half" idx="10"/>
          </p:nvPr>
        </p:nvSpPr>
        <p:spPr/>
        <p:txBody>
          <a:bodyPr rtlCol="0"/>
          <a:lstStyle/>
          <a:p>
            <a:pPr rtl="0"/>
            <a:fld id="{0FAF9085-8477-42DC-AEAA-3B794A34065A}" type="datetime1">
              <a:rPr lang="es-ES" smtClean="0"/>
              <a:t>12/10/2021</a:t>
            </a:fld>
            <a:endParaRPr lang="es-ES" dirty="0"/>
          </a:p>
        </p:txBody>
      </p:sp>
      <p:sp>
        <p:nvSpPr>
          <p:cNvPr id="4" name="Marcador de pie de página 3">
            <a:extLst>
              <a:ext uri="{FF2B5EF4-FFF2-40B4-BE49-F238E27FC236}">
                <a16:creationId xmlns:a16="http://schemas.microsoft.com/office/drawing/2014/main" id="{B6F38EA6-5514-4A55-8668-1C2023BAAFCA}"/>
              </a:ext>
            </a:extLst>
          </p:cNvPr>
          <p:cNvSpPr>
            <a:spLocks noGrp="1"/>
          </p:cNvSpPr>
          <p:nvPr>
            <p:ph type="ftr" sz="quarter" idx="11"/>
          </p:nvPr>
        </p:nvSpPr>
        <p:spPr/>
        <p:txBody>
          <a:bodyPr rtlCol="0"/>
          <a:lstStyle/>
          <a:p>
            <a:pPr rtl="0"/>
            <a:r>
              <a:rPr lang="es-ES" dirty="0" smtClean="0"/>
              <a:t>CRUZ ARENAS DIEGO IVAN</a:t>
            </a:r>
            <a:endParaRPr lang="es-ES" dirty="0"/>
          </a:p>
        </p:txBody>
      </p:sp>
      <p:pic>
        <p:nvPicPr>
          <p:cNvPr id="12" name="Marcador de posición de imagen 11"/>
          <p:cNvPicPr>
            <a:picLocks noGrp="1" noChangeAspect="1"/>
          </p:cNvPicPr>
          <p:nvPr>
            <p:ph type="pic" sz="quarter" idx="50"/>
          </p:nvPr>
        </p:nvPicPr>
        <p:blipFill>
          <a:blip r:embed="rId5">
            <a:extLst>
              <a:ext uri="{28A0092B-C50C-407E-A947-70E740481C1C}">
                <a14:useLocalDpi xmlns:a14="http://schemas.microsoft.com/office/drawing/2010/main" val="0"/>
              </a:ext>
            </a:extLst>
          </a:blip>
          <a:srcRect l="14738" r="14738"/>
          <a:stretch>
            <a:fillRect/>
          </a:stretch>
        </p:blipFill>
        <p:spPr>
          <a:xfrm>
            <a:off x="6411224" y="2623414"/>
            <a:ext cx="2034276" cy="1512667"/>
          </a:xfrm>
        </p:spPr>
      </p:pic>
      <p:pic>
        <p:nvPicPr>
          <p:cNvPr id="16" name="Imagen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9942" y="2644602"/>
            <a:ext cx="1440000" cy="1502609"/>
          </a:xfrm>
          <a:prstGeom prst="rect">
            <a:avLst/>
          </a:prstGeom>
        </p:spPr>
      </p:pic>
      <p:pic>
        <p:nvPicPr>
          <p:cNvPr id="18" name="Marcador de posición de imagen 17"/>
          <p:cNvPicPr>
            <a:picLocks noGrp="1" noChangeAspect="1"/>
          </p:cNvPicPr>
          <p:nvPr>
            <p:ph type="pic" sz="quarter" idx="52"/>
          </p:nvPr>
        </p:nvPicPr>
        <p:blipFill>
          <a:blip r:embed="rId7">
            <a:extLst>
              <a:ext uri="{28A0092B-C50C-407E-A947-70E740481C1C}">
                <a14:useLocalDpi xmlns:a14="http://schemas.microsoft.com/office/drawing/2010/main" val="0"/>
              </a:ext>
            </a:extLst>
          </a:blip>
          <a:srcRect t="8489" b="8489"/>
          <a:stretch>
            <a:fillRect/>
          </a:stretch>
        </p:blipFill>
        <p:spPr/>
      </p:pic>
    </p:spTree>
    <p:extLst>
      <p:ext uri="{BB962C8B-B14F-4D97-AF65-F5344CB8AC3E}">
        <p14:creationId xmlns:p14="http://schemas.microsoft.com/office/powerpoint/2010/main" val="290542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C665F-537D-4B74-92F8-96ED80122ADC}"/>
              </a:ext>
            </a:extLst>
          </p:cNvPr>
          <p:cNvSpPr>
            <a:spLocks noGrp="1"/>
          </p:cNvSpPr>
          <p:nvPr>
            <p:ph type="title"/>
          </p:nvPr>
        </p:nvSpPr>
        <p:spPr/>
        <p:txBody>
          <a:bodyPr rtlCol="0">
            <a:normAutofit/>
          </a:bodyPr>
          <a:lstStyle/>
          <a:p>
            <a:pPr algn="ctr" rtl="0"/>
            <a:r>
              <a:rPr lang="es-ES" sz="4000" dirty="0" smtClean="0"/>
              <a:t>INDECISIÓN</a:t>
            </a:r>
            <a:endParaRPr lang="es-ES" sz="4000" dirty="0"/>
          </a:p>
        </p:txBody>
      </p:sp>
      <p:sp>
        <p:nvSpPr>
          <p:cNvPr id="3" name="Marcador de contenido 2">
            <a:extLst>
              <a:ext uri="{FF2B5EF4-FFF2-40B4-BE49-F238E27FC236}">
                <a16:creationId xmlns:a16="http://schemas.microsoft.com/office/drawing/2014/main" id="{E0ACFCBA-E6B8-4ECB-B191-23EF3473943C}"/>
              </a:ext>
            </a:extLst>
          </p:cNvPr>
          <p:cNvSpPr>
            <a:spLocks noGrp="1"/>
          </p:cNvSpPr>
          <p:nvPr>
            <p:ph sz="quarter" idx="4"/>
          </p:nvPr>
        </p:nvSpPr>
        <p:spPr>
          <a:xfrm>
            <a:off x="838200" y="2981062"/>
            <a:ext cx="4607015" cy="1631745"/>
          </a:xfrm>
        </p:spPr>
        <p:txBody>
          <a:bodyPr rtlCol="0">
            <a:normAutofit/>
          </a:bodyPr>
          <a:lstStyle/>
          <a:p>
            <a:r>
              <a:rPr lang="es-ES" sz="2000" dirty="0"/>
              <a:t>La indecisión se define como una falta de determinación ante una </a:t>
            </a:r>
            <a:r>
              <a:rPr lang="es-ES" sz="2000" dirty="0" smtClean="0"/>
              <a:t>situación. </a:t>
            </a:r>
            <a:r>
              <a:rPr lang="es-ES" sz="2000" dirty="0"/>
              <a:t>Es un trastorno que destruye la seguridad y que se vuelve un problema a la hora de decidir, es la incapacidad de elegir entre dos o más </a:t>
            </a:r>
            <a:r>
              <a:rPr lang="es-ES" sz="2000" dirty="0" smtClean="0"/>
              <a:t>opciones.</a:t>
            </a:r>
            <a:endParaRPr lang="es-ES" sz="2000" dirty="0"/>
          </a:p>
        </p:txBody>
      </p:sp>
      <p:sp>
        <p:nvSpPr>
          <p:cNvPr id="6" name="Marcador de número de diapositiva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es-ES" smtClean="0"/>
              <a:pPr rtl="0"/>
              <a:t>4</a:t>
            </a:fld>
            <a:endParaRPr lang="es-ES" dirty="0"/>
          </a:p>
        </p:txBody>
      </p:sp>
      <p:sp>
        <p:nvSpPr>
          <p:cNvPr id="4" name="Marcador de fecha 3">
            <a:extLst>
              <a:ext uri="{FF2B5EF4-FFF2-40B4-BE49-F238E27FC236}">
                <a16:creationId xmlns:a16="http://schemas.microsoft.com/office/drawing/2014/main" id="{EBDE8417-3B40-4421-8C0C-E812952C4D17}"/>
              </a:ext>
            </a:extLst>
          </p:cNvPr>
          <p:cNvSpPr>
            <a:spLocks noGrp="1"/>
          </p:cNvSpPr>
          <p:nvPr>
            <p:ph type="dt" sz="half" idx="10"/>
          </p:nvPr>
        </p:nvSpPr>
        <p:spPr/>
        <p:txBody>
          <a:bodyPr rtlCol="0"/>
          <a:lstStyle/>
          <a:p>
            <a:pPr rtl="0"/>
            <a:fld id="{C1051477-817D-4B20-91A3-D942F6C5624B}" type="datetime1">
              <a:rPr lang="es-ES" smtClean="0"/>
              <a:t>12/10/2021</a:t>
            </a:fld>
            <a:endParaRPr lang="es-ES" dirty="0"/>
          </a:p>
        </p:txBody>
      </p:sp>
      <p:sp>
        <p:nvSpPr>
          <p:cNvPr id="5" name="Marcador de pie de página 4">
            <a:extLst>
              <a:ext uri="{FF2B5EF4-FFF2-40B4-BE49-F238E27FC236}">
                <a16:creationId xmlns:a16="http://schemas.microsoft.com/office/drawing/2014/main" id="{AD9AD198-93C9-4EAB-8485-34EDEDDBA8A0}"/>
              </a:ext>
            </a:extLst>
          </p:cNvPr>
          <p:cNvSpPr>
            <a:spLocks noGrp="1"/>
          </p:cNvSpPr>
          <p:nvPr>
            <p:ph type="ftr" sz="quarter" idx="11"/>
          </p:nvPr>
        </p:nvSpPr>
        <p:spPr/>
        <p:txBody>
          <a:bodyPr rtlCol="0"/>
          <a:lstStyle/>
          <a:p>
            <a:pPr rtl="0"/>
            <a:r>
              <a:rPr lang="es-ES" dirty="0" smtClean="0"/>
              <a:t>CRUZ ARENAS DIEGO IVAN.</a:t>
            </a:r>
            <a:endParaRPr lang="es-ES"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180" y="1514007"/>
            <a:ext cx="5059265" cy="3098800"/>
          </a:xfrm>
          <a:prstGeom prst="rect">
            <a:avLst/>
          </a:prstGeom>
        </p:spPr>
      </p:pic>
    </p:spTree>
    <p:extLst>
      <p:ext uri="{BB962C8B-B14F-4D97-AF65-F5344CB8AC3E}">
        <p14:creationId xmlns:p14="http://schemas.microsoft.com/office/powerpoint/2010/main" val="217126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1D65C-1076-4F43-B4FA-3B4804E8DF5B}"/>
              </a:ext>
            </a:extLst>
          </p:cNvPr>
          <p:cNvSpPr>
            <a:spLocks noGrp="1"/>
          </p:cNvSpPr>
          <p:nvPr>
            <p:ph type="title"/>
          </p:nvPr>
        </p:nvSpPr>
        <p:spPr/>
        <p:txBody>
          <a:bodyPr rtlCol="0"/>
          <a:lstStyle/>
          <a:p>
            <a:pPr rtl="0"/>
            <a:r>
              <a:rPr lang="es-ES" dirty="0" smtClean="0"/>
              <a:t>CAUSA DE LAS INDECISIONES.</a:t>
            </a:r>
            <a:endParaRPr lang="es-ES" dirty="0"/>
          </a:p>
        </p:txBody>
      </p:sp>
      <p:sp>
        <p:nvSpPr>
          <p:cNvPr id="15" name="Marcador de texto 14">
            <a:extLst>
              <a:ext uri="{FF2B5EF4-FFF2-40B4-BE49-F238E27FC236}">
                <a16:creationId xmlns:a16="http://schemas.microsoft.com/office/drawing/2014/main" id="{72ED5FCC-E29C-48DE-84D8-EA34FFE7CE49}"/>
              </a:ext>
            </a:extLst>
          </p:cNvPr>
          <p:cNvSpPr>
            <a:spLocks noGrp="1"/>
          </p:cNvSpPr>
          <p:nvPr>
            <p:ph type="body" sz="quarter" idx="47"/>
          </p:nvPr>
        </p:nvSpPr>
        <p:spPr>
          <a:xfrm>
            <a:off x="836613" y="1392450"/>
            <a:ext cx="9691687" cy="333242"/>
          </a:xfrm>
        </p:spPr>
        <p:txBody>
          <a:bodyPr rtlCol="0">
            <a:normAutofit/>
          </a:bodyPr>
          <a:lstStyle/>
          <a:p>
            <a:r>
              <a:rPr lang="es-ES" dirty="0"/>
              <a:t>Dr. Jeffrey Z. Rubín (1986) identificó algunos factores que entorpecen la toma de decisiones:</a:t>
            </a:r>
          </a:p>
        </p:txBody>
      </p:sp>
      <p:sp>
        <p:nvSpPr>
          <p:cNvPr id="8" name="Marcador de texto 7">
            <a:extLst>
              <a:ext uri="{FF2B5EF4-FFF2-40B4-BE49-F238E27FC236}">
                <a16:creationId xmlns:a16="http://schemas.microsoft.com/office/drawing/2014/main" id="{55A064E7-CBD4-44C6-846D-EC14D2291E3C}"/>
              </a:ext>
            </a:extLst>
          </p:cNvPr>
          <p:cNvSpPr>
            <a:spLocks noGrp="1"/>
          </p:cNvSpPr>
          <p:nvPr>
            <p:ph type="body" sz="quarter" idx="14"/>
          </p:nvPr>
        </p:nvSpPr>
        <p:spPr>
          <a:xfrm>
            <a:off x="836613" y="2293334"/>
            <a:ext cx="10171113" cy="3040666"/>
          </a:xfrm>
        </p:spPr>
        <p:txBody>
          <a:bodyPr rtlCol="0">
            <a:normAutofit/>
          </a:bodyPr>
          <a:lstStyle/>
          <a:p>
            <a:pPr marL="285750" indent="-285750">
              <a:buFont typeface="Wingdings" panose="05000000000000000000" pitchFamily="2" charset="2"/>
              <a:buChar char="Ø"/>
            </a:pPr>
            <a:r>
              <a:rPr lang="es-ES" sz="1800" dirty="0"/>
              <a:t>Desconectarnos de nuestros </a:t>
            </a:r>
            <a:r>
              <a:rPr lang="es-ES" sz="1800" dirty="0">
                <a:solidFill>
                  <a:schemeClr val="accent6">
                    <a:lumMod val="60000"/>
                    <a:lumOff val="40000"/>
                  </a:schemeClr>
                </a:solidFill>
              </a:rPr>
              <a:t>sentimientos</a:t>
            </a:r>
            <a:r>
              <a:rPr lang="es-ES" sz="1800" dirty="0"/>
              <a:t>, crearse dudas, </a:t>
            </a:r>
            <a:r>
              <a:rPr lang="es-ES" sz="1800" dirty="0">
                <a:solidFill>
                  <a:schemeClr val="accent6">
                    <a:lumMod val="60000"/>
                    <a:lumOff val="40000"/>
                  </a:schemeClr>
                </a:solidFill>
              </a:rPr>
              <a:t>desconfiar</a:t>
            </a:r>
            <a:r>
              <a:rPr lang="es-ES" sz="1800" dirty="0"/>
              <a:t> de nuestras capacidades, </a:t>
            </a:r>
            <a:r>
              <a:rPr lang="es-ES" sz="1800" dirty="0">
                <a:solidFill>
                  <a:schemeClr val="accent6">
                    <a:lumMod val="60000"/>
                    <a:lumOff val="40000"/>
                  </a:schemeClr>
                </a:solidFill>
              </a:rPr>
              <a:t>baja autoestima</a:t>
            </a:r>
            <a:r>
              <a:rPr lang="es-ES" sz="1800" dirty="0"/>
              <a:t>, exageración del propio punto de vista, ser </a:t>
            </a:r>
            <a:r>
              <a:rPr lang="es-ES" sz="1800" dirty="0">
                <a:solidFill>
                  <a:schemeClr val="accent6">
                    <a:lumMod val="60000"/>
                    <a:lumOff val="40000"/>
                  </a:schemeClr>
                </a:solidFill>
              </a:rPr>
              <a:t>dependiente</a:t>
            </a:r>
            <a:r>
              <a:rPr lang="es-ES" sz="1800" dirty="0"/>
              <a:t>, tomar </a:t>
            </a:r>
            <a:r>
              <a:rPr lang="es-ES" sz="1800" dirty="0">
                <a:solidFill>
                  <a:schemeClr val="accent6">
                    <a:lumMod val="60000"/>
                    <a:lumOff val="40000"/>
                  </a:schemeClr>
                </a:solidFill>
              </a:rPr>
              <a:t>decisiones bajo presión</a:t>
            </a:r>
            <a:r>
              <a:rPr lang="es-ES" sz="1800" dirty="0"/>
              <a:t> y </a:t>
            </a:r>
            <a:r>
              <a:rPr lang="es-ES" sz="1800" dirty="0">
                <a:solidFill>
                  <a:schemeClr val="accent6">
                    <a:lumMod val="60000"/>
                    <a:lumOff val="40000"/>
                  </a:schemeClr>
                </a:solidFill>
              </a:rPr>
              <a:t>evadir</a:t>
            </a:r>
            <a:r>
              <a:rPr lang="es-ES" sz="1800" dirty="0"/>
              <a:t> la toma de </a:t>
            </a:r>
            <a:r>
              <a:rPr lang="es-ES" sz="1800" dirty="0" smtClean="0"/>
              <a:t>decisiones.</a:t>
            </a:r>
          </a:p>
          <a:p>
            <a:pPr marL="285750" indent="-285750">
              <a:buFont typeface="Wingdings" panose="05000000000000000000" pitchFamily="2" charset="2"/>
              <a:buChar char="Ø"/>
            </a:pPr>
            <a:r>
              <a:rPr lang="es-ES" sz="1800" dirty="0" smtClean="0"/>
              <a:t>Es </a:t>
            </a:r>
            <a:r>
              <a:rPr lang="es-ES" sz="1800" dirty="0"/>
              <a:t>importante considerar que al momento de tomar decisiones, es necesario no involucrarse de manera personal en la situación presentada y de tratar de tomar una postura imparcial o neutra, así como ver desde distintos puntos la situación, para poder buscar una solución viable y adecuada a la vivencia de cada </a:t>
            </a:r>
            <a:r>
              <a:rPr lang="es-ES" sz="1800" dirty="0" smtClean="0"/>
              <a:t>persona.</a:t>
            </a:r>
          </a:p>
          <a:p>
            <a:pPr marL="285750" indent="-285750">
              <a:buFont typeface="Wingdings" panose="05000000000000000000" pitchFamily="2" charset="2"/>
              <a:buChar char="Ø"/>
            </a:pPr>
            <a:r>
              <a:rPr lang="es-ES" sz="1800" dirty="0" smtClean="0"/>
              <a:t>También </a:t>
            </a:r>
            <a:r>
              <a:rPr lang="es-ES" sz="1800" dirty="0"/>
              <a:t>es importante destacar las propias motivaciones, para lograr lo que se desea, encontrando opciones nuevas. Brindándonos cierta libertad, que hará de este proceso de decisión, una posibilidad creativa, de probar diferentes posibilidades a partir de las cuales puedan abrir paso a nuevas alternativas.</a:t>
            </a:r>
          </a:p>
        </p:txBody>
      </p:sp>
      <p:sp>
        <p:nvSpPr>
          <p:cNvPr id="5" name="Marcador de número de diapositiva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es-ES" smtClean="0"/>
              <a:pPr rtl="0"/>
              <a:t>5</a:t>
            </a:fld>
            <a:endParaRPr lang="es-ES" dirty="0"/>
          </a:p>
        </p:txBody>
      </p:sp>
      <p:sp>
        <p:nvSpPr>
          <p:cNvPr id="3" name="Marcador de fecha 2">
            <a:extLst>
              <a:ext uri="{FF2B5EF4-FFF2-40B4-BE49-F238E27FC236}">
                <a16:creationId xmlns:a16="http://schemas.microsoft.com/office/drawing/2014/main" id="{8502CD3C-003D-4125-AD98-3B4B14BF1A94}"/>
              </a:ext>
            </a:extLst>
          </p:cNvPr>
          <p:cNvSpPr>
            <a:spLocks noGrp="1"/>
          </p:cNvSpPr>
          <p:nvPr>
            <p:ph type="dt" sz="half" idx="10"/>
          </p:nvPr>
        </p:nvSpPr>
        <p:spPr/>
        <p:txBody>
          <a:bodyPr rtlCol="0"/>
          <a:lstStyle/>
          <a:p>
            <a:pPr rtl="0"/>
            <a:fld id="{E97FA032-C3CC-4497-8014-52C09D7FB14E}" type="datetime1">
              <a:rPr lang="es-ES" smtClean="0"/>
              <a:t>12/10/2021</a:t>
            </a:fld>
            <a:endParaRPr lang="es-ES" dirty="0"/>
          </a:p>
        </p:txBody>
      </p:sp>
      <p:sp>
        <p:nvSpPr>
          <p:cNvPr id="4" name="Marcador de pie de página 3">
            <a:extLst>
              <a:ext uri="{FF2B5EF4-FFF2-40B4-BE49-F238E27FC236}">
                <a16:creationId xmlns:a16="http://schemas.microsoft.com/office/drawing/2014/main" id="{BB99177D-9058-4246-9B56-D229BFD8850F}"/>
              </a:ext>
            </a:extLst>
          </p:cNvPr>
          <p:cNvSpPr>
            <a:spLocks noGrp="1"/>
          </p:cNvSpPr>
          <p:nvPr>
            <p:ph type="ftr" sz="quarter" idx="11"/>
          </p:nvPr>
        </p:nvSpPr>
        <p:spPr/>
        <p:txBody>
          <a:bodyPr rtlCol="0"/>
          <a:lstStyle/>
          <a:p>
            <a:pPr rtl="0"/>
            <a:r>
              <a:rPr lang="es-ES" dirty="0"/>
              <a:t>AGREGAR UN PIE DE PÁGINA</a:t>
            </a:r>
          </a:p>
        </p:txBody>
      </p:sp>
    </p:spTree>
    <p:extLst>
      <p:ext uri="{BB962C8B-B14F-4D97-AF65-F5344CB8AC3E}">
        <p14:creationId xmlns:p14="http://schemas.microsoft.com/office/powerpoint/2010/main" val="257000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72ED5FCC-E29C-48DE-84D8-EA34FFE7CE49}"/>
              </a:ext>
            </a:extLst>
          </p:cNvPr>
          <p:cNvSpPr>
            <a:spLocks noGrp="1"/>
          </p:cNvSpPr>
          <p:nvPr>
            <p:ph type="body" sz="quarter" idx="47"/>
          </p:nvPr>
        </p:nvSpPr>
        <p:spPr>
          <a:xfrm>
            <a:off x="836613" y="1046138"/>
            <a:ext cx="9691687" cy="333242"/>
          </a:xfrm>
        </p:spPr>
        <p:txBody>
          <a:bodyPr rtlCol="0">
            <a:normAutofit/>
          </a:bodyPr>
          <a:lstStyle/>
          <a:p>
            <a:r>
              <a:rPr lang="es-ES" sz="2000" b="1" dirty="0" smtClean="0"/>
              <a:t>Otras causas por las que se puede generar una incisión es:</a:t>
            </a:r>
            <a:endParaRPr lang="es-ES" sz="2000" b="1" dirty="0"/>
          </a:p>
        </p:txBody>
      </p:sp>
      <p:sp>
        <p:nvSpPr>
          <p:cNvPr id="8" name="Marcador de texto 7">
            <a:extLst>
              <a:ext uri="{FF2B5EF4-FFF2-40B4-BE49-F238E27FC236}">
                <a16:creationId xmlns:a16="http://schemas.microsoft.com/office/drawing/2014/main" id="{55A064E7-CBD4-44C6-846D-EC14D2291E3C}"/>
              </a:ext>
            </a:extLst>
          </p:cNvPr>
          <p:cNvSpPr>
            <a:spLocks noGrp="1"/>
          </p:cNvSpPr>
          <p:nvPr>
            <p:ph type="body" sz="quarter" idx="14"/>
          </p:nvPr>
        </p:nvSpPr>
        <p:spPr>
          <a:xfrm>
            <a:off x="836613" y="1695625"/>
            <a:ext cx="10171113" cy="3645498"/>
          </a:xfrm>
        </p:spPr>
        <p:txBody>
          <a:bodyPr numCol="2" rtlCol="0">
            <a:normAutofit/>
          </a:bodyPr>
          <a:lstStyle/>
          <a:p>
            <a:pPr marL="285750" indent="-285750">
              <a:buFont typeface="Wingdings" panose="05000000000000000000" pitchFamily="2" charset="2"/>
              <a:buChar char="Ø"/>
            </a:pPr>
            <a:r>
              <a:rPr lang="es-ES" sz="1800" dirty="0" smtClean="0"/>
              <a:t>Falta de confianza.</a:t>
            </a:r>
          </a:p>
          <a:p>
            <a:pPr marL="285750" indent="-285750">
              <a:buFont typeface="Wingdings" panose="05000000000000000000" pitchFamily="2" charset="2"/>
              <a:buChar char="Ø"/>
            </a:pPr>
            <a:r>
              <a:rPr lang="es-ES" sz="1800" dirty="0" smtClean="0"/>
              <a:t>Poca capacidad.</a:t>
            </a:r>
          </a:p>
          <a:p>
            <a:pPr marL="285750" indent="-285750">
              <a:buFont typeface="Wingdings" panose="05000000000000000000" pitchFamily="2" charset="2"/>
              <a:buChar char="Ø"/>
            </a:pPr>
            <a:r>
              <a:rPr lang="es-ES" sz="1800" dirty="0" smtClean="0"/>
              <a:t>Falta de compromiso.</a:t>
            </a:r>
          </a:p>
          <a:p>
            <a:pPr marL="285750" indent="-285750">
              <a:buFont typeface="Wingdings" panose="05000000000000000000" pitchFamily="2" charset="2"/>
              <a:buChar char="Ø"/>
            </a:pPr>
            <a:r>
              <a:rPr lang="es-ES" sz="1800" dirty="0" smtClean="0"/>
              <a:t>Inseguridad.</a:t>
            </a:r>
          </a:p>
          <a:p>
            <a:pPr marL="285750" indent="-285750">
              <a:buFont typeface="Wingdings" panose="05000000000000000000" pitchFamily="2" charset="2"/>
              <a:buChar char="Ø"/>
            </a:pPr>
            <a:r>
              <a:rPr lang="es-ES" sz="1800" dirty="0" smtClean="0"/>
              <a:t>Estado de ánimo.</a:t>
            </a:r>
          </a:p>
          <a:p>
            <a:pPr marL="285750" indent="-285750">
              <a:buFont typeface="Wingdings" panose="05000000000000000000" pitchFamily="2" charset="2"/>
              <a:buChar char="Ø"/>
            </a:pPr>
            <a:endParaRPr lang="es-ES" sz="1800" dirty="0"/>
          </a:p>
          <a:p>
            <a:pPr marL="285750" indent="-285750">
              <a:buFont typeface="Wingdings" panose="05000000000000000000" pitchFamily="2" charset="2"/>
              <a:buChar char="Ø"/>
            </a:pPr>
            <a:endParaRPr lang="es-ES" sz="1800" dirty="0" smtClean="0"/>
          </a:p>
          <a:p>
            <a:pPr marL="285750" indent="-285750">
              <a:buFont typeface="Wingdings" panose="05000000000000000000" pitchFamily="2" charset="2"/>
              <a:buChar char="Ø"/>
            </a:pPr>
            <a:endParaRPr lang="es-ES" sz="1800" dirty="0"/>
          </a:p>
          <a:p>
            <a:pPr marL="285750" indent="-285750">
              <a:buFont typeface="Wingdings" panose="05000000000000000000" pitchFamily="2" charset="2"/>
              <a:buChar char="Ø"/>
            </a:pPr>
            <a:endParaRPr lang="es-ES" sz="1800" dirty="0" smtClean="0"/>
          </a:p>
          <a:p>
            <a:pPr marL="285750" indent="-285750">
              <a:buFont typeface="Wingdings" panose="05000000000000000000" pitchFamily="2" charset="2"/>
              <a:buChar char="Ø"/>
            </a:pPr>
            <a:endParaRPr lang="es-ES" sz="1800" dirty="0" smtClean="0"/>
          </a:p>
          <a:p>
            <a:pPr marL="285750" indent="-285750">
              <a:buFont typeface="Wingdings" panose="05000000000000000000" pitchFamily="2" charset="2"/>
              <a:buChar char="Ø"/>
            </a:pPr>
            <a:r>
              <a:rPr lang="es-ES" sz="1800" dirty="0" smtClean="0"/>
              <a:t>Importancia de la situación.</a:t>
            </a:r>
          </a:p>
          <a:p>
            <a:pPr marL="285750" indent="-285750">
              <a:buFont typeface="Wingdings" panose="05000000000000000000" pitchFamily="2" charset="2"/>
              <a:buChar char="Ø"/>
            </a:pPr>
            <a:r>
              <a:rPr lang="es-ES" sz="1800" dirty="0" smtClean="0"/>
              <a:t>Miedo al cambio.</a:t>
            </a:r>
          </a:p>
          <a:p>
            <a:pPr marL="285750" indent="-285750">
              <a:buFont typeface="Wingdings" panose="05000000000000000000" pitchFamily="2" charset="2"/>
              <a:buChar char="Ø"/>
            </a:pPr>
            <a:r>
              <a:rPr lang="es-ES" sz="1800" dirty="0" smtClean="0"/>
              <a:t>Demasiadas alternativas.</a:t>
            </a:r>
          </a:p>
          <a:p>
            <a:pPr marL="285750" indent="-285750">
              <a:buFont typeface="Wingdings" panose="05000000000000000000" pitchFamily="2" charset="2"/>
              <a:buChar char="Ø"/>
            </a:pPr>
            <a:r>
              <a:rPr lang="es-ES" sz="1800" dirty="0" smtClean="0"/>
              <a:t>Baja autoestima.</a:t>
            </a:r>
            <a:endParaRPr lang="es-ES" sz="1800" dirty="0"/>
          </a:p>
        </p:txBody>
      </p:sp>
      <p:sp>
        <p:nvSpPr>
          <p:cNvPr id="5" name="Marcador de número de diapositiva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es-ES" smtClean="0"/>
              <a:pPr rtl="0"/>
              <a:t>6</a:t>
            </a:fld>
            <a:endParaRPr lang="es-ES" dirty="0"/>
          </a:p>
        </p:txBody>
      </p:sp>
      <p:sp>
        <p:nvSpPr>
          <p:cNvPr id="3" name="Marcador de fecha 2">
            <a:extLst>
              <a:ext uri="{FF2B5EF4-FFF2-40B4-BE49-F238E27FC236}">
                <a16:creationId xmlns:a16="http://schemas.microsoft.com/office/drawing/2014/main" id="{8502CD3C-003D-4125-AD98-3B4B14BF1A94}"/>
              </a:ext>
            </a:extLst>
          </p:cNvPr>
          <p:cNvSpPr>
            <a:spLocks noGrp="1"/>
          </p:cNvSpPr>
          <p:nvPr>
            <p:ph type="dt" sz="half" idx="10"/>
          </p:nvPr>
        </p:nvSpPr>
        <p:spPr/>
        <p:txBody>
          <a:bodyPr rtlCol="0"/>
          <a:lstStyle/>
          <a:p>
            <a:pPr rtl="0"/>
            <a:fld id="{E97FA032-C3CC-4497-8014-52C09D7FB14E}" type="datetime1">
              <a:rPr lang="es-ES" smtClean="0"/>
              <a:t>12/10/2021</a:t>
            </a:fld>
            <a:endParaRPr lang="es-ES" dirty="0"/>
          </a:p>
        </p:txBody>
      </p:sp>
      <p:sp>
        <p:nvSpPr>
          <p:cNvPr id="4" name="Marcador de pie de página 3">
            <a:extLst>
              <a:ext uri="{FF2B5EF4-FFF2-40B4-BE49-F238E27FC236}">
                <a16:creationId xmlns:a16="http://schemas.microsoft.com/office/drawing/2014/main" id="{BB99177D-9058-4246-9B56-D229BFD8850F}"/>
              </a:ext>
            </a:extLst>
          </p:cNvPr>
          <p:cNvSpPr>
            <a:spLocks noGrp="1"/>
          </p:cNvSpPr>
          <p:nvPr>
            <p:ph type="ftr" sz="quarter" idx="11"/>
          </p:nvPr>
        </p:nvSpPr>
        <p:spPr/>
        <p:txBody>
          <a:bodyPr rtlCol="0"/>
          <a:lstStyle/>
          <a:p>
            <a:pPr rtl="0"/>
            <a:r>
              <a:rPr lang="es-ES" dirty="0" smtClean="0"/>
              <a:t>CRUX ARENAS DIEGO IVAN.</a:t>
            </a:r>
            <a:endParaRPr lang="es-ES"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206" y="3518374"/>
            <a:ext cx="4254500" cy="2840504"/>
          </a:xfrm>
          <a:prstGeom prst="rect">
            <a:avLst/>
          </a:prstGeom>
        </p:spPr>
      </p:pic>
    </p:spTree>
    <p:extLst>
      <p:ext uri="{BB962C8B-B14F-4D97-AF65-F5344CB8AC3E}">
        <p14:creationId xmlns:p14="http://schemas.microsoft.com/office/powerpoint/2010/main" val="393119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B54C2-626D-4E56-A5A3-494CC09D763E}"/>
              </a:ext>
            </a:extLst>
          </p:cNvPr>
          <p:cNvSpPr>
            <a:spLocks noGrp="1"/>
          </p:cNvSpPr>
          <p:nvPr>
            <p:ph type="title"/>
          </p:nvPr>
        </p:nvSpPr>
        <p:spPr>
          <a:xfrm>
            <a:off x="6705600" y="3221418"/>
            <a:ext cx="5486400" cy="2459848"/>
          </a:xfrm>
        </p:spPr>
        <p:txBody>
          <a:bodyPr rtlCol="0"/>
          <a:lstStyle/>
          <a:p>
            <a:pPr algn="ctr"/>
            <a:r>
              <a:rPr lang="es-ES" sz="5200" dirty="0" smtClean="0"/>
              <a:t>3.1 CORRIENTE DEL PENSAMIENTO SOBRE TOMA DE DECISIONES.</a:t>
            </a:r>
            <a:endParaRPr lang="es-ES" sz="52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11" y="701040"/>
            <a:ext cx="5502239" cy="5521960"/>
          </a:xfrm>
          <a:prstGeom prst="rect">
            <a:avLst/>
          </a:prstGeom>
        </p:spPr>
      </p:pic>
    </p:spTree>
    <p:extLst>
      <p:ext uri="{BB962C8B-B14F-4D97-AF65-F5344CB8AC3E}">
        <p14:creationId xmlns:p14="http://schemas.microsoft.com/office/powerpoint/2010/main" val="62161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F2DAD-09BC-4E53-B3EE-80036ACC033F}"/>
              </a:ext>
            </a:extLst>
          </p:cNvPr>
          <p:cNvSpPr>
            <a:spLocks noGrp="1"/>
          </p:cNvSpPr>
          <p:nvPr>
            <p:ph type="title"/>
          </p:nvPr>
        </p:nvSpPr>
        <p:spPr/>
        <p:txBody>
          <a:bodyPr rtlCol="0"/>
          <a:lstStyle/>
          <a:p>
            <a:pPr rtl="0"/>
            <a:r>
              <a:rPr lang="es-ES" dirty="0" smtClean="0"/>
              <a:t>PENSAMIENTO LINEAL.</a:t>
            </a:r>
            <a:endParaRPr lang="es-ES" dirty="0"/>
          </a:p>
        </p:txBody>
      </p:sp>
      <p:sp>
        <p:nvSpPr>
          <p:cNvPr id="11" name="Marcador de texto 10">
            <a:extLst>
              <a:ext uri="{FF2B5EF4-FFF2-40B4-BE49-F238E27FC236}">
                <a16:creationId xmlns:a16="http://schemas.microsoft.com/office/drawing/2014/main" id="{8DAD639D-C8B7-41FE-B495-175E8A71B81B}"/>
              </a:ext>
            </a:extLst>
          </p:cNvPr>
          <p:cNvSpPr>
            <a:spLocks noGrp="1"/>
          </p:cNvSpPr>
          <p:nvPr>
            <p:ph type="body" sz="quarter" idx="47"/>
          </p:nvPr>
        </p:nvSpPr>
        <p:spPr>
          <a:xfrm>
            <a:off x="836613" y="1392449"/>
            <a:ext cx="8128799" cy="1417756"/>
          </a:xfrm>
        </p:spPr>
        <p:txBody>
          <a:bodyPr rtlCol="0"/>
          <a:lstStyle/>
          <a:p>
            <a:r>
              <a:rPr lang="es-MX" dirty="0"/>
              <a:t>Este supone que para cada problema hay una solución, que esta influye solo en el área del problema y no en el resto de la organización, y que una vez implantada permanece como válida y debe evaluarse como una solución</a:t>
            </a:r>
            <a:r>
              <a:rPr lang="es-MX" dirty="0" smtClean="0"/>
              <a:t>. </a:t>
            </a:r>
            <a:r>
              <a:rPr lang="es-MX" dirty="0"/>
              <a:t>Se piensa que los problemas son discretos, singulares y únicos. </a:t>
            </a:r>
            <a:endParaRPr lang="es-ES" dirty="0"/>
          </a:p>
        </p:txBody>
      </p:sp>
      <p:sp>
        <p:nvSpPr>
          <p:cNvPr id="8" name="Marcador de texto 7">
            <a:extLst>
              <a:ext uri="{FF2B5EF4-FFF2-40B4-BE49-F238E27FC236}">
                <a16:creationId xmlns:a16="http://schemas.microsoft.com/office/drawing/2014/main" id="{5579A580-0A00-4BD6-881B-85BF4BA391C8}"/>
              </a:ext>
            </a:extLst>
          </p:cNvPr>
          <p:cNvSpPr>
            <a:spLocks noGrp="1"/>
          </p:cNvSpPr>
          <p:nvPr>
            <p:ph type="body" sz="quarter" idx="42"/>
          </p:nvPr>
        </p:nvSpPr>
        <p:spPr/>
        <p:txBody>
          <a:bodyPr rtlCol="0"/>
          <a:lstStyle/>
          <a:p>
            <a:r>
              <a:rPr lang="es-ES" sz="1600" dirty="0" smtClean="0"/>
              <a:t>1) </a:t>
            </a:r>
            <a:r>
              <a:rPr lang="es-MX" sz="1600" dirty="0" smtClean="0"/>
              <a:t>Como </a:t>
            </a:r>
            <a:r>
              <a:rPr lang="es-MX" sz="1600" dirty="0"/>
              <a:t>las soluciones afectan no solo el área del problema sino también a toda la empresa, no se pueden anticipar los resultados de la solución.</a:t>
            </a:r>
            <a:endParaRPr lang="en-US" sz="1600" dirty="0"/>
          </a:p>
          <a:p>
            <a:pPr rtl="0"/>
            <a:endParaRPr lang="es-ES" dirty="0"/>
          </a:p>
        </p:txBody>
      </p:sp>
      <p:sp>
        <p:nvSpPr>
          <p:cNvPr id="10" name="Marcador de texto 9">
            <a:extLst>
              <a:ext uri="{FF2B5EF4-FFF2-40B4-BE49-F238E27FC236}">
                <a16:creationId xmlns:a16="http://schemas.microsoft.com/office/drawing/2014/main" id="{AA444506-FF9E-4BC1-950D-192FB2579E56}"/>
              </a:ext>
            </a:extLst>
          </p:cNvPr>
          <p:cNvSpPr>
            <a:spLocks noGrp="1"/>
          </p:cNvSpPr>
          <p:nvPr>
            <p:ph type="body" sz="quarter" idx="46"/>
          </p:nvPr>
        </p:nvSpPr>
        <p:spPr>
          <a:xfrm>
            <a:off x="4637302" y="3998511"/>
            <a:ext cx="3044952" cy="2157340"/>
          </a:xfrm>
        </p:spPr>
        <p:txBody>
          <a:bodyPr rtlCol="0">
            <a:noAutofit/>
          </a:bodyPr>
          <a:lstStyle/>
          <a:p>
            <a:pPr fontAlgn="base"/>
            <a:r>
              <a:rPr lang="es-MX" sz="1600" dirty="0" smtClean="0"/>
              <a:t>2) </a:t>
            </a:r>
            <a:r>
              <a:rPr lang="es-MX" sz="1600" dirty="0" smtClean="0"/>
              <a:t>Aún </a:t>
            </a:r>
            <a:r>
              <a:rPr lang="es-MX" sz="1600" dirty="0"/>
              <a:t>si los resultados de la solución son los deseados y </a:t>
            </a:r>
            <a:r>
              <a:rPr lang="es-MX" sz="1600" dirty="0" smtClean="0"/>
              <a:t>pretendidos, </a:t>
            </a:r>
            <a:r>
              <a:rPr lang="es-MX" sz="1600" dirty="0"/>
              <a:t>el enfocarse en una sola área ignora las interrelaciones entres los elementos de la organización y puede llevar a soluciones simplistas que no resuelven el problema más grande.</a:t>
            </a:r>
            <a:endParaRPr lang="en-US" sz="1600" dirty="0"/>
          </a:p>
        </p:txBody>
      </p:sp>
      <p:sp>
        <p:nvSpPr>
          <p:cNvPr id="12" name="Marcador de texto 11">
            <a:extLst>
              <a:ext uri="{FF2B5EF4-FFF2-40B4-BE49-F238E27FC236}">
                <a16:creationId xmlns:a16="http://schemas.microsoft.com/office/drawing/2014/main" id="{A6099175-95D7-497F-9501-1F4F71B9DC61}"/>
              </a:ext>
            </a:extLst>
          </p:cNvPr>
          <p:cNvSpPr>
            <a:spLocks noGrp="1"/>
          </p:cNvSpPr>
          <p:nvPr>
            <p:ph type="body" idx="48"/>
          </p:nvPr>
        </p:nvSpPr>
        <p:spPr>
          <a:xfrm>
            <a:off x="836612" y="2810205"/>
            <a:ext cx="10646329" cy="743994"/>
          </a:xfrm>
        </p:spPr>
        <p:txBody>
          <a:bodyPr rtlCol="0">
            <a:normAutofit/>
          </a:bodyPr>
          <a:lstStyle/>
          <a:p>
            <a:pPr fontAlgn="base"/>
            <a:r>
              <a:rPr lang="es-MX" dirty="0">
                <a:solidFill>
                  <a:schemeClr val="accent5">
                    <a:lumMod val="60000"/>
                    <a:lumOff val="40000"/>
                  </a:schemeClr>
                </a:solidFill>
              </a:rPr>
              <a:t>Para este enfoque, en los medios rápidamente cambiantes de las empresas modernas hay por lo menos tres dificultades:</a:t>
            </a:r>
            <a:endParaRPr lang="en-US" dirty="0">
              <a:solidFill>
                <a:schemeClr val="accent5">
                  <a:lumMod val="60000"/>
                  <a:lumOff val="40000"/>
                </a:schemeClr>
              </a:solidFill>
            </a:endParaRPr>
          </a:p>
        </p:txBody>
      </p:sp>
      <p:sp>
        <p:nvSpPr>
          <p:cNvPr id="13" name="Marcador de texto 12">
            <a:extLst>
              <a:ext uri="{FF2B5EF4-FFF2-40B4-BE49-F238E27FC236}">
                <a16:creationId xmlns:a16="http://schemas.microsoft.com/office/drawing/2014/main" id="{A9C90131-73E3-44AB-BFD1-389FA6084456}"/>
              </a:ext>
            </a:extLst>
          </p:cNvPr>
          <p:cNvSpPr>
            <a:spLocks noGrp="1"/>
          </p:cNvSpPr>
          <p:nvPr>
            <p:ph type="body" sz="quarter" idx="49"/>
          </p:nvPr>
        </p:nvSpPr>
        <p:spPr/>
        <p:txBody>
          <a:bodyPr rtlCol="0">
            <a:normAutofit/>
          </a:bodyPr>
          <a:lstStyle/>
          <a:p>
            <a:r>
              <a:rPr lang="es-ES" sz="1600" dirty="0" smtClean="0"/>
              <a:t>3) </a:t>
            </a:r>
            <a:r>
              <a:rPr lang="es-MX" sz="1600" dirty="0"/>
              <a:t>El pensamiento lineal supone que una vez definidos los problemas e implantadas las soluciones, estas son siempre validas e ignoran la naturaleza cambiante de las empresas.</a:t>
            </a:r>
            <a:endParaRPr lang="es-ES" sz="1600" dirty="0"/>
          </a:p>
        </p:txBody>
      </p:sp>
      <p:sp>
        <p:nvSpPr>
          <p:cNvPr id="5" name="Marcador de número de diapositiva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rtlCol="0"/>
          <a:lstStyle/>
          <a:p>
            <a:pPr rtl="0"/>
            <a:fld id="{4950F5D8-22E1-4015-8661-E5B1FD28C2DE}" type="slidenum">
              <a:rPr lang="es-ES" smtClean="0"/>
              <a:pPr rtl="0"/>
              <a:t>8</a:t>
            </a:fld>
            <a:endParaRPr lang="es-ES" dirty="0"/>
          </a:p>
        </p:txBody>
      </p:sp>
      <p:sp>
        <p:nvSpPr>
          <p:cNvPr id="3" name="Marcador de fecha 2">
            <a:extLst>
              <a:ext uri="{FF2B5EF4-FFF2-40B4-BE49-F238E27FC236}">
                <a16:creationId xmlns:a16="http://schemas.microsoft.com/office/drawing/2014/main" id="{95FC586E-A765-41E8-AD6D-F6AA8EA2EC70}"/>
              </a:ext>
            </a:extLst>
          </p:cNvPr>
          <p:cNvSpPr>
            <a:spLocks noGrp="1"/>
          </p:cNvSpPr>
          <p:nvPr>
            <p:ph type="dt" sz="half" idx="10"/>
          </p:nvPr>
        </p:nvSpPr>
        <p:spPr/>
        <p:txBody>
          <a:bodyPr rtlCol="0"/>
          <a:lstStyle/>
          <a:p>
            <a:pPr rtl="0"/>
            <a:fld id="{281B51D4-9F14-446D-953F-41397FBC88C7}" type="datetime1">
              <a:rPr lang="es-ES" smtClean="0"/>
              <a:t>12/10/2021</a:t>
            </a:fld>
            <a:endParaRPr lang="es-ES" dirty="0"/>
          </a:p>
        </p:txBody>
      </p:sp>
      <p:sp>
        <p:nvSpPr>
          <p:cNvPr id="4" name="Marcador de pie de página 3">
            <a:extLst>
              <a:ext uri="{FF2B5EF4-FFF2-40B4-BE49-F238E27FC236}">
                <a16:creationId xmlns:a16="http://schemas.microsoft.com/office/drawing/2014/main" id="{B64A110E-05FA-4BC3-8BC9-C9871A189AEB}"/>
              </a:ext>
            </a:extLst>
          </p:cNvPr>
          <p:cNvSpPr>
            <a:spLocks noGrp="1"/>
          </p:cNvSpPr>
          <p:nvPr>
            <p:ph type="ftr" sz="quarter" idx="11"/>
          </p:nvPr>
        </p:nvSpPr>
        <p:spPr/>
        <p:txBody>
          <a:bodyPr rtlCol="0"/>
          <a:lstStyle/>
          <a:p>
            <a:pPr rtl="0"/>
            <a:r>
              <a:rPr lang="es-ES" dirty="0" smtClean="0"/>
              <a:t>CRUZ ARENAS DIEGO IVAN</a:t>
            </a:r>
            <a:endParaRPr lang="es-ES"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879" y="276741"/>
            <a:ext cx="1949062" cy="2520000"/>
          </a:xfrm>
          <a:prstGeom prst="rect">
            <a:avLst/>
          </a:prstGeom>
        </p:spPr>
      </p:pic>
    </p:spTree>
    <p:extLst>
      <p:ext uri="{BB962C8B-B14F-4D97-AF65-F5344CB8AC3E}">
        <p14:creationId xmlns:p14="http://schemas.microsoft.com/office/powerpoint/2010/main" val="212253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F2DAD-09BC-4E53-B3EE-80036ACC033F}"/>
              </a:ext>
            </a:extLst>
          </p:cNvPr>
          <p:cNvSpPr>
            <a:spLocks noGrp="1"/>
          </p:cNvSpPr>
          <p:nvPr>
            <p:ph type="title"/>
          </p:nvPr>
        </p:nvSpPr>
        <p:spPr>
          <a:xfrm>
            <a:off x="838200" y="1944075"/>
            <a:ext cx="7599790" cy="552848"/>
          </a:xfrm>
        </p:spPr>
        <p:txBody>
          <a:bodyPr rtlCol="0"/>
          <a:lstStyle/>
          <a:p>
            <a:pPr rtl="0"/>
            <a:r>
              <a:rPr lang="es-ES" dirty="0" smtClean="0"/>
              <a:t>TEORÍA DE SISTEMAS.</a:t>
            </a:r>
            <a:endParaRPr lang="es-ES" dirty="0"/>
          </a:p>
        </p:txBody>
      </p:sp>
      <p:sp>
        <p:nvSpPr>
          <p:cNvPr id="11" name="Marcador de texto 10">
            <a:extLst>
              <a:ext uri="{FF2B5EF4-FFF2-40B4-BE49-F238E27FC236}">
                <a16:creationId xmlns:a16="http://schemas.microsoft.com/office/drawing/2014/main" id="{8DAD639D-C8B7-41FE-B495-175E8A71B81B}"/>
              </a:ext>
            </a:extLst>
          </p:cNvPr>
          <p:cNvSpPr>
            <a:spLocks noGrp="1"/>
          </p:cNvSpPr>
          <p:nvPr>
            <p:ph type="body" sz="quarter" idx="47"/>
          </p:nvPr>
        </p:nvSpPr>
        <p:spPr>
          <a:xfrm>
            <a:off x="838200" y="2654300"/>
            <a:ext cx="5346700" cy="3344174"/>
          </a:xfrm>
        </p:spPr>
        <p:txBody>
          <a:bodyPr rtlCol="0">
            <a:normAutofit/>
          </a:bodyPr>
          <a:lstStyle/>
          <a:p>
            <a:r>
              <a:rPr lang="es-ES" sz="2000" dirty="0"/>
              <a:t>La teoría de sistemas es un enfoque mas contemporáneo y completo para la solución de problemas, el cual supone que estos son complejos y están relacionados con una situación, que las soluciones no solo resuelven el problema, sino también influyen en el resto de la empresa y deben ser evaluadas en función de que tan bien resuelven el problema y afectan a toda la </a:t>
            </a:r>
            <a:r>
              <a:rPr lang="es-ES" sz="2000" dirty="0" smtClean="0"/>
              <a:t>empresa.</a:t>
            </a:r>
            <a:endParaRPr lang="es-ES" sz="2000" dirty="0"/>
          </a:p>
        </p:txBody>
      </p:sp>
      <p:sp>
        <p:nvSpPr>
          <p:cNvPr id="5" name="Marcador de número de diapositiva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rtlCol="0"/>
          <a:lstStyle/>
          <a:p>
            <a:pPr rtl="0"/>
            <a:fld id="{4950F5D8-22E1-4015-8661-E5B1FD28C2DE}" type="slidenum">
              <a:rPr lang="es-ES" smtClean="0"/>
              <a:pPr rtl="0"/>
              <a:t>9</a:t>
            </a:fld>
            <a:endParaRPr lang="es-ES" dirty="0"/>
          </a:p>
        </p:txBody>
      </p:sp>
      <p:sp>
        <p:nvSpPr>
          <p:cNvPr id="3" name="Marcador de fecha 2">
            <a:extLst>
              <a:ext uri="{FF2B5EF4-FFF2-40B4-BE49-F238E27FC236}">
                <a16:creationId xmlns:a16="http://schemas.microsoft.com/office/drawing/2014/main" id="{95FC586E-A765-41E8-AD6D-F6AA8EA2EC70}"/>
              </a:ext>
            </a:extLst>
          </p:cNvPr>
          <p:cNvSpPr>
            <a:spLocks noGrp="1"/>
          </p:cNvSpPr>
          <p:nvPr>
            <p:ph type="dt" sz="half" idx="10"/>
          </p:nvPr>
        </p:nvSpPr>
        <p:spPr/>
        <p:txBody>
          <a:bodyPr rtlCol="0"/>
          <a:lstStyle/>
          <a:p>
            <a:pPr rtl="0"/>
            <a:fld id="{281B51D4-9F14-446D-953F-41397FBC88C7}" type="datetime1">
              <a:rPr lang="es-ES" smtClean="0"/>
              <a:t>12/10/2021</a:t>
            </a:fld>
            <a:endParaRPr lang="es-ES" dirty="0"/>
          </a:p>
        </p:txBody>
      </p:sp>
      <p:sp>
        <p:nvSpPr>
          <p:cNvPr id="4" name="Marcador de pie de página 3">
            <a:extLst>
              <a:ext uri="{FF2B5EF4-FFF2-40B4-BE49-F238E27FC236}">
                <a16:creationId xmlns:a16="http://schemas.microsoft.com/office/drawing/2014/main" id="{B64A110E-05FA-4BC3-8BC9-C9871A189AEB}"/>
              </a:ext>
            </a:extLst>
          </p:cNvPr>
          <p:cNvSpPr>
            <a:spLocks noGrp="1"/>
          </p:cNvSpPr>
          <p:nvPr>
            <p:ph type="ftr" sz="quarter" idx="11"/>
          </p:nvPr>
        </p:nvSpPr>
        <p:spPr/>
        <p:txBody>
          <a:bodyPr rtlCol="0"/>
          <a:lstStyle/>
          <a:p>
            <a:pPr rtl="0"/>
            <a:r>
              <a:rPr lang="es-ES" dirty="0" smtClean="0"/>
              <a:t>CRUZ ARENAS DIEGO IVAN</a:t>
            </a:r>
            <a:endParaRPr lang="es-ES"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13" y="1524000"/>
            <a:ext cx="3810000" cy="3810000"/>
          </a:xfrm>
          <a:prstGeom prst="rect">
            <a:avLst/>
          </a:prstGeom>
        </p:spPr>
      </p:pic>
    </p:spTree>
    <p:extLst>
      <p:ext uri="{BB962C8B-B14F-4D97-AF65-F5344CB8AC3E}">
        <p14:creationId xmlns:p14="http://schemas.microsoft.com/office/powerpoint/2010/main" val="783155542"/>
      </p:ext>
    </p:extLst>
  </p:cSld>
  <p:clrMapOvr>
    <a:masterClrMapping/>
  </p:clrMapOvr>
</p:sld>
</file>

<file path=ppt/theme/theme1.xml><?xml version="1.0" encoding="utf-8"?>
<a:theme xmlns:a="http://schemas.openxmlformats.org/drawingml/2006/main" name="Tema de Offic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4_TF33968143" id="{8AA76314-712F-4A8F-941B-878288CA0A86}" vid="{67A6B7F8-A6CF-4141-A305-382A608CD3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1E645E5-0105-4597-A6C9-FF428BAEF1DD}">
  <ds:schemaRefs>
    <ds:schemaRef ds:uri="http://schemas.microsoft.com/sharepoint/v3/contenttype/forms"/>
  </ds:schemaRefs>
</ds:datastoreItem>
</file>

<file path=customXml/itemProps2.xml><?xml version="1.0" encoding="utf-8"?>
<ds:datastoreItem xmlns:ds="http://schemas.openxmlformats.org/officeDocument/2006/customXml" ds:itemID="{6F66A90A-9146-4A69-9CBB-F93429A11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31B41D-C4DE-41D5-B883-BFE1CC1FFE9C}">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abstracta multicolor</Template>
  <TotalTime>0</TotalTime>
  <Words>597</Words>
  <Application>Microsoft Office PowerPoint</Application>
  <PresentationFormat>Panorámica</PresentationFormat>
  <Paragraphs>72</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Book Antiqua</vt:lpstr>
      <vt:lpstr>Calibri</vt:lpstr>
      <vt:lpstr>Franklin Gothic Book</vt:lpstr>
      <vt:lpstr>Tahoma</vt:lpstr>
      <vt:lpstr>Wingdings</vt:lpstr>
      <vt:lpstr>Tema de Office</vt:lpstr>
      <vt:lpstr>3. TOMA DE DECISIONES</vt:lpstr>
      <vt:lpstr>¿QUÉ ES UNA TOMA DE DECISIONES?</vt:lpstr>
      <vt:lpstr>CLASIFICACIÓN DE LAS DECISIONES:</vt:lpstr>
      <vt:lpstr>INDECISIÓN</vt:lpstr>
      <vt:lpstr>CAUSA DE LAS INDECISIONES.</vt:lpstr>
      <vt:lpstr>Presentación de PowerPoint</vt:lpstr>
      <vt:lpstr>3.1 CORRIENTE DEL PENSAMIENTO SOBRE TOMA DE DECISIONES.</vt:lpstr>
      <vt:lpstr>PENSAMIENTO LINEAL.</vt:lpstr>
      <vt:lpstr>TEORÍA DE SISTEMAS.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2021-10-06T22:21:31Z</dcterms:created>
  <dcterms:modified xsi:type="dcterms:W3CDTF">2021-10-13T00:07:34Z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