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</p:sldIdLst>
  <p:sldSz cx="9144000" cy="5143500" type="screen16x9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738" y="4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9EF2-7F91-4B75-A3C3-66FBB24EC877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FAC5-1CCC-4432-A51F-677020C521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848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9EF2-7F91-4B75-A3C3-66FBB24EC877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FAC5-1CCC-4432-A51F-677020C521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534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9EF2-7F91-4B75-A3C3-66FBB24EC877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FAC5-1CCC-4432-A51F-677020C521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682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9EF2-7F91-4B75-A3C3-66FBB24EC877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FAC5-1CCC-4432-A51F-677020C521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642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9EF2-7F91-4B75-A3C3-66FBB24EC877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FAC5-1CCC-4432-A51F-677020C521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248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9EF2-7F91-4B75-A3C3-66FBB24EC877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FAC5-1CCC-4432-A51F-677020C521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14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9EF2-7F91-4B75-A3C3-66FBB24EC877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FAC5-1CCC-4432-A51F-677020C521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250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9EF2-7F91-4B75-A3C3-66FBB24EC877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FAC5-1CCC-4432-A51F-677020C521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528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9EF2-7F91-4B75-A3C3-66FBB24EC877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FAC5-1CCC-4432-A51F-677020C521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767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9EF2-7F91-4B75-A3C3-66FBB24EC877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FAC5-1CCC-4432-A51F-677020C521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83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9EF2-7F91-4B75-A3C3-66FBB24EC877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FAC5-1CCC-4432-A51F-677020C521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94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B9EF2-7F91-4B75-A3C3-66FBB24EC877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2FAC5-1CCC-4432-A51F-677020C521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565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"/>
            <a:ext cx="9144000" cy="5163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23628" y="2030574"/>
            <a:ext cx="6696744" cy="1102519"/>
          </a:xfrm>
        </p:spPr>
        <p:txBody>
          <a:bodyPr/>
          <a:lstStyle/>
          <a:p>
            <a:r>
              <a:rPr lang="es-MX" dirty="0" smtClean="0"/>
              <a:t>4.2 Organización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39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58"/>
            <a:ext cx="9144000" cy="514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07653"/>
            <a:ext cx="8229600" cy="2886969"/>
          </a:xfrm>
        </p:spPr>
        <p:txBody>
          <a:bodyPr>
            <a:normAutofit/>
          </a:bodyPr>
          <a:lstStyle/>
          <a:p>
            <a:r>
              <a:rPr lang="es-MX" sz="1800" dirty="0"/>
              <a:t>La </a:t>
            </a:r>
            <a:r>
              <a:rPr lang="es-MX" sz="1800" dirty="0" smtClean="0"/>
              <a:t>organización </a:t>
            </a:r>
            <a:r>
              <a:rPr lang="es-MX" sz="1800" dirty="0"/>
              <a:t>de la </a:t>
            </a:r>
            <a:r>
              <a:rPr lang="es-MX" sz="1800" dirty="0" smtClean="0"/>
              <a:t>empresa se </a:t>
            </a:r>
            <a:r>
              <a:rPr lang="es-MX" sz="1800" dirty="0"/>
              <a:t>centra en </a:t>
            </a:r>
            <a:r>
              <a:rPr lang="es-MX" sz="1800" dirty="0" smtClean="0"/>
              <a:t>la estructura </a:t>
            </a:r>
            <a:r>
              <a:rPr lang="es-MX" sz="1800" dirty="0"/>
              <a:t>y los modos de </a:t>
            </a:r>
            <a:r>
              <a:rPr lang="es-MX" sz="1800" dirty="0" smtClean="0"/>
              <a:t>actuación </a:t>
            </a:r>
            <a:r>
              <a:rPr lang="es-MX" sz="1800" dirty="0"/>
              <a:t>para </a:t>
            </a:r>
            <a:r>
              <a:rPr lang="es-MX" sz="1800" dirty="0" smtClean="0"/>
              <a:t>conseguir que ésta</a:t>
            </a:r>
            <a:r>
              <a:rPr lang="es-MX" sz="1800" dirty="0"/>
              <a:t> </a:t>
            </a:r>
            <a:r>
              <a:rPr lang="es-MX" sz="1800" dirty="0" smtClean="0"/>
              <a:t>logre </a:t>
            </a:r>
            <a:r>
              <a:rPr lang="es-MX" sz="1800" dirty="0"/>
              <a:t>los </a:t>
            </a:r>
            <a:r>
              <a:rPr lang="es-MX" sz="1800" dirty="0" smtClean="0"/>
              <a:t>objetivos empresariales </a:t>
            </a:r>
            <a:r>
              <a:rPr lang="es-MX" sz="1800" dirty="0"/>
              <a:t>que </a:t>
            </a:r>
            <a:r>
              <a:rPr lang="es-MX" sz="1800" dirty="0" smtClean="0"/>
              <a:t> se plantea; las </a:t>
            </a:r>
            <a:r>
              <a:rPr lang="es-MX" sz="1800" dirty="0"/>
              <a:t>empresas no se organizan por sí </a:t>
            </a:r>
            <a:r>
              <a:rPr lang="es-MX" sz="1800" dirty="0" smtClean="0"/>
              <a:t>mismas</a:t>
            </a:r>
            <a:r>
              <a:rPr lang="es-MX" sz="1800" dirty="0"/>
              <a:t>, ni se diseñan estructuras de forma </a:t>
            </a:r>
            <a:r>
              <a:rPr lang="es-MX" sz="1800" dirty="0" smtClean="0"/>
              <a:t>aleatoria</a:t>
            </a:r>
            <a:r>
              <a:rPr lang="es-MX" sz="1800" dirty="0"/>
              <a:t>; por ello, el funcionamiento de la empresa puede no ser el idóneo, si no se disponen </a:t>
            </a:r>
            <a:r>
              <a:rPr lang="es-MX" sz="1800" dirty="0" smtClean="0"/>
              <a:t>de estructuras organizativas, pudiendo </a:t>
            </a:r>
            <a:r>
              <a:rPr lang="es-MX" sz="1800" dirty="0"/>
              <a:t>llevar </a:t>
            </a:r>
            <a:r>
              <a:rPr lang="es-MX" sz="1800" dirty="0" smtClean="0"/>
              <a:t>a un caos </a:t>
            </a:r>
            <a:r>
              <a:rPr lang="es-MX" sz="1800" dirty="0"/>
              <a:t>a la organización o empresa</a:t>
            </a:r>
          </a:p>
          <a:p>
            <a:endParaRPr lang="es-MX" sz="1800" dirty="0"/>
          </a:p>
        </p:txBody>
      </p:sp>
      <p:pic>
        <p:nvPicPr>
          <p:cNvPr id="1026" name="Picture 2" descr="La organización por proces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147814"/>
            <a:ext cx="2448272" cy="175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37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54" y="0"/>
            <a:ext cx="9154953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800" dirty="0"/>
              <a:t>Para conseguir que la organización de una empresa se disponga de forma efectiva hay que tener una visión holística de la empresa.</a:t>
            </a:r>
          </a:p>
          <a:p>
            <a:endParaRPr lang="es-MX" sz="1800" dirty="0"/>
          </a:p>
        </p:txBody>
      </p:sp>
      <p:pic>
        <p:nvPicPr>
          <p:cNvPr id="1026" name="Picture 2" descr="Cuál es la mejor forma de organización? – Jon Aldazabal Basaur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269" y="2283718"/>
            <a:ext cx="2680506" cy="185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2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47"/>
            <a:ext cx="9144000" cy="516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Organigrama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800" dirty="0"/>
              <a:t>El organigrama de la empresa define la estructura de la misma, donde se definen las funciones y responsabilidades de cada uno de los empleados de la compañía, es imprescindible que todos los componentes de la organización conozcan este organigrama para saber los roles de cada trabajador y a quién deben dirigirse en cada </a:t>
            </a:r>
            <a:r>
              <a:rPr lang="es-MX" sz="1800" dirty="0" smtClean="0"/>
              <a:t>momento.</a:t>
            </a:r>
            <a:endParaRPr lang="es-MX" sz="1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4707" r="5670" b="1000"/>
          <a:stretch/>
        </p:blipFill>
        <p:spPr>
          <a:xfrm>
            <a:off x="3491880" y="2427734"/>
            <a:ext cx="227281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58"/>
            <a:ext cx="9144000" cy="514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75607"/>
            <a:ext cx="8229600" cy="3319016"/>
          </a:xfrm>
        </p:spPr>
        <p:txBody>
          <a:bodyPr>
            <a:normAutofit/>
          </a:bodyPr>
          <a:lstStyle/>
          <a:p>
            <a:r>
              <a:rPr lang="es-MX" sz="1800" dirty="0"/>
              <a:t>Las actividades básicas relativas a la función de organización son:</a:t>
            </a:r>
          </a:p>
          <a:p>
            <a:endParaRPr lang="es-MX" sz="1800" dirty="0"/>
          </a:p>
          <a:p>
            <a:pPr marL="0" indent="0">
              <a:buNone/>
            </a:pPr>
            <a:r>
              <a:rPr lang="es-MX" sz="1800" dirty="0"/>
              <a:t>- Asignación de recursos (humanos, financieros, materiales)</a:t>
            </a:r>
          </a:p>
          <a:p>
            <a:pPr marL="0" indent="0">
              <a:buNone/>
            </a:pPr>
            <a:r>
              <a:rPr lang="es-MX" sz="1800" dirty="0"/>
              <a:t>- Actividades (cómo)</a:t>
            </a:r>
          </a:p>
          <a:p>
            <a:pPr marL="0" indent="0">
              <a:buNone/>
            </a:pPr>
            <a:r>
              <a:rPr lang="es-MX" sz="1800" dirty="0"/>
              <a:t>- Responsables (quién)</a:t>
            </a:r>
          </a:p>
          <a:p>
            <a:pPr marL="0" indent="0">
              <a:buNone/>
            </a:pPr>
            <a:r>
              <a:rPr lang="es-MX" sz="1800" dirty="0"/>
              <a:t>- Tiempos (cuándo)</a:t>
            </a:r>
          </a:p>
          <a:p>
            <a:pPr marL="0" indent="0">
              <a:buNone/>
            </a:pPr>
            <a:r>
              <a:rPr lang="es-MX" sz="1800" dirty="0"/>
              <a:t>- Determinación de grados de especialización </a:t>
            </a:r>
          </a:p>
          <a:p>
            <a:pPr marL="0" indent="0">
              <a:buNone/>
            </a:pPr>
            <a:r>
              <a:rPr lang="es-MX" sz="1800" dirty="0"/>
              <a:t>- División del trabajo (comercialización, producción, compras, personal)</a:t>
            </a:r>
          </a:p>
          <a:p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135567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58"/>
            <a:ext cx="9144000" cy="514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75607"/>
            <a:ext cx="8229600" cy="3319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/>
              <a:t>- Establecimiento de jerarquías (relaciones de autoridad y responsabilidad)</a:t>
            </a:r>
          </a:p>
          <a:p>
            <a:pPr marL="0" indent="0">
              <a:buNone/>
            </a:pPr>
            <a:r>
              <a:rPr lang="es-MX" sz="1800" dirty="0"/>
              <a:t>- Asignación de funciones</a:t>
            </a:r>
          </a:p>
          <a:p>
            <a:pPr marL="0" indent="0">
              <a:buNone/>
            </a:pPr>
            <a:r>
              <a:rPr lang="es-MX" sz="1800" dirty="0"/>
              <a:t>- Determinación de tramos de control</a:t>
            </a:r>
          </a:p>
          <a:p>
            <a:pPr marL="0" indent="0">
              <a:buNone/>
            </a:pPr>
            <a:r>
              <a:rPr lang="es-MX" sz="1800" dirty="0"/>
              <a:t>- Diseño de la estructura organizacional</a:t>
            </a:r>
          </a:p>
          <a:p>
            <a:pPr marL="0" indent="0">
              <a:buNone/>
            </a:pPr>
            <a:r>
              <a:rPr lang="es-MX" sz="1800" dirty="0"/>
              <a:t>- Elaboración de manuales de organización, políticas y procedimientos</a:t>
            </a:r>
          </a:p>
          <a:p>
            <a:pPr marL="0" indent="0">
              <a:buNone/>
            </a:pPr>
            <a:endParaRPr lang="es-MX" sz="1800" dirty="0"/>
          </a:p>
        </p:txBody>
      </p:sp>
      <p:pic>
        <p:nvPicPr>
          <p:cNvPr id="2" name="Picture 2" descr="La empresa como organizació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726" y="3090174"/>
            <a:ext cx="2918410" cy="164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6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275</TotalTime>
  <Words>252</Words>
  <Application>Microsoft Office PowerPoint</Application>
  <PresentationFormat>Presentación en pantalla (16:9)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4.2 Organización</vt:lpstr>
      <vt:lpstr>Presentación de PowerPoint</vt:lpstr>
      <vt:lpstr>Presentación de PowerPoint</vt:lpstr>
      <vt:lpstr>Organigrama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1</dc:creator>
  <cp:lastModifiedBy>hp</cp:lastModifiedBy>
  <cp:revision>16</cp:revision>
  <dcterms:created xsi:type="dcterms:W3CDTF">2020-11-18T20:12:56Z</dcterms:created>
  <dcterms:modified xsi:type="dcterms:W3CDTF">2021-11-10T21:35:04Z</dcterms:modified>
</cp:coreProperties>
</file>