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4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6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4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53463" y="88756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Niveles de toma de decisiones en una organización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Marcador de posición de imagen 2097151"/>
          <p:cNvPicPr>
            <a:picLocks noGrp="1"/>
          </p:cNvPicPr>
          <p:nvPr>
            <p:ph type="pic" idx="4294967295"/>
          </p:nvPr>
        </p:nvPicPr>
        <p:blipFill>
          <a:blip r:embed="rId2"/>
          <a:srcRect l="18894" r="18894"/>
          <a:stretch>
            <a:fillRect/>
          </a:stretch>
        </p:blipFill>
        <p:spPr>
          <a:xfrm>
            <a:off x="124531" y="426856"/>
            <a:ext cx="8894937" cy="60042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ítulo 10485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Nivel estratégico</a:t>
            </a:r>
            <a:endParaRPr lang="es-US"/>
          </a:p>
        </p:txBody>
      </p:sp>
      <p:sp>
        <p:nvSpPr>
          <p:cNvPr id="1048599" name="Marcador de contenido 1048598"/>
          <p:cNvSpPr>
            <a:spLocks noGrp="1"/>
          </p:cNvSpPr>
          <p:nvPr>
            <p:ph idx="1"/>
          </p:nvPr>
        </p:nvSpPr>
        <p:spPr>
          <a:xfrm>
            <a:off x="-229638" y="1997661"/>
            <a:ext cx="9603275" cy="3450613"/>
          </a:xfrm>
        </p:spPr>
        <p:txBody>
          <a:bodyPr/>
          <a:lstStyle/>
          <a:p>
            <a:r>
              <a:rPr lang="en-US"/>
              <a:t>Decisiones a largo plazo, que normalmentese toman para atender determinadas metas y objetivos.</a:t>
            </a:r>
            <a:endParaRPr lang="es-US"/>
          </a:p>
          <a:p>
            <a:r>
              <a:rPr lang="en-US"/>
              <a:t>Una decisión incorrecta en este nivel tiene a menudo consecuencias importantes o puede suponer un coste muy elevado.</a:t>
            </a:r>
            <a:endParaRPr lang="es-US"/>
          </a:p>
          <a:p>
            <a:r>
              <a:rPr lang="en-US"/>
              <a:t>Estás decisiones las toman la dirección general de la empresa </a:t>
            </a:r>
            <a:endParaRPr lang="es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ítulo 10485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Nivel táctico o toma de decisiones administrativas</a:t>
            </a:r>
            <a:endParaRPr lang="es-US"/>
          </a:p>
        </p:txBody>
      </p:sp>
      <p:sp>
        <p:nvSpPr>
          <p:cNvPr id="1048601" name="Marcador de contenido 1048600"/>
          <p:cNvSpPr>
            <a:spLocks noGrp="1"/>
          </p:cNvSpPr>
          <p:nvPr>
            <p:ph idx="1"/>
          </p:nvPr>
        </p:nvSpPr>
        <p:spPr>
          <a:xfrm>
            <a:off x="0" y="2042838"/>
            <a:ext cx="9603275" cy="3450613"/>
          </a:xfrm>
        </p:spPr>
        <p:txBody>
          <a:bodyPr/>
          <a:lstStyle/>
          <a:p>
            <a:r>
              <a:rPr lang="en-US"/>
              <a:t>Decisiones a medio plazo, menudo destinado a ser proactivas ya un nivel intermedio entre las decisiones estratégicas y operativas.</a:t>
            </a:r>
            <a:endParaRPr lang="es-US"/>
          </a:p>
          <a:p>
            <a:r>
              <a:rPr lang="en-US"/>
              <a:t>Las decisiones las toman los gerentes en el nivel medio, como los jefes de division  o departamento</a:t>
            </a:r>
            <a:endParaRPr lang="es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ítulo 10486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Nivel operativo</a:t>
            </a:r>
            <a:endParaRPr lang="es-US"/>
          </a:p>
        </p:txBody>
      </p:sp>
      <p:sp>
        <p:nvSpPr>
          <p:cNvPr id="1048603" name="Marcador de contenido 1048602"/>
          <p:cNvSpPr>
            <a:spLocks noGrp="1"/>
          </p:cNvSpPr>
          <p:nvPr>
            <p:ph idx="1"/>
          </p:nvPr>
        </p:nvSpPr>
        <p:spPr>
          <a:xfrm>
            <a:off x="0" y="1853754"/>
            <a:ext cx="9603275" cy="3450613"/>
          </a:xfrm>
        </p:spPr>
        <p:txBody>
          <a:bodyPr/>
          <a:lstStyle/>
          <a:p>
            <a:r>
              <a:rPr lang="en-US"/>
              <a:t>Decisiónes operativas a corto plazo, a menudo estás tendrán un impactó sobre las operaciones diarias.</a:t>
            </a:r>
            <a:endParaRPr lang="es-US"/>
          </a:p>
          <a:p>
            <a:r>
              <a:rPr lang="en-US"/>
              <a:t>Se hacen en los niveles inferiores o de supervisiónde la empresa y se refieren al curso de las operaciones diarias.</a:t>
            </a:r>
            <a:endParaRPr lang="es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ítulo 1048651"/>
          <p:cNvSpPr>
            <a:spLocks noGrp="1"/>
          </p:cNvSpPr>
          <p:nvPr>
            <p:ph type="ctrTitle"/>
          </p:nvPr>
        </p:nvSpPr>
        <p:spPr>
          <a:xfrm>
            <a:off x="881731" y="887569"/>
            <a:ext cx="8637073" cy="2541431"/>
          </a:xfrm>
        </p:spPr>
        <p:txBody>
          <a:bodyPr/>
          <a:lstStyle/>
          <a:p>
            <a:r>
              <a:rPr lang="en-US"/>
              <a:t>En resumen </a:t>
            </a:r>
            <a:endParaRPr lang="es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Galería</vt:lpstr>
      <vt:lpstr>Niveles de toma de decisiones en una organización</vt:lpstr>
      <vt:lpstr>Presentación de PowerPoint</vt:lpstr>
      <vt:lpstr>Nivel estratégico</vt:lpstr>
      <vt:lpstr>Nivel táctico o toma de decisiones administrativas</vt:lpstr>
      <vt:lpstr>Nivel operativo</vt:lpstr>
      <vt:lpstr>En resumen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Niveles de toma de decisiones en una organización</dc:title>
  <dc:creator>Redmi Note 8</dc:creator>
  <cp:lastModifiedBy>Roberto Carlos Garcia Valles</cp:lastModifiedBy>
  <cp:revision>1</cp:revision>
  <dcterms:created xsi:type="dcterms:W3CDTF">2015-05-13T05:30:45Z</dcterms:created>
  <dcterms:modified xsi:type="dcterms:W3CDTF">2021-10-13T18:03:34Z</dcterms:modified>
</cp:coreProperties>
</file>