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8" r:id="rId2"/>
    <p:sldId id="299" r:id="rId3"/>
    <p:sldId id="301" r:id="rId4"/>
    <p:sldId id="30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369"/>
    <a:srgbClr val="6D5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9" autoAdjust="0"/>
    <p:restoredTop sz="94660"/>
  </p:normalViewPr>
  <p:slideViewPr>
    <p:cSldViewPr snapToGrid="0">
      <p:cViewPr>
        <p:scale>
          <a:sx n="70" d="100"/>
          <a:sy n="70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87E84-C58D-4970-A14E-230B2F059BE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5B707-EDC3-4D17-918F-54A5D49EC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70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17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1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98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327633" y="0"/>
            <a:ext cx="5875155" cy="68580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543880" y="0"/>
            <a:ext cx="5658491" cy="68580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601496" y="1"/>
            <a:ext cx="3596915" cy="480783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38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9622675" y="0"/>
            <a:ext cx="2569336" cy="68580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9822127" y="0"/>
            <a:ext cx="2369883" cy="68580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10353938" y="1"/>
            <a:ext cx="1838069" cy="1858772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8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9622675" y="0"/>
            <a:ext cx="2569336" cy="68580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9822127" y="0"/>
            <a:ext cx="2369883" cy="68580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10353938" y="1"/>
            <a:ext cx="1838069" cy="1858772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22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4" name="Google Shape;74;p11"/>
          <p:cNvSpPr/>
          <p:nvPr/>
        </p:nvSpPr>
        <p:spPr>
          <a:xfrm>
            <a:off x="9622675" y="0"/>
            <a:ext cx="2569336" cy="68580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9822127" y="0"/>
            <a:ext cx="2369883" cy="68580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10353938" y="1"/>
            <a:ext cx="1838069" cy="1858772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8" y="0"/>
            <a:ext cx="2569336" cy="68580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9" y="0"/>
            <a:ext cx="2369883" cy="68580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13" y="4999229"/>
            <a:ext cx="1838071" cy="1858772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517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733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733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733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733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733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733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733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733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4986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 idx="4294967295"/>
          </p:nvPr>
        </p:nvSpPr>
        <p:spPr>
          <a:xfrm>
            <a:off x="2831772" y="469006"/>
            <a:ext cx="7347131" cy="75526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s-419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oudy Stout" panose="0202090407030B020401" pitchFamily="18" charset="0"/>
              </a:rPr>
              <a:t>toma de decisiones en diferentes condiciones</a:t>
            </a:r>
            <a:endParaRPr sz="2200" dirty="0">
              <a:solidFill>
                <a:schemeClr val="accent1">
                  <a:lumMod val="60000"/>
                  <a:lumOff val="40000"/>
                </a:schemeClr>
              </a:solidFill>
              <a:latin typeface="Goudy Stout" panose="0202090407030B020401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F1856A-3757-42C9-B58C-5CFF5F9846B4}"/>
              </a:ext>
            </a:extLst>
          </p:cNvPr>
          <p:cNvSpPr txBox="1"/>
          <p:nvPr/>
        </p:nvSpPr>
        <p:spPr>
          <a:xfrm>
            <a:off x="3289004" y="1705451"/>
            <a:ext cx="7145081" cy="33343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3200" kern="0" dirty="0">
                <a:solidFill>
                  <a:schemeClr val="bg1"/>
                </a:solidFill>
                <a:latin typeface="Algerian" panose="04020705040A02060702" pitchFamily="82" charset="0"/>
                <a:cs typeface="Arial"/>
                <a:sym typeface="Arial"/>
              </a:rPr>
              <a:t>Condiciones de certidumbre</a:t>
            </a:r>
          </a:p>
          <a:p>
            <a:pPr defTabSz="1219170">
              <a:buClr>
                <a:srgbClr val="000000"/>
              </a:buClr>
            </a:pPr>
            <a:endParaRPr lang="es-419" sz="3200" kern="0" dirty="0">
              <a:solidFill>
                <a:schemeClr val="bg1"/>
              </a:solidFill>
              <a:latin typeface="Algerian" panose="04020705040A02060702" pitchFamily="82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s-419" sz="3200" kern="0" dirty="0">
                <a:solidFill>
                  <a:schemeClr val="bg1"/>
                </a:solidFill>
                <a:latin typeface="Algerian" panose="04020705040A02060702" pitchFamily="82" charset="0"/>
                <a:cs typeface="Arial"/>
                <a:sym typeface="Arial"/>
              </a:rPr>
              <a:t>Condiciones de incertidumbre</a:t>
            </a:r>
          </a:p>
          <a:p>
            <a:pPr defTabSz="1219170">
              <a:buClr>
                <a:srgbClr val="000000"/>
              </a:buClr>
            </a:pPr>
            <a:endParaRPr lang="es-419" sz="3200" kern="0" dirty="0">
              <a:solidFill>
                <a:schemeClr val="bg1"/>
              </a:solidFill>
              <a:latin typeface="Algerian" panose="04020705040A02060702" pitchFamily="82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s-419" sz="3200" kern="0" dirty="0">
                <a:solidFill>
                  <a:schemeClr val="bg1"/>
                </a:solidFill>
                <a:latin typeface="Algerian" panose="04020705040A02060702" pitchFamily="82" charset="0"/>
                <a:cs typeface="Arial"/>
                <a:sym typeface="Arial"/>
              </a:rPr>
              <a:t>Condiciones de riesgo</a:t>
            </a:r>
          </a:p>
          <a:p>
            <a:pPr defTabSz="1219170">
              <a:buClr>
                <a:srgbClr val="000000"/>
              </a:buClr>
            </a:pPr>
            <a:endParaRPr lang="es-419" sz="3200" kern="0" dirty="0">
              <a:solidFill>
                <a:schemeClr val="bg1"/>
              </a:solidFill>
              <a:latin typeface="Algerian" panose="04020705040A02060702" pitchFamily="82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s-419" sz="1867" kern="0" dirty="0">
              <a:solidFill>
                <a:schemeClr val="bg1"/>
              </a:solidFill>
              <a:latin typeface="Algerian" panose="04020705040A02060702" pitchFamily="82" charset="0"/>
              <a:cs typeface="Arial"/>
              <a:sym typeface="Arial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398370E-1200-48D2-993F-041FC76E5A11}"/>
              </a:ext>
            </a:extLst>
          </p:cNvPr>
          <p:cNvSpPr/>
          <p:nvPr/>
        </p:nvSpPr>
        <p:spPr>
          <a:xfrm>
            <a:off x="3033823" y="1871331"/>
            <a:ext cx="255181" cy="25518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419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65EAED-09E5-4016-B507-67FCE3F485A8}"/>
              </a:ext>
            </a:extLst>
          </p:cNvPr>
          <p:cNvSpPr/>
          <p:nvPr/>
        </p:nvSpPr>
        <p:spPr>
          <a:xfrm>
            <a:off x="3033823" y="2877632"/>
            <a:ext cx="255181" cy="25518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419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488E96-1506-4569-B838-AB53EF6CB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66" y="3784080"/>
            <a:ext cx="280440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4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9F24C1A-49D4-447C-B448-E6AFFF2BD960}"/>
              </a:ext>
            </a:extLst>
          </p:cNvPr>
          <p:cNvSpPr txBox="1"/>
          <p:nvPr/>
        </p:nvSpPr>
        <p:spPr>
          <a:xfrm>
            <a:off x="1757916" y="439479"/>
            <a:ext cx="710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800" kern="0" dirty="0">
                <a:solidFill>
                  <a:srgbClr val="410433">
                    <a:lumMod val="90000"/>
                    <a:lumOff val="10000"/>
                  </a:srgbClr>
                </a:solidFill>
                <a:latin typeface="Goudy Stout" panose="0202090407030B020401" pitchFamily="18" charset="0"/>
                <a:cs typeface="Arial"/>
                <a:sym typeface="Arial"/>
              </a:rPr>
              <a:t>Condiciones de certidumbre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B66C33-5D6F-4422-AD31-BDAF0B1E7490}"/>
              </a:ext>
            </a:extLst>
          </p:cNvPr>
          <p:cNvSpPr txBox="1"/>
          <p:nvPr/>
        </p:nvSpPr>
        <p:spPr>
          <a:xfrm rot="21438383">
            <a:off x="1015873" y="2350918"/>
            <a:ext cx="4050789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En condiciones de certidumbre se conocen todas las variables y los resultados de cada acción potencial. Un ejecutivo puede tomar decisiones seguro de que no habrá resultados no anticipados.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46C679-170A-483A-B909-35F2DDD6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9108">
            <a:off x="6118921" y="2667101"/>
            <a:ext cx="3554470" cy="2220855"/>
          </a:xfrm>
          <a:prstGeom prst="rect">
            <a:avLst/>
          </a:prstGeom>
          <a:effectLst>
            <a:glow rad="1397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1621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35228FA-9F85-49E5-B8DA-AD19B21C8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A03DF76-40B0-4CE2-AB80-4C09DF3EE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225" y="867466"/>
            <a:ext cx="9283700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800" kern="0" dirty="0">
                <a:solidFill>
                  <a:srgbClr val="410433">
                    <a:lumMod val="90000"/>
                    <a:lumOff val="10000"/>
                  </a:srgbClr>
                </a:solidFill>
                <a:latin typeface="Goudy Stout" panose="0202090407030B020401" pitchFamily="18" charset="0"/>
                <a:cs typeface="Arial"/>
                <a:sym typeface="Arial"/>
              </a:rPr>
              <a:t>Condiciones de incertidumbre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EF4AB7-DE6D-43C4-B000-726F4B355270}"/>
              </a:ext>
            </a:extLst>
          </p:cNvPr>
          <p:cNvSpPr txBox="1"/>
          <p:nvPr/>
        </p:nvSpPr>
        <p:spPr>
          <a:xfrm rot="157212">
            <a:off x="1255594" y="2074460"/>
            <a:ext cx="6469039" cy="313932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l" fontAlgn="base"/>
            <a:r>
              <a:rPr lang="es-E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Cuando un ejecutivo no puede predecir o no es predecible el resultado de una decisión, existe condición de incertidumbre. La capacidad de predecir resultados o asignar probabilidades puede deberse a los factores siguientes:</a:t>
            </a:r>
          </a:p>
          <a:p>
            <a:pPr algn="l" fontAlgn="base"/>
            <a:endParaRPr lang="es-ES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Existen muchas variables en la situación.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Hay pocas variables en la situación pero es insuficiente el conocimiento de estas variables.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Existen muchas variables y el conocimiento de estas es insuficiente.</a:t>
            </a:r>
          </a:p>
        </p:txBody>
      </p:sp>
    </p:spTree>
    <p:extLst>
      <p:ext uri="{BB962C8B-B14F-4D97-AF65-F5344CB8AC3E}">
        <p14:creationId xmlns:p14="http://schemas.microsoft.com/office/powerpoint/2010/main" val="241924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9F24C1A-49D4-447C-B448-E6AFFF2BD960}"/>
              </a:ext>
            </a:extLst>
          </p:cNvPr>
          <p:cNvSpPr txBox="1"/>
          <p:nvPr/>
        </p:nvSpPr>
        <p:spPr>
          <a:xfrm>
            <a:off x="1757916" y="439479"/>
            <a:ext cx="710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800" kern="0" dirty="0">
                <a:solidFill>
                  <a:srgbClr val="410433">
                    <a:lumMod val="90000"/>
                    <a:lumOff val="10000"/>
                  </a:srgbClr>
                </a:solidFill>
                <a:latin typeface="Goudy Stout" panose="0202090407030B020401" pitchFamily="18" charset="0"/>
                <a:cs typeface="Arial"/>
                <a:sym typeface="Arial"/>
              </a:rPr>
              <a:t>Condiciones de riesgo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34F4F51-D871-4181-AEA4-B9B1578984B9}"/>
              </a:ext>
            </a:extLst>
          </p:cNvPr>
          <p:cNvSpPr txBox="1"/>
          <p:nvPr/>
        </p:nvSpPr>
        <p:spPr>
          <a:xfrm rot="21406583">
            <a:off x="4776842" y="1353159"/>
            <a:ext cx="4895218" cy="3898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riesgo se define como una condición en la que los resultados de cualquier decisión o acción no se conocen en definitiva pero probablemente caerán dentro de un rango conocido.</a:t>
            </a:r>
          </a:p>
          <a:p>
            <a:pPr>
              <a:spcAft>
                <a:spcPts val="800"/>
              </a:spcAft>
            </a:pP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describe el riesgo desde el punto de vista de la probabilidad.</a:t>
            </a:r>
          </a:p>
          <a:p>
            <a:pPr>
              <a:spcAft>
                <a:spcPts val="800"/>
              </a:spcAft>
            </a:pP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"probabilidad de un resultado específico es una fracción entre 0 y 1 y si la probabilidad del resultado específico es 1 se conoce por completo pero si la probabilidad es 0 se desconoce por completo".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177B14-02B9-457D-81E7-A845C36B7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0" r="18182"/>
          <a:stretch/>
        </p:blipFill>
        <p:spPr>
          <a:xfrm rot="20708711">
            <a:off x="523338" y="2532297"/>
            <a:ext cx="3611933" cy="1793406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95308436"/>
      </p:ext>
    </p:extLst>
  </p:cSld>
  <p:clrMapOvr>
    <a:masterClrMapping/>
  </p:clrMapOvr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209</Words>
  <Application>Microsoft Office PowerPoint</Application>
  <PresentationFormat>Panorámica</PresentationFormat>
  <Paragraphs>19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Algerian</vt:lpstr>
      <vt:lpstr>Arial</vt:lpstr>
      <vt:lpstr>Calibri</vt:lpstr>
      <vt:lpstr>Century Gothic</vt:lpstr>
      <vt:lpstr>Fira Sans Light</vt:lpstr>
      <vt:lpstr>Fira Sans SemiBold</vt:lpstr>
      <vt:lpstr>Goudy Stout</vt:lpstr>
      <vt:lpstr>Alonso template</vt:lpstr>
      <vt:lpstr>toma de decisiones en diferentes condiciones</vt:lpstr>
      <vt:lpstr>Presentación de PowerPoint</vt:lpstr>
      <vt:lpstr>Condiciones de incertidumbre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 de decisiones en diferentes condiciones</dc:title>
  <dc:creator>michelleSG0708@hotmail.com</dc:creator>
  <cp:lastModifiedBy>michelleSG0708@hotmail.com</cp:lastModifiedBy>
  <cp:revision>2</cp:revision>
  <dcterms:created xsi:type="dcterms:W3CDTF">2021-09-27T07:43:19Z</dcterms:created>
  <dcterms:modified xsi:type="dcterms:W3CDTF">2021-09-27T09:00:16Z</dcterms:modified>
</cp:coreProperties>
</file>