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E4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8634B-99D7-41A1-BEEC-8349D1273E4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972CA23F-372E-4331-AA60-869EAA8A13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9FB11991-252D-4DD5-AD8F-B6F6190BE9D2}"/>
              </a:ext>
            </a:extLst>
          </p:cNvPr>
          <p:cNvSpPr>
            <a:spLocks noGrp="1"/>
          </p:cNvSpPr>
          <p:nvPr>
            <p:ph type="dt" sz="half" idx="10"/>
          </p:nvPr>
        </p:nvSpPr>
        <p:spPr/>
        <p:txBody>
          <a:bodyPr/>
          <a:lstStyle/>
          <a:p>
            <a:fld id="{A14B69E9-198F-4DC5-9644-7ED727F47511}" type="datetimeFigureOut">
              <a:rPr lang="es-MX" smtClean="0"/>
              <a:t>02/12/2021</a:t>
            </a:fld>
            <a:endParaRPr lang="es-MX"/>
          </a:p>
        </p:txBody>
      </p:sp>
      <p:sp>
        <p:nvSpPr>
          <p:cNvPr id="5" name="Marcador de pie de página 4">
            <a:extLst>
              <a:ext uri="{FF2B5EF4-FFF2-40B4-BE49-F238E27FC236}">
                <a16:creationId xmlns:a16="http://schemas.microsoft.com/office/drawing/2014/main" id="{18EB326E-6B0E-406D-BC25-B3E7FC032C4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677A708-0F3D-451A-A540-F9F759B7647C}"/>
              </a:ext>
            </a:extLst>
          </p:cNvPr>
          <p:cNvSpPr>
            <a:spLocks noGrp="1"/>
          </p:cNvSpPr>
          <p:nvPr>
            <p:ph type="sldNum" sz="quarter" idx="12"/>
          </p:nvPr>
        </p:nvSpPr>
        <p:spPr/>
        <p:txBody>
          <a:bodyPr/>
          <a:lstStyle/>
          <a:p>
            <a:fld id="{9F14D58D-8BE3-4BE2-96A8-D830163E3485}" type="slidenum">
              <a:rPr lang="es-MX" smtClean="0"/>
              <a:t>‹Nº›</a:t>
            </a:fld>
            <a:endParaRPr lang="es-MX"/>
          </a:p>
        </p:txBody>
      </p:sp>
    </p:spTree>
    <p:extLst>
      <p:ext uri="{BB962C8B-B14F-4D97-AF65-F5344CB8AC3E}">
        <p14:creationId xmlns:p14="http://schemas.microsoft.com/office/powerpoint/2010/main" val="1773323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7DD5F7-9FB0-4950-8810-383A394A351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94B951C-B050-49E8-BC0E-DD234A7A045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0C0C27D-FE69-416E-BAE9-5000B7F03077}"/>
              </a:ext>
            </a:extLst>
          </p:cNvPr>
          <p:cNvSpPr>
            <a:spLocks noGrp="1"/>
          </p:cNvSpPr>
          <p:nvPr>
            <p:ph type="dt" sz="half" idx="10"/>
          </p:nvPr>
        </p:nvSpPr>
        <p:spPr/>
        <p:txBody>
          <a:bodyPr/>
          <a:lstStyle/>
          <a:p>
            <a:fld id="{A14B69E9-198F-4DC5-9644-7ED727F47511}" type="datetimeFigureOut">
              <a:rPr lang="es-MX" smtClean="0"/>
              <a:t>02/12/2021</a:t>
            </a:fld>
            <a:endParaRPr lang="es-MX"/>
          </a:p>
        </p:txBody>
      </p:sp>
      <p:sp>
        <p:nvSpPr>
          <p:cNvPr id="5" name="Marcador de pie de página 4">
            <a:extLst>
              <a:ext uri="{FF2B5EF4-FFF2-40B4-BE49-F238E27FC236}">
                <a16:creationId xmlns:a16="http://schemas.microsoft.com/office/drawing/2014/main" id="{D0F5AD77-4FA5-43E4-AE83-6C82AEFDB33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B2CE260-DDA1-4157-B200-636A7E10E1D1}"/>
              </a:ext>
            </a:extLst>
          </p:cNvPr>
          <p:cNvSpPr>
            <a:spLocks noGrp="1"/>
          </p:cNvSpPr>
          <p:nvPr>
            <p:ph type="sldNum" sz="quarter" idx="12"/>
          </p:nvPr>
        </p:nvSpPr>
        <p:spPr/>
        <p:txBody>
          <a:bodyPr/>
          <a:lstStyle/>
          <a:p>
            <a:fld id="{9F14D58D-8BE3-4BE2-96A8-D830163E3485}" type="slidenum">
              <a:rPr lang="es-MX" smtClean="0"/>
              <a:t>‹Nº›</a:t>
            </a:fld>
            <a:endParaRPr lang="es-MX"/>
          </a:p>
        </p:txBody>
      </p:sp>
    </p:spTree>
    <p:extLst>
      <p:ext uri="{BB962C8B-B14F-4D97-AF65-F5344CB8AC3E}">
        <p14:creationId xmlns:p14="http://schemas.microsoft.com/office/powerpoint/2010/main" val="246742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BD13F87-1863-405D-9296-78705AC4C9E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95E2377-F7D7-49E3-AD33-93EF45E0269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A8AB6D0-BE53-4593-97A3-E195F1014520}"/>
              </a:ext>
            </a:extLst>
          </p:cNvPr>
          <p:cNvSpPr>
            <a:spLocks noGrp="1"/>
          </p:cNvSpPr>
          <p:nvPr>
            <p:ph type="dt" sz="half" idx="10"/>
          </p:nvPr>
        </p:nvSpPr>
        <p:spPr/>
        <p:txBody>
          <a:bodyPr/>
          <a:lstStyle/>
          <a:p>
            <a:fld id="{A14B69E9-198F-4DC5-9644-7ED727F47511}" type="datetimeFigureOut">
              <a:rPr lang="es-MX" smtClean="0"/>
              <a:t>02/12/2021</a:t>
            </a:fld>
            <a:endParaRPr lang="es-MX"/>
          </a:p>
        </p:txBody>
      </p:sp>
      <p:sp>
        <p:nvSpPr>
          <p:cNvPr id="5" name="Marcador de pie de página 4">
            <a:extLst>
              <a:ext uri="{FF2B5EF4-FFF2-40B4-BE49-F238E27FC236}">
                <a16:creationId xmlns:a16="http://schemas.microsoft.com/office/drawing/2014/main" id="{8E545A30-4D1B-463E-AE78-A8B6D1B9B02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5275ADD-A6AF-4D24-80D9-3EEF8932529F}"/>
              </a:ext>
            </a:extLst>
          </p:cNvPr>
          <p:cNvSpPr>
            <a:spLocks noGrp="1"/>
          </p:cNvSpPr>
          <p:nvPr>
            <p:ph type="sldNum" sz="quarter" idx="12"/>
          </p:nvPr>
        </p:nvSpPr>
        <p:spPr/>
        <p:txBody>
          <a:bodyPr/>
          <a:lstStyle/>
          <a:p>
            <a:fld id="{9F14D58D-8BE3-4BE2-96A8-D830163E3485}" type="slidenum">
              <a:rPr lang="es-MX" smtClean="0"/>
              <a:t>‹Nº›</a:t>
            </a:fld>
            <a:endParaRPr lang="es-MX"/>
          </a:p>
        </p:txBody>
      </p:sp>
    </p:spTree>
    <p:extLst>
      <p:ext uri="{BB962C8B-B14F-4D97-AF65-F5344CB8AC3E}">
        <p14:creationId xmlns:p14="http://schemas.microsoft.com/office/powerpoint/2010/main" val="1346909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B6B4C6-B852-4A9B-B881-DD2FD1C2B20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1AC6E02-1569-4A5C-B45C-858303D9D91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C4D2D7F-CAAE-42A5-B433-9FD52B3137B2}"/>
              </a:ext>
            </a:extLst>
          </p:cNvPr>
          <p:cNvSpPr>
            <a:spLocks noGrp="1"/>
          </p:cNvSpPr>
          <p:nvPr>
            <p:ph type="dt" sz="half" idx="10"/>
          </p:nvPr>
        </p:nvSpPr>
        <p:spPr/>
        <p:txBody>
          <a:bodyPr/>
          <a:lstStyle/>
          <a:p>
            <a:fld id="{A14B69E9-198F-4DC5-9644-7ED727F47511}" type="datetimeFigureOut">
              <a:rPr lang="es-MX" smtClean="0"/>
              <a:t>02/12/2021</a:t>
            </a:fld>
            <a:endParaRPr lang="es-MX"/>
          </a:p>
        </p:txBody>
      </p:sp>
      <p:sp>
        <p:nvSpPr>
          <p:cNvPr id="5" name="Marcador de pie de página 4">
            <a:extLst>
              <a:ext uri="{FF2B5EF4-FFF2-40B4-BE49-F238E27FC236}">
                <a16:creationId xmlns:a16="http://schemas.microsoft.com/office/drawing/2014/main" id="{118980F9-2350-4D45-8549-05BAD56EDA7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570D32E-31B6-4746-9E3A-3B9A1F063567}"/>
              </a:ext>
            </a:extLst>
          </p:cNvPr>
          <p:cNvSpPr>
            <a:spLocks noGrp="1"/>
          </p:cNvSpPr>
          <p:nvPr>
            <p:ph type="sldNum" sz="quarter" idx="12"/>
          </p:nvPr>
        </p:nvSpPr>
        <p:spPr/>
        <p:txBody>
          <a:bodyPr/>
          <a:lstStyle/>
          <a:p>
            <a:fld id="{9F14D58D-8BE3-4BE2-96A8-D830163E3485}" type="slidenum">
              <a:rPr lang="es-MX" smtClean="0"/>
              <a:t>‹Nº›</a:t>
            </a:fld>
            <a:endParaRPr lang="es-MX"/>
          </a:p>
        </p:txBody>
      </p:sp>
    </p:spTree>
    <p:extLst>
      <p:ext uri="{BB962C8B-B14F-4D97-AF65-F5344CB8AC3E}">
        <p14:creationId xmlns:p14="http://schemas.microsoft.com/office/powerpoint/2010/main" val="3209950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AB2C77-CB81-4B13-94BD-EFAE9C96813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625E474-5834-4DC4-AD30-E7904675EA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61A462A-7442-4ACF-9A37-51E8D8D6A6E1}"/>
              </a:ext>
            </a:extLst>
          </p:cNvPr>
          <p:cNvSpPr>
            <a:spLocks noGrp="1"/>
          </p:cNvSpPr>
          <p:nvPr>
            <p:ph type="dt" sz="half" idx="10"/>
          </p:nvPr>
        </p:nvSpPr>
        <p:spPr/>
        <p:txBody>
          <a:bodyPr/>
          <a:lstStyle/>
          <a:p>
            <a:fld id="{A14B69E9-198F-4DC5-9644-7ED727F47511}" type="datetimeFigureOut">
              <a:rPr lang="es-MX" smtClean="0"/>
              <a:t>02/12/2021</a:t>
            </a:fld>
            <a:endParaRPr lang="es-MX"/>
          </a:p>
        </p:txBody>
      </p:sp>
      <p:sp>
        <p:nvSpPr>
          <p:cNvPr id="5" name="Marcador de pie de página 4">
            <a:extLst>
              <a:ext uri="{FF2B5EF4-FFF2-40B4-BE49-F238E27FC236}">
                <a16:creationId xmlns:a16="http://schemas.microsoft.com/office/drawing/2014/main" id="{478F0628-C0E2-482E-821D-048E3224600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0626337-1706-49AB-A9A6-5F88D6CCF728}"/>
              </a:ext>
            </a:extLst>
          </p:cNvPr>
          <p:cNvSpPr>
            <a:spLocks noGrp="1"/>
          </p:cNvSpPr>
          <p:nvPr>
            <p:ph type="sldNum" sz="quarter" idx="12"/>
          </p:nvPr>
        </p:nvSpPr>
        <p:spPr/>
        <p:txBody>
          <a:bodyPr/>
          <a:lstStyle/>
          <a:p>
            <a:fld id="{9F14D58D-8BE3-4BE2-96A8-D830163E3485}" type="slidenum">
              <a:rPr lang="es-MX" smtClean="0"/>
              <a:t>‹Nº›</a:t>
            </a:fld>
            <a:endParaRPr lang="es-MX"/>
          </a:p>
        </p:txBody>
      </p:sp>
    </p:spTree>
    <p:extLst>
      <p:ext uri="{BB962C8B-B14F-4D97-AF65-F5344CB8AC3E}">
        <p14:creationId xmlns:p14="http://schemas.microsoft.com/office/powerpoint/2010/main" val="419581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4942C9-B748-46D0-9554-D80CF0D9ADB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1FBA407-44EC-425D-B3B7-78F097896D6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0ACC6E51-826F-4BBD-ADBA-DC6958EAC0B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23C28B94-2522-482B-AE99-85FB7BFD0825}"/>
              </a:ext>
            </a:extLst>
          </p:cNvPr>
          <p:cNvSpPr>
            <a:spLocks noGrp="1"/>
          </p:cNvSpPr>
          <p:nvPr>
            <p:ph type="dt" sz="half" idx="10"/>
          </p:nvPr>
        </p:nvSpPr>
        <p:spPr/>
        <p:txBody>
          <a:bodyPr/>
          <a:lstStyle/>
          <a:p>
            <a:fld id="{A14B69E9-198F-4DC5-9644-7ED727F47511}" type="datetimeFigureOut">
              <a:rPr lang="es-MX" smtClean="0"/>
              <a:t>02/12/2021</a:t>
            </a:fld>
            <a:endParaRPr lang="es-MX"/>
          </a:p>
        </p:txBody>
      </p:sp>
      <p:sp>
        <p:nvSpPr>
          <p:cNvPr id="6" name="Marcador de pie de página 5">
            <a:extLst>
              <a:ext uri="{FF2B5EF4-FFF2-40B4-BE49-F238E27FC236}">
                <a16:creationId xmlns:a16="http://schemas.microsoft.com/office/drawing/2014/main" id="{8D75BD67-DD3B-453A-B506-8CC76FFFAFB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34DC5A3-B550-494D-B612-E76DF124F149}"/>
              </a:ext>
            </a:extLst>
          </p:cNvPr>
          <p:cNvSpPr>
            <a:spLocks noGrp="1"/>
          </p:cNvSpPr>
          <p:nvPr>
            <p:ph type="sldNum" sz="quarter" idx="12"/>
          </p:nvPr>
        </p:nvSpPr>
        <p:spPr/>
        <p:txBody>
          <a:bodyPr/>
          <a:lstStyle/>
          <a:p>
            <a:fld id="{9F14D58D-8BE3-4BE2-96A8-D830163E3485}" type="slidenum">
              <a:rPr lang="es-MX" smtClean="0"/>
              <a:t>‹Nº›</a:t>
            </a:fld>
            <a:endParaRPr lang="es-MX"/>
          </a:p>
        </p:txBody>
      </p:sp>
    </p:spTree>
    <p:extLst>
      <p:ext uri="{BB962C8B-B14F-4D97-AF65-F5344CB8AC3E}">
        <p14:creationId xmlns:p14="http://schemas.microsoft.com/office/powerpoint/2010/main" val="306267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0C1071-8074-4E23-B4D0-EF632C3273C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1D6209B-D466-4B57-AAF0-D70DCFD6F8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F7AA99C-B9EC-46DB-818B-B12F6E303BE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D58EE200-893F-4A3A-85B0-C7F60D0382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8935CCC-8D28-4351-BFA9-AB88C5A6FBE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364E1C7F-4059-4F49-8FC4-29FB1FAF3A7B}"/>
              </a:ext>
            </a:extLst>
          </p:cNvPr>
          <p:cNvSpPr>
            <a:spLocks noGrp="1"/>
          </p:cNvSpPr>
          <p:nvPr>
            <p:ph type="dt" sz="half" idx="10"/>
          </p:nvPr>
        </p:nvSpPr>
        <p:spPr/>
        <p:txBody>
          <a:bodyPr/>
          <a:lstStyle/>
          <a:p>
            <a:fld id="{A14B69E9-198F-4DC5-9644-7ED727F47511}" type="datetimeFigureOut">
              <a:rPr lang="es-MX" smtClean="0"/>
              <a:t>02/12/2021</a:t>
            </a:fld>
            <a:endParaRPr lang="es-MX"/>
          </a:p>
        </p:txBody>
      </p:sp>
      <p:sp>
        <p:nvSpPr>
          <p:cNvPr id="8" name="Marcador de pie de página 7">
            <a:extLst>
              <a:ext uri="{FF2B5EF4-FFF2-40B4-BE49-F238E27FC236}">
                <a16:creationId xmlns:a16="http://schemas.microsoft.com/office/drawing/2014/main" id="{DC99D6E1-127B-4B94-8D57-0C266E5257DC}"/>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0E0CDEF7-B96E-49A2-B445-B4A7ADB290E4}"/>
              </a:ext>
            </a:extLst>
          </p:cNvPr>
          <p:cNvSpPr>
            <a:spLocks noGrp="1"/>
          </p:cNvSpPr>
          <p:nvPr>
            <p:ph type="sldNum" sz="quarter" idx="12"/>
          </p:nvPr>
        </p:nvSpPr>
        <p:spPr/>
        <p:txBody>
          <a:bodyPr/>
          <a:lstStyle/>
          <a:p>
            <a:fld id="{9F14D58D-8BE3-4BE2-96A8-D830163E3485}" type="slidenum">
              <a:rPr lang="es-MX" smtClean="0"/>
              <a:t>‹Nº›</a:t>
            </a:fld>
            <a:endParaRPr lang="es-MX"/>
          </a:p>
        </p:txBody>
      </p:sp>
    </p:spTree>
    <p:extLst>
      <p:ext uri="{BB962C8B-B14F-4D97-AF65-F5344CB8AC3E}">
        <p14:creationId xmlns:p14="http://schemas.microsoft.com/office/powerpoint/2010/main" val="2855950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CF543-5623-4F5A-A0C5-0B635E126EC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567CAA06-FBC3-45AC-8DA4-04BFA3F70F7B}"/>
              </a:ext>
            </a:extLst>
          </p:cNvPr>
          <p:cNvSpPr>
            <a:spLocks noGrp="1"/>
          </p:cNvSpPr>
          <p:nvPr>
            <p:ph type="dt" sz="half" idx="10"/>
          </p:nvPr>
        </p:nvSpPr>
        <p:spPr/>
        <p:txBody>
          <a:bodyPr/>
          <a:lstStyle/>
          <a:p>
            <a:fld id="{A14B69E9-198F-4DC5-9644-7ED727F47511}" type="datetimeFigureOut">
              <a:rPr lang="es-MX" smtClean="0"/>
              <a:t>02/12/2021</a:t>
            </a:fld>
            <a:endParaRPr lang="es-MX"/>
          </a:p>
        </p:txBody>
      </p:sp>
      <p:sp>
        <p:nvSpPr>
          <p:cNvPr id="4" name="Marcador de pie de página 3">
            <a:extLst>
              <a:ext uri="{FF2B5EF4-FFF2-40B4-BE49-F238E27FC236}">
                <a16:creationId xmlns:a16="http://schemas.microsoft.com/office/drawing/2014/main" id="{4885D860-2C03-4CA4-BE7D-C3324478B97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DEC9D2BF-A611-4ADD-81CA-670B64BDC664}"/>
              </a:ext>
            </a:extLst>
          </p:cNvPr>
          <p:cNvSpPr>
            <a:spLocks noGrp="1"/>
          </p:cNvSpPr>
          <p:nvPr>
            <p:ph type="sldNum" sz="quarter" idx="12"/>
          </p:nvPr>
        </p:nvSpPr>
        <p:spPr/>
        <p:txBody>
          <a:bodyPr/>
          <a:lstStyle/>
          <a:p>
            <a:fld id="{9F14D58D-8BE3-4BE2-96A8-D830163E3485}" type="slidenum">
              <a:rPr lang="es-MX" smtClean="0"/>
              <a:t>‹Nº›</a:t>
            </a:fld>
            <a:endParaRPr lang="es-MX"/>
          </a:p>
        </p:txBody>
      </p:sp>
    </p:spTree>
    <p:extLst>
      <p:ext uri="{BB962C8B-B14F-4D97-AF65-F5344CB8AC3E}">
        <p14:creationId xmlns:p14="http://schemas.microsoft.com/office/powerpoint/2010/main" val="340440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6E78E8A-20D0-4B2B-93B9-E7CF5ED0F420}"/>
              </a:ext>
            </a:extLst>
          </p:cNvPr>
          <p:cNvSpPr>
            <a:spLocks noGrp="1"/>
          </p:cNvSpPr>
          <p:nvPr>
            <p:ph type="dt" sz="half" idx="10"/>
          </p:nvPr>
        </p:nvSpPr>
        <p:spPr/>
        <p:txBody>
          <a:bodyPr/>
          <a:lstStyle/>
          <a:p>
            <a:fld id="{A14B69E9-198F-4DC5-9644-7ED727F47511}" type="datetimeFigureOut">
              <a:rPr lang="es-MX" smtClean="0"/>
              <a:t>02/12/2021</a:t>
            </a:fld>
            <a:endParaRPr lang="es-MX"/>
          </a:p>
        </p:txBody>
      </p:sp>
      <p:sp>
        <p:nvSpPr>
          <p:cNvPr id="3" name="Marcador de pie de página 2">
            <a:extLst>
              <a:ext uri="{FF2B5EF4-FFF2-40B4-BE49-F238E27FC236}">
                <a16:creationId xmlns:a16="http://schemas.microsoft.com/office/drawing/2014/main" id="{86B6DD63-927C-40A7-8984-2E13F98A599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D4DAA73C-449A-40AA-A6C5-61188872B9FC}"/>
              </a:ext>
            </a:extLst>
          </p:cNvPr>
          <p:cNvSpPr>
            <a:spLocks noGrp="1"/>
          </p:cNvSpPr>
          <p:nvPr>
            <p:ph type="sldNum" sz="quarter" idx="12"/>
          </p:nvPr>
        </p:nvSpPr>
        <p:spPr/>
        <p:txBody>
          <a:bodyPr/>
          <a:lstStyle/>
          <a:p>
            <a:fld id="{9F14D58D-8BE3-4BE2-96A8-D830163E3485}" type="slidenum">
              <a:rPr lang="es-MX" smtClean="0"/>
              <a:t>‹Nº›</a:t>
            </a:fld>
            <a:endParaRPr lang="es-MX"/>
          </a:p>
        </p:txBody>
      </p:sp>
    </p:spTree>
    <p:extLst>
      <p:ext uri="{BB962C8B-B14F-4D97-AF65-F5344CB8AC3E}">
        <p14:creationId xmlns:p14="http://schemas.microsoft.com/office/powerpoint/2010/main" val="3195527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05BFC-3CDD-4C3E-A49E-504D3D566A4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8B34288-F921-4FB9-AA55-9A637012FE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416D78F8-BD09-4A50-A413-6D94C88A9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AEC2C0F-CEB6-48BC-BADB-638FA1F54BAE}"/>
              </a:ext>
            </a:extLst>
          </p:cNvPr>
          <p:cNvSpPr>
            <a:spLocks noGrp="1"/>
          </p:cNvSpPr>
          <p:nvPr>
            <p:ph type="dt" sz="half" idx="10"/>
          </p:nvPr>
        </p:nvSpPr>
        <p:spPr/>
        <p:txBody>
          <a:bodyPr/>
          <a:lstStyle/>
          <a:p>
            <a:fld id="{A14B69E9-198F-4DC5-9644-7ED727F47511}" type="datetimeFigureOut">
              <a:rPr lang="es-MX" smtClean="0"/>
              <a:t>02/12/2021</a:t>
            </a:fld>
            <a:endParaRPr lang="es-MX"/>
          </a:p>
        </p:txBody>
      </p:sp>
      <p:sp>
        <p:nvSpPr>
          <p:cNvPr id="6" name="Marcador de pie de página 5">
            <a:extLst>
              <a:ext uri="{FF2B5EF4-FFF2-40B4-BE49-F238E27FC236}">
                <a16:creationId xmlns:a16="http://schemas.microsoft.com/office/drawing/2014/main" id="{C0CC3B7D-B9EA-4D0A-A168-EC59742FB08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35F0F66-273D-40CB-BC2B-1680E74BA702}"/>
              </a:ext>
            </a:extLst>
          </p:cNvPr>
          <p:cNvSpPr>
            <a:spLocks noGrp="1"/>
          </p:cNvSpPr>
          <p:nvPr>
            <p:ph type="sldNum" sz="quarter" idx="12"/>
          </p:nvPr>
        </p:nvSpPr>
        <p:spPr/>
        <p:txBody>
          <a:bodyPr/>
          <a:lstStyle/>
          <a:p>
            <a:fld id="{9F14D58D-8BE3-4BE2-96A8-D830163E3485}" type="slidenum">
              <a:rPr lang="es-MX" smtClean="0"/>
              <a:t>‹Nº›</a:t>
            </a:fld>
            <a:endParaRPr lang="es-MX"/>
          </a:p>
        </p:txBody>
      </p:sp>
    </p:spTree>
    <p:extLst>
      <p:ext uri="{BB962C8B-B14F-4D97-AF65-F5344CB8AC3E}">
        <p14:creationId xmlns:p14="http://schemas.microsoft.com/office/powerpoint/2010/main" val="1922969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1D1342-D862-4F50-9A60-65352E69828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E4C3D032-CC7D-446A-A3D5-69708AB02B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895051F4-7961-4637-923B-DA67156F9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C0B0DC9-FA68-4045-9CF3-ECEAB08160A3}"/>
              </a:ext>
            </a:extLst>
          </p:cNvPr>
          <p:cNvSpPr>
            <a:spLocks noGrp="1"/>
          </p:cNvSpPr>
          <p:nvPr>
            <p:ph type="dt" sz="half" idx="10"/>
          </p:nvPr>
        </p:nvSpPr>
        <p:spPr/>
        <p:txBody>
          <a:bodyPr/>
          <a:lstStyle/>
          <a:p>
            <a:fld id="{A14B69E9-198F-4DC5-9644-7ED727F47511}" type="datetimeFigureOut">
              <a:rPr lang="es-MX" smtClean="0"/>
              <a:t>02/12/2021</a:t>
            </a:fld>
            <a:endParaRPr lang="es-MX"/>
          </a:p>
        </p:txBody>
      </p:sp>
      <p:sp>
        <p:nvSpPr>
          <p:cNvPr id="6" name="Marcador de pie de página 5">
            <a:extLst>
              <a:ext uri="{FF2B5EF4-FFF2-40B4-BE49-F238E27FC236}">
                <a16:creationId xmlns:a16="http://schemas.microsoft.com/office/drawing/2014/main" id="{5030D771-64D1-4C00-9671-284874E3EC8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93D706E-FC17-4AE3-A9B0-7A3F20A9BD53}"/>
              </a:ext>
            </a:extLst>
          </p:cNvPr>
          <p:cNvSpPr>
            <a:spLocks noGrp="1"/>
          </p:cNvSpPr>
          <p:nvPr>
            <p:ph type="sldNum" sz="quarter" idx="12"/>
          </p:nvPr>
        </p:nvSpPr>
        <p:spPr/>
        <p:txBody>
          <a:bodyPr/>
          <a:lstStyle/>
          <a:p>
            <a:fld id="{9F14D58D-8BE3-4BE2-96A8-D830163E3485}" type="slidenum">
              <a:rPr lang="es-MX" smtClean="0"/>
              <a:t>‹Nº›</a:t>
            </a:fld>
            <a:endParaRPr lang="es-MX"/>
          </a:p>
        </p:txBody>
      </p:sp>
    </p:spTree>
    <p:extLst>
      <p:ext uri="{BB962C8B-B14F-4D97-AF65-F5344CB8AC3E}">
        <p14:creationId xmlns:p14="http://schemas.microsoft.com/office/powerpoint/2010/main" val="379861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7074734-9788-462C-B88C-202CBDFE7A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BC9B60A-7E58-437D-B18B-14E056F2E1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1FBF206-09EF-4844-AA10-50E34A9CB8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4B69E9-198F-4DC5-9644-7ED727F47511}" type="datetimeFigureOut">
              <a:rPr lang="es-MX" smtClean="0"/>
              <a:t>02/12/2021</a:t>
            </a:fld>
            <a:endParaRPr lang="es-MX"/>
          </a:p>
        </p:txBody>
      </p:sp>
      <p:sp>
        <p:nvSpPr>
          <p:cNvPr id="5" name="Marcador de pie de página 4">
            <a:extLst>
              <a:ext uri="{FF2B5EF4-FFF2-40B4-BE49-F238E27FC236}">
                <a16:creationId xmlns:a16="http://schemas.microsoft.com/office/drawing/2014/main" id="{163EE789-23D0-4FD3-9923-F47BEA0590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A8817542-C4AD-41D1-9A34-CF3FC0648D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4D58D-8BE3-4BE2-96A8-D830163E3485}" type="slidenum">
              <a:rPr lang="es-MX" smtClean="0"/>
              <a:t>‹Nº›</a:t>
            </a:fld>
            <a:endParaRPr lang="es-MX"/>
          </a:p>
        </p:txBody>
      </p:sp>
    </p:spTree>
    <p:extLst>
      <p:ext uri="{BB962C8B-B14F-4D97-AF65-F5344CB8AC3E}">
        <p14:creationId xmlns:p14="http://schemas.microsoft.com/office/powerpoint/2010/main" val="4251195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E1D2DC4-132B-4E69-A34F-4182053C62B1}"/>
              </a:ext>
            </a:extLst>
          </p:cNvPr>
          <p:cNvSpPr txBox="1"/>
          <p:nvPr/>
        </p:nvSpPr>
        <p:spPr>
          <a:xfrm>
            <a:off x="0" y="2151727"/>
            <a:ext cx="12192000" cy="2554545"/>
          </a:xfrm>
          <a:prstGeom prst="rect">
            <a:avLst/>
          </a:prstGeom>
          <a:noFill/>
        </p:spPr>
        <p:txBody>
          <a:bodyPr wrap="square" rtlCol="0">
            <a:spAutoFit/>
          </a:bodyPr>
          <a:lstStyle/>
          <a:p>
            <a:pPr algn="ctr"/>
            <a:r>
              <a:rPr lang="es-MX" sz="8000" dirty="0">
                <a:latin typeface="Bernard MT Condensed" panose="02050806060905020404" pitchFamily="18" charset="0"/>
              </a:rPr>
              <a:t>Los Inicios de la Inteligencia Artificial</a:t>
            </a:r>
          </a:p>
        </p:txBody>
      </p:sp>
    </p:spTree>
    <p:extLst>
      <p:ext uri="{BB962C8B-B14F-4D97-AF65-F5344CB8AC3E}">
        <p14:creationId xmlns:p14="http://schemas.microsoft.com/office/powerpoint/2010/main" val="2756771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E4DB"/>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1A9B0B8-6D91-4148-B777-07BB2C6B8727}"/>
              </a:ext>
            </a:extLst>
          </p:cNvPr>
          <p:cNvSpPr txBox="1"/>
          <p:nvPr/>
        </p:nvSpPr>
        <p:spPr>
          <a:xfrm>
            <a:off x="1869224" y="0"/>
            <a:ext cx="10322776" cy="1323439"/>
          </a:xfrm>
          <a:prstGeom prst="rect">
            <a:avLst/>
          </a:prstGeom>
          <a:noFill/>
        </p:spPr>
        <p:txBody>
          <a:bodyPr wrap="square" rtlCol="0">
            <a:spAutoFit/>
          </a:bodyPr>
          <a:lstStyle/>
          <a:p>
            <a:r>
              <a:rPr lang="es-MX" sz="2000" dirty="0">
                <a:latin typeface="Baskerville Old Face" panose="02020602080505020303" pitchFamily="18" charset="0"/>
              </a:rPr>
              <a:t>Los primeros trabajos considerados como el embrión de la Inteligencia Artificial aparecen en los 40’s del siglo pasado.</a:t>
            </a:r>
          </a:p>
          <a:p>
            <a:r>
              <a:rPr lang="es-MX" sz="2000" dirty="0">
                <a:latin typeface="Baskerville Old Face" panose="02020602080505020303" pitchFamily="18" charset="0"/>
              </a:rPr>
              <a:t>En 1950 los estudios de la inteligencia artificial consiguen gran repercusión gracias al artículo </a:t>
            </a:r>
            <a:r>
              <a:rPr lang="es-MX" sz="2000" b="1" dirty="0">
                <a:latin typeface="Baskerville Old Face" panose="02020602080505020303" pitchFamily="18" charset="0"/>
              </a:rPr>
              <a:t>“Computing </a:t>
            </a:r>
            <a:r>
              <a:rPr lang="es-MX" sz="2000" b="1" dirty="0" err="1">
                <a:latin typeface="Baskerville Old Face" panose="02020602080505020303" pitchFamily="18" charset="0"/>
              </a:rPr>
              <a:t>Machinery</a:t>
            </a:r>
            <a:r>
              <a:rPr lang="es-MX" sz="2000" b="1" dirty="0">
                <a:latin typeface="Baskerville Old Face" panose="02020602080505020303" pitchFamily="18" charset="0"/>
              </a:rPr>
              <a:t> and </a:t>
            </a:r>
            <a:r>
              <a:rPr lang="es-MX" sz="2000" b="1" dirty="0" err="1">
                <a:latin typeface="Baskerville Old Face" panose="02020602080505020303" pitchFamily="18" charset="0"/>
              </a:rPr>
              <a:t>Intelligence</a:t>
            </a:r>
            <a:r>
              <a:rPr lang="es-MX" sz="2000" b="1" dirty="0">
                <a:latin typeface="Baskerville Old Face" panose="02020602080505020303" pitchFamily="18" charset="0"/>
              </a:rPr>
              <a:t>”</a:t>
            </a:r>
            <a:r>
              <a:rPr lang="es-MX" sz="2000" dirty="0">
                <a:latin typeface="Baskerville Old Face" panose="02020602080505020303" pitchFamily="18" charset="0"/>
              </a:rPr>
              <a:t>, escrito por Alan Turing.</a:t>
            </a:r>
            <a:endParaRPr lang="es-MX" sz="2000" b="1" dirty="0">
              <a:latin typeface="Baskerville Old Face" panose="02020602080505020303" pitchFamily="18" charset="0"/>
            </a:endParaRPr>
          </a:p>
        </p:txBody>
      </p:sp>
      <p:pic>
        <p:nvPicPr>
          <p:cNvPr id="6" name="Imagen 5">
            <a:extLst>
              <a:ext uri="{FF2B5EF4-FFF2-40B4-BE49-F238E27FC236}">
                <a16:creationId xmlns:a16="http://schemas.microsoft.com/office/drawing/2014/main" id="{33C93C97-8AE1-4AF9-8E29-78DF0EDB4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69223" cy="2544912"/>
          </a:xfrm>
          <a:prstGeom prst="rect">
            <a:avLst/>
          </a:prstGeom>
        </p:spPr>
      </p:pic>
      <p:sp>
        <p:nvSpPr>
          <p:cNvPr id="7" name="CuadroTexto 6">
            <a:extLst>
              <a:ext uri="{FF2B5EF4-FFF2-40B4-BE49-F238E27FC236}">
                <a16:creationId xmlns:a16="http://schemas.microsoft.com/office/drawing/2014/main" id="{9161C191-897F-4319-86D9-7C9C97E7BBA5}"/>
              </a:ext>
            </a:extLst>
          </p:cNvPr>
          <p:cNvSpPr txBox="1"/>
          <p:nvPr/>
        </p:nvSpPr>
        <p:spPr>
          <a:xfrm>
            <a:off x="3246783" y="2060071"/>
            <a:ext cx="8945217" cy="1015663"/>
          </a:xfrm>
          <a:prstGeom prst="rect">
            <a:avLst/>
          </a:prstGeom>
          <a:noFill/>
        </p:spPr>
        <p:txBody>
          <a:bodyPr wrap="square" rtlCol="0">
            <a:spAutoFit/>
          </a:bodyPr>
          <a:lstStyle/>
          <a:p>
            <a:r>
              <a:rPr lang="es-MX" sz="2000" dirty="0">
                <a:latin typeface="Baskerville Old Face" panose="02020602080505020303" pitchFamily="18" charset="0"/>
              </a:rPr>
              <a:t>Después del articulo publicado en 1956 se realizo una conferencia para comentar ideas sobre la tecnología. La conferencia tuvo el nombre de “Dartmouth Summer </a:t>
            </a:r>
            <a:r>
              <a:rPr lang="es-MX" sz="2000" dirty="0" err="1">
                <a:latin typeface="Baskerville Old Face" panose="02020602080505020303" pitchFamily="18" charset="0"/>
              </a:rPr>
              <a:t>Research</a:t>
            </a:r>
            <a:r>
              <a:rPr lang="es-MX" sz="2000" dirty="0">
                <a:latin typeface="Baskerville Old Face" panose="02020602080505020303" pitchFamily="18" charset="0"/>
              </a:rPr>
              <a:t> </a:t>
            </a:r>
            <a:r>
              <a:rPr lang="es-MX" sz="2000" dirty="0" err="1">
                <a:latin typeface="Baskerville Old Face" panose="02020602080505020303" pitchFamily="18" charset="0"/>
              </a:rPr>
              <a:t>Conference</a:t>
            </a:r>
            <a:r>
              <a:rPr lang="es-MX" sz="2000" dirty="0">
                <a:latin typeface="Baskerville Old Face" panose="02020602080505020303" pitchFamily="18" charset="0"/>
              </a:rPr>
              <a:t> </a:t>
            </a:r>
            <a:r>
              <a:rPr lang="es-MX" sz="2000" dirty="0" err="1">
                <a:latin typeface="Baskerville Old Face" panose="02020602080505020303" pitchFamily="18" charset="0"/>
              </a:rPr>
              <a:t>on</a:t>
            </a:r>
            <a:r>
              <a:rPr lang="es-MX" sz="2000" dirty="0">
                <a:latin typeface="Baskerville Old Face" panose="02020602080505020303" pitchFamily="18" charset="0"/>
              </a:rPr>
              <a:t> Artificial </a:t>
            </a:r>
            <a:r>
              <a:rPr lang="es-MX" sz="2000" dirty="0" err="1">
                <a:latin typeface="Baskerville Old Face" panose="02020602080505020303" pitchFamily="18" charset="0"/>
              </a:rPr>
              <a:t>Intelligence</a:t>
            </a:r>
            <a:r>
              <a:rPr lang="es-MX" sz="2000" dirty="0">
                <a:latin typeface="Baskerville Old Face" panose="02020602080505020303" pitchFamily="18" charset="0"/>
              </a:rPr>
              <a:t>”.</a:t>
            </a:r>
          </a:p>
        </p:txBody>
      </p:sp>
      <p:pic>
        <p:nvPicPr>
          <p:cNvPr id="9" name="Imagen 8">
            <a:extLst>
              <a:ext uri="{FF2B5EF4-FFF2-40B4-BE49-F238E27FC236}">
                <a16:creationId xmlns:a16="http://schemas.microsoft.com/office/drawing/2014/main" id="{19A9D751-6A4D-4C06-9FA9-059739C39A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4002" y="3619500"/>
            <a:ext cx="5429250" cy="3238500"/>
          </a:xfrm>
          <a:prstGeom prst="rect">
            <a:avLst/>
          </a:prstGeom>
        </p:spPr>
      </p:pic>
      <p:sp>
        <p:nvSpPr>
          <p:cNvPr id="10" name="CuadroTexto 9">
            <a:extLst>
              <a:ext uri="{FF2B5EF4-FFF2-40B4-BE49-F238E27FC236}">
                <a16:creationId xmlns:a16="http://schemas.microsoft.com/office/drawing/2014/main" id="{00929FE6-44E1-4038-BE64-E7433D51C39C}"/>
              </a:ext>
            </a:extLst>
          </p:cNvPr>
          <p:cNvSpPr txBox="1"/>
          <p:nvPr/>
        </p:nvSpPr>
        <p:spPr>
          <a:xfrm>
            <a:off x="609600" y="4313089"/>
            <a:ext cx="4015408" cy="1631216"/>
          </a:xfrm>
          <a:prstGeom prst="rect">
            <a:avLst/>
          </a:prstGeom>
          <a:noFill/>
        </p:spPr>
        <p:txBody>
          <a:bodyPr wrap="square" rtlCol="0">
            <a:spAutoFit/>
          </a:bodyPr>
          <a:lstStyle/>
          <a:p>
            <a:r>
              <a:rPr lang="es-MX" sz="2000" b="1" dirty="0">
                <a:latin typeface="Baskerville Old Face" panose="02020602080505020303" pitchFamily="18" charset="0"/>
              </a:rPr>
              <a:t>La inteligencia artificial no fue una idea que viniera de la nada sino que es el resultado de los siglos del perfeccionismo de muchas áreas del saber.</a:t>
            </a:r>
          </a:p>
        </p:txBody>
      </p:sp>
    </p:spTree>
    <p:extLst>
      <p:ext uri="{BB962C8B-B14F-4D97-AF65-F5344CB8AC3E}">
        <p14:creationId xmlns:p14="http://schemas.microsoft.com/office/powerpoint/2010/main" val="406804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5968BF-7E5D-45E6-8487-830538080DFE}"/>
              </a:ext>
            </a:extLst>
          </p:cNvPr>
          <p:cNvSpPr txBox="1"/>
          <p:nvPr/>
        </p:nvSpPr>
        <p:spPr>
          <a:xfrm>
            <a:off x="463826" y="371061"/>
            <a:ext cx="11237844" cy="646331"/>
          </a:xfrm>
          <a:prstGeom prst="rect">
            <a:avLst/>
          </a:prstGeom>
          <a:noFill/>
        </p:spPr>
        <p:txBody>
          <a:bodyPr wrap="square" rtlCol="0">
            <a:spAutoFit/>
          </a:bodyPr>
          <a:lstStyle/>
          <a:p>
            <a:r>
              <a:rPr lang="es-MX" sz="3600" dirty="0">
                <a:solidFill>
                  <a:srgbClr val="000000"/>
                </a:solidFill>
                <a:latin typeface="Baskerville Old Face" panose="02020602080505020303" pitchFamily="18" charset="0"/>
              </a:rPr>
              <a:t>H</a:t>
            </a:r>
            <a:r>
              <a:rPr lang="es-MX" sz="3600" b="0" i="0" u="none" strike="noStrike" baseline="0" dirty="0">
                <a:solidFill>
                  <a:srgbClr val="000000"/>
                </a:solidFill>
                <a:latin typeface="Baskerville Old Face" panose="02020602080505020303" pitchFamily="18" charset="0"/>
              </a:rPr>
              <a:t>ay dos momentos destacables a lo largo de la historia. </a:t>
            </a:r>
            <a:endParaRPr lang="es-MX" sz="3600" dirty="0">
              <a:latin typeface="Baskerville Old Face" panose="02020602080505020303" pitchFamily="18" charset="0"/>
            </a:endParaRPr>
          </a:p>
        </p:txBody>
      </p:sp>
      <p:sp>
        <p:nvSpPr>
          <p:cNvPr id="6" name="CuadroTexto 5">
            <a:extLst>
              <a:ext uri="{FF2B5EF4-FFF2-40B4-BE49-F238E27FC236}">
                <a16:creationId xmlns:a16="http://schemas.microsoft.com/office/drawing/2014/main" id="{269F1EA2-35AD-4895-A6B8-4B16200D605A}"/>
              </a:ext>
            </a:extLst>
          </p:cNvPr>
          <p:cNvSpPr txBox="1"/>
          <p:nvPr/>
        </p:nvSpPr>
        <p:spPr>
          <a:xfrm>
            <a:off x="463827" y="1397675"/>
            <a:ext cx="6069496" cy="1323439"/>
          </a:xfrm>
          <a:prstGeom prst="rect">
            <a:avLst/>
          </a:prstGeom>
          <a:noFill/>
        </p:spPr>
        <p:txBody>
          <a:bodyPr wrap="square">
            <a:spAutoFit/>
          </a:bodyPr>
          <a:lstStyle/>
          <a:p>
            <a:r>
              <a:rPr lang="es-MX" sz="2000" dirty="0">
                <a:latin typeface="Baskerville Old Face" panose="02020602080505020303" pitchFamily="18" charset="0"/>
              </a:rPr>
              <a:t>El primero en el siglo XVII, con los trabajos teóricos de los grandes matemáticos y filósofos de la época, que empiezan a concebir los procesos de razonamiento como procesos de naturaleza netamente matemática. </a:t>
            </a:r>
          </a:p>
        </p:txBody>
      </p:sp>
      <p:pic>
        <p:nvPicPr>
          <p:cNvPr id="8" name="Imagen 7">
            <a:extLst>
              <a:ext uri="{FF2B5EF4-FFF2-40B4-BE49-F238E27FC236}">
                <a16:creationId xmlns:a16="http://schemas.microsoft.com/office/drawing/2014/main" id="{50CA02AC-A954-4985-BBD8-FB5B2255E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522" y="1017392"/>
            <a:ext cx="2794000" cy="3454400"/>
          </a:xfrm>
          <a:prstGeom prst="rect">
            <a:avLst/>
          </a:prstGeom>
        </p:spPr>
      </p:pic>
      <p:pic>
        <p:nvPicPr>
          <p:cNvPr id="9" name="Imagen 8">
            <a:extLst>
              <a:ext uri="{FF2B5EF4-FFF2-40B4-BE49-F238E27FC236}">
                <a16:creationId xmlns:a16="http://schemas.microsoft.com/office/drawing/2014/main" id="{5BB399C3-AF76-40A2-950B-E430A62168FD}"/>
              </a:ext>
            </a:extLst>
          </p:cNvPr>
          <p:cNvPicPr>
            <a:picLocks noChangeAspect="1"/>
          </p:cNvPicPr>
          <p:nvPr/>
        </p:nvPicPr>
        <p:blipFill>
          <a:blip r:embed="rId3"/>
          <a:stretch>
            <a:fillRect/>
          </a:stretch>
        </p:blipFill>
        <p:spPr>
          <a:xfrm>
            <a:off x="9149522" y="1017393"/>
            <a:ext cx="2889803" cy="3454400"/>
          </a:xfrm>
          <a:prstGeom prst="rect">
            <a:avLst/>
          </a:prstGeom>
        </p:spPr>
      </p:pic>
      <p:sp>
        <p:nvSpPr>
          <p:cNvPr id="12" name="CuadroTexto 11">
            <a:extLst>
              <a:ext uri="{FF2B5EF4-FFF2-40B4-BE49-F238E27FC236}">
                <a16:creationId xmlns:a16="http://schemas.microsoft.com/office/drawing/2014/main" id="{0158C8D5-5AE1-4BD9-AA60-D99B7C884BC2}"/>
              </a:ext>
            </a:extLst>
          </p:cNvPr>
          <p:cNvSpPr txBox="1"/>
          <p:nvPr/>
        </p:nvSpPr>
        <p:spPr>
          <a:xfrm>
            <a:off x="5446644" y="4715215"/>
            <a:ext cx="6096000" cy="1323439"/>
          </a:xfrm>
          <a:prstGeom prst="rect">
            <a:avLst/>
          </a:prstGeom>
          <a:noFill/>
        </p:spPr>
        <p:txBody>
          <a:bodyPr wrap="square">
            <a:spAutoFit/>
          </a:bodyPr>
          <a:lstStyle/>
          <a:p>
            <a:r>
              <a:rPr lang="es-MX" sz="2000" dirty="0">
                <a:latin typeface="Baskerville Old Face" panose="02020602080505020303" pitchFamily="18" charset="0"/>
              </a:rPr>
              <a:t>El segundo la enunciación de las álgebras de Boole y de Frege, en el siglo XIX, que proporcionan una herramienta definitiva para la formalización matemática de los procesos de razonamiento.</a:t>
            </a:r>
          </a:p>
        </p:txBody>
      </p:sp>
      <p:pic>
        <p:nvPicPr>
          <p:cNvPr id="13" name="Imagen 12">
            <a:extLst>
              <a:ext uri="{FF2B5EF4-FFF2-40B4-BE49-F238E27FC236}">
                <a16:creationId xmlns:a16="http://schemas.microsoft.com/office/drawing/2014/main" id="{8E5676E5-EB6C-4F95-A7A2-C459F068CB32}"/>
              </a:ext>
            </a:extLst>
          </p:cNvPr>
          <p:cNvPicPr>
            <a:picLocks noChangeAspect="1"/>
          </p:cNvPicPr>
          <p:nvPr/>
        </p:nvPicPr>
        <p:blipFill>
          <a:blip r:embed="rId4"/>
          <a:stretch>
            <a:fillRect/>
          </a:stretch>
        </p:blipFill>
        <p:spPr>
          <a:xfrm>
            <a:off x="1434272" y="2904929"/>
            <a:ext cx="3238500" cy="3133725"/>
          </a:xfrm>
          <a:prstGeom prst="rect">
            <a:avLst/>
          </a:prstGeom>
        </p:spPr>
      </p:pic>
    </p:spTree>
    <p:extLst>
      <p:ext uri="{BB962C8B-B14F-4D97-AF65-F5344CB8AC3E}">
        <p14:creationId xmlns:p14="http://schemas.microsoft.com/office/powerpoint/2010/main" val="311605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8FBA961-2C76-4A75-836B-7739D78C12DB}"/>
              </a:ext>
            </a:extLst>
          </p:cNvPr>
          <p:cNvSpPr txBox="1"/>
          <p:nvPr/>
        </p:nvSpPr>
        <p:spPr>
          <a:xfrm>
            <a:off x="563217" y="589722"/>
            <a:ext cx="6665843" cy="1323439"/>
          </a:xfrm>
          <a:prstGeom prst="rect">
            <a:avLst/>
          </a:prstGeom>
          <a:noFill/>
        </p:spPr>
        <p:txBody>
          <a:bodyPr wrap="square" rtlCol="0">
            <a:spAutoFit/>
          </a:bodyPr>
          <a:lstStyle/>
          <a:p>
            <a:r>
              <a:rPr lang="es-MX" sz="2000" b="0" i="0" u="none" strike="noStrike" baseline="0" dirty="0">
                <a:solidFill>
                  <a:srgbClr val="000000"/>
                </a:solidFill>
                <a:latin typeface="Baskerville Old Face" panose="02020602080505020303" pitchFamily="18" charset="0"/>
              </a:rPr>
              <a:t>En el siglo XIX Charles Babbage diseña maquinas programables, esto es, cuyo comportamiento y funciones puede más o menos determinarse introduciendo modificaciones en el programa que las gobierna.</a:t>
            </a:r>
            <a:endParaRPr lang="es-MX" sz="2000" dirty="0">
              <a:latin typeface="Baskerville Old Face" panose="02020602080505020303" pitchFamily="18" charset="0"/>
            </a:endParaRPr>
          </a:p>
        </p:txBody>
      </p:sp>
      <p:pic>
        <p:nvPicPr>
          <p:cNvPr id="7" name="Imagen 6">
            <a:extLst>
              <a:ext uri="{FF2B5EF4-FFF2-40B4-BE49-F238E27FC236}">
                <a16:creationId xmlns:a16="http://schemas.microsoft.com/office/drawing/2014/main" id="{6B0017FF-3F9F-4FC0-B0F8-AA8FC38C5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1208" y="263320"/>
            <a:ext cx="3457575" cy="4095750"/>
          </a:xfrm>
          <a:prstGeom prst="rect">
            <a:avLst/>
          </a:prstGeom>
        </p:spPr>
      </p:pic>
      <p:sp>
        <p:nvSpPr>
          <p:cNvPr id="8" name="CuadroTexto 7">
            <a:extLst>
              <a:ext uri="{FF2B5EF4-FFF2-40B4-BE49-F238E27FC236}">
                <a16:creationId xmlns:a16="http://schemas.microsoft.com/office/drawing/2014/main" id="{CF9B1FDF-7820-46C6-B534-AEA9899AC3D9}"/>
              </a:ext>
            </a:extLst>
          </p:cNvPr>
          <p:cNvSpPr txBox="1"/>
          <p:nvPr/>
        </p:nvSpPr>
        <p:spPr>
          <a:xfrm>
            <a:off x="563217" y="4538920"/>
            <a:ext cx="6354417" cy="1938992"/>
          </a:xfrm>
          <a:prstGeom prst="rect">
            <a:avLst/>
          </a:prstGeom>
          <a:noFill/>
        </p:spPr>
        <p:txBody>
          <a:bodyPr wrap="square" rtlCol="0">
            <a:spAutoFit/>
          </a:bodyPr>
          <a:lstStyle/>
          <a:p>
            <a:r>
              <a:rPr lang="es-MX" sz="2000" dirty="0">
                <a:latin typeface="Baskerville Old Face" panose="02020602080505020303" pitchFamily="18" charset="0"/>
              </a:rPr>
              <a:t>La máquina analítica es el diseño de un computador moderno de uso general realizado por el profesor británico de matemática Charles Babbage, ​ que representó un paso importante en la historia de la informática. Fue inicialmente descrita en 1837, aunque Babbage continuó refinando el diseño hasta su muerte en 1871.​</a:t>
            </a:r>
          </a:p>
        </p:txBody>
      </p:sp>
      <p:pic>
        <p:nvPicPr>
          <p:cNvPr id="10" name="Imagen 9">
            <a:extLst>
              <a:ext uri="{FF2B5EF4-FFF2-40B4-BE49-F238E27FC236}">
                <a16:creationId xmlns:a16="http://schemas.microsoft.com/office/drawing/2014/main" id="{0C8DEC2A-1AAC-4396-8BB3-8367D191D6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1195" y="4422152"/>
            <a:ext cx="3657600" cy="2172528"/>
          </a:xfrm>
          <a:prstGeom prst="rect">
            <a:avLst/>
          </a:prstGeom>
        </p:spPr>
      </p:pic>
    </p:spTree>
    <p:extLst>
      <p:ext uri="{BB962C8B-B14F-4D97-AF65-F5344CB8AC3E}">
        <p14:creationId xmlns:p14="http://schemas.microsoft.com/office/powerpoint/2010/main" val="848337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CBADF9E-E07C-436B-BD85-7BD03BC67BA7}"/>
              </a:ext>
            </a:extLst>
          </p:cNvPr>
          <p:cNvSpPr txBox="1"/>
          <p:nvPr/>
        </p:nvSpPr>
        <p:spPr>
          <a:xfrm>
            <a:off x="3882887" y="145775"/>
            <a:ext cx="4426226" cy="769441"/>
          </a:xfrm>
          <a:prstGeom prst="rect">
            <a:avLst/>
          </a:prstGeom>
          <a:noFill/>
        </p:spPr>
        <p:txBody>
          <a:bodyPr wrap="square" rtlCol="0">
            <a:spAutoFit/>
          </a:bodyPr>
          <a:lstStyle/>
          <a:p>
            <a:r>
              <a:rPr lang="es-MX" sz="4400" b="1" dirty="0">
                <a:latin typeface="Baskerville Old Face" panose="02020602080505020303" pitchFamily="18" charset="0"/>
              </a:rPr>
              <a:t>Ada de </a:t>
            </a:r>
            <a:r>
              <a:rPr lang="es-MX" sz="4400" b="1" dirty="0" err="1">
                <a:latin typeface="Baskerville Old Face" panose="02020602080505020303" pitchFamily="18" charset="0"/>
              </a:rPr>
              <a:t>Lovelance</a:t>
            </a:r>
            <a:endParaRPr lang="es-MX" sz="4400" b="1" dirty="0">
              <a:latin typeface="Baskerville Old Face" panose="02020602080505020303" pitchFamily="18" charset="0"/>
            </a:endParaRPr>
          </a:p>
        </p:txBody>
      </p:sp>
      <p:pic>
        <p:nvPicPr>
          <p:cNvPr id="6" name="Imagen 5">
            <a:extLst>
              <a:ext uri="{FF2B5EF4-FFF2-40B4-BE49-F238E27FC236}">
                <a16:creationId xmlns:a16="http://schemas.microsoft.com/office/drawing/2014/main" id="{28E8A2EF-34C6-42E3-9A48-58F6A2AB9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410" y="915216"/>
            <a:ext cx="2218026" cy="3181859"/>
          </a:xfrm>
          <a:prstGeom prst="rect">
            <a:avLst/>
          </a:prstGeom>
        </p:spPr>
      </p:pic>
      <p:sp>
        <p:nvSpPr>
          <p:cNvPr id="7" name="CuadroTexto 6">
            <a:extLst>
              <a:ext uri="{FF2B5EF4-FFF2-40B4-BE49-F238E27FC236}">
                <a16:creationId xmlns:a16="http://schemas.microsoft.com/office/drawing/2014/main" id="{4BC190EE-C013-4128-BDCF-AD9988A83973}"/>
              </a:ext>
            </a:extLst>
          </p:cNvPr>
          <p:cNvSpPr txBox="1"/>
          <p:nvPr/>
        </p:nvSpPr>
        <p:spPr>
          <a:xfrm>
            <a:off x="3882887" y="1231180"/>
            <a:ext cx="6029739" cy="1938992"/>
          </a:xfrm>
          <a:prstGeom prst="rect">
            <a:avLst/>
          </a:prstGeom>
          <a:noFill/>
        </p:spPr>
        <p:txBody>
          <a:bodyPr wrap="square" rtlCol="0">
            <a:spAutoFit/>
          </a:bodyPr>
          <a:lstStyle/>
          <a:p>
            <a:r>
              <a:rPr lang="es-MX" sz="2000" b="0" i="0" u="none" strike="noStrike" baseline="0" dirty="0">
                <a:solidFill>
                  <a:srgbClr val="000000"/>
                </a:solidFill>
                <a:latin typeface="Baskerville Old Face" panose="02020602080505020303" pitchFamily="18" charset="0"/>
              </a:rPr>
              <a:t>Babbage hizo varios intentos tratando de programar sus máquinas, pero al final no pudo concretar nada, sin embargo Ada de Lovelace, considerada por muchos como el primer programador de la historia, sintió gran fascinación por ellas, llegando a desarrollar programas para las mismas.</a:t>
            </a:r>
            <a:endParaRPr lang="es-MX" sz="2000" dirty="0">
              <a:latin typeface="Baskerville Old Face" panose="02020602080505020303" pitchFamily="18" charset="0"/>
            </a:endParaRPr>
          </a:p>
        </p:txBody>
      </p:sp>
      <p:pic>
        <p:nvPicPr>
          <p:cNvPr id="9" name="Imagen 8">
            <a:extLst>
              <a:ext uri="{FF2B5EF4-FFF2-40B4-BE49-F238E27FC236}">
                <a16:creationId xmlns:a16="http://schemas.microsoft.com/office/drawing/2014/main" id="{73E13904-3220-4F1D-91DA-DDC2CA5C92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5813" y="3619069"/>
            <a:ext cx="2333625" cy="3043238"/>
          </a:xfrm>
          <a:prstGeom prst="rect">
            <a:avLst/>
          </a:prstGeom>
        </p:spPr>
      </p:pic>
      <p:sp>
        <p:nvSpPr>
          <p:cNvPr id="10" name="CuadroTexto 9">
            <a:extLst>
              <a:ext uri="{FF2B5EF4-FFF2-40B4-BE49-F238E27FC236}">
                <a16:creationId xmlns:a16="http://schemas.microsoft.com/office/drawing/2014/main" id="{9567A021-BC5E-4ED0-9CA6-354DCCFDEA00}"/>
              </a:ext>
            </a:extLst>
          </p:cNvPr>
          <p:cNvSpPr txBox="1"/>
          <p:nvPr/>
        </p:nvSpPr>
        <p:spPr>
          <a:xfrm>
            <a:off x="318052" y="4465456"/>
            <a:ext cx="8427761" cy="1323439"/>
          </a:xfrm>
          <a:prstGeom prst="rect">
            <a:avLst/>
          </a:prstGeom>
          <a:noFill/>
        </p:spPr>
        <p:txBody>
          <a:bodyPr wrap="square" rtlCol="0">
            <a:spAutoFit/>
          </a:bodyPr>
          <a:lstStyle/>
          <a:p>
            <a:r>
              <a:rPr lang="es-MX" sz="2000" b="0" i="0" u="none" strike="noStrike" baseline="0" dirty="0">
                <a:solidFill>
                  <a:srgbClr val="000000"/>
                </a:solidFill>
                <a:latin typeface="Baskerville Old Face" panose="02020602080505020303" pitchFamily="18" charset="0"/>
              </a:rPr>
              <a:t>Según el modelo de programa almacenado de </a:t>
            </a:r>
            <a:r>
              <a:rPr lang="es-MX" sz="2000" b="0" i="0" u="none" strike="noStrike" baseline="0" dirty="0" err="1">
                <a:solidFill>
                  <a:srgbClr val="000000"/>
                </a:solidFill>
                <a:latin typeface="Baskerville Old Face" panose="02020602080505020303" pitchFamily="18" charset="0"/>
              </a:rPr>
              <a:t>Von</a:t>
            </a:r>
            <a:r>
              <a:rPr lang="es-MX" sz="2000" b="0" i="0" u="none" strike="noStrike" baseline="0" dirty="0">
                <a:solidFill>
                  <a:srgbClr val="000000"/>
                </a:solidFill>
                <a:latin typeface="Baskerville Old Face" panose="02020602080505020303" pitchFamily="18" charset="0"/>
              </a:rPr>
              <a:t> Neumann, cómputo y programa se sitúan en zonas físicas diferentes de la máquina, de manera que el dispositivo encargado de realizar los cálculos va leyendo ordenada y sistemáticamente el programa poniendo en ejecución cada línea leída. </a:t>
            </a:r>
            <a:endParaRPr lang="es-MX" sz="2000" dirty="0">
              <a:latin typeface="Baskerville Old Face" panose="02020602080505020303" pitchFamily="18" charset="0"/>
            </a:endParaRPr>
          </a:p>
        </p:txBody>
      </p:sp>
    </p:spTree>
    <p:extLst>
      <p:ext uri="{BB962C8B-B14F-4D97-AF65-F5344CB8AC3E}">
        <p14:creationId xmlns:p14="http://schemas.microsoft.com/office/powerpoint/2010/main" val="295410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t="-9000" b="-9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3313E61-CC39-4140-906A-0BC1DE2D17A1}"/>
              </a:ext>
            </a:extLst>
          </p:cNvPr>
          <p:cNvSpPr txBox="1"/>
          <p:nvPr/>
        </p:nvSpPr>
        <p:spPr>
          <a:xfrm>
            <a:off x="2368826" y="504305"/>
            <a:ext cx="7454348" cy="1200329"/>
          </a:xfrm>
          <a:prstGeom prst="rect">
            <a:avLst/>
          </a:prstGeom>
          <a:noFill/>
        </p:spPr>
        <p:txBody>
          <a:bodyPr wrap="square" rtlCol="0">
            <a:spAutoFit/>
          </a:bodyPr>
          <a:lstStyle/>
          <a:p>
            <a:r>
              <a:rPr lang="es-MX" sz="2400" dirty="0">
                <a:latin typeface="Baskerville Old Face" panose="02020602080505020303" pitchFamily="18" charset="0"/>
              </a:rPr>
              <a:t>Allen Newell y Herbert </a:t>
            </a:r>
            <a:r>
              <a:rPr lang="es-MX" sz="2400" dirty="0" err="1">
                <a:latin typeface="Baskerville Old Face" panose="02020602080505020303" pitchFamily="18" charset="0"/>
              </a:rPr>
              <a:t>Simon</a:t>
            </a:r>
            <a:r>
              <a:rPr lang="es-MX" sz="2400" dirty="0">
                <a:latin typeface="Baskerville Old Face" panose="02020602080505020303" pitchFamily="18" charset="0"/>
              </a:rPr>
              <a:t> formularon la hipótesis del Sistema de Símbolos Físicos en 1975 en una exposición con motivo de ganar el prestigioso premio Turing.</a:t>
            </a:r>
          </a:p>
        </p:txBody>
      </p:sp>
      <p:pic>
        <p:nvPicPr>
          <p:cNvPr id="6" name="Imagen 5">
            <a:extLst>
              <a:ext uri="{FF2B5EF4-FFF2-40B4-BE49-F238E27FC236}">
                <a16:creationId xmlns:a16="http://schemas.microsoft.com/office/drawing/2014/main" id="{50AB33D5-4767-4DFE-A097-C9C6BDDD7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6504" y="1896802"/>
            <a:ext cx="4518991" cy="2695064"/>
          </a:xfrm>
          <a:prstGeom prst="rect">
            <a:avLst/>
          </a:prstGeom>
        </p:spPr>
      </p:pic>
      <p:sp>
        <p:nvSpPr>
          <p:cNvPr id="7" name="CuadroTexto 6">
            <a:extLst>
              <a:ext uri="{FF2B5EF4-FFF2-40B4-BE49-F238E27FC236}">
                <a16:creationId xmlns:a16="http://schemas.microsoft.com/office/drawing/2014/main" id="{D8F62C8D-6115-41D2-AA4B-212498FB509A}"/>
              </a:ext>
            </a:extLst>
          </p:cNvPr>
          <p:cNvSpPr txBox="1"/>
          <p:nvPr/>
        </p:nvSpPr>
        <p:spPr>
          <a:xfrm>
            <a:off x="0" y="4784035"/>
            <a:ext cx="12192000" cy="1569660"/>
          </a:xfrm>
          <a:prstGeom prst="rect">
            <a:avLst/>
          </a:prstGeom>
          <a:noFill/>
        </p:spPr>
        <p:txBody>
          <a:bodyPr wrap="square" rtlCol="0">
            <a:spAutoFit/>
          </a:bodyPr>
          <a:lstStyle/>
          <a:p>
            <a:r>
              <a:rPr lang="es-MX" sz="3200" dirty="0"/>
              <a:t>Newell y </a:t>
            </a:r>
            <a:r>
              <a:rPr lang="es-MX" sz="3200" dirty="0" err="1"/>
              <a:t>Simon</a:t>
            </a:r>
            <a:r>
              <a:rPr lang="es-MX" sz="3200" dirty="0"/>
              <a:t> lo describen como </a:t>
            </a:r>
            <a:r>
              <a:rPr lang="es-MX" sz="3200" b="0" i="0" u="none" strike="noStrike" baseline="0" dirty="0">
                <a:solidFill>
                  <a:srgbClr val="000000"/>
                </a:solidFill>
                <a:latin typeface="Arial" panose="020B0604020202020204" pitchFamily="34" charset="0"/>
              </a:rPr>
              <a:t>“todo sistema de símbolos físicos posee los medios necesarios y suficientes para llevar a cabo acciones inteligentes”.</a:t>
            </a:r>
            <a:r>
              <a:rPr lang="es-MX" sz="3200" dirty="0"/>
              <a:t> </a:t>
            </a:r>
          </a:p>
        </p:txBody>
      </p:sp>
    </p:spTree>
    <p:extLst>
      <p:ext uri="{BB962C8B-B14F-4D97-AF65-F5344CB8AC3E}">
        <p14:creationId xmlns:p14="http://schemas.microsoft.com/office/powerpoint/2010/main" val="3058335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4963D27-9502-4247-81F7-F329EB53E68C}"/>
              </a:ext>
            </a:extLst>
          </p:cNvPr>
          <p:cNvSpPr txBox="1"/>
          <p:nvPr/>
        </p:nvSpPr>
        <p:spPr>
          <a:xfrm>
            <a:off x="371062" y="318052"/>
            <a:ext cx="8097078" cy="1200329"/>
          </a:xfrm>
          <a:prstGeom prst="rect">
            <a:avLst/>
          </a:prstGeom>
          <a:noFill/>
        </p:spPr>
        <p:txBody>
          <a:bodyPr wrap="square" rtlCol="0">
            <a:spAutoFit/>
          </a:bodyPr>
          <a:lstStyle/>
          <a:p>
            <a:r>
              <a:rPr lang="es-MX" sz="2400" b="0" i="0" u="none" strike="noStrike" baseline="0" dirty="0">
                <a:solidFill>
                  <a:srgbClr val="000000"/>
                </a:solidFill>
                <a:latin typeface="Baskerville Old Face" panose="02020602080505020303" pitchFamily="18" charset="0"/>
              </a:rPr>
              <a:t>El diseño y realización de inteligencias artificiales que únicamente muestran comportamiento inteligente en un ámbito muy específico, está relacionado con lo que se conoce por IA débil</a:t>
            </a:r>
            <a:endParaRPr lang="es-MX" sz="2400" dirty="0">
              <a:latin typeface="Baskerville Old Face" panose="02020602080505020303" pitchFamily="18" charset="0"/>
            </a:endParaRPr>
          </a:p>
        </p:txBody>
      </p:sp>
      <p:sp>
        <p:nvSpPr>
          <p:cNvPr id="5" name="CuadroTexto 4">
            <a:extLst>
              <a:ext uri="{FF2B5EF4-FFF2-40B4-BE49-F238E27FC236}">
                <a16:creationId xmlns:a16="http://schemas.microsoft.com/office/drawing/2014/main" id="{331BE0F1-4009-4618-95BF-0D8E5B62AE29}"/>
              </a:ext>
            </a:extLst>
          </p:cNvPr>
          <p:cNvSpPr txBox="1"/>
          <p:nvPr/>
        </p:nvSpPr>
        <p:spPr>
          <a:xfrm>
            <a:off x="4731026" y="3105834"/>
            <a:ext cx="7460974" cy="1200329"/>
          </a:xfrm>
          <a:prstGeom prst="rect">
            <a:avLst/>
          </a:prstGeom>
          <a:noFill/>
        </p:spPr>
        <p:txBody>
          <a:bodyPr wrap="square" rtlCol="0">
            <a:spAutoFit/>
          </a:bodyPr>
          <a:lstStyle/>
          <a:p>
            <a:r>
              <a:rPr lang="es-MX" sz="2400" b="0" i="0" u="none" strike="noStrike" baseline="0" dirty="0">
                <a:solidFill>
                  <a:srgbClr val="000000"/>
                </a:solidFill>
                <a:latin typeface="Baskerville Old Face" panose="02020602080505020303" pitchFamily="18" charset="0"/>
              </a:rPr>
              <a:t>Quien introdujo esta distinción entre IA débil y fuerte fue el filósofo John Searle en un artículo crítico sobre la IA publicado en 1980</a:t>
            </a:r>
            <a:endParaRPr lang="es-MX" sz="2400" dirty="0">
              <a:latin typeface="Baskerville Old Face" panose="02020602080505020303" pitchFamily="18" charset="0"/>
            </a:endParaRPr>
          </a:p>
        </p:txBody>
      </p:sp>
      <p:sp>
        <p:nvSpPr>
          <p:cNvPr id="6" name="CuadroTexto 5">
            <a:extLst>
              <a:ext uri="{FF2B5EF4-FFF2-40B4-BE49-F238E27FC236}">
                <a16:creationId xmlns:a16="http://schemas.microsoft.com/office/drawing/2014/main" id="{5F8F0D14-A8D3-41A9-810C-B14674622A84}"/>
              </a:ext>
            </a:extLst>
          </p:cNvPr>
          <p:cNvSpPr txBox="1"/>
          <p:nvPr/>
        </p:nvSpPr>
        <p:spPr>
          <a:xfrm>
            <a:off x="265514" y="5195191"/>
            <a:ext cx="9210261" cy="1569660"/>
          </a:xfrm>
          <a:prstGeom prst="rect">
            <a:avLst/>
          </a:prstGeom>
          <a:noFill/>
        </p:spPr>
        <p:txBody>
          <a:bodyPr wrap="square" rtlCol="0">
            <a:spAutoFit/>
          </a:bodyPr>
          <a:lstStyle/>
          <a:p>
            <a:r>
              <a:rPr lang="es-MX" sz="2400" b="0" i="0" u="none" strike="noStrike" baseline="0" dirty="0">
                <a:solidFill>
                  <a:srgbClr val="000000"/>
                </a:solidFill>
                <a:latin typeface="Baskerville Old Face" panose="02020602080505020303" pitchFamily="18" charset="0"/>
              </a:rPr>
              <a:t>En 1965, el filósofo Hubert Dreyfus afirmó que el objetivo último de la IA, es decir, la IA fuerte de tipo general, era tan inalcanzable como el objetivo de los alquimistas del siglo XVII que pretendían transformar el plomo en oro</a:t>
            </a:r>
            <a:endParaRPr lang="es-MX" sz="2400" dirty="0">
              <a:latin typeface="Baskerville Old Face" panose="02020602080505020303" pitchFamily="18" charset="0"/>
            </a:endParaRPr>
          </a:p>
        </p:txBody>
      </p:sp>
      <p:pic>
        <p:nvPicPr>
          <p:cNvPr id="8" name="Imagen 7">
            <a:extLst>
              <a:ext uri="{FF2B5EF4-FFF2-40B4-BE49-F238E27FC236}">
                <a16:creationId xmlns:a16="http://schemas.microsoft.com/office/drawing/2014/main" id="{787A195C-BA33-4DF6-8098-D309D95A2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4523" y="318052"/>
            <a:ext cx="2545085" cy="2545085"/>
          </a:xfrm>
          <a:prstGeom prst="rect">
            <a:avLst/>
          </a:prstGeom>
        </p:spPr>
      </p:pic>
      <p:pic>
        <p:nvPicPr>
          <p:cNvPr id="10" name="Imagen 9">
            <a:extLst>
              <a:ext uri="{FF2B5EF4-FFF2-40B4-BE49-F238E27FC236}">
                <a16:creationId xmlns:a16="http://schemas.microsoft.com/office/drawing/2014/main" id="{4B98A7D5-1DE8-4C36-B8EA-805E5DECE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14" y="2230411"/>
            <a:ext cx="3602315" cy="2397177"/>
          </a:xfrm>
          <a:prstGeom prst="rect">
            <a:avLst/>
          </a:prstGeom>
        </p:spPr>
      </p:pic>
      <p:pic>
        <p:nvPicPr>
          <p:cNvPr id="11" name="Imagen 10">
            <a:extLst>
              <a:ext uri="{FF2B5EF4-FFF2-40B4-BE49-F238E27FC236}">
                <a16:creationId xmlns:a16="http://schemas.microsoft.com/office/drawing/2014/main" id="{C34AFFC2-99BF-432F-9031-FBD95C9BC0C9}"/>
              </a:ext>
            </a:extLst>
          </p:cNvPr>
          <p:cNvPicPr>
            <a:picLocks noChangeAspect="1"/>
          </p:cNvPicPr>
          <p:nvPr/>
        </p:nvPicPr>
        <p:blipFill>
          <a:blip r:embed="rId4"/>
          <a:stretch>
            <a:fillRect/>
          </a:stretch>
        </p:blipFill>
        <p:spPr>
          <a:xfrm>
            <a:off x="9334500" y="3994862"/>
            <a:ext cx="2857500" cy="2876550"/>
          </a:xfrm>
          <a:prstGeom prst="rect">
            <a:avLst/>
          </a:prstGeom>
        </p:spPr>
      </p:pic>
    </p:spTree>
    <p:extLst>
      <p:ext uri="{BB962C8B-B14F-4D97-AF65-F5344CB8AC3E}">
        <p14:creationId xmlns:p14="http://schemas.microsoft.com/office/powerpoint/2010/main" val="291475041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Words>
  <Application>Microsoft Office PowerPoint</Application>
  <PresentationFormat>Panorámica</PresentationFormat>
  <Paragraphs>18</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Baskerville Old Face</vt:lpstr>
      <vt:lpstr>Bernard MT Condensed</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Ricardo Reyes Villar</dc:creator>
  <cp:lastModifiedBy>Luis Ricardo Reyes Villar</cp:lastModifiedBy>
  <cp:revision>1</cp:revision>
  <dcterms:created xsi:type="dcterms:W3CDTF">2021-12-03T05:02:13Z</dcterms:created>
  <dcterms:modified xsi:type="dcterms:W3CDTF">2021-12-03T05:02:28Z</dcterms:modified>
</cp:coreProperties>
</file>