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9A10C-2C25-40E8-8680-36D49BF1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6B1FE8-5348-4D42-BF93-64090FEC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2DF8E-BE18-4A20-B647-C7AAE55C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90A4-4735-48F9-BDFA-73A2C23E5E24}" type="datetimeFigureOut">
              <a:rPr lang="es-MX" smtClean="0"/>
              <a:t>18/09/2022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AD01E-28FB-4E3F-AAF4-8FF433AF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6925D4-0B6C-4F8E-98A6-C93EC8CA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62A-7C4A-48FA-924B-9690D36FCB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0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76DD7-5481-4B47-A517-06F28743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5A3AF5-E349-408B-A95F-A37ED867A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D02BD-629B-44DC-912D-E8228210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90A4-4735-48F9-BDFA-73A2C23E5E24}" type="datetimeFigureOut">
              <a:rPr lang="es-MX" smtClean="0"/>
              <a:t>18/09/2022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B31BD8-5973-46CE-8F8E-20333EB6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8C6302-8E2A-4B17-99CB-1DEEA9D1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62A-7C4A-48FA-924B-9690D36FCB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95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6AB176-57A8-4CED-8EFD-05AED306B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621408-BFB4-4985-8688-740E89866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253065-AD57-4E62-8E71-CA487A9A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90A4-4735-48F9-BDFA-73A2C23E5E24}" type="datetimeFigureOut">
              <a:rPr lang="es-MX" smtClean="0"/>
              <a:t>18/09/2022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078CE9-0985-48AA-B2B7-9C9BCF8C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D451D-00A9-41E3-9F03-138FFD2E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62A-7C4A-48FA-924B-9690D36FCB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236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2DB7-08D6-493F-B5D5-0C087107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7687D-DE03-42F6-80A8-BCF5BCD0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53049-BB4C-4338-AE71-DF705A0D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90A4-4735-48F9-BDFA-73A2C23E5E24}" type="datetimeFigureOut">
              <a:rPr lang="es-MX" smtClean="0"/>
              <a:t>18/09/2022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DF69E-9519-40FE-B005-CD001DCE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F98021-AA21-428D-99B3-78B2C3CA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62A-7C4A-48FA-924B-9690D36FCB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74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1B307-DD7B-42B1-984C-23136458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C437C3-63F9-423C-9EED-5294AA83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DCA9C5-1B18-4B33-BA5B-2D4346F8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90A4-4735-48F9-BDFA-73A2C23E5E24}" type="datetimeFigureOut">
              <a:rPr lang="es-MX" smtClean="0"/>
              <a:t>18/09/2022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9FBDD-FFE4-4FAA-B1E7-DD4BE868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E388D-935C-4574-A33D-002D0E7D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62A-7C4A-48FA-924B-9690D36FCB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479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E41D4-E6B2-4FD5-9B0F-CDE25C8B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E246C-1B92-4777-B0EC-8177DBDDD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9E3032-86AB-45AA-9715-ABBADAED1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0AAE3D-9D55-40D8-885F-CD933438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90A4-4735-48F9-BDFA-73A2C23E5E24}" type="datetimeFigureOut">
              <a:rPr lang="es-MX" smtClean="0"/>
              <a:t>18/09/2022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FC87CD-318A-4262-8738-93195E63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E0B6ED-6C2D-49AC-A860-E3D958F6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62A-7C4A-48FA-924B-9690D36FCB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99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98B80-2C0E-44AA-A16F-04FFBC47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F650B1-E837-498C-B14F-CB7BD7770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ECCCC-C086-4364-9C11-359D48B94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3FC1BA-3B6C-4ADA-92CE-0819922F9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C60D08-C3A6-4B63-AEAA-0B705F314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6FD67C-2D10-4281-A91F-910B9442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90A4-4735-48F9-BDFA-73A2C23E5E24}" type="datetimeFigureOut">
              <a:rPr lang="es-MX" smtClean="0"/>
              <a:t>18/09/2022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124C03-D480-4C62-AF8E-3AFA87D2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520BFA-56B2-488E-B812-3914907D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62A-7C4A-48FA-924B-9690D36FCB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14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AE52E-679D-4082-B342-B6BA4B27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0E4366-E6FC-4D22-9EA4-B821A353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90A4-4735-48F9-BDFA-73A2C23E5E24}" type="datetimeFigureOut">
              <a:rPr lang="es-MX" smtClean="0"/>
              <a:t>18/09/2022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072328-B69D-4945-9D4E-B50C6CD7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E11A9A-8694-4095-B224-3386475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62A-7C4A-48FA-924B-9690D36FCB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05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91A6FB-A8C0-431B-904C-3C5637FA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90A4-4735-48F9-BDFA-73A2C23E5E24}" type="datetimeFigureOut">
              <a:rPr lang="es-MX" smtClean="0"/>
              <a:t>18/09/2022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B9C45F-EAAC-4451-AA8B-E1CA5380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84B3-BA5F-41C5-BB85-47E57662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62A-7C4A-48FA-924B-9690D36FCB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1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1047-26BC-41C0-8210-30C14AE5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9452E-BD6B-41DE-AB80-5C8BA9D8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87F09B-B0E0-4FE8-AD6A-9CAE4E21F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13C223-EAC8-44C3-9DF7-081746FE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90A4-4735-48F9-BDFA-73A2C23E5E24}" type="datetimeFigureOut">
              <a:rPr lang="es-MX" smtClean="0"/>
              <a:t>18/09/2022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F30722-EAE3-4EE3-907C-B68F6C6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96B00E-193D-4CD5-8A16-891C2355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62A-7C4A-48FA-924B-9690D36FCB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9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7D1AB-AADE-4D0E-A9D3-A67BF6FB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4F52F2-B982-4280-9F91-B0FBA679C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427456-E85F-432F-8FF2-2D3E5EC1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24B53C-01DC-476E-ABEC-B56F333F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90A4-4735-48F9-BDFA-73A2C23E5E24}" type="datetimeFigureOut">
              <a:rPr lang="es-MX" smtClean="0"/>
              <a:t>18/09/2022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C10EEA-3715-4F2B-8E8D-EAF296BD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128E4-E525-40A8-847D-E0D0369A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C62A-7C4A-48FA-924B-9690D36FCB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99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1C917C-DC20-43BB-AC24-1E271AB4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40FF5F-43DC-4DC6-95AC-65A46630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3ECC4-FCE9-4B68-AB7D-F36FB3CEC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90A4-4735-48F9-BDFA-73A2C23E5E24}" type="datetimeFigureOut">
              <a:rPr lang="es-MX" smtClean="0"/>
              <a:t>18/09/2022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97F32-C9D7-4872-8E1B-28FBA685C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8677C-C0BB-4BF8-A88F-5EE285F20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C62A-7C4A-48FA-924B-9690D36FCB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34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94A43EA-7ED6-4CC1-A5AC-5BBDF11D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47792" cy="3234105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E2456D9-9513-439E-881C-90F7BC2C2662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441373" y="1088573"/>
            <a:ext cx="2502838" cy="752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74491E9-B77C-4838-AF02-5CBE2C2C390E}"/>
              </a:ext>
            </a:extLst>
          </p:cNvPr>
          <p:cNvSpPr txBox="1"/>
          <p:nvPr/>
        </p:nvSpPr>
        <p:spPr>
          <a:xfrm>
            <a:off x="6944211" y="1364343"/>
            <a:ext cx="2983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R=</a:t>
            </a:r>
            <a:r>
              <a:rPr lang="es-MX" sz="2800" dirty="0" err="1">
                <a:latin typeface="Arial" panose="020B0604020202020204" pitchFamily="34" charset="0"/>
                <a:cs typeface="Arial" panose="020B0604020202020204" pitchFamily="34" charset="0"/>
              </a:rPr>
              <a:t>A.factorial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(3);</a:t>
            </a: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R=6;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2C3803-19E1-409F-A01A-29700B0E913E}"/>
              </a:ext>
            </a:extLst>
          </p:cNvPr>
          <p:cNvSpPr txBox="1"/>
          <p:nvPr/>
        </p:nvSpPr>
        <p:spPr>
          <a:xfrm>
            <a:off x="478971" y="3614057"/>
            <a:ext cx="239485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n=3                   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Retorna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3*factorial(2)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1E8766C-8CF2-431F-90D9-B241673FF8AC}"/>
              </a:ext>
            </a:extLst>
          </p:cNvPr>
          <p:cNvSpPr txBox="1"/>
          <p:nvPr/>
        </p:nvSpPr>
        <p:spPr>
          <a:xfrm>
            <a:off x="2873829" y="4322676"/>
            <a:ext cx="239485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n=2                R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Retorna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2*factorial(1)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2B0A1E-898F-4CAD-9AE2-3FA2254BA824}"/>
              </a:ext>
            </a:extLst>
          </p:cNvPr>
          <p:cNvSpPr txBox="1"/>
          <p:nvPr/>
        </p:nvSpPr>
        <p:spPr>
          <a:xfrm>
            <a:off x="5268687" y="5031992"/>
            <a:ext cx="239485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n=1                R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Retorna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1*factorial(0)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20EBDDC-A938-4E4F-93BB-7C534C8D5810}"/>
              </a:ext>
            </a:extLst>
          </p:cNvPr>
          <p:cNvSpPr txBox="1"/>
          <p:nvPr/>
        </p:nvSpPr>
        <p:spPr>
          <a:xfrm>
            <a:off x="7663545" y="5632156"/>
            <a:ext cx="2394858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n=0                R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Retorna 1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BAD518FD-6123-4A34-B9F1-6078334154CD}"/>
              </a:ext>
            </a:extLst>
          </p:cNvPr>
          <p:cNvCxnSpPr>
            <a:cxnSpLocks/>
            <a:stCxn id="20" idx="0"/>
            <a:endCxn id="19" idx="3"/>
          </p:cNvCxnSpPr>
          <p:nvPr/>
        </p:nvCxnSpPr>
        <p:spPr>
          <a:xfrm rot="16200000" flipV="1">
            <a:off x="5743577" y="4309452"/>
            <a:ext cx="247651" cy="1197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E8A4B71E-6408-4DA9-AB0A-5B0D95AB979E}"/>
              </a:ext>
            </a:extLst>
          </p:cNvPr>
          <p:cNvCxnSpPr>
            <a:stCxn id="21" idx="0"/>
            <a:endCxn id="20" idx="3"/>
          </p:cNvCxnSpPr>
          <p:nvPr/>
        </p:nvCxnSpPr>
        <p:spPr>
          <a:xfrm rot="16200000" flipV="1">
            <a:off x="8193011" y="4964192"/>
            <a:ext cx="138499" cy="1197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99069943-3AEF-4B49-9E8D-EBC4ABD51051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282570" y="3533987"/>
            <a:ext cx="379950" cy="1197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B984B684-D959-41B3-BC5F-B14A41EAF47B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16200000" flipH="1">
            <a:off x="2519520" y="3694267"/>
            <a:ext cx="708619" cy="2394858"/>
          </a:xfrm>
          <a:prstGeom prst="curvedConnector3">
            <a:avLst>
              <a:gd name="adj1" fmla="val 13226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7E950B40-3CA6-449F-80F3-8363EF44055C}"/>
              </a:ext>
            </a:extLst>
          </p:cNvPr>
          <p:cNvCxnSpPr>
            <a:stCxn id="19" idx="2"/>
            <a:endCxn id="20" idx="2"/>
          </p:cNvCxnSpPr>
          <p:nvPr/>
        </p:nvCxnSpPr>
        <p:spPr>
          <a:xfrm rot="16200000" flipH="1">
            <a:off x="4914029" y="4403235"/>
            <a:ext cx="709316" cy="2394858"/>
          </a:xfrm>
          <a:prstGeom prst="curvedConnector3">
            <a:avLst>
              <a:gd name="adj1" fmla="val 13222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5CAEBFDA-F618-4494-949C-DE039A313BD9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7501963" y="4919475"/>
            <a:ext cx="323165" cy="2394858"/>
          </a:xfrm>
          <a:prstGeom prst="curvedConnector3">
            <a:avLst>
              <a:gd name="adj1" fmla="val 17073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F1B6C6C-B1C3-4710-A6E8-FB31CC0D774D}"/>
              </a:ext>
            </a:extLst>
          </p:cNvPr>
          <p:cNvCxnSpPr>
            <a:stCxn id="18" idx="0"/>
          </p:cNvCxnSpPr>
          <p:nvPr/>
        </p:nvCxnSpPr>
        <p:spPr>
          <a:xfrm flipV="1">
            <a:off x="1676400" y="2318450"/>
            <a:ext cx="5667829" cy="129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4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834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50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Ricardo Reyes Villar</dc:creator>
  <cp:lastModifiedBy>Luis Ricardo Reyes Villar</cp:lastModifiedBy>
  <cp:revision>5</cp:revision>
  <dcterms:created xsi:type="dcterms:W3CDTF">2022-09-18T17:38:30Z</dcterms:created>
  <dcterms:modified xsi:type="dcterms:W3CDTF">2022-09-19T00:56:04Z</dcterms:modified>
</cp:coreProperties>
</file>