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87B"/>
    <a:srgbClr val="E0E8EB"/>
    <a:srgbClr val="F4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D2F0-214F-4541-8F00-F0A8BA339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87BF9-3C0C-499B-9B81-7E230CC3F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AEF21-C7D9-4E8C-9B7D-B5D59224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E55E7-4C98-4D3F-9E3A-0532D5C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4F714-CBB1-4C85-90FA-92A1C4B0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9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DFE6-6217-40B4-9F70-E08CA11A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AC5C14-8DDB-4C23-BD63-BBB5DC164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C524D-8AA1-425F-AB45-E9F204CA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BF0BC-018A-4C90-9B14-9C7FE254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33FA8-7635-4B37-B604-C99520E2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86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21294-55C7-43AA-96FD-D1710A07F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6488BA-2037-4F0F-BDB6-1C207AB7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0B80B-C8E1-43D8-BD48-3E38524D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46F11-1D96-4960-A836-EC31AEF1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84D85-F9A9-42B1-9E0B-4006E511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7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BAD8-A255-49A5-A3B7-E2E63708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65E47-5F60-4B6C-BCFE-2FC203D5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13420-13E9-4393-BBCB-B1F306DB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AC2FC-7664-4359-A5A2-3EBFB006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15720-B248-43E2-A66C-110C71BF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0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13271-57FC-4619-8319-F2F4A5B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BFBB5-19D3-487E-9700-09F2697D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52571-64D6-47B6-8269-813438E6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EB564-E5DB-4E95-9D05-4E2315C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2D649-D82D-4394-A422-070060C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6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F5297-22C1-4290-86BF-940BD0C9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98A05-D354-42D4-8292-553A6131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DE8A66-430C-4454-BD17-8077DE81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0589F3-7861-4EBC-AFBD-46620058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BDF38C-44D4-476A-9459-26C81C92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D484DB-BAFE-4968-9138-E22CCD5B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45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12FC-D27B-4D24-8E8F-DEAA5271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D6D97C-FFAC-4420-8D56-082A7EEC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D633F2-432E-4C0C-A3CD-2CF61D6C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89730C-F269-411A-8264-96B9122B2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8A2C26-7095-4995-9314-AAD29338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3E6434-E0FD-4FDE-B4CE-DEDC0642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236513-6862-4EBC-AD7A-DDED640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60BB94-5F1F-4095-9117-E02B1664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5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10EC-5536-4316-B364-5838B3B4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0BE786-33E2-4711-8E02-01B9768E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C9C00A-AC1F-41CA-853B-777DF4BB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8D505-F182-47A2-9696-6D10C925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4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AFE49B-3302-4775-8B62-4807DC3D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DDC973-450C-46DD-A88B-EF4C23B4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0A7494-29CB-498C-A2FE-048B8EB8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5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6BAB-7CF9-440B-8AFD-056082E1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3E3A6-243E-4D5E-870F-5CFDB232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4B6727-88BA-40C3-B82C-F1CC5F57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4B946-EF46-4F5C-BBEB-54F4F23B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5FED4E-F19E-4E26-A72F-47F2446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974C66-6707-461A-9B7A-9509D4C1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9C4A0-9F42-479C-A44F-7973913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54873-BD54-4568-8D5B-82F917DAB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A5D81C-7C3D-42D0-919C-C64EC5FA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3F7B2-2DBD-42D6-83DB-7404947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42CF28-0FE3-46D2-8164-72C03859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17BE-6AEB-4924-A027-9CCF92AA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0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8D508E-592D-4587-BA6E-0548123E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C28C6-23A5-4816-A43F-D82B4BFF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93898-47F5-4C65-936D-B2050EA8F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66F2-71B5-4D1C-A7D5-54F3B993F3B9}" type="datetimeFigureOut">
              <a:rPr lang="es-MX" smtClean="0"/>
              <a:t>28/08/2022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D58CF-5464-4D9B-B030-1E3E79C8D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179C2-00BF-42C3-BBFE-E480C646C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85A1-2E41-4A3B-9B1B-454DFD0318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63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376A0E6-CF4A-430C-B327-F29D8F4FB4EC}"/>
              </a:ext>
            </a:extLst>
          </p:cNvPr>
          <p:cNvSpPr txBox="1"/>
          <p:nvPr/>
        </p:nvSpPr>
        <p:spPr>
          <a:xfrm>
            <a:off x="3091543" y="377372"/>
            <a:ext cx="600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2587B"/>
                </a:solidFill>
                <a:latin typeface="Bahnschrift" panose="020B0502040204020203" pitchFamily="34" charset="0"/>
              </a:rPr>
              <a:t>Análisis de algoritmos y problemas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70E404-8B8C-4C34-B41A-BD632147D805}"/>
              </a:ext>
            </a:extLst>
          </p:cNvPr>
          <p:cNvSpPr txBox="1"/>
          <p:nvPr/>
        </p:nvSpPr>
        <p:spPr>
          <a:xfrm>
            <a:off x="449942" y="1378857"/>
            <a:ext cx="359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2587B"/>
                </a:solidFill>
                <a:latin typeface="Bahnschrift" panose="020B0502040204020203" pitchFamily="34" charset="0"/>
              </a:rPr>
              <a:t>Consumo de espacio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C64F76-500D-4F49-87E6-BB9AC55EED61}"/>
              </a:ext>
            </a:extLst>
          </p:cNvPr>
          <p:cNvSpPr txBox="1"/>
          <p:nvPr/>
        </p:nvSpPr>
        <p:spPr>
          <a:xfrm>
            <a:off x="5258706" y="1378853"/>
            <a:ext cx="169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2587B"/>
                </a:solidFill>
                <a:latin typeface="Bahnschrift" panose="020B0502040204020203" pitchFamily="34" charset="0"/>
              </a:rPr>
              <a:t>Sencillez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D27407-B477-43A7-BC2D-D65309CC4780}"/>
              </a:ext>
            </a:extLst>
          </p:cNvPr>
          <p:cNvSpPr txBox="1"/>
          <p:nvPr/>
        </p:nvSpPr>
        <p:spPr>
          <a:xfrm>
            <a:off x="9100457" y="1378857"/>
            <a:ext cx="1872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2587B"/>
                </a:solidFill>
                <a:latin typeface="Bahnschrift" panose="020B0502040204020203" pitchFamily="34" charset="0"/>
              </a:rPr>
              <a:t>Optimidad</a:t>
            </a:r>
            <a:endParaRPr lang="es-MX" sz="2800" dirty="0">
              <a:solidFill>
                <a:srgbClr val="02587B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C1470419-158F-4E52-B1B5-00DC6DC440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827182" y="-830591"/>
            <a:ext cx="478265" cy="394062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8367B914-6782-4BEF-9C04-6AC56B176D6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932818" y="-784326"/>
            <a:ext cx="478265" cy="38481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7D1822B-81CE-48DA-BF39-4307563629B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900592"/>
            <a:ext cx="10885" cy="478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0D5A3C5-4BE4-48B0-ACC7-10356E28EEF4}"/>
              </a:ext>
            </a:extLst>
          </p:cNvPr>
          <p:cNvSpPr/>
          <p:nvPr/>
        </p:nvSpPr>
        <p:spPr>
          <a:xfrm>
            <a:off x="593271" y="2148114"/>
            <a:ext cx="3309256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Un programa requiere espacio para sus instrucciones, sus constantes y las variables que usa, y los datos de entrada. También para manipular datos y guardar cierta información.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38ED030-6609-4FA7-8709-9857C1D115CC}"/>
              </a:ext>
            </a:extLst>
          </p:cNvPr>
          <p:cNvSpPr/>
          <p:nvPr/>
        </p:nvSpPr>
        <p:spPr>
          <a:xfrm>
            <a:off x="4452257" y="2148114"/>
            <a:ext cx="3309255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Algunas veces sucede que la forma mas sencilla de resolver un problema no es la mas eficiente.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00A01A6-9825-4413-BA22-99DEDCBD3A5C}"/>
              </a:ext>
            </a:extLst>
          </p:cNvPr>
          <p:cNvSpPr/>
          <p:nvPr/>
        </p:nvSpPr>
        <p:spPr>
          <a:xfrm>
            <a:off x="8396515" y="2177495"/>
            <a:ext cx="3280228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Todo algoritmo tiene su limite de mejora.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559A299-078B-4471-B16A-BF0825E1886C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247899" y="1902077"/>
            <a:ext cx="1" cy="2460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2E526BE-D2B4-479E-9426-D1971ED4836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106885" y="1902073"/>
            <a:ext cx="0" cy="2460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7B36C8A-18AD-4160-A3F2-A4970A96161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0036629" y="1902077"/>
            <a:ext cx="0" cy="275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02EF939-7A59-43EF-8AD4-1CC3012B3E01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>
            <a:off x="2247899" y="3251200"/>
            <a:ext cx="1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6FFE716-4293-4DBB-AC9F-C1F71E6101F5}"/>
              </a:ext>
            </a:extLst>
          </p:cNvPr>
          <p:cNvSpPr/>
          <p:nvPr/>
        </p:nvSpPr>
        <p:spPr>
          <a:xfrm>
            <a:off x="593272" y="3556000"/>
            <a:ext cx="3309256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Si hay varias formas de representar las entradas, se considera el espacio requerido para representar las entradas, esto se refiere al numero de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“celdas”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ocupadas.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AA92C666-CDCF-40B5-8ED2-D09F321A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4963886"/>
            <a:ext cx="2257424" cy="1757362"/>
          </a:xfrm>
          <a:prstGeom prst="rect">
            <a:avLst/>
          </a:prstGeom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D771E11-F49C-442D-8672-20938AD57FD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2247899" y="4659086"/>
            <a:ext cx="1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860CFA0-2C3D-4839-8C9F-2B587B55323B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6096000" y="3251200"/>
            <a:ext cx="10885" cy="3918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005E7D3-4A8B-49A8-8EC3-90DD046E9752}"/>
              </a:ext>
            </a:extLst>
          </p:cNvPr>
          <p:cNvSpPr/>
          <p:nvPr/>
        </p:nvSpPr>
        <p:spPr>
          <a:xfrm>
            <a:off x="4493987" y="3643086"/>
            <a:ext cx="3204026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La sencillez es una característica deseable en un algoritmo, ya que, facilita la verificación de que el algoritmo es correcto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0ACCF8F-D93C-4F2D-95FD-6D792019842A}"/>
              </a:ext>
            </a:extLst>
          </p:cNvPr>
          <p:cNvSpPr/>
          <p:nvPr/>
        </p:nvSpPr>
        <p:spPr>
          <a:xfrm>
            <a:off x="4493987" y="5109030"/>
            <a:ext cx="3204026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Si un programa se va a usar con mucha frecuencia, lo mas probable es que la eficiencia sea el factor determinante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CE9CB23-2381-4631-B32C-EF310A12C9C6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6096000" y="4746172"/>
            <a:ext cx="0" cy="362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BB3750F8-E9C4-441F-969E-AB13EB42282B}"/>
              </a:ext>
            </a:extLst>
          </p:cNvPr>
          <p:cNvSpPr/>
          <p:nvPr/>
        </p:nvSpPr>
        <p:spPr>
          <a:xfrm>
            <a:off x="8396515" y="3556000"/>
            <a:ext cx="3280228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 dice que un algoritmo es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optimo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si ningún otro algoritmo de la clase estudiada efectúa menos operaciones básicas.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35D99D4-A336-4559-9D5F-616E303FAEDC}"/>
              </a:ext>
            </a:extLst>
          </p:cNvPr>
          <p:cNvCxnSpPr>
            <a:cxnSpLocks/>
            <a:stCxn id="19" idx="2"/>
            <a:endCxn id="64" idx="0"/>
          </p:cNvCxnSpPr>
          <p:nvPr/>
        </p:nvCxnSpPr>
        <p:spPr>
          <a:xfrm>
            <a:off x="10036629" y="3280581"/>
            <a:ext cx="0" cy="275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EC836C07-1278-485F-8CBA-D304870C15DE}"/>
              </a:ext>
            </a:extLst>
          </p:cNvPr>
          <p:cNvSpPr/>
          <p:nvPr/>
        </p:nvSpPr>
        <p:spPr>
          <a:xfrm>
            <a:off x="8472717" y="5109030"/>
            <a:ext cx="3204026" cy="11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Optimo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no significa “el mejor que se conoce” sino “el mejor </a:t>
            </a:r>
            <a:r>
              <a:rPr lang="es-MX" sz="1400">
                <a:latin typeface="Arial" panose="020B0604020202020204" pitchFamily="34" charset="0"/>
                <a:cs typeface="Arial" panose="020B0604020202020204" pitchFamily="34" charset="0"/>
              </a:rPr>
              <a:t>posible”.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3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Ricardo Reyes Villar</dc:creator>
  <cp:lastModifiedBy>Luis Ricardo Reyes Villar</cp:lastModifiedBy>
  <cp:revision>5</cp:revision>
  <dcterms:created xsi:type="dcterms:W3CDTF">2022-08-29T00:04:24Z</dcterms:created>
  <dcterms:modified xsi:type="dcterms:W3CDTF">2022-08-29T00:57:07Z</dcterms:modified>
</cp:coreProperties>
</file>