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6"/>
  </p:notesMasterIdLst>
  <p:sldIdLst>
    <p:sldId id="256" r:id="rId2"/>
    <p:sldId id="257" r:id="rId3"/>
    <p:sldId id="296" r:id="rId4"/>
    <p:sldId id="260" r:id="rId5"/>
    <p:sldId id="297" r:id="rId6"/>
    <p:sldId id="270" r:id="rId7"/>
    <p:sldId id="298" r:id="rId8"/>
    <p:sldId id="299" r:id="rId9"/>
    <p:sldId id="300" r:id="rId10"/>
    <p:sldId id="305" r:id="rId11"/>
    <p:sldId id="301" r:id="rId12"/>
    <p:sldId id="302" r:id="rId13"/>
    <p:sldId id="303" r:id="rId14"/>
    <p:sldId id="304" r:id="rId15"/>
  </p:sldIdLst>
  <p:sldSz cx="9144000" cy="5143500" type="screen16x9"/>
  <p:notesSz cx="6858000" cy="9144000"/>
  <p:embeddedFontLst>
    <p:embeddedFont>
      <p:font typeface="Bahnschrift SemiBold" panose="020B0502040204020203" pitchFamily="34" charset="0"/>
      <p:bold r:id="rId17"/>
    </p:embeddedFont>
    <p:embeddedFont>
      <p:font typeface="Barlow" panose="020B0604020202020204" charset="0"/>
      <p:regular r:id="rId18"/>
      <p:bold r:id="rId19"/>
      <p:italic r:id="rId20"/>
      <p:boldItalic r:id="rId21"/>
    </p:embeddedFont>
    <p:embeddedFont>
      <p:font typeface="Bebas Neue" panose="020B0604020202020204" charset="0"/>
      <p:regular r:id="rId22"/>
    </p:embeddedFont>
    <p:embeddedFont>
      <p:font typeface="Cambria Math" panose="02040503050406030204" pitchFamily="18" charset="0"/>
      <p:regular r:id="rId23"/>
    </p:embeddedFont>
    <p:embeddedFont>
      <p:font typeface="Rubik ExtraBold" panose="020B0604020202020204" charset="-79"/>
      <p:bold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49">
          <p15:clr>
            <a:srgbClr val="9AA0A6"/>
          </p15:clr>
        </p15:guide>
        <p15:guide id="2" orient="horz" pos="345">
          <p15:clr>
            <a:srgbClr val="9AA0A6"/>
          </p15:clr>
        </p15:guide>
        <p15:guide id="3" pos="5311">
          <p15:clr>
            <a:srgbClr val="9AA0A6"/>
          </p15:clr>
        </p15:guide>
        <p15:guide id="4" orient="horz" pos="292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D2416E1-1FF1-46CE-B196-7C176FF6EDF7}">
  <a:tblStyle styleId="{7D2416E1-1FF1-46CE-B196-7C176FF6EDF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858" y="90"/>
      </p:cViewPr>
      <p:guideLst>
        <p:guide pos="449"/>
        <p:guide orient="horz" pos="345"/>
        <p:guide pos="5311"/>
        <p:guide orient="horz" pos="29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8"/>
        <p:cNvGrpSpPr/>
        <p:nvPr/>
      </p:nvGrpSpPr>
      <p:grpSpPr>
        <a:xfrm>
          <a:off x="0" y="0"/>
          <a:ext cx="0" cy="0"/>
          <a:chOff x="0" y="0"/>
          <a:chExt cx="0" cy="0"/>
        </a:xfrm>
      </p:grpSpPr>
      <p:sp>
        <p:nvSpPr>
          <p:cNvPr id="1949" name="Google Shape;1949;ge20d9cf87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0" name="Google Shape;1950;ge20d9cf87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4006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8"/>
        <p:cNvGrpSpPr/>
        <p:nvPr/>
      </p:nvGrpSpPr>
      <p:grpSpPr>
        <a:xfrm>
          <a:off x="0" y="0"/>
          <a:ext cx="0" cy="0"/>
          <a:chOff x="0" y="0"/>
          <a:chExt cx="0" cy="0"/>
        </a:xfrm>
      </p:grpSpPr>
      <p:sp>
        <p:nvSpPr>
          <p:cNvPr id="1949" name="Google Shape;1949;ge20d9cf87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0" name="Google Shape;1950;ge20d9cf87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3780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8"/>
        <p:cNvGrpSpPr/>
        <p:nvPr/>
      </p:nvGrpSpPr>
      <p:grpSpPr>
        <a:xfrm>
          <a:off x="0" y="0"/>
          <a:ext cx="0" cy="0"/>
          <a:chOff x="0" y="0"/>
          <a:chExt cx="0" cy="0"/>
        </a:xfrm>
      </p:grpSpPr>
      <p:sp>
        <p:nvSpPr>
          <p:cNvPr id="1949" name="Google Shape;1949;ge20d9cf87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0" name="Google Shape;1950;ge20d9cf87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5598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8"/>
        <p:cNvGrpSpPr/>
        <p:nvPr/>
      </p:nvGrpSpPr>
      <p:grpSpPr>
        <a:xfrm>
          <a:off x="0" y="0"/>
          <a:ext cx="0" cy="0"/>
          <a:chOff x="0" y="0"/>
          <a:chExt cx="0" cy="0"/>
        </a:xfrm>
      </p:grpSpPr>
      <p:sp>
        <p:nvSpPr>
          <p:cNvPr id="1949" name="Google Shape;1949;ge20d9cf87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0" name="Google Shape;1950;ge20d9cf87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9545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8"/>
        <p:cNvGrpSpPr/>
        <p:nvPr/>
      </p:nvGrpSpPr>
      <p:grpSpPr>
        <a:xfrm>
          <a:off x="0" y="0"/>
          <a:ext cx="0" cy="0"/>
          <a:chOff x="0" y="0"/>
          <a:chExt cx="0" cy="0"/>
        </a:xfrm>
      </p:grpSpPr>
      <p:sp>
        <p:nvSpPr>
          <p:cNvPr id="1949" name="Google Shape;1949;ge20d9cf87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0" name="Google Shape;1950;ge20d9cf87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3214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8977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e1d838b627_4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e1d838b627_4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e1d838b627_4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e1d838b627_4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2254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8"/>
        <p:cNvGrpSpPr/>
        <p:nvPr/>
      </p:nvGrpSpPr>
      <p:grpSpPr>
        <a:xfrm>
          <a:off x="0" y="0"/>
          <a:ext cx="0" cy="0"/>
          <a:chOff x="0" y="0"/>
          <a:chExt cx="0" cy="0"/>
        </a:xfrm>
      </p:grpSpPr>
      <p:sp>
        <p:nvSpPr>
          <p:cNvPr id="1949" name="Google Shape;1949;ge20d9cf87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0" name="Google Shape;1950;ge20d9cf87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8"/>
        <p:cNvGrpSpPr/>
        <p:nvPr/>
      </p:nvGrpSpPr>
      <p:grpSpPr>
        <a:xfrm>
          <a:off x="0" y="0"/>
          <a:ext cx="0" cy="0"/>
          <a:chOff x="0" y="0"/>
          <a:chExt cx="0" cy="0"/>
        </a:xfrm>
      </p:grpSpPr>
      <p:sp>
        <p:nvSpPr>
          <p:cNvPr id="1949" name="Google Shape;1949;ge20d9cf87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0" name="Google Shape;1950;ge20d9cf87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914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8"/>
        <p:cNvGrpSpPr/>
        <p:nvPr/>
      </p:nvGrpSpPr>
      <p:grpSpPr>
        <a:xfrm>
          <a:off x="0" y="0"/>
          <a:ext cx="0" cy="0"/>
          <a:chOff x="0" y="0"/>
          <a:chExt cx="0" cy="0"/>
        </a:xfrm>
      </p:grpSpPr>
      <p:sp>
        <p:nvSpPr>
          <p:cNvPr id="1949" name="Google Shape;1949;ge20d9cf87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0" name="Google Shape;1950;ge20d9cf87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4177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8"/>
        <p:cNvGrpSpPr/>
        <p:nvPr/>
      </p:nvGrpSpPr>
      <p:grpSpPr>
        <a:xfrm>
          <a:off x="0" y="0"/>
          <a:ext cx="0" cy="0"/>
          <a:chOff x="0" y="0"/>
          <a:chExt cx="0" cy="0"/>
        </a:xfrm>
      </p:grpSpPr>
      <p:sp>
        <p:nvSpPr>
          <p:cNvPr id="1949" name="Google Shape;1949;ge20d9cf87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0" name="Google Shape;1950;ge20d9cf87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398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90375" y="1545950"/>
            <a:ext cx="5494800" cy="20616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390381" y="3831275"/>
            <a:ext cx="4095600" cy="393600"/>
          </a:xfrm>
          <a:prstGeom prst="rect">
            <a:avLst/>
          </a:prstGeom>
          <a:ln>
            <a:noFill/>
          </a:ln>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4767526" y="371401"/>
            <a:ext cx="177225" cy="177225"/>
          </a:xfrm>
          <a:custGeom>
            <a:avLst/>
            <a:gdLst/>
            <a:ahLst/>
            <a:cxnLst/>
            <a:rect l="l" t="t" r="r" b="b"/>
            <a:pathLst>
              <a:path w="4565" h="4565" extrusionOk="0">
                <a:moveTo>
                  <a:pt x="2282" y="1"/>
                </a:moveTo>
                <a:cubicBezTo>
                  <a:pt x="1877" y="1"/>
                  <a:pt x="1988" y="1571"/>
                  <a:pt x="1988" y="1571"/>
                </a:cubicBezTo>
                <a:cubicBezTo>
                  <a:pt x="1988" y="1571"/>
                  <a:pt x="1154" y="620"/>
                  <a:pt x="776" y="620"/>
                </a:cubicBezTo>
                <a:cubicBezTo>
                  <a:pt x="731" y="620"/>
                  <a:pt x="693" y="633"/>
                  <a:pt x="663" y="663"/>
                </a:cubicBezTo>
                <a:cubicBezTo>
                  <a:pt x="381" y="945"/>
                  <a:pt x="1571" y="1988"/>
                  <a:pt x="1571" y="1988"/>
                </a:cubicBezTo>
                <a:cubicBezTo>
                  <a:pt x="1571" y="1988"/>
                  <a:pt x="1375" y="1974"/>
                  <a:pt x="1122" y="1974"/>
                </a:cubicBezTo>
                <a:cubicBezTo>
                  <a:pt x="658" y="1974"/>
                  <a:pt x="0" y="2021"/>
                  <a:pt x="0" y="2283"/>
                </a:cubicBezTo>
                <a:cubicBezTo>
                  <a:pt x="0" y="2544"/>
                  <a:pt x="698" y="2588"/>
                  <a:pt x="1164" y="2588"/>
                </a:cubicBezTo>
                <a:cubicBezTo>
                  <a:pt x="1396" y="2588"/>
                  <a:pt x="1571" y="2577"/>
                  <a:pt x="1571" y="2577"/>
                </a:cubicBezTo>
                <a:lnTo>
                  <a:pt x="1571" y="2577"/>
                </a:lnTo>
                <a:cubicBezTo>
                  <a:pt x="1571" y="2577"/>
                  <a:pt x="381" y="3608"/>
                  <a:pt x="663" y="3890"/>
                </a:cubicBezTo>
                <a:cubicBezTo>
                  <a:pt x="693" y="3920"/>
                  <a:pt x="732" y="3934"/>
                  <a:pt x="777" y="3934"/>
                </a:cubicBezTo>
                <a:cubicBezTo>
                  <a:pt x="1156" y="3934"/>
                  <a:pt x="1988" y="2994"/>
                  <a:pt x="1988" y="2994"/>
                </a:cubicBezTo>
                <a:lnTo>
                  <a:pt x="1988" y="2994"/>
                </a:lnTo>
                <a:cubicBezTo>
                  <a:pt x="1988" y="2994"/>
                  <a:pt x="1878" y="4565"/>
                  <a:pt x="2282" y="4565"/>
                </a:cubicBezTo>
                <a:cubicBezTo>
                  <a:pt x="2675" y="4565"/>
                  <a:pt x="2577" y="2994"/>
                  <a:pt x="2577" y="2994"/>
                </a:cubicBezTo>
                <a:lnTo>
                  <a:pt x="2577" y="2994"/>
                </a:lnTo>
                <a:cubicBezTo>
                  <a:pt x="2577" y="2994"/>
                  <a:pt x="3399" y="3934"/>
                  <a:pt x="3775" y="3934"/>
                </a:cubicBezTo>
                <a:cubicBezTo>
                  <a:pt x="3821" y="3934"/>
                  <a:pt x="3859" y="3920"/>
                  <a:pt x="3890" y="3890"/>
                </a:cubicBezTo>
                <a:cubicBezTo>
                  <a:pt x="4172" y="3608"/>
                  <a:pt x="2994" y="2577"/>
                  <a:pt x="2994" y="2577"/>
                </a:cubicBezTo>
                <a:lnTo>
                  <a:pt x="2994" y="2577"/>
                </a:lnTo>
                <a:cubicBezTo>
                  <a:pt x="2994" y="2577"/>
                  <a:pt x="3168" y="2588"/>
                  <a:pt x="3401" y="2588"/>
                </a:cubicBezTo>
                <a:cubicBezTo>
                  <a:pt x="3866" y="2588"/>
                  <a:pt x="4564" y="2544"/>
                  <a:pt x="4564" y="2283"/>
                </a:cubicBezTo>
                <a:cubicBezTo>
                  <a:pt x="4564" y="2021"/>
                  <a:pt x="3907" y="1974"/>
                  <a:pt x="3443" y="1974"/>
                </a:cubicBezTo>
                <a:cubicBezTo>
                  <a:pt x="3190" y="1974"/>
                  <a:pt x="2994" y="1988"/>
                  <a:pt x="2994" y="1988"/>
                </a:cubicBezTo>
                <a:cubicBezTo>
                  <a:pt x="2994" y="1988"/>
                  <a:pt x="4172" y="945"/>
                  <a:pt x="3890" y="663"/>
                </a:cubicBezTo>
                <a:cubicBezTo>
                  <a:pt x="3860" y="633"/>
                  <a:pt x="3821" y="620"/>
                  <a:pt x="3777" y="620"/>
                </a:cubicBezTo>
                <a:cubicBezTo>
                  <a:pt x="3400" y="620"/>
                  <a:pt x="2577" y="1571"/>
                  <a:pt x="2577" y="1571"/>
                </a:cubicBezTo>
                <a:cubicBezTo>
                  <a:pt x="2577" y="1571"/>
                  <a:pt x="2675" y="1"/>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509877" y="4765640"/>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249663" y="4764588"/>
            <a:ext cx="177225" cy="177225"/>
          </a:xfrm>
          <a:custGeom>
            <a:avLst/>
            <a:gdLst/>
            <a:ahLst/>
            <a:cxnLst/>
            <a:rect l="l" t="t" r="r" b="b"/>
            <a:pathLst>
              <a:path w="4565" h="4565" extrusionOk="0">
                <a:moveTo>
                  <a:pt x="2282" y="1"/>
                </a:moveTo>
                <a:cubicBezTo>
                  <a:pt x="1877" y="1"/>
                  <a:pt x="1988" y="1571"/>
                  <a:pt x="1988" y="1571"/>
                </a:cubicBezTo>
                <a:cubicBezTo>
                  <a:pt x="1988" y="1571"/>
                  <a:pt x="1154" y="620"/>
                  <a:pt x="776" y="620"/>
                </a:cubicBezTo>
                <a:cubicBezTo>
                  <a:pt x="731" y="620"/>
                  <a:pt x="693" y="633"/>
                  <a:pt x="663" y="663"/>
                </a:cubicBezTo>
                <a:cubicBezTo>
                  <a:pt x="381" y="945"/>
                  <a:pt x="1571" y="1988"/>
                  <a:pt x="1571" y="1988"/>
                </a:cubicBezTo>
                <a:cubicBezTo>
                  <a:pt x="1571" y="1988"/>
                  <a:pt x="1375" y="1974"/>
                  <a:pt x="1122" y="1974"/>
                </a:cubicBezTo>
                <a:cubicBezTo>
                  <a:pt x="658" y="1974"/>
                  <a:pt x="0" y="2021"/>
                  <a:pt x="0" y="2283"/>
                </a:cubicBezTo>
                <a:cubicBezTo>
                  <a:pt x="0" y="2544"/>
                  <a:pt x="698" y="2588"/>
                  <a:pt x="1164" y="2588"/>
                </a:cubicBezTo>
                <a:cubicBezTo>
                  <a:pt x="1396" y="2588"/>
                  <a:pt x="1571" y="2577"/>
                  <a:pt x="1571" y="2577"/>
                </a:cubicBezTo>
                <a:lnTo>
                  <a:pt x="1571" y="2577"/>
                </a:lnTo>
                <a:cubicBezTo>
                  <a:pt x="1571" y="2577"/>
                  <a:pt x="381" y="3608"/>
                  <a:pt x="663" y="3890"/>
                </a:cubicBezTo>
                <a:cubicBezTo>
                  <a:pt x="693" y="3920"/>
                  <a:pt x="732" y="3934"/>
                  <a:pt x="777" y="3934"/>
                </a:cubicBezTo>
                <a:cubicBezTo>
                  <a:pt x="1156" y="3934"/>
                  <a:pt x="1988" y="2994"/>
                  <a:pt x="1988" y="2994"/>
                </a:cubicBezTo>
                <a:lnTo>
                  <a:pt x="1988" y="2994"/>
                </a:lnTo>
                <a:cubicBezTo>
                  <a:pt x="1988" y="2994"/>
                  <a:pt x="1878" y="4565"/>
                  <a:pt x="2282" y="4565"/>
                </a:cubicBezTo>
                <a:cubicBezTo>
                  <a:pt x="2675" y="4565"/>
                  <a:pt x="2577" y="2994"/>
                  <a:pt x="2577" y="2994"/>
                </a:cubicBezTo>
                <a:lnTo>
                  <a:pt x="2577" y="2994"/>
                </a:lnTo>
                <a:cubicBezTo>
                  <a:pt x="2577" y="2994"/>
                  <a:pt x="3399" y="3934"/>
                  <a:pt x="3775" y="3934"/>
                </a:cubicBezTo>
                <a:cubicBezTo>
                  <a:pt x="3821" y="3934"/>
                  <a:pt x="3859" y="3920"/>
                  <a:pt x="3890" y="3890"/>
                </a:cubicBezTo>
                <a:cubicBezTo>
                  <a:pt x="4172" y="3608"/>
                  <a:pt x="2994" y="2577"/>
                  <a:pt x="2994" y="2577"/>
                </a:cubicBezTo>
                <a:lnTo>
                  <a:pt x="2994" y="2577"/>
                </a:lnTo>
                <a:cubicBezTo>
                  <a:pt x="2994" y="2577"/>
                  <a:pt x="3168" y="2588"/>
                  <a:pt x="3401" y="2588"/>
                </a:cubicBezTo>
                <a:cubicBezTo>
                  <a:pt x="3866" y="2588"/>
                  <a:pt x="4564" y="2544"/>
                  <a:pt x="4564" y="2283"/>
                </a:cubicBezTo>
                <a:cubicBezTo>
                  <a:pt x="4564" y="2021"/>
                  <a:pt x="3907" y="1974"/>
                  <a:pt x="3443" y="1974"/>
                </a:cubicBezTo>
                <a:cubicBezTo>
                  <a:pt x="3190" y="1974"/>
                  <a:pt x="2994" y="1988"/>
                  <a:pt x="2994" y="1988"/>
                </a:cubicBezTo>
                <a:cubicBezTo>
                  <a:pt x="2994" y="1988"/>
                  <a:pt x="4172" y="945"/>
                  <a:pt x="3890" y="663"/>
                </a:cubicBezTo>
                <a:cubicBezTo>
                  <a:pt x="3860" y="633"/>
                  <a:pt x="3821" y="620"/>
                  <a:pt x="3777" y="620"/>
                </a:cubicBezTo>
                <a:cubicBezTo>
                  <a:pt x="3400" y="620"/>
                  <a:pt x="2577" y="1571"/>
                  <a:pt x="2577" y="1571"/>
                </a:cubicBezTo>
                <a:cubicBezTo>
                  <a:pt x="2577" y="1571"/>
                  <a:pt x="2675" y="1"/>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3"/>
        <p:cNvGrpSpPr/>
        <p:nvPr/>
      </p:nvGrpSpPr>
      <p:grpSpPr>
        <a:xfrm>
          <a:off x="0" y="0"/>
          <a:ext cx="0" cy="0"/>
          <a:chOff x="0" y="0"/>
          <a:chExt cx="0" cy="0"/>
        </a:xfrm>
      </p:grpSpPr>
      <p:sp>
        <p:nvSpPr>
          <p:cNvPr id="44" name="Google Shape;44;p5"/>
          <p:cNvSpPr txBox="1">
            <a:spLocks noGrp="1"/>
          </p:cNvSpPr>
          <p:nvPr>
            <p:ph type="subTitle" idx="1"/>
          </p:nvPr>
        </p:nvSpPr>
        <p:spPr>
          <a:xfrm>
            <a:off x="1203041" y="1873963"/>
            <a:ext cx="2985300" cy="4257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500">
                <a:latin typeface="Rubik ExtraBold"/>
                <a:ea typeface="Rubik ExtraBold"/>
                <a:cs typeface="Rubik ExtraBold"/>
                <a:sym typeface="Rubik Extra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5" name="Google Shape;45;p5"/>
          <p:cNvSpPr txBox="1">
            <a:spLocks noGrp="1"/>
          </p:cNvSpPr>
          <p:nvPr>
            <p:ph type="subTitle" idx="2"/>
          </p:nvPr>
        </p:nvSpPr>
        <p:spPr>
          <a:xfrm>
            <a:off x="4955659" y="1873963"/>
            <a:ext cx="2985300" cy="42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500">
                <a:latin typeface="Rubik ExtraBold"/>
                <a:ea typeface="Rubik ExtraBold"/>
                <a:cs typeface="Rubik ExtraBold"/>
                <a:sym typeface="Rubik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6" name="Google Shape;46;p5"/>
          <p:cNvSpPr txBox="1">
            <a:spLocks noGrp="1"/>
          </p:cNvSpPr>
          <p:nvPr>
            <p:ph type="subTitle" idx="3"/>
          </p:nvPr>
        </p:nvSpPr>
        <p:spPr>
          <a:xfrm>
            <a:off x="1203041" y="2239771"/>
            <a:ext cx="29853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 name="Google Shape;47;p5"/>
          <p:cNvSpPr txBox="1">
            <a:spLocks noGrp="1"/>
          </p:cNvSpPr>
          <p:nvPr>
            <p:ph type="subTitle" idx="4"/>
          </p:nvPr>
        </p:nvSpPr>
        <p:spPr>
          <a:xfrm>
            <a:off x="4955659" y="2239771"/>
            <a:ext cx="29853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 name="Google Shape;48;p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9" name="Google Shape;49;p5"/>
          <p:cNvGrpSpPr/>
          <p:nvPr/>
        </p:nvGrpSpPr>
        <p:grpSpPr>
          <a:xfrm flipH="1">
            <a:off x="8424152" y="-459101"/>
            <a:ext cx="1334959" cy="1485874"/>
            <a:chOff x="912677" y="-457201"/>
            <a:chExt cx="1334959" cy="1485874"/>
          </a:xfrm>
        </p:grpSpPr>
        <p:sp>
          <p:nvSpPr>
            <p:cNvPr id="50" name="Google Shape;50;p5"/>
            <p:cNvSpPr/>
            <p:nvPr/>
          </p:nvSpPr>
          <p:spPr>
            <a:xfrm>
              <a:off x="1016713" y="-457201"/>
              <a:ext cx="1230923" cy="1485874"/>
            </a:xfrm>
            <a:custGeom>
              <a:avLst/>
              <a:gdLst/>
              <a:ahLst/>
              <a:cxnLst/>
              <a:rect l="l" t="t" r="r" b="b"/>
              <a:pathLst>
                <a:path w="33531" h="40476" extrusionOk="0">
                  <a:moveTo>
                    <a:pt x="31653" y="1"/>
                  </a:moveTo>
                  <a:lnTo>
                    <a:pt x="31653" y="24575"/>
                  </a:lnTo>
                  <a:cubicBezTo>
                    <a:pt x="31653" y="32280"/>
                    <a:pt x="25409" y="38512"/>
                    <a:pt x="17716" y="38512"/>
                  </a:cubicBezTo>
                  <a:lnTo>
                    <a:pt x="0" y="38512"/>
                  </a:lnTo>
                  <a:lnTo>
                    <a:pt x="0" y="40475"/>
                  </a:lnTo>
                  <a:lnTo>
                    <a:pt x="18244" y="40451"/>
                  </a:lnTo>
                  <a:cubicBezTo>
                    <a:pt x="26684" y="40451"/>
                    <a:pt x="33530" y="33617"/>
                    <a:pt x="33530" y="25164"/>
                  </a:cubicBezTo>
                  <a:lnTo>
                    <a:pt x="335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1016713" y="-457201"/>
              <a:ext cx="1074171" cy="1329122"/>
            </a:xfrm>
            <a:custGeom>
              <a:avLst/>
              <a:gdLst/>
              <a:ahLst/>
              <a:cxnLst/>
              <a:rect l="l" t="t" r="r" b="b"/>
              <a:pathLst>
                <a:path w="29261" h="36206" extrusionOk="0">
                  <a:moveTo>
                    <a:pt x="27384" y="1"/>
                  </a:moveTo>
                  <a:lnTo>
                    <a:pt x="27384" y="23728"/>
                  </a:lnTo>
                  <a:cubicBezTo>
                    <a:pt x="27384" y="29544"/>
                    <a:pt x="22685" y="34243"/>
                    <a:pt x="16870" y="34243"/>
                  </a:cubicBezTo>
                  <a:lnTo>
                    <a:pt x="0" y="34243"/>
                  </a:lnTo>
                  <a:lnTo>
                    <a:pt x="0" y="36206"/>
                  </a:lnTo>
                  <a:lnTo>
                    <a:pt x="13974" y="36181"/>
                  </a:lnTo>
                  <a:lnTo>
                    <a:pt x="17397" y="36181"/>
                  </a:lnTo>
                  <a:cubicBezTo>
                    <a:pt x="23949" y="36181"/>
                    <a:pt x="29261" y="30881"/>
                    <a:pt x="29261" y="24330"/>
                  </a:cubicBezTo>
                  <a:lnTo>
                    <a:pt x="292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1016713" y="-457201"/>
              <a:ext cx="917456" cy="1172407"/>
            </a:xfrm>
            <a:custGeom>
              <a:avLst/>
              <a:gdLst/>
              <a:ahLst/>
              <a:cxnLst/>
              <a:rect l="l" t="t" r="r" b="b"/>
              <a:pathLst>
                <a:path w="24992" h="31937" extrusionOk="0">
                  <a:moveTo>
                    <a:pt x="23114" y="1"/>
                  </a:moveTo>
                  <a:lnTo>
                    <a:pt x="23114" y="22158"/>
                  </a:lnTo>
                  <a:cubicBezTo>
                    <a:pt x="23114" y="26477"/>
                    <a:pt x="19618" y="29973"/>
                    <a:pt x="15287" y="29973"/>
                  </a:cubicBezTo>
                  <a:lnTo>
                    <a:pt x="0" y="29973"/>
                  </a:lnTo>
                  <a:lnTo>
                    <a:pt x="0" y="31936"/>
                  </a:lnTo>
                  <a:lnTo>
                    <a:pt x="9705" y="31912"/>
                  </a:lnTo>
                  <a:lnTo>
                    <a:pt x="9705" y="31924"/>
                  </a:lnTo>
                  <a:lnTo>
                    <a:pt x="15594" y="31924"/>
                  </a:lnTo>
                  <a:cubicBezTo>
                    <a:pt x="20783" y="31924"/>
                    <a:pt x="24991" y="27703"/>
                    <a:pt x="24991" y="22514"/>
                  </a:cubicBezTo>
                  <a:lnTo>
                    <a:pt x="249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912677" y="-457201"/>
              <a:ext cx="864741" cy="1016096"/>
            </a:xfrm>
            <a:custGeom>
              <a:avLst/>
              <a:gdLst/>
              <a:ahLst/>
              <a:cxnLst/>
              <a:rect l="l" t="t" r="r" b="b"/>
              <a:pathLst>
                <a:path w="23556" h="27679" extrusionOk="0">
                  <a:moveTo>
                    <a:pt x="21679" y="1"/>
                  </a:moveTo>
                  <a:lnTo>
                    <a:pt x="21679" y="21471"/>
                  </a:lnTo>
                  <a:cubicBezTo>
                    <a:pt x="21679" y="23814"/>
                    <a:pt x="19777" y="25716"/>
                    <a:pt x="17434" y="25716"/>
                  </a:cubicBezTo>
                  <a:lnTo>
                    <a:pt x="2834" y="25716"/>
                  </a:lnTo>
                  <a:lnTo>
                    <a:pt x="2834" y="27654"/>
                  </a:lnTo>
                  <a:lnTo>
                    <a:pt x="17397" y="27654"/>
                  </a:lnTo>
                  <a:cubicBezTo>
                    <a:pt x="20795" y="27654"/>
                    <a:pt x="23556" y="24894"/>
                    <a:pt x="23556" y="21495"/>
                  </a:cubicBezTo>
                  <a:lnTo>
                    <a:pt x="23556" y="1"/>
                  </a:lnTo>
                  <a:close/>
                  <a:moveTo>
                    <a:pt x="0" y="27654"/>
                  </a:moveTo>
                  <a:lnTo>
                    <a:pt x="2834" y="27679"/>
                  </a:lnTo>
                  <a:lnTo>
                    <a:pt x="2834" y="2765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5"/>
          <p:cNvSpPr/>
          <p:nvPr/>
        </p:nvSpPr>
        <p:spPr>
          <a:xfrm>
            <a:off x="542763" y="2607913"/>
            <a:ext cx="177225" cy="177225"/>
          </a:xfrm>
          <a:custGeom>
            <a:avLst/>
            <a:gdLst/>
            <a:ahLst/>
            <a:cxnLst/>
            <a:rect l="l" t="t" r="r" b="b"/>
            <a:pathLst>
              <a:path w="4565" h="4565" extrusionOk="0">
                <a:moveTo>
                  <a:pt x="2282" y="1"/>
                </a:moveTo>
                <a:cubicBezTo>
                  <a:pt x="1877" y="1"/>
                  <a:pt x="1988" y="1571"/>
                  <a:pt x="1988" y="1571"/>
                </a:cubicBezTo>
                <a:cubicBezTo>
                  <a:pt x="1988" y="1571"/>
                  <a:pt x="1154" y="620"/>
                  <a:pt x="776" y="620"/>
                </a:cubicBezTo>
                <a:cubicBezTo>
                  <a:pt x="731" y="620"/>
                  <a:pt x="693" y="633"/>
                  <a:pt x="663" y="663"/>
                </a:cubicBezTo>
                <a:cubicBezTo>
                  <a:pt x="381" y="945"/>
                  <a:pt x="1571" y="1988"/>
                  <a:pt x="1571" y="1988"/>
                </a:cubicBezTo>
                <a:cubicBezTo>
                  <a:pt x="1571" y="1988"/>
                  <a:pt x="1375" y="1974"/>
                  <a:pt x="1122" y="1974"/>
                </a:cubicBezTo>
                <a:cubicBezTo>
                  <a:pt x="658" y="1974"/>
                  <a:pt x="0" y="2021"/>
                  <a:pt x="0" y="2283"/>
                </a:cubicBezTo>
                <a:cubicBezTo>
                  <a:pt x="0" y="2544"/>
                  <a:pt x="698" y="2588"/>
                  <a:pt x="1164" y="2588"/>
                </a:cubicBezTo>
                <a:cubicBezTo>
                  <a:pt x="1396" y="2588"/>
                  <a:pt x="1571" y="2577"/>
                  <a:pt x="1571" y="2577"/>
                </a:cubicBezTo>
                <a:lnTo>
                  <a:pt x="1571" y="2577"/>
                </a:lnTo>
                <a:cubicBezTo>
                  <a:pt x="1571" y="2577"/>
                  <a:pt x="381" y="3608"/>
                  <a:pt x="663" y="3890"/>
                </a:cubicBezTo>
                <a:cubicBezTo>
                  <a:pt x="693" y="3920"/>
                  <a:pt x="732" y="3934"/>
                  <a:pt x="777" y="3934"/>
                </a:cubicBezTo>
                <a:cubicBezTo>
                  <a:pt x="1156" y="3934"/>
                  <a:pt x="1988" y="2994"/>
                  <a:pt x="1988" y="2994"/>
                </a:cubicBezTo>
                <a:lnTo>
                  <a:pt x="1988" y="2994"/>
                </a:lnTo>
                <a:cubicBezTo>
                  <a:pt x="1988" y="2994"/>
                  <a:pt x="1878" y="4565"/>
                  <a:pt x="2282" y="4565"/>
                </a:cubicBezTo>
                <a:cubicBezTo>
                  <a:pt x="2675" y="4565"/>
                  <a:pt x="2577" y="2994"/>
                  <a:pt x="2577" y="2994"/>
                </a:cubicBezTo>
                <a:lnTo>
                  <a:pt x="2577" y="2994"/>
                </a:lnTo>
                <a:cubicBezTo>
                  <a:pt x="2577" y="2994"/>
                  <a:pt x="3399" y="3934"/>
                  <a:pt x="3775" y="3934"/>
                </a:cubicBezTo>
                <a:cubicBezTo>
                  <a:pt x="3821" y="3934"/>
                  <a:pt x="3859" y="3920"/>
                  <a:pt x="3890" y="3890"/>
                </a:cubicBezTo>
                <a:cubicBezTo>
                  <a:pt x="4172" y="3608"/>
                  <a:pt x="2994" y="2577"/>
                  <a:pt x="2994" y="2577"/>
                </a:cubicBezTo>
                <a:lnTo>
                  <a:pt x="2994" y="2577"/>
                </a:lnTo>
                <a:cubicBezTo>
                  <a:pt x="2994" y="2577"/>
                  <a:pt x="3168" y="2588"/>
                  <a:pt x="3401" y="2588"/>
                </a:cubicBezTo>
                <a:cubicBezTo>
                  <a:pt x="3866" y="2588"/>
                  <a:pt x="4564" y="2544"/>
                  <a:pt x="4564" y="2283"/>
                </a:cubicBezTo>
                <a:cubicBezTo>
                  <a:pt x="4564" y="2021"/>
                  <a:pt x="3907" y="1974"/>
                  <a:pt x="3443" y="1974"/>
                </a:cubicBezTo>
                <a:cubicBezTo>
                  <a:pt x="3190" y="1974"/>
                  <a:pt x="2994" y="1988"/>
                  <a:pt x="2994" y="1988"/>
                </a:cubicBezTo>
                <a:cubicBezTo>
                  <a:pt x="2994" y="1988"/>
                  <a:pt x="4172" y="945"/>
                  <a:pt x="3890" y="663"/>
                </a:cubicBezTo>
                <a:cubicBezTo>
                  <a:pt x="3860" y="633"/>
                  <a:pt x="3821" y="620"/>
                  <a:pt x="3777" y="620"/>
                </a:cubicBezTo>
                <a:cubicBezTo>
                  <a:pt x="3400" y="620"/>
                  <a:pt x="2577" y="1571"/>
                  <a:pt x="2577" y="1571"/>
                </a:cubicBezTo>
                <a:cubicBezTo>
                  <a:pt x="2577" y="1571"/>
                  <a:pt x="2675" y="1"/>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316864" y="1586740"/>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8297650" y="1414213"/>
            <a:ext cx="266254" cy="266254"/>
          </a:xfrm>
          <a:custGeom>
            <a:avLst/>
            <a:gdLst/>
            <a:ahLst/>
            <a:cxnLst/>
            <a:rect l="l" t="t" r="r" b="b"/>
            <a:pathLst>
              <a:path w="4565" h="4565" extrusionOk="0">
                <a:moveTo>
                  <a:pt x="2282" y="1"/>
                </a:moveTo>
                <a:cubicBezTo>
                  <a:pt x="1877" y="1"/>
                  <a:pt x="1988" y="1571"/>
                  <a:pt x="1988" y="1571"/>
                </a:cubicBezTo>
                <a:cubicBezTo>
                  <a:pt x="1988" y="1571"/>
                  <a:pt x="1154" y="620"/>
                  <a:pt x="776" y="620"/>
                </a:cubicBezTo>
                <a:cubicBezTo>
                  <a:pt x="731" y="620"/>
                  <a:pt x="693" y="633"/>
                  <a:pt x="663" y="663"/>
                </a:cubicBezTo>
                <a:cubicBezTo>
                  <a:pt x="381" y="945"/>
                  <a:pt x="1571" y="1988"/>
                  <a:pt x="1571" y="1988"/>
                </a:cubicBezTo>
                <a:cubicBezTo>
                  <a:pt x="1571" y="1988"/>
                  <a:pt x="1375" y="1974"/>
                  <a:pt x="1122" y="1974"/>
                </a:cubicBezTo>
                <a:cubicBezTo>
                  <a:pt x="658" y="1974"/>
                  <a:pt x="0" y="2021"/>
                  <a:pt x="0" y="2283"/>
                </a:cubicBezTo>
                <a:cubicBezTo>
                  <a:pt x="0" y="2544"/>
                  <a:pt x="698" y="2588"/>
                  <a:pt x="1164" y="2588"/>
                </a:cubicBezTo>
                <a:cubicBezTo>
                  <a:pt x="1396" y="2588"/>
                  <a:pt x="1571" y="2577"/>
                  <a:pt x="1571" y="2577"/>
                </a:cubicBezTo>
                <a:lnTo>
                  <a:pt x="1571" y="2577"/>
                </a:lnTo>
                <a:cubicBezTo>
                  <a:pt x="1571" y="2577"/>
                  <a:pt x="381" y="3608"/>
                  <a:pt x="663" y="3890"/>
                </a:cubicBezTo>
                <a:cubicBezTo>
                  <a:pt x="693" y="3920"/>
                  <a:pt x="732" y="3934"/>
                  <a:pt x="777" y="3934"/>
                </a:cubicBezTo>
                <a:cubicBezTo>
                  <a:pt x="1156" y="3934"/>
                  <a:pt x="1988" y="2994"/>
                  <a:pt x="1988" y="2994"/>
                </a:cubicBezTo>
                <a:lnTo>
                  <a:pt x="1988" y="2994"/>
                </a:lnTo>
                <a:cubicBezTo>
                  <a:pt x="1988" y="2994"/>
                  <a:pt x="1878" y="4565"/>
                  <a:pt x="2282" y="4565"/>
                </a:cubicBezTo>
                <a:cubicBezTo>
                  <a:pt x="2675" y="4565"/>
                  <a:pt x="2577" y="2994"/>
                  <a:pt x="2577" y="2994"/>
                </a:cubicBezTo>
                <a:lnTo>
                  <a:pt x="2577" y="2994"/>
                </a:lnTo>
                <a:cubicBezTo>
                  <a:pt x="2577" y="2994"/>
                  <a:pt x="3399" y="3934"/>
                  <a:pt x="3775" y="3934"/>
                </a:cubicBezTo>
                <a:cubicBezTo>
                  <a:pt x="3821" y="3934"/>
                  <a:pt x="3859" y="3920"/>
                  <a:pt x="3890" y="3890"/>
                </a:cubicBezTo>
                <a:cubicBezTo>
                  <a:pt x="4172" y="3608"/>
                  <a:pt x="2994" y="2577"/>
                  <a:pt x="2994" y="2577"/>
                </a:cubicBezTo>
                <a:lnTo>
                  <a:pt x="2994" y="2577"/>
                </a:lnTo>
                <a:cubicBezTo>
                  <a:pt x="2994" y="2577"/>
                  <a:pt x="3168" y="2588"/>
                  <a:pt x="3401" y="2588"/>
                </a:cubicBezTo>
                <a:cubicBezTo>
                  <a:pt x="3866" y="2588"/>
                  <a:pt x="4564" y="2544"/>
                  <a:pt x="4564" y="2283"/>
                </a:cubicBezTo>
                <a:cubicBezTo>
                  <a:pt x="4564" y="2021"/>
                  <a:pt x="3907" y="1974"/>
                  <a:pt x="3443" y="1974"/>
                </a:cubicBezTo>
                <a:cubicBezTo>
                  <a:pt x="3190" y="1974"/>
                  <a:pt x="2994" y="1988"/>
                  <a:pt x="2994" y="1988"/>
                </a:cubicBezTo>
                <a:cubicBezTo>
                  <a:pt x="2994" y="1988"/>
                  <a:pt x="4172" y="945"/>
                  <a:pt x="3890" y="663"/>
                </a:cubicBezTo>
                <a:cubicBezTo>
                  <a:pt x="3860" y="633"/>
                  <a:pt x="3821" y="620"/>
                  <a:pt x="3777" y="620"/>
                </a:cubicBezTo>
                <a:cubicBezTo>
                  <a:pt x="3400" y="620"/>
                  <a:pt x="2577" y="1571"/>
                  <a:pt x="2577" y="1571"/>
                </a:cubicBezTo>
                <a:cubicBezTo>
                  <a:pt x="2577" y="1571"/>
                  <a:pt x="2675" y="1"/>
                  <a:pt x="22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8645302" y="3596702"/>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879352" y="324577"/>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6612463" y="4710038"/>
            <a:ext cx="177225" cy="177225"/>
          </a:xfrm>
          <a:custGeom>
            <a:avLst/>
            <a:gdLst/>
            <a:ahLst/>
            <a:cxnLst/>
            <a:rect l="l" t="t" r="r" b="b"/>
            <a:pathLst>
              <a:path w="4565" h="4565" extrusionOk="0">
                <a:moveTo>
                  <a:pt x="2282" y="1"/>
                </a:moveTo>
                <a:cubicBezTo>
                  <a:pt x="1877" y="1"/>
                  <a:pt x="1988" y="1571"/>
                  <a:pt x="1988" y="1571"/>
                </a:cubicBezTo>
                <a:cubicBezTo>
                  <a:pt x="1988" y="1571"/>
                  <a:pt x="1154" y="620"/>
                  <a:pt x="776" y="620"/>
                </a:cubicBezTo>
                <a:cubicBezTo>
                  <a:pt x="731" y="620"/>
                  <a:pt x="693" y="633"/>
                  <a:pt x="663" y="663"/>
                </a:cubicBezTo>
                <a:cubicBezTo>
                  <a:pt x="381" y="945"/>
                  <a:pt x="1571" y="1988"/>
                  <a:pt x="1571" y="1988"/>
                </a:cubicBezTo>
                <a:cubicBezTo>
                  <a:pt x="1571" y="1988"/>
                  <a:pt x="1375" y="1974"/>
                  <a:pt x="1122" y="1974"/>
                </a:cubicBezTo>
                <a:cubicBezTo>
                  <a:pt x="658" y="1974"/>
                  <a:pt x="0" y="2021"/>
                  <a:pt x="0" y="2283"/>
                </a:cubicBezTo>
                <a:cubicBezTo>
                  <a:pt x="0" y="2544"/>
                  <a:pt x="698" y="2588"/>
                  <a:pt x="1164" y="2588"/>
                </a:cubicBezTo>
                <a:cubicBezTo>
                  <a:pt x="1396" y="2588"/>
                  <a:pt x="1571" y="2577"/>
                  <a:pt x="1571" y="2577"/>
                </a:cubicBezTo>
                <a:lnTo>
                  <a:pt x="1571" y="2577"/>
                </a:lnTo>
                <a:cubicBezTo>
                  <a:pt x="1571" y="2577"/>
                  <a:pt x="381" y="3608"/>
                  <a:pt x="663" y="3890"/>
                </a:cubicBezTo>
                <a:cubicBezTo>
                  <a:pt x="693" y="3920"/>
                  <a:pt x="732" y="3934"/>
                  <a:pt x="777" y="3934"/>
                </a:cubicBezTo>
                <a:cubicBezTo>
                  <a:pt x="1156" y="3934"/>
                  <a:pt x="1988" y="2994"/>
                  <a:pt x="1988" y="2994"/>
                </a:cubicBezTo>
                <a:lnTo>
                  <a:pt x="1988" y="2994"/>
                </a:lnTo>
                <a:cubicBezTo>
                  <a:pt x="1988" y="2994"/>
                  <a:pt x="1878" y="4565"/>
                  <a:pt x="2282" y="4565"/>
                </a:cubicBezTo>
                <a:cubicBezTo>
                  <a:pt x="2675" y="4565"/>
                  <a:pt x="2577" y="2994"/>
                  <a:pt x="2577" y="2994"/>
                </a:cubicBezTo>
                <a:lnTo>
                  <a:pt x="2577" y="2994"/>
                </a:lnTo>
                <a:cubicBezTo>
                  <a:pt x="2577" y="2994"/>
                  <a:pt x="3399" y="3934"/>
                  <a:pt x="3775" y="3934"/>
                </a:cubicBezTo>
                <a:cubicBezTo>
                  <a:pt x="3821" y="3934"/>
                  <a:pt x="3859" y="3920"/>
                  <a:pt x="3890" y="3890"/>
                </a:cubicBezTo>
                <a:cubicBezTo>
                  <a:pt x="4172" y="3608"/>
                  <a:pt x="2994" y="2577"/>
                  <a:pt x="2994" y="2577"/>
                </a:cubicBezTo>
                <a:lnTo>
                  <a:pt x="2994" y="2577"/>
                </a:lnTo>
                <a:cubicBezTo>
                  <a:pt x="2994" y="2577"/>
                  <a:pt x="3168" y="2588"/>
                  <a:pt x="3401" y="2588"/>
                </a:cubicBezTo>
                <a:cubicBezTo>
                  <a:pt x="3866" y="2588"/>
                  <a:pt x="4564" y="2544"/>
                  <a:pt x="4564" y="2283"/>
                </a:cubicBezTo>
                <a:cubicBezTo>
                  <a:pt x="4564" y="2021"/>
                  <a:pt x="3907" y="1974"/>
                  <a:pt x="3443" y="1974"/>
                </a:cubicBezTo>
                <a:cubicBezTo>
                  <a:pt x="3190" y="1974"/>
                  <a:pt x="2994" y="1988"/>
                  <a:pt x="2994" y="1988"/>
                </a:cubicBezTo>
                <a:cubicBezTo>
                  <a:pt x="2994" y="1988"/>
                  <a:pt x="4172" y="945"/>
                  <a:pt x="3890" y="663"/>
                </a:cubicBezTo>
                <a:cubicBezTo>
                  <a:pt x="3860" y="633"/>
                  <a:pt x="3821" y="620"/>
                  <a:pt x="3777" y="620"/>
                </a:cubicBezTo>
                <a:cubicBezTo>
                  <a:pt x="3400" y="620"/>
                  <a:pt x="2577" y="1571"/>
                  <a:pt x="2577" y="1571"/>
                </a:cubicBezTo>
                <a:cubicBezTo>
                  <a:pt x="2577" y="1571"/>
                  <a:pt x="2675" y="1"/>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2" name="Google Shape;62;p6"/>
          <p:cNvGrpSpPr/>
          <p:nvPr/>
        </p:nvGrpSpPr>
        <p:grpSpPr>
          <a:xfrm>
            <a:off x="-697923" y="-459101"/>
            <a:ext cx="1334959" cy="1485874"/>
            <a:chOff x="912677" y="-457201"/>
            <a:chExt cx="1334959" cy="1485874"/>
          </a:xfrm>
        </p:grpSpPr>
        <p:sp>
          <p:nvSpPr>
            <p:cNvPr id="63" name="Google Shape;63;p6"/>
            <p:cNvSpPr/>
            <p:nvPr/>
          </p:nvSpPr>
          <p:spPr>
            <a:xfrm>
              <a:off x="1016713" y="-457201"/>
              <a:ext cx="1230923" cy="1485874"/>
            </a:xfrm>
            <a:custGeom>
              <a:avLst/>
              <a:gdLst/>
              <a:ahLst/>
              <a:cxnLst/>
              <a:rect l="l" t="t" r="r" b="b"/>
              <a:pathLst>
                <a:path w="33531" h="40476" extrusionOk="0">
                  <a:moveTo>
                    <a:pt x="31653" y="1"/>
                  </a:moveTo>
                  <a:lnTo>
                    <a:pt x="31653" y="24575"/>
                  </a:lnTo>
                  <a:cubicBezTo>
                    <a:pt x="31653" y="32280"/>
                    <a:pt x="25409" y="38512"/>
                    <a:pt x="17716" y="38512"/>
                  </a:cubicBezTo>
                  <a:lnTo>
                    <a:pt x="0" y="38512"/>
                  </a:lnTo>
                  <a:lnTo>
                    <a:pt x="0" y="40475"/>
                  </a:lnTo>
                  <a:lnTo>
                    <a:pt x="18244" y="40451"/>
                  </a:lnTo>
                  <a:cubicBezTo>
                    <a:pt x="26684" y="40451"/>
                    <a:pt x="33530" y="33617"/>
                    <a:pt x="33530" y="25164"/>
                  </a:cubicBezTo>
                  <a:lnTo>
                    <a:pt x="335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1016713" y="-457201"/>
              <a:ext cx="1074171" cy="1329122"/>
            </a:xfrm>
            <a:custGeom>
              <a:avLst/>
              <a:gdLst/>
              <a:ahLst/>
              <a:cxnLst/>
              <a:rect l="l" t="t" r="r" b="b"/>
              <a:pathLst>
                <a:path w="29261" h="36206" extrusionOk="0">
                  <a:moveTo>
                    <a:pt x="27384" y="1"/>
                  </a:moveTo>
                  <a:lnTo>
                    <a:pt x="27384" y="23728"/>
                  </a:lnTo>
                  <a:cubicBezTo>
                    <a:pt x="27384" y="29544"/>
                    <a:pt x="22685" y="34243"/>
                    <a:pt x="16870" y="34243"/>
                  </a:cubicBezTo>
                  <a:lnTo>
                    <a:pt x="0" y="34243"/>
                  </a:lnTo>
                  <a:lnTo>
                    <a:pt x="0" y="36206"/>
                  </a:lnTo>
                  <a:lnTo>
                    <a:pt x="13974" y="36181"/>
                  </a:lnTo>
                  <a:lnTo>
                    <a:pt x="17397" y="36181"/>
                  </a:lnTo>
                  <a:cubicBezTo>
                    <a:pt x="23949" y="36181"/>
                    <a:pt x="29261" y="30881"/>
                    <a:pt x="29261" y="24330"/>
                  </a:cubicBezTo>
                  <a:lnTo>
                    <a:pt x="29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1016713" y="-457201"/>
              <a:ext cx="917456" cy="1172407"/>
            </a:xfrm>
            <a:custGeom>
              <a:avLst/>
              <a:gdLst/>
              <a:ahLst/>
              <a:cxnLst/>
              <a:rect l="l" t="t" r="r" b="b"/>
              <a:pathLst>
                <a:path w="24992" h="31937" extrusionOk="0">
                  <a:moveTo>
                    <a:pt x="23114" y="1"/>
                  </a:moveTo>
                  <a:lnTo>
                    <a:pt x="23114" y="22158"/>
                  </a:lnTo>
                  <a:cubicBezTo>
                    <a:pt x="23114" y="26477"/>
                    <a:pt x="19618" y="29973"/>
                    <a:pt x="15287" y="29973"/>
                  </a:cubicBezTo>
                  <a:lnTo>
                    <a:pt x="0" y="29973"/>
                  </a:lnTo>
                  <a:lnTo>
                    <a:pt x="0" y="31936"/>
                  </a:lnTo>
                  <a:lnTo>
                    <a:pt x="9705" y="31912"/>
                  </a:lnTo>
                  <a:lnTo>
                    <a:pt x="9705" y="31924"/>
                  </a:lnTo>
                  <a:lnTo>
                    <a:pt x="15594" y="31924"/>
                  </a:lnTo>
                  <a:cubicBezTo>
                    <a:pt x="20783" y="31924"/>
                    <a:pt x="24991" y="27703"/>
                    <a:pt x="24991" y="22514"/>
                  </a:cubicBezTo>
                  <a:lnTo>
                    <a:pt x="249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912677" y="-457201"/>
              <a:ext cx="864741" cy="1016096"/>
            </a:xfrm>
            <a:custGeom>
              <a:avLst/>
              <a:gdLst/>
              <a:ahLst/>
              <a:cxnLst/>
              <a:rect l="l" t="t" r="r" b="b"/>
              <a:pathLst>
                <a:path w="23556" h="27679" extrusionOk="0">
                  <a:moveTo>
                    <a:pt x="21679" y="1"/>
                  </a:moveTo>
                  <a:lnTo>
                    <a:pt x="21679" y="21471"/>
                  </a:lnTo>
                  <a:cubicBezTo>
                    <a:pt x="21679" y="23814"/>
                    <a:pt x="19777" y="25716"/>
                    <a:pt x="17434" y="25716"/>
                  </a:cubicBezTo>
                  <a:lnTo>
                    <a:pt x="2834" y="25716"/>
                  </a:lnTo>
                  <a:lnTo>
                    <a:pt x="2834" y="27654"/>
                  </a:lnTo>
                  <a:lnTo>
                    <a:pt x="17397" y="27654"/>
                  </a:lnTo>
                  <a:cubicBezTo>
                    <a:pt x="20795" y="27654"/>
                    <a:pt x="23556" y="24894"/>
                    <a:pt x="23556" y="21495"/>
                  </a:cubicBezTo>
                  <a:lnTo>
                    <a:pt x="23556" y="1"/>
                  </a:lnTo>
                  <a:close/>
                  <a:moveTo>
                    <a:pt x="0" y="27654"/>
                  </a:moveTo>
                  <a:lnTo>
                    <a:pt x="2834" y="27679"/>
                  </a:lnTo>
                  <a:lnTo>
                    <a:pt x="2834" y="2765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6"/>
          <p:cNvGrpSpPr/>
          <p:nvPr/>
        </p:nvGrpSpPr>
        <p:grpSpPr>
          <a:xfrm rot="10800000">
            <a:off x="8447165" y="4138849"/>
            <a:ext cx="1334959" cy="1485874"/>
            <a:chOff x="799165" y="-457201"/>
            <a:chExt cx="1334959" cy="1485874"/>
          </a:xfrm>
        </p:grpSpPr>
        <p:sp>
          <p:nvSpPr>
            <p:cNvPr id="68" name="Google Shape;68;p6"/>
            <p:cNvSpPr/>
            <p:nvPr/>
          </p:nvSpPr>
          <p:spPr>
            <a:xfrm>
              <a:off x="903201" y="-457201"/>
              <a:ext cx="1230923" cy="1485874"/>
            </a:xfrm>
            <a:custGeom>
              <a:avLst/>
              <a:gdLst/>
              <a:ahLst/>
              <a:cxnLst/>
              <a:rect l="l" t="t" r="r" b="b"/>
              <a:pathLst>
                <a:path w="33531" h="40476" extrusionOk="0">
                  <a:moveTo>
                    <a:pt x="31653" y="1"/>
                  </a:moveTo>
                  <a:lnTo>
                    <a:pt x="31653" y="24575"/>
                  </a:lnTo>
                  <a:cubicBezTo>
                    <a:pt x="31653" y="32280"/>
                    <a:pt x="25409" y="38512"/>
                    <a:pt x="17716" y="38512"/>
                  </a:cubicBezTo>
                  <a:lnTo>
                    <a:pt x="0" y="38512"/>
                  </a:lnTo>
                  <a:lnTo>
                    <a:pt x="0" y="40475"/>
                  </a:lnTo>
                  <a:lnTo>
                    <a:pt x="18244" y="40451"/>
                  </a:lnTo>
                  <a:cubicBezTo>
                    <a:pt x="26684" y="40451"/>
                    <a:pt x="33530" y="33617"/>
                    <a:pt x="33530" y="25164"/>
                  </a:cubicBezTo>
                  <a:lnTo>
                    <a:pt x="335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903201" y="-457201"/>
              <a:ext cx="1074171" cy="1329122"/>
            </a:xfrm>
            <a:custGeom>
              <a:avLst/>
              <a:gdLst/>
              <a:ahLst/>
              <a:cxnLst/>
              <a:rect l="l" t="t" r="r" b="b"/>
              <a:pathLst>
                <a:path w="29261" h="36206" extrusionOk="0">
                  <a:moveTo>
                    <a:pt x="27384" y="1"/>
                  </a:moveTo>
                  <a:lnTo>
                    <a:pt x="27384" y="23728"/>
                  </a:lnTo>
                  <a:cubicBezTo>
                    <a:pt x="27384" y="29544"/>
                    <a:pt x="22685" y="34243"/>
                    <a:pt x="16870" y="34243"/>
                  </a:cubicBezTo>
                  <a:lnTo>
                    <a:pt x="0" y="34243"/>
                  </a:lnTo>
                  <a:lnTo>
                    <a:pt x="0" y="36206"/>
                  </a:lnTo>
                  <a:lnTo>
                    <a:pt x="13974" y="36181"/>
                  </a:lnTo>
                  <a:lnTo>
                    <a:pt x="17397" y="36181"/>
                  </a:lnTo>
                  <a:cubicBezTo>
                    <a:pt x="23949" y="36181"/>
                    <a:pt x="29261" y="30881"/>
                    <a:pt x="29261" y="24330"/>
                  </a:cubicBezTo>
                  <a:lnTo>
                    <a:pt x="292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a:off x="903201" y="-457201"/>
              <a:ext cx="917456" cy="1172407"/>
            </a:xfrm>
            <a:custGeom>
              <a:avLst/>
              <a:gdLst/>
              <a:ahLst/>
              <a:cxnLst/>
              <a:rect l="l" t="t" r="r" b="b"/>
              <a:pathLst>
                <a:path w="24992" h="31937" extrusionOk="0">
                  <a:moveTo>
                    <a:pt x="23114" y="1"/>
                  </a:moveTo>
                  <a:lnTo>
                    <a:pt x="23114" y="22158"/>
                  </a:lnTo>
                  <a:cubicBezTo>
                    <a:pt x="23114" y="26477"/>
                    <a:pt x="19618" y="29973"/>
                    <a:pt x="15287" y="29973"/>
                  </a:cubicBezTo>
                  <a:lnTo>
                    <a:pt x="0" y="29973"/>
                  </a:lnTo>
                  <a:lnTo>
                    <a:pt x="0" y="31936"/>
                  </a:lnTo>
                  <a:lnTo>
                    <a:pt x="9705" y="31912"/>
                  </a:lnTo>
                  <a:lnTo>
                    <a:pt x="9705" y="31924"/>
                  </a:lnTo>
                  <a:lnTo>
                    <a:pt x="15594" y="31924"/>
                  </a:lnTo>
                  <a:cubicBezTo>
                    <a:pt x="20783" y="31924"/>
                    <a:pt x="24991" y="27703"/>
                    <a:pt x="24991" y="22514"/>
                  </a:cubicBezTo>
                  <a:lnTo>
                    <a:pt x="249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799165" y="-457201"/>
              <a:ext cx="864741" cy="1016096"/>
            </a:xfrm>
            <a:custGeom>
              <a:avLst/>
              <a:gdLst/>
              <a:ahLst/>
              <a:cxnLst/>
              <a:rect l="l" t="t" r="r" b="b"/>
              <a:pathLst>
                <a:path w="23556" h="27679" extrusionOk="0">
                  <a:moveTo>
                    <a:pt x="21679" y="1"/>
                  </a:moveTo>
                  <a:lnTo>
                    <a:pt x="21679" y="21471"/>
                  </a:lnTo>
                  <a:cubicBezTo>
                    <a:pt x="21679" y="23814"/>
                    <a:pt x="19777" y="25716"/>
                    <a:pt x="17434" y="25716"/>
                  </a:cubicBezTo>
                  <a:lnTo>
                    <a:pt x="2834" y="25716"/>
                  </a:lnTo>
                  <a:lnTo>
                    <a:pt x="2834" y="27654"/>
                  </a:lnTo>
                  <a:lnTo>
                    <a:pt x="17397" y="27654"/>
                  </a:lnTo>
                  <a:cubicBezTo>
                    <a:pt x="20795" y="27654"/>
                    <a:pt x="23556" y="24894"/>
                    <a:pt x="23556" y="21495"/>
                  </a:cubicBezTo>
                  <a:lnTo>
                    <a:pt x="23556" y="1"/>
                  </a:lnTo>
                  <a:close/>
                  <a:moveTo>
                    <a:pt x="0" y="27654"/>
                  </a:moveTo>
                  <a:lnTo>
                    <a:pt x="2834" y="27679"/>
                  </a:lnTo>
                  <a:lnTo>
                    <a:pt x="2834" y="2765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6"/>
          <p:cNvSpPr/>
          <p:nvPr/>
        </p:nvSpPr>
        <p:spPr>
          <a:xfrm>
            <a:off x="176939" y="2624302"/>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8596400" y="445013"/>
            <a:ext cx="266254" cy="266254"/>
          </a:xfrm>
          <a:custGeom>
            <a:avLst/>
            <a:gdLst/>
            <a:ahLst/>
            <a:cxnLst/>
            <a:rect l="l" t="t" r="r" b="b"/>
            <a:pathLst>
              <a:path w="4565" h="4565" extrusionOk="0">
                <a:moveTo>
                  <a:pt x="2282" y="1"/>
                </a:moveTo>
                <a:cubicBezTo>
                  <a:pt x="1877" y="1"/>
                  <a:pt x="1988" y="1571"/>
                  <a:pt x="1988" y="1571"/>
                </a:cubicBezTo>
                <a:cubicBezTo>
                  <a:pt x="1988" y="1571"/>
                  <a:pt x="1154" y="620"/>
                  <a:pt x="776" y="620"/>
                </a:cubicBezTo>
                <a:cubicBezTo>
                  <a:pt x="731" y="620"/>
                  <a:pt x="693" y="633"/>
                  <a:pt x="663" y="663"/>
                </a:cubicBezTo>
                <a:cubicBezTo>
                  <a:pt x="381" y="945"/>
                  <a:pt x="1571" y="1988"/>
                  <a:pt x="1571" y="1988"/>
                </a:cubicBezTo>
                <a:cubicBezTo>
                  <a:pt x="1571" y="1988"/>
                  <a:pt x="1375" y="1974"/>
                  <a:pt x="1122" y="1974"/>
                </a:cubicBezTo>
                <a:cubicBezTo>
                  <a:pt x="658" y="1974"/>
                  <a:pt x="0" y="2021"/>
                  <a:pt x="0" y="2283"/>
                </a:cubicBezTo>
                <a:cubicBezTo>
                  <a:pt x="0" y="2544"/>
                  <a:pt x="698" y="2588"/>
                  <a:pt x="1164" y="2588"/>
                </a:cubicBezTo>
                <a:cubicBezTo>
                  <a:pt x="1396" y="2588"/>
                  <a:pt x="1571" y="2577"/>
                  <a:pt x="1571" y="2577"/>
                </a:cubicBezTo>
                <a:lnTo>
                  <a:pt x="1571" y="2577"/>
                </a:lnTo>
                <a:cubicBezTo>
                  <a:pt x="1571" y="2577"/>
                  <a:pt x="381" y="3608"/>
                  <a:pt x="663" y="3890"/>
                </a:cubicBezTo>
                <a:cubicBezTo>
                  <a:pt x="693" y="3920"/>
                  <a:pt x="732" y="3934"/>
                  <a:pt x="777" y="3934"/>
                </a:cubicBezTo>
                <a:cubicBezTo>
                  <a:pt x="1156" y="3934"/>
                  <a:pt x="1988" y="2994"/>
                  <a:pt x="1988" y="2994"/>
                </a:cubicBezTo>
                <a:lnTo>
                  <a:pt x="1988" y="2994"/>
                </a:lnTo>
                <a:cubicBezTo>
                  <a:pt x="1988" y="2994"/>
                  <a:pt x="1878" y="4565"/>
                  <a:pt x="2282" y="4565"/>
                </a:cubicBezTo>
                <a:cubicBezTo>
                  <a:pt x="2675" y="4565"/>
                  <a:pt x="2577" y="2994"/>
                  <a:pt x="2577" y="2994"/>
                </a:cubicBezTo>
                <a:lnTo>
                  <a:pt x="2577" y="2994"/>
                </a:lnTo>
                <a:cubicBezTo>
                  <a:pt x="2577" y="2994"/>
                  <a:pt x="3399" y="3934"/>
                  <a:pt x="3775" y="3934"/>
                </a:cubicBezTo>
                <a:cubicBezTo>
                  <a:pt x="3821" y="3934"/>
                  <a:pt x="3859" y="3920"/>
                  <a:pt x="3890" y="3890"/>
                </a:cubicBezTo>
                <a:cubicBezTo>
                  <a:pt x="4172" y="3608"/>
                  <a:pt x="2994" y="2577"/>
                  <a:pt x="2994" y="2577"/>
                </a:cubicBezTo>
                <a:lnTo>
                  <a:pt x="2994" y="2577"/>
                </a:lnTo>
                <a:cubicBezTo>
                  <a:pt x="2994" y="2577"/>
                  <a:pt x="3168" y="2588"/>
                  <a:pt x="3401" y="2588"/>
                </a:cubicBezTo>
                <a:cubicBezTo>
                  <a:pt x="3866" y="2588"/>
                  <a:pt x="4564" y="2544"/>
                  <a:pt x="4564" y="2283"/>
                </a:cubicBezTo>
                <a:cubicBezTo>
                  <a:pt x="4564" y="2021"/>
                  <a:pt x="3907" y="1974"/>
                  <a:pt x="3443" y="1974"/>
                </a:cubicBezTo>
                <a:cubicBezTo>
                  <a:pt x="3190" y="1974"/>
                  <a:pt x="2994" y="1988"/>
                  <a:pt x="2994" y="1988"/>
                </a:cubicBezTo>
                <a:cubicBezTo>
                  <a:pt x="2994" y="1988"/>
                  <a:pt x="4172" y="945"/>
                  <a:pt x="3890" y="663"/>
                </a:cubicBezTo>
                <a:cubicBezTo>
                  <a:pt x="3860" y="633"/>
                  <a:pt x="3821" y="620"/>
                  <a:pt x="3777" y="620"/>
                </a:cubicBezTo>
                <a:cubicBezTo>
                  <a:pt x="3400" y="620"/>
                  <a:pt x="2577" y="1571"/>
                  <a:pt x="2577" y="1571"/>
                </a:cubicBezTo>
                <a:cubicBezTo>
                  <a:pt x="2577" y="1571"/>
                  <a:pt x="2675" y="1"/>
                  <a:pt x="22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8736163" y="2567138"/>
            <a:ext cx="177225" cy="177225"/>
          </a:xfrm>
          <a:custGeom>
            <a:avLst/>
            <a:gdLst/>
            <a:ahLst/>
            <a:cxnLst/>
            <a:rect l="l" t="t" r="r" b="b"/>
            <a:pathLst>
              <a:path w="4565" h="4565" extrusionOk="0">
                <a:moveTo>
                  <a:pt x="2282" y="1"/>
                </a:moveTo>
                <a:cubicBezTo>
                  <a:pt x="1877" y="1"/>
                  <a:pt x="1988" y="1571"/>
                  <a:pt x="1988" y="1571"/>
                </a:cubicBezTo>
                <a:cubicBezTo>
                  <a:pt x="1988" y="1571"/>
                  <a:pt x="1154" y="620"/>
                  <a:pt x="776" y="620"/>
                </a:cubicBezTo>
                <a:cubicBezTo>
                  <a:pt x="731" y="620"/>
                  <a:pt x="693" y="633"/>
                  <a:pt x="663" y="663"/>
                </a:cubicBezTo>
                <a:cubicBezTo>
                  <a:pt x="381" y="945"/>
                  <a:pt x="1571" y="1988"/>
                  <a:pt x="1571" y="1988"/>
                </a:cubicBezTo>
                <a:cubicBezTo>
                  <a:pt x="1571" y="1988"/>
                  <a:pt x="1375" y="1974"/>
                  <a:pt x="1122" y="1974"/>
                </a:cubicBezTo>
                <a:cubicBezTo>
                  <a:pt x="658" y="1974"/>
                  <a:pt x="0" y="2021"/>
                  <a:pt x="0" y="2283"/>
                </a:cubicBezTo>
                <a:cubicBezTo>
                  <a:pt x="0" y="2544"/>
                  <a:pt x="698" y="2588"/>
                  <a:pt x="1164" y="2588"/>
                </a:cubicBezTo>
                <a:cubicBezTo>
                  <a:pt x="1396" y="2588"/>
                  <a:pt x="1571" y="2577"/>
                  <a:pt x="1571" y="2577"/>
                </a:cubicBezTo>
                <a:lnTo>
                  <a:pt x="1571" y="2577"/>
                </a:lnTo>
                <a:cubicBezTo>
                  <a:pt x="1571" y="2577"/>
                  <a:pt x="381" y="3608"/>
                  <a:pt x="663" y="3890"/>
                </a:cubicBezTo>
                <a:cubicBezTo>
                  <a:pt x="693" y="3920"/>
                  <a:pt x="732" y="3934"/>
                  <a:pt x="777" y="3934"/>
                </a:cubicBezTo>
                <a:cubicBezTo>
                  <a:pt x="1156" y="3934"/>
                  <a:pt x="1988" y="2994"/>
                  <a:pt x="1988" y="2994"/>
                </a:cubicBezTo>
                <a:lnTo>
                  <a:pt x="1988" y="2994"/>
                </a:lnTo>
                <a:cubicBezTo>
                  <a:pt x="1988" y="2994"/>
                  <a:pt x="1878" y="4565"/>
                  <a:pt x="2282" y="4565"/>
                </a:cubicBezTo>
                <a:cubicBezTo>
                  <a:pt x="2675" y="4565"/>
                  <a:pt x="2577" y="2994"/>
                  <a:pt x="2577" y="2994"/>
                </a:cubicBezTo>
                <a:lnTo>
                  <a:pt x="2577" y="2994"/>
                </a:lnTo>
                <a:cubicBezTo>
                  <a:pt x="2577" y="2994"/>
                  <a:pt x="3399" y="3934"/>
                  <a:pt x="3775" y="3934"/>
                </a:cubicBezTo>
                <a:cubicBezTo>
                  <a:pt x="3821" y="3934"/>
                  <a:pt x="3859" y="3920"/>
                  <a:pt x="3890" y="3890"/>
                </a:cubicBezTo>
                <a:cubicBezTo>
                  <a:pt x="4172" y="3608"/>
                  <a:pt x="2994" y="2577"/>
                  <a:pt x="2994" y="2577"/>
                </a:cubicBezTo>
                <a:lnTo>
                  <a:pt x="2994" y="2577"/>
                </a:lnTo>
                <a:cubicBezTo>
                  <a:pt x="2994" y="2577"/>
                  <a:pt x="3168" y="2588"/>
                  <a:pt x="3401" y="2588"/>
                </a:cubicBezTo>
                <a:cubicBezTo>
                  <a:pt x="3866" y="2588"/>
                  <a:pt x="4564" y="2544"/>
                  <a:pt x="4564" y="2283"/>
                </a:cubicBezTo>
                <a:cubicBezTo>
                  <a:pt x="4564" y="2021"/>
                  <a:pt x="3907" y="1974"/>
                  <a:pt x="3443" y="1974"/>
                </a:cubicBezTo>
                <a:cubicBezTo>
                  <a:pt x="3190" y="1974"/>
                  <a:pt x="2994" y="1988"/>
                  <a:pt x="2994" y="1988"/>
                </a:cubicBezTo>
                <a:cubicBezTo>
                  <a:pt x="2994" y="1988"/>
                  <a:pt x="4172" y="945"/>
                  <a:pt x="3890" y="663"/>
                </a:cubicBezTo>
                <a:cubicBezTo>
                  <a:pt x="3860" y="633"/>
                  <a:pt x="3821" y="620"/>
                  <a:pt x="3777" y="620"/>
                </a:cubicBezTo>
                <a:cubicBezTo>
                  <a:pt x="3400" y="620"/>
                  <a:pt x="2577" y="1571"/>
                  <a:pt x="2577" y="1571"/>
                </a:cubicBezTo>
                <a:cubicBezTo>
                  <a:pt x="2577" y="1571"/>
                  <a:pt x="2675" y="1"/>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a:off x="1039976" y="195213"/>
            <a:ext cx="177225" cy="177225"/>
          </a:xfrm>
          <a:custGeom>
            <a:avLst/>
            <a:gdLst/>
            <a:ahLst/>
            <a:cxnLst/>
            <a:rect l="l" t="t" r="r" b="b"/>
            <a:pathLst>
              <a:path w="4565" h="4565" extrusionOk="0">
                <a:moveTo>
                  <a:pt x="2282" y="1"/>
                </a:moveTo>
                <a:cubicBezTo>
                  <a:pt x="1877" y="1"/>
                  <a:pt x="1988" y="1571"/>
                  <a:pt x="1988" y="1571"/>
                </a:cubicBezTo>
                <a:cubicBezTo>
                  <a:pt x="1988" y="1571"/>
                  <a:pt x="1154" y="620"/>
                  <a:pt x="776" y="620"/>
                </a:cubicBezTo>
                <a:cubicBezTo>
                  <a:pt x="731" y="620"/>
                  <a:pt x="693" y="633"/>
                  <a:pt x="663" y="663"/>
                </a:cubicBezTo>
                <a:cubicBezTo>
                  <a:pt x="381" y="945"/>
                  <a:pt x="1571" y="1988"/>
                  <a:pt x="1571" y="1988"/>
                </a:cubicBezTo>
                <a:cubicBezTo>
                  <a:pt x="1571" y="1988"/>
                  <a:pt x="1375" y="1974"/>
                  <a:pt x="1122" y="1974"/>
                </a:cubicBezTo>
                <a:cubicBezTo>
                  <a:pt x="658" y="1974"/>
                  <a:pt x="0" y="2021"/>
                  <a:pt x="0" y="2283"/>
                </a:cubicBezTo>
                <a:cubicBezTo>
                  <a:pt x="0" y="2544"/>
                  <a:pt x="698" y="2588"/>
                  <a:pt x="1164" y="2588"/>
                </a:cubicBezTo>
                <a:cubicBezTo>
                  <a:pt x="1396" y="2588"/>
                  <a:pt x="1571" y="2577"/>
                  <a:pt x="1571" y="2577"/>
                </a:cubicBezTo>
                <a:lnTo>
                  <a:pt x="1571" y="2577"/>
                </a:lnTo>
                <a:cubicBezTo>
                  <a:pt x="1571" y="2577"/>
                  <a:pt x="381" y="3608"/>
                  <a:pt x="663" y="3890"/>
                </a:cubicBezTo>
                <a:cubicBezTo>
                  <a:pt x="693" y="3920"/>
                  <a:pt x="732" y="3934"/>
                  <a:pt x="777" y="3934"/>
                </a:cubicBezTo>
                <a:cubicBezTo>
                  <a:pt x="1156" y="3934"/>
                  <a:pt x="1988" y="2994"/>
                  <a:pt x="1988" y="2994"/>
                </a:cubicBezTo>
                <a:lnTo>
                  <a:pt x="1988" y="2994"/>
                </a:lnTo>
                <a:cubicBezTo>
                  <a:pt x="1988" y="2994"/>
                  <a:pt x="1878" y="4565"/>
                  <a:pt x="2282" y="4565"/>
                </a:cubicBezTo>
                <a:cubicBezTo>
                  <a:pt x="2675" y="4565"/>
                  <a:pt x="2577" y="2994"/>
                  <a:pt x="2577" y="2994"/>
                </a:cubicBezTo>
                <a:lnTo>
                  <a:pt x="2577" y="2994"/>
                </a:lnTo>
                <a:cubicBezTo>
                  <a:pt x="2577" y="2994"/>
                  <a:pt x="3399" y="3934"/>
                  <a:pt x="3775" y="3934"/>
                </a:cubicBezTo>
                <a:cubicBezTo>
                  <a:pt x="3821" y="3934"/>
                  <a:pt x="3859" y="3920"/>
                  <a:pt x="3890" y="3890"/>
                </a:cubicBezTo>
                <a:cubicBezTo>
                  <a:pt x="4172" y="3608"/>
                  <a:pt x="2994" y="2577"/>
                  <a:pt x="2994" y="2577"/>
                </a:cubicBezTo>
                <a:lnTo>
                  <a:pt x="2994" y="2577"/>
                </a:lnTo>
                <a:cubicBezTo>
                  <a:pt x="2994" y="2577"/>
                  <a:pt x="3168" y="2588"/>
                  <a:pt x="3401" y="2588"/>
                </a:cubicBezTo>
                <a:cubicBezTo>
                  <a:pt x="3866" y="2588"/>
                  <a:pt x="4564" y="2544"/>
                  <a:pt x="4564" y="2283"/>
                </a:cubicBezTo>
                <a:cubicBezTo>
                  <a:pt x="4564" y="2021"/>
                  <a:pt x="3907" y="1974"/>
                  <a:pt x="3443" y="1974"/>
                </a:cubicBezTo>
                <a:cubicBezTo>
                  <a:pt x="3190" y="1974"/>
                  <a:pt x="2994" y="1988"/>
                  <a:pt x="2994" y="1988"/>
                </a:cubicBezTo>
                <a:cubicBezTo>
                  <a:pt x="2994" y="1988"/>
                  <a:pt x="4172" y="945"/>
                  <a:pt x="3890" y="663"/>
                </a:cubicBezTo>
                <a:cubicBezTo>
                  <a:pt x="3860" y="633"/>
                  <a:pt x="3821" y="620"/>
                  <a:pt x="3777" y="620"/>
                </a:cubicBezTo>
                <a:cubicBezTo>
                  <a:pt x="3400" y="620"/>
                  <a:pt x="2577" y="1571"/>
                  <a:pt x="2577" y="1571"/>
                </a:cubicBezTo>
                <a:cubicBezTo>
                  <a:pt x="2577" y="1571"/>
                  <a:pt x="2675" y="1"/>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354163" y="4539100"/>
            <a:ext cx="266254" cy="266254"/>
          </a:xfrm>
          <a:custGeom>
            <a:avLst/>
            <a:gdLst/>
            <a:ahLst/>
            <a:cxnLst/>
            <a:rect l="l" t="t" r="r" b="b"/>
            <a:pathLst>
              <a:path w="4565" h="4565" extrusionOk="0">
                <a:moveTo>
                  <a:pt x="2282" y="1"/>
                </a:moveTo>
                <a:cubicBezTo>
                  <a:pt x="1877" y="1"/>
                  <a:pt x="1988" y="1571"/>
                  <a:pt x="1988" y="1571"/>
                </a:cubicBezTo>
                <a:cubicBezTo>
                  <a:pt x="1988" y="1571"/>
                  <a:pt x="1154" y="620"/>
                  <a:pt x="776" y="620"/>
                </a:cubicBezTo>
                <a:cubicBezTo>
                  <a:pt x="731" y="620"/>
                  <a:pt x="693" y="633"/>
                  <a:pt x="663" y="663"/>
                </a:cubicBezTo>
                <a:cubicBezTo>
                  <a:pt x="381" y="945"/>
                  <a:pt x="1571" y="1988"/>
                  <a:pt x="1571" y="1988"/>
                </a:cubicBezTo>
                <a:cubicBezTo>
                  <a:pt x="1571" y="1988"/>
                  <a:pt x="1375" y="1974"/>
                  <a:pt x="1122" y="1974"/>
                </a:cubicBezTo>
                <a:cubicBezTo>
                  <a:pt x="658" y="1974"/>
                  <a:pt x="0" y="2021"/>
                  <a:pt x="0" y="2283"/>
                </a:cubicBezTo>
                <a:cubicBezTo>
                  <a:pt x="0" y="2544"/>
                  <a:pt x="698" y="2588"/>
                  <a:pt x="1164" y="2588"/>
                </a:cubicBezTo>
                <a:cubicBezTo>
                  <a:pt x="1396" y="2588"/>
                  <a:pt x="1571" y="2577"/>
                  <a:pt x="1571" y="2577"/>
                </a:cubicBezTo>
                <a:lnTo>
                  <a:pt x="1571" y="2577"/>
                </a:lnTo>
                <a:cubicBezTo>
                  <a:pt x="1571" y="2577"/>
                  <a:pt x="381" y="3608"/>
                  <a:pt x="663" y="3890"/>
                </a:cubicBezTo>
                <a:cubicBezTo>
                  <a:pt x="693" y="3920"/>
                  <a:pt x="732" y="3934"/>
                  <a:pt x="777" y="3934"/>
                </a:cubicBezTo>
                <a:cubicBezTo>
                  <a:pt x="1156" y="3934"/>
                  <a:pt x="1988" y="2994"/>
                  <a:pt x="1988" y="2994"/>
                </a:cubicBezTo>
                <a:lnTo>
                  <a:pt x="1988" y="2994"/>
                </a:lnTo>
                <a:cubicBezTo>
                  <a:pt x="1988" y="2994"/>
                  <a:pt x="1878" y="4565"/>
                  <a:pt x="2282" y="4565"/>
                </a:cubicBezTo>
                <a:cubicBezTo>
                  <a:pt x="2675" y="4565"/>
                  <a:pt x="2577" y="2994"/>
                  <a:pt x="2577" y="2994"/>
                </a:cubicBezTo>
                <a:lnTo>
                  <a:pt x="2577" y="2994"/>
                </a:lnTo>
                <a:cubicBezTo>
                  <a:pt x="2577" y="2994"/>
                  <a:pt x="3399" y="3934"/>
                  <a:pt x="3775" y="3934"/>
                </a:cubicBezTo>
                <a:cubicBezTo>
                  <a:pt x="3821" y="3934"/>
                  <a:pt x="3859" y="3920"/>
                  <a:pt x="3890" y="3890"/>
                </a:cubicBezTo>
                <a:cubicBezTo>
                  <a:pt x="4172" y="3608"/>
                  <a:pt x="2994" y="2577"/>
                  <a:pt x="2994" y="2577"/>
                </a:cubicBezTo>
                <a:lnTo>
                  <a:pt x="2994" y="2577"/>
                </a:lnTo>
                <a:cubicBezTo>
                  <a:pt x="2994" y="2577"/>
                  <a:pt x="3168" y="2588"/>
                  <a:pt x="3401" y="2588"/>
                </a:cubicBezTo>
                <a:cubicBezTo>
                  <a:pt x="3866" y="2588"/>
                  <a:pt x="4564" y="2544"/>
                  <a:pt x="4564" y="2283"/>
                </a:cubicBezTo>
                <a:cubicBezTo>
                  <a:pt x="4564" y="2021"/>
                  <a:pt x="3907" y="1974"/>
                  <a:pt x="3443" y="1974"/>
                </a:cubicBezTo>
                <a:cubicBezTo>
                  <a:pt x="3190" y="1974"/>
                  <a:pt x="2994" y="1988"/>
                  <a:pt x="2994" y="1988"/>
                </a:cubicBezTo>
                <a:cubicBezTo>
                  <a:pt x="2994" y="1988"/>
                  <a:pt x="4172" y="945"/>
                  <a:pt x="3890" y="663"/>
                </a:cubicBezTo>
                <a:cubicBezTo>
                  <a:pt x="3860" y="633"/>
                  <a:pt x="3821" y="620"/>
                  <a:pt x="3777" y="620"/>
                </a:cubicBezTo>
                <a:cubicBezTo>
                  <a:pt x="3400" y="620"/>
                  <a:pt x="2577" y="1571"/>
                  <a:pt x="2577" y="1571"/>
                </a:cubicBezTo>
                <a:cubicBezTo>
                  <a:pt x="2577" y="1571"/>
                  <a:pt x="2675" y="1"/>
                  <a:pt x="22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flipH="1">
            <a:off x="4666996" y="4663715"/>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2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2">
  <p:cSld name="CUSTOM_2_1">
    <p:spTree>
      <p:nvGrpSpPr>
        <p:cNvPr id="1" name="Shape 137"/>
        <p:cNvGrpSpPr/>
        <p:nvPr/>
      </p:nvGrpSpPr>
      <p:grpSpPr>
        <a:xfrm>
          <a:off x="0" y="0"/>
          <a:ext cx="0" cy="0"/>
          <a:chOff x="0" y="0"/>
          <a:chExt cx="0" cy="0"/>
        </a:xfrm>
      </p:grpSpPr>
      <p:sp>
        <p:nvSpPr>
          <p:cNvPr id="138" name="Google Shape;138;p1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39" name="Google Shape;139;p14"/>
          <p:cNvGrpSpPr/>
          <p:nvPr/>
        </p:nvGrpSpPr>
        <p:grpSpPr>
          <a:xfrm flipH="1">
            <a:off x="8424152" y="-459101"/>
            <a:ext cx="1334959" cy="1485874"/>
            <a:chOff x="912677" y="-457201"/>
            <a:chExt cx="1334959" cy="1485874"/>
          </a:xfrm>
        </p:grpSpPr>
        <p:sp>
          <p:nvSpPr>
            <p:cNvPr id="140" name="Google Shape;140;p14"/>
            <p:cNvSpPr/>
            <p:nvPr/>
          </p:nvSpPr>
          <p:spPr>
            <a:xfrm>
              <a:off x="1016713" y="-457201"/>
              <a:ext cx="1230923" cy="1485874"/>
            </a:xfrm>
            <a:custGeom>
              <a:avLst/>
              <a:gdLst/>
              <a:ahLst/>
              <a:cxnLst/>
              <a:rect l="l" t="t" r="r" b="b"/>
              <a:pathLst>
                <a:path w="33531" h="40476" extrusionOk="0">
                  <a:moveTo>
                    <a:pt x="31653" y="1"/>
                  </a:moveTo>
                  <a:lnTo>
                    <a:pt x="31653" y="24575"/>
                  </a:lnTo>
                  <a:cubicBezTo>
                    <a:pt x="31653" y="32280"/>
                    <a:pt x="25409" y="38512"/>
                    <a:pt x="17716" y="38512"/>
                  </a:cubicBezTo>
                  <a:lnTo>
                    <a:pt x="0" y="38512"/>
                  </a:lnTo>
                  <a:lnTo>
                    <a:pt x="0" y="40475"/>
                  </a:lnTo>
                  <a:lnTo>
                    <a:pt x="18244" y="40451"/>
                  </a:lnTo>
                  <a:cubicBezTo>
                    <a:pt x="26684" y="40451"/>
                    <a:pt x="33530" y="33617"/>
                    <a:pt x="33530" y="25164"/>
                  </a:cubicBezTo>
                  <a:lnTo>
                    <a:pt x="335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4"/>
            <p:cNvSpPr/>
            <p:nvPr/>
          </p:nvSpPr>
          <p:spPr>
            <a:xfrm>
              <a:off x="1016713" y="-457201"/>
              <a:ext cx="1074171" cy="1329122"/>
            </a:xfrm>
            <a:custGeom>
              <a:avLst/>
              <a:gdLst/>
              <a:ahLst/>
              <a:cxnLst/>
              <a:rect l="l" t="t" r="r" b="b"/>
              <a:pathLst>
                <a:path w="29261" h="36206" extrusionOk="0">
                  <a:moveTo>
                    <a:pt x="27384" y="1"/>
                  </a:moveTo>
                  <a:lnTo>
                    <a:pt x="27384" y="23728"/>
                  </a:lnTo>
                  <a:cubicBezTo>
                    <a:pt x="27384" y="29544"/>
                    <a:pt x="22685" y="34243"/>
                    <a:pt x="16870" y="34243"/>
                  </a:cubicBezTo>
                  <a:lnTo>
                    <a:pt x="0" y="34243"/>
                  </a:lnTo>
                  <a:lnTo>
                    <a:pt x="0" y="36206"/>
                  </a:lnTo>
                  <a:lnTo>
                    <a:pt x="13974" y="36181"/>
                  </a:lnTo>
                  <a:lnTo>
                    <a:pt x="17397" y="36181"/>
                  </a:lnTo>
                  <a:cubicBezTo>
                    <a:pt x="23949" y="36181"/>
                    <a:pt x="29261" y="30881"/>
                    <a:pt x="29261" y="24330"/>
                  </a:cubicBezTo>
                  <a:lnTo>
                    <a:pt x="292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a:off x="1016713" y="-457201"/>
              <a:ext cx="917456" cy="1172407"/>
            </a:xfrm>
            <a:custGeom>
              <a:avLst/>
              <a:gdLst/>
              <a:ahLst/>
              <a:cxnLst/>
              <a:rect l="l" t="t" r="r" b="b"/>
              <a:pathLst>
                <a:path w="24992" h="31937" extrusionOk="0">
                  <a:moveTo>
                    <a:pt x="23114" y="1"/>
                  </a:moveTo>
                  <a:lnTo>
                    <a:pt x="23114" y="22158"/>
                  </a:lnTo>
                  <a:cubicBezTo>
                    <a:pt x="23114" y="26477"/>
                    <a:pt x="19618" y="29973"/>
                    <a:pt x="15287" y="29973"/>
                  </a:cubicBezTo>
                  <a:lnTo>
                    <a:pt x="0" y="29973"/>
                  </a:lnTo>
                  <a:lnTo>
                    <a:pt x="0" y="31936"/>
                  </a:lnTo>
                  <a:lnTo>
                    <a:pt x="9705" y="31912"/>
                  </a:lnTo>
                  <a:lnTo>
                    <a:pt x="9705" y="31924"/>
                  </a:lnTo>
                  <a:lnTo>
                    <a:pt x="15594" y="31924"/>
                  </a:lnTo>
                  <a:cubicBezTo>
                    <a:pt x="20783" y="31924"/>
                    <a:pt x="24991" y="27703"/>
                    <a:pt x="24991" y="22514"/>
                  </a:cubicBezTo>
                  <a:lnTo>
                    <a:pt x="249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4"/>
            <p:cNvSpPr/>
            <p:nvPr/>
          </p:nvSpPr>
          <p:spPr>
            <a:xfrm>
              <a:off x="912677" y="-457201"/>
              <a:ext cx="864741" cy="1016096"/>
            </a:xfrm>
            <a:custGeom>
              <a:avLst/>
              <a:gdLst/>
              <a:ahLst/>
              <a:cxnLst/>
              <a:rect l="l" t="t" r="r" b="b"/>
              <a:pathLst>
                <a:path w="23556" h="27679" extrusionOk="0">
                  <a:moveTo>
                    <a:pt x="21679" y="1"/>
                  </a:moveTo>
                  <a:lnTo>
                    <a:pt x="21679" y="21471"/>
                  </a:lnTo>
                  <a:cubicBezTo>
                    <a:pt x="21679" y="23814"/>
                    <a:pt x="19777" y="25716"/>
                    <a:pt x="17434" y="25716"/>
                  </a:cubicBezTo>
                  <a:lnTo>
                    <a:pt x="2834" y="25716"/>
                  </a:lnTo>
                  <a:lnTo>
                    <a:pt x="2834" y="27654"/>
                  </a:lnTo>
                  <a:lnTo>
                    <a:pt x="17397" y="27654"/>
                  </a:lnTo>
                  <a:cubicBezTo>
                    <a:pt x="20795" y="27654"/>
                    <a:pt x="23556" y="24894"/>
                    <a:pt x="23556" y="21495"/>
                  </a:cubicBezTo>
                  <a:lnTo>
                    <a:pt x="23556" y="1"/>
                  </a:lnTo>
                  <a:close/>
                  <a:moveTo>
                    <a:pt x="0" y="27654"/>
                  </a:moveTo>
                  <a:lnTo>
                    <a:pt x="2834" y="27679"/>
                  </a:lnTo>
                  <a:lnTo>
                    <a:pt x="2834" y="2765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14"/>
          <p:cNvSpPr/>
          <p:nvPr/>
        </p:nvSpPr>
        <p:spPr>
          <a:xfrm flipH="1">
            <a:off x="8613391" y="1252488"/>
            <a:ext cx="177225" cy="177225"/>
          </a:xfrm>
          <a:custGeom>
            <a:avLst/>
            <a:gdLst/>
            <a:ahLst/>
            <a:cxnLst/>
            <a:rect l="l" t="t" r="r" b="b"/>
            <a:pathLst>
              <a:path w="4565" h="4565" extrusionOk="0">
                <a:moveTo>
                  <a:pt x="2282" y="1"/>
                </a:moveTo>
                <a:cubicBezTo>
                  <a:pt x="1877" y="1"/>
                  <a:pt x="1988" y="1571"/>
                  <a:pt x="1988" y="1571"/>
                </a:cubicBezTo>
                <a:cubicBezTo>
                  <a:pt x="1988" y="1571"/>
                  <a:pt x="1154" y="620"/>
                  <a:pt x="776" y="620"/>
                </a:cubicBezTo>
                <a:cubicBezTo>
                  <a:pt x="731" y="620"/>
                  <a:pt x="693" y="633"/>
                  <a:pt x="663" y="663"/>
                </a:cubicBezTo>
                <a:cubicBezTo>
                  <a:pt x="381" y="945"/>
                  <a:pt x="1571" y="1988"/>
                  <a:pt x="1571" y="1988"/>
                </a:cubicBezTo>
                <a:cubicBezTo>
                  <a:pt x="1571" y="1988"/>
                  <a:pt x="1375" y="1974"/>
                  <a:pt x="1122" y="1974"/>
                </a:cubicBezTo>
                <a:cubicBezTo>
                  <a:pt x="658" y="1974"/>
                  <a:pt x="0" y="2021"/>
                  <a:pt x="0" y="2283"/>
                </a:cubicBezTo>
                <a:cubicBezTo>
                  <a:pt x="0" y="2544"/>
                  <a:pt x="698" y="2588"/>
                  <a:pt x="1164" y="2588"/>
                </a:cubicBezTo>
                <a:cubicBezTo>
                  <a:pt x="1396" y="2588"/>
                  <a:pt x="1571" y="2577"/>
                  <a:pt x="1571" y="2577"/>
                </a:cubicBezTo>
                <a:lnTo>
                  <a:pt x="1571" y="2577"/>
                </a:lnTo>
                <a:cubicBezTo>
                  <a:pt x="1571" y="2577"/>
                  <a:pt x="381" y="3608"/>
                  <a:pt x="663" y="3890"/>
                </a:cubicBezTo>
                <a:cubicBezTo>
                  <a:pt x="693" y="3920"/>
                  <a:pt x="732" y="3934"/>
                  <a:pt x="777" y="3934"/>
                </a:cubicBezTo>
                <a:cubicBezTo>
                  <a:pt x="1156" y="3934"/>
                  <a:pt x="1988" y="2994"/>
                  <a:pt x="1988" y="2994"/>
                </a:cubicBezTo>
                <a:lnTo>
                  <a:pt x="1988" y="2994"/>
                </a:lnTo>
                <a:cubicBezTo>
                  <a:pt x="1988" y="2994"/>
                  <a:pt x="1878" y="4565"/>
                  <a:pt x="2282" y="4565"/>
                </a:cubicBezTo>
                <a:cubicBezTo>
                  <a:pt x="2675" y="4565"/>
                  <a:pt x="2577" y="2994"/>
                  <a:pt x="2577" y="2994"/>
                </a:cubicBezTo>
                <a:lnTo>
                  <a:pt x="2577" y="2994"/>
                </a:lnTo>
                <a:cubicBezTo>
                  <a:pt x="2577" y="2994"/>
                  <a:pt x="3399" y="3934"/>
                  <a:pt x="3775" y="3934"/>
                </a:cubicBezTo>
                <a:cubicBezTo>
                  <a:pt x="3821" y="3934"/>
                  <a:pt x="3859" y="3920"/>
                  <a:pt x="3890" y="3890"/>
                </a:cubicBezTo>
                <a:cubicBezTo>
                  <a:pt x="4172" y="3608"/>
                  <a:pt x="2994" y="2577"/>
                  <a:pt x="2994" y="2577"/>
                </a:cubicBezTo>
                <a:lnTo>
                  <a:pt x="2994" y="2577"/>
                </a:lnTo>
                <a:cubicBezTo>
                  <a:pt x="2994" y="2577"/>
                  <a:pt x="3168" y="2588"/>
                  <a:pt x="3401" y="2588"/>
                </a:cubicBezTo>
                <a:cubicBezTo>
                  <a:pt x="3866" y="2588"/>
                  <a:pt x="4564" y="2544"/>
                  <a:pt x="4564" y="2283"/>
                </a:cubicBezTo>
                <a:cubicBezTo>
                  <a:pt x="4564" y="2021"/>
                  <a:pt x="3907" y="1974"/>
                  <a:pt x="3443" y="1974"/>
                </a:cubicBezTo>
                <a:cubicBezTo>
                  <a:pt x="3190" y="1974"/>
                  <a:pt x="2994" y="1988"/>
                  <a:pt x="2994" y="1988"/>
                </a:cubicBezTo>
                <a:cubicBezTo>
                  <a:pt x="2994" y="1988"/>
                  <a:pt x="4172" y="945"/>
                  <a:pt x="3890" y="663"/>
                </a:cubicBezTo>
                <a:cubicBezTo>
                  <a:pt x="3860" y="633"/>
                  <a:pt x="3821" y="620"/>
                  <a:pt x="3777" y="620"/>
                </a:cubicBezTo>
                <a:cubicBezTo>
                  <a:pt x="3400" y="620"/>
                  <a:pt x="2577" y="1571"/>
                  <a:pt x="2577" y="1571"/>
                </a:cubicBezTo>
                <a:cubicBezTo>
                  <a:pt x="2577" y="1571"/>
                  <a:pt x="2675" y="1"/>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4"/>
          <p:cNvSpPr/>
          <p:nvPr/>
        </p:nvSpPr>
        <p:spPr>
          <a:xfrm flipH="1">
            <a:off x="8834058" y="2829152"/>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4"/>
          <p:cNvSpPr/>
          <p:nvPr/>
        </p:nvSpPr>
        <p:spPr>
          <a:xfrm flipH="1">
            <a:off x="300088" y="4603988"/>
            <a:ext cx="266254" cy="266254"/>
          </a:xfrm>
          <a:custGeom>
            <a:avLst/>
            <a:gdLst/>
            <a:ahLst/>
            <a:cxnLst/>
            <a:rect l="l" t="t" r="r" b="b"/>
            <a:pathLst>
              <a:path w="4565" h="4565" extrusionOk="0">
                <a:moveTo>
                  <a:pt x="2282" y="1"/>
                </a:moveTo>
                <a:cubicBezTo>
                  <a:pt x="1877" y="1"/>
                  <a:pt x="1988" y="1571"/>
                  <a:pt x="1988" y="1571"/>
                </a:cubicBezTo>
                <a:cubicBezTo>
                  <a:pt x="1988" y="1571"/>
                  <a:pt x="1154" y="620"/>
                  <a:pt x="776" y="620"/>
                </a:cubicBezTo>
                <a:cubicBezTo>
                  <a:pt x="731" y="620"/>
                  <a:pt x="693" y="633"/>
                  <a:pt x="663" y="663"/>
                </a:cubicBezTo>
                <a:cubicBezTo>
                  <a:pt x="381" y="945"/>
                  <a:pt x="1571" y="1988"/>
                  <a:pt x="1571" y="1988"/>
                </a:cubicBezTo>
                <a:cubicBezTo>
                  <a:pt x="1571" y="1988"/>
                  <a:pt x="1375" y="1974"/>
                  <a:pt x="1122" y="1974"/>
                </a:cubicBezTo>
                <a:cubicBezTo>
                  <a:pt x="658" y="1974"/>
                  <a:pt x="0" y="2021"/>
                  <a:pt x="0" y="2283"/>
                </a:cubicBezTo>
                <a:cubicBezTo>
                  <a:pt x="0" y="2544"/>
                  <a:pt x="698" y="2588"/>
                  <a:pt x="1164" y="2588"/>
                </a:cubicBezTo>
                <a:cubicBezTo>
                  <a:pt x="1396" y="2588"/>
                  <a:pt x="1571" y="2577"/>
                  <a:pt x="1571" y="2577"/>
                </a:cubicBezTo>
                <a:lnTo>
                  <a:pt x="1571" y="2577"/>
                </a:lnTo>
                <a:cubicBezTo>
                  <a:pt x="1571" y="2577"/>
                  <a:pt x="381" y="3608"/>
                  <a:pt x="663" y="3890"/>
                </a:cubicBezTo>
                <a:cubicBezTo>
                  <a:pt x="693" y="3920"/>
                  <a:pt x="732" y="3934"/>
                  <a:pt x="777" y="3934"/>
                </a:cubicBezTo>
                <a:cubicBezTo>
                  <a:pt x="1156" y="3934"/>
                  <a:pt x="1988" y="2994"/>
                  <a:pt x="1988" y="2994"/>
                </a:cubicBezTo>
                <a:lnTo>
                  <a:pt x="1988" y="2994"/>
                </a:lnTo>
                <a:cubicBezTo>
                  <a:pt x="1988" y="2994"/>
                  <a:pt x="1878" y="4565"/>
                  <a:pt x="2282" y="4565"/>
                </a:cubicBezTo>
                <a:cubicBezTo>
                  <a:pt x="2675" y="4565"/>
                  <a:pt x="2577" y="2994"/>
                  <a:pt x="2577" y="2994"/>
                </a:cubicBezTo>
                <a:lnTo>
                  <a:pt x="2577" y="2994"/>
                </a:lnTo>
                <a:cubicBezTo>
                  <a:pt x="2577" y="2994"/>
                  <a:pt x="3399" y="3934"/>
                  <a:pt x="3775" y="3934"/>
                </a:cubicBezTo>
                <a:cubicBezTo>
                  <a:pt x="3821" y="3934"/>
                  <a:pt x="3859" y="3920"/>
                  <a:pt x="3890" y="3890"/>
                </a:cubicBezTo>
                <a:cubicBezTo>
                  <a:pt x="4172" y="3608"/>
                  <a:pt x="2994" y="2577"/>
                  <a:pt x="2994" y="2577"/>
                </a:cubicBezTo>
                <a:lnTo>
                  <a:pt x="2994" y="2577"/>
                </a:lnTo>
                <a:cubicBezTo>
                  <a:pt x="2994" y="2577"/>
                  <a:pt x="3168" y="2588"/>
                  <a:pt x="3401" y="2588"/>
                </a:cubicBezTo>
                <a:cubicBezTo>
                  <a:pt x="3866" y="2588"/>
                  <a:pt x="4564" y="2544"/>
                  <a:pt x="4564" y="2283"/>
                </a:cubicBezTo>
                <a:cubicBezTo>
                  <a:pt x="4564" y="2021"/>
                  <a:pt x="3907" y="1974"/>
                  <a:pt x="3443" y="1974"/>
                </a:cubicBezTo>
                <a:cubicBezTo>
                  <a:pt x="3190" y="1974"/>
                  <a:pt x="2994" y="1988"/>
                  <a:pt x="2994" y="1988"/>
                </a:cubicBezTo>
                <a:cubicBezTo>
                  <a:pt x="2994" y="1988"/>
                  <a:pt x="4172" y="945"/>
                  <a:pt x="3890" y="663"/>
                </a:cubicBezTo>
                <a:cubicBezTo>
                  <a:pt x="3860" y="633"/>
                  <a:pt x="3821" y="620"/>
                  <a:pt x="3777" y="620"/>
                </a:cubicBezTo>
                <a:cubicBezTo>
                  <a:pt x="3400" y="620"/>
                  <a:pt x="2577" y="1571"/>
                  <a:pt x="2577" y="1571"/>
                </a:cubicBezTo>
                <a:cubicBezTo>
                  <a:pt x="2577" y="1571"/>
                  <a:pt x="2675" y="1"/>
                  <a:pt x="22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p:nvPr/>
        </p:nvSpPr>
        <p:spPr>
          <a:xfrm flipH="1">
            <a:off x="2009566" y="4546201"/>
            <a:ext cx="177225" cy="177225"/>
          </a:xfrm>
          <a:custGeom>
            <a:avLst/>
            <a:gdLst/>
            <a:ahLst/>
            <a:cxnLst/>
            <a:rect l="l" t="t" r="r" b="b"/>
            <a:pathLst>
              <a:path w="4565" h="4565" extrusionOk="0">
                <a:moveTo>
                  <a:pt x="2282" y="1"/>
                </a:moveTo>
                <a:cubicBezTo>
                  <a:pt x="1877" y="1"/>
                  <a:pt x="1988" y="1571"/>
                  <a:pt x="1988" y="1571"/>
                </a:cubicBezTo>
                <a:cubicBezTo>
                  <a:pt x="1988" y="1571"/>
                  <a:pt x="1154" y="620"/>
                  <a:pt x="776" y="620"/>
                </a:cubicBezTo>
                <a:cubicBezTo>
                  <a:pt x="731" y="620"/>
                  <a:pt x="693" y="633"/>
                  <a:pt x="663" y="663"/>
                </a:cubicBezTo>
                <a:cubicBezTo>
                  <a:pt x="381" y="945"/>
                  <a:pt x="1571" y="1988"/>
                  <a:pt x="1571" y="1988"/>
                </a:cubicBezTo>
                <a:cubicBezTo>
                  <a:pt x="1571" y="1988"/>
                  <a:pt x="1375" y="1974"/>
                  <a:pt x="1122" y="1974"/>
                </a:cubicBezTo>
                <a:cubicBezTo>
                  <a:pt x="658" y="1974"/>
                  <a:pt x="0" y="2021"/>
                  <a:pt x="0" y="2283"/>
                </a:cubicBezTo>
                <a:cubicBezTo>
                  <a:pt x="0" y="2544"/>
                  <a:pt x="698" y="2588"/>
                  <a:pt x="1164" y="2588"/>
                </a:cubicBezTo>
                <a:cubicBezTo>
                  <a:pt x="1396" y="2588"/>
                  <a:pt x="1571" y="2577"/>
                  <a:pt x="1571" y="2577"/>
                </a:cubicBezTo>
                <a:lnTo>
                  <a:pt x="1571" y="2577"/>
                </a:lnTo>
                <a:cubicBezTo>
                  <a:pt x="1571" y="2577"/>
                  <a:pt x="381" y="3608"/>
                  <a:pt x="663" y="3890"/>
                </a:cubicBezTo>
                <a:cubicBezTo>
                  <a:pt x="693" y="3920"/>
                  <a:pt x="732" y="3934"/>
                  <a:pt x="777" y="3934"/>
                </a:cubicBezTo>
                <a:cubicBezTo>
                  <a:pt x="1156" y="3934"/>
                  <a:pt x="1988" y="2994"/>
                  <a:pt x="1988" y="2994"/>
                </a:cubicBezTo>
                <a:lnTo>
                  <a:pt x="1988" y="2994"/>
                </a:lnTo>
                <a:cubicBezTo>
                  <a:pt x="1988" y="2994"/>
                  <a:pt x="1878" y="4565"/>
                  <a:pt x="2282" y="4565"/>
                </a:cubicBezTo>
                <a:cubicBezTo>
                  <a:pt x="2675" y="4565"/>
                  <a:pt x="2577" y="2994"/>
                  <a:pt x="2577" y="2994"/>
                </a:cubicBezTo>
                <a:lnTo>
                  <a:pt x="2577" y="2994"/>
                </a:lnTo>
                <a:cubicBezTo>
                  <a:pt x="2577" y="2994"/>
                  <a:pt x="3399" y="3934"/>
                  <a:pt x="3775" y="3934"/>
                </a:cubicBezTo>
                <a:cubicBezTo>
                  <a:pt x="3821" y="3934"/>
                  <a:pt x="3859" y="3920"/>
                  <a:pt x="3890" y="3890"/>
                </a:cubicBezTo>
                <a:cubicBezTo>
                  <a:pt x="4172" y="3608"/>
                  <a:pt x="2994" y="2577"/>
                  <a:pt x="2994" y="2577"/>
                </a:cubicBezTo>
                <a:lnTo>
                  <a:pt x="2994" y="2577"/>
                </a:lnTo>
                <a:cubicBezTo>
                  <a:pt x="2994" y="2577"/>
                  <a:pt x="3168" y="2588"/>
                  <a:pt x="3401" y="2588"/>
                </a:cubicBezTo>
                <a:cubicBezTo>
                  <a:pt x="3866" y="2588"/>
                  <a:pt x="4564" y="2544"/>
                  <a:pt x="4564" y="2283"/>
                </a:cubicBezTo>
                <a:cubicBezTo>
                  <a:pt x="4564" y="2021"/>
                  <a:pt x="3907" y="1974"/>
                  <a:pt x="3443" y="1974"/>
                </a:cubicBezTo>
                <a:cubicBezTo>
                  <a:pt x="3190" y="1974"/>
                  <a:pt x="2994" y="1988"/>
                  <a:pt x="2994" y="1988"/>
                </a:cubicBezTo>
                <a:cubicBezTo>
                  <a:pt x="2994" y="1988"/>
                  <a:pt x="4172" y="945"/>
                  <a:pt x="3890" y="663"/>
                </a:cubicBezTo>
                <a:cubicBezTo>
                  <a:pt x="3860" y="633"/>
                  <a:pt x="3821" y="620"/>
                  <a:pt x="3777" y="620"/>
                </a:cubicBezTo>
                <a:cubicBezTo>
                  <a:pt x="3400" y="620"/>
                  <a:pt x="2577" y="1571"/>
                  <a:pt x="2577" y="1571"/>
                </a:cubicBezTo>
                <a:cubicBezTo>
                  <a:pt x="2577" y="1571"/>
                  <a:pt x="2675" y="1"/>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flipH="1">
            <a:off x="381113" y="1429713"/>
            <a:ext cx="266254" cy="266254"/>
          </a:xfrm>
          <a:custGeom>
            <a:avLst/>
            <a:gdLst/>
            <a:ahLst/>
            <a:cxnLst/>
            <a:rect l="l" t="t" r="r" b="b"/>
            <a:pathLst>
              <a:path w="4565" h="4565" extrusionOk="0">
                <a:moveTo>
                  <a:pt x="2282" y="1"/>
                </a:moveTo>
                <a:cubicBezTo>
                  <a:pt x="1877" y="1"/>
                  <a:pt x="1988" y="1571"/>
                  <a:pt x="1988" y="1571"/>
                </a:cubicBezTo>
                <a:cubicBezTo>
                  <a:pt x="1988" y="1571"/>
                  <a:pt x="1154" y="620"/>
                  <a:pt x="776" y="620"/>
                </a:cubicBezTo>
                <a:cubicBezTo>
                  <a:pt x="731" y="620"/>
                  <a:pt x="693" y="633"/>
                  <a:pt x="663" y="663"/>
                </a:cubicBezTo>
                <a:cubicBezTo>
                  <a:pt x="381" y="945"/>
                  <a:pt x="1571" y="1988"/>
                  <a:pt x="1571" y="1988"/>
                </a:cubicBezTo>
                <a:cubicBezTo>
                  <a:pt x="1571" y="1988"/>
                  <a:pt x="1375" y="1974"/>
                  <a:pt x="1122" y="1974"/>
                </a:cubicBezTo>
                <a:cubicBezTo>
                  <a:pt x="658" y="1974"/>
                  <a:pt x="0" y="2021"/>
                  <a:pt x="0" y="2283"/>
                </a:cubicBezTo>
                <a:cubicBezTo>
                  <a:pt x="0" y="2544"/>
                  <a:pt x="698" y="2588"/>
                  <a:pt x="1164" y="2588"/>
                </a:cubicBezTo>
                <a:cubicBezTo>
                  <a:pt x="1396" y="2588"/>
                  <a:pt x="1571" y="2577"/>
                  <a:pt x="1571" y="2577"/>
                </a:cubicBezTo>
                <a:lnTo>
                  <a:pt x="1571" y="2577"/>
                </a:lnTo>
                <a:cubicBezTo>
                  <a:pt x="1571" y="2577"/>
                  <a:pt x="381" y="3608"/>
                  <a:pt x="663" y="3890"/>
                </a:cubicBezTo>
                <a:cubicBezTo>
                  <a:pt x="693" y="3920"/>
                  <a:pt x="732" y="3934"/>
                  <a:pt x="777" y="3934"/>
                </a:cubicBezTo>
                <a:cubicBezTo>
                  <a:pt x="1156" y="3934"/>
                  <a:pt x="1988" y="2994"/>
                  <a:pt x="1988" y="2994"/>
                </a:cubicBezTo>
                <a:lnTo>
                  <a:pt x="1988" y="2994"/>
                </a:lnTo>
                <a:cubicBezTo>
                  <a:pt x="1988" y="2994"/>
                  <a:pt x="1878" y="4565"/>
                  <a:pt x="2282" y="4565"/>
                </a:cubicBezTo>
                <a:cubicBezTo>
                  <a:pt x="2675" y="4565"/>
                  <a:pt x="2577" y="2994"/>
                  <a:pt x="2577" y="2994"/>
                </a:cubicBezTo>
                <a:lnTo>
                  <a:pt x="2577" y="2994"/>
                </a:lnTo>
                <a:cubicBezTo>
                  <a:pt x="2577" y="2994"/>
                  <a:pt x="3399" y="3934"/>
                  <a:pt x="3775" y="3934"/>
                </a:cubicBezTo>
                <a:cubicBezTo>
                  <a:pt x="3821" y="3934"/>
                  <a:pt x="3859" y="3920"/>
                  <a:pt x="3890" y="3890"/>
                </a:cubicBezTo>
                <a:cubicBezTo>
                  <a:pt x="4172" y="3608"/>
                  <a:pt x="2994" y="2577"/>
                  <a:pt x="2994" y="2577"/>
                </a:cubicBezTo>
                <a:lnTo>
                  <a:pt x="2994" y="2577"/>
                </a:lnTo>
                <a:cubicBezTo>
                  <a:pt x="2994" y="2577"/>
                  <a:pt x="3168" y="2588"/>
                  <a:pt x="3401" y="2588"/>
                </a:cubicBezTo>
                <a:cubicBezTo>
                  <a:pt x="3866" y="2588"/>
                  <a:pt x="4564" y="2544"/>
                  <a:pt x="4564" y="2283"/>
                </a:cubicBezTo>
                <a:cubicBezTo>
                  <a:pt x="4564" y="2021"/>
                  <a:pt x="3907" y="1974"/>
                  <a:pt x="3443" y="1974"/>
                </a:cubicBezTo>
                <a:cubicBezTo>
                  <a:pt x="3190" y="1974"/>
                  <a:pt x="2994" y="1988"/>
                  <a:pt x="2994" y="1988"/>
                </a:cubicBezTo>
                <a:cubicBezTo>
                  <a:pt x="2994" y="1988"/>
                  <a:pt x="4172" y="945"/>
                  <a:pt x="3890" y="663"/>
                </a:cubicBezTo>
                <a:cubicBezTo>
                  <a:pt x="3860" y="633"/>
                  <a:pt x="3821" y="620"/>
                  <a:pt x="3777" y="620"/>
                </a:cubicBezTo>
                <a:cubicBezTo>
                  <a:pt x="3400" y="620"/>
                  <a:pt x="2577" y="1571"/>
                  <a:pt x="2577" y="1571"/>
                </a:cubicBezTo>
                <a:cubicBezTo>
                  <a:pt x="2577" y="1571"/>
                  <a:pt x="2675" y="1"/>
                  <a:pt x="22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42"/>
        <p:cNvGrpSpPr/>
        <p:nvPr/>
      </p:nvGrpSpPr>
      <p:grpSpPr>
        <a:xfrm>
          <a:off x="0" y="0"/>
          <a:ext cx="0" cy="0"/>
          <a:chOff x="0" y="0"/>
          <a:chExt cx="0" cy="0"/>
        </a:xfrm>
      </p:grpSpPr>
      <p:grpSp>
        <p:nvGrpSpPr>
          <p:cNvPr id="243" name="Google Shape;243;p21"/>
          <p:cNvGrpSpPr/>
          <p:nvPr/>
        </p:nvGrpSpPr>
        <p:grpSpPr>
          <a:xfrm flipH="1">
            <a:off x="8424152" y="-459101"/>
            <a:ext cx="1334959" cy="1485874"/>
            <a:chOff x="912677" y="-457201"/>
            <a:chExt cx="1334959" cy="1485874"/>
          </a:xfrm>
        </p:grpSpPr>
        <p:sp>
          <p:nvSpPr>
            <p:cNvPr id="244" name="Google Shape;244;p21"/>
            <p:cNvSpPr/>
            <p:nvPr/>
          </p:nvSpPr>
          <p:spPr>
            <a:xfrm>
              <a:off x="1016713" y="-457201"/>
              <a:ext cx="1230923" cy="1485874"/>
            </a:xfrm>
            <a:custGeom>
              <a:avLst/>
              <a:gdLst/>
              <a:ahLst/>
              <a:cxnLst/>
              <a:rect l="l" t="t" r="r" b="b"/>
              <a:pathLst>
                <a:path w="33531" h="40476" extrusionOk="0">
                  <a:moveTo>
                    <a:pt x="31653" y="1"/>
                  </a:moveTo>
                  <a:lnTo>
                    <a:pt x="31653" y="24575"/>
                  </a:lnTo>
                  <a:cubicBezTo>
                    <a:pt x="31653" y="32280"/>
                    <a:pt x="25409" y="38512"/>
                    <a:pt x="17716" y="38512"/>
                  </a:cubicBezTo>
                  <a:lnTo>
                    <a:pt x="0" y="38512"/>
                  </a:lnTo>
                  <a:lnTo>
                    <a:pt x="0" y="40475"/>
                  </a:lnTo>
                  <a:lnTo>
                    <a:pt x="18244" y="40451"/>
                  </a:lnTo>
                  <a:cubicBezTo>
                    <a:pt x="26684" y="40451"/>
                    <a:pt x="33530" y="33617"/>
                    <a:pt x="33530" y="25164"/>
                  </a:cubicBezTo>
                  <a:lnTo>
                    <a:pt x="335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1"/>
            <p:cNvSpPr/>
            <p:nvPr/>
          </p:nvSpPr>
          <p:spPr>
            <a:xfrm>
              <a:off x="1016713" y="-457201"/>
              <a:ext cx="1074171" cy="1329122"/>
            </a:xfrm>
            <a:custGeom>
              <a:avLst/>
              <a:gdLst/>
              <a:ahLst/>
              <a:cxnLst/>
              <a:rect l="l" t="t" r="r" b="b"/>
              <a:pathLst>
                <a:path w="29261" h="36206" extrusionOk="0">
                  <a:moveTo>
                    <a:pt x="27384" y="1"/>
                  </a:moveTo>
                  <a:lnTo>
                    <a:pt x="27384" y="23728"/>
                  </a:lnTo>
                  <a:cubicBezTo>
                    <a:pt x="27384" y="29544"/>
                    <a:pt x="22685" y="34243"/>
                    <a:pt x="16870" y="34243"/>
                  </a:cubicBezTo>
                  <a:lnTo>
                    <a:pt x="0" y="34243"/>
                  </a:lnTo>
                  <a:lnTo>
                    <a:pt x="0" y="36206"/>
                  </a:lnTo>
                  <a:lnTo>
                    <a:pt x="13974" y="36181"/>
                  </a:lnTo>
                  <a:lnTo>
                    <a:pt x="17397" y="36181"/>
                  </a:lnTo>
                  <a:cubicBezTo>
                    <a:pt x="23949" y="36181"/>
                    <a:pt x="29261" y="30881"/>
                    <a:pt x="29261" y="24330"/>
                  </a:cubicBezTo>
                  <a:lnTo>
                    <a:pt x="292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a:off x="1016713" y="-457201"/>
              <a:ext cx="917456" cy="1172407"/>
            </a:xfrm>
            <a:custGeom>
              <a:avLst/>
              <a:gdLst/>
              <a:ahLst/>
              <a:cxnLst/>
              <a:rect l="l" t="t" r="r" b="b"/>
              <a:pathLst>
                <a:path w="24992" h="31937" extrusionOk="0">
                  <a:moveTo>
                    <a:pt x="23114" y="1"/>
                  </a:moveTo>
                  <a:lnTo>
                    <a:pt x="23114" y="22158"/>
                  </a:lnTo>
                  <a:cubicBezTo>
                    <a:pt x="23114" y="26477"/>
                    <a:pt x="19618" y="29973"/>
                    <a:pt x="15287" y="29973"/>
                  </a:cubicBezTo>
                  <a:lnTo>
                    <a:pt x="0" y="29973"/>
                  </a:lnTo>
                  <a:lnTo>
                    <a:pt x="0" y="31936"/>
                  </a:lnTo>
                  <a:lnTo>
                    <a:pt x="9705" y="31912"/>
                  </a:lnTo>
                  <a:lnTo>
                    <a:pt x="9705" y="31924"/>
                  </a:lnTo>
                  <a:lnTo>
                    <a:pt x="15594" y="31924"/>
                  </a:lnTo>
                  <a:cubicBezTo>
                    <a:pt x="20783" y="31924"/>
                    <a:pt x="24991" y="27703"/>
                    <a:pt x="24991" y="22514"/>
                  </a:cubicBezTo>
                  <a:lnTo>
                    <a:pt x="249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a:off x="912677" y="-457201"/>
              <a:ext cx="864741" cy="1016096"/>
            </a:xfrm>
            <a:custGeom>
              <a:avLst/>
              <a:gdLst/>
              <a:ahLst/>
              <a:cxnLst/>
              <a:rect l="l" t="t" r="r" b="b"/>
              <a:pathLst>
                <a:path w="23556" h="27679" extrusionOk="0">
                  <a:moveTo>
                    <a:pt x="21679" y="1"/>
                  </a:moveTo>
                  <a:lnTo>
                    <a:pt x="21679" y="21471"/>
                  </a:lnTo>
                  <a:cubicBezTo>
                    <a:pt x="21679" y="23814"/>
                    <a:pt x="19777" y="25716"/>
                    <a:pt x="17434" y="25716"/>
                  </a:cubicBezTo>
                  <a:lnTo>
                    <a:pt x="2834" y="25716"/>
                  </a:lnTo>
                  <a:lnTo>
                    <a:pt x="2834" y="27654"/>
                  </a:lnTo>
                  <a:lnTo>
                    <a:pt x="17397" y="27654"/>
                  </a:lnTo>
                  <a:cubicBezTo>
                    <a:pt x="20795" y="27654"/>
                    <a:pt x="23556" y="24894"/>
                    <a:pt x="23556" y="21495"/>
                  </a:cubicBezTo>
                  <a:lnTo>
                    <a:pt x="23556" y="1"/>
                  </a:lnTo>
                  <a:close/>
                  <a:moveTo>
                    <a:pt x="0" y="27654"/>
                  </a:moveTo>
                  <a:lnTo>
                    <a:pt x="2834" y="27679"/>
                  </a:lnTo>
                  <a:lnTo>
                    <a:pt x="2834" y="2765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21"/>
          <p:cNvSpPr/>
          <p:nvPr/>
        </p:nvSpPr>
        <p:spPr>
          <a:xfrm flipH="1">
            <a:off x="355251" y="406363"/>
            <a:ext cx="266254" cy="266254"/>
          </a:xfrm>
          <a:custGeom>
            <a:avLst/>
            <a:gdLst/>
            <a:ahLst/>
            <a:cxnLst/>
            <a:rect l="l" t="t" r="r" b="b"/>
            <a:pathLst>
              <a:path w="4565" h="4565" extrusionOk="0">
                <a:moveTo>
                  <a:pt x="2282" y="1"/>
                </a:moveTo>
                <a:cubicBezTo>
                  <a:pt x="1877" y="1"/>
                  <a:pt x="1988" y="1571"/>
                  <a:pt x="1988" y="1571"/>
                </a:cubicBezTo>
                <a:cubicBezTo>
                  <a:pt x="1988" y="1571"/>
                  <a:pt x="1154" y="620"/>
                  <a:pt x="776" y="620"/>
                </a:cubicBezTo>
                <a:cubicBezTo>
                  <a:pt x="731" y="620"/>
                  <a:pt x="693" y="633"/>
                  <a:pt x="663" y="663"/>
                </a:cubicBezTo>
                <a:cubicBezTo>
                  <a:pt x="381" y="945"/>
                  <a:pt x="1571" y="1988"/>
                  <a:pt x="1571" y="1988"/>
                </a:cubicBezTo>
                <a:cubicBezTo>
                  <a:pt x="1571" y="1988"/>
                  <a:pt x="1375" y="1974"/>
                  <a:pt x="1122" y="1974"/>
                </a:cubicBezTo>
                <a:cubicBezTo>
                  <a:pt x="658" y="1974"/>
                  <a:pt x="0" y="2021"/>
                  <a:pt x="0" y="2283"/>
                </a:cubicBezTo>
                <a:cubicBezTo>
                  <a:pt x="0" y="2544"/>
                  <a:pt x="698" y="2588"/>
                  <a:pt x="1164" y="2588"/>
                </a:cubicBezTo>
                <a:cubicBezTo>
                  <a:pt x="1396" y="2588"/>
                  <a:pt x="1571" y="2577"/>
                  <a:pt x="1571" y="2577"/>
                </a:cubicBezTo>
                <a:lnTo>
                  <a:pt x="1571" y="2577"/>
                </a:lnTo>
                <a:cubicBezTo>
                  <a:pt x="1571" y="2577"/>
                  <a:pt x="381" y="3608"/>
                  <a:pt x="663" y="3890"/>
                </a:cubicBezTo>
                <a:cubicBezTo>
                  <a:pt x="693" y="3920"/>
                  <a:pt x="732" y="3934"/>
                  <a:pt x="777" y="3934"/>
                </a:cubicBezTo>
                <a:cubicBezTo>
                  <a:pt x="1156" y="3934"/>
                  <a:pt x="1988" y="2994"/>
                  <a:pt x="1988" y="2994"/>
                </a:cubicBezTo>
                <a:lnTo>
                  <a:pt x="1988" y="2994"/>
                </a:lnTo>
                <a:cubicBezTo>
                  <a:pt x="1988" y="2994"/>
                  <a:pt x="1878" y="4565"/>
                  <a:pt x="2282" y="4565"/>
                </a:cubicBezTo>
                <a:cubicBezTo>
                  <a:pt x="2675" y="4565"/>
                  <a:pt x="2577" y="2994"/>
                  <a:pt x="2577" y="2994"/>
                </a:cubicBezTo>
                <a:lnTo>
                  <a:pt x="2577" y="2994"/>
                </a:lnTo>
                <a:cubicBezTo>
                  <a:pt x="2577" y="2994"/>
                  <a:pt x="3399" y="3934"/>
                  <a:pt x="3775" y="3934"/>
                </a:cubicBezTo>
                <a:cubicBezTo>
                  <a:pt x="3821" y="3934"/>
                  <a:pt x="3859" y="3920"/>
                  <a:pt x="3890" y="3890"/>
                </a:cubicBezTo>
                <a:cubicBezTo>
                  <a:pt x="4172" y="3608"/>
                  <a:pt x="2994" y="2577"/>
                  <a:pt x="2994" y="2577"/>
                </a:cubicBezTo>
                <a:lnTo>
                  <a:pt x="2994" y="2577"/>
                </a:lnTo>
                <a:cubicBezTo>
                  <a:pt x="2994" y="2577"/>
                  <a:pt x="3168" y="2588"/>
                  <a:pt x="3401" y="2588"/>
                </a:cubicBezTo>
                <a:cubicBezTo>
                  <a:pt x="3866" y="2588"/>
                  <a:pt x="4564" y="2544"/>
                  <a:pt x="4564" y="2283"/>
                </a:cubicBezTo>
                <a:cubicBezTo>
                  <a:pt x="4564" y="2021"/>
                  <a:pt x="3907" y="1974"/>
                  <a:pt x="3443" y="1974"/>
                </a:cubicBezTo>
                <a:cubicBezTo>
                  <a:pt x="3190" y="1974"/>
                  <a:pt x="2994" y="1988"/>
                  <a:pt x="2994" y="1988"/>
                </a:cubicBezTo>
                <a:cubicBezTo>
                  <a:pt x="2994" y="1988"/>
                  <a:pt x="4172" y="945"/>
                  <a:pt x="3890" y="663"/>
                </a:cubicBezTo>
                <a:cubicBezTo>
                  <a:pt x="3860" y="633"/>
                  <a:pt x="3821" y="620"/>
                  <a:pt x="3777" y="620"/>
                </a:cubicBezTo>
                <a:cubicBezTo>
                  <a:pt x="3400" y="620"/>
                  <a:pt x="2577" y="1571"/>
                  <a:pt x="2577" y="1571"/>
                </a:cubicBezTo>
                <a:cubicBezTo>
                  <a:pt x="2577" y="1571"/>
                  <a:pt x="2675" y="1"/>
                  <a:pt x="22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flipH="1">
            <a:off x="399766" y="1203013"/>
            <a:ext cx="177225" cy="177225"/>
          </a:xfrm>
          <a:custGeom>
            <a:avLst/>
            <a:gdLst/>
            <a:ahLst/>
            <a:cxnLst/>
            <a:rect l="l" t="t" r="r" b="b"/>
            <a:pathLst>
              <a:path w="4565" h="4565" extrusionOk="0">
                <a:moveTo>
                  <a:pt x="2282" y="1"/>
                </a:moveTo>
                <a:cubicBezTo>
                  <a:pt x="1877" y="1"/>
                  <a:pt x="1988" y="1571"/>
                  <a:pt x="1988" y="1571"/>
                </a:cubicBezTo>
                <a:cubicBezTo>
                  <a:pt x="1988" y="1571"/>
                  <a:pt x="1154" y="620"/>
                  <a:pt x="776" y="620"/>
                </a:cubicBezTo>
                <a:cubicBezTo>
                  <a:pt x="731" y="620"/>
                  <a:pt x="693" y="633"/>
                  <a:pt x="663" y="663"/>
                </a:cubicBezTo>
                <a:cubicBezTo>
                  <a:pt x="381" y="945"/>
                  <a:pt x="1571" y="1988"/>
                  <a:pt x="1571" y="1988"/>
                </a:cubicBezTo>
                <a:cubicBezTo>
                  <a:pt x="1571" y="1988"/>
                  <a:pt x="1375" y="1974"/>
                  <a:pt x="1122" y="1974"/>
                </a:cubicBezTo>
                <a:cubicBezTo>
                  <a:pt x="658" y="1974"/>
                  <a:pt x="0" y="2021"/>
                  <a:pt x="0" y="2283"/>
                </a:cubicBezTo>
                <a:cubicBezTo>
                  <a:pt x="0" y="2544"/>
                  <a:pt x="698" y="2588"/>
                  <a:pt x="1164" y="2588"/>
                </a:cubicBezTo>
                <a:cubicBezTo>
                  <a:pt x="1396" y="2588"/>
                  <a:pt x="1571" y="2577"/>
                  <a:pt x="1571" y="2577"/>
                </a:cubicBezTo>
                <a:lnTo>
                  <a:pt x="1571" y="2577"/>
                </a:lnTo>
                <a:cubicBezTo>
                  <a:pt x="1571" y="2577"/>
                  <a:pt x="381" y="3608"/>
                  <a:pt x="663" y="3890"/>
                </a:cubicBezTo>
                <a:cubicBezTo>
                  <a:pt x="693" y="3920"/>
                  <a:pt x="732" y="3934"/>
                  <a:pt x="777" y="3934"/>
                </a:cubicBezTo>
                <a:cubicBezTo>
                  <a:pt x="1156" y="3934"/>
                  <a:pt x="1988" y="2994"/>
                  <a:pt x="1988" y="2994"/>
                </a:cubicBezTo>
                <a:lnTo>
                  <a:pt x="1988" y="2994"/>
                </a:lnTo>
                <a:cubicBezTo>
                  <a:pt x="1988" y="2994"/>
                  <a:pt x="1878" y="4565"/>
                  <a:pt x="2282" y="4565"/>
                </a:cubicBezTo>
                <a:cubicBezTo>
                  <a:pt x="2675" y="4565"/>
                  <a:pt x="2577" y="2994"/>
                  <a:pt x="2577" y="2994"/>
                </a:cubicBezTo>
                <a:lnTo>
                  <a:pt x="2577" y="2994"/>
                </a:lnTo>
                <a:cubicBezTo>
                  <a:pt x="2577" y="2994"/>
                  <a:pt x="3399" y="3934"/>
                  <a:pt x="3775" y="3934"/>
                </a:cubicBezTo>
                <a:cubicBezTo>
                  <a:pt x="3821" y="3934"/>
                  <a:pt x="3859" y="3920"/>
                  <a:pt x="3890" y="3890"/>
                </a:cubicBezTo>
                <a:cubicBezTo>
                  <a:pt x="4172" y="3608"/>
                  <a:pt x="2994" y="2577"/>
                  <a:pt x="2994" y="2577"/>
                </a:cubicBezTo>
                <a:lnTo>
                  <a:pt x="2994" y="2577"/>
                </a:lnTo>
                <a:cubicBezTo>
                  <a:pt x="2994" y="2577"/>
                  <a:pt x="3168" y="2588"/>
                  <a:pt x="3401" y="2588"/>
                </a:cubicBezTo>
                <a:cubicBezTo>
                  <a:pt x="3866" y="2588"/>
                  <a:pt x="4564" y="2544"/>
                  <a:pt x="4564" y="2283"/>
                </a:cubicBezTo>
                <a:cubicBezTo>
                  <a:pt x="4564" y="2021"/>
                  <a:pt x="3907" y="1974"/>
                  <a:pt x="3443" y="1974"/>
                </a:cubicBezTo>
                <a:cubicBezTo>
                  <a:pt x="3190" y="1974"/>
                  <a:pt x="2994" y="1988"/>
                  <a:pt x="2994" y="1988"/>
                </a:cubicBezTo>
                <a:cubicBezTo>
                  <a:pt x="2994" y="1988"/>
                  <a:pt x="4172" y="945"/>
                  <a:pt x="3890" y="663"/>
                </a:cubicBezTo>
                <a:cubicBezTo>
                  <a:pt x="3860" y="633"/>
                  <a:pt x="3821" y="620"/>
                  <a:pt x="3777" y="620"/>
                </a:cubicBezTo>
                <a:cubicBezTo>
                  <a:pt x="3400" y="620"/>
                  <a:pt x="2577" y="1571"/>
                  <a:pt x="2577" y="1571"/>
                </a:cubicBezTo>
                <a:cubicBezTo>
                  <a:pt x="2577" y="1571"/>
                  <a:pt x="2675" y="1"/>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flipH="1">
            <a:off x="1328896" y="320877"/>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1"/>
          <p:cNvSpPr/>
          <p:nvPr/>
        </p:nvSpPr>
        <p:spPr>
          <a:xfrm flipH="1">
            <a:off x="8702121" y="4037227"/>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1"/>
          <p:cNvSpPr/>
          <p:nvPr/>
        </p:nvSpPr>
        <p:spPr>
          <a:xfrm flipH="1">
            <a:off x="8058096" y="4833402"/>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53"/>
        <p:cNvGrpSpPr/>
        <p:nvPr/>
      </p:nvGrpSpPr>
      <p:grpSpPr>
        <a:xfrm>
          <a:off x="0" y="0"/>
          <a:ext cx="0" cy="0"/>
          <a:chOff x="0" y="0"/>
          <a:chExt cx="0" cy="0"/>
        </a:xfrm>
      </p:grpSpPr>
      <p:grpSp>
        <p:nvGrpSpPr>
          <p:cNvPr id="254" name="Google Shape;254;p22"/>
          <p:cNvGrpSpPr/>
          <p:nvPr/>
        </p:nvGrpSpPr>
        <p:grpSpPr>
          <a:xfrm rot="10800000">
            <a:off x="8447165" y="4138849"/>
            <a:ext cx="1334959" cy="1485874"/>
            <a:chOff x="799165" y="-457201"/>
            <a:chExt cx="1334959" cy="1485874"/>
          </a:xfrm>
        </p:grpSpPr>
        <p:sp>
          <p:nvSpPr>
            <p:cNvPr id="255" name="Google Shape;255;p22"/>
            <p:cNvSpPr/>
            <p:nvPr/>
          </p:nvSpPr>
          <p:spPr>
            <a:xfrm>
              <a:off x="903201" y="-457201"/>
              <a:ext cx="1230923" cy="1485874"/>
            </a:xfrm>
            <a:custGeom>
              <a:avLst/>
              <a:gdLst/>
              <a:ahLst/>
              <a:cxnLst/>
              <a:rect l="l" t="t" r="r" b="b"/>
              <a:pathLst>
                <a:path w="33531" h="40476" extrusionOk="0">
                  <a:moveTo>
                    <a:pt x="31653" y="1"/>
                  </a:moveTo>
                  <a:lnTo>
                    <a:pt x="31653" y="24575"/>
                  </a:lnTo>
                  <a:cubicBezTo>
                    <a:pt x="31653" y="32280"/>
                    <a:pt x="25409" y="38512"/>
                    <a:pt x="17716" y="38512"/>
                  </a:cubicBezTo>
                  <a:lnTo>
                    <a:pt x="0" y="38512"/>
                  </a:lnTo>
                  <a:lnTo>
                    <a:pt x="0" y="40475"/>
                  </a:lnTo>
                  <a:lnTo>
                    <a:pt x="18244" y="40451"/>
                  </a:lnTo>
                  <a:cubicBezTo>
                    <a:pt x="26684" y="40451"/>
                    <a:pt x="33530" y="33617"/>
                    <a:pt x="33530" y="25164"/>
                  </a:cubicBezTo>
                  <a:lnTo>
                    <a:pt x="335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2"/>
            <p:cNvSpPr/>
            <p:nvPr/>
          </p:nvSpPr>
          <p:spPr>
            <a:xfrm>
              <a:off x="903201" y="-457201"/>
              <a:ext cx="1074171" cy="1329122"/>
            </a:xfrm>
            <a:custGeom>
              <a:avLst/>
              <a:gdLst/>
              <a:ahLst/>
              <a:cxnLst/>
              <a:rect l="l" t="t" r="r" b="b"/>
              <a:pathLst>
                <a:path w="29261" h="36206" extrusionOk="0">
                  <a:moveTo>
                    <a:pt x="27384" y="1"/>
                  </a:moveTo>
                  <a:lnTo>
                    <a:pt x="27384" y="23728"/>
                  </a:lnTo>
                  <a:cubicBezTo>
                    <a:pt x="27384" y="29544"/>
                    <a:pt x="22685" y="34243"/>
                    <a:pt x="16870" y="34243"/>
                  </a:cubicBezTo>
                  <a:lnTo>
                    <a:pt x="0" y="34243"/>
                  </a:lnTo>
                  <a:lnTo>
                    <a:pt x="0" y="36206"/>
                  </a:lnTo>
                  <a:lnTo>
                    <a:pt x="13974" y="36181"/>
                  </a:lnTo>
                  <a:lnTo>
                    <a:pt x="17397" y="36181"/>
                  </a:lnTo>
                  <a:cubicBezTo>
                    <a:pt x="23949" y="36181"/>
                    <a:pt x="29261" y="30881"/>
                    <a:pt x="29261" y="24330"/>
                  </a:cubicBezTo>
                  <a:lnTo>
                    <a:pt x="292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2"/>
            <p:cNvSpPr/>
            <p:nvPr/>
          </p:nvSpPr>
          <p:spPr>
            <a:xfrm>
              <a:off x="903201" y="-457201"/>
              <a:ext cx="917456" cy="1172407"/>
            </a:xfrm>
            <a:custGeom>
              <a:avLst/>
              <a:gdLst/>
              <a:ahLst/>
              <a:cxnLst/>
              <a:rect l="l" t="t" r="r" b="b"/>
              <a:pathLst>
                <a:path w="24992" h="31937" extrusionOk="0">
                  <a:moveTo>
                    <a:pt x="23114" y="1"/>
                  </a:moveTo>
                  <a:lnTo>
                    <a:pt x="23114" y="22158"/>
                  </a:lnTo>
                  <a:cubicBezTo>
                    <a:pt x="23114" y="26477"/>
                    <a:pt x="19618" y="29973"/>
                    <a:pt x="15287" y="29973"/>
                  </a:cubicBezTo>
                  <a:lnTo>
                    <a:pt x="0" y="29973"/>
                  </a:lnTo>
                  <a:lnTo>
                    <a:pt x="0" y="31936"/>
                  </a:lnTo>
                  <a:lnTo>
                    <a:pt x="9705" y="31912"/>
                  </a:lnTo>
                  <a:lnTo>
                    <a:pt x="9705" y="31924"/>
                  </a:lnTo>
                  <a:lnTo>
                    <a:pt x="15594" y="31924"/>
                  </a:lnTo>
                  <a:cubicBezTo>
                    <a:pt x="20783" y="31924"/>
                    <a:pt x="24991" y="27703"/>
                    <a:pt x="24991" y="22514"/>
                  </a:cubicBezTo>
                  <a:lnTo>
                    <a:pt x="249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2"/>
            <p:cNvSpPr/>
            <p:nvPr/>
          </p:nvSpPr>
          <p:spPr>
            <a:xfrm>
              <a:off x="799165" y="-457201"/>
              <a:ext cx="864741" cy="1016096"/>
            </a:xfrm>
            <a:custGeom>
              <a:avLst/>
              <a:gdLst/>
              <a:ahLst/>
              <a:cxnLst/>
              <a:rect l="l" t="t" r="r" b="b"/>
              <a:pathLst>
                <a:path w="23556" h="27679" extrusionOk="0">
                  <a:moveTo>
                    <a:pt x="21679" y="1"/>
                  </a:moveTo>
                  <a:lnTo>
                    <a:pt x="21679" y="21471"/>
                  </a:lnTo>
                  <a:cubicBezTo>
                    <a:pt x="21679" y="23814"/>
                    <a:pt x="19777" y="25716"/>
                    <a:pt x="17434" y="25716"/>
                  </a:cubicBezTo>
                  <a:lnTo>
                    <a:pt x="2834" y="25716"/>
                  </a:lnTo>
                  <a:lnTo>
                    <a:pt x="2834" y="27654"/>
                  </a:lnTo>
                  <a:lnTo>
                    <a:pt x="17397" y="27654"/>
                  </a:lnTo>
                  <a:cubicBezTo>
                    <a:pt x="20795" y="27654"/>
                    <a:pt x="23556" y="24894"/>
                    <a:pt x="23556" y="21495"/>
                  </a:cubicBezTo>
                  <a:lnTo>
                    <a:pt x="23556" y="1"/>
                  </a:lnTo>
                  <a:close/>
                  <a:moveTo>
                    <a:pt x="0" y="27654"/>
                  </a:moveTo>
                  <a:lnTo>
                    <a:pt x="2834" y="27679"/>
                  </a:lnTo>
                  <a:lnTo>
                    <a:pt x="2834" y="2765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22"/>
          <p:cNvGrpSpPr/>
          <p:nvPr/>
        </p:nvGrpSpPr>
        <p:grpSpPr>
          <a:xfrm>
            <a:off x="-697923" y="-459101"/>
            <a:ext cx="1334959" cy="1485874"/>
            <a:chOff x="912677" y="-457201"/>
            <a:chExt cx="1334959" cy="1485874"/>
          </a:xfrm>
        </p:grpSpPr>
        <p:sp>
          <p:nvSpPr>
            <p:cNvPr id="260" name="Google Shape;260;p22"/>
            <p:cNvSpPr/>
            <p:nvPr/>
          </p:nvSpPr>
          <p:spPr>
            <a:xfrm>
              <a:off x="1016713" y="-457201"/>
              <a:ext cx="1230923" cy="1485874"/>
            </a:xfrm>
            <a:custGeom>
              <a:avLst/>
              <a:gdLst/>
              <a:ahLst/>
              <a:cxnLst/>
              <a:rect l="l" t="t" r="r" b="b"/>
              <a:pathLst>
                <a:path w="33531" h="40476" extrusionOk="0">
                  <a:moveTo>
                    <a:pt x="31653" y="1"/>
                  </a:moveTo>
                  <a:lnTo>
                    <a:pt x="31653" y="24575"/>
                  </a:lnTo>
                  <a:cubicBezTo>
                    <a:pt x="31653" y="32280"/>
                    <a:pt x="25409" y="38512"/>
                    <a:pt x="17716" y="38512"/>
                  </a:cubicBezTo>
                  <a:lnTo>
                    <a:pt x="0" y="38512"/>
                  </a:lnTo>
                  <a:lnTo>
                    <a:pt x="0" y="40475"/>
                  </a:lnTo>
                  <a:lnTo>
                    <a:pt x="18244" y="40451"/>
                  </a:lnTo>
                  <a:cubicBezTo>
                    <a:pt x="26684" y="40451"/>
                    <a:pt x="33530" y="33617"/>
                    <a:pt x="33530" y="25164"/>
                  </a:cubicBezTo>
                  <a:lnTo>
                    <a:pt x="335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2"/>
            <p:cNvSpPr/>
            <p:nvPr/>
          </p:nvSpPr>
          <p:spPr>
            <a:xfrm>
              <a:off x="1016713" y="-457201"/>
              <a:ext cx="1074171" cy="1329122"/>
            </a:xfrm>
            <a:custGeom>
              <a:avLst/>
              <a:gdLst/>
              <a:ahLst/>
              <a:cxnLst/>
              <a:rect l="l" t="t" r="r" b="b"/>
              <a:pathLst>
                <a:path w="29261" h="36206" extrusionOk="0">
                  <a:moveTo>
                    <a:pt x="27384" y="1"/>
                  </a:moveTo>
                  <a:lnTo>
                    <a:pt x="27384" y="23728"/>
                  </a:lnTo>
                  <a:cubicBezTo>
                    <a:pt x="27384" y="29544"/>
                    <a:pt x="22685" y="34243"/>
                    <a:pt x="16870" y="34243"/>
                  </a:cubicBezTo>
                  <a:lnTo>
                    <a:pt x="0" y="34243"/>
                  </a:lnTo>
                  <a:lnTo>
                    <a:pt x="0" y="36206"/>
                  </a:lnTo>
                  <a:lnTo>
                    <a:pt x="13974" y="36181"/>
                  </a:lnTo>
                  <a:lnTo>
                    <a:pt x="17397" y="36181"/>
                  </a:lnTo>
                  <a:cubicBezTo>
                    <a:pt x="23949" y="36181"/>
                    <a:pt x="29261" y="30881"/>
                    <a:pt x="29261" y="24330"/>
                  </a:cubicBezTo>
                  <a:lnTo>
                    <a:pt x="29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2"/>
            <p:cNvSpPr/>
            <p:nvPr/>
          </p:nvSpPr>
          <p:spPr>
            <a:xfrm>
              <a:off x="1016713" y="-457201"/>
              <a:ext cx="917456" cy="1172407"/>
            </a:xfrm>
            <a:custGeom>
              <a:avLst/>
              <a:gdLst/>
              <a:ahLst/>
              <a:cxnLst/>
              <a:rect l="l" t="t" r="r" b="b"/>
              <a:pathLst>
                <a:path w="24992" h="31937" extrusionOk="0">
                  <a:moveTo>
                    <a:pt x="23114" y="1"/>
                  </a:moveTo>
                  <a:lnTo>
                    <a:pt x="23114" y="22158"/>
                  </a:lnTo>
                  <a:cubicBezTo>
                    <a:pt x="23114" y="26477"/>
                    <a:pt x="19618" y="29973"/>
                    <a:pt x="15287" y="29973"/>
                  </a:cubicBezTo>
                  <a:lnTo>
                    <a:pt x="0" y="29973"/>
                  </a:lnTo>
                  <a:lnTo>
                    <a:pt x="0" y="31936"/>
                  </a:lnTo>
                  <a:lnTo>
                    <a:pt x="9705" y="31912"/>
                  </a:lnTo>
                  <a:lnTo>
                    <a:pt x="9705" y="31924"/>
                  </a:lnTo>
                  <a:lnTo>
                    <a:pt x="15594" y="31924"/>
                  </a:lnTo>
                  <a:cubicBezTo>
                    <a:pt x="20783" y="31924"/>
                    <a:pt x="24991" y="27703"/>
                    <a:pt x="24991" y="22514"/>
                  </a:cubicBezTo>
                  <a:lnTo>
                    <a:pt x="249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912677" y="-457201"/>
              <a:ext cx="864741" cy="1016096"/>
            </a:xfrm>
            <a:custGeom>
              <a:avLst/>
              <a:gdLst/>
              <a:ahLst/>
              <a:cxnLst/>
              <a:rect l="l" t="t" r="r" b="b"/>
              <a:pathLst>
                <a:path w="23556" h="27679" extrusionOk="0">
                  <a:moveTo>
                    <a:pt x="21679" y="1"/>
                  </a:moveTo>
                  <a:lnTo>
                    <a:pt x="21679" y="21471"/>
                  </a:lnTo>
                  <a:cubicBezTo>
                    <a:pt x="21679" y="23814"/>
                    <a:pt x="19777" y="25716"/>
                    <a:pt x="17434" y="25716"/>
                  </a:cubicBezTo>
                  <a:lnTo>
                    <a:pt x="2834" y="25716"/>
                  </a:lnTo>
                  <a:lnTo>
                    <a:pt x="2834" y="27654"/>
                  </a:lnTo>
                  <a:lnTo>
                    <a:pt x="17397" y="27654"/>
                  </a:lnTo>
                  <a:cubicBezTo>
                    <a:pt x="20795" y="27654"/>
                    <a:pt x="23556" y="24894"/>
                    <a:pt x="23556" y="21495"/>
                  </a:cubicBezTo>
                  <a:lnTo>
                    <a:pt x="23556" y="1"/>
                  </a:lnTo>
                  <a:close/>
                  <a:moveTo>
                    <a:pt x="0" y="27654"/>
                  </a:moveTo>
                  <a:lnTo>
                    <a:pt x="2834" y="27679"/>
                  </a:lnTo>
                  <a:lnTo>
                    <a:pt x="2834" y="2765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22"/>
          <p:cNvSpPr/>
          <p:nvPr/>
        </p:nvSpPr>
        <p:spPr>
          <a:xfrm flipH="1">
            <a:off x="370763" y="3980113"/>
            <a:ext cx="266254" cy="266254"/>
          </a:xfrm>
          <a:custGeom>
            <a:avLst/>
            <a:gdLst/>
            <a:ahLst/>
            <a:cxnLst/>
            <a:rect l="l" t="t" r="r" b="b"/>
            <a:pathLst>
              <a:path w="4565" h="4565" extrusionOk="0">
                <a:moveTo>
                  <a:pt x="2282" y="1"/>
                </a:moveTo>
                <a:cubicBezTo>
                  <a:pt x="1877" y="1"/>
                  <a:pt x="1988" y="1571"/>
                  <a:pt x="1988" y="1571"/>
                </a:cubicBezTo>
                <a:cubicBezTo>
                  <a:pt x="1988" y="1571"/>
                  <a:pt x="1154" y="620"/>
                  <a:pt x="776" y="620"/>
                </a:cubicBezTo>
                <a:cubicBezTo>
                  <a:pt x="731" y="620"/>
                  <a:pt x="693" y="633"/>
                  <a:pt x="663" y="663"/>
                </a:cubicBezTo>
                <a:cubicBezTo>
                  <a:pt x="381" y="945"/>
                  <a:pt x="1571" y="1988"/>
                  <a:pt x="1571" y="1988"/>
                </a:cubicBezTo>
                <a:cubicBezTo>
                  <a:pt x="1571" y="1988"/>
                  <a:pt x="1375" y="1974"/>
                  <a:pt x="1122" y="1974"/>
                </a:cubicBezTo>
                <a:cubicBezTo>
                  <a:pt x="658" y="1974"/>
                  <a:pt x="0" y="2021"/>
                  <a:pt x="0" y="2283"/>
                </a:cubicBezTo>
                <a:cubicBezTo>
                  <a:pt x="0" y="2544"/>
                  <a:pt x="698" y="2588"/>
                  <a:pt x="1164" y="2588"/>
                </a:cubicBezTo>
                <a:cubicBezTo>
                  <a:pt x="1396" y="2588"/>
                  <a:pt x="1571" y="2577"/>
                  <a:pt x="1571" y="2577"/>
                </a:cubicBezTo>
                <a:lnTo>
                  <a:pt x="1571" y="2577"/>
                </a:lnTo>
                <a:cubicBezTo>
                  <a:pt x="1571" y="2577"/>
                  <a:pt x="381" y="3608"/>
                  <a:pt x="663" y="3890"/>
                </a:cubicBezTo>
                <a:cubicBezTo>
                  <a:pt x="693" y="3920"/>
                  <a:pt x="732" y="3934"/>
                  <a:pt x="777" y="3934"/>
                </a:cubicBezTo>
                <a:cubicBezTo>
                  <a:pt x="1156" y="3934"/>
                  <a:pt x="1988" y="2994"/>
                  <a:pt x="1988" y="2994"/>
                </a:cubicBezTo>
                <a:lnTo>
                  <a:pt x="1988" y="2994"/>
                </a:lnTo>
                <a:cubicBezTo>
                  <a:pt x="1988" y="2994"/>
                  <a:pt x="1878" y="4565"/>
                  <a:pt x="2282" y="4565"/>
                </a:cubicBezTo>
                <a:cubicBezTo>
                  <a:pt x="2675" y="4565"/>
                  <a:pt x="2577" y="2994"/>
                  <a:pt x="2577" y="2994"/>
                </a:cubicBezTo>
                <a:lnTo>
                  <a:pt x="2577" y="2994"/>
                </a:lnTo>
                <a:cubicBezTo>
                  <a:pt x="2577" y="2994"/>
                  <a:pt x="3399" y="3934"/>
                  <a:pt x="3775" y="3934"/>
                </a:cubicBezTo>
                <a:cubicBezTo>
                  <a:pt x="3821" y="3934"/>
                  <a:pt x="3859" y="3920"/>
                  <a:pt x="3890" y="3890"/>
                </a:cubicBezTo>
                <a:cubicBezTo>
                  <a:pt x="4172" y="3608"/>
                  <a:pt x="2994" y="2577"/>
                  <a:pt x="2994" y="2577"/>
                </a:cubicBezTo>
                <a:lnTo>
                  <a:pt x="2994" y="2577"/>
                </a:lnTo>
                <a:cubicBezTo>
                  <a:pt x="2994" y="2577"/>
                  <a:pt x="3168" y="2588"/>
                  <a:pt x="3401" y="2588"/>
                </a:cubicBezTo>
                <a:cubicBezTo>
                  <a:pt x="3866" y="2588"/>
                  <a:pt x="4564" y="2544"/>
                  <a:pt x="4564" y="2283"/>
                </a:cubicBezTo>
                <a:cubicBezTo>
                  <a:pt x="4564" y="2021"/>
                  <a:pt x="3907" y="1974"/>
                  <a:pt x="3443" y="1974"/>
                </a:cubicBezTo>
                <a:cubicBezTo>
                  <a:pt x="3190" y="1974"/>
                  <a:pt x="2994" y="1988"/>
                  <a:pt x="2994" y="1988"/>
                </a:cubicBezTo>
                <a:cubicBezTo>
                  <a:pt x="2994" y="1988"/>
                  <a:pt x="4172" y="945"/>
                  <a:pt x="3890" y="663"/>
                </a:cubicBezTo>
                <a:cubicBezTo>
                  <a:pt x="3860" y="633"/>
                  <a:pt x="3821" y="620"/>
                  <a:pt x="3777" y="620"/>
                </a:cubicBezTo>
                <a:cubicBezTo>
                  <a:pt x="3400" y="620"/>
                  <a:pt x="2577" y="1571"/>
                  <a:pt x="2577" y="1571"/>
                </a:cubicBezTo>
                <a:cubicBezTo>
                  <a:pt x="2577" y="1571"/>
                  <a:pt x="2675" y="1"/>
                  <a:pt x="22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flipH="1">
            <a:off x="285004" y="3220588"/>
            <a:ext cx="177225" cy="177225"/>
          </a:xfrm>
          <a:custGeom>
            <a:avLst/>
            <a:gdLst/>
            <a:ahLst/>
            <a:cxnLst/>
            <a:rect l="l" t="t" r="r" b="b"/>
            <a:pathLst>
              <a:path w="4565" h="4565" extrusionOk="0">
                <a:moveTo>
                  <a:pt x="2282" y="1"/>
                </a:moveTo>
                <a:cubicBezTo>
                  <a:pt x="1877" y="1"/>
                  <a:pt x="1988" y="1571"/>
                  <a:pt x="1988" y="1571"/>
                </a:cubicBezTo>
                <a:cubicBezTo>
                  <a:pt x="1988" y="1571"/>
                  <a:pt x="1154" y="620"/>
                  <a:pt x="776" y="620"/>
                </a:cubicBezTo>
                <a:cubicBezTo>
                  <a:pt x="731" y="620"/>
                  <a:pt x="693" y="633"/>
                  <a:pt x="663" y="663"/>
                </a:cubicBezTo>
                <a:cubicBezTo>
                  <a:pt x="381" y="945"/>
                  <a:pt x="1571" y="1988"/>
                  <a:pt x="1571" y="1988"/>
                </a:cubicBezTo>
                <a:cubicBezTo>
                  <a:pt x="1571" y="1988"/>
                  <a:pt x="1375" y="1974"/>
                  <a:pt x="1122" y="1974"/>
                </a:cubicBezTo>
                <a:cubicBezTo>
                  <a:pt x="658" y="1974"/>
                  <a:pt x="0" y="2021"/>
                  <a:pt x="0" y="2283"/>
                </a:cubicBezTo>
                <a:cubicBezTo>
                  <a:pt x="0" y="2544"/>
                  <a:pt x="698" y="2588"/>
                  <a:pt x="1164" y="2588"/>
                </a:cubicBezTo>
                <a:cubicBezTo>
                  <a:pt x="1396" y="2588"/>
                  <a:pt x="1571" y="2577"/>
                  <a:pt x="1571" y="2577"/>
                </a:cubicBezTo>
                <a:lnTo>
                  <a:pt x="1571" y="2577"/>
                </a:lnTo>
                <a:cubicBezTo>
                  <a:pt x="1571" y="2577"/>
                  <a:pt x="381" y="3608"/>
                  <a:pt x="663" y="3890"/>
                </a:cubicBezTo>
                <a:cubicBezTo>
                  <a:pt x="693" y="3920"/>
                  <a:pt x="732" y="3934"/>
                  <a:pt x="777" y="3934"/>
                </a:cubicBezTo>
                <a:cubicBezTo>
                  <a:pt x="1156" y="3934"/>
                  <a:pt x="1988" y="2994"/>
                  <a:pt x="1988" y="2994"/>
                </a:cubicBezTo>
                <a:lnTo>
                  <a:pt x="1988" y="2994"/>
                </a:lnTo>
                <a:cubicBezTo>
                  <a:pt x="1988" y="2994"/>
                  <a:pt x="1878" y="4565"/>
                  <a:pt x="2282" y="4565"/>
                </a:cubicBezTo>
                <a:cubicBezTo>
                  <a:pt x="2675" y="4565"/>
                  <a:pt x="2577" y="2994"/>
                  <a:pt x="2577" y="2994"/>
                </a:cubicBezTo>
                <a:lnTo>
                  <a:pt x="2577" y="2994"/>
                </a:lnTo>
                <a:cubicBezTo>
                  <a:pt x="2577" y="2994"/>
                  <a:pt x="3399" y="3934"/>
                  <a:pt x="3775" y="3934"/>
                </a:cubicBezTo>
                <a:cubicBezTo>
                  <a:pt x="3821" y="3934"/>
                  <a:pt x="3859" y="3920"/>
                  <a:pt x="3890" y="3890"/>
                </a:cubicBezTo>
                <a:cubicBezTo>
                  <a:pt x="4172" y="3608"/>
                  <a:pt x="2994" y="2577"/>
                  <a:pt x="2994" y="2577"/>
                </a:cubicBezTo>
                <a:lnTo>
                  <a:pt x="2994" y="2577"/>
                </a:lnTo>
                <a:cubicBezTo>
                  <a:pt x="2994" y="2577"/>
                  <a:pt x="3168" y="2588"/>
                  <a:pt x="3401" y="2588"/>
                </a:cubicBezTo>
                <a:cubicBezTo>
                  <a:pt x="3866" y="2588"/>
                  <a:pt x="4564" y="2544"/>
                  <a:pt x="4564" y="2283"/>
                </a:cubicBezTo>
                <a:cubicBezTo>
                  <a:pt x="4564" y="2021"/>
                  <a:pt x="3907" y="1974"/>
                  <a:pt x="3443" y="1974"/>
                </a:cubicBezTo>
                <a:cubicBezTo>
                  <a:pt x="3190" y="1974"/>
                  <a:pt x="2994" y="1988"/>
                  <a:pt x="2994" y="1988"/>
                </a:cubicBezTo>
                <a:cubicBezTo>
                  <a:pt x="2994" y="1988"/>
                  <a:pt x="4172" y="945"/>
                  <a:pt x="3890" y="663"/>
                </a:cubicBezTo>
                <a:cubicBezTo>
                  <a:pt x="3860" y="633"/>
                  <a:pt x="3821" y="620"/>
                  <a:pt x="3777" y="620"/>
                </a:cubicBezTo>
                <a:cubicBezTo>
                  <a:pt x="3400" y="620"/>
                  <a:pt x="2577" y="1571"/>
                  <a:pt x="2577" y="1571"/>
                </a:cubicBezTo>
                <a:cubicBezTo>
                  <a:pt x="2577" y="1571"/>
                  <a:pt x="2675" y="1"/>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2"/>
          <p:cNvSpPr/>
          <p:nvPr/>
        </p:nvSpPr>
        <p:spPr>
          <a:xfrm flipH="1">
            <a:off x="1257633" y="4071252"/>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2"/>
          <p:cNvSpPr/>
          <p:nvPr/>
        </p:nvSpPr>
        <p:spPr>
          <a:xfrm flipH="1">
            <a:off x="8235088" y="243338"/>
            <a:ext cx="266254" cy="266254"/>
          </a:xfrm>
          <a:custGeom>
            <a:avLst/>
            <a:gdLst/>
            <a:ahLst/>
            <a:cxnLst/>
            <a:rect l="l" t="t" r="r" b="b"/>
            <a:pathLst>
              <a:path w="4565" h="4565" extrusionOk="0">
                <a:moveTo>
                  <a:pt x="2282" y="1"/>
                </a:moveTo>
                <a:cubicBezTo>
                  <a:pt x="1877" y="1"/>
                  <a:pt x="1988" y="1571"/>
                  <a:pt x="1988" y="1571"/>
                </a:cubicBezTo>
                <a:cubicBezTo>
                  <a:pt x="1988" y="1571"/>
                  <a:pt x="1154" y="620"/>
                  <a:pt x="776" y="620"/>
                </a:cubicBezTo>
                <a:cubicBezTo>
                  <a:pt x="731" y="620"/>
                  <a:pt x="693" y="633"/>
                  <a:pt x="663" y="663"/>
                </a:cubicBezTo>
                <a:cubicBezTo>
                  <a:pt x="381" y="945"/>
                  <a:pt x="1571" y="1988"/>
                  <a:pt x="1571" y="1988"/>
                </a:cubicBezTo>
                <a:cubicBezTo>
                  <a:pt x="1571" y="1988"/>
                  <a:pt x="1375" y="1974"/>
                  <a:pt x="1122" y="1974"/>
                </a:cubicBezTo>
                <a:cubicBezTo>
                  <a:pt x="658" y="1974"/>
                  <a:pt x="0" y="2021"/>
                  <a:pt x="0" y="2283"/>
                </a:cubicBezTo>
                <a:cubicBezTo>
                  <a:pt x="0" y="2544"/>
                  <a:pt x="698" y="2588"/>
                  <a:pt x="1164" y="2588"/>
                </a:cubicBezTo>
                <a:cubicBezTo>
                  <a:pt x="1396" y="2588"/>
                  <a:pt x="1571" y="2577"/>
                  <a:pt x="1571" y="2577"/>
                </a:cubicBezTo>
                <a:lnTo>
                  <a:pt x="1571" y="2577"/>
                </a:lnTo>
                <a:cubicBezTo>
                  <a:pt x="1571" y="2577"/>
                  <a:pt x="381" y="3608"/>
                  <a:pt x="663" y="3890"/>
                </a:cubicBezTo>
                <a:cubicBezTo>
                  <a:pt x="693" y="3920"/>
                  <a:pt x="732" y="3934"/>
                  <a:pt x="777" y="3934"/>
                </a:cubicBezTo>
                <a:cubicBezTo>
                  <a:pt x="1156" y="3934"/>
                  <a:pt x="1988" y="2994"/>
                  <a:pt x="1988" y="2994"/>
                </a:cubicBezTo>
                <a:lnTo>
                  <a:pt x="1988" y="2994"/>
                </a:lnTo>
                <a:cubicBezTo>
                  <a:pt x="1988" y="2994"/>
                  <a:pt x="1878" y="4565"/>
                  <a:pt x="2282" y="4565"/>
                </a:cubicBezTo>
                <a:cubicBezTo>
                  <a:pt x="2675" y="4565"/>
                  <a:pt x="2577" y="2994"/>
                  <a:pt x="2577" y="2994"/>
                </a:cubicBezTo>
                <a:lnTo>
                  <a:pt x="2577" y="2994"/>
                </a:lnTo>
                <a:cubicBezTo>
                  <a:pt x="2577" y="2994"/>
                  <a:pt x="3399" y="3934"/>
                  <a:pt x="3775" y="3934"/>
                </a:cubicBezTo>
                <a:cubicBezTo>
                  <a:pt x="3821" y="3934"/>
                  <a:pt x="3859" y="3920"/>
                  <a:pt x="3890" y="3890"/>
                </a:cubicBezTo>
                <a:cubicBezTo>
                  <a:pt x="4172" y="3608"/>
                  <a:pt x="2994" y="2577"/>
                  <a:pt x="2994" y="2577"/>
                </a:cubicBezTo>
                <a:lnTo>
                  <a:pt x="2994" y="2577"/>
                </a:lnTo>
                <a:cubicBezTo>
                  <a:pt x="2994" y="2577"/>
                  <a:pt x="3168" y="2588"/>
                  <a:pt x="3401" y="2588"/>
                </a:cubicBezTo>
                <a:cubicBezTo>
                  <a:pt x="3866" y="2588"/>
                  <a:pt x="4564" y="2544"/>
                  <a:pt x="4564" y="2283"/>
                </a:cubicBezTo>
                <a:cubicBezTo>
                  <a:pt x="4564" y="2021"/>
                  <a:pt x="3907" y="1974"/>
                  <a:pt x="3443" y="1974"/>
                </a:cubicBezTo>
                <a:cubicBezTo>
                  <a:pt x="3190" y="1974"/>
                  <a:pt x="2994" y="1988"/>
                  <a:pt x="2994" y="1988"/>
                </a:cubicBezTo>
                <a:cubicBezTo>
                  <a:pt x="2994" y="1988"/>
                  <a:pt x="4172" y="945"/>
                  <a:pt x="3890" y="663"/>
                </a:cubicBezTo>
                <a:cubicBezTo>
                  <a:pt x="3860" y="633"/>
                  <a:pt x="3821" y="620"/>
                  <a:pt x="3777" y="620"/>
                </a:cubicBezTo>
                <a:cubicBezTo>
                  <a:pt x="3400" y="620"/>
                  <a:pt x="2577" y="1571"/>
                  <a:pt x="2577" y="1571"/>
                </a:cubicBezTo>
                <a:cubicBezTo>
                  <a:pt x="2577" y="1571"/>
                  <a:pt x="2675" y="1"/>
                  <a:pt x="2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2"/>
          <p:cNvSpPr/>
          <p:nvPr/>
        </p:nvSpPr>
        <p:spPr>
          <a:xfrm flipH="1">
            <a:off x="8783483" y="851652"/>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ubik ExtraBold"/>
              <a:buNone/>
              <a:defRPr sz="3500">
                <a:solidFill>
                  <a:schemeClr val="dk1"/>
                </a:solidFill>
                <a:latin typeface="Rubik ExtraBold"/>
                <a:ea typeface="Rubik ExtraBold"/>
                <a:cs typeface="Rubik ExtraBold"/>
                <a:sym typeface="Rubik ExtraBold"/>
              </a:defRPr>
            </a:lvl1pPr>
            <a:lvl2pPr lvl="1" rtl="0">
              <a:spcBef>
                <a:spcPts val="0"/>
              </a:spcBef>
              <a:spcAft>
                <a:spcPts val="0"/>
              </a:spcAft>
              <a:buClr>
                <a:schemeClr val="dk1"/>
              </a:buClr>
              <a:buSzPts val="3500"/>
              <a:buFont typeface="Rubik ExtraBold"/>
              <a:buNone/>
              <a:defRPr sz="3500">
                <a:solidFill>
                  <a:schemeClr val="dk1"/>
                </a:solidFill>
                <a:latin typeface="Rubik ExtraBold"/>
                <a:ea typeface="Rubik ExtraBold"/>
                <a:cs typeface="Rubik ExtraBold"/>
                <a:sym typeface="Rubik ExtraBold"/>
              </a:defRPr>
            </a:lvl2pPr>
            <a:lvl3pPr lvl="2" rtl="0">
              <a:spcBef>
                <a:spcPts val="0"/>
              </a:spcBef>
              <a:spcAft>
                <a:spcPts val="0"/>
              </a:spcAft>
              <a:buClr>
                <a:schemeClr val="dk1"/>
              </a:buClr>
              <a:buSzPts val="3500"/>
              <a:buFont typeface="Rubik ExtraBold"/>
              <a:buNone/>
              <a:defRPr sz="3500">
                <a:solidFill>
                  <a:schemeClr val="dk1"/>
                </a:solidFill>
                <a:latin typeface="Rubik ExtraBold"/>
                <a:ea typeface="Rubik ExtraBold"/>
                <a:cs typeface="Rubik ExtraBold"/>
                <a:sym typeface="Rubik ExtraBold"/>
              </a:defRPr>
            </a:lvl3pPr>
            <a:lvl4pPr lvl="3" rtl="0">
              <a:spcBef>
                <a:spcPts val="0"/>
              </a:spcBef>
              <a:spcAft>
                <a:spcPts val="0"/>
              </a:spcAft>
              <a:buClr>
                <a:schemeClr val="dk1"/>
              </a:buClr>
              <a:buSzPts val="3500"/>
              <a:buFont typeface="Rubik ExtraBold"/>
              <a:buNone/>
              <a:defRPr sz="3500">
                <a:solidFill>
                  <a:schemeClr val="dk1"/>
                </a:solidFill>
                <a:latin typeface="Rubik ExtraBold"/>
                <a:ea typeface="Rubik ExtraBold"/>
                <a:cs typeface="Rubik ExtraBold"/>
                <a:sym typeface="Rubik ExtraBold"/>
              </a:defRPr>
            </a:lvl4pPr>
            <a:lvl5pPr lvl="4" rtl="0">
              <a:spcBef>
                <a:spcPts val="0"/>
              </a:spcBef>
              <a:spcAft>
                <a:spcPts val="0"/>
              </a:spcAft>
              <a:buClr>
                <a:schemeClr val="dk1"/>
              </a:buClr>
              <a:buSzPts val="3500"/>
              <a:buFont typeface="Rubik ExtraBold"/>
              <a:buNone/>
              <a:defRPr sz="3500">
                <a:solidFill>
                  <a:schemeClr val="dk1"/>
                </a:solidFill>
                <a:latin typeface="Rubik ExtraBold"/>
                <a:ea typeface="Rubik ExtraBold"/>
                <a:cs typeface="Rubik ExtraBold"/>
                <a:sym typeface="Rubik ExtraBold"/>
              </a:defRPr>
            </a:lvl5pPr>
            <a:lvl6pPr lvl="5" rtl="0">
              <a:spcBef>
                <a:spcPts val="0"/>
              </a:spcBef>
              <a:spcAft>
                <a:spcPts val="0"/>
              </a:spcAft>
              <a:buClr>
                <a:schemeClr val="dk1"/>
              </a:buClr>
              <a:buSzPts val="3500"/>
              <a:buFont typeface="Rubik ExtraBold"/>
              <a:buNone/>
              <a:defRPr sz="3500">
                <a:solidFill>
                  <a:schemeClr val="dk1"/>
                </a:solidFill>
                <a:latin typeface="Rubik ExtraBold"/>
                <a:ea typeface="Rubik ExtraBold"/>
                <a:cs typeface="Rubik ExtraBold"/>
                <a:sym typeface="Rubik ExtraBold"/>
              </a:defRPr>
            </a:lvl6pPr>
            <a:lvl7pPr lvl="6" rtl="0">
              <a:spcBef>
                <a:spcPts val="0"/>
              </a:spcBef>
              <a:spcAft>
                <a:spcPts val="0"/>
              </a:spcAft>
              <a:buClr>
                <a:schemeClr val="dk1"/>
              </a:buClr>
              <a:buSzPts val="3500"/>
              <a:buFont typeface="Rubik ExtraBold"/>
              <a:buNone/>
              <a:defRPr sz="3500">
                <a:solidFill>
                  <a:schemeClr val="dk1"/>
                </a:solidFill>
                <a:latin typeface="Rubik ExtraBold"/>
                <a:ea typeface="Rubik ExtraBold"/>
                <a:cs typeface="Rubik ExtraBold"/>
                <a:sym typeface="Rubik ExtraBold"/>
              </a:defRPr>
            </a:lvl7pPr>
            <a:lvl8pPr lvl="7" rtl="0">
              <a:spcBef>
                <a:spcPts val="0"/>
              </a:spcBef>
              <a:spcAft>
                <a:spcPts val="0"/>
              </a:spcAft>
              <a:buClr>
                <a:schemeClr val="dk1"/>
              </a:buClr>
              <a:buSzPts val="3500"/>
              <a:buFont typeface="Rubik ExtraBold"/>
              <a:buNone/>
              <a:defRPr sz="3500">
                <a:solidFill>
                  <a:schemeClr val="dk1"/>
                </a:solidFill>
                <a:latin typeface="Rubik ExtraBold"/>
                <a:ea typeface="Rubik ExtraBold"/>
                <a:cs typeface="Rubik ExtraBold"/>
                <a:sym typeface="Rubik ExtraBold"/>
              </a:defRPr>
            </a:lvl8pPr>
            <a:lvl9pPr lvl="8" rtl="0">
              <a:spcBef>
                <a:spcPts val="0"/>
              </a:spcBef>
              <a:spcAft>
                <a:spcPts val="0"/>
              </a:spcAft>
              <a:buClr>
                <a:schemeClr val="dk1"/>
              </a:buClr>
              <a:buSzPts val="3500"/>
              <a:buFont typeface="Rubik ExtraBold"/>
              <a:buNone/>
              <a:defRPr sz="3500">
                <a:solidFill>
                  <a:schemeClr val="dk1"/>
                </a:solidFill>
                <a:latin typeface="Rubik ExtraBold"/>
                <a:ea typeface="Rubik ExtraBold"/>
                <a:cs typeface="Rubik ExtraBold"/>
                <a:sym typeface="Rubik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8" r:id="rId4"/>
    <p:sldLayoutId id="2147483660" r:id="rId5"/>
    <p:sldLayoutId id="2147483667" r:id="rId6"/>
    <p:sldLayoutId id="214748366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78"/>
        <p:cNvGrpSpPr/>
        <p:nvPr/>
      </p:nvGrpSpPr>
      <p:grpSpPr>
        <a:xfrm>
          <a:off x="0" y="0"/>
          <a:ext cx="0" cy="0"/>
          <a:chOff x="0" y="0"/>
          <a:chExt cx="0" cy="0"/>
        </a:xfrm>
      </p:grpSpPr>
      <p:sp>
        <p:nvSpPr>
          <p:cNvPr id="279" name="Google Shape;279;p26"/>
          <p:cNvSpPr/>
          <p:nvPr/>
        </p:nvSpPr>
        <p:spPr>
          <a:xfrm>
            <a:off x="8115250" y="1962150"/>
            <a:ext cx="1028700" cy="215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26"/>
          <p:cNvGrpSpPr/>
          <p:nvPr/>
        </p:nvGrpSpPr>
        <p:grpSpPr>
          <a:xfrm rot="10800000">
            <a:off x="6885065" y="4110274"/>
            <a:ext cx="1334959" cy="1485874"/>
            <a:chOff x="799165" y="-457201"/>
            <a:chExt cx="1334959" cy="1485874"/>
          </a:xfrm>
        </p:grpSpPr>
        <p:sp>
          <p:nvSpPr>
            <p:cNvPr id="281" name="Google Shape;281;p26"/>
            <p:cNvSpPr/>
            <p:nvPr/>
          </p:nvSpPr>
          <p:spPr>
            <a:xfrm>
              <a:off x="903201" y="-457201"/>
              <a:ext cx="1230923" cy="1485874"/>
            </a:xfrm>
            <a:custGeom>
              <a:avLst/>
              <a:gdLst/>
              <a:ahLst/>
              <a:cxnLst/>
              <a:rect l="l" t="t" r="r" b="b"/>
              <a:pathLst>
                <a:path w="33531" h="40476" extrusionOk="0">
                  <a:moveTo>
                    <a:pt x="31653" y="1"/>
                  </a:moveTo>
                  <a:lnTo>
                    <a:pt x="31653" y="24575"/>
                  </a:lnTo>
                  <a:cubicBezTo>
                    <a:pt x="31653" y="32280"/>
                    <a:pt x="25409" y="38512"/>
                    <a:pt x="17716" y="38512"/>
                  </a:cubicBezTo>
                  <a:lnTo>
                    <a:pt x="0" y="38512"/>
                  </a:lnTo>
                  <a:lnTo>
                    <a:pt x="0" y="40475"/>
                  </a:lnTo>
                  <a:lnTo>
                    <a:pt x="18244" y="40451"/>
                  </a:lnTo>
                  <a:cubicBezTo>
                    <a:pt x="26684" y="40451"/>
                    <a:pt x="33530" y="33617"/>
                    <a:pt x="33530" y="25164"/>
                  </a:cubicBezTo>
                  <a:lnTo>
                    <a:pt x="335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903201" y="-457201"/>
              <a:ext cx="1074171" cy="1329122"/>
            </a:xfrm>
            <a:custGeom>
              <a:avLst/>
              <a:gdLst/>
              <a:ahLst/>
              <a:cxnLst/>
              <a:rect l="l" t="t" r="r" b="b"/>
              <a:pathLst>
                <a:path w="29261" h="36206" extrusionOk="0">
                  <a:moveTo>
                    <a:pt x="27384" y="1"/>
                  </a:moveTo>
                  <a:lnTo>
                    <a:pt x="27384" y="23728"/>
                  </a:lnTo>
                  <a:cubicBezTo>
                    <a:pt x="27384" y="29544"/>
                    <a:pt x="22685" y="34243"/>
                    <a:pt x="16870" y="34243"/>
                  </a:cubicBezTo>
                  <a:lnTo>
                    <a:pt x="0" y="34243"/>
                  </a:lnTo>
                  <a:lnTo>
                    <a:pt x="0" y="36206"/>
                  </a:lnTo>
                  <a:lnTo>
                    <a:pt x="13974" y="36181"/>
                  </a:lnTo>
                  <a:lnTo>
                    <a:pt x="17397" y="36181"/>
                  </a:lnTo>
                  <a:cubicBezTo>
                    <a:pt x="23949" y="36181"/>
                    <a:pt x="29261" y="30881"/>
                    <a:pt x="29261" y="24330"/>
                  </a:cubicBezTo>
                  <a:lnTo>
                    <a:pt x="292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903201" y="-457201"/>
              <a:ext cx="917456" cy="1172407"/>
            </a:xfrm>
            <a:custGeom>
              <a:avLst/>
              <a:gdLst/>
              <a:ahLst/>
              <a:cxnLst/>
              <a:rect l="l" t="t" r="r" b="b"/>
              <a:pathLst>
                <a:path w="24992" h="31937" extrusionOk="0">
                  <a:moveTo>
                    <a:pt x="23114" y="1"/>
                  </a:moveTo>
                  <a:lnTo>
                    <a:pt x="23114" y="22158"/>
                  </a:lnTo>
                  <a:cubicBezTo>
                    <a:pt x="23114" y="26477"/>
                    <a:pt x="19618" y="29973"/>
                    <a:pt x="15287" y="29973"/>
                  </a:cubicBezTo>
                  <a:lnTo>
                    <a:pt x="0" y="29973"/>
                  </a:lnTo>
                  <a:lnTo>
                    <a:pt x="0" y="31936"/>
                  </a:lnTo>
                  <a:lnTo>
                    <a:pt x="9705" y="31912"/>
                  </a:lnTo>
                  <a:lnTo>
                    <a:pt x="9705" y="31924"/>
                  </a:lnTo>
                  <a:lnTo>
                    <a:pt x="15594" y="31924"/>
                  </a:lnTo>
                  <a:cubicBezTo>
                    <a:pt x="20783" y="31924"/>
                    <a:pt x="24991" y="27703"/>
                    <a:pt x="24991" y="22514"/>
                  </a:cubicBezTo>
                  <a:lnTo>
                    <a:pt x="249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799165" y="-457201"/>
              <a:ext cx="864741" cy="1016096"/>
            </a:xfrm>
            <a:custGeom>
              <a:avLst/>
              <a:gdLst/>
              <a:ahLst/>
              <a:cxnLst/>
              <a:rect l="l" t="t" r="r" b="b"/>
              <a:pathLst>
                <a:path w="23556" h="27679" extrusionOk="0">
                  <a:moveTo>
                    <a:pt x="21679" y="1"/>
                  </a:moveTo>
                  <a:lnTo>
                    <a:pt x="21679" y="21471"/>
                  </a:lnTo>
                  <a:cubicBezTo>
                    <a:pt x="21679" y="23814"/>
                    <a:pt x="19777" y="25716"/>
                    <a:pt x="17434" y="25716"/>
                  </a:cubicBezTo>
                  <a:lnTo>
                    <a:pt x="2834" y="25716"/>
                  </a:lnTo>
                  <a:lnTo>
                    <a:pt x="2834" y="27654"/>
                  </a:lnTo>
                  <a:lnTo>
                    <a:pt x="17397" y="27654"/>
                  </a:lnTo>
                  <a:cubicBezTo>
                    <a:pt x="20795" y="27654"/>
                    <a:pt x="23556" y="24894"/>
                    <a:pt x="23556" y="21495"/>
                  </a:cubicBezTo>
                  <a:lnTo>
                    <a:pt x="23556" y="1"/>
                  </a:lnTo>
                  <a:close/>
                  <a:moveTo>
                    <a:pt x="0" y="27654"/>
                  </a:moveTo>
                  <a:lnTo>
                    <a:pt x="2834" y="27679"/>
                  </a:lnTo>
                  <a:lnTo>
                    <a:pt x="2834" y="2765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 name="Google Shape;285;p26"/>
          <p:cNvSpPr/>
          <p:nvPr/>
        </p:nvSpPr>
        <p:spPr>
          <a:xfrm>
            <a:off x="-50" y="4116675"/>
            <a:ext cx="1028700" cy="1038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8115350" y="4114825"/>
            <a:ext cx="1028700" cy="1038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26"/>
          <p:cNvGrpSpPr/>
          <p:nvPr/>
        </p:nvGrpSpPr>
        <p:grpSpPr>
          <a:xfrm>
            <a:off x="8105835" y="4138848"/>
            <a:ext cx="1054972" cy="1016117"/>
            <a:chOff x="907483" y="3233032"/>
            <a:chExt cx="801529" cy="772008"/>
          </a:xfrm>
        </p:grpSpPr>
        <p:sp>
          <p:nvSpPr>
            <p:cNvPr id="288" name="Google Shape;288;p26"/>
            <p:cNvSpPr/>
            <p:nvPr/>
          </p:nvSpPr>
          <p:spPr>
            <a:xfrm>
              <a:off x="962704" y="3233032"/>
              <a:ext cx="153890" cy="133090"/>
            </a:xfrm>
            <a:custGeom>
              <a:avLst/>
              <a:gdLst/>
              <a:ahLst/>
              <a:cxnLst/>
              <a:rect l="l" t="t" r="r" b="b"/>
              <a:pathLst>
                <a:path w="4994" h="4319" extrusionOk="0">
                  <a:moveTo>
                    <a:pt x="2503" y="0"/>
                  </a:moveTo>
                  <a:cubicBezTo>
                    <a:pt x="1129" y="0"/>
                    <a:pt x="0" y="1117"/>
                    <a:pt x="0" y="2503"/>
                  </a:cubicBezTo>
                  <a:lnTo>
                    <a:pt x="0" y="4319"/>
                  </a:lnTo>
                  <a:lnTo>
                    <a:pt x="1227" y="4319"/>
                  </a:lnTo>
                  <a:lnTo>
                    <a:pt x="1227" y="2454"/>
                  </a:lnTo>
                  <a:cubicBezTo>
                    <a:pt x="1227" y="1730"/>
                    <a:pt x="1804" y="1154"/>
                    <a:pt x="2527" y="1154"/>
                  </a:cubicBezTo>
                  <a:cubicBezTo>
                    <a:pt x="3251" y="1154"/>
                    <a:pt x="3828" y="1730"/>
                    <a:pt x="3828" y="2454"/>
                  </a:cubicBezTo>
                  <a:lnTo>
                    <a:pt x="3828" y="4319"/>
                  </a:lnTo>
                  <a:lnTo>
                    <a:pt x="4993" y="4319"/>
                  </a:lnTo>
                  <a:lnTo>
                    <a:pt x="4993" y="2503"/>
                  </a:lnTo>
                  <a:cubicBezTo>
                    <a:pt x="4993" y="1129"/>
                    <a:pt x="3877" y="0"/>
                    <a:pt x="25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1081403" y="3233032"/>
              <a:ext cx="153890" cy="133090"/>
            </a:xfrm>
            <a:custGeom>
              <a:avLst/>
              <a:gdLst/>
              <a:ahLst/>
              <a:cxnLst/>
              <a:rect l="l" t="t" r="r" b="b"/>
              <a:pathLst>
                <a:path w="4994" h="4319" extrusionOk="0">
                  <a:moveTo>
                    <a:pt x="2491" y="0"/>
                  </a:moveTo>
                  <a:cubicBezTo>
                    <a:pt x="1117" y="0"/>
                    <a:pt x="0" y="1117"/>
                    <a:pt x="0" y="2503"/>
                  </a:cubicBezTo>
                  <a:lnTo>
                    <a:pt x="0" y="4319"/>
                  </a:lnTo>
                  <a:lnTo>
                    <a:pt x="1215" y="4319"/>
                  </a:lnTo>
                  <a:lnTo>
                    <a:pt x="1215" y="2454"/>
                  </a:lnTo>
                  <a:cubicBezTo>
                    <a:pt x="1215" y="1730"/>
                    <a:pt x="1792" y="1154"/>
                    <a:pt x="2516" y="1154"/>
                  </a:cubicBezTo>
                  <a:cubicBezTo>
                    <a:pt x="3239" y="1154"/>
                    <a:pt x="3828" y="1730"/>
                    <a:pt x="3828" y="2454"/>
                  </a:cubicBezTo>
                  <a:lnTo>
                    <a:pt x="3828" y="4319"/>
                  </a:lnTo>
                  <a:lnTo>
                    <a:pt x="4994" y="4319"/>
                  </a:lnTo>
                  <a:lnTo>
                    <a:pt x="4994" y="2503"/>
                  </a:lnTo>
                  <a:cubicBezTo>
                    <a:pt x="4994" y="1129"/>
                    <a:pt x="3877" y="0"/>
                    <a:pt x="24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1199733" y="3233032"/>
              <a:ext cx="153890" cy="133090"/>
            </a:xfrm>
            <a:custGeom>
              <a:avLst/>
              <a:gdLst/>
              <a:ahLst/>
              <a:cxnLst/>
              <a:rect l="l" t="t" r="r" b="b"/>
              <a:pathLst>
                <a:path w="4994" h="4319" extrusionOk="0">
                  <a:moveTo>
                    <a:pt x="2503" y="0"/>
                  </a:moveTo>
                  <a:cubicBezTo>
                    <a:pt x="1117" y="0"/>
                    <a:pt x="1" y="1117"/>
                    <a:pt x="1" y="2503"/>
                  </a:cubicBezTo>
                  <a:lnTo>
                    <a:pt x="1" y="4319"/>
                  </a:lnTo>
                  <a:lnTo>
                    <a:pt x="1215" y="4319"/>
                  </a:lnTo>
                  <a:lnTo>
                    <a:pt x="1215" y="2454"/>
                  </a:lnTo>
                  <a:cubicBezTo>
                    <a:pt x="1215" y="1730"/>
                    <a:pt x="1804" y="1154"/>
                    <a:pt x="2528" y="1154"/>
                  </a:cubicBezTo>
                  <a:cubicBezTo>
                    <a:pt x="3239" y="1154"/>
                    <a:pt x="3828" y="1730"/>
                    <a:pt x="3828" y="2454"/>
                  </a:cubicBezTo>
                  <a:lnTo>
                    <a:pt x="3828" y="4319"/>
                  </a:lnTo>
                  <a:lnTo>
                    <a:pt x="4994" y="4319"/>
                  </a:lnTo>
                  <a:lnTo>
                    <a:pt x="4994" y="2503"/>
                  </a:lnTo>
                  <a:cubicBezTo>
                    <a:pt x="4994" y="1129"/>
                    <a:pt x="3877" y="0"/>
                    <a:pt x="25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a:off x="1318432" y="3233032"/>
              <a:ext cx="153520" cy="133090"/>
            </a:xfrm>
            <a:custGeom>
              <a:avLst/>
              <a:gdLst/>
              <a:ahLst/>
              <a:cxnLst/>
              <a:rect l="l" t="t" r="r" b="b"/>
              <a:pathLst>
                <a:path w="4982" h="4319" extrusionOk="0">
                  <a:moveTo>
                    <a:pt x="2491" y="0"/>
                  </a:moveTo>
                  <a:cubicBezTo>
                    <a:pt x="1117" y="0"/>
                    <a:pt x="1" y="1117"/>
                    <a:pt x="1" y="2503"/>
                  </a:cubicBezTo>
                  <a:lnTo>
                    <a:pt x="1" y="4319"/>
                  </a:lnTo>
                  <a:lnTo>
                    <a:pt x="1216" y="4319"/>
                  </a:lnTo>
                  <a:lnTo>
                    <a:pt x="1216" y="2454"/>
                  </a:lnTo>
                  <a:cubicBezTo>
                    <a:pt x="1216" y="1730"/>
                    <a:pt x="1792" y="1154"/>
                    <a:pt x="2516" y="1154"/>
                  </a:cubicBezTo>
                  <a:cubicBezTo>
                    <a:pt x="3240" y="1154"/>
                    <a:pt x="3816" y="1730"/>
                    <a:pt x="3816" y="2454"/>
                  </a:cubicBezTo>
                  <a:lnTo>
                    <a:pt x="3816" y="4319"/>
                  </a:lnTo>
                  <a:lnTo>
                    <a:pt x="4982" y="4319"/>
                  </a:lnTo>
                  <a:lnTo>
                    <a:pt x="4982" y="2503"/>
                  </a:lnTo>
                  <a:cubicBezTo>
                    <a:pt x="4982" y="1129"/>
                    <a:pt x="3866" y="0"/>
                    <a:pt x="24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1436793" y="3233032"/>
              <a:ext cx="153890" cy="133090"/>
            </a:xfrm>
            <a:custGeom>
              <a:avLst/>
              <a:gdLst/>
              <a:ahLst/>
              <a:cxnLst/>
              <a:rect l="l" t="t" r="r" b="b"/>
              <a:pathLst>
                <a:path w="4994" h="4319" extrusionOk="0">
                  <a:moveTo>
                    <a:pt x="2491" y="0"/>
                  </a:moveTo>
                  <a:cubicBezTo>
                    <a:pt x="1116" y="0"/>
                    <a:pt x="0" y="1117"/>
                    <a:pt x="0" y="2503"/>
                  </a:cubicBezTo>
                  <a:lnTo>
                    <a:pt x="0" y="4319"/>
                  </a:lnTo>
                  <a:lnTo>
                    <a:pt x="1215" y="4319"/>
                  </a:lnTo>
                  <a:lnTo>
                    <a:pt x="1215" y="2454"/>
                  </a:lnTo>
                  <a:cubicBezTo>
                    <a:pt x="1215" y="1730"/>
                    <a:pt x="1804" y="1154"/>
                    <a:pt x="2515" y="1154"/>
                  </a:cubicBezTo>
                  <a:cubicBezTo>
                    <a:pt x="3239" y="1154"/>
                    <a:pt x="3828" y="1730"/>
                    <a:pt x="3828" y="2454"/>
                  </a:cubicBezTo>
                  <a:lnTo>
                    <a:pt x="3828" y="4319"/>
                  </a:lnTo>
                  <a:lnTo>
                    <a:pt x="4993" y="4319"/>
                  </a:lnTo>
                  <a:lnTo>
                    <a:pt x="4993" y="2503"/>
                  </a:lnTo>
                  <a:cubicBezTo>
                    <a:pt x="4993" y="1129"/>
                    <a:pt x="3877" y="0"/>
                    <a:pt x="24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a:off x="1555122" y="3233032"/>
              <a:ext cx="153890" cy="133090"/>
            </a:xfrm>
            <a:custGeom>
              <a:avLst/>
              <a:gdLst/>
              <a:ahLst/>
              <a:cxnLst/>
              <a:rect l="l" t="t" r="r" b="b"/>
              <a:pathLst>
                <a:path w="4994" h="4319" extrusionOk="0">
                  <a:moveTo>
                    <a:pt x="2503" y="0"/>
                  </a:moveTo>
                  <a:cubicBezTo>
                    <a:pt x="1117" y="0"/>
                    <a:pt x="0" y="1117"/>
                    <a:pt x="0" y="2503"/>
                  </a:cubicBezTo>
                  <a:lnTo>
                    <a:pt x="0" y="4319"/>
                  </a:lnTo>
                  <a:lnTo>
                    <a:pt x="1215" y="4319"/>
                  </a:lnTo>
                  <a:lnTo>
                    <a:pt x="1215" y="2454"/>
                  </a:lnTo>
                  <a:cubicBezTo>
                    <a:pt x="1215" y="1730"/>
                    <a:pt x="1804" y="1154"/>
                    <a:pt x="2527" y="1154"/>
                  </a:cubicBezTo>
                  <a:cubicBezTo>
                    <a:pt x="3251" y="1154"/>
                    <a:pt x="3828" y="1730"/>
                    <a:pt x="3828" y="2454"/>
                  </a:cubicBezTo>
                  <a:lnTo>
                    <a:pt x="3828" y="4319"/>
                  </a:lnTo>
                  <a:lnTo>
                    <a:pt x="4993" y="4319"/>
                  </a:lnTo>
                  <a:lnTo>
                    <a:pt x="4993" y="2503"/>
                  </a:lnTo>
                  <a:cubicBezTo>
                    <a:pt x="4993" y="1129"/>
                    <a:pt x="3877" y="0"/>
                    <a:pt x="25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907483" y="3362332"/>
              <a:ext cx="153921" cy="133090"/>
            </a:xfrm>
            <a:custGeom>
              <a:avLst/>
              <a:gdLst/>
              <a:ahLst/>
              <a:cxnLst/>
              <a:rect l="l" t="t" r="r" b="b"/>
              <a:pathLst>
                <a:path w="4995" h="4319" extrusionOk="0">
                  <a:moveTo>
                    <a:pt x="2504" y="0"/>
                  </a:moveTo>
                  <a:cubicBezTo>
                    <a:pt x="1130" y="0"/>
                    <a:pt x="1" y="1117"/>
                    <a:pt x="1" y="2503"/>
                  </a:cubicBezTo>
                  <a:lnTo>
                    <a:pt x="1" y="4319"/>
                  </a:lnTo>
                  <a:lnTo>
                    <a:pt x="1228" y="4319"/>
                  </a:lnTo>
                  <a:lnTo>
                    <a:pt x="1228" y="2454"/>
                  </a:lnTo>
                  <a:cubicBezTo>
                    <a:pt x="1228" y="1730"/>
                    <a:pt x="1804" y="1153"/>
                    <a:pt x="2528" y="1153"/>
                  </a:cubicBezTo>
                  <a:cubicBezTo>
                    <a:pt x="3252" y="1153"/>
                    <a:pt x="3829" y="1730"/>
                    <a:pt x="3829" y="2454"/>
                  </a:cubicBezTo>
                  <a:lnTo>
                    <a:pt x="3829" y="4319"/>
                  </a:lnTo>
                  <a:lnTo>
                    <a:pt x="4994" y="4319"/>
                  </a:lnTo>
                  <a:lnTo>
                    <a:pt x="4994" y="2503"/>
                  </a:lnTo>
                  <a:cubicBezTo>
                    <a:pt x="4994" y="1129"/>
                    <a:pt x="3878" y="0"/>
                    <a:pt x="25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1026214" y="3362332"/>
              <a:ext cx="153890" cy="133090"/>
            </a:xfrm>
            <a:custGeom>
              <a:avLst/>
              <a:gdLst/>
              <a:ahLst/>
              <a:cxnLst/>
              <a:rect l="l" t="t" r="r" b="b"/>
              <a:pathLst>
                <a:path w="4994" h="4319" extrusionOk="0">
                  <a:moveTo>
                    <a:pt x="2491" y="0"/>
                  </a:moveTo>
                  <a:cubicBezTo>
                    <a:pt x="1117" y="0"/>
                    <a:pt x="0" y="1117"/>
                    <a:pt x="0" y="2503"/>
                  </a:cubicBezTo>
                  <a:lnTo>
                    <a:pt x="0" y="4319"/>
                  </a:lnTo>
                  <a:lnTo>
                    <a:pt x="1215" y="4319"/>
                  </a:lnTo>
                  <a:lnTo>
                    <a:pt x="1215" y="2454"/>
                  </a:lnTo>
                  <a:cubicBezTo>
                    <a:pt x="1215" y="1730"/>
                    <a:pt x="1791" y="1153"/>
                    <a:pt x="2515" y="1153"/>
                  </a:cubicBezTo>
                  <a:cubicBezTo>
                    <a:pt x="3239" y="1153"/>
                    <a:pt x="3828" y="1730"/>
                    <a:pt x="3828" y="2454"/>
                  </a:cubicBezTo>
                  <a:lnTo>
                    <a:pt x="3828" y="4319"/>
                  </a:lnTo>
                  <a:lnTo>
                    <a:pt x="4994" y="4319"/>
                  </a:lnTo>
                  <a:lnTo>
                    <a:pt x="4994" y="2503"/>
                  </a:lnTo>
                  <a:cubicBezTo>
                    <a:pt x="4994" y="1129"/>
                    <a:pt x="3877" y="0"/>
                    <a:pt x="24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1144543" y="3362332"/>
              <a:ext cx="153890" cy="133090"/>
            </a:xfrm>
            <a:custGeom>
              <a:avLst/>
              <a:gdLst/>
              <a:ahLst/>
              <a:cxnLst/>
              <a:rect l="l" t="t" r="r" b="b"/>
              <a:pathLst>
                <a:path w="4994" h="4319" extrusionOk="0">
                  <a:moveTo>
                    <a:pt x="2491" y="0"/>
                  </a:moveTo>
                  <a:cubicBezTo>
                    <a:pt x="1117" y="0"/>
                    <a:pt x="0" y="1117"/>
                    <a:pt x="0" y="2503"/>
                  </a:cubicBezTo>
                  <a:lnTo>
                    <a:pt x="0" y="4319"/>
                  </a:lnTo>
                  <a:lnTo>
                    <a:pt x="1215" y="4319"/>
                  </a:lnTo>
                  <a:lnTo>
                    <a:pt x="1215" y="2454"/>
                  </a:lnTo>
                  <a:cubicBezTo>
                    <a:pt x="1215" y="1730"/>
                    <a:pt x="1804" y="1153"/>
                    <a:pt x="2515" y="1153"/>
                  </a:cubicBezTo>
                  <a:cubicBezTo>
                    <a:pt x="3239" y="1153"/>
                    <a:pt x="3828" y="1730"/>
                    <a:pt x="3828" y="2454"/>
                  </a:cubicBezTo>
                  <a:lnTo>
                    <a:pt x="3828" y="4319"/>
                  </a:lnTo>
                  <a:lnTo>
                    <a:pt x="4994" y="4319"/>
                  </a:lnTo>
                  <a:lnTo>
                    <a:pt x="4994" y="2503"/>
                  </a:lnTo>
                  <a:cubicBezTo>
                    <a:pt x="4994" y="1129"/>
                    <a:pt x="3877" y="0"/>
                    <a:pt x="24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1262873" y="3362332"/>
              <a:ext cx="153890" cy="133090"/>
            </a:xfrm>
            <a:custGeom>
              <a:avLst/>
              <a:gdLst/>
              <a:ahLst/>
              <a:cxnLst/>
              <a:rect l="l" t="t" r="r" b="b"/>
              <a:pathLst>
                <a:path w="4994" h="4319" extrusionOk="0">
                  <a:moveTo>
                    <a:pt x="2503" y="0"/>
                  </a:moveTo>
                  <a:cubicBezTo>
                    <a:pt x="1129" y="0"/>
                    <a:pt x="0" y="1117"/>
                    <a:pt x="0" y="2503"/>
                  </a:cubicBezTo>
                  <a:lnTo>
                    <a:pt x="0" y="4319"/>
                  </a:lnTo>
                  <a:lnTo>
                    <a:pt x="1227" y="4319"/>
                  </a:lnTo>
                  <a:lnTo>
                    <a:pt x="1227" y="2454"/>
                  </a:lnTo>
                  <a:cubicBezTo>
                    <a:pt x="1227" y="1730"/>
                    <a:pt x="1804" y="1153"/>
                    <a:pt x="2528" y="1153"/>
                  </a:cubicBezTo>
                  <a:cubicBezTo>
                    <a:pt x="3252" y="1153"/>
                    <a:pt x="3828" y="1730"/>
                    <a:pt x="3828" y="2454"/>
                  </a:cubicBezTo>
                  <a:lnTo>
                    <a:pt x="3828" y="4319"/>
                  </a:lnTo>
                  <a:lnTo>
                    <a:pt x="4994" y="4319"/>
                  </a:lnTo>
                  <a:lnTo>
                    <a:pt x="4994" y="2503"/>
                  </a:lnTo>
                  <a:cubicBezTo>
                    <a:pt x="4994" y="1129"/>
                    <a:pt x="3877" y="0"/>
                    <a:pt x="25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a:off x="1381572" y="3362332"/>
              <a:ext cx="153520" cy="133090"/>
            </a:xfrm>
            <a:custGeom>
              <a:avLst/>
              <a:gdLst/>
              <a:ahLst/>
              <a:cxnLst/>
              <a:rect l="l" t="t" r="r" b="b"/>
              <a:pathLst>
                <a:path w="4982" h="4319" extrusionOk="0">
                  <a:moveTo>
                    <a:pt x="2491" y="0"/>
                  </a:moveTo>
                  <a:cubicBezTo>
                    <a:pt x="1117" y="0"/>
                    <a:pt x="1" y="1117"/>
                    <a:pt x="1" y="2503"/>
                  </a:cubicBezTo>
                  <a:lnTo>
                    <a:pt x="1" y="4319"/>
                  </a:lnTo>
                  <a:lnTo>
                    <a:pt x="1215" y="4319"/>
                  </a:lnTo>
                  <a:lnTo>
                    <a:pt x="1215" y="2454"/>
                  </a:lnTo>
                  <a:cubicBezTo>
                    <a:pt x="1215" y="1730"/>
                    <a:pt x="1792" y="1153"/>
                    <a:pt x="2516" y="1153"/>
                  </a:cubicBezTo>
                  <a:cubicBezTo>
                    <a:pt x="3240" y="1153"/>
                    <a:pt x="3829" y="1730"/>
                    <a:pt x="3829" y="2454"/>
                  </a:cubicBezTo>
                  <a:lnTo>
                    <a:pt x="3829" y="4319"/>
                  </a:lnTo>
                  <a:lnTo>
                    <a:pt x="4982" y="4319"/>
                  </a:lnTo>
                  <a:lnTo>
                    <a:pt x="4982" y="2503"/>
                  </a:lnTo>
                  <a:cubicBezTo>
                    <a:pt x="4982" y="1129"/>
                    <a:pt x="3878" y="0"/>
                    <a:pt x="24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1499902" y="3362332"/>
              <a:ext cx="153921" cy="133090"/>
            </a:xfrm>
            <a:custGeom>
              <a:avLst/>
              <a:gdLst/>
              <a:ahLst/>
              <a:cxnLst/>
              <a:rect l="l" t="t" r="r" b="b"/>
              <a:pathLst>
                <a:path w="4995" h="4319" extrusionOk="0">
                  <a:moveTo>
                    <a:pt x="2504" y="0"/>
                  </a:moveTo>
                  <a:cubicBezTo>
                    <a:pt x="1117" y="0"/>
                    <a:pt x="1" y="1117"/>
                    <a:pt x="1" y="2503"/>
                  </a:cubicBezTo>
                  <a:lnTo>
                    <a:pt x="1" y="4319"/>
                  </a:lnTo>
                  <a:lnTo>
                    <a:pt x="1215" y="4319"/>
                  </a:lnTo>
                  <a:lnTo>
                    <a:pt x="1215" y="2454"/>
                  </a:lnTo>
                  <a:cubicBezTo>
                    <a:pt x="1215" y="1730"/>
                    <a:pt x="1804" y="1153"/>
                    <a:pt x="2528" y="1153"/>
                  </a:cubicBezTo>
                  <a:cubicBezTo>
                    <a:pt x="3240" y="1153"/>
                    <a:pt x="3829" y="1730"/>
                    <a:pt x="3829" y="2454"/>
                  </a:cubicBezTo>
                  <a:lnTo>
                    <a:pt x="3829" y="4319"/>
                  </a:lnTo>
                  <a:lnTo>
                    <a:pt x="4994" y="4319"/>
                  </a:lnTo>
                  <a:lnTo>
                    <a:pt x="4994" y="2503"/>
                  </a:lnTo>
                  <a:cubicBezTo>
                    <a:pt x="4994" y="1129"/>
                    <a:pt x="3878" y="0"/>
                    <a:pt x="25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962704" y="3490091"/>
              <a:ext cx="153890" cy="133121"/>
            </a:xfrm>
            <a:custGeom>
              <a:avLst/>
              <a:gdLst/>
              <a:ahLst/>
              <a:cxnLst/>
              <a:rect l="l" t="t" r="r" b="b"/>
              <a:pathLst>
                <a:path w="4994" h="4320" extrusionOk="0">
                  <a:moveTo>
                    <a:pt x="2503" y="1"/>
                  </a:moveTo>
                  <a:cubicBezTo>
                    <a:pt x="1129" y="1"/>
                    <a:pt x="0" y="1117"/>
                    <a:pt x="0" y="2504"/>
                  </a:cubicBezTo>
                  <a:lnTo>
                    <a:pt x="0" y="4320"/>
                  </a:lnTo>
                  <a:lnTo>
                    <a:pt x="1227" y="4320"/>
                  </a:lnTo>
                  <a:lnTo>
                    <a:pt x="1227" y="2455"/>
                  </a:lnTo>
                  <a:cubicBezTo>
                    <a:pt x="1227" y="1731"/>
                    <a:pt x="1804" y="1142"/>
                    <a:pt x="2527" y="1142"/>
                  </a:cubicBezTo>
                  <a:cubicBezTo>
                    <a:pt x="3251" y="1142"/>
                    <a:pt x="3828" y="1731"/>
                    <a:pt x="3828" y="2455"/>
                  </a:cubicBezTo>
                  <a:lnTo>
                    <a:pt x="3828" y="4320"/>
                  </a:lnTo>
                  <a:lnTo>
                    <a:pt x="4993" y="4320"/>
                  </a:lnTo>
                  <a:lnTo>
                    <a:pt x="4993" y="2504"/>
                  </a:lnTo>
                  <a:cubicBezTo>
                    <a:pt x="4993" y="1117"/>
                    <a:pt x="3877" y="1"/>
                    <a:pt x="25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1081403" y="3490091"/>
              <a:ext cx="153890" cy="133121"/>
            </a:xfrm>
            <a:custGeom>
              <a:avLst/>
              <a:gdLst/>
              <a:ahLst/>
              <a:cxnLst/>
              <a:rect l="l" t="t" r="r" b="b"/>
              <a:pathLst>
                <a:path w="4994" h="4320" extrusionOk="0">
                  <a:moveTo>
                    <a:pt x="2491" y="1"/>
                  </a:moveTo>
                  <a:cubicBezTo>
                    <a:pt x="1117" y="1"/>
                    <a:pt x="0" y="1117"/>
                    <a:pt x="0" y="2504"/>
                  </a:cubicBezTo>
                  <a:lnTo>
                    <a:pt x="0" y="4320"/>
                  </a:lnTo>
                  <a:lnTo>
                    <a:pt x="1215" y="4320"/>
                  </a:lnTo>
                  <a:lnTo>
                    <a:pt x="1215" y="2455"/>
                  </a:lnTo>
                  <a:cubicBezTo>
                    <a:pt x="1215" y="1731"/>
                    <a:pt x="1792" y="1142"/>
                    <a:pt x="2516" y="1142"/>
                  </a:cubicBezTo>
                  <a:cubicBezTo>
                    <a:pt x="3239" y="1142"/>
                    <a:pt x="3828" y="1731"/>
                    <a:pt x="3828" y="2455"/>
                  </a:cubicBezTo>
                  <a:lnTo>
                    <a:pt x="3828" y="4320"/>
                  </a:lnTo>
                  <a:lnTo>
                    <a:pt x="4994" y="4320"/>
                  </a:lnTo>
                  <a:lnTo>
                    <a:pt x="4994" y="2504"/>
                  </a:lnTo>
                  <a:cubicBezTo>
                    <a:pt x="4994" y="1117"/>
                    <a:pt x="3877" y="1"/>
                    <a:pt x="24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1199733" y="3490091"/>
              <a:ext cx="153890" cy="133121"/>
            </a:xfrm>
            <a:custGeom>
              <a:avLst/>
              <a:gdLst/>
              <a:ahLst/>
              <a:cxnLst/>
              <a:rect l="l" t="t" r="r" b="b"/>
              <a:pathLst>
                <a:path w="4994" h="4320" extrusionOk="0">
                  <a:moveTo>
                    <a:pt x="2503" y="1"/>
                  </a:moveTo>
                  <a:cubicBezTo>
                    <a:pt x="1117" y="1"/>
                    <a:pt x="1" y="1117"/>
                    <a:pt x="1" y="2504"/>
                  </a:cubicBezTo>
                  <a:lnTo>
                    <a:pt x="1" y="4320"/>
                  </a:lnTo>
                  <a:lnTo>
                    <a:pt x="1215" y="4320"/>
                  </a:lnTo>
                  <a:lnTo>
                    <a:pt x="1215" y="2455"/>
                  </a:lnTo>
                  <a:cubicBezTo>
                    <a:pt x="1215" y="1731"/>
                    <a:pt x="1804" y="1142"/>
                    <a:pt x="2528" y="1142"/>
                  </a:cubicBezTo>
                  <a:cubicBezTo>
                    <a:pt x="3239" y="1142"/>
                    <a:pt x="3828" y="1731"/>
                    <a:pt x="3828" y="2455"/>
                  </a:cubicBezTo>
                  <a:lnTo>
                    <a:pt x="3828" y="4320"/>
                  </a:lnTo>
                  <a:lnTo>
                    <a:pt x="4994" y="4320"/>
                  </a:lnTo>
                  <a:lnTo>
                    <a:pt x="4994" y="2504"/>
                  </a:lnTo>
                  <a:cubicBezTo>
                    <a:pt x="4994" y="1117"/>
                    <a:pt x="3877" y="1"/>
                    <a:pt x="25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1318432" y="3490091"/>
              <a:ext cx="153520" cy="133121"/>
            </a:xfrm>
            <a:custGeom>
              <a:avLst/>
              <a:gdLst/>
              <a:ahLst/>
              <a:cxnLst/>
              <a:rect l="l" t="t" r="r" b="b"/>
              <a:pathLst>
                <a:path w="4982" h="4320" extrusionOk="0">
                  <a:moveTo>
                    <a:pt x="2491" y="1"/>
                  </a:moveTo>
                  <a:cubicBezTo>
                    <a:pt x="1117" y="1"/>
                    <a:pt x="1" y="1117"/>
                    <a:pt x="1" y="2504"/>
                  </a:cubicBezTo>
                  <a:lnTo>
                    <a:pt x="1" y="4320"/>
                  </a:lnTo>
                  <a:lnTo>
                    <a:pt x="1216" y="4320"/>
                  </a:lnTo>
                  <a:lnTo>
                    <a:pt x="1216" y="2455"/>
                  </a:lnTo>
                  <a:cubicBezTo>
                    <a:pt x="1216" y="1731"/>
                    <a:pt x="1792" y="1142"/>
                    <a:pt x="2516" y="1142"/>
                  </a:cubicBezTo>
                  <a:cubicBezTo>
                    <a:pt x="3240" y="1142"/>
                    <a:pt x="3816" y="1731"/>
                    <a:pt x="3816" y="2455"/>
                  </a:cubicBezTo>
                  <a:lnTo>
                    <a:pt x="3816" y="4320"/>
                  </a:lnTo>
                  <a:lnTo>
                    <a:pt x="4982" y="4320"/>
                  </a:lnTo>
                  <a:lnTo>
                    <a:pt x="4982" y="2504"/>
                  </a:lnTo>
                  <a:cubicBezTo>
                    <a:pt x="4982" y="1117"/>
                    <a:pt x="3866" y="1"/>
                    <a:pt x="24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1436793" y="3490091"/>
              <a:ext cx="153890" cy="133121"/>
            </a:xfrm>
            <a:custGeom>
              <a:avLst/>
              <a:gdLst/>
              <a:ahLst/>
              <a:cxnLst/>
              <a:rect l="l" t="t" r="r" b="b"/>
              <a:pathLst>
                <a:path w="4994" h="4320" extrusionOk="0">
                  <a:moveTo>
                    <a:pt x="2491" y="1"/>
                  </a:moveTo>
                  <a:cubicBezTo>
                    <a:pt x="1116" y="1"/>
                    <a:pt x="0" y="1117"/>
                    <a:pt x="0" y="2504"/>
                  </a:cubicBezTo>
                  <a:lnTo>
                    <a:pt x="0" y="4320"/>
                  </a:lnTo>
                  <a:lnTo>
                    <a:pt x="1215" y="4320"/>
                  </a:lnTo>
                  <a:lnTo>
                    <a:pt x="1215" y="2455"/>
                  </a:lnTo>
                  <a:cubicBezTo>
                    <a:pt x="1215" y="1731"/>
                    <a:pt x="1804" y="1142"/>
                    <a:pt x="2515" y="1142"/>
                  </a:cubicBezTo>
                  <a:cubicBezTo>
                    <a:pt x="3239" y="1142"/>
                    <a:pt x="3828" y="1731"/>
                    <a:pt x="3828" y="2455"/>
                  </a:cubicBezTo>
                  <a:lnTo>
                    <a:pt x="3828" y="4320"/>
                  </a:lnTo>
                  <a:lnTo>
                    <a:pt x="4993" y="4320"/>
                  </a:lnTo>
                  <a:lnTo>
                    <a:pt x="4993" y="2504"/>
                  </a:lnTo>
                  <a:cubicBezTo>
                    <a:pt x="4993" y="1117"/>
                    <a:pt x="3877" y="1"/>
                    <a:pt x="24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1555122" y="3490091"/>
              <a:ext cx="153890" cy="133121"/>
            </a:xfrm>
            <a:custGeom>
              <a:avLst/>
              <a:gdLst/>
              <a:ahLst/>
              <a:cxnLst/>
              <a:rect l="l" t="t" r="r" b="b"/>
              <a:pathLst>
                <a:path w="4994" h="4320" extrusionOk="0">
                  <a:moveTo>
                    <a:pt x="2503" y="1"/>
                  </a:moveTo>
                  <a:cubicBezTo>
                    <a:pt x="1117" y="1"/>
                    <a:pt x="0" y="1117"/>
                    <a:pt x="0" y="2504"/>
                  </a:cubicBezTo>
                  <a:lnTo>
                    <a:pt x="0" y="4320"/>
                  </a:lnTo>
                  <a:lnTo>
                    <a:pt x="1215" y="4320"/>
                  </a:lnTo>
                  <a:lnTo>
                    <a:pt x="1215" y="2455"/>
                  </a:lnTo>
                  <a:cubicBezTo>
                    <a:pt x="1215" y="1731"/>
                    <a:pt x="1804" y="1142"/>
                    <a:pt x="2527" y="1142"/>
                  </a:cubicBezTo>
                  <a:cubicBezTo>
                    <a:pt x="3251" y="1142"/>
                    <a:pt x="3828" y="1731"/>
                    <a:pt x="3828" y="2455"/>
                  </a:cubicBezTo>
                  <a:lnTo>
                    <a:pt x="3828" y="4320"/>
                  </a:lnTo>
                  <a:lnTo>
                    <a:pt x="4993" y="4320"/>
                  </a:lnTo>
                  <a:lnTo>
                    <a:pt x="4993" y="2504"/>
                  </a:lnTo>
                  <a:cubicBezTo>
                    <a:pt x="4993" y="1117"/>
                    <a:pt x="3877" y="1"/>
                    <a:pt x="25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907483" y="3619390"/>
              <a:ext cx="153921" cy="133121"/>
            </a:xfrm>
            <a:custGeom>
              <a:avLst/>
              <a:gdLst/>
              <a:ahLst/>
              <a:cxnLst/>
              <a:rect l="l" t="t" r="r" b="b"/>
              <a:pathLst>
                <a:path w="4995" h="4320" extrusionOk="0">
                  <a:moveTo>
                    <a:pt x="2504" y="1"/>
                  </a:moveTo>
                  <a:cubicBezTo>
                    <a:pt x="1130" y="1"/>
                    <a:pt x="1" y="1117"/>
                    <a:pt x="1" y="2504"/>
                  </a:cubicBezTo>
                  <a:lnTo>
                    <a:pt x="1" y="4319"/>
                  </a:lnTo>
                  <a:lnTo>
                    <a:pt x="1228" y="4319"/>
                  </a:lnTo>
                  <a:lnTo>
                    <a:pt x="1228" y="2455"/>
                  </a:lnTo>
                  <a:cubicBezTo>
                    <a:pt x="1228" y="1731"/>
                    <a:pt x="1804" y="1142"/>
                    <a:pt x="2528" y="1142"/>
                  </a:cubicBezTo>
                  <a:cubicBezTo>
                    <a:pt x="3252" y="1142"/>
                    <a:pt x="3829" y="1731"/>
                    <a:pt x="3829" y="2455"/>
                  </a:cubicBezTo>
                  <a:lnTo>
                    <a:pt x="3829" y="4319"/>
                  </a:lnTo>
                  <a:lnTo>
                    <a:pt x="4994" y="4319"/>
                  </a:lnTo>
                  <a:lnTo>
                    <a:pt x="4994" y="2504"/>
                  </a:lnTo>
                  <a:cubicBezTo>
                    <a:pt x="4994" y="1117"/>
                    <a:pt x="3878" y="1"/>
                    <a:pt x="25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1026214" y="3619390"/>
              <a:ext cx="153890" cy="133121"/>
            </a:xfrm>
            <a:custGeom>
              <a:avLst/>
              <a:gdLst/>
              <a:ahLst/>
              <a:cxnLst/>
              <a:rect l="l" t="t" r="r" b="b"/>
              <a:pathLst>
                <a:path w="4994" h="4320" extrusionOk="0">
                  <a:moveTo>
                    <a:pt x="2491" y="1"/>
                  </a:moveTo>
                  <a:cubicBezTo>
                    <a:pt x="1117" y="1"/>
                    <a:pt x="0" y="1117"/>
                    <a:pt x="0" y="2504"/>
                  </a:cubicBezTo>
                  <a:lnTo>
                    <a:pt x="0" y="4319"/>
                  </a:lnTo>
                  <a:lnTo>
                    <a:pt x="1215" y="4319"/>
                  </a:lnTo>
                  <a:lnTo>
                    <a:pt x="1215" y="2455"/>
                  </a:lnTo>
                  <a:cubicBezTo>
                    <a:pt x="1215" y="1731"/>
                    <a:pt x="1791" y="1142"/>
                    <a:pt x="2515" y="1142"/>
                  </a:cubicBezTo>
                  <a:cubicBezTo>
                    <a:pt x="3239" y="1142"/>
                    <a:pt x="3828" y="1731"/>
                    <a:pt x="3828" y="2455"/>
                  </a:cubicBezTo>
                  <a:lnTo>
                    <a:pt x="3828" y="4319"/>
                  </a:lnTo>
                  <a:lnTo>
                    <a:pt x="4994" y="4319"/>
                  </a:lnTo>
                  <a:lnTo>
                    <a:pt x="4994" y="2504"/>
                  </a:lnTo>
                  <a:cubicBezTo>
                    <a:pt x="4994" y="1117"/>
                    <a:pt x="3877" y="1"/>
                    <a:pt x="24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1144543" y="3619390"/>
              <a:ext cx="153890" cy="133121"/>
            </a:xfrm>
            <a:custGeom>
              <a:avLst/>
              <a:gdLst/>
              <a:ahLst/>
              <a:cxnLst/>
              <a:rect l="l" t="t" r="r" b="b"/>
              <a:pathLst>
                <a:path w="4994" h="4320" extrusionOk="0">
                  <a:moveTo>
                    <a:pt x="2491" y="1"/>
                  </a:moveTo>
                  <a:cubicBezTo>
                    <a:pt x="1117" y="1"/>
                    <a:pt x="0" y="1117"/>
                    <a:pt x="0" y="2504"/>
                  </a:cubicBezTo>
                  <a:lnTo>
                    <a:pt x="0" y="4319"/>
                  </a:lnTo>
                  <a:lnTo>
                    <a:pt x="1215" y="4319"/>
                  </a:lnTo>
                  <a:lnTo>
                    <a:pt x="1215" y="2455"/>
                  </a:lnTo>
                  <a:cubicBezTo>
                    <a:pt x="1215" y="1731"/>
                    <a:pt x="1804" y="1142"/>
                    <a:pt x="2515" y="1142"/>
                  </a:cubicBezTo>
                  <a:cubicBezTo>
                    <a:pt x="3239" y="1142"/>
                    <a:pt x="3828" y="1731"/>
                    <a:pt x="3828" y="2455"/>
                  </a:cubicBezTo>
                  <a:lnTo>
                    <a:pt x="3828" y="4319"/>
                  </a:lnTo>
                  <a:lnTo>
                    <a:pt x="4994" y="4319"/>
                  </a:lnTo>
                  <a:lnTo>
                    <a:pt x="4994" y="2504"/>
                  </a:lnTo>
                  <a:cubicBezTo>
                    <a:pt x="4994" y="1117"/>
                    <a:pt x="3877" y="1"/>
                    <a:pt x="24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1262873" y="3619390"/>
              <a:ext cx="153890" cy="133121"/>
            </a:xfrm>
            <a:custGeom>
              <a:avLst/>
              <a:gdLst/>
              <a:ahLst/>
              <a:cxnLst/>
              <a:rect l="l" t="t" r="r" b="b"/>
              <a:pathLst>
                <a:path w="4994" h="4320" extrusionOk="0">
                  <a:moveTo>
                    <a:pt x="2503" y="1"/>
                  </a:moveTo>
                  <a:cubicBezTo>
                    <a:pt x="1129" y="1"/>
                    <a:pt x="0" y="1117"/>
                    <a:pt x="0" y="2504"/>
                  </a:cubicBezTo>
                  <a:lnTo>
                    <a:pt x="0" y="4319"/>
                  </a:lnTo>
                  <a:lnTo>
                    <a:pt x="1227" y="4319"/>
                  </a:lnTo>
                  <a:lnTo>
                    <a:pt x="1227" y="2455"/>
                  </a:lnTo>
                  <a:cubicBezTo>
                    <a:pt x="1227" y="1731"/>
                    <a:pt x="1804" y="1142"/>
                    <a:pt x="2528" y="1142"/>
                  </a:cubicBezTo>
                  <a:cubicBezTo>
                    <a:pt x="3252" y="1142"/>
                    <a:pt x="3828" y="1731"/>
                    <a:pt x="3828" y="2455"/>
                  </a:cubicBezTo>
                  <a:lnTo>
                    <a:pt x="3828" y="4319"/>
                  </a:lnTo>
                  <a:lnTo>
                    <a:pt x="4994" y="4319"/>
                  </a:lnTo>
                  <a:lnTo>
                    <a:pt x="4994" y="2504"/>
                  </a:lnTo>
                  <a:cubicBezTo>
                    <a:pt x="4994" y="1117"/>
                    <a:pt x="3877" y="1"/>
                    <a:pt x="25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1381572" y="3619390"/>
              <a:ext cx="153520" cy="133121"/>
            </a:xfrm>
            <a:custGeom>
              <a:avLst/>
              <a:gdLst/>
              <a:ahLst/>
              <a:cxnLst/>
              <a:rect l="l" t="t" r="r" b="b"/>
              <a:pathLst>
                <a:path w="4982" h="4320" extrusionOk="0">
                  <a:moveTo>
                    <a:pt x="2491" y="1"/>
                  </a:moveTo>
                  <a:cubicBezTo>
                    <a:pt x="1117" y="1"/>
                    <a:pt x="1" y="1117"/>
                    <a:pt x="1" y="2504"/>
                  </a:cubicBezTo>
                  <a:lnTo>
                    <a:pt x="1" y="4319"/>
                  </a:lnTo>
                  <a:lnTo>
                    <a:pt x="1215" y="4319"/>
                  </a:lnTo>
                  <a:lnTo>
                    <a:pt x="1215" y="2455"/>
                  </a:lnTo>
                  <a:cubicBezTo>
                    <a:pt x="1215" y="1731"/>
                    <a:pt x="1792" y="1142"/>
                    <a:pt x="2516" y="1142"/>
                  </a:cubicBezTo>
                  <a:cubicBezTo>
                    <a:pt x="3240" y="1142"/>
                    <a:pt x="3829" y="1731"/>
                    <a:pt x="3829" y="2455"/>
                  </a:cubicBezTo>
                  <a:lnTo>
                    <a:pt x="3829" y="4319"/>
                  </a:lnTo>
                  <a:lnTo>
                    <a:pt x="4982" y="4319"/>
                  </a:lnTo>
                  <a:lnTo>
                    <a:pt x="4982" y="2504"/>
                  </a:lnTo>
                  <a:cubicBezTo>
                    <a:pt x="4982" y="1117"/>
                    <a:pt x="3878" y="1"/>
                    <a:pt x="24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1499902" y="3619390"/>
              <a:ext cx="153921" cy="133121"/>
            </a:xfrm>
            <a:custGeom>
              <a:avLst/>
              <a:gdLst/>
              <a:ahLst/>
              <a:cxnLst/>
              <a:rect l="l" t="t" r="r" b="b"/>
              <a:pathLst>
                <a:path w="4995" h="4320" extrusionOk="0">
                  <a:moveTo>
                    <a:pt x="2504" y="1"/>
                  </a:moveTo>
                  <a:cubicBezTo>
                    <a:pt x="1117" y="1"/>
                    <a:pt x="1" y="1117"/>
                    <a:pt x="1" y="2504"/>
                  </a:cubicBezTo>
                  <a:lnTo>
                    <a:pt x="1" y="4319"/>
                  </a:lnTo>
                  <a:lnTo>
                    <a:pt x="1215" y="4319"/>
                  </a:lnTo>
                  <a:lnTo>
                    <a:pt x="1215" y="2455"/>
                  </a:lnTo>
                  <a:cubicBezTo>
                    <a:pt x="1215" y="1731"/>
                    <a:pt x="1804" y="1142"/>
                    <a:pt x="2528" y="1142"/>
                  </a:cubicBezTo>
                  <a:cubicBezTo>
                    <a:pt x="3240" y="1142"/>
                    <a:pt x="3829" y="1731"/>
                    <a:pt x="3829" y="2455"/>
                  </a:cubicBezTo>
                  <a:lnTo>
                    <a:pt x="3829" y="4319"/>
                  </a:lnTo>
                  <a:lnTo>
                    <a:pt x="4994" y="4319"/>
                  </a:lnTo>
                  <a:lnTo>
                    <a:pt x="4994" y="2504"/>
                  </a:lnTo>
                  <a:cubicBezTo>
                    <a:pt x="4994" y="1117"/>
                    <a:pt x="3878" y="1"/>
                    <a:pt x="25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962704" y="3742650"/>
              <a:ext cx="153890" cy="133090"/>
            </a:xfrm>
            <a:custGeom>
              <a:avLst/>
              <a:gdLst/>
              <a:ahLst/>
              <a:cxnLst/>
              <a:rect l="l" t="t" r="r" b="b"/>
              <a:pathLst>
                <a:path w="4994" h="4319" extrusionOk="0">
                  <a:moveTo>
                    <a:pt x="2503" y="0"/>
                  </a:moveTo>
                  <a:cubicBezTo>
                    <a:pt x="1129" y="0"/>
                    <a:pt x="0" y="1117"/>
                    <a:pt x="0" y="2491"/>
                  </a:cubicBezTo>
                  <a:lnTo>
                    <a:pt x="0" y="4319"/>
                  </a:lnTo>
                  <a:lnTo>
                    <a:pt x="1227" y="4319"/>
                  </a:lnTo>
                  <a:lnTo>
                    <a:pt x="1227" y="2442"/>
                  </a:lnTo>
                  <a:cubicBezTo>
                    <a:pt x="1227" y="1718"/>
                    <a:pt x="1804" y="1141"/>
                    <a:pt x="2527" y="1141"/>
                  </a:cubicBezTo>
                  <a:cubicBezTo>
                    <a:pt x="3251" y="1141"/>
                    <a:pt x="3828" y="1718"/>
                    <a:pt x="3828" y="2442"/>
                  </a:cubicBezTo>
                  <a:lnTo>
                    <a:pt x="3828" y="4319"/>
                  </a:lnTo>
                  <a:lnTo>
                    <a:pt x="4993" y="4319"/>
                  </a:lnTo>
                  <a:lnTo>
                    <a:pt x="4993" y="2491"/>
                  </a:lnTo>
                  <a:cubicBezTo>
                    <a:pt x="4993" y="1117"/>
                    <a:pt x="3877" y="0"/>
                    <a:pt x="25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1081403" y="3742650"/>
              <a:ext cx="153890" cy="133090"/>
            </a:xfrm>
            <a:custGeom>
              <a:avLst/>
              <a:gdLst/>
              <a:ahLst/>
              <a:cxnLst/>
              <a:rect l="l" t="t" r="r" b="b"/>
              <a:pathLst>
                <a:path w="4994" h="4319" extrusionOk="0">
                  <a:moveTo>
                    <a:pt x="2491" y="0"/>
                  </a:moveTo>
                  <a:cubicBezTo>
                    <a:pt x="1117" y="0"/>
                    <a:pt x="0" y="1117"/>
                    <a:pt x="0" y="2491"/>
                  </a:cubicBezTo>
                  <a:lnTo>
                    <a:pt x="0" y="4319"/>
                  </a:lnTo>
                  <a:lnTo>
                    <a:pt x="1215" y="4319"/>
                  </a:lnTo>
                  <a:lnTo>
                    <a:pt x="1215" y="2442"/>
                  </a:lnTo>
                  <a:cubicBezTo>
                    <a:pt x="1215" y="1718"/>
                    <a:pt x="1792" y="1141"/>
                    <a:pt x="2516" y="1141"/>
                  </a:cubicBezTo>
                  <a:cubicBezTo>
                    <a:pt x="3239" y="1141"/>
                    <a:pt x="3828" y="1718"/>
                    <a:pt x="3828" y="2442"/>
                  </a:cubicBezTo>
                  <a:lnTo>
                    <a:pt x="3828" y="4319"/>
                  </a:lnTo>
                  <a:lnTo>
                    <a:pt x="4994" y="4319"/>
                  </a:lnTo>
                  <a:lnTo>
                    <a:pt x="4994" y="2491"/>
                  </a:lnTo>
                  <a:cubicBezTo>
                    <a:pt x="4994" y="1117"/>
                    <a:pt x="3877" y="0"/>
                    <a:pt x="24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1199733" y="3742650"/>
              <a:ext cx="153890" cy="133090"/>
            </a:xfrm>
            <a:custGeom>
              <a:avLst/>
              <a:gdLst/>
              <a:ahLst/>
              <a:cxnLst/>
              <a:rect l="l" t="t" r="r" b="b"/>
              <a:pathLst>
                <a:path w="4994" h="4319" extrusionOk="0">
                  <a:moveTo>
                    <a:pt x="2503" y="0"/>
                  </a:moveTo>
                  <a:cubicBezTo>
                    <a:pt x="1117" y="0"/>
                    <a:pt x="1" y="1117"/>
                    <a:pt x="1" y="2491"/>
                  </a:cubicBezTo>
                  <a:lnTo>
                    <a:pt x="1" y="4319"/>
                  </a:lnTo>
                  <a:lnTo>
                    <a:pt x="1215" y="4319"/>
                  </a:lnTo>
                  <a:lnTo>
                    <a:pt x="1215" y="2442"/>
                  </a:lnTo>
                  <a:cubicBezTo>
                    <a:pt x="1215" y="1718"/>
                    <a:pt x="1804" y="1141"/>
                    <a:pt x="2528" y="1141"/>
                  </a:cubicBezTo>
                  <a:cubicBezTo>
                    <a:pt x="3239" y="1141"/>
                    <a:pt x="3828" y="1718"/>
                    <a:pt x="3828" y="2442"/>
                  </a:cubicBezTo>
                  <a:lnTo>
                    <a:pt x="3828" y="4319"/>
                  </a:lnTo>
                  <a:lnTo>
                    <a:pt x="4994" y="4319"/>
                  </a:lnTo>
                  <a:lnTo>
                    <a:pt x="4994" y="2491"/>
                  </a:lnTo>
                  <a:cubicBezTo>
                    <a:pt x="4994" y="1117"/>
                    <a:pt x="3877" y="0"/>
                    <a:pt x="25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318432" y="3742650"/>
              <a:ext cx="153520" cy="133090"/>
            </a:xfrm>
            <a:custGeom>
              <a:avLst/>
              <a:gdLst/>
              <a:ahLst/>
              <a:cxnLst/>
              <a:rect l="l" t="t" r="r" b="b"/>
              <a:pathLst>
                <a:path w="4982" h="4319" extrusionOk="0">
                  <a:moveTo>
                    <a:pt x="2491" y="0"/>
                  </a:moveTo>
                  <a:cubicBezTo>
                    <a:pt x="1117" y="0"/>
                    <a:pt x="1" y="1117"/>
                    <a:pt x="1" y="2491"/>
                  </a:cubicBezTo>
                  <a:lnTo>
                    <a:pt x="1" y="4319"/>
                  </a:lnTo>
                  <a:lnTo>
                    <a:pt x="1216" y="4319"/>
                  </a:lnTo>
                  <a:lnTo>
                    <a:pt x="1216" y="2442"/>
                  </a:lnTo>
                  <a:cubicBezTo>
                    <a:pt x="1216" y="1718"/>
                    <a:pt x="1792" y="1141"/>
                    <a:pt x="2516" y="1141"/>
                  </a:cubicBezTo>
                  <a:cubicBezTo>
                    <a:pt x="3240" y="1141"/>
                    <a:pt x="3816" y="1718"/>
                    <a:pt x="3816" y="2442"/>
                  </a:cubicBezTo>
                  <a:lnTo>
                    <a:pt x="3816" y="4319"/>
                  </a:lnTo>
                  <a:lnTo>
                    <a:pt x="4982" y="4319"/>
                  </a:lnTo>
                  <a:lnTo>
                    <a:pt x="4982" y="2491"/>
                  </a:lnTo>
                  <a:cubicBezTo>
                    <a:pt x="4982" y="1117"/>
                    <a:pt x="3866" y="0"/>
                    <a:pt x="24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436793" y="3742650"/>
              <a:ext cx="153890" cy="133090"/>
            </a:xfrm>
            <a:custGeom>
              <a:avLst/>
              <a:gdLst/>
              <a:ahLst/>
              <a:cxnLst/>
              <a:rect l="l" t="t" r="r" b="b"/>
              <a:pathLst>
                <a:path w="4994" h="4319" extrusionOk="0">
                  <a:moveTo>
                    <a:pt x="2491" y="0"/>
                  </a:moveTo>
                  <a:cubicBezTo>
                    <a:pt x="1116" y="0"/>
                    <a:pt x="0" y="1117"/>
                    <a:pt x="0" y="2491"/>
                  </a:cubicBezTo>
                  <a:lnTo>
                    <a:pt x="0" y="4319"/>
                  </a:lnTo>
                  <a:lnTo>
                    <a:pt x="1215" y="4319"/>
                  </a:lnTo>
                  <a:lnTo>
                    <a:pt x="1215" y="2442"/>
                  </a:lnTo>
                  <a:cubicBezTo>
                    <a:pt x="1215" y="1718"/>
                    <a:pt x="1804" y="1141"/>
                    <a:pt x="2515" y="1141"/>
                  </a:cubicBezTo>
                  <a:cubicBezTo>
                    <a:pt x="3239" y="1141"/>
                    <a:pt x="3828" y="1718"/>
                    <a:pt x="3828" y="2442"/>
                  </a:cubicBezTo>
                  <a:lnTo>
                    <a:pt x="3828" y="4319"/>
                  </a:lnTo>
                  <a:lnTo>
                    <a:pt x="4993" y="4319"/>
                  </a:lnTo>
                  <a:lnTo>
                    <a:pt x="4993" y="2491"/>
                  </a:lnTo>
                  <a:cubicBezTo>
                    <a:pt x="4993" y="1117"/>
                    <a:pt x="3877" y="0"/>
                    <a:pt x="24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555122" y="3742650"/>
              <a:ext cx="153890" cy="133090"/>
            </a:xfrm>
            <a:custGeom>
              <a:avLst/>
              <a:gdLst/>
              <a:ahLst/>
              <a:cxnLst/>
              <a:rect l="l" t="t" r="r" b="b"/>
              <a:pathLst>
                <a:path w="4994" h="4319" extrusionOk="0">
                  <a:moveTo>
                    <a:pt x="2503" y="0"/>
                  </a:moveTo>
                  <a:cubicBezTo>
                    <a:pt x="1117" y="0"/>
                    <a:pt x="0" y="1117"/>
                    <a:pt x="0" y="2491"/>
                  </a:cubicBezTo>
                  <a:lnTo>
                    <a:pt x="0" y="4319"/>
                  </a:lnTo>
                  <a:lnTo>
                    <a:pt x="1215" y="4319"/>
                  </a:lnTo>
                  <a:lnTo>
                    <a:pt x="1215" y="2442"/>
                  </a:lnTo>
                  <a:cubicBezTo>
                    <a:pt x="1215" y="1718"/>
                    <a:pt x="1804" y="1141"/>
                    <a:pt x="2527" y="1141"/>
                  </a:cubicBezTo>
                  <a:cubicBezTo>
                    <a:pt x="3251" y="1141"/>
                    <a:pt x="3828" y="1718"/>
                    <a:pt x="3828" y="2442"/>
                  </a:cubicBezTo>
                  <a:lnTo>
                    <a:pt x="3828" y="4319"/>
                  </a:lnTo>
                  <a:lnTo>
                    <a:pt x="4993" y="4319"/>
                  </a:lnTo>
                  <a:lnTo>
                    <a:pt x="4993" y="2491"/>
                  </a:lnTo>
                  <a:cubicBezTo>
                    <a:pt x="4993" y="1117"/>
                    <a:pt x="3877" y="0"/>
                    <a:pt x="25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907483" y="3871950"/>
              <a:ext cx="153921" cy="133090"/>
            </a:xfrm>
            <a:custGeom>
              <a:avLst/>
              <a:gdLst/>
              <a:ahLst/>
              <a:cxnLst/>
              <a:rect l="l" t="t" r="r" b="b"/>
              <a:pathLst>
                <a:path w="4995" h="4319" extrusionOk="0">
                  <a:moveTo>
                    <a:pt x="2504" y="0"/>
                  </a:moveTo>
                  <a:cubicBezTo>
                    <a:pt x="1130" y="0"/>
                    <a:pt x="1" y="1117"/>
                    <a:pt x="1" y="2491"/>
                  </a:cubicBezTo>
                  <a:lnTo>
                    <a:pt x="1" y="4319"/>
                  </a:lnTo>
                  <a:lnTo>
                    <a:pt x="1228" y="4319"/>
                  </a:lnTo>
                  <a:lnTo>
                    <a:pt x="1228" y="2442"/>
                  </a:lnTo>
                  <a:cubicBezTo>
                    <a:pt x="1228" y="1718"/>
                    <a:pt x="1804" y="1141"/>
                    <a:pt x="2528" y="1141"/>
                  </a:cubicBezTo>
                  <a:cubicBezTo>
                    <a:pt x="3252" y="1141"/>
                    <a:pt x="3829" y="1718"/>
                    <a:pt x="3829" y="2442"/>
                  </a:cubicBezTo>
                  <a:lnTo>
                    <a:pt x="3829" y="4319"/>
                  </a:lnTo>
                  <a:lnTo>
                    <a:pt x="4994" y="4319"/>
                  </a:lnTo>
                  <a:lnTo>
                    <a:pt x="4994" y="2491"/>
                  </a:lnTo>
                  <a:cubicBezTo>
                    <a:pt x="4994" y="1117"/>
                    <a:pt x="3878" y="0"/>
                    <a:pt x="25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026214" y="3871950"/>
              <a:ext cx="153890" cy="133090"/>
            </a:xfrm>
            <a:custGeom>
              <a:avLst/>
              <a:gdLst/>
              <a:ahLst/>
              <a:cxnLst/>
              <a:rect l="l" t="t" r="r" b="b"/>
              <a:pathLst>
                <a:path w="4994" h="4319" extrusionOk="0">
                  <a:moveTo>
                    <a:pt x="2491" y="0"/>
                  </a:moveTo>
                  <a:cubicBezTo>
                    <a:pt x="1117" y="0"/>
                    <a:pt x="0" y="1117"/>
                    <a:pt x="0" y="2491"/>
                  </a:cubicBezTo>
                  <a:lnTo>
                    <a:pt x="0" y="4319"/>
                  </a:lnTo>
                  <a:lnTo>
                    <a:pt x="1215" y="4319"/>
                  </a:lnTo>
                  <a:lnTo>
                    <a:pt x="1215" y="2442"/>
                  </a:lnTo>
                  <a:cubicBezTo>
                    <a:pt x="1215" y="1718"/>
                    <a:pt x="1791" y="1141"/>
                    <a:pt x="2515" y="1141"/>
                  </a:cubicBezTo>
                  <a:cubicBezTo>
                    <a:pt x="3239" y="1141"/>
                    <a:pt x="3828" y="1718"/>
                    <a:pt x="3828" y="2442"/>
                  </a:cubicBezTo>
                  <a:lnTo>
                    <a:pt x="3828" y="4319"/>
                  </a:lnTo>
                  <a:lnTo>
                    <a:pt x="4994" y="4319"/>
                  </a:lnTo>
                  <a:lnTo>
                    <a:pt x="4994" y="2491"/>
                  </a:lnTo>
                  <a:cubicBezTo>
                    <a:pt x="4994" y="1117"/>
                    <a:pt x="3877" y="0"/>
                    <a:pt x="24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1144543" y="3871950"/>
              <a:ext cx="153890" cy="133090"/>
            </a:xfrm>
            <a:custGeom>
              <a:avLst/>
              <a:gdLst/>
              <a:ahLst/>
              <a:cxnLst/>
              <a:rect l="l" t="t" r="r" b="b"/>
              <a:pathLst>
                <a:path w="4994" h="4319" extrusionOk="0">
                  <a:moveTo>
                    <a:pt x="2491" y="0"/>
                  </a:moveTo>
                  <a:cubicBezTo>
                    <a:pt x="1117" y="0"/>
                    <a:pt x="0" y="1117"/>
                    <a:pt x="0" y="2491"/>
                  </a:cubicBezTo>
                  <a:lnTo>
                    <a:pt x="0" y="4319"/>
                  </a:lnTo>
                  <a:lnTo>
                    <a:pt x="1215" y="4319"/>
                  </a:lnTo>
                  <a:lnTo>
                    <a:pt x="1215" y="2442"/>
                  </a:lnTo>
                  <a:cubicBezTo>
                    <a:pt x="1215" y="1718"/>
                    <a:pt x="1804" y="1141"/>
                    <a:pt x="2515" y="1141"/>
                  </a:cubicBezTo>
                  <a:cubicBezTo>
                    <a:pt x="3239" y="1141"/>
                    <a:pt x="3828" y="1718"/>
                    <a:pt x="3828" y="2442"/>
                  </a:cubicBezTo>
                  <a:lnTo>
                    <a:pt x="3828" y="4319"/>
                  </a:lnTo>
                  <a:lnTo>
                    <a:pt x="4994" y="4319"/>
                  </a:lnTo>
                  <a:lnTo>
                    <a:pt x="4994" y="2491"/>
                  </a:lnTo>
                  <a:cubicBezTo>
                    <a:pt x="4994" y="1117"/>
                    <a:pt x="3877" y="0"/>
                    <a:pt x="24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1262873" y="3871950"/>
              <a:ext cx="153890" cy="133090"/>
            </a:xfrm>
            <a:custGeom>
              <a:avLst/>
              <a:gdLst/>
              <a:ahLst/>
              <a:cxnLst/>
              <a:rect l="l" t="t" r="r" b="b"/>
              <a:pathLst>
                <a:path w="4994" h="4319" extrusionOk="0">
                  <a:moveTo>
                    <a:pt x="2503" y="0"/>
                  </a:moveTo>
                  <a:cubicBezTo>
                    <a:pt x="1129" y="0"/>
                    <a:pt x="0" y="1117"/>
                    <a:pt x="0" y="2491"/>
                  </a:cubicBezTo>
                  <a:lnTo>
                    <a:pt x="0" y="4319"/>
                  </a:lnTo>
                  <a:lnTo>
                    <a:pt x="1227" y="4319"/>
                  </a:lnTo>
                  <a:lnTo>
                    <a:pt x="1227" y="2442"/>
                  </a:lnTo>
                  <a:cubicBezTo>
                    <a:pt x="1227" y="1718"/>
                    <a:pt x="1804" y="1141"/>
                    <a:pt x="2528" y="1141"/>
                  </a:cubicBezTo>
                  <a:cubicBezTo>
                    <a:pt x="3252" y="1141"/>
                    <a:pt x="3828" y="1718"/>
                    <a:pt x="3828" y="2442"/>
                  </a:cubicBezTo>
                  <a:lnTo>
                    <a:pt x="3828" y="4319"/>
                  </a:lnTo>
                  <a:lnTo>
                    <a:pt x="4994" y="4319"/>
                  </a:lnTo>
                  <a:lnTo>
                    <a:pt x="4994" y="2491"/>
                  </a:lnTo>
                  <a:cubicBezTo>
                    <a:pt x="4994" y="1117"/>
                    <a:pt x="3877" y="0"/>
                    <a:pt x="25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1381572" y="3871950"/>
              <a:ext cx="153520" cy="133090"/>
            </a:xfrm>
            <a:custGeom>
              <a:avLst/>
              <a:gdLst/>
              <a:ahLst/>
              <a:cxnLst/>
              <a:rect l="l" t="t" r="r" b="b"/>
              <a:pathLst>
                <a:path w="4982" h="4319" extrusionOk="0">
                  <a:moveTo>
                    <a:pt x="2491" y="0"/>
                  </a:moveTo>
                  <a:cubicBezTo>
                    <a:pt x="1117" y="0"/>
                    <a:pt x="1" y="1117"/>
                    <a:pt x="1" y="2491"/>
                  </a:cubicBezTo>
                  <a:lnTo>
                    <a:pt x="1" y="4319"/>
                  </a:lnTo>
                  <a:lnTo>
                    <a:pt x="1215" y="4319"/>
                  </a:lnTo>
                  <a:lnTo>
                    <a:pt x="1215" y="2442"/>
                  </a:lnTo>
                  <a:cubicBezTo>
                    <a:pt x="1215" y="1718"/>
                    <a:pt x="1792" y="1141"/>
                    <a:pt x="2516" y="1141"/>
                  </a:cubicBezTo>
                  <a:cubicBezTo>
                    <a:pt x="3240" y="1141"/>
                    <a:pt x="3829" y="1718"/>
                    <a:pt x="3829" y="2442"/>
                  </a:cubicBezTo>
                  <a:lnTo>
                    <a:pt x="3829" y="4319"/>
                  </a:lnTo>
                  <a:lnTo>
                    <a:pt x="4982" y="4319"/>
                  </a:lnTo>
                  <a:lnTo>
                    <a:pt x="4982" y="2491"/>
                  </a:lnTo>
                  <a:cubicBezTo>
                    <a:pt x="4982" y="1117"/>
                    <a:pt x="3878" y="0"/>
                    <a:pt x="24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499902" y="3871950"/>
              <a:ext cx="153921" cy="133090"/>
            </a:xfrm>
            <a:custGeom>
              <a:avLst/>
              <a:gdLst/>
              <a:ahLst/>
              <a:cxnLst/>
              <a:rect l="l" t="t" r="r" b="b"/>
              <a:pathLst>
                <a:path w="4995" h="4319" extrusionOk="0">
                  <a:moveTo>
                    <a:pt x="2504" y="0"/>
                  </a:moveTo>
                  <a:cubicBezTo>
                    <a:pt x="1117" y="0"/>
                    <a:pt x="1" y="1117"/>
                    <a:pt x="1" y="2491"/>
                  </a:cubicBezTo>
                  <a:lnTo>
                    <a:pt x="1" y="4319"/>
                  </a:lnTo>
                  <a:lnTo>
                    <a:pt x="1215" y="4319"/>
                  </a:lnTo>
                  <a:lnTo>
                    <a:pt x="1215" y="2442"/>
                  </a:lnTo>
                  <a:cubicBezTo>
                    <a:pt x="1215" y="1718"/>
                    <a:pt x="1804" y="1141"/>
                    <a:pt x="2528" y="1141"/>
                  </a:cubicBezTo>
                  <a:cubicBezTo>
                    <a:pt x="3240" y="1141"/>
                    <a:pt x="3829" y="1718"/>
                    <a:pt x="3829" y="2442"/>
                  </a:cubicBezTo>
                  <a:lnTo>
                    <a:pt x="3829" y="4319"/>
                  </a:lnTo>
                  <a:lnTo>
                    <a:pt x="4994" y="4319"/>
                  </a:lnTo>
                  <a:lnTo>
                    <a:pt x="4994" y="2491"/>
                  </a:lnTo>
                  <a:cubicBezTo>
                    <a:pt x="4994" y="1117"/>
                    <a:pt x="3878" y="0"/>
                    <a:pt x="25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26"/>
          <p:cNvGrpSpPr/>
          <p:nvPr/>
        </p:nvGrpSpPr>
        <p:grpSpPr>
          <a:xfrm>
            <a:off x="1943202" y="-459101"/>
            <a:ext cx="1334959" cy="1485874"/>
            <a:chOff x="912677" y="-457201"/>
            <a:chExt cx="1334959" cy="1485874"/>
          </a:xfrm>
        </p:grpSpPr>
        <p:sp>
          <p:nvSpPr>
            <p:cNvPr id="325" name="Google Shape;325;p26"/>
            <p:cNvSpPr/>
            <p:nvPr/>
          </p:nvSpPr>
          <p:spPr>
            <a:xfrm>
              <a:off x="1016713" y="-457201"/>
              <a:ext cx="1230923" cy="1485874"/>
            </a:xfrm>
            <a:custGeom>
              <a:avLst/>
              <a:gdLst/>
              <a:ahLst/>
              <a:cxnLst/>
              <a:rect l="l" t="t" r="r" b="b"/>
              <a:pathLst>
                <a:path w="33531" h="40476" extrusionOk="0">
                  <a:moveTo>
                    <a:pt x="31653" y="1"/>
                  </a:moveTo>
                  <a:lnTo>
                    <a:pt x="31653" y="24575"/>
                  </a:lnTo>
                  <a:cubicBezTo>
                    <a:pt x="31653" y="32280"/>
                    <a:pt x="25409" y="38512"/>
                    <a:pt x="17716" y="38512"/>
                  </a:cubicBezTo>
                  <a:lnTo>
                    <a:pt x="0" y="38512"/>
                  </a:lnTo>
                  <a:lnTo>
                    <a:pt x="0" y="40475"/>
                  </a:lnTo>
                  <a:lnTo>
                    <a:pt x="18244" y="40451"/>
                  </a:lnTo>
                  <a:cubicBezTo>
                    <a:pt x="26684" y="40451"/>
                    <a:pt x="33530" y="33617"/>
                    <a:pt x="33530" y="25164"/>
                  </a:cubicBezTo>
                  <a:lnTo>
                    <a:pt x="335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016713" y="-457201"/>
              <a:ext cx="1074171" cy="1329122"/>
            </a:xfrm>
            <a:custGeom>
              <a:avLst/>
              <a:gdLst/>
              <a:ahLst/>
              <a:cxnLst/>
              <a:rect l="l" t="t" r="r" b="b"/>
              <a:pathLst>
                <a:path w="29261" h="36206" extrusionOk="0">
                  <a:moveTo>
                    <a:pt x="27384" y="1"/>
                  </a:moveTo>
                  <a:lnTo>
                    <a:pt x="27384" y="23728"/>
                  </a:lnTo>
                  <a:cubicBezTo>
                    <a:pt x="27384" y="29544"/>
                    <a:pt x="22685" y="34243"/>
                    <a:pt x="16870" y="34243"/>
                  </a:cubicBezTo>
                  <a:lnTo>
                    <a:pt x="0" y="34243"/>
                  </a:lnTo>
                  <a:lnTo>
                    <a:pt x="0" y="36206"/>
                  </a:lnTo>
                  <a:lnTo>
                    <a:pt x="13974" y="36181"/>
                  </a:lnTo>
                  <a:lnTo>
                    <a:pt x="17397" y="36181"/>
                  </a:lnTo>
                  <a:cubicBezTo>
                    <a:pt x="23949" y="36181"/>
                    <a:pt x="29261" y="30881"/>
                    <a:pt x="29261" y="24330"/>
                  </a:cubicBezTo>
                  <a:lnTo>
                    <a:pt x="29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1016713" y="-457201"/>
              <a:ext cx="917456" cy="1172407"/>
            </a:xfrm>
            <a:custGeom>
              <a:avLst/>
              <a:gdLst/>
              <a:ahLst/>
              <a:cxnLst/>
              <a:rect l="l" t="t" r="r" b="b"/>
              <a:pathLst>
                <a:path w="24992" h="31937" extrusionOk="0">
                  <a:moveTo>
                    <a:pt x="23114" y="1"/>
                  </a:moveTo>
                  <a:lnTo>
                    <a:pt x="23114" y="22158"/>
                  </a:lnTo>
                  <a:cubicBezTo>
                    <a:pt x="23114" y="26477"/>
                    <a:pt x="19618" y="29973"/>
                    <a:pt x="15287" y="29973"/>
                  </a:cubicBezTo>
                  <a:lnTo>
                    <a:pt x="0" y="29973"/>
                  </a:lnTo>
                  <a:lnTo>
                    <a:pt x="0" y="31936"/>
                  </a:lnTo>
                  <a:lnTo>
                    <a:pt x="9705" y="31912"/>
                  </a:lnTo>
                  <a:lnTo>
                    <a:pt x="9705" y="31924"/>
                  </a:lnTo>
                  <a:lnTo>
                    <a:pt x="15594" y="31924"/>
                  </a:lnTo>
                  <a:cubicBezTo>
                    <a:pt x="20783" y="31924"/>
                    <a:pt x="24991" y="27703"/>
                    <a:pt x="24991" y="22514"/>
                  </a:cubicBezTo>
                  <a:lnTo>
                    <a:pt x="249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912677" y="-457201"/>
              <a:ext cx="864741" cy="1016096"/>
            </a:xfrm>
            <a:custGeom>
              <a:avLst/>
              <a:gdLst/>
              <a:ahLst/>
              <a:cxnLst/>
              <a:rect l="l" t="t" r="r" b="b"/>
              <a:pathLst>
                <a:path w="23556" h="27679" extrusionOk="0">
                  <a:moveTo>
                    <a:pt x="21679" y="1"/>
                  </a:moveTo>
                  <a:lnTo>
                    <a:pt x="21679" y="21471"/>
                  </a:lnTo>
                  <a:cubicBezTo>
                    <a:pt x="21679" y="23814"/>
                    <a:pt x="19777" y="25716"/>
                    <a:pt x="17434" y="25716"/>
                  </a:cubicBezTo>
                  <a:lnTo>
                    <a:pt x="2834" y="25716"/>
                  </a:lnTo>
                  <a:lnTo>
                    <a:pt x="2834" y="27654"/>
                  </a:lnTo>
                  <a:lnTo>
                    <a:pt x="17397" y="27654"/>
                  </a:lnTo>
                  <a:cubicBezTo>
                    <a:pt x="20795" y="27654"/>
                    <a:pt x="23556" y="24894"/>
                    <a:pt x="23556" y="21495"/>
                  </a:cubicBezTo>
                  <a:lnTo>
                    <a:pt x="23556" y="1"/>
                  </a:lnTo>
                  <a:close/>
                  <a:moveTo>
                    <a:pt x="0" y="27654"/>
                  </a:moveTo>
                  <a:lnTo>
                    <a:pt x="2834" y="27679"/>
                  </a:lnTo>
                  <a:lnTo>
                    <a:pt x="2834" y="2765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26"/>
          <p:cNvSpPr/>
          <p:nvPr/>
        </p:nvSpPr>
        <p:spPr>
          <a:xfrm>
            <a:off x="-50" y="0"/>
            <a:ext cx="1028700" cy="1038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50" y="1038300"/>
            <a:ext cx="1028700" cy="1916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txBox="1">
            <a:spLocks noGrp="1"/>
          </p:cNvSpPr>
          <p:nvPr>
            <p:ph type="ctrTitle"/>
          </p:nvPr>
        </p:nvSpPr>
        <p:spPr>
          <a:xfrm>
            <a:off x="1443859" y="1143323"/>
            <a:ext cx="5494800" cy="206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El Modelo de Inventarios de Cantidad de Pedidos Económicos (EOQ)</a:t>
            </a:r>
            <a:endParaRPr sz="4000" dirty="0"/>
          </a:p>
        </p:txBody>
      </p:sp>
      <p:sp>
        <p:nvSpPr>
          <p:cNvPr id="332" name="Google Shape;332;p26"/>
          <p:cNvSpPr txBox="1">
            <a:spLocks noGrp="1"/>
          </p:cNvSpPr>
          <p:nvPr>
            <p:ph type="subTitle" idx="1"/>
          </p:nvPr>
        </p:nvSpPr>
        <p:spPr>
          <a:xfrm>
            <a:off x="1454108" y="3335912"/>
            <a:ext cx="4095600" cy="171426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b="1" dirty="0"/>
              <a:t>Integrantes:</a:t>
            </a:r>
          </a:p>
          <a:p>
            <a:pPr marL="0" lvl="0" indent="0" algn="l" rtl="0">
              <a:spcBef>
                <a:spcPts val="0"/>
              </a:spcBef>
              <a:spcAft>
                <a:spcPts val="0"/>
              </a:spcAft>
              <a:buNone/>
            </a:pPr>
            <a:r>
              <a:rPr lang="es-MX" dirty="0"/>
              <a:t>Jaime Sebastián Andrade Valles.</a:t>
            </a:r>
          </a:p>
          <a:p>
            <a:pPr marL="0" lvl="0" indent="0" algn="l" rtl="0">
              <a:spcBef>
                <a:spcPts val="0"/>
              </a:spcBef>
              <a:spcAft>
                <a:spcPts val="0"/>
              </a:spcAft>
              <a:buNone/>
            </a:pPr>
            <a:r>
              <a:rPr lang="es-MX" dirty="0"/>
              <a:t>Juan Jesús Lara Hernández.</a:t>
            </a:r>
          </a:p>
          <a:p>
            <a:pPr marL="0" lvl="0" indent="0" algn="l" rtl="0">
              <a:spcBef>
                <a:spcPts val="0"/>
              </a:spcBef>
              <a:spcAft>
                <a:spcPts val="0"/>
              </a:spcAft>
              <a:buNone/>
            </a:pPr>
            <a:r>
              <a:rPr lang="es-MX" dirty="0"/>
              <a:t>Kevin Rodrigo Ramírez Hernández.</a:t>
            </a:r>
          </a:p>
          <a:p>
            <a:pPr marL="0" lvl="0" indent="0" algn="l" rtl="0">
              <a:spcBef>
                <a:spcPts val="0"/>
              </a:spcBef>
              <a:spcAft>
                <a:spcPts val="0"/>
              </a:spcAft>
              <a:buNone/>
            </a:pPr>
            <a:r>
              <a:rPr lang="es-MX" dirty="0"/>
              <a:t>Luis Ricardo Reyes Villar.</a:t>
            </a:r>
          </a:p>
          <a:p>
            <a:pPr marL="0" lvl="0" indent="0" algn="l" rtl="0">
              <a:spcBef>
                <a:spcPts val="0"/>
              </a:spcBef>
              <a:spcAft>
                <a:spcPts val="0"/>
              </a:spcAft>
              <a:buNone/>
            </a:pPr>
            <a:r>
              <a:rPr lang="es-MX" dirty="0"/>
              <a:t>María de la Luz Parra Mares.</a:t>
            </a:r>
          </a:p>
          <a:p>
            <a:pPr marL="0" lvl="0" indent="0" algn="l" rtl="0">
              <a:spcBef>
                <a:spcPts val="0"/>
              </a:spcBef>
              <a:spcAft>
                <a:spcPts val="0"/>
              </a:spcAft>
              <a:buNone/>
            </a:pPr>
            <a:r>
              <a:rPr lang="es-MX" dirty="0"/>
              <a:t>Reyna Daria Corpus Salas.</a:t>
            </a:r>
          </a:p>
          <a:p>
            <a:pPr marL="0" lvl="0" indent="0" algn="l" rtl="0">
              <a:spcBef>
                <a:spcPts val="0"/>
              </a:spcBef>
              <a:spcAft>
                <a:spcPts val="0"/>
              </a:spcAft>
              <a:buNone/>
            </a:pPr>
            <a:endParaRPr dirty="0"/>
          </a:p>
        </p:txBody>
      </p:sp>
      <p:grpSp>
        <p:nvGrpSpPr>
          <p:cNvPr id="333" name="Google Shape;333;p26"/>
          <p:cNvGrpSpPr/>
          <p:nvPr/>
        </p:nvGrpSpPr>
        <p:grpSpPr>
          <a:xfrm>
            <a:off x="188733" y="1283511"/>
            <a:ext cx="651134" cy="1425679"/>
            <a:chOff x="4608334" y="2122274"/>
            <a:chExt cx="303220" cy="663909"/>
          </a:xfrm>
        </p:grpSpPr>
        <p:sp>
          <p:nvSpPr>
            <p:cNvPr id="334" name="Google Shape;334;p26"/>
            <p:cNvSpPr/>
            <p:nvPr/>
          </p:nvSpPr>
          <p:spPr>
            <a:xfrm>
              <a:off x="4631753" y="2191855"/>
              <a:ext cx="260510" cy="594329"/>
            </a:xfrm>
            <a:custGeom>
              <a:avLst/>
              <a:gdLst/>
              <a:ahLst/>
              <a:cxnLst/>
              <a:rect l="l" t="t" r="r" b="b"/>
              <a:pathLst>
                <a:path w="8454" h="19287" extrusionOk="0">
                  <a:moveTo>
                    <a:pt x="3264" y="0"/>
                  </a:moveTo>
                  <a:lnTo>
                    <a:pt x="3264" y="4724"/>
                  </a:lnTo>
                  <a:lnTo>
                    <a:pt x="1571" y="6809"/>
                  </a:lnTo>
                  <a:cubicBezTo>
                    <a:pt x="1093" y="7398"/>
                    <a:pt x="725" y="8049"/>
                    <a:pt x="455" y="8748"/>
                  </a:cubicBezTo>
                  <a:cubicBezTo>
                    <a:pt x="160" y="9533"/>
                    <a:pt x="1" y="10380"/>
                    <a:pt x="1" y="11238"/>
                  </a:cubicBezTo>
                  <a:lnTo>
                    <a:pt x="1" y="18133"/>
                  </a:lnTo>
                  <a:cubicBezTo>
                    <a:pt x="1" y="18133"/>
                    <a:pt x="639" y="18600"/>
                    <a:pt x="1853" y="18943"/>
                  </a:cubicBezTo>
                  <a:cubicBezTo>
                    <a:pt x="2638" y="19176"/>
                    <a:pt x="3448" y="19287"/>
                    <a:pt x="4258" y="19287"/>
                  </a:cubicBezTo>
                  <a:cubicBezTo>
                    <a:pt x="5055" y="19274"/>
                    <a:pt x="5841" y="19164"/>
                    <a:pt x="6601" y="18943"/>
                  </a:cubicBezTo>
                  <a:cubicBezTo>
                    <a:pt x="7816" y="18600"/>
                    <a:pt x="8454" y="18133"/>
                    <a:pt x="8454" y="18133"/>
                  </a:cubicBezTo>
                  <a:lnTo>
                    <a:pt x="8454" y="11238"/>
                  </a:lnTo>
                  <a:cubicBezTo>
                    <a:pt x="8454" y="10380"/>
                    <a:pt x="8294" y="9533"/>
                    <a:pt x="7988" y="8748"/>
                  </a:cubicBezTo>
                  <a:cubicBezTo>
                    <a:pt x="7730" y="8049"/>
                    <a:pt x="7350" y="7398"/>
                    <a:pt x="6883" y="6809"/>
                  </a:cubicBezTo>
                  <a:lnTo>
                    <a:pt x="5190" y="4724"/>
                  </a:lnTo>
                  <a:lnTo>
                    <a:pt x="51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4612463" y="2509434"/>
              <a:ext cx="294930" cy="166124"/>
            </a:xfrm>
            <a:custGeom>
              <a:avLst/>
              <a:gdLst/>
              <a:ahLst/>
              <a:cxnLst/>
              <a:rect l="l" t="t" r="r" b="b"/>
              <a:pathLst>
                <a:path w="9571" h="5391" extrusionOk="0">
                  <a:moveTo>
                    <a:pt x="1" y="0"/>
                  </a:moveTo>
                  <a:lnTo>
                    <a:pt x="1" y="4000"/>
                  </a:lnTo>
                  <a:cubicBezTo>
                    <a:pt x="1" y="4000"/>
                    <a:pt x="1991" y="5390"/>
                    <a:pt x="4827" y="5390"/>
                  </a:cubicBezTo>
                  <a:cubicBezTo>
                    <a:pt x="6244" y="5390"/>
                    <a:pt x="7873" y="5042"/>
                    <a:pt x="9571" y="4000"/>
                  </a:cubicBezTo>
                  <a:lnTo>
                    <a:pt x="9571" y="0"/>
                  </a:lnTo>
                  <a:cubicBezTo>
                    <a:pt x="7873" y="1043"/>
                    <a:pt x="6244" y="1390"/>
                    <a:pt x="4827" y="1390"/>
                  </a:cubicBezTo>
                  <a:cubicBezTo>
                    <a:pt x="1991" y="1390"/>
                    <a:pt x="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4608334" y="2527276"/>
              <a:ext cx="303220" cy="49458"/>
            </a:xfrm>
            <a:custGeom>
              <a:avLst/>
              <a:gdLst/>
              <a:ahLst/>
              <a:cxnLst/>
              <a:rect l="l" t="t" r="r" b="b"/>
              <a:pathLst>
                <a:path w="9840" h="1605" extrusionOk="0">
                  <a:moveTo>
                    <a:pt x="131" y="1"/>
                  </a:moveTo>
                  <a:cubicBezTo>
                    <a:pt x="95" y="1"/>
                    <a:pt x="59" y="17"/>
                    <a:pt x="37" y="47"/>
                  </a:cubicBezTo>
                  <a:cubicBezTo>
                    <a:pt x="0" y="96"/>
                    <a:pt x="12" y="169"/>
                    <a:pt x="61" y="206"/>
                  </a:cubicBezTo>
                  <a:cubicBezTo>
                    <a:pt x="98" y="231"/>
                    <a:pt x="2123" y="1605"/>
                    <a:pt x="4981" y="1605"/>
                  </a:cubicBezTo>
                  <a:cubicBezTo>
                    <a:pt x="6417" y="1605"/>
                    <a:pt x="8061" y="1249"/>
                    <a:pt x="9766" y="206"/>
                  </a:cubicBezTo>
                  <a:cubicBezTo>
                    <a:pt x="9827" y="182"/>
                    <a:pt x="9840" y="108"/>
                    <a:pt x="9803" y="59"/>
                  </a:cubicBezTo>
                  <a:cubicBezTo>
                    <a:pt x="9787" y="21"/>
                    <a:pt x="9753" y="1"/>
                    <a:pt x="9717" y="1"/>
                  </a:cubicBezTo>
                  <a:cubicBezTo>
                    <a:pt x="9696" y="1"/>
                    <a:pt x="9674" y="8"/>
                    <a:pt x="9655" y="22"/>
                  </a:cubicBezTo>
                  <a:cubicBezTo>
                    <a:pt x="7988" y="1040"/>
                    <a:pt x="6382" y="1380"/>
                    <a:pt x="4981" y="1380"/>
                  </a:cubicBezTo>
                  <a:cubicBezTo>
                    <a:pt x="2195" y="1380"/>
                    <a:pt x="221" y="39"/>
                    <a:pt x="196" y="22"/>
                  </a:cubicBezTo>
                  <a:cubicBezTo>
                    <a:pt x="177" y="8"/>
                    <a:pt x="154" y="1"/>
                    <a:pt x="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4608334" y="2604806"/>
              <a:ext cx="303220" cy="49427"/>
            </a:xfrm>
            <a:custGeom>
              <a:avLst/>
              <a:gdLst/>
              <a:ahLst/>
              <a:cxnLst/>
              <a:rect l="l" t="t" r="r" b="b"/>
              <a:pathLst>
                <a:path w="9840" h="1604" extrusionOk="0">
                  <a:moveTo>
                    <a:pt x="134" y="1"/>
                  </a:moveTo>
                  <a:cubicBezTo>
                    <a:pt x="97" y="1"/>
                    <a:pt x="60" y="20"/>
                    <a:pt x="37" y="58"/>
                  </a:cubicBezTo>
                  <a:cubicBezTo>
                    <a:pt x="0" y="107"/>
                    <a:pt x="12" y="168"/>
                    <a:pt x="61" y="205"/>
                  </a:cubicBezTo>
                  <a:cubicBezTo>
                    <a:pt x="98" y="230"/>
                    <a:pt x="2123" y="1604"/>
                    <a:pt x="4981" y="1604"/>
                  </a:cubicBezTo>
                  <a:cubicBezTo>
                    <a:pt x="6417" y="1604"/>
                    <a:pt x="8061" y="1260"/>
                    <a:pt x="9766" y="218"/>
                  </a:cubicBezTo>
                  <a:cubicBezTo>
                    <a:pt x="9827" y="181"/>
                    <a:pt x="9840" y="107"/>
                    <a:pt x="9803" y="58"/>
                  </a:cubicBezTo>
                  <a:cubicBezTo>
                    <a:pt x="9786" y="25"/>
                    <a:pt x="9748" y="4"/>
                    <a:pt x="9710" y="4"/>
                  </a:cubicBezTo>
                  <a:cubicBezTo>
                    <a:pt x="9691" y="4"/>
                    <a:pt x="9672" y="9"/>
                    <a:pt x="9655" y="21"/>
                  </a:cubicBezTo>
                  <a:cubicBezTo>
                    <a:pt x="7985" y="1042"/>
                    <a:pt x="6375" y="1382"/>
                    <a:pt x="4972" y="1382"/>
                  </a:cubicBezTo>
                  <a:cubicBezTo>
                    <a:pt x="2191" y="1382"/>
                    <a:pt x="221" y="46"/>
                    <a:pt x="196" y="21"/>
                  </a:cubicBezTo>
                  <a:cubicBezTo>
                    <a:pt x="178" y="7"/>
                    <a:pt x="156" y="1"/>
                    <a:pt x="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4700194" y="2509434"/>
              <a:ext cx="124030" cy="186770"/>
            </a:xfrm>
            <a:custGeom>
              <a:avLst/>
              <a:gdLst/>
              <a:ahLst/>
              <a:cxnLst/>
              <a:rect l="l" t="t" r="r" b="b"/>
              <a:pathLst>
                <a:path w="4025" h="6061" extrusionOk="0">
                  <a:moveTo>
                    <a:pt x="2012" y="0"/>
                  </a:moveTo>
                  <a:cubicBezTo>
                    <a:pt x="896" y="0"/>
                    <a:pt x="0" y="1362"/>
                    <a:pt x="0" y="3030"/>
                  </a:cubicBezTo>
                  <a:cubicBezTo>
                    <a:pt x="0" y="4699"/>
                    <a:pt x="896" y="6061"/>
                    <a:pt x="2012" y="6061"/>
                  </a:cubicBezTo>
                  <a:cubicBezTo>
                    <a:pt x="3129" y="6061"/>
                    <a:pt x="4024" y="4699"/>
                    <a:pt x="4024" y="3030"/>
                  </a:cubicBezTo>
                  <a:cubicBezTo>
                    <a:pt x="4024" y="1362"/>
                    <a:pt x="3129" y="0"/>
                    <a:pt x="20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4710024" y="2526814"/>
              <a:ext cx="103600" cy="152010"/>
            </a:xfrm>
            <a:custGeom>
              <a:avLst/>
              <a:gdLst/>
              <a:ahLst/>
              <a:cxnLst/>
              <a:rect l="l" t="t" r="r" b="b"/>
              <a:pathLst>
                <a:path w="3362" h="4933" extrusionOk="0">
                  <a:moveTo>
                    <a:pt x="1681" y="221"/>
                  </a:moveTo>
                  <a:cubicBezTo>
                    <a:pt x="2491" y="221"/>
                    <a:pt x="3141" y="1227"/>
                    <a:pt x="3141" y="2466"/>
                  </a:cubicBezTo>
                  <a:cubicBezTo>
                    <a:pt x="3141" y="3706"/>
                    <a:pt x="2491" y="4712"/>
                    <a:pt x="1681" y="4712"/>
                  </a:cubicBezTo>
                  <a:cubicBezTo>
                    <a:pt x="884" y="4712"/>
                    <a:pt x="233" y="3706"/>
                    <a:pt x="233" y="2466"/>
                  </a:cubicBezTo>
                  <a:cubicBezTo>
                    <a:pt x="233" y="1227"/>
                    <a:pt x="884" y="221"/>
                    <a:pt x="1681" y="221"/>
                  </a:cubicBezTo>
                  <a:close/>
                  <a:moveTo>
                    <a:pt x="1681" y="0"/>
                  </a:moveTo>
                  <a:cubicBezTo>
                    <a:pt x="761" y="0"/>
                    <a:pt x="0" y="1105"/>
                    <a:pt x="0" y="2466"/>
                  </a:cubicBezTo>
                  <a:cubicBezTo>
                    <a:pt x="0" y="3828"/>
                    <a:pt x="761" y="4932"/>
                    <a:pt x="1681" y="4932"/>
                  </a:cubicBezTo>
                  <a:cubicBezTo>
                    <a:pt x="2614" y="4932"/>
                    <a:pt x="3362" y="3828"/>
                    <a:pt x="3362" y="2466"/>
                  </a:cubicBezTo>
                  <a:cubicBezTo>
                    <a:pt x="3362" y="1105"/>
                    <a:pt x="2614" y="0"/>
                    <a:pt x="16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4658994" y="2205074"/>
              <a:ext cx="207940" cy="257120"/>
            </a:xfrm>
            <a:custGeom>
              <a:avLst/>
              <a:gdLst/>
              <a:ahLst/>
              <a:cxnLst/>
              <a:rect l="l" t="t" r="r" b="b"/>
              <a:pathLst>
                <a:path w="6748" h="8344" extrusionOk="0">
                  <a:moveTo>
                    <a:pt x="2012" y="1"/>
                  </a:moveTo>
                  <a:lnTo>
                    <a:pt x="2012" y="3510"/>
                  </a:lnTo>
                  <a:lnTo>
                    <a:pt x="0" y="6430"/>
                  </a:lnTo>
                  <a:cubicBezTo>
                    <a:pt x="0" y="6430"/>
                    <a:pt x="1116" y="8343"/>
                    <a:pt x="3349" y="8343"/>
                  </a:cubicBezTo>
                  <a:cubicBezTo>
                    <a:pt x="5460" y="8343"/>
                    <a:pt x="6748" y="6368"/>
                    <a:pt x="6748" y="6368"/>
                  </a:cubicBezTo>
                  <a:lnTo>
                    <a:pt x="4699" y="4172"/>
                  </a:lnTo>
                  <a:lnTo>
                    <a:pt x="46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4668054" y="2381090"/>
              <a:ext cx="189451" cy="61075"/>
            </a:xfrm>
            <a:custGeom>
              <a:avLst/>
              <a:gdLst/>
              <a:ahLst/>
              <a:cxnLst/>
              <a:rect l="l" t="t" r="r" b="b"/>
              <a:pathLst>
                <a:path w="6148" h="1982" extrusionOk="0">
                  <a:moveTo>
                    <a:pt x="129" y="0"/>
                  </a:moveTo>
                  <a:cubicBezTo>
                    <a:pt x="110" y="0"/>
                    <a:pt x="90" y="6"/>
                    <a:pt x="74" y="18"/>
                  </a:cubicBezTo>
                  <a:cubicBezTo>
                    <a:pt x="13" y="43"/>
                    <a:pt x="0" y="116"/>
                    <a:pt x="25" y="165"/>
                  </a:cubicBezTo>
                  <a:cubicBezTo>
                    <a:pt x="37" y="190"/>
                    <a:pt x="1043" y="1981"/>
                    <a:pt x="3080" y="1981"/>
                  </a:cubicBezTo>
                  <a:cubicBezTo>
                    <a:pt x="5117" y="1981"/>
                    <a:pt x="6110" y="264"/>
                    <a:pt x="6123" y="251"/>
                  </a:cubicBezTo>
                  <a:cubicBezTo>
                    <a:pt x="6147" y="190"/>
                    <a:pt x="6135" y="129"/>
                    <a:pt x="6073" y="92"/>
                  </a:cubicBezTo>
                  <a:cubicBezTo>
                    <a:pt x="6058" y="84"/>
                    <a:pt x="6040" y="80"/>
                    <a:pt x="6022" y="80"/>
                  </a:cubicBezTo>
                  <a:cubicBezTo>
                    <a:pt x="5983" y="80"/>
                    <a:pt x="5943" y="99"/>
                    <a:pt x="5926" y="141"/>
                  </a:cubicBezTo>
                  <a:cubicBezTo>
                    <a:pt x="5914" y="153"/>
                    <a:pt x="4982" y="1760"/>
                    <a:pt x="3080" y="1760"/>
                  </a:cubicBezTo>
                  <a:cubicBezTo>
                    <a:pt x="1178" y="1760"/>
                    <a:pt x="234" y="80"/>
                    <a:pt x="221" y="55"/>
                  </a:cubicBezTo>
                  <a:cubicBezTo>
                    <a:pt x="205" y="22"/>
                    <a:pt x="167" y="0"/>
                    <a:pt x="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4627994" y="2723876"/>
              <a:ext cx="268060" cy="42278"/>
            </a:xfrm>
            <a:custGeom>
              <a:avLst/>
              <a:gdLst/>
              <a:ahLst/>
              <a:cxnLst/>
              <a:rect l="l" t="t" r="r" b="b"/>
              <a:pathLst>
                <a:path w="8699" h="1372" extrusionOk="0">
                  <a:moveTo>
                    <a:pt x="125" y="0"/>
                  </a:moveTo>
                  <a:cubicBezTo>
                    <a:pt x="90" y="0"/>
                    <a:pt x="59" y="17"/>
                    <a:pt x="37" y="46"/>
                  </a:cubicBezTo>
                  <a:cubicBezTo>
                    <a:pt x="0" y="96"/>
                    <a:pt x="12" y="169"/>
                    <a:pt x="61" y="206"/>
                  </a:cubicBezTo>
                  <a:cubicBezTo>
                    <a:pt x="86" y="218"/>
                    <a:pt x="724" y="684"/>
                    <a:pt x="1938" y="1028"/>
                  </a:cubicBezTo>
                  <a:cubicBezTo>
                    <a:pt x="2724" y="1261"/>
                    <a:pt x="3533" y="1371"/>
                    <a:pt x="4343" y="1371"/>
                  </a:cubicBezTo>
                  <a:lnTo>
                    <a:pt x="4380" y="1371"/>
                  </a:lnTo>
                  <a:cubicBezTo>
                    <a:pt x="5190" y="1371"/>
                    <a:pt x="5987" y="1249"/>
                    <a:pt x="6748" y="1028"/>
                  </a:cubicBezTo>
                  <a:cubicBezTo>
                    <a:pt x="7975" y="684"/>
                    <a:pt x="8613" y="218"/>
                    <a:pt x="8637" y="206"/>
                  </a:cubicBezTo>
                  <a:cubicBezTo>
                    <a:pt x="8686" y="169"/>
                    <a:pt x="8699" y="96"/>
                    <a:pt x="8662" y="46"/>
                  </a:cubicBezTo>
                  <a:cubicBezTo>
                    <a:pt x="8639" y="17"/>
                    <a:pt x="8604" y="0"/>
                    <a:pt x="8568" y="0"/>
                  </a:cubicBezTo>
                  <a:cubicBezTo>
                    <a:pt x="8545" y="0"/>
                    <a:pt x="8522" y="7"/>
                    <a:pt x="8502" y="22"/>
                  </a:cubicBezTo>
                  <a:cubicBezTo>
                    <a:pt x="8490" y="22"/>
                    <a:pt x="7877" y="476"/>
                    <a:pt x="6686" y="819"/>
                  </a:cubicBezTo>
                  <a:cubicBezTo>
                    <a:pt x="5938" y="1028"/>
                    <a:pt x="5165" y="1138"/>
                    <a:pt x="4380" y="1151"/>
                  </a:cubicBezTo>
                  <a:cubicBezTo>
                    <a:pt x="3570" y="1151"/>
                    <a:pt x="2773" y="1040"/>
                    <a:pt x="2000" y="819"/>
                  </a:cubicBezTo>
                  <a:cubicBezTo>
                    <a:pt x="822" y="476"/>
                    <a:pt x="196" y="22"/>
                    <a:pt x="196" y="22"/>
                  </a:cubicBezTo>
                  <a:cubicBezTo>
                    <a:pt x="172" y="7"/>
                    <a:pt x="148" y="0"/>
                    <a:pt x="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4736494" y="2122274"/>
              <a:ext cx="51430" cy="57871"/>
            </a:xfrm>
            <a:custGeom>
              <a:avLst/>
              <a:gdLst/>
              <a:ahLst/>
              <a:cxnLst/>
              <a:rect l="l" t="t" r="r" b="b"/>
              <a:pathLst>
                <a:path w="1669" h="1878" extrusionOk="0">
                  <a:moveTo>
                    <a:pt x="479" y="1"/>
                  </a:moveTo>
                  <a:cubicBezTo>
                    <a:pt x="331" y="1"/>
                    <a:pt x="196" y="62"/>
                    <a:pt x="98" y="173"/>
                  </a:cubicBezTo>
                  <a:cubicBezTo>
                    <a:pt x="37" y="259"/>
                    <a:pt x="0" y="357"/>
                    <a:pt x="0" y="479"/>
                  </a:cubicBezTo>
                  <a:lnTo>
                    <a:pt x="0" y="1878"/>
                  </a:lnTo>
                  <a:lnTo>
                    <a:pt x="1669" y="1878"/>
                  </a:lnTo>
                  <a:lnTo>
                    <a:pt x="1669" y="479"/>
                  </a:lnTo>
                  <a:cubicBezTo>
                    <a:pt x="1669" y="344"/>
                    <a:pt x="1620" y="222"/>
                    <a:pt x="1534" y="136"/>
                  </a:cubicBezTo>
                  <a:cubicBezTo>
                    <a:pt x="1448" y="50"/>
                    <a:pt x="1325" y="1"/>
                    <a:pt x="1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4748203" y="2132875"/>
              <a:ext cx="7211" cy="57100"/>
            </a:xfrm>
            <a:custGeom>
              <a:avLst/>
              <a:gdLst/>
              <a:ahLst/>
              <a:cxnLst/>
              <a:rect l="l" t="t" r="r" b="b"/>
              <a:pathLst>
                <a:path w="234" h="1853" extrusionOk="0">
                  <a:moveTo>
                    <a:pt x="111" y="0"/>
                  </a:moveTo>
                  <a:cubicBezTo>
                    <a:pt x="50" y="0"/>
                    <a:pt x="0" y="62"/>
                    <a:pt x="0" y="123"/>
                  </a:cubicBezTo>
                  <a:lnTo>
                    <a:pt x="0" y="1730"/>
                  </a:lnTo>
                  <a:cubicBezTo>
                    <a:pt x="0" y="1804"/>
                    <a:pt x="50" y="1853"/>
                    <a:pt x="111" y="1853"/>
                  </a:cubicBezTo>
                  <a:cubicBezTo>
                    <a:pt x="172" y="1853"/>
                    <a:pt x="234" y="1804"/>
                    <a:pt x="234" y="1730"/>
                  </a:cubicBezTo>
                  <a:lnTo>
                    <a:pt x="234" y="123"/>
                  </a:lnTo>
                  <a:cubicBezTo>
                    <a:pt x="234" y="62"/>
                    <a:pt x="172"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4768603" y="2132875"/>
              <a:ext cx="6841" cy="57100"/>
            </a:xfrm>
            <a:custGeom>
              <a:avLst/>
              <a:gdLst/>
              <a:ahLst/>
              <a:cxnLst/>
              <a:rect l="l" t="t" r="r" b="b"/>
              <a:pathLst>
                <a:path w="222" h="1853" extrusionOk="0">
                  <a:moveTo>
                    <a:pt x="111" y="0"/>
                  </a:moveTo>
                  <a:cubicBezTo>
                    <a:pt x="50" y="0"/>
                    <a:pt x="1" y="62"/>
                    <a:pt x="1" y="123"/>
                  </a:cubicBezTo>
                  <a:lnTo>
                    <a:pt x="1" y="1730"/>
                  </a:lnTo>
                  <a:cubicBezTo>
                    <a:pt x="1" y="1804"/>
                    <a:pt x="50" y="1853"/>
                    <a:pt x="111" y="1853"/>
                  </a:cubicBezTo>
                  <a:cubicBezTo>
                    <a:pt x="173" y="1853"/>
                    <a:pt x="222" y="1804"/>
                    <a:pt x="222" y="1730"/>
                  </a:cubicBezTo>
                  <a:lnTo>
                    <a:pt x="222" y="123"/>
                  </a:lnTo>
                  <a:cubicBezTo>
                    <a:pt x="222" y="62"/>
                    <a:pt x="173"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6"/>
            <p:cNvSpPr/>
            <p:nvPr/>
          </p:nvSpPr>
          <p:spPr>
            <a:xfrm>
              <a:off x="4713783" y="2176355"/>
              <a:ext cx="96081" cy="43881"/>
            </a:xfrm>
            <a:custGeom>
              <a:avLst/>
              <a:gdLst/>
              <a:ahLst/>
              <a:cxnLst/>
              <a:rect l="l" t="t" r="r" b="b"/>
              <a:pathLst>
                <a:path w="3118" h="1424" extrusionOk="0">
                  <a:moveTo>
                    <a:pt x="737" y="0"/>
                  </a:moveTo>
                  <a:cubicBezTo>
                    <a:pt x="541" y="0"/>
                    <a:pt x="357" y="86"/>
                    <a:pt x="222" y="209"/>
                  </a:cubicBezTo>
                  <a:cubicBezTo>
                    <a:pt x="87" y="344"/>
                    <a:pt x="1" y="516"/>
                    <a:pt x="1" y="712"/>
                  </a:cubicBezTo>
                  <a:cubicBezTo>
                    <a:pt x="1" y="933"/>
                    <a:pt x="99" y="1117"/>
                    <a:pt x="259" y="1252"/>
                  </a:cubicBezTo>
                  <a:cubicBezTo>
                    <a:pt x="394" y="1362"/>
                    <a:pt x="553" y="1423"/>
                    <a:pt x="737" y="1423"/>
                  </a:cubicBezTo>
                  <a:lnTo>
                    <a:pt x="2381" y="1423"/>
                  </a:lnTo>
                  <a:cubicBezTo>
                    <a:pt x="2541" y="1423"/>
                    <a:pt x="2700" y="1374"/>
                    <a:pt x="2823" y="1289"/>
                  </a:cubicBezTo>
                  <a:cubicBezTo>
                    <a:pt x="2995" y="1154"/>
                    <a:pt x="3117" y="945"/>
                    <a:pt x="3117" y="712"/>
                  </a:cubicBezTo>
                  <a:cubicBezTo>
                    <a:pt x="3117" y="516"/>
                    <a:pt x="3031" y="344"/>
                    <a:pt x="2896" y="209"/>
                  </a:cubicBezTo>
                  <a:cubicBezTo>
                    <a:pt x="2774" y="86"/>
                    <a:pt x="2590" y="0"/>
                    <a:pt x="2381" y="0"/>
                  </a:cubicBezTo>
                  <a:close/>
                </a:path>
              </a:pathLst>
            </a:custGeom>
            <a:solidFill>
              <a:srgbClr val="FFA7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6"/>
            <p:cNvSpPr/>
            <p:nvPr/>
          </p:nvSpPr>
          <p:spPr>
            <a:xfrm>
              <a:off x="4730053" y="2217185"/>
              <a:ext cx="64311" cy="6440"/>
            </a:xfrm>
            <a:custGeom>
              <a:avLst/>
              <a:gdLst/>
              <a:ahLst/>
              <a:cxnLst/>
              <a:rect l="l" t="t" r="r" b="b"/>
              <a:pathLst>
                <a:path w="2087" h="209" extrusionOk="0">
                  <a:moveTo>
                    <a:pt x="111" y="0"/>
                  </a:moveTo>
                  <a:cubicBezTo>
                    <a:pt x="50" y="0"/>
                    <a:pt x="1" y="49"/>
                    <a:pt x="1" y="98"/>
                  </a:cubicBezTo>
                  <a:cubicBezTo>
                    <a:pt x="1" y="160"/>
                    <a:pt x="50" y="209"/>
                    <a:pt x="111" y="209"/>
                  </a:cubicBezTo>
                  <a:lnTo>
                    <a:pt x="1976" y="209"/>
                  </a:lnTo>
                  <a:cubicBezTo>
                    <a:pt x="2037" y="209"/>
                    <a:pt x="2086" y="160"/>
                    <a:pt x="2086" y="98"/>
                  </a:cubicBezTo>
                  <a:cubicBezTo>
                    <a:pt x="2086" y="49"/>
                    <a:pt x="2037"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26"/>
          <p:cNvGrpSpPr/>
          <p:nvPr/>
        </p:nvGrpSpPr>
        <p:grpSpPr>
          <a:xfrm>
            <a:off x="57122" y="104854"/>
            <a:ext cx="914355" cy="828592"/>
            <a:chOff x="-205524" y="449297"/>
            <a:chExt cx="734599" cy="665696"/>
          </a:xfrm>
        </p:grpSpPr>
        <p:sp>
          <p:nvSpPr>
            <p:cNvPr id="349" name="Google Shape;349;p26"/>
            <p:cNvSpPr/>
            <p:nvPr/>
          </p:nvSpPr>
          <p:spPr>
            <a:xfrm>
              <a:off x="-205524" y="449297"/>
              <a:ext cx="734599" cy="665696"/>
            </a:xfrm>
            <a:custGeom>
              <a:avLst/>
              <a:gdLst/>
              <a:ahLst/>
              <a:cxnLst/>
              <a:rect l="l" t="t" r="r" b="b"/>
              <a:pathLst>
                <a:path w="23839" h="21603" extrusionOk="0">
                  <a:moveTo>
                    <a:pt x="11922" y="1"/>
                  </a:moveTo>
                  <a:cubicBezTo>
                    <a:pt x="7078" y="1"/>
                    <a:pt x="2677" y="3272"/>
                    <a:pt x="1449" y="8186"/>
                  </a:cubicBezTo>
                  <a:cubicBezTo>
                    <a:pt x="1" y="13965"/>
                    <a:pt x="3522" y="19829"/>
                    <a:pt x="9313" y="21277"/>
                  </a:cubicBezTo>
                  <a:cubicBezTo>
                    <a:pt x="10191" y="21497"/>
                    <a:pt x="11071" y="21602"/>
                    <a:pt x="11937" y="21602"/>
                  </a:cubicBezTo>
                  <a:cubicBezTo>
                    <a:pt x="16772" y="21602"/>
                    <a:pt x="21176" y="18324"/>
                    <a:pt x="22403" y="13413"/>
                  </a:cubicBezTo>
                  <a:cubicBezTo>
                    <a:pt x="23839" y="7634"/>
                    <a:pt x="20330" y="1770"/>
                    <a:pt x="14539" y="322"/>
                  </a:cubicBezTo>
                  <a:cubicBezTo>
                    <a:pt x="13663" y="105"/>
                    <a:pt x="12785" y="1"/>
                    <a:pt x="119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6"/>
            <p:cNvSpPr/>
            <p:nvPr/>
          </p:nvSpPr>
          <p:spPr>
            <a:xfrm>
              <a:off x="-138224" y="509695"/>
              <a:ext cx="600030" cy="544039"/>
            </a:xfrm>
            <a:custGeom>
              <a:avLst/>
              <a:gdLst/>
              <a:ahLst/>
              <a:cxnLst/>
              <a:rect l="l" t="t" r="r" b="b"/>
              <a:pathLst>
                <a:path w="19472" h="17655" extrusionOk="0">
                  <a:moveTo>
                    <a:pt x="9729" y="0"/>
                  </a:moveTo>
                  <a:cubicBezTo>
                    <a:pt x="5773" y="0"/>
                    <a:pt x="2168" y="2685"/>
                    <a:pt x="1178" y="6705"/>
                  </a:cubicBezTo>
                  <a:cubicBezTo>
                    <a:pt x="1" y="11428"/>
                    <a:pt x="2884" y="16213"/>
                    <a:pt x="7607" y="17391"/>
                  </a:cubicBezTo>
                  <a:cubicBezTo>
                    <a:pt x="8324" y="17569"/>
                    <a:pt x="9041" y="17654"/>
                    <a:pt x="9747" y="17654"/>
                  </a:cubicBezTo>
                  <a:cubicBezTo>
                    <a:pt x="13708" y="17654"/>
                    <a:pt x="17306" y="14971"/>
                    <a:pt x="18306" y="10962"/>
                  </a:cubicBezTo>
                  <a:cubicBezTo>
                    <a:pt x="19471" y="6226"/>
                    <a:pt x="16600" y="1441"/>
                    <a:pt x="11864" y="264"/>
                  </a:cubicBezTo>
                  <a:cubicBezTo>
                    <a:pt x="11150" y="86"/>
                    <a:pt x="10434" y="0"/>
                    <a:pt x="9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56676" y="977528"/>
              <a:ext cx="10231" cy="55590"/>
            </a:xfrm>
            <a:custGeom>
              <a:avLst/>
              <a:gdLst/>
              <a:ahLst/>
              <a:cxnLst/>
              <a:rect l="l" t="t" r="r" b="b"/>
              <a:pathLst>
                <a:path w="332" h="1804" extrusionOk="0">
                  <a:moveTo>
                    <a:pt x="172" y="0"/>
                  </a:moveTo>
                  <a:cubicBezTo>
                    <a:pt x="74" y="0"/>
                    <a:pt x="0" y="74"/>
                    <a:pt x="0" y="172"/>
                  </a:cubicBezTo>
                  <a:lnTo>
                    <a:pt x="0" y="1632"/>
                  </a:lnTo>
                  <a:cubicBezTo>
                    <a:pt x="0" y="1730"/>
                    <a:pt x="74" y="1804"/>
                    <a:pt x="172" y="1804"/>
                  </a:cubicBezTo>
                  <a:cubicBezTo>
                    <a:pt x="258" y="1804"/>
                    <a:pt x="331" y="1730"/>
                    <a:pt x="331" y="1632"/>
                  </a:cubicBezTo>
                  <a:lnTo>
                    <a:pt x="331" y="172"/>
                  </a:lnTo>
                  <a:cubicBezTo>
                    <a:pt x="331" y="74"/>
                    <a:pt x="258" y="0"/>
                    <a:pt x="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56676" y="523099"/>
              <a:ext cx="10231" cy="47671"/>
            </a:xfrm>
            <a:custGeom>
              <a:avLst/>
              <a:gdLst/>
              <a:ahLst/>
              <a:cxnLst/>
              <a:rect l="l" t="t" r="r" b="b"/>
              <a:pathLst>
                <a:path w="332" h="1547" extrusionOk="0">
                  <a:moveTo>
                    <a:pt x="172" y="0"/>
                  </a:moveTo>
                  <a:cubicBezTo>
                    <a:pt x="74" y="0"/>
                    <a:pt x="0" y="74"/>
                    <a:pt x="0" y="172"/>
                  </a:cubicBezTo>
                  <a:lnTo>
                    <a:pt x="0" y="1374"/>
                  </a:lnTo>
                  <a:cubicBezTo>
                    <a:pt x="0" y="1473"/>
                    <a:pt x="74" y="1546"/>
                    <a:pt x="172" y="1546"/>
                  </a:cubicBezTo>
                  <a:cubicBezTo>
                    <a:pt x="258" y="1546"/>
                    <a:pt x="331" y="1473"/>
                    <a:pt x="331" y="1374"/>
                  </a:cubicBezTo>
                  <a:lnTo>
                    <a:pt x="331" y="172"/>
                  </a:lnTo>
                  <a:cubicBezTo>
                    <a:pt x="331" y="74"/>
                    <a:pt x="258" y="0"/>
                    <a:pt x="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199386" y="977466"/>
              <a:ext cx="19691" cy="50383"/>
            </a:xfrm>
            <a:custGeom>
              <a:avLst/>
              <a:gdLst/>
              <a:ahLst/>
              <a:cxnLst/>
              <a:rect l="l" t="t" r="r" b="b"/>
              <a:pathLst>
                <a:path w="639" h="1635" extrusionOk="0">
                  <a:moveTo>
                    <a:pt x="174" y="0"/>
                  </a:moveTo>
                  <a:cubicBezTo>
                    <a:pt x="165" y="0"/>
                    <a:pt x="156" y="1"/>
                    <a:pt x="148" y="2"/>
                  </a:cubicBezTo>
                  <a:cubicBezTo>
                    <a:pt x="50" y="27"/>
                    <a:pt x="1" y="113"/>
                    <a:pt x="13" y="199"/>
                  </a:cubicBezTo>
                  <a:lnTo>
                    <a:pt x="283" y="1499"/>
                  </a:lnTo>
                  <a:cubicBezTo>
                    <a:pt x="307" y="1573"/>
                    <a:pt x="369" y="1634"/>
                    <a:pt x="455" y="1634"/>
                  </a:cubicBezTo>
                  <a:cubicBezTo>
                    <a:pt x="467" y="1634"/>
                    <a:pt x="467" y="1634"/>
                    <a:pt x="479" y="1622"/>
                  </a:cubicBezTo>
                  <a:cubicBezTo>
                    <a:pt x="577" y="1610"/>
                    <a:pt x="639" y="1511"/>
                    <a:pt x="614" y="1426"/>
                  </a:cubicBezTo>
                  <a:lnTo>
                    <a:pt x="344" y="137"/>
                  </a:lnTo>
                  <a:cubicBezTo>
                    <a:pt x="322" y="49"/>
                    <a:pt x="250"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6"/>
            <p:cNvSpPr/>
            <p:nvPr/>
          </p:nvSpPr>
          <p:spPr>
            <a:xfrm>
              <a:off x="104876" y="528338"/>
              <a:ext cx="19691" cy="49982"/>
            </a:xfrm>
            <a:custGeom>
              <a:avLst/>
              <a:gdLst/>
              <a:ahLst/>
              <a:cxnLst/>
              <a:rect l="l" t="t" r="r" b="b"/>
              <a:pathLst>
                <a:path w="639" h="1622" extrusionOk="0">
                  <a:moveTo>
                    <a:pt x="170" y="1"/>
                  </a:moveTo>
                  <a:cubicBezTo>
                    <a:pt x="162" y="1"/>
                    <a:pt x="155" y="1"/>
                    <a:pt x="148" y="2"/>
                  </a:cubicBezTo>
                  <a:cubicBezTo>
                    <a:pt x="62" y="27"/>
                    <a:pt x="0" y="113"/>
                    <a:pt x="13" y="211"/>
                  </a:cubicBezTo>
                  <a:lnTo>
                    <a:pt x="283" y="1487"/>
                  </a:lnTo>
                  <a:cubicBezTo>
                    <a:pt x="307" y="1573"/>
                    <a:pt x="368" y="1622"/>
                    <a:pt x="454" y="1622"/>
                  </a:cubicBezTo>
                  <a:lnTo>
                    <a:pt x="491" y="1622"/>
                  </a:lnTo>
                  <a:cubicBezTo>
                    <a:pt x="577" y="1597"/>
                    <a:pt x="638" y="1511"/>
                    <a:pt x="614" y="1413"/>
                  </a:cubicBezTo>
                  <a:lnTo>
                    <a:pt x="344" y="137"/>
                  </a:lnTo>
                  <a:cubicBezTo>
                    <a:pt x="333" y="59"/>
                    <a:pt x="250" y="1"/>
                    <a:pt x="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6"/>
            <p:cNvSpPr/>
            <p:nvPr/>
          </p:nvSpPr>
          <p:spPr>
            <a:xfrm>
              <a:off x="242496" y="965726"/>
              <a:ext cx="29521" cy="48503"/>
            </a:xfrm>
            <a:custGeom>
              <a:avLst/>
              <a:gdLst/>
              <a:ahLst/>
              <a:cxnLst/>
              <a:rect l="l" t="t" r="r" b="b"/>
              <a:pathLst>
                <a:path w="958" h="1574" extrusionOk="0">
                  <a:moveTo>
                    <a:pt x="193" y="1"/>
                  </a:moveTo>
                  <a:cubicBezTo>
                    <a:pt x="170" y="1"/>
                    <a:pt x="146" y="5"/>
                    <a:pt x="123" y="15"/>
                  </a:cubicBezTo>
                  <a:cubicBezTo>
                    <a:pt x="37" y="52"/>
                    <a:pt x="0" y="150"/>
                    <a:pt x="37" y="236"/>
                  </a:cubicBezTo>
                  <a:lnTo>
                    <a:pt x="614" y="1475"/>
                  </a:lnTo>
                  <a:cubicBezTo>
                    <a:pt x="638" y="1537"/>
                    <a:pt x="700" y="1573"/>
                    <a:pt x="761" y="1573"/>
                  </a:cubicBezTo>
                  <a:cubicBezTo>
                    <a:pt x="785" y="1573"/>
                    <a:pt x="810" y="1573"/>
                    <a:pt x="834" y="1561"/>
                  </a:cubicBezTo>
                  <a:cubicBezTo>
                    <a:pt x="920" y="1524"/>
                    <a:pt x="957" y="1414"/>
                    <a:pt x="920" y="1340"/>
                  </a:cubicBezTo>
                  <a:lnTo>
                    <a:pt x="344" y="89"/>
                  </a:lnTo>
                  <a:cubicBezTo>
                    <a:pt x="317" y="35"/>
                    <a:pt x="257" y="1"/>
                    <a:pt x="1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51566" y="549877"/>
              <a:ext cx="28011" cy="45452"/>
            </a:xfrm>
            <a:custGeom>
              <a:avLst/>
              <a:gdLst/>
              <a:ahLst/>
              <a:cxnLst/>
              <a:rect l="l" t="t" r="r" b="b"/>
              <a:pathLst>
                <a:path w="909" h="1475" extrusionOk="0">
                  <a:moveTo>
                    <a:pt x="192" y="1"/>
                  </a:moveTo>
                  <a:cubicBezTo>
                    <a:pt x="169" y="1"/>
                    <a:pt x="146" y="5"/>
                    <a:pt x="123" y="15"/>
                  </a:cubicBezTo>
                  <a:cubicBezTo>
                    <a:pt x="37" y="64"/>
                    <a:pt x="1" y="162"/>
                    <a:pt x="37" y="248"/>
                  </a:cubicBezTo>
                  <a:lnTo>
                    <a:pt x="565" y="1377"/>
                  </a:lnTo>
                  <a:cubicBezTo>
                    <a:pt x="589" y="1438"/>
                    <a:pt x="651" y="1475"/>
                    <a:pt x="712" y="1475"/>
                  </a:cubicBezTo>
                  <a:cubicBezTo>
                    <a:pt x="737" y="1475"/>
                    <a:pt x="761" y="1462"/>
                    <a:pt x="786" y="1462"/>
                  </a:cubicBezTo>
                  <a:cubicBezTo>
                    <a:pt x="872" y="1413"/>
                    <a:pt x="908" y="1315"/>
                    <a:pt x="872" y="1229"/>
                  </a:cubicBezTo>
                  <a:lnTo>
                    <a:pt x="344" y="101"/>
                  </a:lnTo>
                  <a:cubicBezTo>
                    <a:pt x="317" y="37"/>
                    <a:pt x="256" y="1"/>
                    <a:pt x="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278025" y="944926"/>
              <a:ext cx="35961" cy="42833"/>
            </a:xfrm>
            <a:custGeom>
              <a:avLst/>
              <a:gdLst/>
              <a:ahLst/>
              <a:cxnLst/>
              <a:rect l="l" t="t" r="r" b="b"/>
              <a:pathLst>
                <a:path w="1167" h="1390" extrusionOk="0">
                  <a:moveTo>
                    <a:pt x="207" y="1"/>
                  </a:moveTo>
                  <a:cubicBezTo>
                    <a:pt x="169" y="1"/>
                    <a:pt x="130" y="14"/>
                    <a:pt x="99" y="40"/>
                  </a:cubicBezTo>
                  <a:cubicBezTo>
                    <a:pt x="25" y="89"/>
                    <a:pt x="0" y="200"/>
                    <a:pt x="62" y="273"/>
                  </a:cubicBezTo>
                  <a:lnTo>
                    <a:pt x="847" y="1328"/>
                  </a:lnTo>
                  <a:cubicBezTo>
                    <a:pt x="872" y="1365"/>
                    <a:pt x="933" y="1390"/>
                    <a:pt x="982" y="1390"/>
                  </a:cubicBezTo>
                  <a:cubicBezTo>
                    <a:pt x="1019" y="1390"/>
                    <a:pt x="1056" y="1390"/>
                    <a:pt x="1080" y="1365"/>
                  </a:cubicBezTo>
                  <a:cubicBezTo>
                    <a:pt x="1154" y="1304"/>
                    <a:pt x="1166" y="1206"/>
                    <a:pt x="1117" y="1120"/>
                  </a:cubicBezTo>
                  <a:lnTo>
                    <a:pt x="332" y="65"/>
                  </a:lnTo>
                  <a:cubicBezTo>
                    <a:pt x="304" y="23"/>
                    <a:pt x="256"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4696" y="576255"/>
              <a:ext cx="37841" cy="45175"/>
            </a:xfrm>
            <a:custGeom>
              <a:avLst/>
              <a:gdLst/>
              <a:ahLst/>
              <a:cxnLst/>
              <a:rect l="l" t="t" r="r" b="b"/>
              <a:pathLst>
                <a:path w="1228" h="1466" extrusionOk="0">
                  <a:moveTo>
                    <a:pt x="195" y="0"/>
                  </a:moveTo>
                  <a:cubicBezTo>
                    <a:pt x="161" y="0"/>
                    <a:pt x="128" y="10"/>
                    <a:pt x="98" y="30"/>
                  </a:cubicBezTo>
                  <a:cubicBezTo>
                    <a:pt x="25" y="91"/>
                    <a:pt x="0" y="189"/>
                    <a:pt x="62" y="275"/>
                  </a:cubicBezTo>
                  <a:lnTo>
                    <a:pt x="896" y="1404"/>
                  </a:lnTo>
                  <a:cubicBezTo>
                    <a:pt x="933" y="1441"/>
                    <a:pt x="982" y="1465"/>
                    <a:pt x="1031" y="1465"/>
                  </a:cubicBezTo>
                  <a:cubicBezTo>
                    <a:pt x="1068" y="1465"/>
                    <a:pt x="1104" y="1465"/>
                    <a:pt x="1129" y="1441"/>
                  </a:cubicBezTo>
                  <a:cubicBezTo>
                    <a:pt x="1215" y="1379"/>
                    <a:pt x="1227" y="1281"/>
                    <a:pt x="1166" y="1195"/>
                  </a:cubicBezTo>
                  <a:lnTo>
                    <a:pt x="331" y="67"/>
                  </a:lnTo>
                  <a:cubicBezTo>
                    <a:pt x="295" y="22"/>
                    <a:pt x="245"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308255" y="913895"/>
              <a:ext cx="43911" cy="39073"/>
            </a:xfrm>
            <a:custGeom>
              <a:avLst/>
              <a:gdLst/>
              <a:ahLst/>
              <a:cxnLst/>
              <a:rect l="l" t="t" r="r" b="b"/>
              <a:pathLst>
                <a:path w="1425" h="1268" extrusionOk="0">
                  <a:moveTo>
                    <a:pt x="192" y="1"/>
                  </a:moveTo>
                  <a:cubicBezTo>
                    <a:pt x="145" y="1"/>
                    <a:pt x="96" y="20"/>
                    <a:pt x="62" y="53"/>
                  </a:cubicBezTo>
                  <a:cubicBezTo>
                    <a:pt x="1" y="127"/>
                    <a:pt x="1" y="237"/>
                    <a:pt x="75" y="299"/>
                  </a:cubicBezTo>
                  <a:lnTo>
                    <a:pt x="1117" y="1231"/>
                  </a:lnTo>
                  <a:cubicBezTo>
                    <a:pt x="1154" y="1256"/>
                    <a:pt x="1191" y="1268"/>
                    <a:pt x="1228" y="1268"/>
                  </a:cubicBezTo>
                  <a:cubicBezTo>
                    <a:pt x="1277" y="1268"/>
                    <a:pt x="1326" y="1243"/>
                    <a:pt x="1363" y="1207"/>
                  </a:cubicBezTo>
                  <a:cubicBezTo>
                    <a:pt x="1424" y="1145"/>
                    <a:pt x="1412" y="1035"/>
                    <a:pt x="1351" y="973"/>
                  </a:cubicBezTo>
                  <a:lnTo>
                    <a:pt x="295" y="41"/>
                  </a:lnTo>
                  <a:cubicBezTo>
                    <a:pt x="268" y="13"/>
                    <a:pt x="230" y="1"/>
                    <a:pt x="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p:nvPr/>
          </p:nvSpPr>
          <p:spPr>
            <a:xfrm>
              <a:off x="-33114" y="611076"/>
              <a:ext cx="43511" cy="39073"/>
            </a:xfrm>
            <a:custGeom>
              <a:avLst/>
              <a:gdLst/>
              <a:ahLst/>
              <a:cxnLst/>
              <a:rect l="l" t="t" r="r" b="b"/>
              <a:pathLst>
                <a:path w="1412" h="1268" extrusionOk="0">
                  <a:moveTo>
                    <a:pt x="191" y="0"/>
                  </a:moveTo>
                  <a:cubicBezTo>
                    <a:pt x="144" y="0"/>
                    <a:pt x="95" y="19"/>
                    <a:pt x="62" y="53"/>
                  </a:cubicBezTo>
                  <a:cubicBezTo>
                    <a:pt x="0" y="127"/>
                    <a:pt x="0" y="237"/>
                    <a:pt x="74" y="298"/>
                  </a:cubicBezTo>
                  <a:lnTo>
                    <a:pt x="1117" y="1219"/>
                  </a:lnTo>
                  <a:cubicBezTo>
                    <a:pt x="1141" y="1243"/>
                    <a:pt x="1190" y="1268"/>
                    <a:pt x="1227" y="1268"/>
                  </a:cubicBezTo>
                  <a:cubicBezTo>
                    <a:pt x="1276" y="1255"/>
                    <a:pt x="1313" y="1243"/>
                    <a:pt x="1350" y="1206"/>
                  </a:cubicBezTo>
                  <a:cubicBezTo>
                    <a:pt x="1411" y="1133"/>
                    <a:pt x="1411" y="1022"/>
                    <a:pt x="1338" y="961"/>
                  </a:cubicBezTo>
                  <a:lnTo>
                    <a:pt x="295" y="41"/>
                  </a:lnTo>
                  <a:cubicBezTo>
                    <a:pt x="267" y="13"/>
                    <a:pt x="230"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340395" y="881354"/>
              <a:ext cx="46161" cy="29274"/>
            </a:xfrm>
            <a:custGeom>
              <a:avLst/>
              <a:gdLst/>
              <a:ahLst/>
              <a:cxnLst/>
              <a:rect l="l" t="t" r="r" b="b"/>
              <a:pathLst>
                <a:path w="1498" h="950" extrusionOk="0">
                  <a:moveTo>
                    <a:pt x="192" y="1"/>
                  </a:moveTo>
                  <a:cubicBezTo>
                    <a:pt x="130" y="1"/>
                    <a:pt x="72" y="31"/>
                    <a:pt x="38" y="91"/>
                  </a:cubicBezTo>
                  <a:cubicBezTo>
                    <a:pt x="1" y="165"/>
                    <a:pt x="25" y="275"/>
                    <a:pt x="111" y="312"/>
                  </a:cubicBezTo>
                  <a:lnTo>
                    <a:pt x="1228" y="925"/>
                  </a:lnTo>
                  <a:cubicBezTo>
                    <a:pt x="1252" y="950"/>
                    <a:pt x="1277" y="950"/>
                    <a:pt x="1314" y="950"/>
                  </a:cubicBezTo>
                  <a:cubicBezTo>
                    <a:pt x="1363" y="950"/>
                    <a:pt x="1424" y="925"/>
                    <a:pt x="1461" y="864"/>
                  </a:cubicBezTo>
                  <a:cubicBezTo>
                    <a:pt x="1498" y="778"/>
                    <a:pt x="1473" y="680"/>
                    <a:pt x="1387" y="631"/>
                  </a:cubicBezTo>
                  <a:lnTo>
                    <a:pt x="271" y="17"/>
                  </a:lnTo>
                  <a:cubicBezTo>
                    <a:pt x="245" y="6"/>
                    <a:pt x="218" y="1"/>
                    <a:pt x="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62973" y="659825"/>
              <a:ext cx="47640" cy="30014"/>
            </a:xfrm>
            <a:custGeom>
              <a:avLst/>
              <a:gdLst/>
              <a:ahLst/>
              <a:cxnLst/>
              <a:rect l="l" t="t" r="r" b="b"/>
              <a:pathLst>
                <a:path w="1546" h="974" extrusionOk="0">
                  <a:moveTo>
                    <a:pt x="191" y="0"/>
                  </a:moveTo>
                  <a:cubicBezTo>
                    <a:pt x="130" y="0"/>
                    <a:pt x="71" y="30"/>
                    <a:pt x="37" y="91"/>
                  </a:cubicBezTo>
                  <a:cubicBezTo>
                    <a:pt x="0" y="164"/>
                    <a:pt x="25" y="275"/>
                    <a:pt x="111" y="311"/>
                  </a:cubicBezTo>
                  <a:lnTo>
                    <a:pt x="1264" y="949"/>
                  </a:lnTo>
                  <a:cubicBezTo>
                    <a:pt x="1288" y="974"/>
                    <a:pt x="1313" y="974"/>
                    <a:pt x="1350" y="974"/>
                  </a:cubicBezTo>
                  <a:cubicBezTo>
                    <a:pt x="1411" y="974"/>
                    <a:pt x="1460" y="937"/>
                    <a:pt x="1497" y="888"/>
                  </a:cubicBezTo>
                  <a:cubicBezTo>
                    <a:pt x="1546" y="802"/>
                    <a:pt x="1509" y="704"/>
                    <a:pt x="1423" y="655"/>
                  </a:cubicBezTo>
                  <a:lnTo>
                    <a:pt x="270" y="17"/>
                  </a:lnTo>
                  <a:cubicBezTo>
                    <a:pt x="244" y="6"/>
                    <a:pt x="217"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357035" y="834423"/>
              <a:ext cx="51461" cy="21386"/>
            </a:xfrm>
            <a:custGeom>
              <a:avLst/>
              <a:gdLst/>
              <a:ahLst/>
              <a:cxnLst/>
              <a:rect l="l" t="t" r="r" b="b"/>
              <a:pathLst>
                <a:path w="1670" h="694" extrusionOk="0">
                  <a:moveTo>
                    <a:pt x="184" y="0"/>
                  </a:moveTo>
                  <a:cubicBezTo>
                    <a:pt x="108" y="0"/>
                    <a:pt x="45" y="46"/>
                    <a:pt x="25" y="117"/>
                  </a:cubicBezTo>
                  <a:cubicBezTo>
                    <a:pt x="1" y="215"/>
                    <a:pt x="50" y="301"/>
                    <a:pt x="136" y="326"/>
                  </a:cubicBezTo>
                  <a:lnTo>
                    <a:pt x="1436" y="682"/>
                  </a:lnTo>
                  <a:cubicBezTo>
                    <a:pt x="1461" y="694"/>
                    <a:pt x="1473" y="694"/>
                    <a:pt x="1485" y="694"/>
                  </a:cubicBezTo>
                  <a:cubicBezTo>
                    <a:pt x="1559" y="694"/>
                    <a:pt x="1632" y="645"/>
                    <a:pt x="1645" y="571"/>
                  </a:cubicBezTo>
                  <a:cubicBezTo>
                    <a:pt x="1669" y="473"/>
                    <a:pt x="1620" y="387"/>
                    <a:pt x="1534" y="363"/>
                  </a:cubicBezTo>
                  <a:lnTo>
                    <a:pt x="234" y="7"/>
                  </a:lnTo>
                  <a:cubicBezTo>
                    <a:pt x="217" y="3"/>
                    <a:pt x="200"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84544" y="713104"/>
              <a:ext cx="52201" cy="21725"/>
            </a:xfrm>
            <a:custGeom>
              <a:avLst/>
              <a:gdLst/>
              <a:ahLst/>
              <a:cxnLst/>
              <a:rect l="l" t="t" r="r" b="b"/>
              <a:pathLst>
                <a:path w="1694" h="705" extrusionOk="0">
                  <a:moveTo>
                    <a:pt x="190" y="0"/>
                  </a:moveTo>
                  <a:cubicBezTo>
                    <a:pt x="111" y="0"/>
                    <a:pt x="46" y="55"/>
                    <a:pt x="25" y="128"/>
                  </a:cubicBezTo>
                  <a:cubicBezTo>
                    <a:pt x="1" y="214"/>
                    <a:pt x="50" y="312"/>
                    <a:pt x="136" y="337"/>
                  </a:cubicBezTo>
                  <a:lnTo>
                    <a:pt x="1461" y="693"/>
                  </a:lnTo>
                  <a:cubicBezTo>
                    <a:pt x="1473" y="705"/>
                    <a:pt x="1485" y="705"/>
                    <a:pt x="1498" y="705"/>
                  </a:cubicBezTo>
                  <a:cubicBezTo>
                    <a:pt x="1571" y="705"/>
                    <a:pt x="1645" y="656"/>
                    <a:pt x="1669" y="582"/>
                  </a:cubicBezTo>
                  <a:cubicBezTo>
                    <a:pt x="1694" y="484"/>
                    <a:pt x="1633" y="398"/>
                    <a:pt x="1547" y="374"/>
                  </a:cubicBezTo>
                  <a:lnTo>
                    <a:pt x="234" y="6"/>
                  </a:lnTo>
                  <a:cubicBezTo>
                    <a:pt x="219" y="2"/>
                    <a:pt x="205" y="0"/>
                    <a:pt x="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a:off x="365725" y="786228"/>
              <a:ext cx="51091" cy="11741"/>
            </a:xfrm>
            <a:custGeom>
              <a:avLst/>
              <a:gdLst/>
              <a:ahLst/>
              <a:cxnLst/>
              <a:rect l="l" t="t" r="r" b="b"/>
              <a:pathLst>
                <a:path w="1658" h="381" extrusionOk="0">
                  <a:moveTo>
                    <a:pt x="173" y="0"/>
                  </a:moveTo>
                  <a:cubicBezTo>
                    <a:pt x="87" y="0"/>
                    <a:pt x="1" y="74"/>
                    <a:pt x="1" y="160"/>
                  </a:cubicBezTo>
                  <a:cubicBezTo>
                    <a:pt x="1" y="258"/>
                    <a:pt x="74" y="332"/>
                    <a:pt x="160" y="332"/>
                  </a:cubicBezTo>
                  <a:lnTo>
                    <a:pt x="1485" y="381"/>
                  </a:lnTo>
                  <a:cubicBezTo>
                    <a:pt x="1571" y="381"/>
                    <a:pt x="1657" y="307"/>
                    <a:pt x="1657" y="209"/>
                  </a:cubicBezTo>
                  <a:cubicBezTo>
                    <a:pt x="1657" y="123"/>
                    <a:pt x="1583" y="49"/>
                    <a:pt x="1498" y="37"/>
                  </a:cubicBezTo>
                  <a:lnTo>
                    <a:pt x="1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6"/>
            <p:cNvSpPr/>
            <p:nvPr/>
          </p:nvSpPr>
          <p:spPr>
            <a:xfrm>
              <a:off x="-92864" y="771098"/>
              <a:ext cx="53741" cy="11741"/>
            </a:xfrm>
            <a:custGeom>
              <a:avLst/>
              <a:gdLst/>
              <a:ahLst/>
              <a:cxnLst/>
              <a:rect l="l" t="t" r="r" b="b"/>
              <a:pathLst>
                <a:path w="1744" h="381" extrusionOk="0">
                  <a:moveTo>
                    <a:pt x="173" y="1"/>
                  </a:moveTo>
                  <a:cubicBezTo>
                    <a:pt x="75" y="1"/>
                    <a:pt x="1" y="74"/>
                    <a:pt x="1" y="172"/>
                  </a:cubicBezTo>
                  <a:cubicBezTo>
                    <a:pt x="1" y="258"/>
                    <a:pt x="62" y="332"/>
                    <a:pt x="160" y="344"/>
                  </a:cubicBezTo>
                  <a:lnTo>
                    <a:pt x="1571" y="381"/>
                  </a:lnTo>
                  <a:cubicBezTo>
                    <a:pt x="1657" y="381"/>
                    <a:pt x="1743" y="320"/>
                    <a:pt x="1743" y="221"/>
                  </a:cubicBezTo>
                  <a:cubicBezTo>
                    <a:pt x="1743" y="136"/>
                    <a:pt x="1669" y="50"/>
                    <a:pt x="1584" y="50"/>
                  </a:cubicBezTo>
                  <a:lnTo>
                    <a:pt x="1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361195" y="726078"/>
              <a:ext cx="55220" cy="19352"/>
            </a:xfrm>
            <a:custGeom>
              <a:avLst/>
              <a:gdLst/>
              <a:ahLst/>
              <a:cxnLst/>
              <a:rect l="l" t="t" r="r" b="b"/>
              <a:pathLst>
                <a:path w="1792" h="628" extrusionOk="0">
                  <a:moveTo>
                    <a:pt x="1593" y="0"/>
                  </a:moveTo>
                  <a:cubicBezTo>
                    <a:pt x="1586" y="0"/>
                    <a:pt x="1578" y="1"/>
                    <a:pt x="1571" y="2"/>
                  </a:cubicBezTo>
                  <a:lnTo>
                    <a:pt x="160" y="296"/>
                  </a:lnTo>
                  <a:cubicBezTo>
                    <a:pt x="62" y="308"/>
                    <a:pt x="1" y="407"/>
                    <a:pt x="25" y="492"/>
                  </a:cubicBezTo>
                  <a:cubicBezTo>
                    <a:pt x="37" y="578"/>
                    <a:pt x="111" y="627"/>
                    <a:pt x="185" y="627"/>
                  </a:cubicBezTo>
                  <a:lnTo>
                    <a:pt x="221" y="627"/>
                  </a:lnTo>
                  <a:lnTo>
                    <a:pt x="1632" y="333"/>
                  </a:lnTo>
                  <a:cubicBezTo>
                    <a:pt x="1730" y="321"/>
                    <a:pt x="1792" y="235"/>
                    <a:pt x="1767" y="137"/>
                  </a:cubicBezTo>
                  <a:cubicBezTo>
                    <a:pt x="1756" y="58"/>
                    <a:pt x="1673" y="0"/>
                    <a:pt x="1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84544" y="817814"/>
              <a:ext cx="51831" cy="18335"/>
            </a:xfrm>
            <a:custGeom>
              <a:avLst/>
              <a:gdLst/>
              <a:ahLst/>
              <a:cxnLst/>
              <a:rect l="l" t="t" r="r" b="b"/>
              <a:pathLst>
                <a:path w="1682" h="595" extrusionOk="0">
                  <a:moveTo>
                    <a:pt x="1500" y="1"/>
                  </a:moveTo>
                  <a:cubicBezTo>
                    <a:pt x="1487" y="1"/>
                    <a:pt x="1474" y="2"/>
                    <a:pt x="1461" y="6"/>
                  </a:cubicBezTo>
                  <a:lnTo>
                    <a:pt x="148" y="264"/>
                  </a:lnTo>
                  <a:cubicBezTo>
                    <a:pt x="62" y="288"/>
                    <a:pt x="1" y="374"/>
                    <a:pt x="25" y="460"/>
                  </a:cubicBezTo>
                  <a:cubicBezTo>
                    <a:pt x="38" y="546"/>
                    <a:pt x="111" y="595"/>
                    <a:pt x="185" y="595"/>
                  </a:cubicBezTo>
                  <a:lnTo>
                    <a:pt x="222" y="595"/>
                  </a:lnTo>
                  <a:lnTo>
                    <a:pt x="1522" y="325"/>
                  </a:lnTo>
                  <a:cubicBezTo>
                    <a:pt x="1620" y="313"/>
                    <a:pt x="1682" y="227"/>
                    <a:pt x="1657" y="129"/>
                  </a:cubicBezTo>
                  <a:cubicBezTo>
                    <a:pt x="1647" y="56"/>
                    <a:pt x="1574" y="1"/>
                    <a:pt x="1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348715" y="671627"/>
              <a:ext cx="49551" cy="28042"/>
            </a:xfrm>
            <a:custGeom>
              <a:avLst/>
              <a:gdLst/>
              <a:ahLst/>
              <a:cxnLst/>
              <a:rect l="l" t="t" r="r" b="b"/>
              <a:pathLst>
                <a:path w="1608" h="910" extrusionOk="0">
                  <a:moveTo>
                    <a:pt x="1414" y="0"/>
                  </a:moveTo>
                  <a:cubicBezTo>
                    <a:pt x="1391" y="0"/>
                    <a:pt x="1370" y="5"/>
                    <a:pt x="1350" y="14"/>
                  </a:cubicBezTo>
                  <a:lnTo>
                    <a:pt x="123" y="591"/>
                  </a:lnTo>
                  <a:cubicBezTo>
                    <a:pt x="38" y="628"/>
                    <a:pt x="1" y="726"/>
                    <a:pt x="38" y="812"/>
                  </a:cubicBezTo>
                  <a:cubicBezTo>
                    <a:pt x="74" y="873"/>
                    <a:pt x="136" y="910"/>
                    <a:pt x="197" y="910"/>
                  </a:cubicBezTo>
                  <a:cubicBezTo>
                    <a:pt x="222" y="910"/>
                    <a:pt x="246" y="898"/>
                    <a:pt x="258" y="898"/>
                  </a:cubicBezTo>
                  <a:lnTo>
                    <a:pt x="1485" y="321"/>
                  </a:lnTo>
                  <a:cubicBezTo>
                    <a:pt x="1571" y="284"/>
                    <a:pt x="1608" y="186"/>
                    <a:pt x="1571" y="100"/>
                  </a:cubicBezTo>
                  <a:cubicBezTo>
                    <a:pt x="1544" y="37"/>
                    <a:pt x="1477" y="0"/>
                    <a:pt x="1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66764" y="863821"/>
              <a:ext cx="51060" cy="28658"/>
            </a:xfrm>
            <a:custGeom>
              <a:avLst/>
              <a:gdLst/>
              <a:ahLst/>
              <a:cxnLst/>
              <a:rect l="l" t="t" r="r" b="b"/>
              <a:pathLst>
                <a:path w="1657" h="930" extrusionOk="0">
                  <a:moveTo>
                    <a:pt x="1479" y="0"/>
                  </a:moveTo>
                  <a:cubicBezTo>
                    <a:pt x="1453" y="0"/>
                    <a:pt x="1425" y="7"/>
                    <a:pt x="1399" y="22"/>
                  </a:cubicBezTo>
                  <a:lnTo>
                    <a:pt x="123" y="611"/>
                  </a:lnTo>
                  <a:cubicBezTo>
                    <a:pt x="37" y="648"/>
                    <a:pt x="0" y="746"/>
                    <a:pt x="37" y="832"/>
                  </a:cubicBezTo>
                  <a:cubicBezTo>
                    <a:pt x="74" y="893"/>
                    <a:pt x="135" y="930"/>
                    <a:pt x="197" y="930"/>
                  </a:cubicBezTo>
                  <a:cubicBezTo>
                    <a:pt x="221" y="930"/>
                    <a:pt x="246" y="918"/>
                    <a:pt x="270" y="918"/>
                  </a:cubicBezTo>
                  <a:lnTo>
                    <a:pt x="1534" y="316"/>
                  </a:lnTo>
                  <a:cubicBezTo>
                    <a:pt x="1620" y="280"/>
                    <a:pt x="1657" y="181"/>
                    <a:pt x="1620" y="96"/>
                  </a:cubicBezTo>
                  <a:cubicBezTo>
                    <a:pt x="1594" y="36"/>
                    <a:pt x="1539"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323015" y="620105"/>
              <a:ext cx="45760" cy="36485"/>
            </a:xfrm>
            <a:custGeom>
              <a:avLst/>
              <a:gdLst/>
              <a:ahLst/>
              <a:cxnLst/>
              <a:rect l="l" t="t" r="r" b="b"/>
              <a:pathLst>
                <a:path w="1485" h="1184" extrusionOk="0">
                  <a:moveTo>
                    <a:pt x="1287" y="1"/>
                  </a:moveTo>
                  <a:cubicBezTo>
                    <a:pt x="1253" y="1"/>
                    <a:pt x="1220" y="10"/>
                    <a:pt x="1191" y="30"/>
                  </a:cubicBezTo>
                  <a:lnTo>
                    <a:pt x="86" y="877"/>
                  </a:lnTo>
                  <a:cubicBezTo>
                    <a:pt x="13" y="938"/>
                    <a:pt x="0" y="1048"/>
                    <a:pt x="62" y="1122"/>
                  </a:cubicBezTo>
                  <a:cubicBezTo>
                    <a:pt x="86" y="1159"/>
                    <a:pt x="135" y="1183"/>
                    <a:pt x="184" y="1183"/>
                  </a:cubicBezTo>
                  <a:cubicBezTo>
                    <a:pt x="221" y="1183"/>
                    <a:pt x="258" y="1171"/>
                    <a:pt x="295" y="1146"/>
                  </a:cubicBezTo>
                  <a:lnTo>
                    <a:pt x="1387" y="300"/>
                  </a:lnTo>
                  <a:cubicBezTo>
                    <a:pt x="1460" y="239"/>
                    <a:pt x="1485" y="140"/>
                    <a:pt x="1424" y="67"/>
                  </a:cubicBezTo>
                  <a:cubicBezTo>
                    <a:pt x="1387" y="23"/>
                    <a:pt x="1337" y="1"/>
                    <a:pt x="1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38414" y="900706"/>
              <a:ext cx="43881" cy="35252"/>
            </a:xfrm>
            <a:custGeom>
              <a:avLst/>
              <a:gdLst/>
              <a:ahLst/>
              <a:cxnLst/>
              <a:rect l="l" t="t" r="r" b="b"/>
              <a:pathLst>
                <a:path w="1424" h="1144" extrusionOk="0">
                  <a:moveTo>
                    <a:pt x="1238" y="0"/>
                  </a:moveTo>
                  <a:cubicBezTo>
                    <a:pt x="1200" y="0"/>
                    <a:pt x="1161" y="13"/>
                    <a:pt x="1129" y="40"/>
                  </a:cubicBezTo>
                  <a:lnTo>
                    <a:pt x="86" y="837"/>
                  </a:lnTo>
                  <a:cubicBezTo>
                    <a:pt x="13" y="898"/>
                    <a:pt x="1" y="1009"/>
                    <a:pt x="62" y="1082"/>
                  </a:cubicBezTo>
                  <a:cubicBezTo>
                    <a:pt x="99" y="1119"/>
                    <a:pt x="148" y="1144"/>
                    <a:pt x="197" y="1144"/>
                  </a:cubicBezTo>
                  <a:cubicBezTo>
                    <a:pt x="234" y="1144"/>
                    <a:pt x="271" y="1132"/>
                    <a:pt x="295" y="1107"/>
                  </a:cubicBezTo>
                  <a:lnTo>
                    <a:pt x="1338" y="297"/>
                  </a:lnTo>
                  <a:cubicBezTo>
                    <a:pt x="1411" y="248"/>
                    <a:pt x="1424" y="138"/>
                    <a:pt x="1375" y="64"/>
                  </a:cubicBezTo>
                  <a:cubicBezTo>
                    <a:pt x="1340" y="22"/>
                    <a:pt x="1289" y="0"/>
                    <a:pt x="1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6"/>
            <p:cNvSpPr/>
            <p:nvPr/>
          </p:nvSpPr>
          <p:spPr>
            <a:xfrm>
              <a:off x="283326" y="579337"/>
              <a:ext cx="36331" cy="42093"/>
            </a:xfrm>
            <a:custGeom>
              <a:avLst/>
              <a:gdLst/>
              <a:ahLst/>
              <a:cxnLst/>
              <a:rect l="l" t="t" r="r" b="b"/>
              <a:pathLst>
                <a:path w="1179" h="1366" extrusionOk="0">
                  <a:moveTo>
                    <a:pt x="988" y="1"/>
                  </a:moveTo>
                  <a:cubicBezTo>
                    <a:pt x="941" y="1"/>
                    <a:pt x="894" y="23"/>
                    <a:pt x="859" y="65"/>
                  </a:cubicBezTo>
                  <a:lnTo>
                    <a:pt x="49" y="1095"/>
                  </a:lnTo>
                  <a:cubicBezTo>
                    <a:pt x="0" y="1169"/>
                    <a:pt x="13" y="1279"/>
                    <a:pt x="86" y="1328"/>
                  </a:cubicBezTo>
                  <a:cubicBezTo>
                    <a:pt x="111" y="1353"/>
                    <a:pt x="147" y="1365"/>
                    <a:pt x="184" y="1365"/>
                  </a:cubicBezTo>
                  <a:cubicBezTo>
                    <a:pt x="233" y="1365"/>
                    <a:pt x="282" y="1353"/>
                    <a:pt x="319" y="1304"/>
                  </a:cubicBezTo>
                  <a:lnTo>
                    <a:pt x="1129" y="273"/>
                  </a:lnTo>
                  <a:cubicBezTo>
                    <a:pt x="1178" y="200"/>
                    <a:pt x="1166" y="89"/>
                    <a:pt x="1092" y="40"/>
                  </a:cubicBezTo>
                  <a:cubicBezTo>
                    <a:pt x="1060" y="14"/>
                    <a:pt x="1024" y="1"/>
                    <a:pt x="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536" y="938701"/>
              <a:ext cx="38211" cy="44528"/>
            </a:xfrm>
            <a:custGeom>
              <a:avLst/>
              <a:gdLst/>
              <a:ahLst/>
              <a:cxnLst/>
              <a:rect l="l" t="t" r="r" b="b"/>
              <a:pathLst>
                <a:path w="1240" h="1445" extrusionOk="0">
                  <a:moveTo>
                    <a:pt x="1046" y="0"/>
                  </a:moveTo>
                  <a:cubicBezTo>
                    <a:pt x="996" y="0"/>
                    <a:pt x="948" y="21"/>
                    <a:pt x="920" y="70"/>
                  </a:cubicBezTo>
                  <a:lnTo>
                    <a:pt x="49" y="1174"/>
                  </a:lnTo>
                  <a:cubicBezTo>
                    <a:pt x="0" y="1248"/>
                    <a:pt x="13" y="1346"/>
                    <a:pt x="86" y="1408"/>
                  </a:cubicBezTo>
                  <a:cubicBezTo>
                    <a:pt x="111" y="1432"/>
                    <a:pt x="147" y="1444"/>
                    <a:pt x="184" y="1444"/>
                  </a:cubicBezTo>
                  <a:cubicBezTo>
                    <a:pt x="233" y="1444"/>
                    <a:pt x="282" y="1420"/>
                    <a:pt x="319" y="1383"/>
                  </a:cubicBezTo>
                  <a:lnTo>
                    <a:pt x="1190" y="267"/>
                  </a:lnTo>
                  <a:cubicBezTo>
                    <a:pt x="1239" y="193"/>
                    <a:pt x="1227" y="95"/>
                    <a:pt x="1154" y="33"/>
                  </a:cubicBezTo>
                  <a:cubicBezTo>
                    <a:pt x="1122" y="12"/>
                    <a:pt x="1083"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240215" y="548367"/>
              <a:ext cx="28781" cy="48102"/>
            </a:xfrm>
            <a:custGeom>
              <a:avLst/>
              <a:gdLst/>
              <a:ahLst/>
              <a:cxnLst/>
              <a:rect l="l" t="t" r="r" b="b"/>
              <a:pathLst>
                <a:path w="934" h="1561" extrusionOk="0">
                  <a:moveTo>
                    <a:pt x="742" y="0"/>
                  </a:moveTo>
                  <a:cubicBezTo>
                    <a:pt x="677" y="0"/>
                    <a:pt x="617" y="37"/>
                    <a:pt x="590" y="101"/>
                  </a:cubicBezTo>
                  <a:lnTo>
                    <a:pt x="37" y="1327"/>
                  </a:lnTo>
                  <a:cubicBezTo>
                    <a:pt x="1" y="1401"/>
                    <a:pt x="37" y="1511"/>
                    <a:pt x="123" y="1548"/>
                  </a:cubicBezTo>
                  <a:cubicBezTo>
                    <a:pt x="148" y="1561"/>
                    <a:pt x="172" y="1561"/>
                    <a:pt x="197" y="1561"/>
                  </a:cubicBezTo>
                  <a:cubicBezTo>
                    <a:pt x="258" y="1561"/>
                    <a:pt x="320" y="1524"/>
                    <a:pt x="344" y="1462"/>
                  </a:cubicBezTo>
                  <a:lnTo>
                    <a:pt x="896" y="235"/>
                  </a:lnTo>
                  <a:cubicBezTo>
                    <a:pt x="933" y="150"/>
                    <a:pt x="896" y="51"/>
                    <a:pt x="810" y="15"/>
                  </a:cubicBezTo>
                  <a:cubicBezTo>
                    <a:pt x="788" y="5"/>
                    <a:pt x="765"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a:off x="51196" y="967636"/>
              <a:ext cx="28011" cy="46223"/>
            </a:xfrm>
            <a:custGeom>
              <a:avLst/>
              <a:gdLst/>
              <a:ahLst/>
              <a:cxnLst/>
              <a:rect l="l" t="t" r="r" b="b"/>
              <a:pathLst>
                <a:path w="909" h="1500" extrusionOk="0">
                  <a:moveTo>
                    <a:pt x="717" y="0"/>
                  </a:moveTo>
                  <a:cubicBezTo>
                    <a:pt x="652" y="0"/>
                    <a:pt x="592" y="37"/>
                    <a:pt x="565" y="101"/>
                  </a:cubicBezTo>
                  <a:lnTo>
                    <a:pt x="37" y="1266"/>
                  </a:lnTo>
                  <a:cubicBezTo>
                    <a:pt x="0" y="1352"/>
                    <a:pt x="37" y="1450"/>
                    <a:pt x="123" y="1487"/>
                  </a:cubicBezTo>
                  <a:cubicBezTo>
                    <a:pt x="147" y="1499"/>
                    <a:pt x="172" y="1499"/>
                    <a:pt x="197" y="1499"/>
                  </a:cubicBezTo>
                  <a:cubicBezTo>
                    <a:pt x="258" y="1499"/>
                    <a:pt x="319" y="1462"/>
                    <a:pt x="344" y="1401"/>
                  </a:cubicBezTo>
                  <a:lnTo>
                    <a:pt x="871" y="235"/>
                  </a:lnTo>
                  <a:cubicBezTo>
                    <a:pt x="908" y="150"/>
                    <a:pt x="871" y="51"/>
                    <a:pt x="785" y="15"/>
                  </a:cubicBezTo>
                  <a:cubicBezTo>
                    <a:pt x="763" y="5"/>
                    <a:pt x="740" y="0"/>
                    <a:pt x="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6"/>
            <p:cNvSpPr/>
            <p:nvPr/>
          </p:nvSpPr>
          <p:spPr>
            <a:xfrm>
              <a:off x="199016" y="528214"/>
              <a:ext cx="18920" cy="47856"/>
            </a:xfrm>
            <a:custGeom>
              <a:avLst/>
              <a:gdLst/>
              <a:ahLst/>
              <a:cxnLst/>
              <a:rect l="l" t="t" r="r" b="b"/>
              <a:pathLst>
                <a:path w="614" h="1553" extrusionOk="0">
                  <a:moveTo>
                    <a:pt x="427" y="1"/>
                  </a:moveTo>
                  <a:cubicBezTo>
                    <a:pt x="353" y="1"/>
                    <a:pt x="281" y="56"/>
                    <a:pt x="270" y="129"/>
                  </a:cubicBezTo>
                  <a:lnTo>
                    <a:pt x="25" y="1356"/>
                  </a:lnTo>
                  <a:cubicBezTo>
                    <a:pt x="0" y="1442"/>
                    <a:pt x="62" y="1527"/>
                    <a:pt x="148" y="1552"/>
                  </a:cubicBezTo>
                  <a:lnTo>
                    <a:pt x="184" y="1552"/>
                  </a:lnTo>
                  <a:cubicBezTo>
                    <a:pt x="270" y="1552"/>
                    <a:pt x="332" y="1503"/>
                    <a:pt x="356" y="1417"/>
                  </a:cubicBezTo>
                  <a:lnTo>
                    <a:pt x="601" y="202"/>
                  </a:lnTo>
                  <a:cubicBezTo>
                    <a:pt x="614" y="104"/>
                    <a:pt x="552" y="18"/>
                    <a:pt x="467" y="6"/>
                  </a:cubicBezTo>
                  <a:cubicBezTo>
                    <a:pt x="454" y="2"/>
                    <a:pt x="440" y="1"/>
                    <a:pt x="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6"/>
            <p:cNvSpPr/>
            <p:nvPr/>
          </p:nvSpPr>
          <p:spPr>
            <a:xfrm>
              <a:off x="106756" y="977466"/>
              <a:ext cx="19691" cy="50383"/>
            </a:xfrm>
            <a:custGeom>
              <a:avLst/>
              <a:gdLst/>
              <a:ahLst/>
              <a:cxnLst/>
              <a:rect l="l" t="t" r="r" b="b"/>
              <a:pathLst>
                <a:path w="639" h="1635" extrusionOk="0">
                  <a:moveTo>
                    <a:pt x="457" y="1"/>
                  </a:moveTo>
                  <a:cubicBezTo>
                    <a:pt x="379" y="1"/>
                    <a:pt x="305" y="59"/>
                    <a:pt x="283" y="137"/>
                  </a:cubicBezTo>
                  <a:lnTo>
                    <a:pt x="25" y="1438"/>
                  </a:lnTo>
                  <a:cubicBezTo>
                    <a:pt x="1" y="1524"/>
                    <a:pt x="62" y="1610"/>
                    <a:pt x="148" y="1634"/>
                  </a:cubicBezTo>
                  <a:lnTo>
                    <a:pt x="185" y="1634"/>
                  </a:lnTo>
                  <a:cubicBezTo>
                    <a:pt x="271" y="1634"/>
                    <a:pt x="332" y="1585"/>
                    <a:pt x="357" y="1499"/>
                  </a:cubicBezTo>
                  <a:lnTo>
                    <a:pt x="614" y="199"/>
                  </a:lnTo>
                  <a:cubicBezTo>
                    <a:pt x="639" y="113"/>
                    <a:pt x="577" y="27"/>
                    <a:pt x="479" y="2"/>
                  </a:cubicBezTo>
                  <a:cubicBezTo>
                    <a:pt x="472" y="1"/>
                    <a:pt x="465" y="1"/>
                    <a:pt x="4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6"/>
            <p:cNvSpPr/>
            <p:nvPr/>
          </p:nvSpPr>
          <p:spPr>
            <a:xfrm>
              <a:off x="99206" y="609289"/>
              <a:ext cx="67701" cy="192101"/>
            </a:xfrm>
            <a:custGeom>
              <a:avLst/>
              <a:gdLst/>
              <a:ahLst/>
              <a:cxnLst/>
              <a:rect l="l" t="t" r="r" b="b"/>
              <a:pathLst>
                <a:path w="2197" h="6234" extrusionOk="0">
                  <a:moveTo>
                    <a:pt x="2037" y="1"/>
                  </a:moveTo>
                  <a:cubicBezTo>
                    <a:pt x="1939" y="1"/>
                    <a:pt x="1865" y="74"/>
                    <a:pt x="1865" y="172"/>
                  </a:cubicBezTo>
                  <a:lnTo>
                    <a:pt x="1865" y="5387"/>
                  </a:lnTo>
                  <a:lnTo>
                    <a:pt x="344" y="2503"/>
                  </a:lnTo>
                  <a:cubicBezTo>
                    <a:pt x="310" y="2453"/>
                    <a:pt x="253" y="2420"/>
                    <a:pt x="193" y="2420"/>
                  </a:cubicBezTo>
                  <a:cubicBezTo>
                    <a:pt x="166" y="2420"/>
                    <a:pt x="138" y="2427"/>
                    <a:pt x="111" y="2442"/>
                  </a:cubicBezTo>
                  <a:cubicBezTo>
                    <a:pt x="37" y="2479"/>
                    <a:pt x="0" y="2577"/>
                    <a:pt x="49" y="2663"/>
                  </a:cubicBezTo>
                  <a:lnTo>
                    <a:pt x="1890" y="6147"/>
                  </a:lnTo>
                  <a:cubicBezTo>
                    <a:pt x="1914" y="6196"/>
                    <a:pt x="1976" y="6233"/>
                    <a:pt x="2037" y="6233"/>
                  </a:cubicBezTo>
                  <a:lnTo>
                    <a:pt x="2074" y="6233"/>
                  </a:lnTo>
                  <a:cubicBezTo>
                    <a:pt x="2147" y="6209"/>
                    <a:pt x="2196" y="6147"/>
                    <a:pt x="2196" y="6061"/>
                  </a:cubicBezTo>
                  <a:lnTo>
                    <a:pt x="2196" y="172"/>
                  </a:lnTo>
                  <a:cubicBezTo>
                    <a:pt x="2196" y="74"/>
                    <a:pt x="2123" y="1"/>
                    <a:pt x="2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6"/>
            <p:cNvSpPr/>
            <p:nvPr/>
          </p:nvSpPr>
          <p:spPr>
            <a:xfrm>
              <a:off x="132086" y="762778"/>
              <a:ext cx="59381" cy="59781"/>
            </a:xfrm>
            <a:custGeom>
              <a:avLst/>
              <a:gdLst/>
              <a:ahLst/>
              <a:cxnLst/>
              <a:rect l="l" t="t" r="r" b="b"/>
              <a:pathLst>
                <a:path w="1927" h="1940" extrusionOk="0">
                  <a:moveTo>
                    <a:pt x="970" y="1"/>
                  </a:moveTo>
                  <a:cubicBezTo>
                    <a:pt x="430" y="1"/>
                    <a:pt x="1" y="442"/>
                    <a:pt x="1" y="970"/>
                  </a:cubicBezTo>
                  <a:cubicBezTo>
                    <a:pt x="1" y="1510"/>
                    <a:pt x="430" y="1939"/>
                    <a:pt x="970" y="1939"/>
                  </a:cubicBezTo>
                  <a:cubicBezTo>
                    <a:pt x="1498" y="1939"/>
                    <a:pt x="1927" y="1510"/>
                    <a:pt x="1927" y="970"/>
                  </a:cubicBezTo>
                  <a:cubicBezTo>
                    <a:pt x="1927" y="442"/>
                    <a:pt x="1498" y="1"/>
                    <a:pt x="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26"/>
          <p:cNvGrpSpPr/>
          <p:nvPr/>
        </p:nvGrpSpPr>
        <p:grpSpPr>
          <a:xfrm>
            <a:off x="116859" y="4221545"/>
            <a:ext cx="794882" cy="828632"/>
            <a:chOff x="2747509" y="475829"/>
            <a:chExt cx="677129" cy="705879"/>
          </a:xfrm>
        </p:grpSpPr>
        <p:sp>
          <p:nvSpPr>
            <p:cNvPr id="382" name="Google Shape;382;p26"/>
            <p:cNvSpPr/>
            <p:nvPr/>
          </p:nvSpPr>
          <p:spPr>
            <a:xfrm>
              <a:off x="3039758" y="594559"/>
              <a:ext cx="98331" cy="173550"/>
            </a:xfrm>
            <a:custGeom>
              <a:avLst/>
              <a:gdLst/>
              <a:ahLst/>
              <a:cxnLst/>
              <a:rect l="l" t="t" r="r" b="b"/>
              <a:pathLst>
                <a:path w="3191" h="5632" extrusionOk="0">
                  <a:moveTo>
                    <a:pt x="1472" y="0"/>
                  </a:moveTo>
                  <a:cubicBezTo>
                    <a:pt x="0" y="0"/>
                    <a:pt x="1472" y="5631"/>
                    <a:pt x="1472" y="5631"/>
                  </a:cubicBezTo>
                  <a:cubicBezTo>
                    <a:pt x="1472" y="5631"/>
                    <a:pt x="3190" y="0"/>
                    <a:pt x="147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6"/>
            <p:cNvSpPr/>
            <p:nvPr/>
          </p:nvSpPr>
          <p:spPr>
            <a:xfrm>
              <a:off x="3068478" y="534069"/>
              <a:ext cx="34451" cy="34420"/>
            </a:xfrm>
            <a:custGeom>
              <a:avLst/>
              <a:gdLst/>
              <a:ahLst/>
              <a:cxnLst/>
              <a:rect l="l" t="t" r="r" b="b"/>
              <a:pathLst>
                <a:path w="1118" h="1117" extrusionOk="0">
                  <a:moveTo>
                    <a:pt x="565" y="0"/>
                  </a:moveTo>
                  <a:cubicBezTo>
                    <a:pt x="258" y="0"/>
                    <a:pt x="1" y="258"/>
                    <a:pt x="1" y="565"/>
                  </a:cubicBezTo>
                  <a:cubicBezTo>
                    <a:pt x="1" y="871"/>
                    <a:pt x="258" y="1117"/>
                    <a:pt x="565" y="1117"/>
                  </a:cubicBezTo>
                  <a:cubicBezTo>
                    <a:pt x="872" y="1117"/>
                    <a:pt x="1117" y="871"/>
                    <a:pt x="1117" y="565"/>
                  </a:cubicBezTo>
                  <a:cubicBezTo>
                    <a:pt x="1117" y="258"/>
                    <a:pt x="872" y="0"/>
                    <a:pt x="56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6"/>
            <p:cNvSpPr/>
            <p:nvPr/>
          </p:nvSpPr>
          <p:spPr>
            <a:xfrm>
              <a:off x="3068478" y="475829"/>
              <a:ext cx="34451" cy="34451"/>
            </a:xfrm>
            <a:custGeom>
              <a:avLst/>
              <a:gdLst/>
              <a:ahLst/>
              <a:cxnLst/>
              <a:rect l="l" t="t" r="r" b="b"/>
              <a:pathLst>
                <a:path w="1118" h="1118" extrusionOk="0">
                  <a:moveTo>
                    <a:pt x="565" y="1"/>
                  </a:moveTo>
                  <a:cubicBezTo>
                    <a:pt x="258" y="1"/>
                    <a:pt x="1" y="258"/>
                    <a:pt x="1" y="565"/>
                  </a:cubicBezTo>
                  <a:cubicBezTo>
                    <a:pt x="1" y="872"/>
                    <a:pt x="258" y="1117"/>
                    <a:pt x="565" y="1117"/>
                  </a:cubicBezTo>
                  <a:cubicBezTo>
                    <a:pt x="872" y="1117"/>
                    <a:pt x="1117" y="872"/>
                    <a:pt x="1117" y="565"/>
                  </a:cubicBezTo>
                  <a:cubicBezTo>
                    <a:pt x="1117" y="258"/>
                    <a:pt x="872" y="1"/>
                    <a:pt x="56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6"/>
            <p:cNvSpPr/>
            <p:nvPr/>
          </p:nvSpPr>
          <p:spPr>
            <a:xfrm>
              <a:off x="3039758" y="889428"/>
              <a:ext cx="98331" cy="173581"/>
            </a:xfrm>
            <a:custGeom>
              <a:avLst/>
              <a:gdLst/>
              <a:ahLst/>
              <a:cxnLst/>
              <a:rect l="l" t="t" r="r" b="b"/>
              <a:pathLst>
                <a:path w="3191" h="5633" extrusionOk="0">
                  <a:moveTo>
                    <a:pt x="1472" y="1"/>
                  </a:moveTo>
                  <a:cubicBezTo>
                    <a:pt x="1472" y="1"/>
                    <a:pt x="0" y="5632"/>
                    <a:pt x="1472" y="5632"/>
                  </a:cubicBezTo>
                  <a:cubicBezTo>
                    <a:pt x="3190" y="5632"/>
                    <a:pt x="1472" y="1"/>
                    <a:pt x="147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6"/>
            <p:cNvSpPr/>
            <p:nvPr/>
          </p:nvSpPr>
          <p:spPr>
            <a:xfrm>
              <a:off x="3068478" y="1089047"/>
              <a:ext cx="34451" cy="34451"/>
            </a:xfrm>
            <a:custGeom>
              <a:avLst/>
              <a:gdLst/>
              <a:ahLst/>
              <a:cxnLst/>
              <a:rect l="l" t="t" r="r" b="b"/>
              <a:pathLst>
                <a:path w="1118" h="1118" extrusionOk="0">
                  <a:moveTo>
                    <a:pt x="565" y="1"/>
                  </a:moveTo>
                  <a:cubicBezTo>
                    <a:pt x="258" y="1"/>
                    <a:pt x="1" y="246"/>
                    <a:pt x="1" y="553"/>
                  </a:cubicBezTo>
                  <a:cubicBezTo>
                    <a:pt x="1" y="859"/>
                    <a:pt x="258" y="1117"/>
                    <a:pt x="565" y="1117"/>
                  </a:cubicBezTo>
                  <a:cubicBezTo>
                    <a:pt x="872" y="1117"/>
                    <a:pt x="1117" y="859"/>
                    <a:pt x="1117" y="553"/>
                  </a:cubicBezTo>
                  <a:cubicBezTo>
                    <a:pt x="1117" y="246"/>
                    <a:pt x="872" y="1"/>
                    <a:pt x="56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6"/>
            <p:cNvSpPr/>
            <p:nvPr/>
          </p:nvSpPr>
          <p:spPr>
            <a:xfrm>
              <a:off x="3068478" y="1147257"/>
              <a:ext cx="34451" cy="34451"/>
            </a:xfrm>
            <a:custGeom>
              <a:avLst/>
              <a:gdLst/>
              <a:ahLst/>
              <a:cxnLst/>
              <a:rect l="l" t="t" r="r" b="b"/>
              <a:pathLst>
                <a:path w="1118" h="1118" extrusionOk="0">
                  <a:moveTo>
                    <a:pt x="565" y="1"/>
                  </a:moveTo>
                  <a:cubicBezTo>
                    <a:pt x="258" y="1"/>
                    <a:pt x="1" y="246"/>
                    <a:pt x="1" y="553"/>
                  </a:cubicBezTo>
                  <a:cubicBezTo>
                    <a:pt x="1" y="860"/>
                    <a:pt x="258" y="1117"/>
                    <a:pt x="565" y="1117"/>
                  </a:cubicBezTo>
                  <a:cubicBezTo>
                    <a:pt x="872" y="1117"/>
                    <a:pt x="1117" y="860"/>
                    <a:pt x="1117" y="553"/>
                  </a:cubicBezTo>
                  <a:cubicBezTo>
                    <a:pt x="1117" y="246"/>
                    <a:pt x="872" y="1"/>
                    <a:pt x="56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6"/>
            <p:cNvSpPr/>
            <p:nvPr/>
          </p:nvSpPr>
          <p:spPr>
            <a:xfrm>
              <a:off x="3132758" y="815410"/>
              <a:ext cx="173550" cy="43572"/>
            </a:xfrm>
            <a:custGeom>
              <a:avLst/>
              <a:gdLst/>
              <a:ahLst/>
              <a:cxnLst/>
              <a:rect l="l" t="t" r="r" b="b"/>
              <a:pathLst>
                <a:path w="5632" h="1414" extrusionOk="0">
                  <a:moveTo>
                    <a:pt x="4172" y="1"/>
                  </a:moveTo>
                  <a:cubicBezTo>
                    <a:pt x="2503" y="1"/>
                    <a:pt x="0" y="759"/>
                    <a:pt x="0" y="759"/>
                  </a:cubicBezTo>
                  <a:cubicBezTo>
                    <a:pt x="0" y="759"/>
                    <a:pt x="2503" y="1413"/>
                    <a:pt x="4172" y="1413"/>
                  </a:cubicBezTo>
                  <a:cubicBezTo>
                    <a:pt x="5006" y="1413"/>
                    <a:pt x="5632" y="1249"/>
                    <a:pt x="5632" y="759"/>
                  </a:cubicBezTo>
                  <a:cubicBezTo>
                    <a:pt x="5632" y="190"/>
                    <a:pt x="5006" y="1"/>
                    <a:pt x="417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6"/>
            <p:cNvSpPr/>
            <p:nvPr/>
          </p:nvSpPr>
          <p:spPr>
            <a:xfrm>
              <a:off x="3331977" y="821019"/>
              <a:ext cx="34451" cy="34420"/>
            </a:xfrm>
            <a:custGeom>
              <a:avLst/>
              <a:gdLst/>
              <a:ahLst/>
              <a:cxnLst/>
              <a:rect l="l" t="t" r="r" b="b"/>
              <a:pathLst>
                <a:path w="1118" h="1117" extrusionOk="0">
                  <a:moveTo>
                    <a:pt x="565" y="0"/>
                  </a:moveTo>
                  <a:cubicBezTo>
                    <a:pt x="259" y="0"/>
                    <a:pt x="1" y="258"/>
                    <a:pt x="1" y="564"/>
                  </a:cubicBezTo>
                  <a:cubicBezTo>
                    <a:pt x="1" y="871"/>
                    <a:pt x="259" y="1117"/>
                    <a:pt x="565" y="1117"/>
                  </a:cubicBezTo>
                  <a:cubicBezTo>
                    <a:pt x="872" y="1117"/>
                    <a:pt x="1117" y="871"/>
                    <a:pt x="1117" y="564"/>
                  </a:cubicBezTo>
                  <a:cubicBezTo>
                    <a:pt x="1117" y="258"/>
                    <a:pt x="872" y="0"/>
                    <a:pt x="56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3390587" y="821019"/>
              <a:ext cx="34051" cy="34420"/>
            </a:xfrm>
            <a:custGeom>
              <a:avLst/>
              <a:gdLst/>
              <a:ahLst/>
              <a:cxnLst/>
              <a:rect l="l" t="t" r="r" b="b"/>
              <a:pathLst>
                <a:path w="1105" h="1117" extrusionOk="0">
                  <a:moveTo>
                    <a:pt x="553" y="0"/>
                  </a:moveTo>
                  <a:cubicBezTo>
                    <a:pt x="246" y="0"/>
                    <a:pt x="1" y="258"/>
                    <a:pt x="1" y="564"/>
                  </a:cubicBezTo>
                  <a:cubicBezTo>
                    <a:pt x="1" y="871"/>
                    <a:pt x="246" y="1117"/>
                    <a:pt x="553" y="1117"/>
                  </a:cubicBezTo>
                  <a:cubicBezTo>
                    <a:pt x="859" y="1117"/>
                    <a:pt x="1105" y="871"/>
                    <a:pt x="1105" y="564"/>
                  </a:cubicBezTo>
                  <a:cubicBezTo>
                    <a:pt x="1105" y="258"/>
                    <a:pt x="859" y="0"/>
                    <a:pt x="55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6"/>
            <p:cNvSpPr/>
            <p:nvPr/>
          </p:nvSpPr>
          <p:spPr>
            <a:xfrm>
              <a:off x="2865838" y="815410"/>
              <a:ext cx="173550" cy="43572"/>
            </a:xfrm>
            <a:custGeom>
              <a:avLst/>
              <a:gdLst/>
              <a:ahLst/>
              <a:cxnLst/>
              <a:rect l="l" t="t" r="r" b="b"/>
              <a:pathLst>
                <a:path w="5632" h="1414" extrusionOk="0">
                  <a:moveTo>
                    <a:pt x="1461" y="1"/>
                  </a:moveTo>
                  <a:cubicBezTo>
                    <a:pt x="626" y="1"/>
                    <a:pt x="1" y="190"/>
                    <a:pt x="1" y="759"/>
                  </a:cubicBezTo>
                  <a:cubicBezTo>
                    <a:pt x="1" y="1249"/>
                    <a:pt x="626" y="1413"/>
                    <a:pt x="1461" y="1413"/>
                  </a:cubicBezTo>
                  <a:cubicBezTo>
                    <a:pt x="3129" y="1413"/>
                    <a:pt x="5632" y="759"/>
                    <a:pt x="5632" y="759"/>
                  </a:cubicBezTo>
                  <a:cubicBezTo>
                    <a:pt x="5632" y="759"/>
                    <a:pt x="3129" y="1"/>
                    <a:pt x="146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p:cNvSpPr/>
            <p:nvPr/>
          </p:nvSpPr>
          <p:spPr>
            <a:xfrm>
              <a:off x="2805718" y="821019"/>
              <a:ext cx="34081" cy="34420"/>
            </a:xfrm>
            <a:custGeom>
              <a:avLst/>
              <a:gdLst/>
              <a:ahLst/>
              <a:cxnLst/>
              <a:rect l="l" t="t" r="r" b="b"/>
              <a:pathLst>
                <a:path w="1106" h="1117" extrusionOk="0">
                  <a:moveTo>
                    <a:pt x="553" y="0"/>
                  </a:moveTo>
                  <a:cubicBezTo>
                    <a:pt x="246" y="0"/>
                    <a:pt x="1" y="258"/>
                    <a:pt x="1" y="564"/>
                  </a:cubicBezTo>
                  <a:cubicBezTo>
                    <a:pt x="1" y="871"/>
                    <a:pt x="246" y="1117"/>
                    <a:pt x="553" y="1117"/>
                  </a:cubicBezTo>
                  <a:cubicBezTo>
                    <a:pt x="860" y="1117"/>
                    <a:pt x="1105" y="871"/>
                    <a:pt x="1105" y="564"/>
                  </a:cubicBezTo>
                  <a:cubicBezTo>
                    <a:pt x="1105" y="258"/>
                    <a:pt x="860" y="0"/>
                    <a:pt x="55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2747509" y="821019"/>
              <a:ext cx="34051" cy="34420"/>
            </a:xfrm>
            <a:custGeom>
              <a:avLst/>
              <a:gdLst/>
              <a:ahLst/>
              <a:cxnLst/>
              <a:rect l="l" t="t" r="r" b="b"/>
              <a:pathLst>
                <a:path w="1105" h="1117" extrusionOk="0">
                  <a:moveTo>
                    <a:pt x="553" y="0"/>
                  </a:moveTo>
                  <a:cubicBezTo>
                    <a:pt x="246" y="0"/>
                    <a:pt x="1" y="258"/>
                    <a:pt x="1" y="564"/>
                  </a:cubicBezTo>
                  <a:cubicBezTo>
                    <a:pt x="1" y="871"/>
                    <a:pt x="246" y="1117"/>
                    <a:pt x="553" y="1117"/>
                  </a:cubicBezTo>
                  <a:cubicBezTo>
                    <a:pt x="859" y="1117"/>
                    <a:pt x="1105" y="871"/>
                    <a:pt x="1105" y="564"/>
                  </a:cubicBezTo>
                  <a:cubicBezTo>
                    <a:pt x="1105" y="258"/>
                    <a:pt x="859" y="0"/>
                    <a:pt x="55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6"/>
            <p:cNvSpPr/>
            <p:nvPr/>
          </p:nvSpPr>
          <p:spPr>
            <a:xfrm>
              <a:off x="3039358" y="784349"/>
              <a:ext cx="91921" cy="87361"/>
            </a:xfrm>
            <a:custGeom>
              <a:avLst/>
              <a:gdLst/>
              <a:ahLst/>
              <a:cxnLst/>
              <a:rect l="l" t="t" r="r" b="b"/>
              <a:pathLst>
                <a:path w="2983" h="2835" extrusionOk="0">
                  <a:moveTo>
                    <a:pt x="1485" y="0"/>
                  </a:moveTo>
                  <a:lnTo>
                    <a:pt x="1032" y="932"/>
                  </a:lnTo>
                  <a:lnTo>
                    <a:pt x="1" y="1080"/>
                  </a:lnTo>
                  <a:lnTo>
                    <a:pt x="749" y="1804"/>
                  </a:lnTo>
                  <a:lnTo>
                    <a:pt x="565" y="2834"/>
                  </a:lnTo>
                  <a:lnTo>
                    <a:pt x="1485" y="2356"/>
                  </a:lnTo>
                  <a:lnTo>
                    <a:pt x="2418" y="2834"/>
                  </a:lnTo>
                  <a:lnTo>
                    <a:pt x="2234" y="1804"/>
                  </a:lnTo>
                  <a:lnTo>
                    <a:pt x="2982" y="1080"/>
                  </a:lnTo>
                  <a:lnTo>
                    <a:pt x="1952" y="932"/>
                  </a:lnTo>
                  <a:lnTo>
                    <a:pt x="148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
            <p:cNvSpPr/>
            <p:nvPr/>
          </p:nvSpPr>
          <p:spPr>
            <a:xfrm>
              <a:off x="2978868" y="708359"/>
              <a:ext cx="73401" cy="73371"/>
            </a:xfrm>
            <a:custGeom>
              <a:avLst/>
              <a:gdLst/>
              <a:ahLst/>
              <a:cxnLst/>
              <a:rect l="l" t="t" r="r" b="b"/>
              <a:pathLst>
                <a:path w="2382" h="2381" extrusionOk="0">
                  <a:moveTo>
                    <a:pt x="1" y="0"/>
                  </a:moveTo>
                  <a:lnTo>
                    <a:pt x="2381" y="2380"/>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a:off x="2935419" y="664879"/>
              <a:ext cx="22310" cy="22310"/>
            </a:xfrm>
            <a:custGeom>
              <a:avLst/>
              <a:gdLst/>
              <a:ahLst/>
              <a:cxnLst/>
              <a:rect l="l" t="t" r="r" b="b"/>
              <a:pathLst>
                <a:path w="724" h="724" extrusionOk="0">
                  <a:moveTo>
                    <a:pt x="724" y="724"/>
                  </a:moveTo>
                  <a:lnTo>
                    <a:pt x="0" y="0"/>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6"/>
            <p:cNvSpPr/>
            <p:nvPr/>
          </p:nvSpPr>
          <p:spPr>
            <a:xfrm>
              <a:off x="2904018" y="633478"/>
              <a:ext cx="11371" cy="11371"/>
            </a:xfrm>
            <a:custGeom>
              <a:avLst/>
              <a:gdLst/>
              <a:ahLst/>
              <a:cxnLst/>
              <a:rect l="l" t="t" r="r" b="b"/>
              <a:pathLst>
                <a:path w="369" h="369" extrusionOk="0">
                  <a:moveTo>
                    <a:pt x="369" y="369"/>
                  </a:moveTo>
                  <a:lnTo>
                    <a:pt x="1" y="1"/>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6"/>
            <p:cNvSpPr/>
            <p:nvPr/>
          </p:nvSpPr>
          <p:spPr>
            <a:xfrm>
              <a:off x="2878318" y="607779"/>
              <a:ext cx="6471" cy="6841"/>
            </a:xfrm>
            <a:custGeom>
              <a:avLst/>
              <a:gdLst/>
              <a:ahLst/>
              <a:cxnLst/>
              <a:rect l="l" t="t" r="r" b="b"/>
              <a:pathLst>
                <a:path w="210" h="222" extrusionOk="0">
                  <a:moveTo>
                    <a:pt x="209" y="221"/>
                  </a:moveTo>
                  <a:lnTo>
                    <a:pt x="1" y="1"/>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2978868" y="892448"/>
              <a:ext cx="73401" cy="73771"/>
            </a:xfrm>
            <a:custGeom>
              <a:avLst/>
              <a:gdLst/>
              <a:ahLst/>
              <a:cxnLst/>
              <a:rect l="l" t="t" r="r" b="b"/>
              <a:pathLst>
                <a:path w="2382" h="2394" extrusionOk="0">
                  <a:moveTo>
                    <a:pt x="1" y="2393"/>
                  </a:moveTo>
                  <a:lnTo>
                    <a:pt x="2381" y="1"/>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2935419" y="987358"/>
              <a:ext cx="22310" cy="21940"/>
            </a:xfrm>
            <a:custGeom>
              <a:avLst/>
              <a:gdLst/>
              <a:ahLst/>
              <a:cxnLst/>
              <a:rect l="l" t="t" r="r" b="b"/>
              <a:pathLst>
                <a:path w="724" h="712" extrusionOk="0">
                  <a:moveTo>
                    <a:pt x="724" y="0"/>
                  </a:moveTo>
                  <a:lnTo>
                    <a:pt x="0" y="712"/>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2904018" y="1029698"/>
              <a:ext cx="11371" cy="11371"/>
            </a:xfrm>
            <a:custGeom>
              <a:avLst/>
              <a:gdLst/>
              <a:ahLst/>
              <a:cxnLst/>
              <a:rect l="l" t="t" r="r" b="b"/>
              <a:pathLst>
                <a:path w="369" h="369" extrusionOk="0">
                  <a:moveTo>
                    <a:pt x="369" y="0"/>
                  </a:moveTo>
                  <a:lnTo>
                    <a:pt x="1" y="368"/>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2878318" y="1059927"/>
              <a:ext cx="6471" cy="6471"/>
            </a:xfrm>
            <a:custGeom>
              <a:avLst/>
              <a:gdLst/>
              <a:ahLst/>
              <a:cxnLst/>
              <a:rect l="l" t="t" r="r" b="b"/>
              <a:pathLst>
                <a:path w="210" h="210" extrusionOk="0">
                  <a:moveTo>
                    <a:pt x="209" y="1"/>
                  </a:moveTo>
                  <a:lnTo>
                    <a:pt x="1" y="209"/>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3124808" y="708359"/>
              <a:ext cx="73371" cy="73371"/>
            </a:xfrm>
            <a:custGeom>
              <a:avLst/>
              <a:gdLst/>
              <a:ahLst/>
              <a:cxnLst/>
              <a:rect l="l" t="t" r="r" b="b"/>
              <a:pathLst>
                <a:path w="2381" h="2381" extrusionOk="0">
                  <a:moveTo>
                    <a:pt x="2381" y="0"/>
                  </a:moveTo>
                  <a:lnTo>
                    <a:pt x="1" y="2380"/>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6"/>
            <p:cNvSpPr/>
            <p:nvPr/>
          </p:nvSpPr>
          <p:spPr>
            <a:xfrm>
              <a:off x="3219317" y="664879"/>
              <a:ext cx="22341" cy="22310"/>
            </a:xfrm>
            <a:custGeom>
              <a:avLst/>
              <a:gdLst/>
              <a:ahLst/>
              <a:cxnLst/>
              <a:rect l="l" t="t" r="r" b="b"/>
              <a:pathLst>
                <a:path w="725" h="724" extrusionOk="0">
                  <a:moveTo>
                    <a:pt x="1" y="724"/>
                  </a:moveTo>
                  <a:lnTo>
                    <a:pt x="725" y="0"/>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a:off x="3261657" y="633478"/>
              <a:ext cx="11402" cy="11371"/>
            </a:xfrm>
            <a:custGeom>
              <a:avLst/>
              <a:gdLst/>
              <a:ahLst/>
              <a:cxnLst/>
              <a:rect l="l" t="t" r="r" b="b"/>
              <a:pathLst>
                <a:path w="370" h="369" extrusionOk="0">
                  <a:moveTo>
                    <a:pt x="1" y="369"/>
                  </a:moveTo>
                  <a:lnTo>
                    <a:pt x="369" y="1"/>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3292287" y="607779"/>
              <a:ext cx="6471" cy="6841"/>
            </a:xfrm>
            <a:custGeom>
              <a:avLst/>
              <a:gdLst/>
              <a:ahLst/>
              <a:cxnLst/>
              <a:rect l="l" t="t" r="r" b="b"/>
              <a:pathLst>
                <a:path w="210" h="222" extrusionOk="0">
                  <a:moveTo>
                    <a:pt x="1" y="221"/>
                  </a:moveTo>
                  <a:lnTo>
                    <a:pt x="209" y="1"/>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3124808" y="892448"/>
              <a:ext cx="73371" cy="73771"/>
            </a:xfrm>
            <a:custGeom>
              <a:avLst/>
              <a:gdLst/>
              <a:ahLst/>
              <a:cxnLst/>
              <a:rect l="l" t="t" r="r" b="b"/>
              <a:pathLst>
                <a:path w="2381" h="2394" extrusionOk="0">
                  <a:moveTo>
                    <a:pt x="2381" y="2393"/>
                  </a:moveTo>
                  <a:lnTo>
                    <a:pt x="1" y="1"/>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6"/>
            <p:cNvSpPr/>
            <p:nvPr/>
          </p:nvSpPr>
          <p:spPr>
            <a:xfrm>
              <a:off x="3219317" y="987358"/>
              <a:ext cx="22341" cy="21940"/>
            </a:xfrm>
            <a:custGeom>
              <a:avLst/>
              <a:gdLst/>
              <a:ahLst/>
              <a:cxnLst/>
              <a:rect l="l" t="t" r="r" b="b"/>
              <a:pathLst>
                <a:path w="725" h="712" extrusionOk="0">
                  <a:moveTo>
                    <a:pt x="1" y="0"/>
                  </a:moveTo>
                  <a:lnTo>
                    <a:pt x="725" y="712"/>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a:off x="3261657" y="1029698"/>
              <a:ext cx="11402" cy="11371"/>
            </a:xfrm>
            <a:custGeom>
              <a:avLst/>
              <a:gdLst/>
              <a:ahLst/>
              <a:cxnLst/>
              <a:rect l="l" t="t" r="r" b="b"/>
              <a:pathLst>
                <a:path w="370" h="369" extrusionOk="0">
                  <a:moveTo>
                    <a:pt x="1" y="0"/>
                  </a:moveTo>
                  <a:lnTo>
                    <a:pt x="369" y="368"/>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a:off x="3292287" y="1059927"/>
              <a:ext cx="6471" cy="6471"/>
            </a:xfrm>
            <a:custGeom>
              <a:avLst/>
              <a:gdLst/>
              <a:ahLst/>
              <a:cxnLst/>
              <a:rect l="l" t="t" r="r" b="b"/>
              <a:pathLst>
                <a:path w="210" h="210" extrusionOk="0">
                  <a:moveTo>
                    <a:pt x="1" y="1"/>
                  </a:moveTo>
                  <a:lnTo>
                    <a:pt x="209" y="209"/>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26"/>
          <p:cNvGrpSpPr/>
          <p:nvPr/>
        </p:nvGrpSpPr>
        <p:grpSpPr>
          <a:xfrm>
            <a:off x="-36" y="2954292"/>
            <a:ext cx="1028671" cy="1162387"/>
            <a:chOff x="2615559" y="2227754"/>
            <a:chExt cx="823069" cy="930058"/>
          </a:xfrm>
        </p:grpSpPr>
        <p:sp>
          <p:nvSpPr>
            <p:cNvPr id="412" name="Google Shape;412;p26"/>
            <p:cNvSpPr/>
            <p:nvPr/>
          </p:nvSpPr>
          <p:spPr>
            <a:xfrm>
              <a:off x="2615559" y="2227754"/>
              <a:ext cx="823069" cy="930058"/>
            </a:xfrm>
            <a:custGeom>
              <a:avLst/>
              <a:gdLst/>
              <a:ahLst/>
              <a:cxnLst/>
              <a:rect l="l" t="t" r="r" b="b"/>
              <a:pathLst>
                <a:path w="26710" h="30182" extrusionOk="0">
                  <a:moveTo>
                    <a:pt x="1" y="1"/>
                  </a:moveTo>
                  <a:lnTo>
                    <a:pt x="1" y="30182"/>
                  </a:lnTo>
                  <a:lnTo>
                    <a:pt x="26710" y="30182"/>
                  </a:lnTo>
                  <a:lnTo>
                    <a:pt x="267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6"/>
            <p:cNvSpPr/>
            <p:nvPr/>
          </p:nvSpPr>
          <p:spPr>
            <a:xfrm>
              <a:off x="2678329" y="2295824"/>
              <a:ext cx="697159" cy="797338"/>
            </a:xfrm>
            <a:custGeom>
              <a:avLst/>
              <a:gdLst/>
              <a:ahLst/>
              <a:cxnLst/>
              <a:rect l="l" t="t" r="r" b="b"/>
              <a:pathLst>
                <a:path w="22624" h="25875" extrusionOk="0">
                  <a:moveTo>
                    <a:pt x="0" y="0"/>
                  </a:moveTo>
                  <a:lnTo>
                    <a:pt x="0" y="25875"/>
                  </a:lnTo>
                  <a:lnTo>
                    <a:pt x="22624" y="25875"/>
                  </a:lnTo>
                  <a:lnTo>
                    <a:pt x="226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6"/>
            <p:cNvSpPr/>
            <p:nvPr/>
          </p:nvSpPr>
          <p:spPr>
            <a:xfrm>
              <a:off x="2729359" y="2354034"/>
              <a:ext cx="595469" cy="681289"/>
            </a:xfrm>
            <a:custGeom>
              <a:avLst/>
              <a:gdLst/>
              <a:ahLst/>
              <a:cxnLst/>
              <a:rect l="l" t="t" r="r" b="b"/>
              <a:pathLst>
                <a:path w="19324" h="22109" extrusionOk="0">
                  <a:moveTo>
                    <a:pt x="1" y="1"/>
                  </a:moveTo>
                  <a:lnTo>
                    <a:pt x="1" y="22109"/>
                  </a:lnTo>
                  <a:lnTo>
                    <a:pt x="19324" y="22109"/>
                  </a:lnTo>
                  <a:lnTo>
                    <a:pt x="193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2784548" y="2417544"/>
              <a:ext cx="484720" cy="554269"/>
            </a:xfrm>
            <a:custGeom>
              <a:avLst/>
              <a:gdLst/>
              <a:ahLst/>
              <a:cxnLst/>
              <a:rect l="l" t="t" r="r" b="b"/>
              <a:pathLst>
                <a:path w="15730" h="17987" extrusionOk="0">
                  <a:moveTo>
                    <a:pt x="1" y="1"/>
                  </a:moveTo>
                  <a:lnTo>
                    <a:pt x="1" y="17987"/>
                  </a:lnTo>
                  <a:lnTo>
                    <a:pt x="15729" y="17987"/>
                  </a:lnTo>
                  <a:lnTo>
                    <a:pt x="157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2835979" y="2476154"/>
              <a:ext cx="382260" cy="437049"/>
            </a:xfrm>
            <a:custGeom>
              <a:avLst/>
              <a:gdLst/>
              <a:ahLst/>
              <a:cxnLst/>
              <a:rect l="l" t="t" r="r" b="b"/>
              <a:pathLst>
                <a:path w="12405" h="14183" extrusionOk="0">
                  <a:moveTo>
                    <a:pt x="0" y="0"/>
                  </a:moveTo>
                  <a:lnTo>
                    <a:pt x="0" y="14183"/>
                  </a:lnTo>
                  <a:lnTo>
                    <a:pt x="12404" y="14183"/>
                  </a:lnTo>
                  <a:lnTo>
                    <a:pt x="124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6"/>
            <p:cNvSpPr/>
            <p:nvPr/>
          </p:nvSpPr>
          <p:spPr>
            <a:xfrm>
              <a:off x="2882478" y="2529063"/>
              <a:ext cx="289260" cy="330861"/>
            </a:xfrm>
            <a:custGeom>
              <a:avLst/>
              <a:gdLst/>
              <a:ahLst/>
              <a:cxnLst/>
              <a:rect l="l" t="t" r="r" b="b"/>
              <a:pathLst>
                <a:path w="9387" h="10737" extrusionOk="0">
                  <a:moveTo>
                    <a:pt x="0" y="1"/>
                  </a:moveTo>
                  <a:lnTo>
                    <a:pt x="0" y="10736"/>
                  </a:lnTo>
                  <a:lnTo>
                    <a:pt x="9386" y="10736"/>
                  </a:lnTo>
                  <a:lnTo>
                    <a:pt x="9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6"/>
            <p:cNvSpPr/>
            <p:nvPr/>
          </p:nvSpPr>
          <p:spPr>
            <a:xfrm>
              <a:off x="2928608" y="2582003"/>
              <a:ext cx="197000" cy="224980"/>
            </a:xfrm>
            <a:custGeom>
              <a:avLst/>
              <a:gdLst/>
              <a:ahLst/>
              <a:cxnLst/>
              <a:rect l="l" t="t" r="r" b="b"/>
              <a:pathLst>
                <a:path w="6393" h="7301" extrusionOk="0">
                  <a:moveTo>
                    <a:pt x="0" y="1"/>
                  </a:moveTo>
                  <a:lnTo>
                    <a:pt x="0" y="7300"/>
                  </a:lnTo>
                  <a:lnTo>
                    <a:pt x="6392" y="7300"/>
                  </a:lnTo>
                  <a:lnTo>
                    <a:pt x="63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a:off x="2975478" y="2635313"/>
              <a:ext cx="103230" cy="118360"/>
            </a:xfrm>
            <a:custGeom>
              <a:avLst/>
              <a:gdLst/>
              <a:ahLst/>
              <a:cxnLst/>
              <a:rect l="l" t="t" r="r" b="b"/>
              <a:pathLst>
                <a:path w="3350" h="3841" extrusionOk="0">
                  <a:moveTo>
                    <a:pt x="1" y="0"/>
                  </a:moveTo>
                  <a:lnTo>
                    <a:pt x="1" y="3841"/>
                  </a:lnTo>
                  <a:lnTo>
                    <a:pt x="3350" y="3841"/>
                  </a:lnTo>
                  <a:lnTo>
                    <a:pt x="33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 name="Google Shape;420;p26"/>
          <p:cNvSpPr/>
          <p:nvPr/>
        </p:nvSpPr>
        <p:spPr>
          <a:xfrm>
            <a:off x="1028700" y="0"/>
            <a:ext cx="1028700" cy="1038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1" name="Google Shape;421;p26"/>
          <p:cNvGrpSpPr/>
          <p:nvPr/>
        </p:nvGrpSpPr>
        <p:grpSpPr>
          <a:xfrm>
            <a:off x="1257303" y="179688"/>
            <a:ext cx="571478" cy="678923"/>
            <a:chOff x="1237965" y="179688"/>
            <a:chExt cx="571478" cy="678923"/>
          </a:xfrm>
        </p:grpSpPr>
        <p:sp>
          <p:nvSpPr>
            <p:cNvPr id="422" name="Google Shape;422;p26"/>
            <p:cNvSpPr/>
            <p:nvPr/>
          </p:nvSpPr>
          <p:spPr>
            <a:xfrm>
              <a:off x="1237965" y="262585"/>
              <a:ext cx="571478" cy="596026"/>
            </a:xfrm>
            <a:custGeom>
              <a:avLst/>
              <a:gdLst/>
              <a:ahLst/>
              <a:cxnLst/>
              <a:rect l="l" t="t" r="r" b="b"/>
              <a:pathLst>
                <a:path w="11141" h="11619" extrusionOk="0">
                  <a:moveTo>
                    <a:pt x="1767" y="0"/>
                  </a:moveTo>
                  <a:cubicBezTo>
                    <a:pt x="1252" y="0"/>
                    <a:pt x="786" y="233"/>
                    <a:pt x="454" y="589"/>
                  </a:cubicBezTo>
                  <a:cubicBezTo>
                    <a:pt x="172" y="908"/>
                    <a:pt x="0" y="1313"/>
                    <a:pt x="0" y="1779"/>
                  </a:cubicBezTo>
                  <a:lnTo>
                    <a:pt x="0" y="9852"/>
                  </a:lnTo>
                  <a:cubicBezTo>
                    <a:pt x="0" y="10453"/>
                    <a:pt x="307" y="10993"/>
                    <a:pt x="786" y="11312"/>
                  </a:cubicBezTo>
                  <a:cubicBezTo>
                    <a:pt x="1068" y="11508"/>
                    <a:pt x="1411" y="11619"/>
                    <a:pt x="1767" y="11619"/>
                  </a:cubicBezTo>
                  <a:lnTo>
                    <a:pt x="9361" y="11619"/>
                  </a:lnTo>
                  <a:cubicBezTo>
                    <a:pt x="9852" y="11619"/>
                    <a:pt x="10294" y="11422"/>
                    <a:pt x="10613" y="11103"/>
                  </a:cubicBezTo>
                  <a:cubicBezTo>
                    <a:pt x="10932" y="10784"/>
                    <a:pt x="11140" y="10330"/>
                    <a:pt x="11140" y="9852"/>
                  </a:cubicBezTo>
                  <a:lnTo>
                    <a:pt x="11140" y="1779"/>
                  </a:lnTo>
                  <a:cubicBezTo>
                    <a:pt x="11140" y="1288"/>
                    <a:pt x="10932" y="847"/>
                    <a:pt x="10613" y="528"/>
                  </a:cubicBezTo>
                  <a:cubicBezTo>
                    <a:pt x="10294" y="196"/>
                    <a:pt x="9852" y="0"/>
                    <a:pt x="93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6"/>
            <p:cNvSpPr/>
            <p:nvPr/>
          </p:nvSpPr>
          <p:spPr>
            <a:xfrm>
              <a:off x="1237965" y="262585"/>
              <a:ext cx="571478" cy="137836"/>
            </a:xfrm>
            <a:custGeom>
              <a:avLst/>
              <a:gdLst/>
              <a:ahLst/>
              <a:cxnLst/>
              <a:rect l="l" t="t" r="r" b="b"/>
              <a:pathLst>
                <a:path w="11141" h="2687" extrusionOk="0">
                  <a:moveTo>
                    <a:pt x="1767" y="0"/>
                  </a:moveTo>
                  <a:cubicBezTo>
                    <a:pt x="1252" y="0"/>
                    <a:pt x="786" y="233"/>
                    <a:pt x="454" y="589"/>
                  </a:cubicBezTo>
                  <a:cubicBezTo>
                    <a:pt x="172" y="896"/>
                    <a:pt x="0" y="1313"/>
                    <a:pt x="0" y="1779"/>
                  </a:cubicBezTo>
                  <a:lnTo>
                    <a:pt x="0" y="2687"/>
                  </a:lnTo>
                  <a:lnTo>
                    <a:pt x="11128" y="2687"/>
                  </a:lnTo>
                  <a:lnTo>
                    <a:pt x="11128" y="1779"/>
                  </a:lnTo>
                  <a:lnTo>
                    <a:pt x="11140" y="1779"/>
                  </a:lnTo>
                  <a:cubicBezTo>
                    <a:pt x="11140" y="1288"/>
                    <a:pt x="10932" y="847"/>
                    <a:pt x="10613" y="515"/>
                  </a:cubicBezTo>
                  <a:cubicBezTo>
                    <a:pt x="10294" y="196"/>
                    <a:pt x="9852" y="0"/>
                    <a:pt x="93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6"/>
            <p:cNvSpPr/>
            <p:nvPr/>
          </p:nvSpPr>
          <p:spPr>
            <a:xfrm>
              <a:off x="1354404" y="434382"/>
              <a:ext cx="166811" cy="263105"/>
            </a:xfrm>
            <a:custGeom>
              <a:avLst/>
              <a:gdLst/>
              <a:ahLst/>
              <a:cxnLst/>
              <a:rect l="l" t="t" r="r" b="b"/>
              <a:pathLst>
                <a:path w="3252" h="5129" extrusionOk="0">
                  <a:moveTo>
                    <a:pt x="1632" y="430"/>
                  </a:moveTo>
                  <a:cubicBezTo>
                    <a:pt x="2282" y="430"/>
                    <a:pt x="2822" y="1411"/>
                    <a:pt x="2822" y="2565"/>
                  </a:cubicBezTo>
                  <a:cubicBezTo>
                    <a:pt x="2822" y="3730"/>
                    <a:pt x="2282" y="4699"/>
                    <a:pt x="1632" y="4699"/>
                  </a:cubicBezTo>
                  <a:cubicBezTo>
                    <a:pt x="969" y="4699"/>
                    <a:pt x="429" y="3730"/>
                    <a:pt x="429" y="2565"/>
                  </a:cubicBezTo>
                  <a:cubicBezTo>
                    <a:pt x="429" y="1411"/>
                    <a:pt x="982" y="430"/>
                    <a:pt x="1632" y="430"/>
                  </a:cubicBezTo>
                  <a:close/>
                  <a:moveTo>
                    <a:pt x="1632" y="1"/>
                  </a:moveTo>
                  <a:cubicBezTo>
                    <a:pt x="712" y="1"/>
                    <a:pt x="0" y="1129"/>
                    <a:pt x="0" y="2565"/>
                  </a:cubicBezTo>
                  <a:cubicBezTo>
                    <a:pt x="0" y="4000"/>
                    <a:pt x="712" y="5129"/>
                    <a:pt x="1632" y="5129"/>
                  </a:cubicBezTo>
                  <a:cubicBezTo>
                    <a:pt x="2540" y="5129"/>
                    <a:pt x="3251" y="4000"/>
                    <a:pt x="3251" y="2565"/>
                  </a:cubicBezTo>
                  <a:cubicBezTo>
                    <a:pt x="3251" y="1129"/>
                    <a:pt x="2540" y="1"/>
                    <a:pt x="1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6"/>
            <p:cNvSpPr/>
            <p:nvPr/>
          </p:nvSpPr>
          <p:spPr>
            <a:xfrm>
              <a:off x="1539425" y="434125"/>
              <a:ext cx="91305" cy="256436"/>
            </a:xfrm>
            <a:custGeom>
              <a:avLst/>
              <a:gdLst/>
              <a:ahLst/>
              <a:cxnLst/>
              <a:rect l="l" t="t" r="r" b="b"/>
              <a:pathLst>
                <a:path w="1780" h="4999" extrusionOk="0">
                  <a:moveTo>
                    <a:pt x="1559" y="0"/>
                  </a:moveTo>
                  <a:cubicBezTo>
                    <a:pt x="1469" y="0"/>
                    <a:pt x="1393" y="57"/>
                    <a:pt x="1362" y="140"/>
                  </a:cubicBezTo>
                  <a:cubicBezTo>
                    <a:pt x="1006" y="1159"/>
                    <a:pt x="258" y="1159"/>
                    <a:pt x="221" y="1159"/>
                  </a:cubicBezTo>
                  <a:cubicBezTo>
                    <a:pt x="215" y="1158"/>
                    <a:pt x="208" y="1158"/>
                    <a:pt x="202" y="1158"/>
                  </a:cubicBezTo>
                  <a:cubicBezTo>
                    <a:pt x="100" y="1158"/>
                    <a:pt x="12" y="1251"/>
                    <a:pt x="0" y="1355"/>
                  </a:cubicBezTo>
                  <a:cubicBezTo>
                    <a:pt x="0" y="1478"/>
                    <a:pt x="86" y="1576"/>
                    <a:pt x="209" y="1588"/>
                  </a:cubicBezTo>
                  <a:cubicBezTo>
                    <a:pt x="212" y="1588"/>
                    <a:pt x="218" y="1588"/>
                    <a:pt x="228" y="1588"/>
                  </a:cubicBezTo>
                  <a:cubicBezTo>
                    <a:pt x="341" y="1588"/>
                    <a:pt x="897" y="1567"/>
                    <a:pt x="1350" y="1036"/>
                  </a:cubicBezTo>
                  <a:lnTo>
                    <a:pt x="1350" y="4778"/>
                  </a:lnTo>
                  <a:cubicBezTo>
                    <a:pt x="1350" y="4901"/>
                    <a:pt x="1448" y="4999"/>
                    <a:pt x="1570" y="4999"/>
                  </a:cubicBezTo>
                  <a:lnTo>
                    <a:pt x="1570" y="4987"/>
                  </a:lnTo>
                  <a:cubicBezTo>
                    <a:pt x="1681" y="4987"/>
                    <a:pt x="1779" y="4901"/>
                    <a:pt x="1779" y="4778"/>
                  </a:cubicBezTo>
                  <a:lnTo>
                    <a:pt x="1779" y="214"/>
                  </a:lnTo>
                  <a:cubicBezTo>
                    <a:pt x="1779" y="104"/>
                    <a:pt x="1705" y="18"/>
                    <a:pt x="1607" y="6"/>
                  </a:cubicBezTo>
                  <a:cubicBezTo>
                    <a:pt x="1591" y="2"/>
                    <a:pt x="1575" y="0"/>
                    <a:pt x="1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6"/>
            <p:cNvSpPr/>
            <p:nvPr/>
          </p:nvSpPr>
          <p:spPr>
            <a:xfrm>
              <a:off x="1548863" y="675431"/>
              <a:ext cx="132187" cy="22058"/>
            </a:xfrm>
            <a:custGeom>
              <a:avLst/>
              <a:gdLst/>
              <a:ahLst/>
              <a:cxnLst/>
              <a:rect l="l" t="t" r="r" b="b"/>
              <a:pathLst>
                <a:path w="2577" h="430" extrusionOk="0">
                  <a:moveTo>
                    <a:pt x="221" y="0"/>
                  </a:moveTo>
                  <a:cubicBezTo>
                    <a:pt x="98" y="0"/>
                    <a:pt x="0" y="99"/>
                    <a:pt x="0" y="221"/>
                  </a:cubicBezTo>
                  <a:cubicBezTo>
                    <a:pt x="0" y="344"/>
                    <a:pt x="98" y="430"/>
                    <a:pt x="221" y="430"/>
                  </a:cubicBezTo>
                  <a:lnTo>
                    <a:pt x="2356" y="430"/>
                  </a:lnTo>
                  <a:cubicBezTo>
                    <a:pt x="2478" y="430"/>
                    <a:pt x="2577" y="344"/>
                    <a:pt x="2577" y="221"/>
                  </a:cubicBezTo>
                  <a:cubicBezTo>
                    <a:pt x="2577" y="99"/>
                    <a:pt x="2478" y="0"/>
                    <a:pt x="2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1317882" y="715084"/>
              <a:ext cx="50423" cy="77972"/>
            </a:xfrm>
            <a:custGeom>
              <a:avLst/>
              <a:gdLst/>
              <a:ahLst/>
              <a:cxnLst/>
              <a:rect l="l" t="t" r="r" b="b"/>
              <a:pathLst>
                <a:path w="983" h="1520" extrusionOk="0">
                  <a:moveTo>
                    <a:pt x="160" y="0"/>
                  </a:moveTo>
                  <a:cubicBezTo>
                    <a:pt x="25" y="0"/>
                    <a:pt x="25" y="221"/>
                    <a:pt x="160" y="221"/>
                  </a:cubicBezTo>
                  <a:lnTo>
                    <a:pt x="724" y="221"/>
                  </a:lnTo>
                  <a:cubicBezTo>
                    <a:pt x="724" y="442"/>
                    <a:pt x="724" y="663"/>
                    <a:pt x="724" y="884"/>
                  </a:cubicBezTo>
                  <a:cubicBezTo>
                    <a:pt x="724" y="920"/>
                    <a:pt x="724" y="957"/>
                    <a:pt x="724" y="994"/>
                  </a:cubicBezTo>
                  <a:cubicBezTo>
                    <a:pt x="724" y="994"/>
                    <a:pt x="724" y="1006"/>
                    <a:pt x="724" y="1006"/>
                  </a:cubicBezTo>
                  <a:cubicBezTo>
                    <a:pt x="724" y="1008"/>
                    <a:pt x="724" y="1012"/>
                    <a:pt x="724" y="1019"/>
                  </a:cubicBezTo>
                  <a:cubicBezTo>
                    <a:pt x="724" y="1031"/>
                    <a:pt x="712" y="1055"/>
                    <a:pt x="712" y="1068"/>
                  </a:cubicBezTo>
                  <a:cubicBezTo>
                    <a:pt x="712" y="1092"/>
                    <a:pt x="700" y="1105"/>
                    <a:pt x="700" y="1129"/>
                  </a:cubicBezTo>
                  <a:cubicBezTo>
                    <a:pt x="688" y="1154"/>
                    <a:pt x="688" y="1154"/>
                    <a:pt x="675" y="1166"/>
                  </a:cubicBezTo>
                  <a:cubicBezTo>
                    <a:pt x="638" y="1239"/>
                    <a:pt x="602" y="1276"/>
                    <a:pt x="516" y="1301"/>
                  </a:cubicBezTo>
                  <a:cubicBezTo>
                    <a:pt x="504" y="1305"/>
                    <a:pt x="490" y="1306"/>
                    <a:pt x="475" y="1306"/>
                  </a:cubicBezTo>
                  <a:cubicBezTo>
                    <a:pt x="446" y="1306"/>
                    <a:pt x="414" y="1301"/>
                    <a:pt x="381" y="1301"/>
                  </a:cubicBezTo>
                  <a:cubicBezTo>
                    <a:pt x="344" y="1289"/>
                    <a:pt x="319" y="1264"/>
                    <a:pt x="295" y="1239"/>
                  </a:cubicBezTo>
                  <a:cubicBezTo>
                    <a:pt x="258" y="1203"/>
                    <a:pt x="234" y="1117"/>
                    <a:pt x="234" y="1055"/>
                  </a:cubicBezTo>
                  <a:cubicBezTo>
                    <a:pt x="234" y="1031"/>
                    <a:pt x="234" y="994"/>
                    <a:pt x="234" y="957"/>
                  </a:cubicBezTo>
                  <a:cubicBezTo>
                    <a:pt x="234" y="955"/>
                    <a:pt x="234" y="950"/>
                    <a:pt x="234" y="945"/>
                  </a:cubicBezTo>
                  <a:cubicBezTo>
                    <a:pt x="234" y="884"/>
                    <a:pt x="209" y="822"/>
                    <a:pt x="160" y="810"/>
                  </a:cubicBezTo>
                  <a:cubicBezTo>
                    <a:pt x="152" y="808"/>
                    <a:pt x="144" y="808"/>
                    <a:pt x="135" y="808"/>
                  </a:cubicBezTo>
                  <a:cubicBezTo>
                    <a:pt x="81" y="808"/>
                    <a:pt x="25" y="841"/>
                    <a:pt x="25" y="884"/>
                  </a:cubicBezTo>
                  <a:cubicBezTo>
                    <a:pt x="1" y="1031"/>
                    <a:pt x="13" y="1178"/>
                    <a:pt x="74" y="1313"/>
                  </a:cubicBezTo>
                  <a:cubicBezTo>
                    <a:pt x="153" y="1447"/>
                    <a:pt x="312" y="1520"/>
                    <a:pt x="471" y="1520"/>
                  </a:cubicBezTo>
                  <a:cubicBezTo>
                    <a:pt x="560" y="1520"/>
                    <a:pt x="649" y="1497"/>
                    <a:pt x="724" y="1448"/>
                  </a:cubicBezTo>
                  <a:cubicBezTo>
                    <a:pt x="982" y="1264"/>
                    <a:pt x="945" y="920"/>
                    <a:pt x="945" y="638"/>
                  </a:cubicBezTo>
                  <a:lnTo>
                    <a:pt x="945" y="111"/>
                  </a:lnTo>
                  <a:cubicBezTo>
                    <a:pt x="945" y="49"/>
                    <a:pt x="896" y="0"/>
                    <a:pt x="8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a:off x="1370767" y="734577"/>
              <a:ext cx="63606" cy="54478"/>
            </a:xfrm>
            <a:custGeom>
              <a:avLst/>
              <a:gdLst/>
              <a:ahLst/>
              <a:cxnLst/>
              <a:rect l="l" t="t" r="r" b="b"/>
              <a:pathLst>
                <a:path w="1240" h="1062" extrusionOk="0">
                  <a:moveTo>
                    <a:pt x="606" y="226"/>
                  </a:moveTo>
                  <a:cubicBezTo>
                    <a:pt x="633" y="226"/>
                    <a:pt x="660" y="229"/>
                    <a:pt x="687" y="234"/>
                  </a:cubicBezTo>
                  <a:cubicBezTo>
                    <a:pt x="691" y="235"/>
                    <a:pt x="695" y="236"/>
                    <a:pt x="699" y="236"/>
                  </a:cubicBezTo>
                  <a:lnTo>
                    <a:pt x="699" y="236"/>
                  </a:lnTo>
                  <a:cubicBezTo>
                    <a:pt x="689" y="293"/>
                    <a:pt x="683" y="351"/>
                    <a:pt x="682" y="410"/>
                  </a:cubicBezTo>
                  <a:lnTo>
                    <a:pt x="682" y="410"/>
                  </a:lnTo>
                  <a:cubicBezTo>
                    <a:pt x="669" y="462"/>
                    <a:pt x="655" y="513"/>
                    <a:pt x="638" y="565"/>
                  </a:cubicBezTo>
                  <a:cubicBezTo>
                    <a:pt x="601" y="663"/>
                    <a:pt x="564" y="810"/>
                    <a:pt x="454" y="847"/>
                  </a:cubicBezTo>
                  <a:cubicBezTo>
                    <a:pt x="443" y="850"/>
                    <a:pt x="433" y="851"/>
                    <a:pt x="423" y="851"/>
                  </a:cubicBezTo>
                  <a:cubicBezTo>
                    <a:pt x="330" y="851"/>
                    <a:pt x="268" y="753"/>
                    <a:pt x="245" y="675"/>
                  </a:cubicBezTo>
                  <a:cubicBezTo>
                    <a:pt x="221" y="565"/>
                    <a:pt x="245" y="430"/>
                    <a:pt x="319" y="344"/>
                  </a:cubicBezTo>
                  <a:cubicBezTo>
                    <a:pt x="398" y="266"/>
                    <a:pt x="500" y="226"/>
                    <a:pt x="606" y="226"/>
                  </a:cubicBezTo>
                  <a:close/>
                  <a:moveTo>
                    <a:pt x="859" y="1"/>
                  </a:moveTo>
                  <a:cubicBezTo>
                    <a:pt x="821" y="1"/>
                    <a:pt x="788" y="15"/>
                    <a:pt x="765" y="37"/>
                  </a:cubicBezTo>
                  <a:lnTo>
                    <a:pt x="765" y="37"/>
                  </a:lnTo>
                  <a:cubicBezTo>
                    <a:pt x="757" y="32"/>
                    <a:pt x="747" y="28"/>
                    <a:pt x="736" y="25"/>
                  </a:cubicBezTo>
                  <a:lnTo>
                    <a:pt x="748" y="25"/>
                  </a:lnTo>
                  <a:cubicBezTo>
                    <a:pt x="704" y="16"/>
                    <a:pt x="659" y="12"/>
                    <a:pt x="613" y="12"/>
                  </a:cubicBezTo>
                  <a:cubicBezTo>
                    <a:pt x="468" y="12"/>
                    <a:pt x="323" y="58"/>
                    <a:pt x="221" y="160"/>
                  </a:cubicBezTo>
                  <a:cubicBezTo>
                    <a:pt x="74" y="271"/>
                    <a:pt x="0" y="467"/>
                    <a:pt x="25" y="651"/>
                  </a:cubicBezTo>
                  <a:cubicBezTo>
                    <a:pt x="37" y="835"/>
                    <a:pt x="160" y="1031"/>
                    <a:pt x="356" y="1056"/>
                  </a:cubicBezTo>
                  <a:cubicBezTo>
                    <a:pt x="379" y="1060"/>
                    <a:pt x="402" y="1062"/>
                    <a:pt x="423" y="1062"/>
                  </a:cubicBezTo>
                  <a:cubicBezTo>
                    <a:pt x="580" y="1062"/>
                    <a:pt x="690" y="958"/>
                    <a:pt x="766" y="823"/>
                  </a:cubicBezTo>
                  <a:lnTo>
                    <a:pt x="766" y="823"/>
                  </a:lnTo>
                  <a:cubicBezTo>
                    <a:pt x="831" y="942"/>
                    <a:pt x="938" y="1032"/>
                    <a:pt x="1083" y="1032"/>
                  </a:cubicBezTo>
                  <a:cubicBezTo>
                    <a:pt x="1090" y="1032"/>
                    <a:pt x="1097" y="1032"/>
                    <a:pt x="1104" y="1031"/>
                  </a:cubicBezTo>
                  <a:cubicBezTo>
                    <a:pt x="1236" y="1031"/>
                    <a:pt x="1239" y="822"/>
                    <a:pt x="1115" y="822"/>
                  </a:cubicBezTo>
                  <a:cubicBezTo>
                    <a:pt x="1111" y="822"/>
                    <a:pt x="1108" y="822"/>
                    <a:pt x="1104" y="823"/>
                  </a:cubicBezTo>
                  <a:cubicBezTo>
                    <a:pt x="969" y="823"/>
                    <a:pt x="933" y="688"/>
                    <a:pt x="908" y="590"/>
                  </a:cubicBezTo>
                  <a:cubicBezTo>
                    <a:pt x="899" y="533"/>
                    <a:pt x="895" y="477"/>
                    <a:pt x="896" y="423"/>
                  </a:cubicBezTo>
                  <a:lnTo>
                    <a:pt x="896" y="423"/>
                  </a:lnTo>
                  <a:cubicBezTo>
                    <a:pt x="915" y="333"/>
                    <a:pt x="930" y="241"/>
                    <a:pt x="941" y="148"/>
                  </a:cubicBezTo>
                  <a:lnTo>
                    <a:pt x="941" y="148"/>
                  </a:lnTo>
                  <a:cubicBezTo>
                    <a:pt x="942" y="144"/>
                    <a:pt x="943" y="140"/>
                    <a:pt x="945" y="136"/>
                  </a:cubicBezTo>
                  <a:cubicBezTo>
                    <a:pt x="944" y="136"/>
                    <a:pt x="943" y="136"/>
                    <a:pt x="942" y="136"/>
                  </a:cubicBezTo>
                  <a:lnTo>
                    <a:pt x="942" y="136"/>
                  </a:lnTo>
                  <a:cubicBezTo>
                    <a:pt x="943" y="127"/>
                    <a:pt x="944" y="119"/>
                    <a:pt x="945" y="111"/>
                  </a:cubicBezTo>
                  <a:cubicBezTo>
                    <a:pt x="957" y="62"/>
                    <a:pt x="908" y="13"/>
                    <a:pt x="8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6"/>
            <p:cNvSpPr/>
            <p:nvPr/>
          </p:nvSpPr>
          <p:spPr>
            <a:xfrm>
              <a:off x="1568970" y="733346"/>
              <a:ext cx="59861" cy="52580"/>
            </a:xfrm>
            <a:custGeom>
              <a:avLst/>
              <a:gdLst/>
              <a:ahLst/>
              <a:cxnLst/>
              <a:rect l="l" t="t" r="r" b="b"/>
              <a:pathLst>
                <a:path w="1167" h="1025" extrusionOk="0">
                  <a:moveTo>
                    <a:pt x="578" y="221"/>
                  </a:moveTo>
                  <a:cubicBezTo>
                    <a:pt x="606" y="221"/>
                    <a:pt x="635" y="225"/>
                    <a:pt x="663" y="233"/>
                  </a:cubicBezTo>
                  <a:cubicBezTo>
                    <a:pt x="665" y="234"/>
                    <a:pt x="666" y="234"/>
                    <a:pt x="668" y="234"/>
                  </a:cubicBezTo>
                  <a:lnTo>
                    <a:pt x="668" y="234"/>
                  </a:lnTo>
                  <a:cubicBezTo>
                    <a:pt x="659" y="285"/>
                    <a:pt x="654" y="336"/>
                    <a:pt x="654" y="386"/>
                  </a:cubicBezTo>
                  <a:lnTo>
                    <a:pt x="654" y="386"/>
                  </a:lnTo>
                  <a:cubicBezTo>
                    <a:pt x="641" y="439"/>
                    <a:pt x="628" y="490"/>
                    <a:pt x="614" y="540"/>
                  </a:cubicBezTo>
                  <a:cubicBezTo>
                    <a:pt x="577" y="638"/>
                    <a:pt x="541" y="785"/>
                    <a:pt x="442" y="810"/>
                  </a:cubicBezTo>
                  <a:cubicBezTo>
                    <a:pt x="429" y="815"/>
                    <a:pt x="416" y="817"/>
                    <a:pt x="403" y="817"/>
                  </a:cubicBezTo>
                  <a:cubicBezTo>
                    <a:pt x="322" y="817"/>
                    <a:pt x="255" y="723"/>
                    <a:pt x="234" y="638"/>
                  </a:cubicBezTo>
                  <a:cubicBezTo>
                    <a:pt x="209" y="540"/>
                    <a:pt x="246" y="417"/>
                    <a:pt x="320" y="331"/>
                  </a:cubicBezTo>
                  <a:cubicBezTo>
                    <a:pt x="386" y="265"/>
                    <a:pt x="481" y="221"/>
                    <a:pt x="578" y="221"/>
                  </a:cubicBezTo>
                  <a:close/>
                  <a:moveTo>
                    <a:pt x="823" y="0"/>
                  </a:moveTo>
                  <a:cubicBezTo>
                    <a:pt x="792" y="0"/>
                    <a:pt x="762" y="10"/>
                    <a:pt x="740" y="29"/>
                  </a:cubicBezTo>
                  <a:lnTo>
                    <a:pt x="740" y="29"/>
                  </a:lnTo>
                  <a:cubicBezTo>
                    <a:pt x="735" y="27"/>
                    <a:pt x="730" y="26"/>
                    <a:pt x="725" y="25"/>
                  </a:cubicBezTo>
                  <a:cubicBezTo>
                    <a:pt x="677" y="12"/>
                    <a:pt x="629" y="6"/>
                    <a:pt x="581" y="6"/>
                  </a:cubicBezTo>
                  <a:cubicBezTo>
                    <a:pt x="443" y="6"/>
                    <a:pt x="309" y="56"/>
                    <a:pt x="209" y="147"/>
                  </a:cubicBezTo>
                  <a:cubicBezTo>
                    <a:pt x="74" y="258"/>
                    <a:pt x="1" y="442"/>
                    <a:pt x="13" y="626"/>
                  </a:cubicBezTo>
                  <a:cubicBezTo>
                    <a:pt x="38" y="810"/>
                    <a:pt x="148" y="994"/>
                    <a:pt x="344" y="1018"/>
                  </a:cubicBezTo>
                  <a:cubicBezTo>
                    <a:pt x="368" y="1023"/>
                    <a:pt x="391" y="1025"/>
                    <a:pt x="413" y="1025"/>
                  </a:cubicBezTo>
                  <a:cubicBezTo>
                    <a:pt x="559" y="1025"/>
                    <a:pt x="672" y="933"/>
                    <a:pt x="741" y="804"/>
                  </a:cubicBezTo>
                  <a:lnTo>
                    <a:pt x="741" y="804"/>
                  </a:lnTo>
                  <a:cubicBezTo>
                    <a:pt x="802" y="916"/>
                    <a:pt x="905" y="1007"/>
                    <a:pt x="1037" y="1007"/>
                  </a:cubicBezTo>
                  <a:cubicBezTo>
                    <a:pt x="1043" y="1007"/>
                    <a:pt x="1050" y="1007"/>
                    <a:pt x="1056" y="1006"/>
                  </a:cubicBezTo>
                  <a:cubicBezTo>
                    <a:pt x="1117" y="1006"/>
                    <a:pt x="1166" y="957"/>
                    <a:pt x="1166" y="896"/>
                  </a:cubicBezTo>
                  <a:cubicBezTo>
                    <a:pt x="1166" y="834"/>
                    <a:pt x="1117" y="785"/>
                    <a:pt x="1056" y="785"/>
                  </a:cubicBezTo>
                  <a:cubicBezTo>
                    <a:pt x="1051" y="786"/>
                    <a:pt x="1046" y="786"/>
                    <a:pt x="1042" y="786"/>
                  </a:cubicBezTo>
                  <a:cubicBezTo>
                    <a:pt x="941" y="786"/>
                    <a:pt x="896" y="658"/>
                    <a:pt x="884" y="564"/>
                  </a:cubicBezTo>
                  <a:cubicBezTo>
                    <a:pt x="873" y="520"/>
                    <a:pt x="867" y="475"/>
                    <a:pt x="866" y="430"/>
                  </a:cubicBezTo>
                  <a:lnTo>
                    <a:pt x="866" y="430"/>
                  </a:lnTo>
                  <a:cubicBezTo>
                    <a:pt x="888" y="337"/>
                    <a:pt x="905" y="242"/>
                    <a:pt x="917" y="147"/>
                  </a:cubicBezTo>
                  <a:lnTo>
                    <a:pt x="917" y="147"/>
                  </a:lnTo>
                  <a:cubicBezTo>
                    <a:pt x="918" y="143"/>
                    <a:pt x="919" y="139"/>
                    <a:pt x="921" y="135"/>
                  </a:cubicBezTo>
                  <a:cubicBezTo>
                    <a:pt x="920" y="135"/>
                    <a:pt x="919" y="135"/>
                    <a:pt x="918" y="135"/>
                  </a:cubicBezTo>
                  <a:lnTo>
                    <a:pt x="918" y="135"/>
                  </a:lnTo>
                  <a:cubicBezTo>
                    <a:pt x="919" y="127"/>
                    <a:pt x="920" y="119"/>
                    <a:pt x="921" y="111"/>
                  </a:cubicBezTo>
                  <a:cubicBezTo>
                    <a:pt x="921" y="49"/>
                    <a:pt x="872" y="12"/>
                    <a:pt x="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1435707" y="732987"/>
              <a:ext cx="68274" cy="59813"/>
            </a:xfrm>
            <a:custGeom>
              <a:avLst/>
              <a:gdLst/>
              <a:ahLst/>
              <a:cxnLst/>
              <a:rect l="l" t="t" r="r" b="b"/>
              <a:pathLst>
                <a:path w="1331" h="1166" extrusionOk="0">
                  <a:moveTo>
                    <a:pt x="117" y="1"/>
                  </a:moveTo>
                  <a:cubicBezTo>
                    <a:pt x="75" y="1"/>
                    <a:pt x="30" y="41"/>
                    <a:pt x="10" y="81"/>
                  </a:cubicBezTo>
                  <a:cubicBezTo>
                    <a:pt x="1" y="128"/>
                    <a:pt x="21" y="169"/>
                    <a:pt x="59" y="196"/>
                  </a:cubicBezTo>
                  <a:lnTo>
                    <a:pt x="59" y="196"/>
                  </a:lnTo>
                  <a:cubicBezTo>
                    <a:pt x="59" y="198"/>
                    <a:pt x="59" y="200"/>
                    <a:pt x="59" y="203"/>
                  </a:cubicBezTo>
                  <a:cubicBezTo>
                    <a:pt x="59" y="216"/>
                    <a:pt x="71" y="240"/>
                    <a:pt x="71" y="265"/>
                  </a:cubicBezTo>
                  <a:cubicBezTo>
                    <a:pt x="84" y="289"/>
                    <a:pt x="84" y="326"/>
                    <a:pt x="96" y="363"/>
                  </a:cubicBezTo>
                  <a:cubicBezTo>
                    <a:pt x="108" y="437"/>
                    <a:pt x="120" y="510"/>
                    <a:pt x="120" y="584"/>
                  </a:cubicBezTo>
                  <a:cubicBezTo>
                    <a:pt x="133" y="731"/>
                    <a:pt x="133" y="878"/>
                    <a:pt x="120" y="1025"/>
                  </a:cubicBezTo>
                  <a:cubicBezTo>
                    <a:pt x="108" y="1087"/>
                    <a:pt x="170" y="1136"/>
                    <a:pt x="231" y="1136"/>
                  </a:cubicBezTo>
                  <a:cubicBezTo>
                    <a:pt x="288" y="1136"/>
                    <a:pt x="324" y="1093"/>
                    <a:pt x="329" y="1038"/>
                  </a:cubicBezTo>
                  <a:lnTo>
                    <a:pt x="329" y="1038"/>
                  </a:lnTo>
                  <a:cubicBezTo>
                    <a:pt x="332" y="1016"/>
                    <a:pt x="334" y="995"/>
                    <a:pt x="337" y="974"/>
                  </a:cubicBezTo>
                  <a:lnTo>
                    <a:pt x="337" y="974"/>
                  </a:lnTo>
                  <a:cubicBezTo>
                    <a:pt x="363" y="807"/>
                    <a:pt x="411" y="641"/>
                    <a:pt x="489" y="486"/>
                  </a:cubicBezTo>
                  <a:cubicBezTo>
                    <a:pt x="517" y="418"/>
                    <a:pt x="599" y="245"/>
                    <a:pt x="693" y="245"/>
                  </a:cubicBezTo>
                  <a:cubicBezTo>
                    <a:pt x="718" y="245"/>
                    <a:pt x="744" y="258"/>
                    <a:pt x="771" y="289"/>
                  </a:cubicBezTo>
                  <a:cubicBezTo>
                    <a:pt x="820" y="351"/>
                    <a:pt x="820" y="449"/>
                    <a:pt x="832" y="535"/>
                  </a:cubicBezTo>
                  <a:cubicBezTo>
                    <a:pt x="832" y="633"/>
                    <a:pt x="820" y="731"/>
                    <a:pt x="832" y="841"/>
                  </a:cubicBezTo>
                  <a:cubicBezTo>
                    <a:pt x="844" y="940"/>
                    <a:pt x="869" y="1038"/>
                    <a:pt x="942" y="1099"/>
                  </a:cubicBezTo>
                  <a:cubicBezTo>
                    <a:pt x="994" y="1143"/>
                    <a:pt x="1050" y="1165"/>
                    <a:pt x="1108" y="1165"/>
                  </a:cubicBezTo>
                  <a:cubicBezTo>
                    <a:pt x="1146" y="1165"/>
                    <a:pt x="1185" y="1155"/>
                    <a:pt x="1225" y="1136"/>
                  </a:cubicBezTo>
                  <a:cubicBezTo>
                    <a:pt x="1330" y="1083"/>
                    <a:pt x="1263" y="939"/>
                    <a:pt x="1164" y="939"/>
                  </a:cubicBezTo>
                  <a:cubicBezTo>
                    <a:pt x="1148" y="939"/>
                    <a:pt x="1131" y="943"/>
                    <a:pt x="1114" y="952"/>
                  </a:cubicBezTo>
                  <a:cubicBezTo>
                    <a:pt x="1112" y="953"/>
                    <a:pt x="1110" y="953"/>
                    <a:pt x="1108" y="953"/>
                  </a:cubicBezTo>
                  <a:cubicBezTo>
                    <a:pt x="1085" y="953"/>
                    <a:pt x="1065" y="901"/>
                    <a:pt x="1065" y="878"/>
                  </a:cubicBezTo>
                  <a:cubicBezTo>
                    <a:pt x="1041" y="805"/>
                    <a:pt x="1041" y="719"/>
                    <a:pt x="1041" y="633"/>
                  </a:cubicBezTo>
                  <a:cubicBezTo>
                    <a:pt x="1053" y="473"/>
                    <a:pt x="1041" y="289"/>
                    <a:pt x="930" y="154"/>
                  </a:cubicBezTo>
                  <a:cubicBezTo>
                    <a:pt x="867" y="77"/>
                    <a:pt x="779" y="36"/>
                    <a:pt x="690" y="36"/>
                  </a:cubicBezTo>
                  <a:cubicBezTo>
                    <a:pt x="625" y="36"/>
                    <a:pt x="558" y="58"/>
                    <a:pt x="501" y="105"/>
                  </a:cubicBezTo>
                  <a:cubicBezTo>
                    <a:pt x="418" y="163"/>
                    <a:pt x="357" y="261"/>
                    <a:pt x="312" y="360"/>
                  </a:cubicBezTo>
                  <a:lnTo>
                    <a:pt x="312" y="360"/>
                  </a:lnTo>
                  <a:cubicBezTo>
                    <a:pt x="303" y="309"/>
                    <a:pt x="294" y="258"/>
                    <a:pt x="280" y="203"/>
                  </a:cubicBezTo>
                  <a:cubicBezTo>
                    <a:pt x="268" y="118"/>
                    <a:pt x="243" y="44"/>
                    <a:pt x="145" y="7"/>
                  </a:cubicBezTo>
                  <a:cubicBezTo>
                    <a:pt x="136" y="3"/>
                    <a:pt x="127"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6"/>
            <p:cNvSpPr/>
            <p:nvPr/>
          </p:nvSpPr>
          <p:spPr>
            <a:xfrm>
              <a:off x="1499774" y="729140"/>
              <a:ext cx="68889" cy="60993"/>
            </a:xfrm>
            <a:custGeom>
              <a:avLst/>
              <a:gdLst/>
              <a:ahLst/>
              <a:cxnLst/>
              <a:rect l="l" t="t" r="r" b="b"/>
              <a:pathLst>
                <a:path w="1343" h="1189" extrusionOk="0">
                  <a:moveTo>
                    <a:pt x="150" y="1"/>
                  </a:moveTo>
                  <a:cubicBezTo>
                    <a:pt x="106" y="1"/>
                    <a:pt x="59" y="34"/>
                    <a:pt x="49" y="82"/>
                  </a:cubicBezTo>
                  <a:cubicBezTo>
                    <a:pt x="12" y="254"/>
                    <a:pt x="0" y="438"/>
                    <a:pt x="12" y="610"/>
                  </a:cubicBezTo>
                  <a:cubicBezTo>
                    <a:pt x="25" y="781"/>
                    <a:pt x="49" y="953"/>
                    <a:pt x="172" y="1076"/>
                  </a:cubicBezTo>
                  <a:cubicBezTo>
                    <a:pt x="246" y="1150"/>
                    <a:pt x="338" y="1188"/>
                    <a:pt x="431" y="1188"/>
                  </a:cubicBezTo>
                  <a:cubicBezTo>
                    <a:pt x="493" y="1188"/>
                    <a:pt x="555" y="1171"/>
                    <a:pt x="614" y="1137"/>
                  </a:cubicBezTo>
                  <a:cubicBezTo>
                    <a:pt x="706" y="1083"/>
                    <a:pt x="764" y="996"/>
                    <a:pt x="807" y="899"/>
                  </a:cubicBezTo>
                  <a:lnTo>
                    <a:pt x="807" y="899"/>
                  </a:lnTo>
                  <a:cubicBezTo>
                    <a:pt x="875" y="1024"/>
                    <a:pt x="990" y="1145"/>
                    <a:pt x="1123" y="1145"/>
                  </a:cubicBezTo>
                  <a:cubicBezTo>
                    <a:pt x="1160" y="1145"/>
                    <a:pt x="1199" y="1135"/>
                    <a:pt x="1239" y="1113"/>
                  </a:cubicBezTo>
                  <a:cubicBezTo>
                    <a:pt x="1342" y="1051"/>
                    <a:pt x="1281" y="912"/>
                    <a:pt x="1186" y="912"/>
                  </a:cubicBezTo>
                  <a:cubicBezTo>
                    <a:pt x="1168" y="912"/>
                    <a:pt x="1149" y="917"/>
                    <a:pt x="1129" y="929"/>
                  </a:cubicBezTo>
                  <a:cubicBezTo>
                    <a:pt x="1126" y="930"/>
                    <a:pt x="1123" y="930"/>
                    <a:pt x="1120" y="930"/>
                  </a:cubicBezTo>
                  <a:cubicBezTo>
                    <a:pt x="1083" y="930"/>
                    <a:pt x="1030" y="865"/>
                    <a:pt x="1018" y="843"/>
                  </a:cubicBezTo>
                  <a:cubicBezTo>
                    <a:pt x="982" y="794"/>
                    <a:pt x="957" y="732"/>
                    <a:pt x="945" y="659"/>
                  </a:cubicBezTo>
                  <a:cubicBezTo>
                    <a:pt x="938" y="614"/>
                    <a:pt x="934" y="569"/>
                    <a:pt x="933" y="523"/>
                  </a:cubicBezTo>
                  <a:lnTo>
                    <a:pt x="933" y="523"/>
                  </a:lnTo>
                  <a:cubicBezTo>
                    <a:pt x="959" y="413"/>
                    <a:pt x="972" y="302"/>
                    <a:pt x="980" y="186"/>
                  </a:cubicBezTo>
                  <a:lnTo>
                    <a:pt x="980" y="186"/>
                  </a:lnTo>
                  <a:cubicBezTo>
                    <a:pt x="980" y="184"/>
                    <a:pt x="981" y="182"/>
                    <a:pt x="982" y="180"/>
                  </a:cubicBezTo>
                  <a:cubicBezTo>
                    <a:pt x="981" y="180"/>
                    <a:pt x="981" y="180"/>
                    <a:pt x="980" y="180"/>
                  </a:cubicBezTo>
                  <a:lnTo>
                    <a:pt x="980" y="180"/>
                  </a:lnTo>
                  <a:cubicBezTo>
                    <a:pt x="981" y="172"/>
                    <a:pt x="981" y="164"/>
                    <a:pt x="982" y="156"/>
                  </a:cubicBezTo>
                  <a:cubicBezTo>
                    <a:pt x="989" y="86"/>
                    <a:pt x="933" y="48"/>
                    <a:pt x="876" y="48"/>
                  </a:cubicBezTo>
                  <a:cubicBezTo>
                    <a:pt x="833" y="48"/>
                    <a:pt x="789" y="71"/>
                    <a:pt x="773" y="119"/>
                  </a:cubicBezTo>
                  <a:cubicBezTo>
                    <a:pt x="741" y="236"/>
                    <a:pt x="722" y="360"/>
                    <a:pt x="721" y="482"/>
                  </a:cubicBezTo>
                  <a:lnTo>
                    <a:pt x="721" y="482"/>
                  </a:lnTo>
                  <a:cubicBezTo>
                    <a:pt x="707" y="537"/>
                    <a:pt x="692" y="592"/>
                    <a:pt x="675" y="646"/>
                  </a:cubicBezTo>
                  <a:cubicBezTo>
                    <a:pt x="638" y="757"/>
                    <a:pt x="577" y="978"/>
                    <a:pt x="430" y="978"/>
                  </a:cubicBezTo>
                  <a:cubicBezTo>
                    <a:pt x="282" y="978"/>
                    <a:pt x="246" y="781"/>
                    <a:pt x="233" y="671"/>
                  </a:cubicBezTo>
                  <a:cubicBezTo>
                    <a:pt x="221" y="499"/>
                    <a:pt x="221" y="315"/>
                    <a:pt x="258" y="131"/>
                  </a:cubicBezTo>
                  <a:cubicBezTo>
                    <a:pt x="270" y="82"/>
                    <a:pt x="246" y="21"/>
                    <a:pt x="184" y="9"/>
                  </a:cubicBezTo>
                  <a:cubicBezTo>
                    <a:pt x="174" y="3"/>
                    <a:pt x="162"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6"/>
            <p:cNvSpPr/>
            <p:nvPr/>
          </p:nvSpPr>
          <p:spPr>
            <a:xfrm>
              <a:off x="1624112" y="731807"/>
              <a:ext cx="50628" cy="55709"/>
            </a:xfrm>
            <a:custGeom>
              <a:avLst/>
              <a:gdLst/>
              <a:ahLst/>
              <a:cxnLst/>
              <a:rect l="l" t="t" r="r" b="b"/>
              <a:pathLst>
                <a:path w="987" h="1086" extrusionOk="0">
                  <a:moveTo>
                    <a:pt x="156" y="1"/>
                  </a:moveTo>
                  <a:cubicBezTo>
                    <a:pt x="62" y="1"/>
                    <a:pt x="1" y="140"/>
                    <a:pt x="104" y="202"/>
                  </a:cubicBezTo>
                  <a:cubicBezTo>
                    <a:pt x="202" y="263"/>
                    <a:pt x="238" y="386"/>
                    <a:pt x="251" y="496"/>
                  </a:cubicBezTo>
                  <a:cubicBezTo>
                    <a:pt x="253" y="528"/>
                    <a:pt x="255" y="560"/>
                    <a:pt x="257" y="593"/>
                  </a:cubicBezTo>
                  <a:lnTo>
                    <a:pt x="257" y="593"/>
                  </a:lnTo>
                  <a:cubicBezTo>
                    <a:pt x="232" y="717"/>
                    <a:pt x="232" y="850"/>
                    <a:pt x="238" y="975"/>
                  </a:cubicBezTo>
                  <a:cubicBezTo>
                    <a:pt x="251" y="1036"/>
                    <a:pt x="288" y="1085"/>
                    <a:pt x="349" y="1085"/>
                  </a:cubicBezTo>
                  <a:cubicBezTo>
                    <a:pt x="410" y="1085"/>
                    <a:pt x="447" y="1036"/>
                    <a:pt x="459" y="975"/>
                  </a:cubicBezTo>
                  <a:cubicBezTo>
                    <a:pt x="476" y="851"/>
                    <a:pt x="481" y="728"/>
                    <a:pt x="476" y="605"/>
                  </a:cubicBezTo>
                  <a:lnTo>
                    <a:pt x="476" y="605"/>
                  </a:lnTo>
                  <a:cubicBezTo>
                    <a:pt x="488" y="550"/>
                    <a:pt x="506" y="497"/>
                    <a:pt x="533" y="447"/>
                  </a:cubicBezTo>
                  <a:cubicBezTo>
                    <a:pt x="570" y="386"/>
                    <a:pt x="619" y="337"/>
                    <a:pt x="680" y="300"/>
                  </a:cubicBezTo>
                  <a:cubicBezTo>
                    <a:pt x="741" y="251"/>
                    <a:pt x="803" y="239"/>
                    <a:pt x="876" y="239"/>
                  </a:cubicBezTo>
                  <a:cubicBezTo>
                    <a:pt x="938" y="239"/>
                    <a:pt x="987" y="190"/>
                    <a:pt x="987" y="128"/>
                  </a:cubicBezTo>
                  <a:cubicBezTo>
                    <a:pt x="987" y="67"/>
                    <a:pt x="938" y="30"/>
                    <a:pt x="876" y="18"/>
                  </a:cubicBezTo>
                  <a:cubicBezTo>
                    <a:pt x="697" y="18"/>
                    <a:pt x="526" y="109"/>
                    <a:pt x="412" y="252"/>
                  </a:cubicBezTo>
                  <a:lnTo>
                    <a:pt x="412" y="252"/>
                  </a:lnTo>
                  <a:cubicBezTo>
                    <a:pt x="371" y="157"/>
                    <a:pt x="307" y="72"/>
                    <a:pt x="214" y="18"/>
                  </a:cubicBezTo>
                  <a:cubicBezTo>
                    <a:pt x="194" y="6"/>
                    <a:pt x="175" y="1"/>
                    <a:pt x="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1680690" y="731448"/>
              <a:ext cx="48166" cy="80486"/>
            </a:xfrm>
            <a:custGeom>
              <a:avLst/>
              <a:gdLst/>
              <a:ahLst/>
              <a:cxnLst/>
              <a:rect l="l" t="t" r="r" b="b"/>
              <a:pathLst>
                <a:path w="939" h="1569" extrusionOk="0">
                  <a:moveTo>
                    <a:pt x="106" y="0"/>
                  </a:moveTo>
                  <a:cubicBezTo>
                    <a:pt x="53" y="0"/>
                    <a:pt x="0" y="37"/>
                    <a:pt x="7" y="111"/>
                  </a:cubicBezTo>
                  <a:cubicBezTo>
                    <a:pt x="7" y="283"/>
                    <a:pt x="31" y="467"/>
                    <a:pt x="92" y="638"/>
                  </a:cubicBezTo>
                  <a:cubicBezTo>
                    <a:pt x="141" y="786"/>
                    <a:pt x="264" y="933"/>
                    <a:pt x="436" y="933"/>
                  </a:cubicBezTo>
                  <a:cubicBezTo>
                    <a:pt x="559" y="924"/>
                    <a:pt x="657" y="852"/>
                    <a:pt x="725" y="758"/>
                  </a:cubicBezTo>
                  <a:lnTo>
                    <a:pt x="725" y="758"/>
                  </a:lnTo>
                  <a:cubicBezTo>
                    <a:pt x="722" y="809"/>
                    <a:pt x="718" y="860"/>
                    <a:pt x="718" y="908"/>
                  </a:cubicBezTo>
                  <a:cubicBezTo>
                    <a:pt x="718" y="970"/>
                    <a:pt x="718" y="1031"/>
                    <a:pt x="694" y="1105"/>
                  </a:cubicBezTo>
                  <a:cubicBezTo>
                    <a:pt x="669" y="1190"/>
                    <a:pt x="608" y="1289"/>
                    <a:pt x="510" y="1338"/>
                  </a:cubicBezTo>
                  <a:cubicBezTo>
                    <a:pt x="482" y="1351"/>
                    <a:pt x="455" y="1357"/>
                    <a:pt x="428" y="1357"/>
                  </a:cubicBezTo>
                  <a:cubicBezTo>
                    <a:pt x="359" y="1357"/>
                    <a:pt x="293" y="1317"/>
                    <a:pt x="240" y="1264"/>
                  </a:cubicBezTo>
                  <a:cubicBezTo>
                    <a:pt x="218" y="1242"/>
                    <a:pt x="193" y="1233"/>
                    <a:pt x="169" y="1233"/>
                  </a:cubicBezTo>
                  <a:cubicBezTo>
                    <a:pt x="84" y="1233"/>
                    <a:pt x="4" y="1347"/>
                    <a:pt x="80" y="1423"/>
                  </a:cubicBezTo>
                  <a:cubicBezTo>
                    <a:pt x="172" y="1506"/>
                    <a:pt x="292" y="1568"/>
                    <a:pt x="418" y="1568"/>
                  </a:cubicBezTo>
                  <a:cubicBezTo>
                    <a:pt x="460" y="1568"/>
                    <a:pt x="503" y="1562"/>
                    <a:pt x="546" y="1546"/>
                  </a:cubicBezTo>
                  <a:cubicBezTo>
                    <a:pt x="681" y="1509"/>
                    <a:pt x="792" y="1399"/>
                    <a:pt x="865" y="1264"/>
                  </a:cubicBezTo>
                  <a:cubicBezTo>
                    <a:pt x="939" y="1105"/>
                    <a:pt x="939" y="933"/>
                    <a:pt x="939" y="761"/>
                  </a:cubicBezTo>
                  <a:cubicBezTo>
                    <a:pt x="939" y="540"/>
                    <a:pt x="939" y="319"/>
                    <a:pt x="914" y="111"/>
                  </a:cubicBezTo>
                  <a:cubicBezTo>
                    <a:pt x="908" y="42"/>
                    <a:pt x="854" y="5"/>
                    <a:pt x="802" y="5"/>
                  </a:cubicBezTo>
                  <a:cubicBezTo>
                    <a:pt x="753" y="5"/>
                    <a:pt x="706" y="39"/>
                    <a:pt x="706" y="111"/>
                  </a:cubicBezTo>
                  <a:cubicBezTo>
                    <a:pt x="706" y="233"/>
                    <a:pt x="681" y="368"/>
                    <a:pt x="632" y="479"/>
                  </a:cubicBezTo>
                  <a:cubicBezTo>
                    <a:pt x="595" y="565"/>
                    <a:pt x="546" y="700"/>
                    <a:pt x="436" y="712"/>
                  </a:cubicBezTo>
                  <a:cubicBezTo>
                    <a:pt x="432" y="712"/>
                    <a:pt x="428" y="713"/>
                    <a:pt x="425" y="713"/>
                  </a:cubicBezTo>
                  <a:cubicBezTo>
                    <a:pt x="335" y="713"/>
                    <a:pt x="300" y="575"/>
                    <a:pt x="276" y="516"/>
                  </a:cubicBezTo>
                  <a:cubicBezTo>
                    <a:pt x="240" y="381"/>
                    <a:pt x="215" y="246"/>
                    <a:pt x="215" y="111"/>
                  </a:cubicBezTo>
                  <a:cubicBezTo>
                    <a:pt x="215" y="37"/>
                    <a:pt x="160"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1297108" y="179688"/>
              <a:ext cx="460732" cy="165332"/>
            </a:xfrm>
            <a:custGeom>
              <a:avLst/>
              <a:gdLst/>
              <a:ahLst/>
              <a:cxnLst/>
              <a:rect l="l" t="t" r="r" b="b"/>
              <a:pathLst>
                <a:path w="8982" h="3223" extrusionOk="0">
                  <a:moveTo>
                    <a:pt x="1575" y="619"/>
                  </a:moveTo>
                  <a:lnTo>
                    <a:pt x="1575" y="619"/>
                  </a:lnTo>
                  <a:cubicBezTo>
                    <a:pt x="1705" y="735"/>
                    <a:pt x="1803" y="892"/>
                    <a:pt x="1865" y="1052"/>
                  </a:cubicBezTo>
                  <a:cubicBezTo>
                    <a:pt x="1988" y="1346"/>
                    <a:pt x="2050" y="1678"/>
                    <a:pt x="2050" y="1996"/>
                  </a:cubicBezTo>
                  <a:cubicBezTo>
                    <a:pt x="2050" y="2291"/>
                    <a:pt x="1976" y="2659"/>
                    <a:pt x="1718" y="2843"/>
                  </a:cubicBezTo>
                  <a:cubicBezTo>
                    <a:pt x="1657" y="2886"/>
                    <a:pt x="1599" y="2904"/>
                    <a:pt x="1546" y="2904"/>
                  </a:cubicBezTo>
                  <a:cubicBezTo>
                    <a:pt x="1356" y="2904"/>
                    <a:pt x="1224" y="2669"/>
                    <a:pt x="1166" y="2487"/>
                  </a:cubicBezTo>
                  <a:cubicBezTo>
                    <a:pt x="1007" y="1911"/>
                    <a:pt x="1068" y="1224"/>
                    <a:pt x="1448" y="757"/>
                  </a:cubicBezTo>
                  <a:cubicBezTo>
                    <a:pt x="1487" y="708"/>
                    <a:pt x="1530" y="662"/>
                    <a:pt x="1575" y="619"/>
                  </a:cubicBezTo>
                  <a:close/>
                  <a:moveTo>
                    <a:pt x="3564" y="800"/>
                  </a:moveTo>
                  <a:lnTo>
                    <a:pt x="3564" y="800"/>
                  </a:lnTo>
                  <a:cubicBezTo>
                    <a:pt x="3743" y="1057"/>
                    <a:pt x="3863" y="1367"/>
                    <a:pt x="3939" y="1653"/>
                  </a:cubicBezTo>
                  <a:cubicBezTo>
                    <a:pt x="4013" y="1935"/>
                    <a:pt x="4062" y="2279"/>
                    <a:pt x="3963" y="2573"/>
                  </a:cubicBezTo>
                  <a:cubicBezTo>
                    <a:pt x="3916" y="2740"/>
                    <a:pt x="3753" y="2929"/>
                    <a:pt x="3564" y="2929"/>
                  </a:cubicBezTo>
                  <a:cubicBezTo>
                    <a:pt x="3558" y="2929"/>
                    <a:pt x="3552" y="2929"/>
                    <a:pt x="3546" y="2929"/>
                  </a:cubicBezTo>
                  <a:cubicBezTo>
                    <a:pt x="3301" y="2929"/>
                    <a:pt x="3215" y="2610"/>
                    <a:pt x="3178" y="2426"/>
                  </a:cubicBezTo>
                  <a:cubicBezTo>
                    <a:pt x="3129" y="2144"/>
                    <a:pt x="3141" y="1837"/>
                    <a:pt x="3203" y="1555"/>
                  </a:cubicBezTo>
                  <a:cubicBezTo>
                    <a:pt x="3264" y="1297"/>
                    <a:pt x="3362" y="1040"/>
                    <a:pt x="3534" y="831"/>
                  </a:cubicBezTo>
                  <a:cubicBezTo>
                    <a:pt x="3544" y="820"/>
                    <a:pt x="3554" y="810"/>
                    <a:pt x="3564" y="800"/>
                  </a:cubicBezTo>
                  <a:close/>
                  <a:moveTo>
                    <a:pt x="7229" y="567"/>
                  </a:moveTo>
                  <a:lnTo>
                    <a:pt x="7229" y="567"/>
                  </a:lnTo>
                  <a:cubicBezTo>
                    <a:pt x="7545" y="871"/>
                    <a:pt x="7689" y="1373"/>
                    <a:pt x="7718" y="1788"/>
                  </a:cubicBezTo>
                  <a:cubicBezTo>
                    <a:pt x="7742" y="2107"/>
                    <a:pt x="7705" y="2475"/>
                    <a:pt x="7546" y="2757"/>
                  </a:cubicBezTo>
                  <a:cubicBezTo>
                    <a:pt x="7479" y="2874"/>
                    <a:pt x="7360" y="2992"/>
                    <a:pt x="7241" y="2992"/>
                  </a:cubicBezTo>
                  <a:cubicBezTo>
                    <a:pt x="7186" y="2992"/>
                    <a:pt x="7130" y="2967"/>
                    <a:pt x="7080" y="2904"/>
                  </a:cubicBezTo>
                  <a:cubicBezTo>
                    <a:pt x="6957" y="2757"/>
                    <a:pt x="6920" y="2536"/>
                    <a:pt x="6896" y="2365"/>
                  </a:cubicBezTo>
                  <a:cubicBezTo>
                    <a:pt x="6859" y="2082"/>
                    <a:pt x="6859" y="1800"/>
                    <a:pt x="6896" y="1518"/>
                  </a:cubicBezTo>
                  <a:cubicBezTo>
                    <a:pt x="6932" y="1199"/>
                    <a:pt x="7018" y="843"/>
                    <a:pt x="7215" y="586"/>
                  </a:cubicBezTo>
                  <a:cubicBezTo>
                    <a:pt x="7220" y="579"/>
                    <a:pt x="7224" y="573"/>
                    <a:pt x="7229" y="567"/>
                  </a:cubicBezTo>
                  <a:close/>
                  <a:moveTo>
                    <a:pt x="5549" y="689"/>
                  </a:moveTo>
                  <a:cubicBezTo>
                    <a:pt x="5569" y="711"/>
                    <a:pt x="5589" y="734"/>
                    <a:pt x="5607" y="757"/>
                  </a:cubicBezTo>
                  <a:cubicBezTo>
                    <a:pt x="5767" y="954"/>
                    <a:pt x="5865" y="1187"/>
                    <a:pt x="5926" y="1420"/>
                  </a:cubicBezTo>
                  <a:cubicBezTo>
                    <a:pt x="6012" y="1690"/>
                    <a:pt x="6061" y="1984"/>
                    <a:pt x="6049" y="2266"/>
                  </a:cubicBezTo>
                  <a:cubicBezTo>
                    <a:pt x="6049" y="2524"/>
                    <a:pt x="5975" y="2953"/>
                    <a:pt x="5657" y="3003"/>
                  </a:cubicBezTo>
                  <a:cubicBezTo>
                    <a:pt x="5633" y="3007"/>
                    <a:pt x="5610" y="3009"/>
                    <a:pt x="5588" y="3009"/>
                  </a:cubicBezTo>
                  <a:cubicBezTo>
                    <a:pt x="5292" y="3009"/>
                    <a:pt x="5153" y="2640"/>
                    <a:pt x="5141" y="2389"/>
                  </a:cubicBezTo>
                  <a:cubicBezTo>
                    <a:pt x="5117" y="2082"/>
                    <a:pt x="5141" y="1763"/>
                    <a:pt x="5203" y="1469"/>
                  </a:cubicBezTo>
                  <a:cubicBezTo>
                    <a:pt x="5272" y="1204"/>
                    <a:pt x="5374" y="916"/>
                    <a:pt x="5549" y="689"/>
                  </a:cubicBezTo>
                  <a:close/>
                  <a:moveTo>
                    <a:pt x="2539" y="1"/>
                  </a:moveTo>
                  <a:cubicBezTo>
                    <a:pt x="2267" y="1"/>
                    <a:pt x="1994" y="83"/>
                    <a:pt x="1755" y="218"/>
                  </a:cubicBezTo>
                  <a:cubicBezTo>
                    <a:pt x="1687" y="256"/>
                    <a:pt x="1622" y="298"/>
                    <a:pt x="1562" y="345"/>
                  </a:cubicBezTo>
                  <a:lnTo>
                    <a:pt x="1562" y="345"/>
                  </a:lnTo>
                  <a:cubicBezTo>
                    <a:pt x="1443" y="274"/>
                    <a:pt x="1309" y="228"/>
                    <a:pt x="1166" y="218"/>
                  </a:cubicBezTo>
                  <a:cubicBezTo>
                    <a:pt x="1146" y="216"/>
                    <a:pt x="1125" y="215"/>
                    <a:pt x="1104" y="215"/>
                  </a:cubicBezTo>
                  <a:cubicBezTo>
                    <a:pt x="782" y="215"/>
                    <a:pt x="467" y="393"/>
                    <a:pt x="283" y="647"/>
                  </a:cubicBezTo>
                  <a:cubicBezTo>
                    <a:pt x="62" y="929"/>
                    <a:pt x="1" y="1297"/>
                    <a:pt x="13" y="1653"/>
                  </a:cubicBezTo>
                  <a:cubicBezTo>
                    <a:pt x="13" y="1720"/>
                    <a:pt x="68" y="1754"/>
                    <a:pt x="122" y="1754"/>
                  </a:cubicBezTo>
                  <a:cubicBezTo>
                    <a:pt x="175" y="1754"/>
                    <a:pt x="228" y="1720"/>
                    <a:pt x="221" y="1653"/>
                  </a:cubicBezTo>
                  <a:lnTo>
                    <a:pt x="234" y="1653"/>
                  </a:lnTo>
                  <a:cubicBezTo>
                    <a:pt x="209" y="1346"/>
                    <a:pt x="271" y="1027"/>
                    <a:pt x="455" y="770"/>
                  </a:cubicBezTo>
                  <a:cubicBezTo>
                    <a:pt x="605" y="576"/>
                    <a:pt x="860" y="429"/>
                    <a:pt x="1119" y="429"/>
                  </a:cubicBezTo>
                  <a:cubicBezTo>
                    <a:pt x="1155" y="429"/>
                    <a:pt x="1191" y="432"/>
                    <a:pt x="1228" y="438"/>
                  </a:cubicBezTo>
                  <a:cubicBezTo>
                    <a:pt x="1286" y="450"/>
                    <a:pt x="1342" y="469"/>
                    <a:pt x="1394" y="495"/>
                  </a:cubicBezTo>
                  <a:lnTo>
                    <a:pt x="1394" y="495"/>
                  </a:lnTo>
                  <a:cubicBezTo>
                    <a:pt x="1027" y="871"/>
                    <a:pt x="853" y="1413"/>
                    <a:pt x="872" y="1947"/>
                  </a:cubicBezTo>
                  <a:cubicBezTo>
                    <a:pt x="872" y="2266"/>
                    <a:pt x="933" y="2647"/>
                    <a:pt x="1142" y="2917"/>
                  </a:cubicBezTo>
                  <a:cubicBezTo>
                    <a:pt x="1253" y="3051"/>
                    <a:pt x="1395" y="3113"/>
                    <a:pt x="1537" y="3113"/>
                  </a:cubicBezTo>
                  <a:cubicBezTo>
                    <a:pt x="1693" y="3113"/>
                    <a:pt x="1848" y="3039"/>
                    <a:pt x="1964" y="2904"/>
                  </a:cubicBezTo>
                  <a:cubicBezTo>
                    <a:pt x="2209" y="2622"/>
                    <a:pt x="2270" y="2230"/>
                    <a:pt x="2258" y="1874"/>
                  </a:cubicBezTo>
                  <a:cubicBezTo>
                    <a:pt x="2234" y="1506"/>
                    <a:pt x="2148" y="1101"/>
                    <a:pt x="1964" y="770"/>
                  </a:cubicBezTo>
                  <a:cubicBezTo>
                    <a:pt x="1906" y="664"/>
                    <a:pt x="1832" y="566"/>
                    <a:pt x="1744" y="483"/>
                  </a:cubicBezTo>
                  <a:lnTo>
                    <a:pt x="1744" y="483"/>
                  </a:lnTo>
                  <a:cubicBezTo>
                    <a:pt x="1978" y="321"/>
                    <a:pt x="2262" y="227"/>
                    <a:pt x="2545" y="227"/>
                  </a:cubicBezTo>
                  <a:cubicBezTo>
                    <a:pt x="2664" y="227"/>
                    <a:pt x="2782" y="244"/>
                    <a:pt x="2896" y="279"/>
                  </a:cubicBezTo>
                  <a:cubicBezTo>
                    <a:pt x="3109" y="345"/>
                    <a:pt x="3285" y="471"/>
                    <a:pt x="3430" y="631"/>
                  </a:cubicBezTo>
                  <a:lnTo>
                    <a:pt x="3430" y="631"/>
                  </a:lnTo>
                  <a:cubicBezTo>
                    <a:pt x="3330" y="735"/>
                    <a:pt x="3245" y="851"/>
                    <a:pt x="3178" y="978"/>
                  </a:cubicBezTo>
                  <a:cubicBezTo>
                    <a:pt x="3019" y="1260"/>
                    <a:pt x="2957" y="1604"/>
                    <a:pt x="2933" y="1923"/>
                  </a:cubicBezTo>
                  <a:cubicBezTo>
                    <a:pt x="2921" y="2242"/>
                    <a:pt x="2945" y="2598"/>
                    <a:pt x="3117" y="2880"/>
                  </a:cubicBezTo>
                  <a:cubicBezTo>
                    <a:pt x="3223" y="3048"/>
                    <a:pt x="3387" y="3146"/>
                    <a:pt x="3567" y="3146"/>
                  </a:cubicBezTo>
                  <a:cubicBezTo>
                    <a:pt x="3636" y="3146"/>
                    <a:pt x="3708" y="3131"/>
                    <a:pt x="3779" y="3101"/>
                  </a:cubicBezTo>
                  <a:cubicBezTo>
                    <a:pt x="4013" y="2978"/>
                    <a:pt x="4172" y="2733"/>
                    <a:pt x="4209" y="2475"/>
                  </a:cubicBezTo>
                  <a:cubicBezTo>
                    <a:pt x="4258" y="2107"/>
                    <a:pt x="4197" y="1714"/>
                    <a:pt x="4074" y="1359"/>
                  </a:cubicBezTo>
                  <a:cubicBezTo>
                    <a:pt x="3992" y="1113"/>
                    <a:pt x="3883" y="868"/>
                    <a:pt x="3728" y="653"/>
                  </a:cubicBezTo>
                  <a:lnTo>
                    <a:pt x="3728" y="653"/>
                  </a:lnTo>
                  <a:cubicBezTo>
                    <a:pt x="3872" y="539"/>
                    <a:pt x="4035" y="447"/>
                    <a:pt x="4209" y="389"/>
                  </a:cubicBezTo>
                  <a:cubicBezTo>
                    <a:pt x="4355" y="343"/>
                    <a:pt x="4505" y="320"/>
                    <a:pt x="4654" y="320"/>
                  </a:cubicBezTo>
                  <a:cubicBezTo>
                    <a:pt x="4921" y="320"/>
                    <a:pt x="5181" y="395"/>
                    <a:pt x="5393" y="551"/>
                  </a:cubicBezTo>
                  <a:lnTo>
                    <a:pt x="5393" y="551"/>
                  </a:lnTo>
                  <a:cubicBezTo>
                    <a:pt x="5096" y="909"/>
                    <a:pt x="4968" y="1419"/>
                    <a:pt x="4933" y="1874"/>
                  </a:cubicBezTo>
                  <a:cubicBezTo>
                    <a:pt x="4908" y="2205"/>
                    <a:pt x="4884" y="2610"/>
                    <a:pt x="5080" y="2904"/>
                  </a:cubicBezTo>
                  <a:cubicBezTo>
                    <a:pt x="5198" y="3101"/>
                    <a:pt x="5407" y="3222"/>
                    <a:pt x="5619" y="3222"/>
                  </a:cubicBezTo>
                  <a:cubicBezTo>
                    <a:pt x="5738" y="3222"/>
                    <a:pt x="5858" y="3184"/>
                    <a:pt x="5963" y="3101"/>
                  </a:cubicBezTo>
                  <a:cubicBezTo>
                    <a:pt x="6245" y="2855"/>
                    <a:pt x="6294" y="2438"/>
                    <a:pt x="6270" y="2095"/>
                  </a:cubicBezTo>
                  <a:cubicBezTo>
                    <a:pt x="6245" y="1776"/>
                    <a:pt x="6184" y="1457"/>
                    <a:pt x="6074" y="1162"/>
                  </a:cubicBezTo>
                  <a:cubicBezTo>
                    <a:pt x="5981" y="935"/>
                    <a:pt x="5862" y="717"/>
                    <a:pt x="5696" y="537"/>
                  </a:cubicBezTo>
                  <a:lnTo>
                    <a:pt x="5696" y="537"/>
                  </a:lnTo>
                  <a:cubicBezTo>
                    <a:pt x="5905" y="365"/>
                    <a:pt x="6189" y="278"/>
                    <a:pt x="6467" y="278"/>
                  </a:cubicBezTo>
                  <a:cubicBezTo>
                    <a:pt x="6616" y="278"/>
                    <a:pt x="6763" y="303"/>
                    <a:pt x="6896" y="352"/>
                  </a:cubicBezTo>
                  <a:cubicBezTo>
                    <a:pt x="6954" y="375"/>
                    <a:pt x="7009" y="402"/>
                    <a:pt x="7060" y="434"/>
                  </a:cubicBezTo>
                  <a:lnTo>
                    <a:pt x="7060" y="434"/>
                  </a:lnTo>
                  <a:cubicBezTo>
                    <a:pt x="6968" y="549"/>
                    <a:pt x="6898" y="686"/>
                    <a:pt x="6847" y="819"/>
                  </a:cubicBezTo>
                  <a:cubicBezTo>
                    <a:pt x="6699" y="1199"/>
                    <a:pt x="6638" y="1616"/>
                    <a:pt x="6650" y="2021"/>
                  </a:cubicBezTo>
                  <a:cubicBezTo>
                    <a:pt x="6663" y="2266"/>
                    <a:pt x="6687" y="2524"/>
                    <a:pt x="6761" y="2757"/>
                  </a:cubicBezTo>
                  <a:cubicBezTo>
                    <a:pt x="6834" y="2978"/>
                    <a:pt x="6982" y="3199"/>
                    <a:pt x="7239" y="3211"/>
                  </a:cubicBezTo>
                  <a:cubicBezTo>
                    <a:pt x="7245" y="3211"/>
                    <a:pt x="7251" y="3211"/>
                    <a:pt x="7256" y="3211"/>
                  </a:cubicBezTo>
                  <a:cubicBezTo>
                    <a:pt x="7577" y="3211"/>
                    <a:pt x="7756" y="2875"/>
                    <a:pt x="7840" y="2610"/>
                  </a:cubicBezTo>
                  <a:cubicBezTo>
                    <a:pt x="8061" y="1923"/>
                    <a:pt x="7926" y="1052"/>
                    <a:pt x="7448" y="500"/>
                  </a:cubicBezTo>
                  <a:cubicBezTo>
                    <a:pt x="7427" y="475"/>
                    <a:pt x="7406" y="452"/>
                    <a:pt x="7384" y="430"/>
                  </a:cubicBezTo>
                  <a:lnTo>
                    <a:pt x="7384" y="430"/>
                  </a:lnTo>
                  <a:cubicBezTo>
                    <a:pt x="7392" y="424"/>
                    <a:pt x="7400" y="419"/>
                    <a:pt x="7411" y="414"/>
                  </a:cubicBezTo>
                  <a:cubicBezTo>
                    <a:pt x="7411" y="414"/>
                    <a:pt x="7423" y="402"/>
                    <a:pt x="7435" y="402"/>
                  </a:cubicBezTo>
                  <a:cubicBezTo>
                    <a:pt x="7448" y="395"/>
                    <a:pt x="7451" y="395"/>
                    <a:pt x="7452" y="395"/>
                  </a:cubicBezTo>
                  <a:cubicBezTo>
                    <a:pt x="7454" y="395"/>
                    <a:pt x="7454" y="395"/>
                    <a:pt x="7460" y="389"/>
                  </a:cubicBezTo>
                  <a:cubicBezTo>
                    <a:pt x="7576" y="341"/>
                    <a:pt x="7704" y="316"/>
                    <a:pt x="7832" y="316"/>
                  </a:cubicBezTo>
                  <a:cubicBezTo>
                    <a:pt x="7935" y="316"/>
                    <a:pt x="8037" y="332"/>
                    <a:pt x="8135" y="365"/>
                  </a:cubicBezTo>
                  <a:cubicBezTo>
                    <a:pt x="8429" y="463"/>
                    <a:pt x="8601" y="721"/>
                    <a:pt x="8687" y="1015"/>
                  </a:cubicBezTo>
                  <a:cubicBezTo>
                    <a:pt x="8748" y="1248"/>
                    <a:pt x="8748" y="1493"/>
                    <a:pt x="8736" y="1739"/>
                  </a:cubicBezTo>
                  <a:cubicBezTo>
                    <a:pt x="8730" y="1812"/>
                    <a:pt x="8782" y="1849"/>
                    <a:pt x="8836" y="1849"/>
                  </a:cubicBezTo>
                  <a:cubicBezTo>
                    <a:pt x="8889" y="1849"/>
                    <a:pt x="8945" y="1812"/>
                    <a:pt x="8945" y="1739"/>
                  </a:cubicBezTo>
                  <a:cubicBezTo>
                    <a:pt x="8981" y="1273"/>
                    <a:pt x="8932" y="696"/>
                    <a:pt x="8552" y="365"/>
                  </a:cubicBezTo>
                  <a:cubicBezTo>
                    <a:pt x="8345" y="187"/>
                    <a:pt x="8090" y="105"/>
                    <a:pt x="7826" y="105"/>
                  </a:cubicBezTo>
                  <a:cubicBezTo>
                    <a:pt x="7762" y="105"/>
                    <a:pt x="7697" y="110"/>
                    <a:pt x="7632" y="119"/>
                  </a:cubicBezTo>
                  <a:cubicBezTo>
                    <a:pt x="7509" y="144"/>
                    <a:pt x="7386" y="181"/>
                    <a:pt x="7276" y="242"/>
                  </a:cubicBezTo>
                  <a:cubicBezTo>
                    <a:pt x="7253" y="255"/>
                    <a:pt x="7232" y="270"/>
                    <a:pt x="7211" y="286"/>
                  </a:cubicBezTo>
                  <a:lnTo>
                    <a:pt x="7211" y="286"/>
                  </a:lnTo>
                  <a:cubicBezTo>
                    <a:pt x="6994" y="138"/>
                    <a:pt x="6735" y="68"/>
                    <a:pt x="6472" y="68"/>
                  </a:cubicBezTo>
                  <a:cubicBezTo>
                    <a:pt x="6257" y="68"/>
                    <a:pt x="6040" y="115"/>
                    <a:pt x="5841" y="205"/>
                  </a:cubicBezTo>
                  <a:cubicBezTo>
                    <a:pt x="5729" y="255"/>
                    <a:pt x="5631" y="320"/>
                    <a:pt x="5543" y="397"/>
                  </a:cubicBezTo>
                  <a:lnTo>
                    <a:pt x="5543" y="397"/>
                  </a:lnTo>
                  <a:cubicBezTo>
                    <a:pt x="5321" y="226"/>
                    <a:pt x="5057" y="130"/>
                    <a:pt x="4773" y="107"/>
                  </a:cubicBezTo>
                  <a:cubicBezTo>
                    <a:pt x="4735" y="104"/>
                    <a:pt x="4696" y="103"/>
                    <a:pt x="4657" y="103"/>
                  </a:cubicBezTo>
                  <a:cubicBezTo>
                    <a:pt x="4279" y="103"/>
                    <a:pt x="3893" y="244"/>
                    <a:pt x="3591" y="485"/>
                  </a:cubicBezTo>
                  <a:lnTo>
                    <a:pt x="3591" y="485"/>
                  </a:lnTo>
                  <a:cubicBezTo>
                    <a:pt x="3576" y="469"/>
                    <a:pt x="3562" y="454"/>
                    <a:pt x="3546" y="438"/>
                  </a:cubicBezTo>
                  <a:cubicBezTo>
                    <a:pt x="3313" y="205"/>
                    <a:pt x="3019" y="46"/>
                    <a:pt x="2687" y="9"/>
                  </a:cubicBezTo>
                  <a:cubicBezTo>
                    <a:pt x="2638" y="3"/>
                    <a:pt x="2588" y="1"/>
                    <a:pt x="2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 name="Google Shape;435;p26"/>
          <p:cNvSpPr/>
          <p:nvPr/>
        </p:nvSpPr>
        <p:spPr>
          <a:xfrm>
            <a:off x="5659177" y="4516440"/>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6524402" y="3656152"/>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a:off x="7117864" y="1865377"/>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6"/>
          <p:cNvSpPr/>
          <p:nvPr/>
        </p:nvSpPr>
        <p:spPr>
          <a:xfrm>
            <a:off x="7419413" y="858600"/>
            <a:ext cx="266254" cy="266254"/>
          </a:xfrm>
          <a:custGeom>
            <a:avLst/>
            <a:gdLst/>
            <a:ahLst/>
            <a:cxnLst/>
            <a:rect l="l" t="t" r="r" b="b"/>
            <a:pathLst>
              <a:path w="4565" h="4565" extrusionOk="0">
                <a:moveTo>
                  <a:pt x="2282" y="1"/>
                </a:moveTo>
                <a:cubicBezTo>
                  <a:pt x="1877" y="1"/>
                  <a:pt x="1988" y="1571"/>
                  <a:pt x="1988" y="1571"/>
                </a:cubicBezTo>
                <a:cubicBezTo>
                  <a:pt x="1988" y="1571"/>
                  <a:pt x="1154" y="620"/>
                  <a:pt x="776" y="620"/>
                </a:cubicBezTo>
                <a:cubicBezTo>
                  <a:pt x="731" y="620"/>
                  <a:pt x="693" y="633"/>
                  <a:pt x="663" y="663"/>
                </a:cubicBezTo>
                <a:cubicBezTo>
                  <a:pt x="381" y="945"/>
                  <a:pt x="1571" y="1988"/>
                  <a:pt x="1571" y="1988"/>
                </a:cubicBezTo>
                <a:cubicBezTo>
                  <a:pt x="1571" y="1988"/>
                  <a:pt x="1375" y="1974"/>
                  <a:pt x="1122" y="1974"/>
                </a:cubicBezTo>
                <a:cubicBezTo>
                  <a:pt x="658" y="1974"/>
                  <a:pt x="0" y="2021"/>
                  <a:pt x="0" y="2283"/>
                </a:cubicBezTo>
                <a:cubicBezTo>
                  <a:pt x="0" y="2544"/>
                  <a:pt x="698" y="2588"/>
                  <a:pt x="1164" y="2588"/>
                </a:cubicBezTo>
                <a:cubicBezTo>
                  <a:pt x="1396" y="2588"/>
                  <a:pt x="1571" y="2577"/>
                  <a:pt x="1571" y="2577"/>
                </a:cubicBezTo>
                <a:lnTo>
                  <a:pt x="1571" y="2577"/>
                </a:lnTo>
                <a:cubicBezTo>
                  <a:pt x="1571" y="2577"/>
                  <a:pt x="381" y="3608"/>
                  <a:pt x="663" y="3890"/>
                </a:cubicBezTo>
                <a:cubicBezTo>
                  <a:pt x="693" y="3920"/>
                  <a:pt x="732" y="3934"/>
                  <a:pt x="777" y="3934"/>
                </a:cubicBezTo>
                <a:cubicBezTo>
                  <a:pt x="1156" y="3934"/>
                  <a:pt x="1988" y="2994"/>
                  <a:pt x="1988" y="2994"/>
                </a:cubicBezTo>
                <a:lnTo>
                  <a:pt x="1988" y="2994"/>
                </a:lnTo>
                <a:cubicBezTo>
                  <a:pt x="1988" y="2994"/>
                  <a:pt x="1878" y="4565"/>
                  <a:pt x="2282" y="4565"/>
                </a:cubicBezTo>
                <a:cubicBezTo>
                  <a:pt x="2675" y="4565"/>
                  <a:pt x="2577" y="2994"/>
                  <a:pt x="2577" y="2994"/>
                </a:cubicBezTo>
                <a:lnTo>
                  <a:pt x="2577" y="2994"/>
                </a:lnTo>
                <a:cubicBezTo>
                  <a:pt x="2577" y="2994"/>
                  <a:pt x="3399" y="3934"/>
                  <a:pt x="3775" y="3934"/>
                </a:cubicBezTo>
                <a:cubicBezTo>
                  <a:pt x="3821" y="3934"/>
                  <a:pt x="3859" y="3920"/>
                  <a:pt x="3890" y="3890"/>
                </a:cubicBezTo>
                <a:cubicBezTo>
                  <a:pt x="4172" y="3608"/>
                  <a:pt x="2994" y="2577"/>
                  <a:pt x="2994" y="2577"/>
                </a:cubicBezTo>
                <a:lnTo>
                  <a:pt x="2994" y="2577"/>
                </a:lnTo>
                <a:cubicBezTo>
                  <a:pt x="2994" y="2577"/>
                  <a:pt x="3168" y="2588"/>
                  <a:pt x="3401" y="2588"/>
                </a:cubicBezTo>
                <a:cubicBezTo>
                  <a:pt x="3866" y="2588"/>
                  <a:pt x="4564" y="2544"/>
                  <a:pt x="4564" y="2283"/>
                </a:cubicBezTo>
                <a:cubicBezTo>
                  <a:pt x="4564" y="2021"/>
                  <a:pt x="3907" y="1974"/>
                  <a:pt x="3443" y="1974"/>
                </a:cubicBezTo>
                <a:cubicBezTo>
                  <a:pt x="3190" y="1974"/>
                  <a:pt x="2994" y="1988"/>
                  <a:pt x="2994" y="1988"/>
                </a:cubicBezTo>
                <a:cubicBezTo>
                  <a:pt x="2994" y="1988"/>
                  <a:pt x="4172" y="945"/>
                  <a:pt x="3890" y="663"/>
                </a:cubicBezTo>
                <a:cubicBezTo>
                  <a:pt x="3860" y="633"/>
                  <a:pt x="3821" y="620"/>
                  <a:pt x="3777" y="620"/>
                </a:cubicBezTo>
                <a:cubicBezTo>
                  <a:pt x="3400" y="620"/>
                  <a:pt x="2577" y="1571"/>
                  <a:pt x="2577" y="1571"/>
                </a:cubicBezTo>
                <a:cubicBezTo>
                  <a:pt x="2577" y="1571"/>
                  <a:pt x="2675" y="1"/>
                  <a:pt x="22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6"/>
          <p:cNvSpPr/>
          <p:nvPr/>
        </p:nvSpPr>
        <p:spPr>
          <a:xfrm>
            <a:off x="5722950" y="1085713"/>
            <a:ext cx="266254" cy="266254"/>
          </a:xfrm>
          <a:custGeom>
            <a:avLst/>
            <a:gdLst/>
            <a:ahLst/>
            <a:cxnLst/>
            <a:rect l="l" t="t" r="r" b="b"/>
            <a:pathLst>
              <a:path w="4565" h="4565" extrusionOk="0">
                <a:moveTo>
                  <a:pt x="2282" y="1"/>
                </a:moveTo>
                <a:cubicBezTo>
                  <a:pt x="1877" y="1"/>
                  <a:pt x="1988" y="1571"/>
                  <a:pt x="1988" y="1571"/>
                </a:cubicBezTo>
                <a:cubicBezTo>
                  <a:pt x="1988" y="1571"/>
                  <a:pt x="1154" y="620"/>
                  <a:pt x="776" y="620"/>
                </a:cubicBezTo>
                <a:cubicBezTo>
                  <a:pt x="731" y="620"/>
                  <a:pt x="693" y="633"/>
                  <a:pt x="663" y="663"/>
                </a:cubicBezTo>
                <a:cubicBezTo>
                  <a:pt x="381" y="945"/>
                  <a:pt x="1571" y="1988"/>
                  <a:pt x="1571" y="1988"/>
                </a:cubicBezTo>
                <a:cubicBezTo>
                  <a:pt x="1571" y="1988"/>
                  <a:pt x="1375" y="1974"/>
                  <a:pt x="1122" y="1974"/>
                </a:cubicBezTo>
                <a:cubicBezTo>
                  <a:pt x="658" y="1974"/>
                  <a:pt x="0" y="2021"/>
                  <a:pt x="0" y="2283"/>
                </a:cubicBezTo>
                <a:cubicBezTo>
                  <a:pt x="0" y="2544"/>
                  <a:pt x="698" y="2588"/>
                  <a:pt x="1164" y="2588"/>
                </a:cubicBezTo>
                <a:cubicBezTo>
                  <a:pt x="1396" y="2588"/>
                  <a:pt x="1571" y="2577"/>
                  <a:pt x="1571" y="2577"/>
                </a:cubicBezTo>
                <a:lnTo>
                  <a:pt x="1571" y="2577"/>
                </a:lnTo>
                <a:cubicBezTo>
                  <a:pt x="1571" y="2577"/>
                  <a:pt x="381" y="3608"/>
                  <a:pt x="663" y="3890"/>
                </a:cubicBezTo>
                <a:cubicBezTo>
                  <a:pt x="693" y="3920"/>
                  <a:pt x="732" y="3934"/>
                  <a:pt x="777" y="3934"/>
                </a:cubicBezTo>
                <a:cubicBezTo>
                  <a:pt x="1156" y="3934"/>
                  <a:pt x="1988" y="2994"/>
                  <a:pt x="1988" y="2994"/>
                </a:cubicBezTo>
                <a:lnTo>
                  <a:pt x="1988" y="2994"/>
                </a:lnTo>
                <a:cubicBezTo>
                  <a:pt x="1988" y="2994"/>
                  <a:pt x="1878" y="4565"/>
                  <a:pt x="2282" y="4565"/>
                </a:cubicBezTo>
                <a:cubicBezTo>
                  <a:pt x="2675" y="4565"/>
                  <a:pt x="2577" y="2994"/>
                  <a:pt x="2577" y="2994"/>
                </a:cubicBezTo>
                <a:lnTo>
                  <a:pt x="2577" y="2994"/>
                </a:lnTo>
                <a:cubicBezTo>
                  <a:pt x="2577" y="2994"/>
                  <a:pt x="3399" y="3934"/>
                  <a:pt x="3775" y="3934"/>
                </a:cubicBezTo>
                <a:cubicBezTo>
                  <a:pt x="3821" y="3934"/>
                  <a:pt x="3859" y="3920"/>
                  <a:pt x="3890" y="3890"/>
                </a:cubicBezTo>
                <a:cubicBezTo>
                  <a:pt x="4172" y="3608"/>
                  <a:pt x="2994" y="2577"/>
                  <a:pt x="2994" y="2577"/>
                </a:cubicBezTo>
                <a:lnTo>
                  <a:pt x="2994" y="2577"/>
                </a:lnTo>
                <a:cubicBezTo>
                  <a:pt x="2994" y="2577"/>
                  <a:pt x="3168" y="2588"/>
                  <a:pt x="3401" y="2588"/>
                </a:cubicBezTo>
                <a:cubicBezTo>
                  <a:pt x="3866" y="2588"/>
                  <a:pt x="4564" y="2544"/>
                  <a:pt x="4564" y="2283"/>
                </a:cubicBezTo>
                <a:cubicBezTo>
                  <a:pt x="4564" y="2021"/>
                  <a:pt x="3907" y="1974"/>
                  <a:pt x="3443" y="1974"/>
                </a:cubicBezTo>
                <a:cubicBezTo>
                  <a:pt x="3190" y="1974"/>
                  <a:pt x="2994" y="1988"/>
                  <a:pt x="2994" y="1988"/>
                </a:cubicBezTo>
                <a:cubicBezTo>
                  <a:pt x="2994" y="1988"/>
                  <a:pt x="4172" y="945"/>
                  <a:pt x="3890" y="663"/>
                </a:cubicBezTo>
                <a:cubicBezTo>
                  <a:pt x="3860" y="633"/>
                  <a:pt x="3821" y="620"/>
                  <a:pt x="3777" y="620"/>
                </a:cubicBezTo>
                <a:cubicBezTo>
                  <a:pt x="3400" y="620"/>
                  <a:pt x="2577" y="1571"/>
                  <a:pt x="2577" y="1571"/>
                </a:cubicBezTo>
                <a:cubicBezTo>
                  <a:pt x="2577" y="1571"/>
                  <a:pt x="2675" y="1"/>
                  <a:pt x="22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6"/>
          <p:cNvSpPr/>
          <p:nvPr/>
        </p:nvSpPr>
        <p:spPr>
          <a:xfrm>
            <a:off x="6491414" y="372452"/>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6"/>
          <p:cNvSpPr/>
          <p:nvPr/>
        </p:nvSpPr>
        <p:spPr>
          <a:xfrm>
            <a:off x="8115238" y="1026775"/>
            <a:ext cx="1028700" cy="103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6"/>
          <p:cNvGrpSpPr/>
          <p:nvPr/>
        </p:nvGrpSpPr>
        <p:grpSpPr>
          <a:xfrm>
            <a:off x="8115346" y="1038698"/>
            <a:ext cx="1028713" cy="1001793"/>
            <a:chOff x="2327870" y="1425147"/>
            <a:chExt cx="462780" cy="450669"/>
          </a:xfrm>
        </p:grpSpPr>
        <p:sp>
          <p:nvSpPr>
            <p:cNvPr id="443" name="Google Shape;443;p26"/>
            <p:cNvSpPr/>
            <p:nvPr/>
          </p:nvSpPr>
          <p:spPr>
            <a:xfrm>
              <a:off x="2327870" y="1425147"/>
              <a:ext cx="89610" cy="89240"/>
            </a:xfrm>
            <a:custGeom>
              <a:avLst/>
              <a:gdLst/>
              <a:ahLst/>
              <a:cxnLst/>
              <a:rect l="l" t="t" r="r" b="b"/>
              <a:pathLst>
                <a:path w="2908" h="2896" extrusionOk="0">
                  <a:moveTo>
                    <a:pt x="1448" y="0"/>
                  </a:moveTo>
                  <a:lnTo>
                    <a:pt x="0" y="1448"/>
                  </a:lnTo>
                  <a:lnTo>
                    <a:pt x="1448" y="2896"/>
                  </a:lnTo>
                  <a:lnTo>
                    <a:pt x="2908" y="1448"/>
                  </a:lnTo>
                  <a:lnTo>
                    <a:pt x="1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6"/>
            <p:cNvSpPr/>
            <p:nvPr/>
          </p:nvSpPr>
          <p:spPr>
            <a:xfrm>
              <a:off x="2421239" y="1425147"/>
              <a:ext cx="89271" cy="89240"/>
            </a:xfrm>
            <a:custGeom>
              <a:avLst/>
              <a:gdLst/>
              <a:ahLst/>
              <a:cxnLst/>
              <a:rect l="l" t="t" r="r" b="b"/>
              <a:pathLst>
                <a:path w="2897" h="2896" extrusionOk="0">
                  <a:moveTo>
                    <a:pt x="1448" y="0"/>
                  </a:moveTo>
                  <a:lnTo>
                    <a:pt x="1" y="1448"/>
                  </a:lnTo>
                  <a:lnTo>
                    <a:pt x="1448" y="2896"/>
                  </a:lnTo>
                  <a:lnTo>
                    <a:pt x="2896" y="1448"/>
                  </a:lnTo>
                  <a:lnTo>
                    <a:pt x="1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6"/>
            <p:cNvSpPr/>
            <p:nvPr/>
          </p:nvSpPr>
          <p:spPr>
            <a:xfrm>
              <a:off x="2514640" y="1425147"/>
              <a:ext cx="89610" cy="89240"/>
            </a:xfrm>
            <a:custGeom>
              <a:avLst/>
              <a:gdLst/>
              <a:ahLst/>
              <a:cxnLst/>
              <a:rect l="l" t="t" r="r" b="b"/>
              <a:pathLst>
                <a:path w="2908" h="2896" extrusionOk="0">
                  <a:moveTo>
                    <a:pt x="1448" y="0"/>
                  </a:moveTo>
                  <a:lnTo>
                    <a:pt x="0" y="1448"/>
                  </a:lnTo>
                  <a:lnTo>
                    <a:pt x="1448" y="2896"/>
                  </a:lnTo>
                  <a:lnTo>
                    <a:pt x="2908" y="1448"/>
                  </a:lnTo>
                  <a:lnTo>
                    <a:pt x="1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6"/>
            <p:cNvSpPr/>
            <p:nvPr/>
          </p:nvSpPr>
          <p:spPr>
            <a:xfrm>
              <a:off x="2608009" y="1425147"/>
              <a:ext cx="89240" cy="89641"/>
            </a:xfrm>
            <a:custGeom>
              <a:avLst/>
              <a:gdLst/>
              <a:ahLst/>
              <a:cxnLst/>
              <a:rect l="l" t="t" r="r" b="b"/>
              <a:pathLst>
                <a:path w="2896" h="2909" extrusionOk="0">
                  <a:moveTo>
                    <a:pt x="1448" y="0"/>
                  </a:moveTo>
                  <a:lnTo>
                    <a:pt x="0" y="1448"/>
                  </a:lnTo>
                  <a:lnTo>
                    <a:pt x="1448" y="2908"/>
                  </a:lnTo>
                  <a:lnTo>
                    <a:pt x="2896" y="1448"/>
                  </a:lnTo>
                  <a:lnTo>
                    <a:pt x="1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6"/>
            <p:cNvSpPr/>
            <p:nvPr/>
          </p:nvSpPr>
          <p:spPr>
            <a:xfrm>
              <a:off x="2701379" y="1425147"/>
              <a:ext cx="89271" cy="89240"/>
            </a:xfrm>
            <a:custGeom>
              <a:avLst/>
              <a:gdLst/>
              <a:ahLst/>
              <a:cxnLst/>
              <a:rect l="l" t="t" r="r" b="b"/>
              <a:pathLst>
                <a:path w="2897" h="2896" extrusionOk="0">
                  <a:moveTo>
                    <a:pt x="1448" y="0"/>
                  </a:moveTo>
                  <a:lnTo>
                    <a:pt x="1" y="1448"/>
                  </a:lnTo>
                  <a:lnTo>
                    <a:pt x="1448" y="2896"/>
                  </a:lnTo>
                  <a:lnTo>
                    <a:pt x="2896" y="1448"/>
                  </a:lnTo>
                  <a:lnTo>
                    <a:pt x="1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6"/>
            <p:cNvSpPr/>
            <p:nvPr/>
          </p:nvSpPr>
          <p:spPr>
            <a:xfrm>
              <a:off x="2327870" y="1515496"/>
              <a:ext cx="89610" cy="89271"/>
            </a:xfrm>
            <a:custGeom>
              <a:avLst/>
              <a:gdLst/>
              <a:ahLst/>
              <a:cxnLst/>
              <a:rect l="l" t="t" r="r" b="b"/>
              <a:pathLst>
                <a:path w="2908" h="2897" extrusionOk="0">
                  <a:moveTo>
                    <a:pt x="1448" y="1"/>
                  </a:moveTo>
                  <a:lnTo>
                    <a:pt x="0" y="1448"/>
                  </a:lnTo>
                  <a:lnTo>
                    <a:pt x="1448" y="2896"/>
                  </a:lnTo>
                  <a:lnTo>
                    <a:pt x="2908" y="1448"/>
                  </a:lnTo>
                  <a:lnTo>
                    <a:pt x="14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6"/>
            <p:cNvSpPr/>
            <p:nvPr/>
          </p:nvSpPr>
          <p:spPr>
            <a:xfrm>
              <a:off x="2421239" y="1515496"/>
              <a:ext cx="89641" cy="89271"/>
            </a:xfrm>
            <a:custGeom>
              <a:avLst/>
              <a:gdLst/>
              <a:ahLst/>
              <a:cxnLst/>
              <a:rect l="l" t="t" r="r" b="b"/>
              <a:pathLst>
                <a:path w="2909" h="2897" extrusionOk="0">
                  <a:moveTo>
                    <a:pt x="1448" y="1"/>
                  </a:moveTo>
                  <a:lnTo>
                    <a:pt x="1" y="1448"/>
                  </a:lnTo>
                  <a:lnTo>
                    <a:pt x="1448" y="2896"/>
                  </a:lnTo>
                  <a:lnTo>
                    <a:pt x="2908" y="1448"/>
                  </a:lnTo>
                  <a:lnTo>
                    <a:pt x="14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6"/>
            <p:cNvSpPr/>
            <p:nvPr/>
          </p:nvSpPr>
          <p:spPr>
            <a:xfrm>
              <a:off x="2514640" y="1515496"/>
              <a:ext cx="89240" cy="89271"/>
            </a:xfrm>
            <a:custGeom>
              <a:avLst/>
              <a:gdLst/>
              <a:ahLst/>
              <a:cxnLst/>
              <a:rect l="l" t="t" r="r" b="b"/>
              <a:pathLst>
                <a:path w="2896" h="2897" extrusionOk="0">
                  <a:moveTo>
                    <a:pt x="1448" y="1"/>
                  </a:moveTo>
                  <a:lnTo>
                    <a:pt x="0" y="1448"/>
                  </a:lnTo>
                  <a:lnTo>
                    <a:pt x="1448" y="2896"/>
                  </a:lnTo>
                  <a:lnTo>
                    <a:pt x="2895" y="1448"/>
                  </a:lnTo>
                  <a:lnTo>
                    <a:pt x="14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6"/>
            <p:cNvSpPr/>
            <p:nvPr/>
          </p:nvSpPr>
          <p:spPr>
            <a:xfrm>
              <a:off x="2608009" y="1515496"/>
              <a:ext cx="89240" cy="89271"/>
            </a:xfrm>
            <a:custGeom>
              <a:avLst/>
              <a:gdLst/>
              <a:ahLst/>
              <a:cxnLst/>
              <a:rect l="l" t="t" r="r" b="b"/>
              <a:pathLst>
                <a:path w="2896" h="2897" extrusionOk="0">
                  <a:moveTo>
                    <a:pt x="1448" y="1"/>
                  </a:moveTo>
                  <a:lnTo>
                    <a:pt x="0" y="1448"/>
                  </a:lnTo>
                  <a:lnTo>
                    <a:pt x="1448" y="2896"/>
                  </a:lnTo>
                  <a:lnTo>
                    <a:pt x="2896" y="1448"/>
                  </a:lnTo>
                  <a:lnTo>
                    <a:pt x="14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6"/>
            <p:cNvSpPr/>
            <p:nvPr/>
          </p:nvSpPr>
          <p:spPr>
            <a:xfrm>
              <a:off x="2701379" y="1515496"/>
              <a:ext cx="89271" cy="89271"/>
            </a:xfrm>
            <a:custGeom>
              <a:avLst/>
              <a:gdLst/>
              <a:ahLst/>
              <a:cxnLst/>
              <a:rect l="l" t="t" r="r" b="b"/>
              <a:pathLst>
                <a:path w="2897" h="2897" extrusionOk="0">
                  <a:moveTo>
                    <a:pt x="1448" y="1"/>
                  </a:moveTo>
                  <a:lnTo>
                    <a:pt x="1" y="1448"/>
                  </a:lnTo>
                  <a:lnTo>
                    <a:pt x="1448" y="2896"/>
                  </a:lnTo>
                  <a:lnTo>
                    <a:pt x="2896" y="1448"/>
                  </a:lnTo>
                  <a:lnTo>
                    <a:pt x="14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6"/>
            <p:cNvSpPr/>
            <p:nvPr/>
          </p:nvSpPr>
          <p:spPr>
            <a:xfrm>
              <a:off x="2327870" y="1605846"/>
              <a:ext cx="89610" cy="89271"/>
            </a:xfrm>
            <a:custGeom>
              <a:avLst/>
              <a:gdLst/>
              <a:ahLst/>
              <a:cxnLst/>
              <a:rect l="l" t="t" r="r" b="b"/>
              <a:pathLst>
                <a:path w="2908" h="2897" extrusionOk="0">
                  <a:moveTo>
                    <a:pt x="1448" y="1"/>
                  </a:moveTo>
                  <a:lnTo>
                    <a:pt x="0" y="1449"/>
                  </a:lnTo>
                  <a:lnTo>
                    <a:pt x="1448" y="2896"/>
                  </a:lnTo>
                  <a:lnTo>
                    <a:pt x="2908" y="1449"/>
                  </a:lnTo>
                  <a:lnTo>
                    <a:pt x="14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6"/>
            <p:cNvSpPr/>
            <p:nvPr/>
          </p:nvSpPr>
          <p:spPr>
            <a:xfrm>
              <a:off x="2421239" y="1605846"/>
              <a:ext cx="89641" cy="89271"/>
            </a:xfrm>
            <a:custGeom>
              <a:avLst/>
              <a:gdLst/>
              <a:ahLst/>
              <a:cxnLst/>
              <a:rect l="l" t="t" r="r" b="b"/>
              <a:pathLst>
                <a:path w="2909" h="2897" extrusionOk="0">
                  <a:moveTo>
                    <a:pt x="1448" y="1"/>
                  </a:moveTo>
                  <a:lnTo>
                    <a:pt x="1" y="1449"/>
                  </a:lnTo>
                  <a:lnTo>
                    <a:pt x="1448" y="2896"/>
                  </a:lnTo>
                  <a:lnTo>
                    <a:pt x="2908" y="1449"/>
                  </a:lnTo>
                  <a:lnTo>
                    <a:pt x="14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6"/>
            <p:cNvSpPr/>
            <p:nvPr/>
          </p:nvSpPr>
          <p:spPr>
            <a:xfrm>
              <a:off x="2514640" y="1605846"/>
              <a:ext cx="89610" cy="89271"/>
            </a:xfrm>
            <a:custGeom>
              <a:avLst/>
              <a:gdLst/>
              <a:ahLst/>
              <a:cxnLst/>
              <a:rect l="l" t="t" r="r" b="b"/>
              <a:pathLst>
                <a:path w="2908" h="2897" extrusionOk="0">
                  <a:moveTo>
                    <a:pt x="1448" y="1"/>
                  </a:moveTo>
                  <a:lnTo>
                    <a:pt x="0" y="1449"/>
                  </a:lnTo>
                  <a:lnTo>
                    <a:pt x="1448" y="2896"/>
                  </a:lnTo>
                  <a:lnTo>
                    <a:pt x="2908" y="1449"/>
                  </a:lnTo>
                  <a:lnTo>
                    <a:pt x="14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6"/>
            <p:cNvSpPr/>
            <p:nvPr/>
          </p:nvSpPr>
          <p:spPr>
            <a:xfrm>
              <a:off x="2608009" y="1605846"/>
              <a:ext cx="89240" cy="89271"/>
            </a:xfrm>
            <a:custGeom>
              <a:avLst/>
              <a:gdLst/>
              <a:ahLst/>
              <a:cxnLst/>
              <a:rect l="l" t="t" r="r" b="b"/>
              <a:pathLst>
                <a:path w="2896" h="2897" extrusionOk="0">
                  <a:moveTo>
                    <a:pt x="1448" y="1"/>
                  </a:moveTo>
                  <a:lnTo>
                    <a:pt x="0" y="1449"/>
                  </a:lnTo>
                  <a:lnTo>
                    <a:pt x="1448" y="2896"/>
                  </a:lnTo>
                  <a:lnTo>
                    <a:pt x="2896" y="1449"/>
                  </a:lnTo>
                  <a:lnTo>
                    <a:pt x="14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6"/>
            <p:cNvSpPr/>
            <p:nvPr/>
          </p:nvSpPr>
          <p:spPr>
            <a:xfrm>
              <a:off x="2701379" y="1605846"/>
              <a:ext cx="89271" cy="89271"/>
            </a:xfrm>
            <a:custGeom>
              <a:avLst/>
              <a:gdLst/>
              <a:ahLst/>
              <a:cxnLst/>
              <a:rect l="l" t="t" r="r" b="b"/>
              <a:pathLst>
                <a:path w="2897" h="2897" extrusionOk="0">
                  <a:moveTo>
                    <a:pt x="1448" y="1"/>
                  </a:moveTo>
                  <a:lnTo>
                    <a:pt x="1" y="1449"/>
                  </a:lnTo>
                  <a:lnTo>
                    <a:pt x="1448" y="2896"/>
                  </a:lnTo>
                  <a:lnTo>
                    <a:pt x="2896" y="1449"/>
                  </a:lnTo>
                  <a:lnTo>
                    <a:pt x="14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6"/>
            <p:cNvSpPr/>
            <p:nvPr/>
          </p:nvSpPr>
          <p:spPr>
            <a:xfrm>
              <a:off x="2327870" y="1696226"/>
              <a:ext cx="89610" cy="89240"/>
            </a:xfrm>
            <a:custGeom>
              <a:avLst/>
              <a:gdLst/>
              <a:ahLst/>
              <a:cxnLst/>
              <a:rect l="l" t="t" r="r" b="b"/>
              <a:pathLst>
                <a:path w="2908" h="2896" extrusionOk="0">
                  <a:moveTo>
                    <a:pt x="1448" y="0"/>
                  </a:moveTo>
                  <a:lnTo>
                    <a:pt x="0" y="1448"/>
                  </a:lnTo>
                  <a:lnTo>
                    <a:pt x="1448" y="2896"/>
                  </a:lnTo>
                  <a:lnTo>
                    <a:pt x="2908" y="1448"/>
                  </a:lnTo>
                  <a:lnTo>
                    <a:pt x="1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6"/>
            <p:cNvSpPr/>
            <p:nvPr/>
          </p:nvSpPr>
          <p:spPr>
            <a:xfrm>
              <a:off x="2421239" y="1696226"/>
              <a:ext cx="89641" cy="89240"/>
            </a:xfrm>
            <a:custGeom>
              <a:avLst/>
              <a:gdLst/>
              <a:ahLst/>
              <a:cxnLst/>
              <a:rect l="l" t="t" r="r" b="b"/>
              <a:pathLst>
                <a:path w="2909" h="2896" extrusionOk="0">
                  <a:moveTo>
                    <a:pt x="1448" y="0"/>
                  </a:moveTo>
                  <a:lnTo>
                    <a:pt x="1" y="1448"/>
                  </a:lnTo>
                  <a:lnTo>
                    <a:pt x="1448" y="2896"/>
                  </a:lnTo>
                  <a:lnTo>
                    <a:pt x="2908" y="1448"/>
                  </a:lnTo>
                  <a:lnTo>
                    <a:pt x="1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6"/>
            <p:cNvSpPr/>
            <p:nvPr/>
          </p:nvSpPr>
          <p:spPr>
            <a:xfrm>
              <a:off x="2514640" y="1696226"/>
              <a:ext cx="89240" cy="89240"/>
            </a:xfrm>
            <a:custGeom>
              <a:avLst/>
              <a:gdLst/>
              <a:ahLst/>
              <a:cxnLst/>
              <a:rect l="l" t="t" r="r" b="b"/>
              <a:pathLst>
                <a:path w="2896" h="2896" extrusionOk="0">
                  <a:moveTo>
                    <a:pt x="1448" y="0"/>
                  </a:moveTo>
                  <a:lnTo>
                    <a:pt x="0" y="1448"/>
                  </a:lnTo>
                  <a:lnTo>
                    <a:pt x="1448" y="2896"/>
                  </a:lnTo>
                  <a:lnTo>
                    <a:pt x="2895" y="1448"/>
                  </a:lnTo>
                  <a:lnTo>
                    <a:pt x="1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6"/>
            <p:cNvSpPr/>
            <p:nvPr/>
          </p:nvSpPr>
          <p:spPr>
            <a:xfrm>
              <a:off x="2608009" y="1696226"/>
              <a:ext cx="89240" cy="89240"/>
            </a:xfrm>
            <a:custGeom>
              <a:avLst/>
              <a:gdLst/>
              <a:ahLst/>
              <a:cxnLst/>
              <a:rect l="l" t="t" r="r" b="b"/>
              <a:pathLst>
                <a:path w="2896" h="2896" extrusionOk="0">
                  <a:moveTo>
                    <a:pt x="1448" y="0"/>
                  </a:moveTo>
                  <a:lnTo>
                    <a:pt x="0" y="1448"/>
                  </a:lnTo>
                  <a:lnTo>
                    <a:pt x="1448" y="2896"/>
                  </a:lnTo>
                  <a:lnTo>
                    <a:pt x="2896" y="1448"/>
                  </a:lnTo>
                  <a:lnTo>
                    <a:pt x="1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6"/>
            <p:cNvSpPr/>
            <p:nvPr/>
          </p:nvSpPr>
          <p:spPr>
            <a:xfrm>
              <a:off x="2701379" y="1696226"/>
              <a:ext cx="89271" cy="89240"/>
            </a:xfrm>
            <a:custGeom>
              <a:avLst/>
              <a:gdLst/>
              <a:ahLst/>
              <a:cxnLst/>
              <a:rect l="l" t="t" r="r" b="b"/>
              <a:pathLst>
                <a:path w="2897" h="2896" extrusionOk="0">
                  <a:moveTo>
                    <a:pt x="1448" y="0"/>
                  </a:moveTo>
                  <a:lnTo>
                    <a:pt x="1" y="1448"/>
                  </a:lnTo>
                  <a:lnTo>
                    <a:pt x="1448" y="2896"/>
                  </a:lnTo>
                  <a:lnTo>
                    <a:pt x="2896" y="1448"/>
                  </a:lnTo>
                  <a:lnTo>
                    <a:pt x="1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6"/>
            <p:cNvSpPr/>
            <p:nvPr/>
          </p:nvSpPr>
          <p:spPr>
            <a:xfrm>
              <a:off x="2327870" y="1786576"/>
              <a:ext cx="89610" cy="89240"/>
            </a:xfrm>
            <a:custGeom>
              <a:avLst/>
              <a:gdLst/>
              <a:ahLst/>
              <a:cxnLst/>
              <a:rect l="l" t="t" r="r" b="b"/>
              <a:pathLst>
                <a:path w="2908" h="2896" extrusionOk="0">
                  <a:moveTo>
                    <a:pt x="1448" y="0"/>
                  </a:moveTo>
                  <a:lnTo>
                    <a:pt x="0" y="1448"/>
                  </a:lnTo>
                  <a:lnTo>
                    <a:pt x="1448" y="2896"/>
                  </a:lnTo>
                  <a:lnTo>
                    <a:pt x="2908" y="1448"/>
                  </a:lnTo>
                  <a:lnTo>
                    <a:pt x="1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6"/>
            <p:cNvSpPr/>
            <p:nvPr/>
          </p:nvSpPr>
          <p:spPr>
            <a:xfrm>
              <a:off x="2421239" y="1786576"/>
              <a:ext cx="89641" cy="89240"/>
            </a:xfrm>
            <a:custGeom>
              <a:avLst/>
              <a:gdLst/>
              <a:ahLst/>
              <a:cxnLst/>
              <a:rect l="l" t="t" r="r" b="b"/>
              <a:pathLst>
                <a:path w="2909" h="2896" extrusionOk="0">
                  <a:moveTo>
                    <a:pt x="1448" y="0"/>
                  </a:moveTo>
                  <a:lnTo>
                    <a:pt x="1" y="1448"/>
                  </a:lnTo>
                  <a:lnTo>
                    <a:pt x="1448" y="2896"/>
                  </a:lnTo>
                  <a:lnTo>
                    <a:pt x="2908" y="1448"/>
                  </a:lnTo>
                  <a:lnTo>
                    <a:pt x="1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6"/>
            <p:cNvSpPr/>
            <p:nvPr/>
          </p:nvSpPr>
          <p:spPr>
            <a:xfrm>
              <a:off x="2514640" y="1786576"/>
              <a:ext cx="89240" cy="89240"/>
            </a:xfrm>
            <a:custGeom>
              <a:avLst/>
              <a:gdLst/>
              <a:ahLst/>
              <a:cxnLst/>
              <a:rect l="l" t="t" r="r" b="b"/>
              <a:pathLst>
                <a:path w="2896" h="2896" extrusionOk="0">
                  <a:moveTo>
                    <a:pt x="1448" y="0"/>
                  </a:moveTo>
                  <a:lnTo>
                    <a:pt x="0" y="1448"/>
                  </a:lnTo>
                  <a:lnTo>
                    <a:pt x="1448" y="2896"/>
                  </a:lnTo>
                  <a:lnTo>
                    <a:pt x="2895" y="1448"/>
                  </a:lnTo>
                  <a:lnTo>
                    <a:pt x="1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6"/>
            <p:cNvSpPr/>
            <p:nvPr/>
          </p:nvSpPr>
          <p:spPr>
            <a:xfrm>
              <a:off x="2608009" y="1786576"/>
              <a:ext cx="89240" cy="89240"/>
            </a:xfrm>
            <a:custGeom>
              <a:avLst/>
              <a:gdLst/>
              <a:ahLst/>
              <a:cxnLst/>
              <a:rect l="l" t="t" r="r" b="b"/>
              <a:pathLst>
                <a:path w="2896" h="2896" extrusionOk="0">
                  <a:moveTo>
                    <a:pt x="1448" y="0"/>
                  </a:moveTo>
                  <a:lnTo>
                    <a:pt x="0" y="1448"/>
                  </a:lnTo>
                  <a:lnTo>
                    <a:pt x="1448" y="2896"/>
                  </a:lnTo>
                  <a:lnTo>
                    <a:pt x="2896" y="1448"/>
                  </a:lnTo>
                  <a:lnTo>
                    <a:pt x="1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6"/>
            <p:cNvSpPr/>
            <p:nvPr/>
          </p:nvSpPr>
          <p:spPr>
            <a:xfrm>
              <a:off x="2701379" y="1786576"/>
              <a:ext cx="89271" cy="89240"/>
            </a:xfrm>
            <a:custGeom>
              <a:avLst/>
              <a:gdLst/>
              <a:ahLst/>
              <a:cxnLst/>
              <a:rect l="l" t="t" r="r" b="b"/>
              <a:pathLst>
                <a:path w="2897" h="2896" extrusionOk="0">
                  <a:moveTo>
                    <a:pt x="1448" y="0"/>
                  </a:moveTo>
                  <a:lnTo>
                    <a:pt x="1" y="1448"/>
                  </a:lnTo>
                  <a:lnTo>
                    <a:pt x="1448" y="2896"/>
                  </a:lnTo>
                  <a:lnTo>
                    <a:pt x="2896" y="1448"/>
                  </a:lnTo>
                  <a:lnTo>
                    <a:pt x="1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8" name="Google Shape;468;p26"/>
          <p:cNvSpPr/>
          <p:nvPr/>
        </p:nvSpPr>
        <p:spPr>
          <a:xfrm>
            <a:off x="7463938" y="2777163"/>
            <a:ext cx="177225" cy="177225"/>
          </a:xfrm>
          <a:custGeom>
            <a:avLst/>
            <a:gdLst/>
            <a:ahLst/>
            <a:cxnLst/>
            <a:rect l="l" t="t" r="r" b="b"/>
            <a:pathLst>
              <a:path w="4565" h="4565" extrusionOk="0">
                <a:moveTo>
                  <a:pt x="2282" y="1"/>
                </a:moveTo>
                <a:cubicBezTo>
                  <a:pt x="1877" y="1"/>
                  <a:pt x="1988" y="1571"/>
                  <a:pt x="1988" y="1571"/>
                </a:cubicBezTo>
                <a:cubicBezTo>
                  <a:pt x="1988" y="1571"/>
                  <a:pt x="1154" y="620"/>
                  <a:pt x="776" y="620"/>
                </a:cubicBezTo>
                <a:cubicBezTo>
                  <a:pt x="731" y="620"/>
                  <a:pt x="693" y="633"/>
                  <a:pt x="663" y="663"/>
                </a:cubicBezTo>
                <a:cubicBezTo>
                  <a:pt x="381" y="945"/>
                  <a:pt x="1571" y="1988"/>
                  <a:pt x="1571" y="1988"/>
                </a:cubicBezTo>
                <a:cubicBezTo>
                  <a:pt x="1571" y="1988"/>
                  <a:pt x="1375" y="1974"/>
                  <a:pt x="1122" y="1974"/>
                </a:cubicBezTo>
                <a:cubicBezTo>
                  <a:pt x="658" y="1974"/>
                  <a:pt x="0" y="2021"/>
                  <a:pt x="0" y="2283"/>
                </a:cubicBezTo>
                <a:cubicBezTo>
                  <a:pt x="0" y="2544"/>
                  <a:pt x="698" y="2588"/>
                  <a:pt x="1164" y="2588"/>
                </a:cubicBezTo>
                <a:cubicBezTo>
                  <a:pt x="1396" y="2588"/>
                  <a:pt x="1571" y="2577"/>
                  <a:pt x="1571" y="2577"/>
                </a:cubicBezTo>
                <a:lnTo>
                  <a:pt x="1571" y="2577"/>
                </a:lnTo>
                <a:cubicBezTo>
                  <a:pt x="1571" y="2577"/>
                  <a:pt x="381" y="3608"/>
                  <a:pt x="663" y="3890"/>
                </a:cubicBezTo>
                <a:cubicBezTo>
                  <a:pt x="693" y="3920"/>
                  <a:pt x="732" y="3934"/>
                  <a:pt x="777" y="3934"/>
                </a:cubicBezTo>
                <a:cubicBezTo>
                  <a:pt x="1156" y="3934"/>
                  <a:pt x="1988" y="2994"/>
                  <a:pt x="1988" y="2994"/>
                </a:cubicBezTo>
                <a:lnTo>
                  <a:pt x="1988" y="2994"/>
                </a:lnTo>
                <a:cubicBezTo>
                  <a:pt x="1988" y="2994"/>
                  <a:pt x="1878" y="4565"/>
                  <a:pt x="2282" y="4565"/>
                </a:cubicBezTo>
                <a:cubicBezTo>
                  <a:pt x="2675" y="4565"/>
                  <a:pt x="2577" y="2994"/>
                  <a:pt x="2577" y="2994"/>
                </a:cubicBezTo>
                <a:lnTo>
                  <a:pt x="2577" y="2994"/>
                </a:lnTo>
                <a:cubicBezTo>
                  <a:pt x="2577" y="2994"/>
                  <a:pt x="3399" y="3934"/>
                  <a:pt x="3775" y="3934"/>
                </a:cubicBezTo>
                <a:cubicBezTo>
                  <a:pt x="3821" y="3934"/>
                  <a:pt x="3859" y="3920"/>
                  <a:pt x="3890" y="3890"/>
                </a:cubicBezTo>
                <a:cubicBezTo>
                  <a:pt x="4172" y="3608"/>
                  <a:pt x="2994" y="2577"/>
                  <a:pt x="2994" y="2577"/>
                </a:cubicBezTo>
                <a:lnTo>
                  <a:pt x="2994" y="2577"/>
                </a:lnTo>
                <a:cubicBezTo>
                  <a:pt x="2994" y="2577"/>
                  <a:pt x="3168" y="2588"/>
                  <a:pt x="3401" y="2588"/>
                </a:cubicBezTo>
                <a:cubicBezTo>
                  <a:pt x="3866" y="2588"/>
                  <a:pt x="4564" y="2544"/>
                  <a:pt x="4564" y="2283"/>
                </a:cubicBezTo>
                <a:cubicBezTo>
                  <a:pt x="4564" y="2021"/>
                  <a:pt x="3907" y="1974"/>
                  <a:pt x="3443" y="1974"/>
                </a:cubicBezTo>
                <a:cubicBezTo>
                  <a:pt x="3190" y="1974"/>
                  <a:pt x="2994" y="1988"/>
                  <a:pt x="2994" y="1988"/>
                </a:cubicBezTo>
                <a:cubicBezTo>
                  <a:pt x="2994" y="1988"/>
                  <a:pt x="4172" y="945"/>
                  <a:pt x="3890" y="663"/>
                </a:cubicBezTo>
                <a:cubicBezTo>
                  <a:pt x="3860" y="633"/>
                  <a:pt x="3821" y="620"/>
                  <a:pt x="3777" y="620"/>
                </a:cubicBezTo>
                <a:cubicBezTo>
                  <a:pt x="3400" y="620"/>
                  <a:pt x="2577" y="1571"/>
                  <a:pt x="2577" y="1571"/>
                </a:cubicBezTo>
                <a:cubicBezTo>
                  <a:pt x="2577" y="1571"/>
                  <a:pt x="2675" y="1"/>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6"/>
          <p:cNvSpPr/>
          <p:nvPr/>
        </p:nvSpPr>
        <p:spPr>
          <a:xfrm>
            <a:off x="3820902" y="788552"/>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6"/>
          <p:cNvSpPr/>
          <p:nvPr/>
        </p:nvSpPr>
        <p:spPr>
          <a:xfrm>
            <a:off x="8115288" y="0"/>
            <a:ext cx="1028700" cy="1038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26"/>
          <p:cNvGrpSpPr/>
          <p:nvPr/>
        </p:nvGrpSpPr>
        <p:grpSpPr>
          <a:xfrm>
            <a:off x="8215320" y="104837"/>
            <a:ext cx="828635" cy="828626"/>
            <a:chOff x="2181560" y="549169"/>
            <a:chExt cx="381859" cy="381890"/>
          </a:xfrm>
        </p:grpSpPr>
        <p:sp>
          <p:nvSpPr>
            <p:cNvPr id="472" name="Google Shape;472;p26"/>
            <p:cNvSpPr/>
            <p:nvPr/>
          </p:nvSpPr>
          <p:spPr>
            <a:xfrm>
              <a:off x="2353940" y="549169"/>
              <a:ext cx="37841" cy="35961"/>
            </a:xfrm>
            <a:custGeom>
              <a:avLst/>
              <a:gdLst/>
              <a:ahLst/>
              <a:cxnLst/>
              <a:rect l="l" t="t" r="r" b="b"/>
              <a:pathLst>
                <a:path w="1228" h="1167" extrusionOk="0">
                  <a:moveTo>
                    <a:pt x="614" y="1"/>
                  </a:moveTo>
                  <a:lnTo>
                    <a:pt x="479" y="467"/>
                  </a:lnTo>
                  <a:lnTo>
                    <a:pt x="1" y="443"/>
                  </a:lnTo>
                  <a:lnTo>
                    <a:pt x="406" y="713"/>
                  </a:lnTo>
                  <a:lnTo>
                    <a:pt x="234" y="1166"/>
                  </a:lnTo>
                  <a:lnTo>
                    <a:pt x="614" y="872"/>
                  </a:lnTo>
                  <a:lnTo>
                    <a:pt x="995" y="1166"/>
                  </a:lnTo>
                  <a:lnTo>
                    <a:pt x="823" y="713"/>
                  </a:lnTo>
                  <a:lnTo>
                    <a:pt x="1228" y="443"/>
                  </a:lnTo>
                  <a:lnTo>
                    <a:pt x="749" y="467"/>
                  </a:lnTo>
                  <a:lnTo>
                    <a:pt x="6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6"/>
            <p:cNvSpPr/>
            <p:nvPr/>
          </p:nvSpPr>
          <p:spPr>
            <a:xfrm>
              <a:off x="2357360" y="613819"/>
              <a:ext cx="31031" cy="30661"/>
            </a:xfrm>
            <a:custGeom>
              <a:avLst/>
              <a:gdLst/>
              <a:ahLst/>
              <a:cxnLst/>
              <a:rect l="l" t="t" r="r" b="b"/>
              <a:pathLst>
                <a:path w="1007" h="995" extrusionOk="0">
                  <a:moveTo>
                    <a:pt x="503" y="1"/>
                  </a:moveTo>
                  <a:lnTo>
                    <a:pt x="381" y="381"/>
                  </a:lnTo>
                  <a:lnTo>
                    <a:pt x="0" y="492"/>
                  </a:lnTo>
                  <a:lnTo>
                    <a:pt x="381" y="614"/>
                  </a:lnTo>
                  <a:lnTo>
                    <a:pt x="503" y="995"/>
                  </a:lnTo>
                  <a:lnTo>
                    <a:pt x="626" y="614"/>
                  </a:lnTo>
                  <a:lnTo>
                    <a:pt x="1006" y="492"/>
                  </a:lnTo>
                  <a:lnTo>
                    <a:pt x="626" y="381"/>
                  </a:lnTo>
                  <a:lnTo>
                    <a:pt x="50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6"/>
            <p:cNvSpPr/>
            <p:nvPr/>
          </p:nvSpPr>
          <p:spPr>
            <a:xfrm>
              <a:off x="2353940" y="895098"/>
              <a:ext cx="37841" cy="35961"/>
            </a:xfrm>
            <a:custGeom>
              <a:avLst/>
              <a:gdLst/>
              <a:ahLst/>
              <a:cxnLst/>
              <a:rect l="l" t="t" r="r" b="b"/>
              <a:pathLst>
                <a:path w="1228" h="1167" extrusionOk="0">
                  <a:moveTo>
                    <a:pt x="234" y="1"/>
                  </a:moveTo>
                  <a:lnTo>
                    <a:pt x="406" y="455"/>
                  </a:lnTo>
                  <a:lnTo>
                    <a:pt x="1" y="725"/>
                  </a:lnTo>
                  <a:lnTo>
                    <a:pt x="479" y="700"/>
                  </a:lnTo>
                  <a:lnTo>
                    <a:pt x="614" y="1166"/>
                  </a:lnTo>
                  <a:lnTo>
                    <a:pt x="749" y="700"/>
                  </a:lnTo>
                  <a:lnTo>
                    <a:pt x="1228" y="725"/>
                  </a:lnTo>
                  <a:lnTo>
                    <a:pt x="823" y="455"/>
                  </a:lnTo>
                  <a:lnTo>
                    <a:pt x="995" y="1"/>
                  </a:lnTo>
                  <a:lnTo>
                    <a:pt x="614" y="295"/>
                  </a:lnTo>
                  <a:lnTo>
                    <a:pt x="2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6"/>
            <p:cNvSpPr/>
            <p:nvPr/>
          </p:nvSpPr>
          <p:spPr>
            <a:xfrm>
              <a:off x="2357360" y="835748"/>
              <a:ext cx="31031" cy="30661"/>
            </a:xfrm>
            <a:custGeom>
              <a:avLst/>
              <a:gdLst/>
              <a:ahLst/>
              <a:cxnLst/>
              <a:rect l="l" t="t" r="r" b="b"/>
              <a:pathLst>
                <a:path w="1007" h="995" extrusionOk="0">
                  <a:moveTo>
                    <a:pt x="503" y="1"/>
                  </a:moveTo>
                  <a:lnTo>
                    <a:pt x="381" y="381"/>
                  </a:lnTo>
                  <a:lnTo>
                    <a:pt x="0" y="491"/>
                  </a:lnTo>
                  <a:lnTo>
                    <a:pt x="381" y="614"/>
                  </a:lnTo>
                  <a:lnTo>
                    <a:pt x="503" y="994"/>
                  </a:lnTo>
                  <a:lnTo>
                    <a:pt x="626" y="614"/>
                  </a:lnTo>
                  <a:lnTo>
                    <a:pt x="1006" y="491"/>
                  </a:lnTo>
                  <a:lnTo>
                    <a:pt x="626" y="381"/>
                  </a:lnTo>
                  <a:lnTo>
                    <a:pt x="50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6"/>
            <p:cNvSpPr/>
            <p:nvPr/>
          </p:nvSpPr>
          <p:spPr>
            <a:xfrm>
              <a:off x="2234100" y="600599"/>
              <a:ext cx="37471" cy="37471"/>
            </a:xfrm>
            <a:custGeom>
              <a:avLst/>
              <a:gdLst/>
              <a:ahLst/>
              <a:cxnLst/>
              <a:rect l="l" t="t" r="r" b="b"/>
              <a:pathLst>
                <a:path w="1216" h="1216" extrusionOk="0">
                  <a:moveTo>
                    <a:pt x="859" y="0"/>
                  </a:moveTo>
                  <a:lnTo>
                    <a:pt x="540" y="369"/>
                  </a:lnTo>
                  <a:lnTo>
                    <a:pt x="111" y="123"/>
                  </a:lnTo>
                  <a:lnTo>
                    <a:pt x="356" y="553"/>
                  </a:lnTo>
                  <a:lnTo>
                    <a:pt x="1" y="872"/>
                  </a:lnTo>
                  <a:lnTo>
                    <a:pt x="467" y="773"/>
                  </a:lnTo>
                  <a:lnTo>
                    <a:pt x="675" y="1215"/>
                  </a:lnTo>
                  <a:lnTo>
                    <a:pt x="725" y="737"/>
                  </a:lnTo>
                  <a:lnTo>
                    <a:pt x="1215" y="688"/>
                  </a:lnTo>
                  <a:lnTo>
                    <a:pt x="774" y="479"/>
                  </a:lnTo>
                  <a:lnTo>
                    <a:pt x="859"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6"/>
            <p:cNvSpPr/>
            <p:nvPr/>
          </p:nvSpPr>
          <p:spPr>
            <a:xfrm>
              <a:off x="2283250" y="650119"/>
              <a:ext cx="21971" cy="21570"/>
            </a:xfrm>
            <a:custGeom>
              <a:avLst/>
              <a:gdLst/>
              <a:ahLst/>
              <a:cxnLst/>
              <a:rect l="l" t="t" r="r" b="b"/>
              <a:pathLst>
                <a:path w="713" h="700" extrusionOk="0">
                  <a:moveTo>
                    <a:pt x="1" y="1"/>
                  </a:moveTo>
                  <a:lnTo>
                    <a:pt x="185" y="356"/>
                  </a:lnTo>
                  <a:lnTo>
                    <a:pt x="1" y="700"/>
                  </a:lnTo>
                  <a:lnTo>
                    <a:pt x="356" y="528"/>
                  </a:lnTo>
                  <a:lnTo>
                    <a:pt x="712" y="700"/>
                  </a:lnTo>
                  <a:lnTo>
                    <a:pt x="528" y="356"/>
                  </a:lnTo>
                  <a:lnTo>
                    <a:pt x="712" y="1"/>
                  </a:lnTo>
                  <a:lnTo>
                    <a:pt x="356" y="185"/>
                  </a:lnTo>
                  <a:lnTo>
                    <a:pt x="1"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6"/>
            <p:cNvSpPr/>
            <p:nvPr/>
          </p:nvSpPr>
          <p:spPr>
            <a:xfrm>
              <a:off x="2265870" y="632369"/>
              <a:ext cx="9090" cy="9460"/>
            </a:xfrm>
            <a:custGeom>
              <a:avLst/>
              <a:gdLst/>
              <a:ahLst/>
              <a:cxnLst/>
              <a:rect l="l" t="t" r="r" b="b"/>
              <a:pathLst>
                <a:path w="295" h="307" extrusionOk="0">
                  <a:moveTo>
                    <a:pt x="295" y="307"/>
                  </a:moveTo>
                  <a:lnTo>
                    <a:pt x="0" y="0"/>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6"/>
            <p:cNvSpPr/>
            <p:nvPr/>
          </p:nvSpPr>
          <p:spPr>
            <a:xfrm>
              <a:off x="2314250" y="681118"/>
              <a:ext cx="20061" cy="20061"/>
            </a:xfrm>
            <a:custGeom>
              <a:avLst/>
              <a:gdLst/>
              <a:ahLst/>
              <a:cxnLst/>
              <a:rect l="l" t="t" r="r" b="b"/>
              <a:pathLst>
                <a:path w="651" h="651" extrusionOk="0">
                  <a:moveTo>
                    <a:pt x="1" y="1"/>
                  </a:moveTo>
                  <a:lnTo>
                    <a:pt x="651" y="651"/>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6"/>
            <p:cNvSpPr/>
            <p:nvPr/>
          </p:nvSpPr>
          <p:spPr>
            <a:xfrm>
              <a:off x="2342230" y="708729"/>
              <a:ext cx="4561" cy="4930"/>
            </a:xfrm>
            <a:custGeom>
              <a:avLst/>
              <a:gdLst/>
              <a:ahLst/>
              <a:cxnLst/>
              <a:rect l="l" t="t" r="r" b="b"/>
              <a:pathLst>
                <a:path w="148" h="160" extrusionOk="0">
                  <a:moveTo>
                    <a:pt x="1" y="0"/>
                  </a:moveTo>
                  <a:lnTo>
                    <a:pt x="148" y="160"/>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6"/>
            <p:cNvSpPr/>
            <p:nvPr/>
          </p:nvSpPr>
          <p:spPr>
            <a:xfrm>
              <a:off x="2355449" y="721948"/>
              <a:ext cx="4591" cy="4961"/>
            </a:xfrm>
            <a:custGeom>
              <a:avLst/>
              <a:gdLst/>
              <a:ahLst/>
              <a:cxnLst/>
              <a:rect l="l" t="t" r="r" b="b"/>
              <a:pathLst>
                <a:path w="149" h="161" extrusionOk="0">
                  <a:moveTo>
                    <a:pt x="1" y="1"/>
                  </a:moveTo>
                  <a:lnTo>
                    <a:pt x="148" y="160"/>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6"/>
            <p:cNvSpPr/>
            <p:nvPr/>
          </p:nvSpPr>
          <p:spPr>
            <a:xfrm>
              <a:off x="2473810" y="840679"/>
              <a:ext cx="37440" cy="37440"/>
            </a:xfrm>
            <a:custGeom>
              <a:avLst/>
              <a:gdLst/>
              <a:ahLst/>
              <a:cxnLst/>
              <a:rect l="l" t="t" r="r" b="b"/>
              <a:pathLst>
                <a:path w="1215" h="1215" extrusionOk="0">
                  <a:moveTo>
                    <a:pt x="540" y="0"/>
                  </a:moveTo>
                  <a:lnTo>
                    <a:pt x="479" y="479"/>
                  </a:lnTo>
                  <a:lnTo>
                    <a:pt x="0" y="540"/>
                  </a:lnTo>
                  <a:lnTo>
                    <a:pt x="442" y="736"/>
                  </a:lnTo>
                  <a:lnTo>
                    <a:pt x="344" y="1215"/>
                  </a:lnTo>
                  <a:lnTo>
                    <a:pt x="675" y="859"/>
                  </a:lnTo>
                  <a:lnTo>
                    <a:pt x="1092" y="1092"/>
                  </a:lnTo>
                  <a:lnTo>
                    <a:pt x="859" y="675"/>
                  </a:lnTo>
                  <a:lnTo>
                    <a:pt x="1215" y="344"/>
                  </a:lnTo>
                  <a:lnTo>
                    <a:pt x="1215" y="344"/>
                  </a:lnTo>
                  <a:lnTo>
                    <a:pt x="736" y="442"/>
                  </a:lnTo>
                  <a:lnTo>
                    <a:pt x="540"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6"/>
            <p:cNvSpPr/>
            <p:nvPr/>
          </p:nvSpPr>
          <p:spPr>
            <a:xfrm>
              <a:off x="2440160" y="807029"/>
              <a:ext cx="21940" cy="21940"/>
            </a:xfrm>
            <a:custGeom>
              <a:avLst/>
              <a:gdLst/>
              <a:ahLst/>
              <a:cxnLst/>
              <a:rect l="l" t="t" r="r" b="b"/>
              <a:pathLst>
                <a:path w="712" h="712" extrusionOk="0">
                  <a:moveTo>
                    <a:pt x="0" y="0"/>
                  </a:moveTo>
                  <a:lnTo>
                    <a:pt x="184" y="356"/>
                  </a:lnTo>
                  <a:lnTo>
                    <a:pt x="0" y="712"/>
                  </a:lnTo>
                  <a:lnTo>
                    <a:pt x="356" y="528"/>
                  </a:lnTo>
                  <a:lnTo>
                    <a:pt x="712" y="712"/>
                  </a:lnTo>
                  <a:lnTo>
                    <a:pt x="528" y="356"/>
                  </a:lnTo>
                  <a:lnTo>
                    <a:pt x="712" y="0"/>
                  </a:lnTo>
                  <a:lnTo>
                    <a:pt x="356" y="184"/>
                  </a:lnTo>
                  <a:lnTo>
                    <a:pt x="0"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6"/>
            <p:cNvSpPr/>
            <p:nvPr/>
          </p:nvSpPr>
          <p:spPr>
            <a:xfrm>
              <a:off x="2470020" y="836888"/>
              <a:ext cx="9491" cy="9491"/>
            </a:xfrm>
            <a:custGeom>
              <a:avLst/>
              <a:gdLst/>
              <a:ahLst/>
              <a:cxnLst/>
              <a:rect l="l" t="t" r="r" b="b"/>
              <a:pathLst>
                <a:path w="308" h="308" extrusionOk="0">
                  <a:moveTo>
                    <a:pt x="0" y="0"/>
                  </a:moveTo>
                  <a:lnTo>
                    <a:pt x="307" y="307"/>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6"/>
            <p:cNvSpPr/>
            <p:nvPr/>
          </p:nvSpPr>
          <p:spPr>
            <a:xfrm>
              <a:off x="2410670" y="777539"/>
              <a:ext cx="20061" cy="20061"/>
            </a:xfrm>
            <a:custGeom>
              <a:avLst/>
              <a:gdLst/>
              <a:ahLst/>
              <a:cxnLst/>
              <a:rect l="l" t="t" r="r" b="b"/>
              <a:pathLst>
                <a:path w="651" h="651" extrusionOk="0">
                  <a:moveTo>
                    <a:pt x="650" y="650"/>
                  </a:moveTo>
                  <a:lnTo>
                    <a:pt x="0" y="0"/>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6"/>
            <p:cNvSpPr/>
            <p:nvPr/>
          </p:nvSpPr>
          <p:spPr>
            <a:xfrm>
              <a:off x="2398560" y="765059"/>
              <a:ext cx="4561" cy="4930"/>
            </a:xfrm>
            <a:custGeom>
              <a:avLst/>
              <a:gdLst/>
              <a:ahLst/>
              <a:cxnLst/>
              <a:rect l="l" t="t" r="r" b="b"/>
              <a:pathLst>
                <a:path w="148" h="160" extrusionOk="0">
                  <a:moveTo>
                    <a:pt x="148" y="160"/>
                  </a:moveTo>
                  <a:lnTo>
                    <a:pt x="1" y="0"/>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6"/>
            <p:cNvSpPr/>
            <p:nvPr/>
          </p:nvSpPr>
          <p:spPr>
            <a:xfrm>
              <a:off x="2385340" y="752209"/>
              <a:ext cx="4561" cy="4561"/>
            </a:xfrm>
            <a:custGeom>
              <a:avLst/>
              <a:gdLst/>
              <a:ahLst/>
              <a:cxnLst/>
              <a:rect l="l" t="t" r="r" b="b"/>
              <a:pathLst>
                <a:path w="148" h="148" extrusionOk="0">
                  <a:moveTo>
                    <a:pt x="147" y="147"/>
                  </a:moveTo>
                  <a:lnTo>
                    <a:pt x="0" y="0"/>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6"/>
            <p:cNvSpPr/>
            <p:nvPr/>
          </p:nvSpPr>
          <p:spPr>
            <a:xfrm>
              <a:off x="2473810" y="600599"/>
              <a:ext cx="37440" cy="37471"/>
            </a:xfrm>
            <a:custGeom>
              <a:avLst/>
              <a:gdLst/>
              <a:ahLst/>
              <a:cxnLst/>
              <a:rect l="l" t="t" r="r" b="b"/>
              <a:pathLst>
                <a:path w="1215" h="1216" extrusionOk="0">
                  <a:moveTo>
                    <a:pt x="344" y="0"/>
                  </a:moveTo>
                  <a:lnTo>
                    <a:pt x="442" y="479"/>
                  </a:lnTo>
                  <a:lnTo>
                    <a:pt x="0" y="688"/>
                  </a:lnTo>
                  <a:lnTo>
                    <a:pt x="479" y="737"/>
                  </a:lnTo>
                  <a:lnTo>
                    <a:pt x="540" y="1215"/>
                  </a:lnTo>
                  <a:lnTo>
                    <a:pt x="736" y="773"/>
                  </a:lnTo>
                  <a:lnTo>
                    <a:pt x="1215" y="872"/>
                  </a:lnTo>
                  <a:lnTo>
                    <a:pt x="859" y="553"/>
                  </a:lnTo>
                  <a:lnTo>
                    <a:pt x="1092" y="123"/>
                  </a:lnTo>
                  <a:lnTo>
                    <a:pt x="675" y="369"/>
                  </a:lnTo>
                  <a:lnTo>
                    <a:pt x="34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6"/>
            <p:cNvSpPr/>
            <p:nvPr/>
          </p:nvSpPr>
          <p:spPr>
            <a:xfrm>
              <a:off x="2440160" y="650119"/>
              <a:ext cx="21940" cy="21570"/>
            </a:xfrm>
            <a:custGeom>
              <a:avLst/>
              <a:gdLst/>
              <a:ahLst/>
              <a:cxnLst/>
              <a:rect l="l" t="t" r="r" b="b"/>
              <a:pathLst>
                <a:path w="712" h="700" extrusionOk="0">
                  <a:moveTo>
                    <a:pt x="0" y="1"/>
                  </a:moveTo>
                  <a:lnTo>
                    <a:pt x="184" y="356"/>
                  </a:lnTo>
                  <a:lnTo>
                    <a:pt x="0" y="700"/>
                  </a:lnTo>
                  <a:lnTo>
                    <a:pt x="0" y="700"/>
                  </a:lnTo>
                  <a:lnTo>
                    <a:pt x="356" y="528"/>
                  </a:lnTo>
                  <a:lnTo>
                    <a:pt x="712" y="700"/>
                  </a:lnTo>
                  <a:lnTo>
                    <a:pt x="528" y="356"/>
                  </a:lnTo>
                  <a:lnTo>
                    <a:pt x="712" y="1"/>
                  </a:lnTo>
                  <a:lnTo>
                    <a:pt x="356" y="185"/>
                  </a:lnTo>
                  <a:lnTo>
                    <a:pt x="0"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6"/>
            <p:cNvSpPr/>
            <p:nvPr/>
          </p:nvSpPr>
          <p:spPr>
            <a:xfrm>
              <a:off x="2470020" y="632369"/>
              <a:ext cx="9491" cy="9460"/>
            </a:xfrm>
            <a:custGeom>
              <a:avLst/>
              <a:gdLst/>
              <a:ahLst/>
              <a:cxnLst/>
              <a:rect l="l" t="t" r="r" b="b"/>
              <a:pathLst>
                <a:path w="308" h="307" extrusionOk="0">
                  <a:moveTo>
                    <a:pt x="0" y="307"/>
                  </a:moveTo>
                  <a:lnTo>
                    <a:pt x="307" y="0"/>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6"/>
            <p:cNvSpPr/>
            <p:nvPr/>
          </p:nvSpPr>
          <p:spPr>
            <a:xfrm>
              <a:off x="2410670" y="681118"/>
              <a:ext cx="20061" cy="20061"/>
            </a:xfrm>
            <a:custGeom>
              <a:avLst/>
              <a:gdLst/>
              <a:ahLst/>
              <a:cxnLst/>
              <a:rect l="l" t="t" r="r" b="b"/>
              <a:pathLst>
                <a:path w="651" h="651" extrusionOk="0">
                  <a:moveTo>
                    <a:pt x="650" y="1"/>
                  </a:moveTo>
                  <a:lnTo>
                    <a:pt x="0" y="651"/>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6"/>
            <p:cNvSpPr/>
            <p:nvPr/>
          </p:nvSpPr>
          <p:spPr>
            <a:xfrm>
              <a:off x="2398560" y="708729"/>
              <a:ext cx="4561" cy="4930"/>
            </a:xfrm>
            <a:custGeom>
              <a:avLst/>
              <a:gdLst/>
              <a:ahLst/>
              <a:cxnLst/>
              <a:rect l="l" t="t" r="r" b="b"/>
              <a:pathLst>
                <a:path w="148" h="160" extrusionOk="0">
                  <a:moveTo>
                    <a:pt x="148" y="0"/>
                  </a:moveTo>
                  <a:lnTo>
                    <a:pt x="1" y="160"/>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6"/>
            <p:cNvSpPr/>
            <p:nvPr/>
          </p:nvSpPr>
          <p:spPr>
            <a:xfrm>
              <a:off x="2385340" y="721948"/>
              <a:ext cx="4561" cy="4961"/>
            </a:xfrm>
            <a:custGeom>
              <a:avLst/>
              <a:gdLst/>
              <a:ahLst/>
              <a:cxnLst/>
              <a:rect l="l" t="t" r="r" b="b"/>
              <a:pathLst>
                <a:path w="148" h="161" extrusionOk="0">
                  <a:moveTo>
                    <a:pt x="147" y="1"/>
                  </a:moveTo>
                  <a:lnTo>
                    <a:pt x="0" y="160"/>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6"/>
            <p:cNvSpPr/>
            <p:nvPr/>
          </p:nvSpPr>
          <p:spPr>
            <a:xfrm>
              <a:off x="2234100" y="840679"/>
              <a:ext cx="37471" cy="37440"/>
            </a:xfrm>
            <a:custGeom>
              <a:avLst/>
              <a:gdLst/>
              <a:ahLst/>
              <a:cxnLst/>
              <a:rect l="l" t="t" r="r" b="b"/>
              <a:pathLst>
                <a:path w="1216" h="1215" extrusionOk="0">
                  <a:moveTo>
                    <a:pt x="675" y="0"/>
                  </a:moveTo>
                  <a:lnTo>
                    <a:pt x="467" y="442"/>
                  </a:lnTo>
                  <a:lnTo>
                    <a:pt x="1" y="344"/>
                  </a:lnTo>
                  <a:lnTo>
                    <a:pt x="356" y="675"/>
                  </a:lnTo>
                  <a:lnTo>
                    <a:pt x="111" y="1092"/>
                  </a:lnTo>
                  <a:lnTo>
                    <a:pt x="540" y="859"/>
                  </a:lnTo>
                  <a:lnTo>
                    <a:pt x="859" y="1215"/>
                  </a:lnTo>
                  <a:lnTo>
                    <a:pt x="859" y="1215"/>
                  </a:lnTo>
                  <a:lnTo>
                    <a:pt x="774" y="736"/>
                  </a:lnTo>
                  <a:lnTo>
                    <a:pt x="1215" y="540"/>
                  </a:lnTo>
                  <a:lnTo>
                    <a:pt x="725" y="479"/>
                  </a:lnTo>
                  <a:lnTo>
                    <a:pt x="67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6"/>
            <p:cNvSpPr/>
            <p:nvPr/>
          </p:nvSpPr>
          <p:spPr>
            <a:xfrm>
              <a:off x="2283250" y="807029"/>
              <a:ext cx="21971" cy="21940"/>
            </a:xfrm>
            <a:custGeom>
              <a:avLst/>
              <a:gdLst/>
              <a:ahLst/>
              <a:cxnLst/>
              <a:rect l="l" t="t" r="r" b="b"/>
              <a:pathLst>
                <a:path w="713" h="712" extrusionOk="0">
                  <a:moveTo>
                    <a:pt x="1" y="0"/>
                  </a:moveTo>
                  <a:lnTo>
                    <a:pt x="185" y="356"/>
                  </a:lnTo>
                  <a:lnTo>
                    <a:pt x="1" y="712"/>
                  </a:lnTo>
                  <a:lnTo>
                    <a:pt x="1" y="712"/>
                  </a:lnTo>
                  <a:lnTo>
                    <a:pt x="356" y="528"/>
                  </a:lnTo>
                  <a:lnTo>
                    <a:pt x="712" y="712"/>
                  </a:lnTo>
                  <a:lnTo>
                    <a:pt x="528" y="356"/>
                  </a:lnTo>
                  <a:lnTo>
                    <a:pt x="712" y="0"/>
                  </a:lnTo>
                  <a:lnTo>
                    <a:pt x="356" y="184"/>
                  </a:lnTo>
                  <a:lnTo>
                    <a:pt x="1"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6"/>
            <p:cNvSpPr/>
            <p:nvPr/>
          </p:nvSpPr>
          <p:spPr>
            <a:xfrm>
              <a:off x="2265870" y="836888"/>
              <a:ext cx="9090" cy="9491"/>
            </a:xfrm>
            <a:custGeom>
              <a:avLst/>
              <a:gdLst/>
              <a:ahLst/>
              <a:cxnLst/>
              <a:rect l="l" t="t" r="r" b="b"/>
              <a:pathLst>
                <a:path w="295" h="308" extrusionOk="0">
                  <a:moveTo>
                    <a:pt x="295" y="0"/>
                  </a:moveTo>
                  <a:lnTo>
                    <a:pt x="0" y="307"/>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6"/>
            <p:cNvSpPr/>
            <p:nvPr/>
          </p:nvSpPr>
          <p:spPr>
            <a:xfrm>
              <a:off x="2314250" y="777539"/>
              <a:ext cx="20061" cy="20061"/>
            </a:xfrm>
            <a:custGeom>
              <a:avLst/>
              <a:gdLst/>
              <a:ahLst/>
              <a:cxnLst/>
              <a:rect l="l" t="t" r="r" b="b"/>
              <a:pathLst>
                <a:path w="651" h="651" extrusionOk="0">
                  <a:moveTo>
                    <a:pt x="1" y="650"/>
                  </a:moveTo>
                  <a:lnTo>
                    <a:pt x="651" y="0"/>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6"/>
            <p:cNvSpPr/>
            <p:nvPr/>
          </p:nvSpPr>
          <p:spPr>
            <a:xfrm>
              <a:off x="2342230" y="765059"/>
              <a:ext cx="4561" cy="4930"/>
            </a:xfrm>
            <a:custGeom>
              <a:avLst/>
              <a:gdLst/>
              <a:ahLst/>
              <a:cxnLst/>
              <a:rect l="l" t="t" r="r" b="b"/>
              <a:pathLst>
                <a:path w="148" h="160" extrusionOk="0">
                  <a:moveTo>
                    <a:pt x="1" y="160"/>
                  </a:moveTo>
                  <a:lnTo>
                    <a:pt x="148" y="0"/>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6"/>
            <p:cNvSpPr/>
            <p:nvPr/>
          </p:nvSpPr>
          <p:spPr>
            <a:xfrm>
              <a:off x="2355449" y="752209"/>
              <a:ext cx="4591" cy="4561"/>
            </a:xfrm>
            <a:custGeom>
              <a:avLst/>
              <a:gdLst/>
              <a:ahLst/>
              <a:cxnLst/>
              <a:rect l="l" t="t" r="r" b="b"/>
              <a:pathLst>
                <a:path w="149" h="148" extrusionOk="0">
                  <a:moveTo>
                    <a:pt x="1" y="147"/>
                  </a:moveTo>
                  <a:lnTo>
                    <a:pt x="148" y="0"/>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6"/>
            <p:cNvSpPr/>
            <p:nvPr/>
          </p:nvSpPr>
          <p:spPr>
            <a:xfrm>
              <a:off x="2181560" y="720438"/>
              <a:ext cx="36331" cy="37841"/>
            </a:xfrm>
            <a:custGeom>
              <a:avLst/>
              <a:gdLst/>
              <a:ahLst/>
              <a:cxnLst/>
              <a:rect l="l" t="t" r="r" b="b"/>
              <a:pathLst>
                <a:path w="1179" h="1228" extrusionOk="0">
                  <a:moveTo>
                    <a:pt x="454" y="1"/>
                  </a:moveTo>
                  <a:lnTo>
                    <a:pt x="467" y="491"/>
                  </a:lnTo>
                  <a:lnTo>
                    <a:pt x="0" y="614"/>
                  </a:lnTo>
                  <a:lnTo>
                    <a:pt x="467" y="749"/>
                  </a:lnTo>
                  <a:lnTo>
                    <a:pt x="454" y="1228"/>
                  </a:lnTo>
                  <a:lnTo>
                    <a:pt x="724" y="823"/>
                  </a:lnTo>
                  <a:lnTo>
                    <a:pt x="1178" y="994"/>
                  </a:lnTo>
                  <a:lnTo>
                    <a:pt x="871" y="614"/>
                  </a:lnTo>
                  <a:lnTo>
                    <a:pt x="1178" y="234"/>
                  </a:lnTo>
                  <a:lnTo>
                    <a:pt x="1178" y="234"/>
                  </a:lnTo>
                  <a:lnTo>
                    <a:pt x="724" y="406"/>
                  </a:lnTo>
                  <a:lnTo>
                    <a:pt x="45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6"/>
            <p:cNvSpPr/>
            <p:nvPr/>
          </p:nvSpPr>
          <p:spPr>
            <a:xfrm>
              <a:off x="2246210" y="724229"/>
              <a:ext cx="31031" cy="30661"/>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6"/>
            <p:cNvSpPr/>
            <p:nvPr/>
          </p:nvSpPr>
          <p:spPr>
            <a:xfrm>
              <a:off x="2527490" y="720438"/>
              <a:ext cx="35930" cy="37841"/>
            </a:xfrm>
            <a:custGeom>
              <a:avLst/>
              <a:gdLst/>
              <a:ahLst/>
              <a:cxnLst/>
              <a:rect l="l" t="t" r="r" b="b"/>
              <a:pathLst>
                <a:path w="1166" h="1228" extrusionOk="0">
                  <a:moveTo>
                    <a:pt x="724" y="1"/>
                  </a:moveTo>
                  <a:lnTo>
                    <a:pt x="454" y="406"/>
                  </a:lnTo>
                  <a:lnTo>
                    <a:pt x="0" y="234"/>
                  </a:lnTo>
                  <a:lnTo>
                    <a:pt x="307" y="614"/>
                  </a:lnTo>
                  <a:lnTo>
                    <a:pt x="0" y="994"/>
                  </a:lnTo>
                  <a:lnTo>
                    <a:pt x="454" y="823"/>
                  </a:lnTo>
                  <a:lnTo>
                    <a:pt x="724" y="1228"/>
                  </a:lnTo>
                  <a:lnTo>
                    <a:pt x="699" y="749"/>
                  </a:lnTo>
                  <a:lnTo>
                    <a:pt x="1166" y="614"/>
                  </a:lnTo>
                  <a:lnTo>
                    <a:pt x="699" y="491"/>
                  </a:lnTo>
                  <a:lnTo>
                    <a:pt x="7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6"/>
            <p:cNvSpPr/>
            <p:nvPr/>
          </p:nvSpPr>
          <p:spPr>
            <a:xfrm>
              <a:off x="2468109" y="724229"/>
              <a:ext cx="31062" cy="30661"/>
            </a:xfrm>
            <a:custGeom>
              <a:avLst/>
              <a:gdLst/>
              <a:ahLst/>
              <a:cxnLst/>
              <a:rect l="l" t="t" r="r" b="b"/>
              <a:pathLst>
                <a:path w="1008" h="995" extrusionOk="0">
                  <a:moveTo>
                    <a:pt x="504" y="0"/>
                  </a:moveTo>
                  <a:lnTo>
                    <a:pt x="381" y="368"/>
                  </a:lnTo>
                  <a:lnTo>
                    <a:pt x="1" y="491"/>
                  </a:lnTo>
                  <a:lnTo>
                    <a:pt x="381" y="614"/>
                  </a:lnTo>
                  <a:lnTo>
                    <a:pt x="504" y="994"/>
                  </a:lnTo>
                  <a:lnTo>
                    <a:pt x="627" y="614"/>
                  </a:lnTo>
                  <a:lnTo>
                    <a:pt x="1007" y="491"/>
                  </a:lnTo>
                  <a:lnTo>
                    <a:pt x="627" y="368"/>
                  </a:lnTo>
                  <a:lnTo>
                    <a:pt x="50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6"/>
            <p:cNvSpPr/>
            <p:nvPr/>
          </p:nvSpPr>
          <p:spPr>
            <a:xfrm>
              <a:off x="2364910" y="731778"/>
              <a:ext cx="15531" cy="15161"/>
            </a:xfrm>
            <a:custGeom>
              <a:avLst/>
              <a:gdLst/>
              <a:ahLst/>
              <a:cxnLst/>
              <a:rect l="l" t="t" r="r" b="b"/>
              <a:pathLst>
                <a:path w="504" h="492" extrusionOk="0">
                  <a:moveTo>
                    <a:pt x="246" y="1"/>
                  </a:moveTo>
                  <a:cubicBezTo>
                    <a:pt x="111" y="1"/>
                    <a:pt x="1" y="111"/>
                    <a:pt x="1" y="246"/>
                  </a:cubicBezTo>
                  <a:cubicBezTo>
                    <a:pt x="1" y="381"/>
                    <a:pt x="111" y="491"/>
                    <a:pt x="246" y="491"/>
                  </a:cubicBezTo>
                  <a:cubicBezTo>
                    <a:pt x="393" y="491"/>
                    <a:pt x="504" y="381"/>
                    <a:pt x="504" y="246"/>
                  </a:cubicBezTo>
                  <a:cubicBezTo>
                    <a:pt x="504" y="111"/>
                    <a:pt x="393" y="1"/>
                    <a:pt x="24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 name="Google Shape;505;p26"/>
          <p:cNvGrpSpPr/>
          <p:nvPr/>
        </p:nvGrpSpPr>
        <p:grpSpPr>
          <a:xfrm>
            <a:off x="8215269" y="2353758"/>
            <a:ext cx="828662" cy="1447772"/>
            <a:chOff x="-1802900" y="1105884"/>
            <a:chExt cx="374587" cy="654449"/>
          </a:xfrm>
        </p:grpSpPr>
        <p:sp>
          <p:nvSpPr>
            <p:cNvPr id="506" name="Google Shape;506;p26"/>
            <p:cNvSpPr/>
            <p:nvPr/>
          </p:nvSpPr>
          <p:spPr>
            <a:xfrm>
              <a:off x="-1793687" y="1105884"/>
              <a:ext cx="354280" cy="654449"/>
            </a:xfrm>
            <a:custGeom>
              <a:avLst/>
              <a:gdLst/>
              <a:ahLst/>
              <a:cxnLst/>
              <a:rect l="l" t="t" r="r" b="b"/>
              <a:pathLst>
                <a:path w="11497" h="21238" extrusionOk="0">
                  <a:moveTo>
                    <a:pt x="5755" y="0"/>
                  </a:moveTo>
                  <a:cubicBezTo>
                    <a:pt x="3804" y="0"/>
                    <a:pt x="2209" y="258"/>
                    <a:pt x="2209" y="577"/>
                  </a:cubicBezTo>
                  <a:cubicBezTo>
                    <a:pt x="2209" y="577"/>
                    <a:pt x="1" y="6675"/>
                    <a:pt x="908" y="9815"/>
                  </a:cubicBezTo>
                  <a:cubicBezTo>
                    <a:pt x="1861" y="13117"/>
                    <a:pt x="4535" y="13277"/>
                    <a:pt x="5044" y="13277"/>
                  </a:cubicBezTo>
                  <a:cubicBezTo>
                    <a:pt x="5099" y="13277"/>
                    <a:pt x="5129" y="13275"/>
                    <a:pt x="5129" y="13275"/>
                  </a:cubicBezTo>
                  <a:lnTo>
                    <a:pt x="5129" y="19802"/>
                  </a:lnTo>
                  <a:cubicBezTo>
                    <a:pt x="5129" y="19802"/>
                    <a:pt x="4368" y="20305"/>
                    <a:pt x="3767" y="20722"/>
                  </a:cubicBezTo>
                  <a:cubicBezTo>
                    <a:pt x="3644" y="20796"/>
                    <a:pt x="3620" y="20919"/>
                    <a:pt x="3644" y="21029"/>
                  </a:cubicBezTo>
                  <a:cubicBezTo>
                    <a:pt x="3681" y="21139"/>
                    <a:pt x="3779" y="21238"/>
                    <a:pt x="3914" y="21238"/>
                  </a:cubicBezTo>
                  <a:lnTo>
                    <a:pt x="7583" y="21238"/>
                  </a:lnTo>
                  <a:cubicBezTo>
                    <a:pt x="7730" y="21238"/>
                    <a:pt x="7828" y="21127"/>
                    <a:pt x="7865" y="21017"/>
                  </a:cubicBezTo>
                  <a:cubicBezTo>
                    <a:pt x="7889" y="20906"/>
                    <a:pt x="7853" y="20784"/>
                    <a:pt x="7742" y="20722"/>
                  </a:cubicBezTo>
                  <a:lnTo>
                    <a:pt x="6368" y="19802"/>
                  </a:lnTo>
                  <a:lnTo>
                    <a:pt x="6368" y="13275"/>
                  </a:lnTo>
                  <a:cubicBezTo>
                    <a:pt x="6368" y="13275"/>
                    <a:pt x="6398" y="13277"/>
                    <a:pt x="6452" y="13277"/>
                  </a:cubicBezTo>
                  <a:cubicBezTo>
                    <a:pt x="6962" y="13277"/>
                    <a:pt x="9636" y="13117"/>
                    <a:pt x="10588" y="9815"/>
                  </a:cubicBezTo>
                  <a:cubicBezTo>
                    <a:pt x="11496" y="6675"/>
                    <a:pt x="9288" y="577"/>
                    <a:pt x="9288" y="577"/>
                  </a:cubicBezTo>
                  <a:cubicBezTo>
                    <a:pt x="9288" y="258"/>
                    <a:pt x="7705" y="0"/>
                    <a:pt x="57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6"/>
            <p:cNvSpPr/>
            <p:nvPr/>
          </p:nvSpPr>
          <p:spPr>
            <a:xfrm>
              <a:off x="-1729037" y="1119874"/>
              <a:ext cx="225350" cy="24991"/>
            </a:xfrm>
            <a:custGeom>
              <a:avLst/>
              <a:gdLst/>
              <a:ahLst/>
              <a:cxnLst/>
              <a:rect l="l" t="t" r="r" b="b"/>
              <a:pathLst>
                <a:path w="7313" h="811" extrusionOk="0">
                  <a:moveTo>
                    <a:pt x="111" y="0"/>
                  </a:moveTo>
                  <a:cubicBezTo>
                    <a:pt x="50" y="0"/>
                    <a:pt x="1" y="50"/>
                    <a:pt x="1" y="111"/>
                  </a:cubicBezTo>
                  <a:cubicBezTo>
                    <a:pt x="1" y="798"/>
                    <a:pt x="3509" y="810"/>
                    <a:pt x="3657" y="810"/>
                  </a:cubicBezTo>
                  <a:lnTo>
                    <a:pt x="3657" y="798"/>
                  </a:lnTo>
                  <a:cubicBezTo>
                    <a:pt x="3804" y="798"/>
                    <a:pt x="7313" y="798"/>
                    <a:pt x="7313" y="111"/>
                  </a:cubicBezTo>
                  <a:cubicBezTo>
                    <a:pt x="7313" y="50"/>
                    <a:pt x="7251" y="0"/>
                    <a:pt x="7190" y="0"/>
                  </a:cubicBezTo>
                  <a:cubicBezTo>
                    <a:pt x="7129" y="0"/>
                    <a:pt x="7080" y="50"/>
                    <a:pt x="7080" y="111"/>
                  </a:cubicBezTo>
                  <a:cubicBezTo>
                    <a:pt x="7018" y="283"/>
                    <a:pt x="5804" y="577"/>
                    <a:pt x="3657" y="577"/>
                  </a:cubicBezTo>
                  <a:cubicBezTo>
                    <a:pt x="1497" y="577"/>
                    <a:pt x="307" y="283"/>
                    <a:pt x="234" y="111"/>
                  </a:cubicBezTo>
                  <a:cubicBezTo>
                    <a:pt x="234" y="50"/>
                    <a:pt x="172"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6"/>
            <p:cNvSpPr/>
            <p:nvPr/>
          </p:nvSpPr>
          <p:spPr>
            <a:xfrm>
              <a:off x="-1612217" y="1560313"/>
              <a:ext cx="7211" cy="108900"/>
            </a:xfrm>
            <a:custGeom>
              <a:avLst/>
              <a:gdLst/>
              <a:ahLst/>
              <a:cxnLst/>
              <a:rect l="l" t="t" r="r" b="b"/>
              <a:pathLst>
                <a:path w="234" h="3534" extrusionOk="0">
                  <a:moveTo>
                    <a:pt x="111" y="0"/>
                  </a:moveTo>
                  <a:cubicBezTo>
                    <a:pt x="50" y="0"/>
                    <a:pt x="1" y="50"/>
                    <a:pt x="1" y="111"/>
                  </a:cubicBezTo>
                  <a:lnTo>
                    <a:pt x="1" y="3423"/>
                  </a:lnTo>
                  <a:cubicBezTo>
                    <a:pt x="1" y="3485"/>
                    <a:pt x="50" y="3534"/>
                    <a:pt x="111" y="3534"/>
                  </a:cubicBezTo>
                  <a:cubicBezTo>
                    <a:pt x="172" y="3534"/>
                    <a:pt x="234" y="3485"/>
                    <a:pt x="234" y="3423"/>
                  </a:cubicBezTo>
                  <a:lnTo>
                    <a:pt x="234" y="111"/>
                  </a:lnTo>
                  <a:cubicBezTo>
                    <a:pt x="234" y="50"/>
                    <a:pt x="172"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6"/>
            <p:cNvSpPr/>
            <p:nvPr/>
          </p:nvSpPr>
          <p:spPr>
            <a:xfrm>
              <a:off x="-1750576" y="1405622"/>
              <a:ext cx="32541" cy="55683"/>
            </a:xfrm>
            <a:custGeom>
              <a:avLst/>
              <a:gdLst/>
              <a:ahLst/>
              <a:cxnLst/>
              <a:rect l="l" t="t" r="r" b="b"/>
              <a:pathLst>
                <a:path w="1056" h="1807" extrusionOk="0">
                  <a:moveTo>
                    <a:pt x="117" y="1"/>
                  </a:moveTo>
                  <a:cubicBezTo>
                    <a:pt x="111" y="1"/>
                    <a:pt x="105" y="1"/>
                    <a:pt x="98" y="3"/>
                  </a:cubicBezTo>
                  <a:cubicBezTo>
                    <a:pt x="37" y="15"/>
                    <a:pt x="0" y="76"/>
                    <a:pt x="12" y="138"/>
                  </a:cubicBezTo>
                  <a:cubicBezTo>
                    <a:pt x="12" y="187"/>
                    <a:pt x="221" y="1168"/>
                    <a:pt x="847" y="1782"/>
                  </a:cubicBezTo>
                  <a:cubicBezTo>
                    <a:pt x="871" y="1794"/>
                    <a:pt x="896" y="1806"/>
                    <a:pt x="933" y="1806"/>
                  </a:cubicBezTo>
                  <a:cubicBezTo>
                    <a:pt x="957" y="1806"/>
                    <a:pt x="982" y="1794"/>
                    <a:pt x="1006" y="1769"/>
                  </a:cubicBezTo>
                  <a:cubicBezTo>
                    <a:pt x="1055" y="1732"/>
                    <a:pt x="1055" y="1659"/>
                    <a:pt x="1006" y="1610"/>
                  </a:cubicBezTo>
                  <a:cubicBezTo>
                    <a:pt x="430" y="1058"/>
                    <a:pt x="233" y="101"/>
                    <a:pt x="233" y="101"/>
                  </a:cubicBezTo>
                  <a:cubicBezTo>
                    <a:pt x="222" y="46"/>
                    <a:pt x="172"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6"/>
            <p:cNvSpPr/>
            <p:nvPr/>
          </p:nvSpPr>
          <p:spPr>
            <a:xfrm>
              <a:off x="-1521097" y="1153432"/>
              <a:ext cx="20430" cy="56453"/>
            </a:xfrm>
            <a:custGeom>
              <a:avLst/>
              <a:gdLst/>
              <a:ahLst/>
              <a:cxnLst/>
              <a:rect l="l" t="t" r="r" b="b"/>
              <a:pathLst>
                <a:path w="663" h="1832" extrusionOk="0">
                  <a:moveTo>
                    <a:pt x="122" y="1"/>
                  </a:moveTo>
                  <a:cubicBezTo>
                    <a:pt x="114" y="1"/>
                    <a:pt x="106" y="2"/>
                    <a:pt x="98" y="3"/>
                  </a:cubicBezTo>
                  <a:cubicBezTo>
                    <a:pt x="37" y="28"/>
                    <a:pt x="0" y="89"/>
                    <a:pt x="13" y="151"/>
                  </a:cubicBezTo>
                  <a:lnTo>
                    <a:pt x="417" y="1745"/>
                  </a:lnTo>
                  <a:cubicBezTo>
                    <a:pt x="430" y="1795"/>
                    <a:pt x="479" y="1831"/>
                    <a:pt x="528" y="1831"/>
                  </a:cubicBezTo>
                  <a:lnTo>
                    <a:pt x="565" y="1831"/>
                  </a:lnTo>
                  <a:cubicBezTo>
                    <a:pt x="626" y="1807"/>
                    <a:pt x="663" y="1745"/>
                    <a:pt x="638" y="1684"/>
                  </a:cubicBezTo>
                  <a:lnTo>
                    <a:pt x="233" y="89"/>
                  </a:lnTo>
                  <a:cubicBezTo>
                    <a:pt x="223" y="36"/>
                    <a:pt x="175"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6"/>
            <p:cNvSpPr/>
            <p:nvPr/>
          </p:nvSpPr>
          <p:spPr>
            <a:xfrm>
              <a:off x="-1612217" y="1678643"/>
              <a:ext cx="7211" cy="12881"/>
            </a:xfrm>
            <a:custGeom>
              <a:avLst/>
              <a:gdLst/>
              <a:ahLst/>
              <a:cxnLst/>
              <a:rect l="l" t="t" r="r" b="b"/>
              <a:pathLst>
                <a:path w="234" h="418" extrusionOk="0">
                  <a:moveTo>
                    <a:pt x="111" y="1"/>
                  </a:moveTo>
                  <a:cubicBezTo>
                    <a:pt x="50" y="1"/>
                    <a:pt x="1" y="62"/>
                    <a:pt x="1" y="123"/>
                  </a:cubicBezTo>
                  <a:lnTo>
                    <a:pt x="1" y="307"/>
                  </a:lnTo>
                  <a:cubicBezTo>
                    <a:pt x="1" y="369"/>
                    <a:pt x="50" y="418"/>
                    <a:pt x="111" y="418"/>
                  </a:cubicBezTo>
                  <a:cubicBezTo>
                    <a:pt x="172" y="418"/>
                    <a:pt x="234" y="369"/>
                    <a:pt x="234" y="307"/>
                  </a:cubicBezTo>
                  <a:lnTo>
                    <a:pt x="234" y="123"/>
                  </a:lnTo>
                  <a:cubicBezTo>
                    <a:pt x="234" y="62"/>
                    <a:pt x="172"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6"/>
            <p:cNvSpPr/>
            <p:nvPr/>
          </p:nvSpPr>
          <p:spPr>
            <a:xfrm>
              <a:off x="-1802900" y="1223074"/>
              <a:ext cx="374587" cy="262421"/>
            </a:xfrm>
            <a:custGeom>
              <a:avLst/>
              <a:gdLst/>
              <a:ahLst/>
              <a:cxnLst/>
              <a:rect l="l" t="t" r="r" b="b"/>
              <a:pathLst>
                <a:path w="12156" h="8516" extrusionOk="0">
                  <a:moveTo>
                    <a:pt x="6078" y="1"/>
                  </a:moveTo>
                  <a:cubicBezTo>
                    <a:pt x="4091" y="1"/>
                    <a:pt x="2483" y="246"/>
                    <a:pt x="2483" y="565"/>
                  </a:cubicBezTo>
                  <a:cubicBezTo>
                    <a:pt x="2483" y="565"/>
                    <a:pt x="0" y="8515"/>
                    <a:pt x="6050" y="8515"/>
                  </a:cubicBezTo>
                  <a:cubicBezTo>
                    <a:pt x="6059" y="8515"/>
                    <a:pt x="6069" y="8515"/>
                    <a:pt x="6078" y="8515"/>
                  </a:cubicBezTo>
                  <a:cubicBezTo>
                    <a:pt x="6087" y="8515"/>
                    <a:pt x="6097" y="8515"/>
                    <a:pt x="6106" y="8515"/>
                  </a:cubicBezTo>
                  <a:cubicBezTo>
                    <a:pt x="12156" y="8515"/>
                    <a:pt x="9673" y="565"/>
                    <a:pt x="9673" y="565"/>
                  </a:cubicBezTo>
                  <a:cubicBezTo>
                    <a:pt x="9673" y="246"/>
                    <a:pt x="8066" y="1"/>
                    <a:pt x="60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6"/>
            <p:cNvSpPr/>
            <p:nvPr/>
          </p:nvSpPr>
          <p:spPr>
            <a:xfrm>
              <a:off x="-1729807" y="1237064"/>
              <a:ext cx="228771" cy="24621"/>
            </a:xfrm>
            <a:custGeom>
              <a:avLst/>
              <a:gdLst/>
              <a:ahLst/>
              <a:cxnLst/>
              <a:rect l="l" t="t" r="r" b="b"/>
              <a:pathLst>
                <a:path w="7424" h="799" extrusionOk="0">
                  <a:moveTo>
                    <a:pt x="111" y="1"/>
                  </a:moveTo>
                  <a:cubicBezTo>
                    <a:pt x="50" y="1"/>
                    <a:pt x="1" y="50"/>
                    <a:pt x="1" y="111"/>
                  </a:cubicBezTo>
                  <a:cubicBezTo>
                    <a:pt x="1" y="798"/>
                    <a:pt x="3559" y="798"/>
                    <a:pt x="3706" y="798"/>
                  </a:cubicBezTo>
                  <a:cubicBezTo>
                    <a:pt x="3853" y="798"/>
                    <a:pt x="7424" y="798"/>
                    <a:pt x="7424" y="111"/>
                  </a:cubicBezTo>
                  <a:cubicBezTo>
                    <a:pt x="7424" y="50"/>
                    <a:pt x="7374" y="1"/>
                    <a:pt x="7301" y="1"/>
                  </a:cubicBezTo>
                  <a:cubicBezTo>
                    <a:pt x="7239" y="1"/>
                    <a:pt x="7190" y="38"/>
                    <a:pt x="7190" y="111"/>
                  </a:cubicBezTo>
                  <a:cubicBezTo>
                    <a:pt x="7117" y="271"/>
                    <a:pt x="5890" y="565"/>
                    <a:pt x="3706" y="565"/>
                  </a:cubicBezTo>
                  <a:cubicBezTo>
                    <a:pt x="1522" y="565"/>
                    <a:pt x="308" y="283"/>
                    <a:pt x="222" y="111"/>
                  </a:cubicBezTo>
                  <a:cubicBezTo>
                    <a:pt x="222" y="50"/>
                    <a:pt x="173"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6"/>
            <p:cNvSpPr/>
            <p:nvPr/>
          </p:nvSpPr>
          <p:spPr>
            <a:xfrm>
              <a:off x="-1690087" y="1336504"/>
              <a:ext cx="34051" cy="34051"/>
            </a:xfrm>
            <a:custGeom>
              <a:avLst/>
              <a:gdLst/>
              <a:ahLst/>
              <a:cxnLst/>
              <a:rect l="l" t="t" r="r" b="b"/>
              <a:pathLst>
                <a:path w="1105" h="1105" extrusionOk="0">
                  <a:moveTo>
                    <a:pt x="552" y="233"/>
                  </a:moveTo>
                  <a:cubicBezTo>
                    <a:pt x="736" y="233"/>
                    <a:pt x="871" y="381"/>
                    <a:pt x="871" y="552"/>
                  </a:cubicBezTo>
                  <a:cubicBezTo>
                    <a:pt x="871" y="724"/>
                    <a:pt x="736" y="871"/>
                    <a:pt x="552" y="871"/>
                  </a:cubicBezTo>
                  <a:cubicBezTo>
                    <a:pt x="381" y="871"/>
                    <a:pt x="233" y="724"/>
                    <a:pt x="233" y="552"/>
                  </a:cubicBezTo>
                  <a:cubicBezTo>
                    <a:pt x="233" y="381"/>
                    <a:pt x="381" y="233"/>
                    <a:pt x="552" y="233"/>
                  </a:cubicBezTo>
                  <a:close/>
                  <a:moveTo>
                    <a:pt x="552" y="0"/>
                  </a:moveTo>
                  <a:cubicBezTo>
                    <a:pt x="246" y="0"/>
                    <a:pt x="0" y="246"/>
                    <a:pt x="0" y="552"/>
                  </a:cubicBezTo>
                  <a:cubicBezTo>
                    <a:pt x="0" y="859"/>
                    <a:pt x="258" y="1105"/>
                    <a:pt x="552" y="1105"/>
                  </a:cubicBezTo>
                  <a:cubicBezTo>
                    <a:pt x="859" y="1105"/>
                    <a:pt x="1104" y="859"/>
                    <a:pt x="1104" y="552"/>
                  </a:cubicBezTo>
                  <a:cubicBezTo>
                    <a:pt x="1104" y="246"/>
                    <a:pt x="859" y="0"/>
                    <a:pt x="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6"/>
            <p:cNvSpPr/>
            <p:nvPr/>
          </p:nvSpPr>
          <p:spPr>
            <a:xfrm>
              <a:off x="-1563067" y="1392464"/>
              <a:ext cx="34051" cy="34051"/>
            </a:xfrm>
            <a:custGeom>
              <a:avLst/>
              <a:gdLst/>
              <a:ahLst/>
              <a:cxnLst/>
              <a:rect l="l" t="t" r="r" b="b"/>
              <a:pathLst>
                <a:path w="1105" h="1105" extrusionOk="0">
                  <a:moveTo>
                    <a:pt x="553" y="233"/>
                  </a:moveTo>
                  <a:cubicBezTo>
                    <a:pt x="724" y="233"/>
                    <a:pt x="872" y="380"/>
                    <a:pt x="872" y="552"/>
                  </a:cubicBezTo>
                  <a:cubicBezTo>
                    <a:pt x="872" y="724"/>
                    <a:pt x="724" y="871"/>
                    <a:pt x="553" y="871"/>
                  </a:cubicBezTo>
                  <a:cubicBezTo>
                    <a:pt x="381" y="871"/>
                    <a:pt x="234" y="724"/>
                    <a:pt x="234" y="552"/>
                  </a:cubicBezTo>
                  <a:cubicBezTo>
                    <a:pt x="234" y="380"/>
                    <a:pt x="381" y="233"/>
                    <a:pt x="553" y="233"/>
                  </a:cubicBezTo>
                  <a:close/>
                  <a:moveTo>
                    <a:pt x="553" y="0"/>
                  </a:moveTo>
                  <a:cubicBezTo>
                    <a:pt x="246" y="0"/>
                    <a:pt x="0" y="246"/>
                    <a:pt x="0" y="552"/>
                  </a:cubicBezTo>
                  <a:cubicBezTo>
                    <a:pt x="0" y="859"/>
                    <a:pt x="246" y="1104"/>
                    <a:pt x="553" y="1104"/>
                  </a:cubicBezTo>
                  <a:cubicBezTo>
                    <a:pt x="859" y="1104"/>
                    <a:pt x="1105" y="859"/>
                    <a:pt x="1105" y="552"/>
                  </a:cubicBezTo>
                  <a:cubicBezTo>
                    <a:pt x="1105" y="246"/>
                    <a:pt x="859" y="0"/>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6"/>
            <p:cNvSpPr/>
            <p:nvPr/>
          </p:nvSpPr>
          <p:spPr>
            <a:xfrm>
              <a:off x="-1685927" y="1307014"/>
              <a:ext cx="34051" cy="34051"/>
            </a:xfrm>
            <a:custGeom>
              <a:avLst/>
              <a:gdLst/>
              <a:ahLst/>
              <a:cxnLst/>
              <a:rect l="l" t="t" r="r" b="b"/>
              <a:pathLst>
                <a:path w="1105" h="1105" extrusionOk="0">
                  <a:moveTo>
                    <a:pt x="552" y="246"/>
                  </a:moveTo>
                  <a:cubicBezTo>
                    <a:pt x="724" y="246"/>
                    <a:pt x="871" y="381"/>
                    <a:pt x="871" y="553"/>
                  </a:cubicBezTo>
                  <a:cubicBezTo>
                    <a:pt x="871" y="737"/>
                    <a:pt x="724" y="872"/>
                    <a:pt x="552" y="872"/>
                  </a:cubicBezTo>
                  <a:cubicBezTo>
                    <a:pt x="380" y="872"/>
                    <a:pt x="233" y="737"/>
                    <a:pt x="233" y="553"/>
                  </a:cubicBezTo>
                  <a:cubicBezTo>
                    <a:pt x="233" y="381"/>
                    <a:pt x="380" y="246"/>
                    <a:pt x="552" y="246"/>
                  </a:cubicBezTo>
                  <a:close/>
                  <a:moveTo>
                    <a:pt x="552" y="0"/>
                  </a:moveTo>
                  <a:cubicBezTo>
                    <a:pt x="246" y="0"/>
                    <a:pt x="0" y="246"/>
                    <a:pt x="0" y="553"/>
                  </a:cubicBezTo>
                  <a:cubicBezTo>
                    <a:pt x="0" y="859"/>
                    <a:pt x="246" y="1105"/>
                    <a:pt x="552" y="1105"/>
                  </a:cubicBezTo>
                  <a:cubicBezTo>
                    <a:pt x="859" y="1105"/>
                    <a:pt x="1104" y="859"/>
                    <a:pt x="1104" y="553"/>
                  </a:cubicBezTo>
                  <a:cubicBezTo>
                    <a:pt x="1104" y="246"/>
                    <a:pt x="859" y="0"/>
                    <a:pt x="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6"/>
            <p:cNvSpPr/>
            <p:nvPr/>
          </p:nvSpPr>
          <p:spPr>
            <a:xfrm>
              <a:off x="-1665157" y="1399243"/>
              <a:ext cx="55621" cy="55621"/>
            </a:xfrm>
            <a:custGeom>
              <a:avLst/>
              <a:gdLst/>
              <a:ahLst/>
              <a:cxnLst/>
              <a:rect l="l" t="t" r="r" b="b"/>
              <a:pathLst>
                <a:path w="1805" h="1805" extrusionOk="0">
                  <a:moveTo>
                    <a:pt x="909" y="234"/>
                  </a:moveTo>
                  <a:cubicBezTo>
                    <a:pt x="1277" y="234"/>
                    <a:pt x="1571" y="529"/>
                    <a:pt x="1571" y="909"/>
                  </a:cubicBezTo>
                  <a:cubicBezTo>
                    <a:pt x="1571" y="1277"/>
                    <a:pt x="1277" y="1571"/>
                    <a:pt x="909" y="1571"/>
                  </a:cubicBezTo>
                  <a:cubicBezTo>
                    <a:pt x="528" y="1571"/>
                    <a:pt x="234" y="1277"/>
                    <a:pt x="234" y="909"/>
                  </a:cubicBezTo>
                  <a:cubicBezTo>
                    <a:pt x="234" y="529"/>
                    <a:pt x="541" y="234"/>
                    <a:pt x="909" y="234"/>
                  </a:cubicBezTo>
                  <a:close/>
                  <a:moveTo>
                    <a:pt x="909" y="1"/>
                  </a:moveTo>
                  <a:cubicBezTo>
                    <a:pt x="406" y="1"/>
                    <a:pt x="1" y="406"/>
                    <a:pt x="1" y="909"/>
                  </a:cubicBezTo>
                  <a:cubicBezTo>
                    <a:pt x="1" y="1400"/>
                    <a:pt x="406" y="1804"/>
                    <a:pt x="909" y="1804"/>
                  </a:cubicBezTo>
                  <a:cubicBezTo>
                    <a:pt x="1400" y="1804"/>
                    <a:pt x="1804" y="1400"/>
                    <a:pt x="1804" y="909"/>
                  </a:cubicBezTo>
                  <a:cubicBezTo>
                    <a:pt x="1804" y="406"/>
                    <a:pt x="1400" y="1"/>
                    <a:pt x="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6"/>
            <p:cNvSpPr/>
            <p:nvPr/>
          </p:nvSpPr>
          <p:spPr>
            <a:xfrm>
              <a:off x="-1603527" y="1279804"/>
              <a:ext cx="55621" cy="55590"/>
            </a:xfrm>
            <a:custGeom>
              <a:avLst/>
              <a:gdLst/>
              <a:ahLst/>
              <a:cxnLst/>
              <a:rect l="l" t="t" r="r" b="b"/>
              <a:pathLst>
                <a:path w="1805" h="1804" extrusionOk="0">
                  <a:moveTo>
                    <a:pt x="896" y="233"/>
                  </a:moveTo>
                  <a:cubicBezTo>
                    <a:pt x="1264" y="233"/>
                    <a:pt x="1571" y="528"/>
                    <a:pt x="1571" y="908"/>
                  </a:cubicBezTo>
                  <a:cubicBezTo>
                    <a:pt x="1571" y="1276"/>
                    <a:pt x="1264" y="1570"/>
                    <a:pt x="896" y="1570"/>
                  </a:cubicBezTo>
                  <a:cubicBezTo>
                    <a:pt x="528" y="1570"/>
                    <a:pt x="222" y="1276"/>
                    <a:pt x="222" y="908"/>
                  </a:cubicBezTo>
                  <a:cubicBezTo>
                    <a:pt x="222" y="528"/>
                    <a:pt x="528" y="233"/>
                    <a:pt x="896" y="233"/>
                  </a:cubicBezTo>
                  <a:close/>
                  <a:moveTo>
                    <a:pt x="896" y="0"/>
                  </a:moveTo>
                  <a:cubicBezTo>
                    <a:pt x="406" y="0"/>
                    <a:pt x="1" y="405"/>
                    <a:pt x="1" y="908"/>
                  </a:cubicBezTo>
                  <a:cubicBezTo>
                    <a:pt x="1" y="1399"/>
                    <a:pt x="393" y="1804"/>
                    <a:pt x="896" y="1804"/>
                  </a:cubicBezTo>
                  <a:cubicBezTo>
                    <a:pt x="1399" y="1804"/>
                    <a:pt x="1804" y="1399"/>
                    <a:pt x="1804" y="908"/>
                  </a:cubicBezTo>
                  <a:cubicBezTo>
                    <a:pt x="1804" y="405"/>
                    <a:pt x="1399" y="0"/>
                    <a:pt x="8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6"/>
            <p:cNvSpPr/>
            <p:nvPr/>
          </p:nvSpPr>
          <p:spPr>
            <a:xfrm>
              <a:off x="-1609197" y="1363344"/>
              <a:ext cx="21971" cy="20430"/>
            </a:xfrm>
            <a:custGeom>
              <a:avLst/>
              <a:gdLst/>
              <a:ahLst/>
              <a:cxnLst/>
              <a:rect l="l" t="t" r="r" b="b"/>
              <a:pathLst>
                <a:path w="713" h="663" extrusionOk="0">
                  <a:moveTo>
                    <a:pt x="344" y="234"/>
                  </a:moveTo>
                  <a:cubicBezTo>
                    <a:pt x="393" y="234"/>
                    <a:pt x="430" y="258"/>
                    <a:pt x="442" y="307"/>
                  </a:cubicBezTo>
                  <a:cubicBezTo>
                    <a:pt x="455" y="356"/>
                    <a:pt x="418" y="418"/>
                    <a:pt x="369" y="430"/>
                  </a:cubicBezTo>
                  <a:cubicBezTo>
                    <a:pt x="344" y="430"/>
                    <a:pt x="320" y="430"/>
                    <a:pt x="295" y="418"/>
                  </a:cubicBezTo>
                  <a:cubicBezTo>
                    <a:pt x="271" y="405"/>
                    <a:pt x="258" y="381"/>
                    <a:pt x="246" y="356"/>
                  </a:cubicBezTo>
                  <a:cubicBezTo>
                    <a:pt x="246" y="332"/>
                    <a:pt x="246" y="295"/>
                    <a:pt x="258" y="283"/>
                  </a:cubicBezTo>
                  <a:cubicBezTo>
                    <a:pt x="271" y="258"/>
                    <a:pt x="295" y="234"/>
                    <a:pt x="320" y="234"/>
                  </a:cubicBezTo>
                  <a:close/>
                  <a:moveTo>
                    <a:pt x="356" y="0"/>
                  </a:moveTo>
                  <a:cubicBezTo>
                    <a:pt x="328" y="0"/>
                    <a:pt x="299" y="5"/>
                    <a:pt x="271" y="13"/>
                  </a:cubicBezTo>
                  <a:cubicBezTo>
                    <a:pt x="185" y="25"/>
                    <a:pt x="111" y="74"/>
                    <a:pt x="62" y="160"/>
                  </a:cubicBezTo>
                  <a:cubicBezTo>
                    <a:pt x="25" y="234"/>
                    <a:pt x="1" y="319"/>
                    <a:pt x="25" y="405"/>
                  </a:cubicBezTo>
                  <a:cubicBezTo>
                    <a:pt x="50" y="491"/>
                    <a:pt x="99" y="565"/>
                    <a:pt x="172" y="614"/>
                  </a:cubicBezTo>
                  <a:cubicBezTo>
                    <a:pt x="222" y="651"/>
                    <a:pt x="283" y="663"/>
                    <a:pt x="344" y="663"/>
                  </a:cubicBezTo>
                  <a:cubicBezTo>
                    <a:pt x="369" y="663"/>
                    <a:pt x="393" y="663"/>
                    <a:pt x="418" y="651"/>
                  </a:cubicBezTo>
                  <a:cubicBezTo>
                    <a:pt x="602" y="614"/>
                    <a:pt x="712" y="430"/>
                    <a:pt x="675" y="258"/>
                  </a:cubicBezTo>
                  <a:cubicBezTo>
                    <a:pt x="651" y="172"/>
                    <a:pt x="602" y="99"/>
                    <a:pt x="528" y="50"/>
                  </a:cubicBezTo>
                  <a:cubicBezTo>
                    <a:pt x="471" y="17"/>
                    <a:pt x="414" y="0"/>
                    <a:pt x="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6"/>
            <p:cNvSpPr/>
            <p:nvPr/>
          </p:nvSpPr>
          <p:spPr>
            <a:xfrm>
              <a:off x="-1707497" y="1281684"/>
              <a:ext cx="20461" cy="20831"/>
            </a:xfrm>
            <a:custGeom>
              <a:avLst/>
              <a:gdLst/>
              <a:ahLst/>
              <a:cxnLst/>
              <a:rect l="l" t="t" r="r" b="b"/>
              <a:pathLst>
                <a:path w="664" h="676" extrusionOk="0">
                  <a:moveTo>
                    <a:pt x="332" y="234"/>
                  </a:moveTo>
                  <a:cubicBezTo>
                    <a:pt x="393" y="234"/>
                    <a:pt x="430" y="283"/>
                    <a:pt x="430" y="344"/>
                  </a:cubicBezTo>
                  <a:cubicBezTo>
                    <a:pt x="430" y="393"/>
                    <a:pt x="393" y="442"/>
                    <a:pt x="332" y="442"/>
                  </a:cubicBezTo>
                  <a:cubicBezTo>
                    <a:pt x="271" y="442"/>
                    <a:pt x="234" y="393"/>
                    <a:pt x="234" y="344"/>
                  </a:cubicBezTo>
                  <a:cubicBezTo>
                    <a:pt x="234" y="283"/>
                    <a:pt x="283" y="234"/>
                    <a:pt x="332" y="234"/>
                  </a:cubicBezTo>
                  <a:close/>
                  <a:moveTo>
                    <a:pt x="332" y="0"/>
                  </a:moveTo>
                  <a:cubicBezTo>
                    <a:pt x="148" y="0"/>
                    <a:pt x="1" y="148"/>
                    <a:pt x="1" y="332"/>
                  </a:cubicBezTo>
                  <a:cubicBezTo>
                    <a:pt x="1" y="516"/>
                    <a:pt x="148" y="675"/>
                    <a:pt x="332" y="675"/>
                  </a:cubicBezTo>
                  <a:cubicBezTo>
                    <a:pt x="516" y="675"/>
                    <a:pt x="663" y="516"/>
                    <a:pt x="663" y="332"/>
                  </a:cubicBezTo>
                  <a:cubicBezTo>
                    <a:pt x="663" y="148"/>
                    <a:pt x="516" y="0"/>
                    <a:pt x="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6"/>
            <p:cNvSpPr/>
            <p:nvPr/>
          </p:nvSpPr>
          <p:spPr>
            <a:xfrm>
              <a:off x="-1623557" y="1351018"/>
              <a:ext cx="22341" cy="20307"/>
            </a:xfrm>
            <a:custGeom>
              <a:avLst/>
              <a:gdLst/>
              <a:ahLst/>
              <a:cxnLst/>
              <a:rect l="l" t="t" r="r" b="b"/>
              <a:pathLst>
                <a:path w="725" h="659" extrusionOk="0">
                  <a:moveTo>
                    <a:pt x="356" y="229"/>
                  </a:moveTo>
                  <a:cubicBezTo>
                    <a:pt x="405" y="229"/>
                    <a:pt x="442" y="266"/>
                    <a:pt x="454" y="315"/>
                  </a:cubicBezTo>
                  <a:cubicBezTo>
                    <a:pt x="467" y="364"/>
                    <a:pt x="442" y="413"/>
                    <a:pt x="381" y="425"/>
                  </a:cubicBezTo>
                  <a:cubicBezTo>
                    <a:pt x="373" y="427"/>
                    <a:pt x="364" y="428"/>
                    <a:pt x="356" y="428"/>
                  </a:cubicBezTo>
                  <a:cubicBezTo>
                    <a:pt x="313" y="428"/>
                    <a:pt x="268" y="403"/>
                    <a:pt x="258" y="351"/>
                  </a:cubicBezTo>
                  <a:cubicBezTo>
                    <a:pt x="246" y="302"/>
                    <a:pt x="283" y="241"/>
                    <a:pt x="332" y="229"/>
                  </a:cubicBezTo>
                  <a:close/>
                  <a:moveTo>
                    <a:pt x="354" y="1"/>
                  </a:moveTo>
                  <a:cubicBezTo>
                    <a:pt x="330" y="1"/>
                    <a:pt x="307" y="3"/>
                    <a:pt x="283" y="8"/>
                  </a:cubicBezTo>
                  <a:cubicBezTo>
                    <a:pt x="111" y="45"/>
                    <a:pt x="0" y="229"/>
                    <a:pt x="37" y="400"/>
                  </a:cubicBezTo>
                  <a:cubicBezTo>
                    <a:pt x="74" y="560"/>
                    <a:pt x="209" y="658"/>
                    <a:pt x="356" y="658"/>
                  </a:cubicBezTo>
                  <a:lnTo>
                    <a:pt x="430" y="658"/>
                  </a:lnTo>
                  <a:cubicBezTo>
                    <a:pt x="614" y="609"/>
                    <a:pt x="724" y="437"/>
                    <a:pt x="688" y="253"/>
                  </a:cubicBezTo>
                  <a:cubicBezTo>
                    <a:pt x="645" y="104"/>
                    <a:pt x="509"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6"/>
            <p:cNvSpPr/>
            <p:nvPr/>
          </p:nvSpPr>
          <p:spPr>
            <a:xfrm>
              <a:off x="-1711657" y="1379213"/>
              <a:ext cx="20831" cy="20461"/>
            </a:xfrm>
            <a:custGeom>
              <a:avLst/>
              <a:gdLst/>
              <a:ahLst/>
              <a:cxnLst/>
              <a:rect l="l" t="t" r="r" b="b"/>
              <a:pathLst>
                <a:path w="676" h="664" extrusionOk="0">
                  <a:moveTo>
                    <a:pt x="344" y="234"/>
                  </a:moveTo>
                  <a:cubicBezTo>
                    <a:pt x="393" y="234"/>
                    <a:pt x="443" y="271"/>
                    <a:pt x="443" y="332"/>
                  </a:cubicBezTo>
                  <a:cubicBezTo>
                    <a:pt x="443" y="393"/>
                    <a:pt x="393" y="430"/>
                    <a:pt x="344" y="430"/>
                  </a:cubicBezTo>
                  <a:cubicBezTo>
                    <a:pt x="283" y="430"/>
                    <a:pt x="234" y="393"/>
                    <a:pt x="234" y="332"/>
                  </a:cubicBezTo>
                  <a:cubicBezTo>
                    <a:pt x="234" y="271"/>
                    <a:pt x="283" y="234"/>
                    <a:pt x="344" y="234"/>
                  </a:cubicBezTo>
                  <a:close/>
                  <a:moveTo>
                    <a:pt x="344" y="1"/>
                  </a:moveTo>
                  <a:cubicBezTo>
                    <a:pt x="160" y="1"/>
                    <a:pt x="1" y="148"/>
                    <a:pt x="1" y="332"/>
                  </a:cubicBezTo>
                  <a:cubicBezTo>
                    <a:pt x="1" y="516"/>
                    <a:pt x="160" y="663"/>
                    <a:pt x="344" y="663"/>
                  </a:cubicBezTo>
                  <a:cubicBezTo>
                    <a:pt x="528" y="663"/>
                    <a:pt x="676" y="516"/>
                    <a:pt x="676" y="332"/>
                  </a:cubicBezTo>
                  <a:cubicBezTo>
                    <a:pt x="676" y="148"/>
                    <a:pt x="528"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6"/>
            <p:cNvSpPr/>
            <p:nvPr/>
          </p:nvSpPr>
          <p:spPr>
            <a:xfrm>
              <a:off x="-1527907" y="1333484"/>
              <a:ext cx="20430" cy="20430"/>
            </a:xfrm>
            <a:custGeom>
              <a:avLst/>
              <a:gdLst/>
              <a:ahLst/>
              <a:cxnLst/>
              <a:rect l="l" t="t" r="r" b="b"/>
              <a:pathLst>
                <a:path w="663" h="663" extrusionOk="0">
                  <a:moveTo>
                    <a:pt x="332" y="233"/>
                  </a:moveTo>
                  <a:cubicBezTo>
                    <a:pt x="393" y="233"/>
                    <a:pt x="430" y="270"/>
                    <a:pt x="430" y="331"/>
                  </a:cubicBezTo>
                  <a:cubicBezTo>
                    <a:pt x="430" y="381"/>
                    <a:pt x="393" y="430"/>
                    <a:pt x="332" y="430"/>
                  </a:cubicBezTo>
                  <a:cubicBezTo>
                    <a:pt x="283" y="430"/>
                    <a:pt x="234" y="381"/>
                    <a:pt x="234" y="331"/>
                  </a:cubicBezTo>
                  <a:cubicBezTo>
                    <a:pt x="234" y="270"/>
                    <a:pt x="283" y="233"/>
                    <a:pt x="332" y="233"/>
                  </a:cubicBezTo>
                  <a:close/>
                  <a:moveTo>
                    <a:pt x="332" y="0"/>
                  </a:moveTo>
                  <a:cubicBezTo>
                    <a:pt x="148" y="0"/>
                    <a:pt x="0" y="147"/>
                    <a:pt x="0" y="331"/>
                  </a:cubicBezTo>
                  <a:cubicBezTo>
                    <a:pt x="0" y="516"/>
                    <a:pt x="148" y="663"/>
                    <a:pt x="332" y="663"/>
                  </a:cubicBezTo>
                  <a:cubicBezTo>
                    <a:pt x="516" y="663"/>
                    <a:pt x="663" y="516"/>
                    <a:pt x="663" y="331"/>
                  </a:cubicBezTo>
                  <a:cubicBezTo>
                    <a:pt x="663" y="147"/>
                    <a:pt x="516" y="0"/>
                    <a:pt x="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4" name="Google Shape;524;p26"/>
          <p:cNvSpPr/>
          <p:nvPr/>
        </p:nvSpPr>
        <p:spPr>
          <a:xfrm>
            <a:off x="6225163" y="2443613"/>
            <a:ext cx="266254" cy="266254"/>
          </a:xfrm>
          <a:custGeom>
            <a:avLst/>
            <a:gdLst/>
            <a:ahLst/>
            <a:cxnLst/>
            <a:rect l="l" t="t" r="r" b="b"/>
            <a:pathLst>
              <a:path w="4565" h="4565" extrusionOk="0">
                <a:moveTo>
                  <a:pt x="2282" y="1"/>
                </a:moveTo>
                <a:cubicBezTo>
                  <a:pt x="1877" y="1"/>
                  <a:pt x="1988" y="1571"/>
                  <a:pt x="1988" y="1571"/>
                </a:cubicBezTo>
                <a:cubicBezTo>
                  <a:pt x="1988" y="1571"/>
                  <a:pt x="1154" y="620"/>
                  <a:pt x="776" y="620"/>
                </a:cubicBezTo>
                <a:cubicBezTo>
                  <a:pt x="731" y="620"/>
                  <a:pt x="693" y="633"/>
                  <a:pt x="663" y="663"/>
                </a:cubicBezTo>
                <a:cubicBezTo>
                  <a:pt x="381" y="945"/>
                  <a:pt x="1571" y="1988"/>
                  <a:pt x="1571" y="1988"/>
                </a:cubicBezTo>
                <a:cubicBezTo>
                  <a:pt x="1571" y="1988"/>
                  <a:pt x="1375" y="1974"/>
                  <a:pt x="1122" y="1974"/>
                </a:cubicBezTo>
                <a:cubicBezTo>
                  <a:pt x="658" y="1974"/>
                  <a:pt x="0" y="2021"/>
                  <a:pt x="0" y="2283"/>
                </a:cubicBezTo>
                <a:cubicBezTo>
                  <a:pt x="0" y="2544"/>
                  <a:pt x="698" y="2588"/>
                  <a:pt x="1164" y="2588"/>
                </a:cubicBezTo>
                <a:cubicBezTo>
                  <a:pt x="1396" y="2588"/>
                  <a:pt x="1571" y="2577"/>
                  <a:pt x="1571" y="2577"/>
                </a:cubicBezTo>
                <a:lnTo>
                  <a:pt x="1571" y="2577"/>
                </a:lnTo>
                <a:cubicBezTo>
                  <a:pt x="1571" y="2577"/>
                  <a:pt x="381" y="3608"/>
                  <a:pt x="663" y="3890"/>
                </a:cubicBezTo>
                <a:cubicBezTo>
                  <a:pt x="693" y="3920"/>
                  <a:pt x="732" y="3934"/>
                  <a:pt x="777" y="3934"/>
                </a:cubicBezTo>
                <a:cubicBezTo>
                  <a:pt x="1156" y="3934"/>
                  <a:pt x="1988" y="2994"/>
                  <a:pt x="1988" y="2994"/>
                </a:cubicBezTo>
                <a:lnTo>
                  <a:pt x="1988" y="2994"/>
                </a:lnTo>
                <a:cubicBezTo>
                  <a:pt x="1988" y="2994"/>
                  <a:pt x="1878" y="4565"/>
                  <a:pt x="2282" y="4565"/>
                </a:cubicBezTo>
                <a:cubicBezTo>
                  <a:pt x="2675" y="4565"/>
                  <a:pt x="2577" y="2994"/>
                  <a:pt x="2577" y="2994"/>
                </a:cubicBezTo>
                <a:lnTo>
                  <a:pt x="2577" y="2994"/>
                </a:lnTo>
                <a:cubicBezTo>
                  <a:pt x="2577" y="2994"/>
                  <a:pt x="3399" y="3934"/>
                  <a:pt x="3775" y="3934"/>
                </a:cubicBezTo>
                <a:cubicBezTo>
                  <a:pt x="3821" y="3934"/>
                  <a:pt x="3859" y="3920"/>
                  <a:pt x="3890" y="3890"/>
                </a:cubicBezTo>
                <a:cubicBezTo>
                  <a:pt x="4172" y="3608"/>
                  <a:pt x="2994" y="2577"/>
                  <a:pt x="2994" y="2577"/>
                </a:cubicBezTo>
                <a:lnTo>
                  <a:pt x="2994" y="2577"/>
                </a:lnTo>
                <a:cubicBezTo>
                  <a:pt x="2994" y="2577"/>
                  <a:pt x="3168" y="2588"/>
                  <a:pt x="3401" y="2588"/>
                </a:cubicBezTo>
                <a:cubicBezTo>
                  <a:pt x="3866" y="2588"/>
                  <a:pt x="4564" y="2544"/>
                  <a:pt x="4564" y="2283"/>
                </a:cubicBezTo>
                <a:cubicBezTo>
                  <a:pt x="4564" y="2021"/>
                  <a:pt x="3907" y="1974"/>
                  <a:pt x="3443" y="1974"/>
                </a:cubicBezTo>
                <a:cubicBezTo>
                  <a:pt x="3190" y="1974"/>
                  <a:pt x="2994" y="1988"/>
                  <a:pt x="2994" y="1988"/>
                </a:cubicBezTo>
                <a:cubicBezTo>
                  <a:pt x="2994" y="1988"/>
                  <a:pt x="4172" y="945"/>
                  <a:pt x="3890" y="663"/>
                </a:cubicBezTo>
                <a:cubicBezTo>
                  <a:pt x="3860" y="633"/>
                  <a:pt x="3821" y="620"/>
                  <a:pt x="3777" y="620"/>
                </a:cubicBezTo>
                <a:cubicBezTo>
                  <a:pt x="3400" y="620"/>
                  <a:pt x="2577" y="1571"/>
                  <a:pt x="2577" y="1571"/>
                </a:cubicBezTo>
                <a:cubicBezTo>
                  <a:pt x="2577" y="1571"/>
                  <a:pt x="2675" y="1"/>
                  <a:pt x="2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6"/>
          <p:cNvSpPr/>
          <p:nvPr/>
        </p:nvSpPr>
        <p:spPr>
          <a:xfrm>
            <a:off x="2911177" y="4448602"/>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1"/>
        <p:cNvGrpSpPr/>
        <p:nvPr/>
      </p:nvGrpSpPr>
      <p:grpSpPr>
        <a:xfrm>
          <a:off x="0" y="0"/>
          <a:ext cx="0" cy="0"/>
          <a:chOff x="0" y="0"/>
          <a:chExt cx="0" cy="0"/>
        </a:xfrm>
      </p:grpSpPr>
      <p:grpSp>
        <p:nvGrpSpPr>
          <p:cNvPr id="1952" name="Google Shape;1952;p40"/>
          <p:cNvGrpSpPr/>
          <p:nvPr/>
        </p:nvGrpSpPr>
        <p:grpSpPr>
          <a:xfrm rot="-779002">
            <a:off x="7716655" y="2727100"/>
            <a:ext cx="524939" cy="1195540"/>
            <a:chOff x="-62973" y="2451964"/>
            <a:chExt cx="625329" cy="1424177"/>
          </a:xfrm>
        </p:grpSpPr>
        <p:sp>
          <p:nvSpPr>
            <p:cNvPr id="1953" name="Google Shape;1953;p40"/>
            <p:cNvSpPr/>
            <p:nvPr/>
          </p:nvSpPr>
          <p:spPr>
            <a:xfrm>
              <a:off x="143056" y="3033782"/>
              <a:ext cx="227261" cy="842359"/>
            </a:xfrm>
            <a:custGeom>
              <a:avLst/>
              <a:gdLst/>
              <a:ahLst/>
              <a:cxnLst/>
              <a:rect l="l" t="t" r="r" b="b"/>
              <a:pathLst>
                <a:path w="7375" h="27336" extrusionOk="0">
                  <a:moveTo>
                    <a:pt x="3693" y="1"/>
                  </a:moveTo>
                  <a:cubicBezTo>
                    <a:pt x="3608" y="1"/>
                    <a:pt x="3534" y="62"/>
                    <a:pt x="3534" y="148"/>
                  </a:cubicBezTo>
                  <a:cubicBezTo>
                    <a:pt x="3534" y="540"/>
                    <a:pt x="3460" y="1007"/>
                    <a:pt x="3374" y="1485"/>
                  </a:cubicBezTo>
                  <a:cubicBezTo>
                    <a:pt x="3129" y="2921"/>
                    <a:pt x="2822" y="4700"/>
                    <a:pt x="4810" y="5276"/>
                  </a:cubicBezTo>
                  <a:cubicBezTo>
                    <a:pt x="4920" y="5301"/>
                    <a:pt x="5031" y="5325"/>
                    <a:pt x="5153" y="5362"/>
                  </a:cubicBezTo>
                  <a:cubicBezTo>
                    <a:pt x="5730" y="5497"/>
                    <a:pt x="6393" y="5657"/>
                    <a:pt x="6491" y="6233"/>
                  </a:cubicBezTo>
                  <a:cubicBezTo>
                    <a:pt x="6528" y="6503"/>
                    <a:pt x="6429" y="6785"/>
                    <a:pt x="6209" y="6982"/>
                  </a:cubicBezTo>
                  <a:cubicBezTo>
                    <a:pt x="5804" y="7362"/>
                    <a:pt x="5227" y="7521"/>
                    <a:pt x="4675" y="7681"/>
                  </a:cubicBezTo>
                  <a:cubicBezTo>
                    <a:pt x="4515" y="7730"/>
                    <a:pt x="4356" y="7767"/>
                    <a:pt x="4209" y="7816"/>
                  </a:cubicBezTo>
                  <a:lnTo>
                    <a:pt x="1424" y="8711"/>
                  </a:lnTo>
                  <a:cubicBezTo>
                    <a:pt x="516" y="9006"/>
                    <a:pt x="1" y="9570"/>
                    <a:pt x="37" y="10220"/>
                  </a:cubicBezTo>
                  <a:cubicBezTo>
                    <a:pt x="74" y="10932"/>
                    <a:pt x="773" y="11509"/>
                    <a:pt x="1816" y="11717"/>
                  </a:cubicBezTo>
                  <a:lnTo>
                    <a:pt x="5509" y="12453"/>
                  </a:lnTo>
                  <a:cubicBezTo>
                    <a:pt x="6429" y="12637"/>
                    <a:pt x="7031" y="13128"/>
                    <a:pt x="7043" y="13693"/>
                  </a:cubicBezTo>
                  <a:cubicBezTo>
                    <a:pt x="7055" y="14232"/>
                    <a:pt x="6540" y="14711"/>
                    <a:pt x="5681" y="14932"/>
                  </a:cubicBezTo>
                  <a:lnTo>
                    <a:pt x="2099" y="15827"/>
                  </a:lnTo>
                  <a:cubicBezTo>
                    <a:pt x="1105" y="16085"/>
                    <a:pt x="491" y="16674"/>
                    <a:pt x="491" y="17361"/>
                  </a:cubicBezTo>
                  <a:cubicBezTo>
                    <a:pt x="504" y="18060"/>
                    <a:pt x="1154" y="18649"/>
                    <a:pt x="2184" y="18882"/>
                  </a:cubicBezTo>
                  <a:lnTo>
                    <a:pt x="5448" y="19618"/>
                  </a:lnTo>
                  <a:cubicBezTo>
                    <a:pt x="6343" y="19815"/>
                    <a:pt x="6908" y="20305"/>
                    <a:pt x="6908" y="20857"/>
                  </a:cubicBezTo>
                  <a:cubicBezTo>
                    <a:pt x="6908" y="21410"/>
                    <a:pt x="6319" y="21900"/>
                    <a:pt x="5423" y="22097"/>
                  </a:cubicBezTo>
                  <a:lnTo>
                    <a:pt x="2160" y="22796"/>
                  </a:lnTo>
                  <a:cubicBezTo>
                    <a:pt x="1117" y="23029"/>
                    <a:pt x="455" y="23606"/>
                    <a:pt x="430" y="24317"/>
                  </a:cubicBezTo>
                  <a:cubicBezTo>
                    <a:pt x="418" y="25004"/>
                    <a:pt x="1019" y="25581"/>
                    <a:pt x="1988" y="25851"/>
                  </a:cubicBezTo>
                  <a:lnTo>
                    <a:pt x="7153" y="27335"/>
                  </a:lnTo>
                  <a:lnTo>
                    <a:pt x="7202" y="27335"/>
                  </a:lnTo>
                  <a:cubicBezTo>
                    <a:pt x="7264" y="27335"/>
                    <a:pt x="7325" y="27298"/>
                    <a:pt x="7350" y="27225"/>
                  </a:cubicBezTo>
                  <a:cubicBezTo>
                    <a:pt x="7374" y="27139"/>
                    <a:pt x="7325" y="27053"/>
                    <a:pt x="7239" y="27041"/>
                  </a:cubicBezTo>
                  <a:lnTo>
                    <a:pt x="2074" y="25544"/>
                  </a:lnTo>
                  <a:cubicBezTo>
                    <a:pt x="1240" y="25323"/>
                    <a:pt x="724" y="24857"/>
                    <a:pt x="737" y="24329"/>
                  </a:cubicBezTo>
                  <a:cubicBezTo>
                    <a:pt x="749" y="23777"/>
                    <a:pt x="1338" y="23287"/>
                    <a:pt x="2221" y="23103"/>
                  </a:cubicBezTo>
                  <a:lnTo>
                    <a:pt x="5485" y="22391"/>
                  </a:lnTo>
                  <a:cubicBezTo>
                    <a:pt x="6748" y="22121"/>
                    <a:pt x="7202" y="21422"/>
                    <a:pt x="7215" y="20857"/>
                  </a:cubicBezTo>
                  <a:cubicBezTo>
                    <a:pt x="7215" y="20293"/>
                    <a:pt x="6773" y="19594"/>
                    <a:pt x="5521" y="19312"/>
                  </a:cubicBezTo>
                  <a:lnTo>
                    <a:pt x="2258" y="18575"/>
                  </a:lnTo>
                  <a:cubicBezTo>
                    <a:pt x="1375" y="18379"/>
                    <a:pt x="810" y="17901"/>
                    <a:pt x="798" y="17349"/>
                  </a:cubicBezTo>
                  <a:cubicBezTo>
                    <a:pt x="798" y="16809"/>
                    <a:pt x="1313" y="16343"/>
                    <a:pt x="2172" y="16122"/>
                  </a:cubicBezTo>
                  <a:lnTo>
                    <a:pt x="5755" y="15226"/>
                  </a:lnTo>
                  <a:cubicBezTo>
                    <a:pt x="6761" y="14968"/>
                    <a:pt x="7374" y="14380"/>
                    <a:pt x="7350" y="13680"/>
                  </a:cubicBezTo>
                  <a:cubicBezTo>
                    <a:pt x="7337" y="12969"/>
                    <a:pt x="6638" y="12367"/>
                    <a:pt x="5571" y="12159"/>
                  </a:cubicBezTo>
                  <a:lnTo>
                    <a:pt x="1878" y="11423"/>
                  </a:lnTo>
                  <a:cubicBezTo>
                    <a:pt x="982" y="11239"/>
                    <a:pt x="381" y="10760"/>
                    <a:pt x="344" y="10208"/>
                  </a:cubicBezTo>
                  <a:cubicBezTo>
                    <a:pt x="320" y="9693"/>
                    <a:pt x="761" y="9251"/>
                    <a:pt x="1522" y="9006"/>
                  </a:cubicBezTo>
                  <a:lnTo>
                    <a:pt x="4307" y="8110"/>
                  </a:lnTo>
                  <a:cubicBezTo>
                    <a:pt x="4454" y="8061"/>
                    <a:pt x="4601" y="8012"/>
                    <a:pt x="4761" y="7975"/>
                  </a:cubicBezTo>
                  <a:cubicBezTo>
                    <a:pt x="5350" y="7804"/>
                    <a:pt x="5951" y="7632"/>
                    <a:pt x="6417" y="7215"/>
                  </a:cubicBezTo>
                  <a:cubicBezTo>
                    <a:pt x="6712" y="6945"/>
                    <a:pt x="6859" y="6552"/>
                    <a:pt x="6797" y="6184"/>
                  </a:cubicBezTo>
                  <a:cubicBezTo>
                    <a:pt x="6662" y="5411"/>
                    <a:pt x="5865" y="5215"/>
                    <a:pt x="5227" y="5068"/>
                  </a:cubicBezTo>
                  <a:cubicBezTo>
                    <a:pt x="5104" y="5031"/>
                    <a:pt x="4994" y="5006"/>
                    <a:pt x="4896" y="4982"/>
                  </a:cubicBezTo>
                  <a:cubicBezTo>
                    <a:pt x="3166" y="4479"/>
                    <a:pt x="3424" y="2982"/>
                    <a:pt x="3681" y="1534"/>
                  </a:cubicBezTo>
                  <a:cubicBezTo>
                    <a:pt x="3767" y="1044"/>
                    <a:pt x="3841" y="577"/>
                    <a:pt x="3841" y="148"/>
                  </a:cubicBezTo>
                  <a:cubicBezTo>
                    <a:pt x="3841" y="62"/>
                    <a:pt x="3779" y="1"/>
                    <a:pt x="36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0"/>
            <p:cNvSpPr/>
            <p:nvPr/>
          </p:nvSpPr>
          <p:spPr>
            <a:xfrm>
              <a:off x="213745" y="3053812"/>
              <a:ext cx="68471" cy="80951"/>
            </a:xfrm>
            <a:custGeom>
              <a:avLst/>
              <a:gdLst/>
              <a:ahLst/>
              <a:cxnLst/>
              <a:rect l="l" t="t" r="r" b="b"/>
              <a:pathLst>
                <a:path w="2222" h="2627" extrusionOk="0">
                  <a:moveTo>
                    <a:pt x="1117" y="1"/>
                  </a:moveTo>
                  <a:cubicBezTo>
                    <a:pt x="1117" y="1"/>
                    <a:pt x="1" y="1706"/>
                    <a:pt x="1" y="2565"/>
                  </a:cubicBezTo>
                  <a:lnTo>
                    <a:pt x="2221" y="2626"/>
                  </a:lnTo>
                  <a:cubicBezTo>
                    <a:pt x="2221" y="2626"/>
                    <a:pt x="2197" y="1461"/>
                    <a:pt x="11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0"/>
            <p:cNvSpPr/>
            <p:nvPr/>
          </p:nvSpPr>
          <p:spPr>
            <a:xfrm>
              <a:off x="-62973" y="2451964"/>
              <a:ext cx="625329" cy="625329"/>
            </a:xfrm>
            <a:custGeom>
              <a:avLst/>
              <a:gdLst/>
              <a:ahLst/>
              <a:cxnLst/>
              <a:rect l="l" t="t" r="r" b="b"/>
              <a:pathLst>
                <a:path w="20293" h="20293" extrusionOk="0">
                  <a:moveTo>
                    <a:pt x="10146" y="0"/>
                  </a:moveTo>
                  <a:cubicBezTo>
                    <a:pt x="9680" y="0"/>
                    <a:pt x="9214" y="37"/>
                    <a:pt x="8772" y="98"/>
                  </a:cubicBezTo>
                  <a:cubicBezTo>
                    <a:pt x="8478" y="135"/>
                    <a:pt x="8183" y="196"/>
                    <a:pt x="7901" y="258"/>
                  </a:cubicBezTo>
                  <a:cubicBezTo>
                    <a:pt x="6969" y="466"/>
                    <a:pt x="6098" y="798"/>
                    <a:pt x="5288" y="1252"/>
                  </a:cubicBezTo>
                  <a:cubicBezTo>
                    <a:pt x="5202" y="1288"/>
                    <a:pt x="5116" y="1337"/>
                    <a:pt x="5030" y="1387"/>
                  </a:cubicBezTo>
                  <a:cubicBezTo>
                    <a:pt x="4711" y="1583"/>
                    <a:pt x="4392" y="1779"/>
                    <a:pt x="4098" y="2012"/>
                  </a:cubicBezTo>
                  <a:cubicBezTo>
                    <a:pt x="4086" y="2012"/>
                    <a:pt x="4086" y="2012"/>
                    <a:pt x="4073" y="2025"/>
                  </a:cubicBezTo>
                  <a:cubicBezTo>
                    <a:pt x="4000" y="2074"/>
                    <a:pt x="3938" y="2135"/>
                    <a:pt x="3865" y="2184"/>
                  </a:cubicBezTo>
                  <a:cubicBezTo>
                    <a:pt x="3779" y="2245"/>
                    <a:pt x="3705" y="2307"/>
                    <a:pt x="3632" y="2380"/>
                  </a:cubicBezTo>
                  <a:cubicBezTo>
                    <a:pt x="3448" y="2528"/>
                    <a:pt x="3276" y="2687"/>
                    <a:pt x="3104" y="2847"/>
                  </a:cubicBezTo>
                  <a:cubicBezTo>
                    <a:pt x="3006" y="2932"/>
                    <a:pt x="2920" y="3031"/>
                    <a:pt x="2822" y="3129"/>
                  </a:cubicBezTo>
                  <a:cubicBezTo>
                    <a:pt x="2393" y="3583"/>
                    <a:pt x="2000" y="4061"/>
                    <a:pt x="1656" y="4589"/>
                  </a:cubicBezTo>
                  <a:cubicBezTo>
                    <a:pt x="1595" y="4687"/>
                    <a:pt x="1534" y="4785"/>
                    <a:pt x="1472" y="4895"/>
                  </a:cubicBezTo>
                  <a:cubicBezTo>
                    <a:pt x="1239" y="5263"/>
                    <a:pt x="1043" y="5656"/>
                    <a:pt x="859" y="6061"/>
                  </a:cubicBezTo>
                  <a:cubicBezTo>
                    <a:pt x="822" y="6159"/>
                    <a:pt x="773" y="6257"/>
                    <a:pt x="736" y="6355"/>
                  </a:cubicBezTo>
                  <a:cubicBezTo>
                    <a:pt x="540" y="6846"/>
                    <a:pt x="380" y="7361"/>
                    <a:pt x="258" y="7877"/>
                  </a:cubicBezTo>
                  <a:cubicBezTo>
                    <a:pt x="233" y="7999"/>
                    <a:pt x="209" y="8110"/>
                    <a:pt x="184" y="8232"/>
                  </a:cubicBezTo>
                  <a:cubicBezTo>
                    <a:pt x="74" y="8821"/>
                    <a:pt x="12" y="9435"/>
                    <a:pt x="0" y="10060"/>
                  </a:cubicBezTo>
                  <a:cubicBezTo>
                    <a:pt x="0" y="10097"/>
                    <a:pt x="0" y="10122"/>
                    <a:pt x="0" y="10146"/>
                  </a:cubicBezTo>
                  <a:cubicBezTo>
                    <a:pt x="0" y="10232"/>
                    <a:pt x="0" y="10318"/>
                    <a:pt x="0" y="10404"/>
                  </a:cubicBezTo>
                  <a:cubicBezTo>
                    <a:pt x="12" y="10809"/>
                    <a:pt x="49" y="11214"/>
                    <a:pt x="98" y="11606"/>
                  </a:cubicBezTo>
                  <a:cubicBezTo>
                    <a:pt x="196" y="12244"/>
                    <a:pt x="344" y="12870"/>
                    <a:pt x="552" y="13471"/>
                  </a:cubicBezTo>
                  <a:cubicBezTo>
                    <a:pt x="945" y="14612"/>
                    <a:pt x="1546" y="15667"/>
                    <a:pt x="2294" y="16575"/>
                  </a:cubicBezTo>
                  <a:cubicBezTo>
                    <a:pt x="2368" y="16673"/>
                    <a:pt x="2454" y="16771"/>
                    <a:pt x="2540" y="16857"/>
                  </a:cubicBezTo>
                  <a:cubicBezTo>
                    <a:pt x="2736" y="17078"/>
                    <a:pt x="2945" y="17299"/>
                    <a:pt x="3153" y="17508"/>
                  </a:cubicBezTo>
                  <a:cubicBezTo>
                    <a:pt x="3239" y="17581"/>
                    <a:pt x="3313" y="17655"/>
                    <a:pt x="3399" y="17728"/>
                  </a:cubicBezTo>
                  <a:cubicBezTo>
                    <a:pt x="3816" y="18096"/>
                    <a:pt x="4270" y="18440"/>
                    <a:pt x="4748" y="18747"/>
                  </a:cubicBezTo>
                  <a:cubicBezTo>
                    <a:pt x="4834" y="18796"/>
                    <a:pt x="4932" y="18857"/>
                    <a:pt x="5018" y="18906"/>
                  </a:cubicBezTo>
                  <a:cubicBezTo>
                    <a:pt x="5300" y="19078"/>
                    <a:pt x="5582" y="19225"/>
                    <a:pt x="5877" y="19360"/>
                  </a:cubicBezTo>
                  <a:cubicBezTo>
                    <a:pt x="5889" y="19360"/>
                    <a:pt x="5889" y="19360"/>
                    <a:pt x="5901" y="19372"/>
                  </a:cubicBezTo>
                  <a:cubicBezTo>
                    <a:pt x="5963" y="19397"/>
                    <a:pt x="6036" y="19434"/>
                    <a:pt x="6098" y="19458"/>
                  </a:cubicBezTo>
                  <a:cubicBezTo>
                    <a:pt x="6110" y="19458"/>
                    <a:pt x="6122" y="19471"/>
                    <a:pt x="6147" y="19471"/>
                  </a:cubicBezTo>
                  <a:cubicBezTo>
                    <a:pt x="6208" y="19507"/>
                    <a:pt x="6282" y="19532"/>
                    <a:pt x="6355" y="19569"/>
                  </a:cubicBezTo>
                  <a:lnTo>
                    <a:pt x="6380" y="19569"/>
                  </a:lnTo>
                  <a:cubicBezTo>
                    <a:pt x="6736" y="19716"/>
                    <a:pt x="7091" y="19839"/>
                    <a:pt x="7472" y="19937"/>
                  </a:cubicBezTo>
                  <a:cubicBezTo>
                    <a:pt x="7558" y="19961"/>
                    <a:pt x="7656" y="19986"/>
                    <a:pt x="7742" y="20010"/>
                  </a:cubicBezTo>
                  <a:cubicBezTo>
                    <a:pt x="8220" y="20121"/>
                    <a:pt x="8699" y="20207"/>
                    <a:pt x="9189" y="20256"/>
                  </a:cubicBezTo>
                  <a:cubicBezTo>
                    <a:pt x="9312" y="20268"/>
                    <a:pt x="9422" y="20268"/>
                    <a:pt x="9533" y="20280"/>
                  </a:cubicBezTo>
                  <a:lnTo>
                    <a:pt x="9643" y="20280"/>
                  </a:lnTo>
                  <a:cubicBezTo>
                    <a:pt x="9791" y="20293"/>
                    <a:pt x="9938" y="20293"/>
                    <a:pt x="10073" y="20293"/>
                  </a:cubicBezTo>
                  <a:lnTo>
                    <a:pt x="10588" y="20293"/>
                  </a:lnTo>
                  <a:cubicBezTo>
                    <a:pt x="11017" y="20268"/>
                    <a:pt x="11447" y="20219"/>
                    <a:pt x="11864" y="20158"/>
                  </a:cubicBezTo>
                  <a:cubicBezTo>
                    <a:pt x="11974" y="20133"/>
                    <a:pt x="12097" y="20109"/>
                    <a:pt x="12207" y="20084"/>
                  </a:cubicBezTo>
                  <a:cubicBezTo>
                    <a:pt x="12649" y="19998"/>
                    <a:pt x="13079" y="19875"/>
                    <a:pt x="13496" y="19728"/>
                  </a:cubicBezTo>
                  <a:cubicBezTo>
                    <a:pt x="13594" y="19704"/>
                    <a:pt x="13680" y="19667"/>
                    <a:pt x="13778" y="19630"/>
                  </a:cubicBezTo>
                  <a:cubicBezTo>
                    <a:pt x="14109" y="19495"/>
                    <a:pt x="14440" y="19348"/>
                    <a:pt x="14772" y="19188"/>
                  </a:cubicBezTo>
                  <a:cubicBezTo>
                    <a:pt x="14858" y="19139"/>
                    <a:pt x="14943" y="19103"/>
                    <a:pt x="15029" y="19053"/>
                  </a:cubicBezTo>
                  <a:cubicBezTo>
                    <a:pt x="15716" y="18673"/>
                    <a:pt x="16367" y="18207"/>
                    <a:pt x="16955" y="17679"/>
                  </a:cubicBezTo>
                  <a:cubicBezTo>
                    <a:pt x="17041" y="17593"/>
                    <a:pt x="17115" y="17520"/>
                    <a:pt x="17201" y="17446"/>
                  </a:cubicBezTo>
                  <a:cubicBezTo>
                    <a:pt x="17287" y="17360"/>
                    <a:pt x="17373" y="17274"/>
                    <a:pt x="17458" y="17189"/>
                  </a:cubicBezTo>
                  <a:cubicBezTo>
                    <a:pt x="17532" y="17115"/>
                    <a:pt x="17593" y="17041"/>
                    <a:pt x="17667" y="16968"/>
                  </a:cubicBezTo>
                  <a:cubicBezTo>
                    <a:pt x="17949" y="16649"/>
                    <a:pt x="18219" y="16318"/>
                    <a:pt x="18452" y="15974"/>
                  </a:cubicBezTo>
                  <a:cubicBezTo>
                    <a:pt x="18514" y="15888"/>
                    <a:pt x="18575" y="15802"/>
                    <a:pt x="18624" y="15716"/>
                  </a:cubicBezTo>
                  <a:cubicBezTo>
                    <a:pt x="18918" y="15287"/>
                    <a:pt x="19164" y="14833"/>
                    <a:pt x="19385" y="14355"/>
                  </a:cubicBezTo>
                  <a:cubicBezTo>
                    <a:pt x="19421" y="14256"/>
                    <a:pt x="19471" y="14170"/>
                    <a:pt x="19507" y="14072"/>
                  </a:cubicBezTo>
                  <a:cubicBezTo>
                    <a:pt x="19826" y="13324"/>
                    <a:pt x="20047" y="12514"/>
                    <a:pt x="20182" y="11680"/>
                  </a:cubicBezTo>
                  <a:cubicBezTo>
                    <a:pt x="20194" y="11557"/>
                    <a:pt x="20219" y="11435"/>
                    <a:pt x="20231" y="11312"/>
                  </a:cubicBezTo>
                  <a:cubicBezTo>
                    <a:pt x="20268" y="10932"/>
                    <a:pt x="20293" y="10539"/>
                    <a:pt x="20293" y="10159"/>
                  </a:cubicBezTo>
                  <a:lnTo>
                    <a:pt x="20293" y="10146"/>
                  </a:lnTo>
                  <a:cubicBezTo>
                    <a:pt x="20293" y="9079"/>
                    <a:pt x="20133" y="8048"/>
                    <a:pt x="19826" y="7091"/>
                  </a:cubicBezTo>
                  <a:cubicBezTo>
                    <a:pt x="19790" y="6993"/>
                    <a:pt x="19765" y="6895"/>
                    <a:pt x="19728" y="6797"/>
                  </a:cubicBezTo>
                  <a:cubicBezTo>
                    <a:pt x="19409" y="5889"/>
                    <a:pt x="18968" y="5043"/>
                    <a:pt x="18428" y="4282"/>
                  </a:cubicBezTo>
                  <a:cubicBezTo>
                    <a:pt x="18366" y="4208"/>
                    <a:pt x="18317" y="4122"/>
                    <a:pt x="18256" y="4049"/>
                  </a:cubicBezTo>
                  <a:cubicBezTo>
                    <a:pt x="17925" y="3607"/>
                    <a:pt x="17557" y="3202"/>
                    <a:pt x="17164" y="2822"/>
                  </a:cubicBezTo>
                  <a:cubicBezTo>
                    <a:pt x="17090" y="2748"/>
                    <a:pt x="17017" y="2687"/>
                    <a:pt x="16943" y="2626"/>
                  </a:cubicBezTo>
                  <a:cubicBezTo>
                    <a:pt x="16673" y="2368"/>
                    <a:pt x="16379" y="2135"/>
                    <a:pt x="16072" y="1914"/>
                  </a:cubicBezTo>
                  <a:cubicBezTo>
                    <a:pt x="15986" y="1853"/>
                    <a:pt x="15900" y="1791"/>
                    <a:pt x="15827" y="1742"/>
                  </a:cubicBezTo>
                  <a:cubicBezTo>
                    <a:pt x="15213" y="1325"/>
                    <a:pt x="14563" y="982"/>
                    <a:pt x="13876" y="712"/>
                  </a:cubicBezTo>
                  <a:cubicBezTo>
                    <a:pt x="13680" y="638"/>
                    <a:pt x="13483" y="565"/>
                    <a:pt x="13275" y="491"/>
                  </a:cubicBezTo>
                  <a:cubicBezTo>
                    <a:pt x="13091" y="442"/>
                    <a:pt x="12919" y="381"/>
                    <a:pt x="12735" y="344"/>
                  </a:cubicBezTo>
                  <a:cubicBezTo>
                    <a:pt x="12625" y="307"/>
                    <a:pt x="12502" y="282"/>
                    <a:pt x="12392" y="258"/>
                  </a:cubicBezTo>
                  <a:cubicBezTo>
                    <a:pt x="11668" y="86"/>
                    <a:pt x="10919" y="0"/>
                    <a:pt x="10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0"/>
            <p:cNvSpPr/>
            <p:nvPr/>
          </p:nvSpPr>
          <p:spPr>
            <a:xfrm>
              <a:off x="-40294" y="2572173"/>
              <a:ext cx="86220" cy="101351"/>
            </a:xfrm>
            <a:custGeom>
              <a:avLst/>
              <a:gdLst/>
              <a:ahLst/>
              <a:cxnLst/>
              <a:rect l="l" t="t" r="r" b="b"/>
              <a:pathLst>
                <a:path w="2798" h="3289" extrusionOk="0">
                  <a:moveTo>
                    <a:pt x="1877" y="1"/>
                  </a:moveTo>
                  <a:cubicBezTo>
                    <a:pt x="1583" y="1"/>
                    <a:pt x="1203" y="136"/>
                    <a:pt x="945" y="724"/>
                  </a:cubicBezTo>
                  <a:cubicBezTo>
                    <a:pt x="933" y="712"/>
                    <a:pt x="933" y="700"/>
                    <a:pt x="920" y="688"/>
                  </a:cubicBezTo>
                  <a:cubicBezTo>
                    <a:pt x="859" y="786"/>
                    <a:pt x="798" y="884"/>
                    <a:pt x="736" y="994"/>
                  </a:cubicBezTo>
                  <a:cubicBezTo>
                    <a:pt x="761" y="1068"/>
                    <a:pt x="785" y="1142"/>
                    <a:pt x="798" y="1227"/>
                  </a:cubicBezTo>
                  <a:cubicBezTo>
                    <a:pt x="822" y="1289"/>
                    <a:pt x="884" y="1338"/>
                    <a:pt x="945" y="1338"/>
                  </a:cubicBezTo>
                  <a:cubicBezTo>
                    <a:pt x="1006" y="1338"/>
                    <a:pt x="1068" y="1289"/>
                    <a:pt x="1080" y="1227"/>
                  </a:cubicBezTo>
                  <a:cubicBezTo>
                    <a:pt x="1239" y="602"/>
                    <a:pt x="1509" y="295"/>
                    <a:pt x="1877" y="295"/>
                  </a:cubicBezTo>
                  <a:cubicBezTo>
                    <a:pt x="2086" y="295"/>
                    <a:pt x="2245" y="393"/>
                    <a:pt x="2307" y="590"/>
                  </a:cubicBezTo>
                  <a:cubicBezTo>
                    <a:pt x="2479" y="1080"/>
                    <a:pt x="2110" y="2025"/>
                    <a:pt x="945" y="2957"/>
                  </a:cubicBezTo>
                  <a:cubicBezTo>
                    <a:pt x="601" y="2687"/>
                    <a:pt x="332" y="2418"/>
                    <a:pt x="123" y="2160"/>
                  </a:cubicBezTo>
                  <a:cubicBezTo>
                    <a:pt x="74" y="2258"/>
                    <a:pt x="37" y="2356"/>
                    <a:pt x="0" y="2454"/>
                  </a:cubicBezTo>
                  <a:cubicBezTo>
                    <a:pt x="233" y="2724"/>
                    <a:pt x="516" y="2994"/>
                    <a:pt x="859" y="3252"/>
                  </a:cubicBezTo>
                  <a:cubicBezTo>
                    <a:pt x="884" y="3276"/>
                    <a:pt x="920" y="3289"/>
                    <a:pt x="945" y="3289"/>
                  </a:cubicBezTo>
                  <a:cubicBezTo>
                    <a:pt x="982" y="3289"/>
                    <a:pt x="1006" y="3276"/>
                    <a:pt x="1031" y="3252"/>
                  </a:cubicBezTo>
                  <a:cubicBezTo>
                    <a:pt x="2393" y="2209"/>
                    <a:pt x="2798" y="1117"/>
                    <a:pt x="2589" y="504"/>
                  </a:cubicBezTo>
                  <a:cubicBezTo>
                    <a:pt x="2479" y="185"/>
                    <a:pt x="2221" y="1"/>
                    <a:pt x="1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0"/>
            <p:cNvSpPr/>
            <p:nvPr/>
          </p:nvSpPr>
          <p:spPr>
            <a:xfrm>
              <a:off x="70086" y="2572173"/>
              <a:ext cx="114200" cy="101351"/>
            </a:xfrm>
            <a:custGeom>
              <a:avLst/>
              <a:gdLst/>
              <a:ahLst/>
              <a:cxnLst/>
              <a:rect l="l" t="t" r="r" b="b"/>
              <a:pathLst>
                <a:path w="3706" h="3289" extrusionOk="0">
                  <a:moveTo>
                    <a:pt x="2786" y="295"/>
                  </a:moveTo>
                  <a:cubicBezTo>
                    <a:pt x="3007" y="295"/>
                    <a:pt x="3154" y="393"/>
                    <a:pt x="3215" y="590"/>
                  </a:cubicBezTo>
                  <a:cubicBezTo>
                    <a:pt x="3387" y="1080"/>
                    <a:pt x="3031" y="2025"/>
                    <a:pt x="1853" y="2957"/>
                  </a:cubicBezTo>
                  <a:cubicBezTo>
                    <a:pt x="688" y="2025"/>
                    <a:pt x="320" y="1080"/>
                    <a:pt x="491" y="590"/>
                  </a:cubicBezTo>
                  <a:cubicBezTo>
                    <a:pt x="553" y="393"/>
                    <a:pt x="712" y="295"/>
                    <a:pt x="921" y="295"/>
                  </a:cubicBezTo>
                  <a:cubicBezTo>
                    <a:pt x="1301" y="295"/>
                    <a:pt x="1559" y="602"/>
                    <a:pt x="1718" y="1227"/>
                  </a:cubicBezTo>
                  <a:cubicBezTo>
                    <a:pt x="1731" y="1289"/>
                    <a:pt x="1792" y="1338"/>
                    <a:pt x="1853" y="1338"/>
                  </a:cubicBezTo>
                  <a:cubicBezTo>
                    <a:pt x="1915" y="1338"/>
                    <a:pt x="1976" y="1289"/>
                    <a:pt x="2001" y="1227"/>
                  </a:cubicBezTo>
                  <a:cubicBezTo>
                    <a:pt x="2148" y="602"/>
                    <a:pt x="2418" y="295"/>
                    <a:pt x="2786" y="295"/>
                  </a:cubicBezTo>
                  <a:close/>
                  <a:moveTo>
                    <a:pt x="921" y="1"/>
                  </a:moveTo>
                  <a:cubicBezTo>
                    <a:pt x="590" y="1"/>
                    <a:pt x="320" y="185"/>
                    <a:pt x="222" y="504"/>
                  </a:cubicBezTo>
                  <a:cubicBezTo>
                    <a:pt x="1" y="1117"/>
                    <a:pt x="406" y="2209"/>
                    <a:pt x="1767" y="3252"/>
                  </a:cubicBezTo>
                  <a:cubicBezTo>
                    <a:pt x="1792" y="3276"/>
                    <a:pt x="1829" y="3289"/>
                    <a:pt x="1853" y="3289"/>
                  </a:cubicBezTo>
                  <a:cubicBezTo>
                    <a:pt x="1890" y="3289"/>
                    <a:pt x="1915" y="3276"/>
                    <a:pt x="1939" y="3252"/>
                  </a:cubicBezTo>
                  <a:cubicBezTo>
                    <a:pt x="3301" y="2209"/>
                    <a:pt x="3706" y="1117"/>
                    <a:pt x="3497" y="504"/>
                  </a:cubicBezTo>
                  <a:cubicBezTo>
                    <a:pt x="3387" y="185"/>
                    <a:pt x="3129" y="1"/>
                    <a:pt x="2786" y="1"/>
                  </a:cubicBezTo>
                  <a:cubicBezTo>
                    <a:pt x="2491" y="1"/>
                    <a:pt x="2111" y="136"/>
                    <a:pt x="1853" y="724"/>
                  </a:cubicBezTo>
                  <a:cubicBezTo>
                    <a:pt x="1596" y="136"/>
                    <a:pt x="1228" y="1"/>
                    <a:pt x="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0"/>
            <p:cNvSpPr/>
            <p:nvPr/>
          </p:nvSpPr>
          <p:spPr>
            <a:xfrm>
              <a:off x="208846" y="2572173"/>
              <a:ext cx="113831" cy="101351"/>
            </a:xfrm>
            <a:custGeom>
              <a:avLst/>
              <a:gdLst/>
              <a:ahLst/>
              <a:cxnLst/>
              <a:rect l="l" t="t" r="r" b="b"/>
              <a:pathLst>
                <a:path w="3694" h="3289" extrusionOk="0">
                  <a:moveTo>
                    <a:pt x="2773" y="295"/>
                  </a:moveTo>
                  <a:cubicBezTo>
                    <a:pt x="2994" y="295"/>
                    <a:pt x="3141" y="393"/>
                    <a:pt x="3202" y="590"/>
                  </a:cubicBezTo>
                  <a:cubicBezTo>
                    <a:pt x="3374" y="1080"/>
                    <a:pt x="3018" y="2025"/>
                    <a:pt x="1841" y="2957"/>
                  </a:cubicBezTo>
                  <a:cubicBezTo>
                    <a:pt x="675" y="2025"/>
                    <a:pt x="307" y="1080"/>
                    <a:pt x="479" y="590"/>
                  </a:cubicBezTo>
                  <a:cubicBezTo>
                    <a:pt x="540" y="393"/>
                    <a:pt x="700" y="295"/>
                    <a:pt x="908" y="295"/>
                  </a:cubicBezTo>
                  <a:cubicBezTo>
                    <a:pt x="1289" y="295"/>
                    <a:pt x="1546" y="602"/>
                    <a:pt x="1706" y="1227"/>
                  </a:cubicBezTo>
                  <a:cubicBezTo>
                    <a:pt x="1718" y="1289"/>
                    <a:pt x="1779" y="1338"/>
                    <a:pt x="1841" y="1338"/>
                  </a:cubicBezTo>
                  <a:cubicBezTo>
                    <a:pt x="1914" y="1338"/>
                    <a:pt x="1963" y="1289"/>
                    <a:pt x="1988" y="1227"/>
                  </a:cubicBezTo>
                  <a:cubicBezTo>
                    <a:pt x="2135" y="602"/>
                    <a:pt x="2405" y="295"/>
                    <a:pt x="2773" y="295"/>
                  </a:cubicBezTo>
                  <a:close/>
                  <a:moveTo>
                    <a:pt x="908" y="1"/>
                  </a:moveTo>
                  <a:cubicBezTo>
                    <a:pt x="577" y="1"/>
                    <a:pt x="307" y="185"/>
                    <a:pt x="209" y="504"/>
                  </a:cubicBezTo>
                  <a:cubicBezTo>
                    <a:pt x="0" y="1117"/>
                    <a:pt x="393" y="2209"/>
                    <a:pt x="1755" y="3252"/>
                  </a:cubicBezTo>
                  <a:cubicBezTo>
                    <a:pt x="1779" y="3276"/>
                    <a:pt x="1816" y="3289"/>
                    <a:pt x="1841" y="3289"/>
                  </a:cubicBezTo>
                  <a:cubicBezTo>
                    <a:pt x="1877" y="3289"/>
                    <a:pt x="1902" y="3276"/>
                    <a:pt x="1926" y="3252"/>
                  </a:cubicBezTo>
                  <a:cubicBezTo>
                    <a:pt x="3288" y="2209"/>
                    <a:pt x="3693" y="1117"/>
                    <a:pt x="3485" y="504"/>
                  </a:cubicBezTo>
                  <a:cubicBezTo>
                    <a:pt x="3374" y="185"/>
                    <a:pt x="3117" y="1"/>
                    <a:pt x="2773" y="1"/>
                  </a:cubicBezTo>
                  <a:cubicBezTo>
                    <a:pt x="2479" y="1"/>
                    <a:pt x="2098" y="136"/>
                    <a:pt x="1841" y="724"/>
                  </a:cubicBezTo>
                  <a:cubicBezTo>
                    <a:pt x="1583" y="136"/>
                    <a:pt x="1215" y="1"/>
                    <a:pt x="9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0"/>
            <p:cNvSpPr/>
            <p:nvPr/>
          </p:nvSpPr>
          <p:spPr>
            <a:xfrm>
              <a:off x="347205" y="2572173"/>
              <a:ext cx="113831" cy="101351"/>
            </a:xfrm>
            <a:custGeom>
              <a:avLst/>
              <a:gdLst/>
              <a:ahLst/>
              <a:cxnLst/>
              <a:rect l="l" t="t" r="r" b="b"/>
              <a:pathLst>
                <a:path w="3694" h="3289" extrusionOk="0">
                  <a:moveTo>
                    <a:pt x="2773" y="295"/>
                  </a:moveTo>
                  <a:cubicBezTo>
                    <a:pt x="2994" y="295"/>
                    <a:pt x="3141" y="393"/>
                    <a:pt x="3203" y="590"/>
                  </a:cubicBezTo>
                  <a:cubicBezTo>
                    <a:pt x="3375" y="1080"/>
                    <a:pt x="3019" y="2025"/>
                    <a:pt x="1841" y="2957"/>
                  </a:cubicBezTo>
                  <a:cubicBezTo>
                    <a:pt x="675" y="2025"/>
                    <a:pt x="320" y="1080"/>
                    <a:pt x="479" y="590"/>
                  </a:cubicBezTo>
                  <a:cubicBezTo>
                    <a:pt x="553" y="393"/>
                    <a:pt x="700" y="295"/>
                    <a:pt x="909" y="295"/>
                  </a:cubicBezTo>
                  <a:cubicBezTo>
                    <a:pt x="1289" y="295"/>
                    <a:pt x="1547" y="602"/>
                    <a:pt x="1706" y="1227"/>
                  </a:cubicBezTo>
                  <a:cubicBezTo>
                    <a:pt x="1718" y="1289"/>
                    <a:pt x="1780" y="1338"/>
                    <a:pt x="1841" y="1338"/>
                  </a:cubicBezTo>
                  <a:cubicBezTo>
                    <a:pt x="1915" y="1338"/>
                    <a:pt x="1964" y="1289"/>
                    <a:pt x="1988" y="1227"/>
                  </a:cubicBezTo>
                  <a:cubicBezTo>
                    <a:pt x="2135" y="602"/>
                    <a:pt x="2405" y="295"/>
                    <a:pt x="2773" y="295"/>
                  </a:cubicBezTo>
                  <a:close/>
                  <a:moveTo>
                    <a:pt x="909" y="1"/>
                  </a:moveTo>
                  <a:cubicBezTo>
                    <a:pt x="577" y="1"/>
                    <a:pt x="307" y="185"/>
                    <a:pt x="209" y="504"/>
                  </a:cubicBezTo>
                  <a:cubicBezTo>
                    <a:pt x="1" y="1117"/>
                    <a:pt x="393" y="2209"/>
                    <a:pt x="1755" y="3252"/>
                  </a:cubicBezTo>
                  <a:cubicBezTo>
                    <a:pt x="1780" y="3276"/>
                    <a:pt x="1816" y="3289"/>
                    <a:pt x="1841" y="3289"/>
                  </a:cubicBezTo>
                  <a:cubicBezTo>
                    <a:pt x="1878" y="3289"/>
                    <a:pt x="1902" y="3276"/>
                    <a:pt x="1939" y="3252"/>
                  </a:cubicBezTo>
                  <a:cubicBezTo>
                    <a:pt x="3301" y="2209"/>
                    <a:pt x="3694" y="1117"/>
                    <a:pt x="3485" y="504"/>
                  </a:cubicBezTo>
                  <a:cubicBezTo>
                    <a:pt x="3375" y="185"/>
                    <a:pt x="3117" y="1"/>
                    <a:pt x="2773" y="1"/>
                  </a:cubicBezTo>
                  <a:cubicBezTo>
                    <a:pt x="2479" y="1"/>
                    <a:pt x="2099" y="136"/>
                    <a:pt x="1841" y="724"/>
                  </a:cubicBezTo>
                  <a:cubicBezTo>
                    <a:pt x="1596" y="136"/>
                    <a:pt x="1215" y="1"/>
                    <a:pt x="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0"/>
            <p:cNvSpPr/>
            <p:nvPr/>
          </p:nvSpPr>
          <p:spPr>
            <a:xfrm>
              <a:off x="485564" y="2576703"/>
              <a:ext cx="62431" cy="96821"/>
            </a:xfrm>
            <a:custGeom>
              <a:avLst/>
              <a:gdLst/>
              <a:ahLst/>
              <a:cxnLst/>
              <a:rect l="l" t="t" r="r" b="b"/>
              <a:pathLst>
                <a:path w="2026" h="3142" extrusionOk="0">
                  <a:moveTo>
                    <a:pt x="455" y="1"/>
                  </a:moveTo>
                  <a:cubicBezTo>
                    <a:pt x="345" y="87"/>
                    <a:pt x="259" y="209"/>
                    <a:pt x="210" y="357"/>
                  </a:cubicBezTo>
                  <a:cubicBezTo>
                    <a:pt x="1" y="970"/>
                    <a:pt x="394" y="2062"/>
                    <a:pt x="1755" y="3105"/>
                  </a:cubicBezTo>
                  <a:cubicBezTo>
                    <a:pt x="1780" y="3129"/>
                    <a:pt x="1817" y="3142"/>
                    <a:pt x="1841" y="3142"/>
                  </a:cubicBezTo>
                  <a:cubicBezTo>
                    <a:pt x="1878" y="3142"/>
                    <a:pt x="1915" y="3129"/>
                    <a:pt x="1939" y="3105"/>
                  </a:cubicBezTo>
                  <a:cubicBezTo>
                    <a:pt x="1964" y="3080"/>
                    <a:pt x="1989" y="3068"/>
                    <a:pt x="2025" y="3043"/>
                  </a:cubicBezTo>
                  <a:cubicBezTo>
                    <a:pt x="1989" y="2945"/>
                    <a:pt x="1964" y="2847"/>
                    <a:pt x="1927" y="2749"/>
                  </a:cubicBezTo>
                  <a:cubicBezTo>
                    <a:pt x="1903" y="2774"/>
                    <a:pt x="1878" y="2786"/>
                    <a:pt x="1841" y="2810"/>
                  </a:cubicBezTo>
                  <a:cubicBezTo>
                    <a:pt x="676" y="1878"/>
                    <a:pt x="320" y="933"/>
                    <a:pt x="479" y="443"/>
                  </a:cubicBezTo>
                  <a:cubicBezTo>
                    <a:pt x="516" y="357"/>
                    <a:pt x="565" y="283"/>
                    <a:pt x="627" y="234"/>
                  </a:cubicBezTo>
                  <a:cubicBezTo>
                    <a:pt x="565" y="160"/>
                    <a:pt x="516" y="74"/>
                    <a:pt x="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0"/>
            <p:cNvSpPr/>
            <p:nvPr/>
          </p:nvSpPr>
          <p:spPr>
            <a:xfrm>
              <a:off x="420545" y="2505644"/>
              <a:ext cx="45421" cy="43511"/>
            </a:xfrm>
            <a:custGeom>
              <a:avLst/>
              <a:gdLst/>
              <a:ahLst/>
              <a:cxnLst/>
              <a:rect l="l" t="t" r="r" b="b"/>
              <a:pathLst>
                <a:path w="1474" h="1412" extrusionOk="0">
                  <a:moveTo>
                    <a:pt x="136" y="0"/>
                  </a:moveTo>
                  <a:cubicBezTo>
                    <a:pt x="1" y="356"/>
                    <a:pt x="1" y="663"/>
                    <a:pt x="74" y="908"/>
                  </a:cubicBezTo>
                  <a:cubicBezTo>
                    <a:pt x="185" y="1227"/>
                    <a:pt x="442" y="1411"/>
                    <a:pt x="786" y="1411"/>
                  </a:cubicBezTo>
                  <a:cubicBezTo>
                    <a:pt x="995" y="1411"/>
                    <a:pt x="1252" y="1338"/>
                    <a:pt x="1473" y="1080"/>
                  </a:cubicBezTo>
                  <a:cubicBezTo>
                    <a:pt x="1399" y="1019"/>
                    <a:pt x="1326" y="945"/>
                    <a:pt x="1252" y="884"/>
                  </a:cubicBezTo>
                  <a:cubicBezTo>
                    <a:pt x="1129" y="1043"/>
                    <a:pt x="970" y="1117"/>
                    <a:pt x="786" y="1117"/>
                  </a:cubicBezTo>
                  <a:cubicBezTo>
                    <a:pt x="565" y="1117"/>
                    <a:pt x="418" y="1006"/>
                    <a:pt x="357" y="810"/>
                  </a:cubicBezTo>
                  <a:cubicBezTo>
                    <a:pt x="295" y="651"/>
                    <a:pt x="295" y="430"/>
                    <a:pt x="381" y="172"/>
                  </a:cubicBezTo>
                  <a:cubicBezTo>
                    <a:pt x="295" y="111"/>
                    <a:pt x="209" y="49"/>
                    <a:pt x="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0"/>
            <p:cNvSpPr/>
            <p:nvPr/>
          </p:nvSpPr>
          <p:spPr>
            <a:xfrm>
              <a:off x="278796" y="2459884"/>
              <a:ext cx="111550" cy="88870"/>
            </a:xfrm>
            <a:custGeom>
              <a:avLst/>
              <a:gdLst/>
              <a:ahLst/>
              <a:cxnLst/>
              <a:rect l="l" t="t" r="r" b="b"/>
              <a:pathLst>
                <a:path w="3620" h="2884" extrusionOk="0">
                  <a:moveTo>
                    <a:pt x="1301" y="1"/>
                  </a:moveTo>
                  <a:cubicBezTo>
                    <a:pt x="294" y="933"/>
                    <a:pt x="0" y="1841"/>
                    <a:pt x="184" y="2393"/>
                  </a:cubicBezTo>
                  <a:cubicBezTo>
                    <a:pt x="294" y="2712"/>
                    <a:pt x="552" y="2884"/>
                    <a:pt x="896" y="2884"/>
                  </a:cubicBezTo>
                  <a:cubicBezTo>
                    <a:pt x="1190" y="2884"/>
                    <a:pt x="1570" y="2749"/>
                    <a:pt x="1828" y="2160"/>
                  </a:cubicBezTo>
                  <a:cubicBezTo>
                    <a:pt x="2073" y="2749"/>
                    <a:pt x="2454" y="2884"/>
                    <a:pt x="2748" y="2884"/>
                  </a:cubicBezTo>
                  <a:cubicBezTo>
                    <a:pt x="3092" y="2884"/>
                    <a:pt x="3349" y="2700"/>
                    <a:pt x="3460" y="2393"/>
                  </a:cubicBezTo>
                  <a:cubicBezTo>
                    <a:pt x="3619" y="1939"/>
                    <a:pt x="3435" y="1228"/>
                    <a:pt x="2785" y="455"/>
                  </a:cubicBezTo>
                  <a:cubicBezTo>
                    <a:pt x="2589" y="381"/>
                    <a:pt x="2392" y="308"/>
                    <a:pt x="2184" y="246"/>
                  </a:cubicBezTo>
                  <a:lnTo>
                    <a:pt x="2184" y="246"/>
                  </a:lnTo>
                  <a:cubicBezTo>
                    <a:pt x="3067" y="1068"/>
                    <a:pt x="3337" y="1866"/>
                    <a:pt x="3190" y="2295"/>
                  </a:cubicBezTo>
                  <a:cubicBezTo>
                    <a:pt x="3116" y="2491"/>
                    <a:pt x="2969" y="2602"/>
                    <a:pt x="2748" y="2602"/>
                  </a:cubicBezTo>
                  <a:cubicBezTo>
                    <a:pt x="2380" y="2602"/>
                    <a:pt x="2110" y="2283"/>
                    <a:pt x="1963" y="1669"/>
                  </a:cubicBezTo>
                  <a:cubicBezTo>
                    <a:pt x="1951" y="1596"/>
                    <a:pt x="1889" y="1547"/>
                    <a:pt x="1828" y="1547"/>
                  </a:cubicBezTo>
                  <a:cubicBezTo>
                    <a:pt x="1754" y="1547"/>
                    <a:pt x="1693" y="1596"/>
                    <a:pt x="1681" y="1669"/>
                  </a:cubicBezTo>
                  <a:cubicBezTo>
                    <a:pt x="1534" y="2283"/>
                    <a:pt x="1264" y="2602"/>
                    <a:pt x="896" y="2602"/>
                  </a:cubicBezTo>
                  <a:cubicBezTo>
                    <a:pt x="675" y="2602"/>
                    <a:pt x="528" y="2491"/>
                    <a:pt x="454" y="2295"/>
                  </a:cubicBezTo>
                  <a:cubicBezTo>
                    <a:pt x="307" y="1829"/>
                    <a:pt x="613" y="970"/>
                    <a:pt x="1644" y="87"/>
                  </a:cubicBezTo>
                  <a:cubicBezTo>
                    <a:pt x="1534" y="50"/>
                    <a:pt x="1411" y="25"/>
                    <a:pt x="1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0"/>
            <p:cNvSpPr/>
            <p:nvPr/>
          </p:nvSpPr>
          <p:spPr>
            <a:xfrm>
              <a:off x="140406" y="2454984"/>
              <a:ext cx="112690" cy="94171"/>
            </a:xfrm>
            <a:custGeom>
              <a:avLst/>
              <a:gdLst/>
              <a:ahLst/>
              <a:cxnLst/>
              <a:rect l="l" t="t" r="r" b="b"/>
              <a:pathLst>
                <a:path w="3657" h="3056" extrusionOk="0">
                  <a:moveTo>
                    <a:pt x="1816" y="98"/>
                  </a:moveTo>
                  <a:cubicBezTo>
                    <a:pt x="2994" y="1031"/>
                    <a:pt x="3350" y="1963"/>
                    <a:pt x="3191" y="2454"/>
                  </a:cubicBezTo>
                  <a:cubicBezTo>
                    <a:pt x="3117" y="2650"/>
                    <a:pt x="2970" y="2761"/>
                    <a:pt x="2749" y="2761"/>
                  </a:cubicBezTo>
                  <a:cubicBezTo>
                    <a:pt x="2381" y="2761"/>
                    <a:pt x="2111" y="2442"/>
                    <a:pt x="1964" y="1828"/>
                  </a:cubicBezTo>
                  <a:cubicBezTo>
                    <a:pt x="1951" y="1755"/>
                    <a:pt x="1890" y="1718"/>
                    <a:pt x="1829" y="1718"/>
                  </a:cubicBezTo>
                  <a:cubicBezTo>
                    <a:pt x="1755" y="1718"/>
                    <a:pt x="1694" y="1755"/>
                    <a:pt x="1681" y="1828"/>
                  </a:cubicBezTo>
                  <a:cubicBezTo>
                    <a:pt x="1534" y="2442"/>
                    <a:pt x="1264" y="2761"/>
                    <a:pt x="896" y="2761"/>
                  </a:cubicBezTo>
                  <a:cubicBezTo>
                    <a:pt x="675" y="2761"/>
                    <a:pt x="528" y="2650"/>
                    <a:pt x="455" y="2454"/>
                  </a:cubicBezTo>
                  <a:cubicBezTo>
                    <a:pt x="295" y="1963"/>
                    <a:pt x="651" y="1031"/>
                    <a:pt x="1816" y="98"/>
                  </a:cubicBezTo>
                  <a:close/>
                  <a:moveTo>
                    <a:pt x="2172" y="0"/>
                  </a:moveTo>
                  <a:cubicBezTo>
                    <a:pt x="1878" y="37"/>
                    <a:pt x="1583" y="98"/>
                    <a:pt x="1301" y="160"/>
                  </a:cubicBezTo>
                  <a:cubicBezTo>
                    <a:pt x="283" y="1092"/>
                    <a:pt x="1" y="2000"/>
                    <a:pt x="185" y="2552"/>
                  </a:cubicBezTo>
                  <a:cubicBezTo>
                    <a:pt x="295" y="2871"/>
                    <a:pt x="553" y="3055"/>
                    <a:pt x="896" y="3055"/>
                  </a:cubicBezTo>
                  <a:cubicBezTo>
                    <a:pt x="1191" y="3055"/>
                    <a:pt x="1571" y="2908"/>
                    <a:pt x="1829" y="2319"/>
                  </a:cubicBezTo>
                  <a:cubicBezTo>
                    <a:pt x="2074" y="2908"/>
                    <a:pt x="2454" y="3055"/>
                    <a:pt x="2749" y="3055"/>
                  </a:cubicBezTo>
                  <a:cubicBezTo>
                    <a:pt x="3092" y="3055"/>
                    <a:pt x="3350" y="2859"/>
                    <a:pt x="3460" y="2552"/>
                  </a:cubicBezTo>
                  <a:cubicBezTo>
                    <a:pt x="3657" y="1976"/>
                    <a:pt x="3325" y="982"/>
                    <a:pt x="2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0"/>
            <p:cNvSpPr/>
            <p:nvPr/>
          </p:nvSpPr>
          <p:spPr>
            <a:xfrm>
              <a:off x="23956" y="2490514"/>
              <a:ext cx="88501" cy="58641"/>
            </a:xfrm>
            <a:custGeom>
              <a:avLst/>
              <a:gdLst/>
              <a:ahLst/>
              <a:cxnLst/>
              <a:rect l="l" t="t" r="r" b="b"/>
              <a:pathLst>
                <a:path w="2872" h="1903" extrusionOk="0">
                  <a:moveTo>
                    <a:pt x="2467" y="1"/>
                  </a:moveTo>
                  <a:cubicBezTo>
                    <a:pt x="2381" y="37"/>
                    <a:pt x="2295" y="86"/>
                    <a:pt x="2209" y="136"/>
                  </a:cubicBezTo>
                  <a:cubicBezTo>
                    <a:pt x="2491" y="614"/>
                    <a:pt x="2565" y="1031"/>
                    <a:pt x="2479" y="1301"/>
                  </a:cubicBezTo>
                  <a:cubicBezTo>
                    <a:pt x="2406" y="1497"/>
                    <a:pt x="2258" y="1608"/>
                    <a:pt x="2038" y="1608"/>
                  </a:cubicBezTo>
                  <a:cubicBezTo>
                    <a:pt x="1682" y="1608"/>
                    <a:pt x="1424" y="1326"/>
                    <a:pt x="1277" y="761"/>
                  </a:cubicBezTo>
                  <a:cubicBezTo>
                    <a:pt x="1265" y="761"/>
                    <a:pt x="1265" y="761"/>
                    <a:pt x="1252" y="774"/>
                  </a:cubicBezTo>
                  <a:cubicBezTo>
                    <a:pt x="1179" y="823"/>
                    <a:pt x="1117" y="884"/>
                    <a:pt x="1044" y="933"/>
                  </a:cubicBezTo>
                  <a:cubicBezTo>
                    <a:pt x="958" y="994"/>
                    <a:pt x="884" y="1056"/>
                    <a:pt x="811" y="1129"/>
                  </a:cubicBezTo>
                  <a:cubicBezTo>
                    <a:pt x="676" y="1399"/>
                    <a:pt x="504" y="1559"/>
                    <a:pt x="283" y="1596"/>
                  </a:cubicBezTo>
                  <a:cubicBezTo>
                    <a:pt x="185" y="1694"/>
                    <a:pt x="99" y="1780"/>
                    <a:pt x="1" y="1878"/>
                  </a:cubicBezTo>
                  <a:cubicBezTo>
                    <a:pt x="62" y="1890"/>
                    <a:pt x="124" y="1902"/>
                    <a:pt x="185" y="1902"/>
                  </a:cubicBezTo>
                  <a:cubicBezTo>
                    <a:pt x="479" y="1902"/>
                    <a:pt x="860" y="1755"/>
                    <a:pt x="1105" y="1166"/>
                  </a:cubicBezTo>
                  <a:cubicBezTo>
                    <a:pt x="1363" y="1755"/>
                    <a:pt x="1743" y="1902"/>
                    <a:pt x="2038" y="1902"/>
                  </a:cubicBezTo>
                  <a:cubicBezTo>
                    <a:pt x="2381" y="1902"/>
                    <a:pt x="2639" y="1706"/>
                    <a:pt x="2749" y="1399"/>
                  </a:cubicBezTo>
                  <a:cubicBezTo>
                    <a:pt x="2872" y="1056"/>
                    <a:pt x="2786" y="553"/>
                    <a:pt x="2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0"/>
            <p:cNvSpPr/>
            <p:nvPr/>
          </p:nvSpPr>
          <p:spPr>
            <a:xfrm>
              <a:off x="-59954" y="2798263"/>
              <a:ext cx="105880" cy="101351"/>
            </a:xfrm>
            <a:custGeom>
              <a:avLst/>
              <a:gdLst/>
              <a:ahLst/>
              <a:cxnLst/>
              <a:rect l="l" t="t" r="r" b="b"/>
              <a:pathLst>
                <a:path w="3436" h="3289" extrusionOk="0">
                  <a:moveTo>
                    <a:pt x="2515" y="295"/>
                  </a:moveTo>
                  <a:cubicBezTo>
                    <a:pt x="2724" y="295"/>
                    <a:pt x="2883" y="393"/>
                    <a:pt x="2945" y="589"/>
                  </a:cubicBezTo>
                  <a:cubicBezTo>
                    <a:pt x="3117" y="1080"/>
                    <a:pt x="2748" y="2025"/>
                    <a:pt x="1583" y="2957"/>
                  </a:cubicBezTo>
                  <a:cubicBezTo>
                    <a:pt x="417" y="2025"/>
                    <a:pt x="49" y="1080"/>
                    <a:pt x="221" y="589"/>
                  </a:cubicBezTo>
                  <a:cubicBezTo>
                    <a:pt x="282" y="393"/>
                    <a:pt x="442" y="295"/>
                    <a:pt x="651" y="295"/>
                  </a:cubicBezTo>
                  <a:cubicBezTo>
                    <a:pt x="1019" y="295"/>
                    <a:pt x="1288" y="601"/>
                    <a:pt x="1436" y="1227"/>
                  </a:cubicBezTo>
                  <a:cubicBezTo>
                    <a:pt x="1460" y="1288"/>
                    <a:pt x="1522" y="1338"/>
                    <a:pt x="1583" y="1338"/>
                  </a:cubicBezTo>
                  <a:cubicBezTo>
                    <a:pt x="1644" y="1338"/>
                    <a:pt x="1706" y="1288"/>
                    <a:pt x="1718" y="1227"/>
                  </a:cubicBezTo>
                  <a:cubicBezTo>
                    <a:pt x="1877" y="601"/>
                    <a:pt x="2147" y="295"/>
                    <a:pt x="2515" y="295"/>
                  </a:cubicBezTo>
                  <a:close/>
                  <a:moveTo>
                    <a:pt x="651" y="0"/>
                  </a:moveTo>
                  <a:cubicBezTo>
                    <a:pt x="356" y="0"/>
                    <a:pt x="135" y="135"/>
                    <a:pt x="0" y="368"/>
                  </a:cubicBezTo>
                  <a:cubicBezTo>
                    <a:pt x="98" y="1006"/>
                    <a:pt x="246" y="1632"/>
                    <a:pt x="454" y="2233"/>
                  </a:cubicBezTo>
                  <a:cubicBezTo>
                    <a:pt x="712" y="2564"/>
                    <a:pt x="1055" y="2908"/>
                    <a:pt x="1497" y="3251"/>
                  </a:cubicBezTo>
                  <a:cubicBezTo>
                    <a:pt x="1522" y="3276"/>
                    <a:pt x="1546" y="3288"/>
                    <a:pt x="1583" y="3288"/>
                  </a:cubicBezTo>
                  <a:cubicBezTo>
                    <a:pt x="1607" y="3288"/>
                    <a:pt x="1644" y="3276"/>
                    <a:pt x="1669" y="3251"/>
                  </a:cubicBezTo>
                  <a:cubicBezTo>
                    <a:pt x="3031" y="2209"/>
                    <a:pt x="3436" y="1117"/>
                    <a:pt x="3227" y="503"/>
                  </a:cubicBezTo>
                  <a:cubicBezTo>
                    <a:pt x="3117" y="184"/>
                    <a:pt x="2859" y="0"/>
                    <a:pt x="2515" y="0"/>
                  </a:cubicBezTo>
                  <a:cubicBezTo>
                    <a:pt x="2221" y="0"/>
                    <a:pt x="1841" y="135"/>
                    <a:pt x="1583" y="724"/>
                  </a:cubicBezTo>
                  <a:cubicBezTo>
                    <a:pt x="1325" y="135"/>
                    <a:pt x="945" y="0"/>
                    <a:pt x="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0"/>
            <p:cNvSpPr/>
            <p:nvPr/>
          </p:nvSpPr>
          <p:spPr>
            <a:xfrm>
              <a:off x="70086" y="2798263"/>
              <a:ext cx="114200" cy="101351"/>
            </a:xfrm>
            <a:custGeom>
              <a:avLst/>
              <a:gdLst/>
              <a:ahLst/>
              <a:cxnLst/>
              <a:rect l="l" t="t" r="r" b="b"/>
              <a:pathLst>
                <a:path w="3706" h="3289" extrusionOk="0">
                  <a:moveTo>
                    <a:pt x="2786" y="295"/>
                  </a:moveTo>
                  <a:cubicBezTo>
                    <a:pt x="3007" y="295"/>
                    <a:pt x="3154" y="393"/>
                    <a:pt x="3215" y="589"/>
                  </a:cubicBezTo>
                  <a:cubicBezTo>
                    <a:pt x="3387" y="1080"/>
                    <a:pt x="3031" y="2025"/>
                    <a:pt x="1853" y="2957"/>
                  </a:cubicBezTo>
                  <a:cubicBezTo>
                    <a:pt x="688" y="2025"/>
                    <a:pt x="320" y="1080"/>
                    <a:pt x="491" y="589"/>
                  </a:cubicBezTo>
                  <a:cubicBezTo>
                    <a:pt x="553" y="393"/>
                    <a:pt x="712" y="295"/>
                    <a:pt x="921" y="295"/>
                  </a:cubicBezTo>
                  <a:cubicBezTo>
                    <a:pt x="1301" y="295"/>
                    <a:pt x="1559" y="601"/>
                    <a:pt x="1718" y="1227"/>
                  </a:cubicBezTo>
                  <a:cubicBezTo>
                    <a:pt x="1731" y="1288"/>
                    <a:pt x="1792" y="1338"/>
                    <a:pt x="1853" y="1338"/>
                  </a:cubicBezTo>
                  <a:cubicBezTo>
                    <a:pt x="1915" y="1338"/>
                    <a:pt x="1976" y="1288"/>
                    <a:pt x="2001" y="1227"/>
                  </a:cubicBezTo>
                  <a:cubicBezTo>
                    <a:pt x="2148" y="601"/>
                    <a:pt x="2418" y="295"/>
                    <a:pt x="2786" y="295"/>
                  </a:cubicBezTo>
                  <a:close/>
                  <a:moveTo>
                    <a:pt x="921" y="0"/>
                  </a:moveTo>
                  <a:cubicBezTo>
                    <a:pt x="590" y="0"/>
                    <a:pt x="320" y="184"/>
                    <a:pt x="222" y="503"/>
                  </a:cubicBezTo>
                  <a:cubicBezTo>
                    <a:pt x="1" y="1117"/>
                    <a:pt x="406" y="2209"/>
                    <a:pt x="1767" y="3251"/>
                  </a:cubicBezTo>
                  <a:cubicBezTo>
                    <a:pt x="1792" y="3276"/>
                    <a:pt x="1829" y="3288"/>
                    <a:pt x="1853" y="3288"/>
                  </a:cubicBezTo>
                  <a:cubicBezTo>
                    <a:pt x="1890" y="3288"/>
                    <a:pt x="1915" y="3276"/>
                    <a:pt x="1939" y="3251"/>
                  </a:cubicBezTo>
                  <a:cubicBezTo>
                    <a:pt x="3301" y="2209"/>
                    <a:pt x="3706" y="1117"/>
                    <a:pt x="3497" y="503"/>
                  </a:cubicBezTo>
                  <a:cubicBezTo>
                    <a:pt x="3387" y="184"/>
                    <a:pt x="3129" y="0"/>
                    <a:pt x="2786" y="0"/>
                  </a:cubicBezTo>
                  <a:cubicBezTo>
                    <a:pt x="2491" y="0"/>
                    <a:pt x="2111" y="135"/>
                    <a:pt x="1853" y="724"/>
                  </a:cubicBezTo>
                  <a:cubicBezTo>
                    <a:pt x="1596" y="135"/>
                    <a:pt x="1228" y="0"/>
                    <a:pt x="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0"/>
            <p:cNvSpPr/>
            <p:nvPr/>
          </p:nvSpPr>
          <p:spPr>
            <a:xfrm>
              <a:off x="208846" y="2798263"/>
              <a:ext cx="113831" cy="101351"/>
            </a:xfrm>
            <a:custGeom>
              <a:avLst/>
              <a:gdLst/>
              <a:ahLst/>
              <a:cxnLst/>
              <a:rect l="l" t="t" r="r" b="b"/>
              <a:pathLst>
                <a:path w="3694" h="3289" extrusionOk="0">
                  <a:moveTo>
                    <a:pt x="2773" y="295"/>
                  </a:moveTo>
                  <a:cubicBezTo>
                    <a:pt x="2994" y="295"/>
                    <a:pt x="3141" y="393"/>
                    <a:pt x="3202" y="589"/>
                  </a:cubicBezTo>
                  <a:cubicBezTo>
                    <a:pt x="3374" y="1080"/>
                    <a:pt x="3018" y="2025"/>
                    <a:pt x="1841" y="2957"/>
                  </a:cubicBezTo>
                  <a:cubicBezTo>
                    <a:pt x="675" y="2025"/>
                    <a:pt x="307" y="1080"/>
                    <a:pt x="479" y="589"/>
                  </a:cubicBezTo>
                  <a:cubicBezTo>
                    <a:pt x="540" y="393"/>
                    <a:pt x="700" y="295"/>
                    <a:pt x="908" y="295"/>
                  </a:cubicBezTo>
                  <a:cubicBezTo>
                    <a:pt x="1289" y="295"/>
                    <a:pt x="1546" y="601"/>
                    <a:pt x="1706" y="1227"/>
                  </a:cubicBezTo>
                  <a:cubicBezTo>
                    <a:pt x="1718" y="1288"/>
                    <a:pt x="1779" y="1338"/>
                    <a:pt x="1841" y="1338"/>
                  </a:cubicBezTo>
                  <a:cubicBezTo>
                    <a:pt x="1914" y="1338"/>
                    <a:pt x="1963" y="1288"/>
                    <a:pt x="1988" y="1227"/>
                  </a:cubicBezTo>
                  <a:cubicBezTo>
                    <a:pt x="2135" y="601"/>
                    <a:pt x="2405" y="295"/>
                    <a:pt x="2773" y="295"/>
                  </a:cubicBezTo>
                  <a:close/>
                  <a:moveTo>
                    <a:pt x="908" y="0"/>
                  </a:moveTo>
                  <a:cubicBezTo>
                    <a:pt x="577" y="0"/>
                    <a:pt x="307" y="184"/>
                    <a:pt x="209" y="503"/>
                  </a:cubicBezTo>
                  <a:cubicBezTo>
                    <a:pt x="0" y="1117"/>
                    <a:pt x="393" y="2209"/>
                    <a:pt x="1755" y="3251"/>
                  </a:cubicBezTo>
                  <a:cubicBezTo>
                    <a:pt x="1779" y="3276"/>
                    <a:pt x="1816" y="3288"/>
                    <a:pt x="1841" y="3288"/>
                  </a:cubicBezTo>
                  <a:cubicBezTo>
                    <a:pt x="1877" y="3288"/>
                    <a:pt x="1902" y="3276"/>
                    <a:pt x="1926" y="3251"/>
                  </a:cubicBezTo>
                  <a:cubicBezTo>
                    <a:pt x="3288" y="2209"/>
                    <a:pt x="3693" y="1117"/>
                    <a:pt x="3485" y="503"/>
                  </a:cubicBezTo>
                  <a:cubicBezTo>
                    <a:pt x="3374" y="184"/>
                    <a:pt x="3117" y="0"/>
                    <a:pt x="2773" y="0"/>
                  </a:cubicBezTo>
                  <a:cubicBezTo>
                    <a:pt x="2479" y="0"/>
                    <a:pt x="2098" y="135"/>
                    <a:pt x="1841" y="724"/>
                  </a:cubicBezTo>
                  <a:cubicBezTo>
                    <a:pt x="1583" y="135"/>
                    <a:pt x="1215" y="0"/>
                    <a:pt x="9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0"/>
            <p:cNvSpPr/>
            <p:nvPr/>
          </p:nvSpPr>
          <p:spPr>
            <a:xfrm>
              <a:off x="347205" y="2798263"/>
              <a:ext cx="113831" cy="101351"/>
            </a:xfrm>
            <a:custGeom>
              <a:avLst/>
              <a:gdLst/>
              <a:ahLst/>
              <a:cxnLst/>
              <a:rect l="l" t="t" r="r" b="b"/>
              <a:pathLst>
                <a:path w="3694" h="3289" extrusionOk="0">
                  <a:moveTo>
                    <a:pt x="2773" y="295"/>
                  </a:moveTo>
                  <a:cubicBezTo>
                    <a:pt x="2994" y="295"/>
                    <a:pt x="3141" y="393"/>
                    <a:pt x="3203" y="589"/>
                  </a:cubicBezTo>
                  <a:cubicBezTo>
                    <a:pt x="3375" y="1080"/>
                    <a:pt x="3019" y="2025"/>
                    <a:pt x="1841" y="2957"/>
                  </a:cubicBezTo>
                  <a:cubicBezTo>
                    <a:pt x="675" y="2025"/>
                    <a:pt x="320" y="1080"/>
                    <a:pt x="479" y="589"/>
                  </a:cubicBezTo>
                  <a:cubicBezTo>
                    <a:pt x="553" y="393"/>
                    <a:pt x="700" y="295"/>
                    <a:pt x="909" y="295"/>
                  </a:cubicBezTo>
                  <a:cubicBezTo>
                    <a:pt x="1289" y="295"/>
                    <a:pt x="1547" y="601"/>
                    <a:pt x="1706" y="1227"/>
                  </a:cubicBezTo>
                  <a:cubicBezTo>
                    <a:pt x="1718" y="1288"/>
                    <a:pt x="1780" y="1338"/>
                    <a:pt x="1841" y="1338"/>
                  </a:cubicBezTo>
                  <a:cubicBezTo>
                    <a:pt x="1915" y="1338"/>
                    <a:pt x="1964" y="1288"/>
                    <a:pt x="1988" y="1227"/>
                  </a:cubicBezTo>
                  <a:cubicBezTo>
                    <a:pt x="2135" y="601"/>
                    <a:pt x="2405" y="295"/>
                    <a:pt x="2773" y="295"/>
                  </a:cubicBezTo>
                  <a:close/>
                  <a:moveTo>
                    <a:pt x="909" y="0"/>
                  </a:moveTo>
                  <a:cubicBezTo>
                    <a:pt x="577" y="0"/>
                    <a:pt x="307" y="184"/>
                    <a:pt x="209" y="503"/>
                  </a:cubicBezTo>
                  <a:cubicBezTo>
                    <a:pt x="1" y="1117"/>
                    <a:pt x="393" y="2209"/>
                    <a:pt x="1755" y="3251"/>
                  </a:cubicBezTo>
                  <a:cubicBezTo>
                    <a:pt x="1780" y="3276"/>
                    <a:pt x="1816" y="3288"/>
                    <a:pt x="1841" y="3288"/>
                  </a:cubicBezTo>
                  <a:cubicBezTo>
                    <a:pt x="1878" y="3288"/>
                    <a:pt x="1902" y="3276"/>
                    <a:pt x="1939" y="3251"/>
                  </a:cubicBezTo>
                  <a:cubicBezTo>
                    <a:pt x="3301" y="2209"/>
                    <a:pt x="3694" y="1117"/>
                    <a:pt x="3485" y="503"/>
                  </a:cubicBezTo>
                  <a:cubicBezTo>
                    <a:pt x="3375" y="184"/>
                    <a:pt x="3117" y="0"/>
                    <a:pt x="2773" y="0"/>
                  </a:cubicBezTo>
                  <a:cubicBezTo>
                    <a:pt x="2479" y="0"/>
                    <a:pt x="2099" y="135"/>
                    <a:pt x="1841" y="724"/>
                  </a:cubicBezTo>
                  <a:cubicBezTo>
                    <a:pt x="1596" y="135"/>
                    <a:pt x="1215" y="0"/>
                    <a:pt x="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0"/>
            <p:cNvSpPr/>
            <p:nvPr/>
          </p:nvSpPr>
          <p:spPr>
            <a:xfrm>
              <a:off x="485965" y="2798263"/>
              <a:ext cx="74511" cy="96050"/>
            </a:xfrm>
            <a:custGeom>
              <a:avLst/>
              <a:gdLst/>
              <a:ahLst/>
              <a:cxnLst/>
              <a:rect l="l" t="t" r="r" b="b"/>
              <a:pathLst>
                <a:path w="2418" h="3117" extrusionOk="0">
                  <a:moveTo>
                    <a:pt x="908" y="0"/>
                  </a:moveTo>
                  <a:cubicBezTo>
                    <a:pt x="565" y="0"/>
                    <a:pt x="307" y="184"/>
                    <a:pt x="197" y="503"/>
                  </a:cubicBezTo>
                  <a:cubicBezTo>
                    <a:pt x="0" y="1092"/>
                    <a:pt x="356" y="2110"/>
                    <a:pt x="1571" y="3117"/>
                  </a:cubicBezTo>
                  <a:cubicBezTo>
                    <a:pt x="1607" y="3018"/>
                    <a:pt x="1657" y="2932"/>
                    <a:pt x="1693" y="2834"/>
                  </a:cubicBezTo>
                  <a:cubicBezTo>
                    <a:pt x="638" y="1951"/>
                    <a:pt x="307" y="1068"/>
                    <a:pt x="466" y="589"/>
                  </a:cubicBezTo>
                  <a:cubicBezTo>
                    <a:pt x="540" y="393"/>
                    <a:pt x="687" y="282"/>
                    <a:pt x="908" y="282"/>
                  </a:cubicBezTo>
                  <a:cubicBezTo>
                    <a:pt x="1276" y="282"/>
                    <a:pt x="1546" y="601"/>
                    <a:pt x="1693" y="1227"/>
                  </a:cubicBezTo>
                  <a:cubicBezTo>
                    <a:pt x="1706" y="1288"/>
                    <a:pt x="1767" y="1338"/>
                    <a:pt x="1828" y="1338"/>
                  </a:cubicBezTo>
                  <a:cubicBezTo>
                    <a:pt x="1902" y="1338"/>
                    <a:pt x="1963" y="1288"/>
                    <a:pt x="1976" y="1227"/>
                  </a:cubicBezTo>
                  <a:cubicBezTo>
                    <a:pt x="2061" y="859"/>
                    <a:pt x="2196" y="589"/>
                    <a:pt x="2368" y="442"/>
                  </a:cubicBezTo>
                  <a:cubicBezTo>
                    <a:pt x="2380" y="319"/>
                    <a:pt x="2405" y="197"/>
                    <a:pt x="2417" y="74"/>
                  </a:cubicBezTo>
                  <a:lnTo>
                    <a:pt x="2417" y="74"/>
                  </a:lnTo>
                  <a:cubicBezTo>
                    <a:pt x="2209" y="160"/>
                    <a:pt x="2000" y="356"/>
                    <a:pt x="1828" y="724"/>
                  </a:cubicBezTo>
                  <a:cubicBezTo>
                    <a:pt x="1583" y="135"/>
                    <a:pt x="1203" y="0"/>
                    <a:pt x="9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0"/>
            <p:cNvSpPr/>
            <p:nvPr/>
          </p:nvSpPr>
          <p:spPr>
            <a:xfrm>
              <a:off x="416385" y="2673770"/>
              <a:ext cx="113831" cy="101073"/>
            </a:xfrm>
            <a:custGeom>
              <a:avLst/>
              <a:gdLst/>
              <a:ahLst/>
              <a:cxnLst/>
              <a:rect l="l" t="t" r="r" b="b"/>
              <a:pathLst>
                <a:path w="3694" h="3280" extrusionOk="0">
                  <a:moveTo>
                    <a:pt x="1853" y="323"/>
                  </a:moveTo>
                  <a:cubicBezTo>
                    <a:pt x="3019" y="1255"/>
                    <a:pt x="3387" y="2200"/>
                    <a:pt x="3215" y="2691"/>
                  </a:cubicBezTo>
                  <a:cubicBezTo>
                    <a:pt x="3142" y="2887"/>
                    <a:pt x="2994" y="2997"/>
                    <a:pt x="2786" y="2997"/>
                  </a:cubicBezTo>
                  <a:cubicBezTo>
                    <a:pt x="2405" y="2997"/>
                    <a:pt x="2148" y="2678"/>
                    <a:pt x="1988" y="2065"/>
                  </a:cubicBezTo>
                  <a:cubicBezTo>
                    <a:pt x="1976" y="1991"/>
                    <a:pt x="1915" y="1955"/>
                    <a:pt x="1853" y="1955"/>
                  </a:cubicBezTo>
                  <a:cubicBezTo>
                    <a:pt x="1780" y="1955"/>
                    <a:pt x="1731" y="1991"/>
                    <a:pt x="1706" y="2065"/>
                  </a:cubicBezTo>
                  <a:cubicBezTo>
                    <a:pt x="1559" y="2678"/>
                    <a:pt x="1289" y="2997"/>
                    <a:pt x="921" y="2997"/>
                  </a:cubicBezTo>
                  <a:cubicBezTo>
                    <a:pt x="700" y="2997"/>
                    <a:pt x="553" y="2887"/>
                    <a:pt x="492" y="2691"/>
                  </a:cubicBezTo>
                  <a:cubicBezTo>
                    <a:pt x="320" y="2200"/>
                    <a:pt x="676" y="1255"/>
                    <a:pt x="1853" y="323"/>
                  </a:cubicBezTo>
                  <a:close/>
                  <a:moveTo>
                    <a:pt x="1852" y="1"/>
                  </a:moveTo>
                  <a:cubicBezTo>
                    <a:pt x="1820" y="1"/>
                    <a:pt x="1786" y="10"/>
                    <a:pt x="1755" y="28"/>
                  </a:cubicBezTo>
                  <a:cubicBezTo>
                    <a:pt x="393" y="1084"/>
                    <a:pt x="1" y="2163"/>
                    <a:pt x="209" y="2789"/>
                  </a:cubicBezTo>
                  <a:cubicBezTo>
                    <a:pt x="320" y="3096"/>
                    <a:pt x="577" y="3280"/>
                    <a:pt x="921" y="3280"/>
                  </a:cubicBezTo>
                  <a:cubicBezTo>
                    <a:pt x="1215" y="3280"/>
                    <a:pt x="1596" y="3145"/>
                    <a:pt x="1853" y="2556"/>
                  </a:cubicBezTo>
                  <a:cubicBezTo>
                    <a:pt x="2099" y="3145"/>
                    <a:pt x="2479" y="3280"/>
                    <a:pt x="2786" y="3280"/>
                  </a:cubicBezTo>
                  <a:cubicBezTo>
                    <a:pt x="3117" y="3280"/>
                    <a:pt x="3387" y="3096"/>
                    <a:pt x="3485" y="2789"/>
                  </a:cubicBezTo>
                  <a:cubicBezTo>
                    <a:pt x="3694" y="2163"/>
                    <a:pt x="3301" y="1071"/>
                    <a:pt x="1939" y="28"/>
                  </a:cubicBezTo>
                  <a:cubicBezTo>
                    <a:pt x="1915" y="10"/>
                    <a:pt x="1884" y="1"/>
                    <a:pt x="18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0"/>
            <p:cNvSpPr/>
            <p:nvPr/>
          </p:nvSpPr>
          <p:spPr>
            <a:xfrm>
              <a:off x="278025" y="2673770"/>
              <a:ext cx="113831" cy="101073"/>
            </a:xfrm>
            <a:custGeom>
              <a:avLst/>
              <a:gdLst/>
              <a:ahLst/>
              <a:cxnLst/>
              <a:rect l="l" t="t" r="r" b="b"/>
              <a:pathLst>
                <a:path w="3694" h="3280" extrusionOk="0">
                  <a:moveTo>
                    <a:pt x="1853" y="323"/>
                  </a:moveTo>
                  <a:cubicBezTo>
                    <a:pt x="3019" y="1255"/>
                    <a:pt x="3374" y="2200"/>
                    <a:pt x="3215" y="2691"/>
                  </a:cubicBezTo>
                  <a:cubicBezTo>
                    <a:pt x="3141" y="2887"/>
                    <a:pt x="2994" y="2997"/>
                    <a:pt x="2773" y="2997"/>
                  </a:cubicBezTo>
                  <a:cubicBezTo>
                    <a:pt x="2405" y="2997"/>
                    <a:pt x="2135" y="2678"/>
                    <a:pt x="1988" y="2065"/>
                  </a:cubicBezTo>
                  <a:cubicBezTo>
                    <a:pt x="1976" y="1991"/>
                    <a:pt x="1914" y="1955"/>
                    <a:pt x="1853" y="1955"/>
                  </a:cubicBezTo>
                  <a:cubicBezTo>
                    <a:pt x="1779" y="1955"/>
                    <a:pt x="1718" y="1991"/>
                    <a:pt x="1706" y="2065"/>
                  </a:cubicBezTo>
                  <a:cubicBezTo>
                    <a:pt x="1559" y="2678"/>
                    <a:pt x="1289" y="2997"/>
                    <a:pt x="921" y="2997"/>
                  </a:cubicBezTo>
                  <a:cubicBezTo>
                    <a:pt x="700" y="2997"/>
                    <a:pt x="553" y="2887"/>
                    <a:pt x="479" y="2691"/>
                  </a:cubicBezTo>
                  <a:cubicBezTo>
                    <a:pt x="319" y="2200"/>
                    <a:pt x="675" y="1255"/>
                    <a:pt x="1853" y="323"/>
                  </a:cubicBezTo>
                  <a:close/>
                  <a:moveTo>
                    <a:pt x="1847" y="1"/>
                  </a:moveTo>
                  <a:cubicBezTo>
                    <a:pt x="1816" y="1"/>
                    <a:pt x="1786" y="10"/>
                    <a:pt x="1755" y="28"/>
                  </a:cubicBezTo>
                  <a:cubicBezTo>
                    <a:pt x="393" y="1084"/>
                    <a:pt x="0" y="2163"/>
                    <a:pt x="209" y="2789"/>
                  </a:cubicBezTo>
                  <a:cubicBezTo>
                    <a:pt x="319" y="3096"/>
                    <a:pt x="577" y="3280"/>
                    <a:pt x="921" y="3280"/>
                  </a:cubicBezTo>
                  <a:cubicBezTo>
                    <a:pt x="1215" y="3280"/>
                    <a:pt x="1595" y="3145"/>
                    <a:pt x="1853" y="2556"/>
                  </a:cubicBezTo>
                  <a:cubicBezTo>
                    <a:pt x="2098" y="3145"/>
                    <a:pt x="2479" y="3280"/>
                    <a:pt x="2773" y="3280"/>
                  </a:cubicBezTo>
                  <a:cubicBezTo>
                    <a:pt x="3117" y="3280"/>
                    <a:pt x="3374" y="3096"/>
                    <a:pt x="3485" y="2789"/>
                  </a:cubicBezTo>
                  <a:cubicBezTo>
                    <a:pt x="3693" y="2163"/>
                    <a:pt x="3301" y="1071"/>
                    <a:pt x="1939" y="28"/>
                  </a:cubicBezTo>
                  <a:cubicBezTo>
                    <a:pt x="1908" y="10"/>
                    <a:pt x="1878" y="1"/>
                    <a:pt x="1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0"/>
            <p:cNvSpPr/>
            <p:nvPr/>
          </p:nvSpPr>
          <p:spPr>
            <a:xfrm>
              <a:off x="139666" y="2673770"/>
              <a:ext cx="113831" cy="101073"/>
            </a:xfrm>
            <a:custGeom>
              <a:avLst/>
              <a:gdLst/>
              <a:ahLst/>
              <a:cxnLst/>
              <a:rect l="l" t="t" r="r" b="b"/>
              <a:pathLst>
                <a:path w="3694" h="3280" extrusionOk="0">
                  <a:moveTo>
                    <a:pt x="1840" y="323"/>
                  </a:moveTo>
                  <a:cubicBezTo>
                    <a:pt x="3018" y="1255"/>
                    <a:pt x="3374" y="2200"/>
                    <a:pt x="3215" y="2691"/>
                  </a:cubicBezTo>
                  <a:cubicBezTo>
                    <a:pt x="3141" y="2887"/>
                    <a:pt x="2994" y="2997"/>
                    <a:pt x="2773" y="2997"/>
                  </a:cubicBezTo>
                  <a:cubicBezTo>
                    <a:pt x="2405" y="2997"/>
                    <a:pt x="2135" y="2678"/>
                    <a:pt x="1988" y="2065"/>
                  </a:cubicBezTo>
                  <a:cubicBezTo>
                    <a:pt x="1975" y="1991"/>
                    <a:pt x="1914" y="1955"/>
                    <a:pt x="1853" y="1955"/>
                  </a:cubicBezTo>
                  <a:cubicBezTo>
                    <a:pt x="1779" y="1955"/>
                    <a:pt x="1718" y="1991"/>
                    <a:pt x="1705" y="2065"/>
                  </a:cubicBezTo>
                  <a:cubicBezTo>
                    <a:pt x="1558" y="2678"/>
                    <a:pt x="1288" y="2997"/>
                    <a:pt x="920" y="2997"/>
                  </a:cubicBezTo>
                  <a:cubicBezTo>
                    <a:pt x="699" y="2997"/>
                    <a:pt x="552" y="2887"/>
                    <a:pt x="479" y="2691"/>
                  </a:cubicBezTo>
                  <a:cubicBezTo>
                    <a:pt x="319" y="2200"/>
                    <a:pt x="675" y="1255"/>
                    <a:pt x="1840" y="323"/>
                  </a:cubicBezTo>
                  <a:close/>
                  <a:moveTo>
                    <a:pt x="1842" y="1"/>
                  </a:moveTo>
                  <a:cubicBezTo>
                    <a:pt x="1810" y="1"/>
                    <a:pt x="1779" y="10"/>
                    <a:pt x="1755" y="28"/>
                  </a:cubicBezTo>
                  <a:cubicBezTo>
                    <a:pt x="393" y="1084"/>
                    <a:pt x="0" y="2163"/>
                    <a:pt x="209" y="2789"/>
                  </a:cubicBezTo>
                  <a:cubicBezTo>
                    <a:pt x="319" y="3096"/>
                    <a:pt x="577" y="3280"/>
                    <a:pt x="920" y="3280"/>
                  </a:cubicBezTo>
                  <a:cubicBezTo>
                    <a:pt x="1215" y="3280"/>
                    <a:pt x="1595" y="3145"/>
                    <a:pt x="1853" y="2556"/>
                  </a:cubicBezTo>
                  <a:cubicBezTo>
                    <a:pt x="2098" y="3145"/>
                    <a:pt x="2478" y="3280"/>
                    <a:pt x="2773" y="3280"/>
                  </a:cubicBezTo>
                  <a:cubicBezTo>
                    <a:pt x="3116" y="3280"/>
                    <a:pt x="3374" y="3096"/>
                    <a:pt x="3484" y="2789"/>
                  </a:cubicBezTo>
                  <a:cubicBezTo>
                    <a:pt x="3693" y="2163"/>
                    <a:pt x="3300" y="1071"/>
                    <a:pt x="1939" y="28"/>
                  </a:cubicBezTo>
                  <a:cubicBezTo>
                    <a:pt x="1908" y="10"/>
                    <a:pt x="1874" y="1"/>
                    <a:pt x="18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0"/>
            <p:cNvSpPr/>
            <p:nvPr/>
          </p:nvSpPr>
          <p:spPr>
            <a:xfrm>
              <a:off x="1276" y="2673770"/>
              <a:ext cx="113831" cy="101073"/>
            </a:xfrm>
            <a:custGeom>
              <a:avLst/>
              <a:gdLst/>
              <a:ahLst/>
              <a:cxnLst/>
              <a:rect l="l" t="t" r="r" b="b"/>
              <a:pathLst>
                <a:path w="3694" h="3280" extrusionOk="0">
                  <a:moveTo>
                    <a:pt x="1841" y="323"/>
                  </a:moveTo>
                  <a:cubicBezTo>
                    <a:pt x="3019" y="1255"/>
                    <a:pt x="3375" y="2200"/>
                    <a:pt x="3215" y="2691"/>
                  </a:cubicBezTo>
                  <a:cubicBezTo>
                    <a:pt x="3142" y="2887"/>
                    <a:pt x="2994" y="2997"/>
                    <a:pt x="2774" y="2997"/>
                  </a:cubicBezTo>
                  <a:cubicBezTo>
                    <a:pt x="2405" y="2997"/>
                    <a:pt x="2136" y="2678"/>
                    <a:pt x="1988" y="2065"/>
                  </a:cubicBezTo>
                  <a:cubicBezTo>
                    <a:pt x="1976" y="1991"/>
                    <a:pt x="1915" y="1955"/>
                    <a:pt x="1841" y="1955"/>
                  </a:cubicBezTo>
                  <a:cubicBezTo>
                    <a:pt x="1780" y="1955"/>
                    <a:pt x="1718" y="1991"/>
                    <a:pt x="1706" y="2065"/>
                  </a:cubicBezTo>
                  <a:cubicBezTo>
                    <a:pt x="1559" y="2678"/>
                    <a:pt x="1289" y="2997"/>
                    <a:pt x="921" y="2997"/>
                  </a:cubicBezTo>
                  <a:cubicBezTo>
                    <a:pt x="700" y="2997"/>
                    <a:pt x="553" y="2887"/>
                    <a:pt x="479" y="2691"/>
                  </a:cubicBezTo>
                  <a:cubicBezTo>
                    <a:pt x="320" y="2200"/>
                    <a:pt x="676" y="1255"/>
                    <a:pt x="1841" y="323"/>
                  </a:cubicBezTo>
                  <a:close/>
                  <a:moveTo>
                    <a:pt x="1843" y="1"/>
                  </a:moveTo>
                  <a:cubicBezTo>
                    <a:pt x="1810" y="1"/>
                    <a:pt x="1780" y="10"/>
                    <a:pt x="1755" y="28"/>
                  </a:cubicBezTo>
                  <a:cubicBezTo>
                    <a:pt x="393" y="1084"/>
                    <a:pt x="1" y="2163"/>
                    <a:pt x="209" y="2789"/>
                  </a:cubicBezTo>
                  <a:cubicBezTo>
                    <a:pt x="320" y="3096"/>
                    <a:pt x="577" y="3280"/>
                    <a:pt x="921" y="3280"/>
                  </a:cubicBezTo>
                  <a:cubicBezTo>
                    <a:pt x="1215" y="3280"/>
                    <a:pt x="1596" y="3145"/>
                    <a:pt x="1841" y="2556"/>
                  </a:cubicBezTo>
                  <a:cubicBezTo>
                    <a:pt x="2099" y="3145"/>
                    <a:pt x="2479" y="3280"/>
                    <a:pt x="2774" y="3280"/>
                  </a:cubicBezTo>
                  <a:cubicBezTo>
                    <a:pt x="3117" y="3280"/>
                    <a:pt x="3375" y="3096"/>
                    <a:pt x="3485" y="2789"/>
                  </a:cubicBezTo>
                  <a:cubicBezTo>
                    <a:pt x="3694" y="2163"/>
                    <a:pt x="3301" y="1071"/>
                    <a:pt x="1939" y="28"/>
                  </a:cubicBezTo>
                  <a:cubicBezTo>
                    <a:pt x="1909" y="10"/>
                    <a:pt x="1875" y="1"/>
                    <a:pt x="18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0"/>
            <p:cNvSpPr/>
            <p:nvPr/>
          </p:nvSpPr>
          <p:spPr>
            <a:xfrm>
              <a:off x="-62973" y="2695033"/>
              <a:ext cx="38211" cy="79811"/>
            </a:xfrm>
            <a:custGeom>
              <a:avLst/>
              <a:gdLst/>
              <a:ahLst/>
              <a:cxnLst/>
              <a:rect l="l" t="t" r="r" b="b"/>
              <a:pathLst>
                <a:path w="1240" h="2590" extrusionOk="0">
                  <a:moveTo>
                    <a:pt x="258" y="1"/>
                  </a:moveTo>
                  <a:cubicBezTo>
                    <a:pt x="233" y="111"/>
                    <a:pt x="209" y="234"/>
                    <a:pt x="184" y="344"/>
                  </a:cubicBezTo>
                  <a:cubicBezTo>
                    <a:pt x="761" y="1019"/>
                    <a:pt x="920" y="1633"/>
                    <a:pt x="798" y="2001"/>
                  </a:cubicBezTo>
                  <a:cubicBezTo>
                    <a:pt x="736" y="2197"/>
                    <a:pt x="589" y="2307"/>
                    <a:pt x="368" y="2307"/>
                  </a:cubicBezTo>
                  <a:cubicBezTo>
                    <a:pt x="233" y="2307"/>
                    <a:pt x="111" y="2258"/>
                    <a:pt x="0" y="2172"/>
                  </a:cubicBezTo>
                  <a:cubicBezTo>
                    <a:pt x="0" y="2209"/>
                    <a:pt x="0" y="2234"/>
                    <a:pt x="0" y="2271"/>
                  </a:cubicBezTo>
                  <a:cubicBezTo>
                    <a:pt x="0" y="2344"/>
                    <a:pt x="0" y="2430"/>
                    <a:pt x="0" y="2516"/>
                  </a:cubicBezTo>
                  <a:cubicBezTo>
                    <a:pt x="135" y="2577"/>
                    <a:pt x="258" y="2590"/>
                    <a:pt x="368" y="2590"/>
                  </a:cubicBezTo>
                  <a:cubicBezTo>
                    <a:pt x="699" y="2590"/>
                    <a:pt x="969" y="2406"/>
                    <a:pt x="1080" y="2099"/>
                  </a:cubicBezTo>
                  <a:cubicBezTo>
                    <a:pt x="1239" y="1608"/>
                    <a:pt x="1031" y="823"/>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0"/>
            <p:cNvSpPr/>
            <p:nvPr/>
          </p:nvSpPr>
          <p:spPr>
            <a:xfrm>
              <a:off x="83336" y="3024322"/>
              <a:ext cx="97191" cy="44281"/>
            </a:xfrm>
            <a:custGeom>
              <a:avLst/>
              <a:gdLst/>
              <a:ahLst/>
              <a:cxnLst/>
              <a:rect l="l" t="t" r="r" b="b"/>
              <a:pathLst>
                <a:path w="3154" h="1437" extrusionOk="0">
                  <a:moveTo>
                    <a:pt x="491" y="1"/>
                  </a:moveTo>
                  <a:cubicBezTo>
                    <a:pt x="307" y="1"/>
                    <a:pt x="135" y="62"/>
                    <a:pt x="0" y="173"/>
                  </a:cubicBezTo>
                  <a:cubicBezTo>
                    <a:pt x="86" y="234"/>
                    <a:pt x="184" y="283"/>
                    <a:pt x="270" y="332"/>
                  </a:cubicBezTo>
                  <a:cubicBezTo>
                    <a:pt x="331" y="308"/>
                    <a:pt x="405" y="283"/>
                    <a:pt x="491" y="283"/>
                  </a:cubicBezTo>
                  <a:cubicBezTo>
                    <a:pt x="761" y="283"/>
                    <a:pt x="982" y="455"/>
                    <a:pt x="1129" y="786"/>
                  </a:cubicBezTo>
                  <a:cubicBezTo>
                    <a:pt x="1141" y="786"/>
                    <a:pt x="1141" y="798"/>
                    <a:pt x="1153" y="798"/>
                  </a:cubicBezTo>
                  <a:cubicBezTo>
                    <a:pt x="1215" y="823"/>
                    <a:pt x="1288" y="860"/>
                    <a:pt x="1350" y="884"/>
                  </a:cubicBezTo>
                  <a:cubicBezTo>
                    <a:pt x="1362" y="897"/>
                    <a:pt x="1374" y="897"/>
                    <a:pt x="1399" y="909"/>
                  </a:cubicBezTo>
                  <a:cubicBezTo>
                    <a:pt x="1460" y="933"/>
                    <a:pt x="1534" y="970"/>
                    <a:pt x="1607" y="995"/>
                  </a:cubicBezTo>
                  <a:cubicBezTo>
                    <a:pt x="1620" y="995"/>
                    <a:pt x="1620" y="995"/>
                    <a:pt x="1632" y="1007"/>
                  </a:cubicBezTo>
                  <a:cubicBezTo>
                    <a:pt x="1791" y="529"/>
                    <a:pt x="2037" y="283"/>
                    <a:pt x="2356" y="283"/>
                  </a:cubicBezTo>
                  <a:cubicBezTo>
                    <a:pt x="2577" y="283"/>
                    <a:pt x="2724" y="394"/>
                    <a:pt x="2785" y="590"/>
                  </a:cubicBezTo>
                  <a:cubicBezTo>
                    <a:pt x="2859" y="786"/>
                    <a:pt x="2834" y="1056"/>
                    <a:pt x="2724" y="1363"/>
                  </a:cubicBezTo>
                  <a:cubicBezTo>
                    <a:pt x="2810" y="1387"/>
                    <a:pt x="2908" y="1412"/>
                    <a:pt x="2994" y="1436"/>
                  </a:cubicBezTo>
                  <a:cubicBezTo>
                    <a:pt x="3129" y="1068"/>
                    <a:pt x="3153" y="749"/>
                    <a:pt x="3067" y="504"/>
                  </a:cubicBezTo>
                  <a:cubicBezTo>
                    <a:pt x="2957" y="185"/>
                    <a:pt x="2699" y="1"/>
                    <a:pt x="2356" y="1"/>
                  </a:cubicBezTo>
                  <a:cubicBezTo>
                    <a:pt x="2061" y="1"/>
                    <a:pt x="1681" y="136"/>
                    <a:pt x="1423" y="725"/>
                  </a:cubicBezTo>
                  <a:cubicBezTo>
                    <a:pt x="1166" y="136"/>
                    <a:pt x="798" y="1"/>
                    <a:pt x="4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0"/>
            <p:cNvSpPr/>
            <p:nvPr/>
          </p:nvSpPr>
          <p:spPr>
            <a:xfrm>
              <a:off x="211866" y="3024322"/>
              <a:ext cx="107020" cy="52601"/>
            </a:xfrm>
            <a:custGeom>
              <a:avLst/>
              <a:gdLst/>
              <a:ahLst/>
              <a:cxnLst/>
              <a:rect l="l" t="t" r="r" b="b"/>
              <a:pathLst>
                <a:path w="3473" h="1707" extrusionOk="0">
                  <a:moveTo>
                    <a:pt x="810" y="1"/>
                  </a:moveTo>
                  <a:cubicBezTo>
                    <a:pt x="479" y="1"/>
                    <a:pt x="209" y="185"/>
                    <a:pt x="111" y="504"/>
                  </a:cubicBezTo>
                  <a:cubicBezTo>
                    <a:pt x="0" y="798"/>
                    <a:pt x="50" y="1216"/>
                    <a:pt x="270" y="1682"/>
                  </a:cubicBezTo>
                  <a:cubicBezTo>
                    <a:pt x="393" y="1694"/>
                    <a:pt x="503" y="1706"/>
                    <a:pt x="614" y="1706"/>
                  </a:cubicBezTo>
                  <a:cubicBezTo>
                    <a:pt x="356" y="1252"/>
                    <a:pt x="295" y="860"/>
                    <a:pt x="381" y="590"/>
                  </a:cubicBezTo>
                  <a:cubicBezTo>
                    <a:pt x="442" y="394"/>
                    <a:pt x="602" y="283"/>
                    <a:pt x="810" y="283"/>
                  </a:cubicBezTo>
                  <a:cubicBezTo>
                    <a:pt x="1006" y="283"/>
                    <a:pt x="1178" y="369"/>
                    <a:pt x="1313" y="541"/>
                  </a:cubicBezTo>
                  <a:cubicBezTo>
                    <a:pt x="1411" y="676"/>
                    <a:pt x="1497" y="860"/>
                    <a:pt x="1571" y="1093"/>
                  </a:cubicBezTo>
                  <a:cubicBezTo>
                    <a:pt x="1583" y="1142"/>
                    <a:pt x="1595" y="1179"/>
                    <a:pt x="1608" y="1228"/>
                  </a:cubicBezTo>
                  <a:cubicBezTo>
                    <a:pt x="1620" y="1289"/>
                    <a:pt x="1681" y="1338"/>
                    <a:pt x="1743" y="1338"/>
                  </a:cubicBezTo>
                  <a:cubicBezTo>
                    <a:pt x="1816" y="1338"/>
                    <a:pt x="1865" y="1289"/>
                    <a:pt x="1890" y="1228"/>
                  </a:cubicBezTo>
                  <a:cubicBezTo>
                    <a:pt x="2037" y="602"/>
                    <a:pt x="2307" y="283"/>
                    <a:pt x="2675" y="283"/>
                  </a:cubicBezTo>
                  <a:cubicBezTo>
                    <a:pt x="2896" y="283"/>
                    <a:pt x="3043" y="394"/>
                    <a:pt x="3104" y="590"/>
                  </a:cubicBezTo>
                  <a:cubicBezTo>
                    <a:pt x="3190" y="835"/>
                    <a:pt x="3141" y="1179"/>
                    <a:pt x="2945" y="1584"/>
                  </a:cubicBezTo>
                  <a:cubicBezTo>
                    <a:pt x="3055" y="1559"/>
                    <a:pt x="3178" y="1535"/>
                    <a:pt x="3288" y="1522"/>
                  </a:cubicBezTo>
                  <a:cubicBezTo>
                    <a:pt x="3448" y="1117"/>
                    <a:pt x="3473" y="762"/>
                    <a:pt x="3387" y="504"/>
                  </a:cubicBezTo>
                  <a:cubicBezTo>
                    <a:pt x="3276" y="185"/>
                    <a:pt x="3019" y="1"/>
                    <a:pt x="2675" y="1"/>
                  </a:cubicBezTo>
                  <a:cubicBezTo>
                    <a:pt x="2381" y="1"/>
                    <a:pt x="2000" y="136"/>
                    <a:pt x="1743" y="725"/>
                  </a:cubicBezTo>
                  <a:cubicBezTo>
                    <a:pt x="1706" y="639"/>
                    <a:pt x="1657" y="553"/>
                    <a:pt x="1620" y="479"/>
                  </a:cubicBezTo>
                  <a:cubicBezTo>
                    <a:pt x="1571" y="418"/>
                    <a:pt x="1534" y="357"/>
                    <a:pt x="1485" y="308"/>
                  </a:cubicBezTo>
                  <a:cubicBezTo>
                    <a:pt x="1276" y="62"/>
                    <a:pt x="1019" y="1"/>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0"/>
            <p:cNvSpPr/>
            <p:nvPr/>
          </p:nvSpPr>
          <p:spPr>
            <a:xfrm>
              <a:off x="351365" y="3024322"/>
              <a:ext cx="48811" cy="35591"/>
            </a:xfrm>
            <a:custGeom>
              <a:avLst/>
              <a:gdLst/>
              <a:ahLst/>
              <a:cxnLst/>
              <a:rect l="l" t="t" r="r" b="b"/>
              <a:pathLst>
                <a:path w="1584" h="1155" extrusionOk="0">
                  <a:moveTo>
                    <a:pt x="774" y="1"/>
                  </a:moveTo>
                  <a:cubicBezTo>
                    <a:pt x="442" y="1"/>
                    <a:pt x="172" y="185"/>
                    <a:pt x="74" y="504"/>
                  </a:cubicBezTo>
                  <a:cubicBezTo>
                    <a:pt x="13" y="676"/>
                    <a:pt x="1" y="909"/>
                    <a:pt x="50" y="1154"/>
                  </a:cubicBezTo>
                  <a:cubicBezTo>
                    <a:pt x="148" y="1130"/>
                    <a:pt x="234" y="1093"/>
                    <a:pt x="332" y="1056"/>
                  </a:cubicBezTo>
                  <a:cubicBezTo>
                    <a:pt x="295" y="872"/>
                    <a:pt x="295" y="713"/>
                    <a:pt x="344" y="590"/>
                  </a:cubicBezTo>
                  <a:cubicBezTo>
                    <a:pt x="418" y="394"/>
                    <a:pt x="565" y="283"/>
                    <a:pt x="774" y="283"/>
                  </a:cubicBezTo>
                  <a:cubicBezTo>
                    <a:pt x="994" y="283"/>
                    <a:pt x="1178" y="394"/>
                    <a:pt x="1326" y="614"/>
                  </a:cubicBezTo>
                  <a:cubicBezTo>
                    <a:pt x="1412" y="565"/>
                    <a:pt x="1497" y="529"/>
                    <a:pt x="1583" y="479"/>
                  </a:cubicBezTo>
                  <a:cubicBezTo>
                    <a:pt x="1338" y="99"/>
                    <a:pt x="1031" y="1"/>
                    <a:pt x="7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0"/>
            <p:cNvSpPr/>
            <p:nvPr/>
          </p:nvSpPr>
          <p:spPr>
            <a:xfrm>
              <a:off x="416385" y="2899860"/>
              <a:ext cx="94540" cy="101073"/>
            </a:xfrm>
            <a:custGeom>
              <a:avLst/>
              <a:gdLst/>
              <a:ahLst/>
              <a:cxnLst/>
              <a:rect l="l" t="t" r="r" b="b"/>
              <a:pathLst>
                <a:path w="3068" h="3280" extrusionOk="0">
                  <a:moveTo>
                    <a:pt x="1852" y="0"/>
                  </a:moveTo>
                  <a:cubicBezTo>
                    <a:pt x="1820" y="0"/>
                    <a:pt x="1786" y="10"/>
                    <a:pt x="1755" y="28"/>
                  </a:cubicBezTo>
                  <a:cubicBezTo>
                    <a:pt x="393" y="1071"/>
                    <a:pt x="1" y="2163"/>
                    <a:pt x="209" y="2789"/>
                  </a:cubicBezTo>
                  <a:cubicBezTo>
                    <a:pt x="320" y="3095"/>
                    <a:pt x="577" y="3279"/>
                    <a:pt x="921" y="3279"/>
                  </a:cubicBezTo>
                  <a:cubicBezTo>
                    <a:pt x="1068" y="3279"/>
                    <a:pt x="1228" y="3242"/>
                    <a:pt x="1399" y="3144"/>
                  </a:cubicBezTo>
                  <a:cubicBezTo>
                    <a:pt x="1485" y="3083"/>
                    <a:pt x="1571" y="3009"/>
                    <a:pt x="1645" y="2911"/>
                  </a:cubicBezTo>
                  <a:cubicBezTo>
                    <a:pt x="1718" y="2813"/>
                    <a:pt x="1792" y="2703"/>
                    <a:pt x="1853" y="2555"/>
                  </a:cubicBezTo>
                  <a:cubicBezTo>
                    <a:pt x="1866" y="2592"/>
                    <a:pt x="1878" y="2629"/>
                    <a:pt x="1902" y="2654"/>
                  </a:cubicBezTo>
                  <a:cubicBezTo>
                    <a:pt x="1976" y="2580"/>
                    <a:pt x="2037" y="2506"/>
                    <a:pt x="2111" y="2433"/>
                  </a:cubicBezTo>
                  <a:cubicBezTo>
                    <a:pt x="2062" y="2322"/>
                    <a:pt x="2025" y="2200"/>
                    <a:pt x="1988" y="2052"/>
                  </a:cubicBezTo>
                  <a:cubicBezTo>
                    <a:pt x="1976" y="1991"/>
                    <a:pt x="1915" y="1942"/>
                    <a:pt x="1853" y="1942"/>
                  </a:cubicBezTo>
                  <a:cubicBezTo>
                    <a:pt x="1780" y="1942"/>
                    <a:pt x="1731" y="1991"/>
                    <a:pt x="1706" y="2052"/>
                  </a:cubicBezTo>
                  <a:cubicBezTo>
                    <a:pt x="1559" y="2678"/>
                    <a:pt x="1289" y="2997"/>
                    <a:pt x="921" y="2997"/>
                  </a:cubicBezTo>
                  <a:cubicBezTo>
                    <a:pt x="700" y="2997"/>
                    <a:pt x="553" y="2887"/>
                    <a:pt x="492" y="2690"/>
                  </a:cubicBezTo>
                  <a:cubicBezTo>
                    <a:pt x="320" y="2200"/>
                    <a:pt x="676" y="1255"/>
                    <a:pt x="1853" y="323"/>
                  </a:cubicBezTo>
                  <a:cubicBezTo>
                    <a:pt x="2332" y="703"/>
                    <a:pt x="2675" y="1095"/>
                    <a:pt x="2896" y="1439"/>
                  </a:cubicBezTo>
                  <a:cubicBezTo>
                    <a:pt x="2958" y="1353"/>
                    <a:pt x="3019" y="1267"/>
                    <a:pt x="3068" y="1181"/>
                  </a:cubicBezTo>
                  <a:cubicBezTo>
                    <a:pt x="2810" y="813"/>
                    <a:pt x="2442" y="421"/>
                    <a:pt x="1939" y="28"/>
                  </a:cubicBezTo>
                  <a:cubicBezTo>
                    <a:pt x="1915" y="10"/>
                    <a:pt x="1884" y="0"/>
                    <a:pt x="1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0"/>
            <p:cNvSpPr/>
            <p:nvPr/>
          </p:nvSpPr>
          <p:spPr>
            <a:xfrm>
              <a:off x="278025" y="2899860"/>
              <a:ext cx="113831" cy="101073"/>
            </a:xfrm>
            <a:custGeom>
              <a:avLst/>
              <a:gdLst/>
              <a:ahLst/>
              <a:cxnLst/>
              <a:rect l="l" t="t" r="r" b="b"/>
              <a:pathLst>
                <a:path w="3694" h="3280" extrusionOk="0">
                  <a:moveTo>
                    <a:pt x="1853" y="323"/>
                  </a:moveTo>
                  <a:cubicBezTo>
                    <a:pt x="3019" y="1255"/>
                    <a:pt x="3374" y="2200"/>
                    <a:pt x="3215" y="2690"/>
                  </a:cubicBezTo>
                  <a:cubicBezTo>
                    <a:pt x="3141" y="2887"/>
                    <a:pt x="2994" y="2997"/>
                    <a:pt x="2773" y="2997"/>
                  </a:cubicBezTo>
                  <a:cubicBezTo>
                    <a:pt x="2405" y="2997"/>
                    <a:pt x="2135" y="2678"/>
                    <a:pt x="1988" y="2052"/>
                  </a:cubicBezTo>
                  <a:cubicBezTo>
                    <a:pt x="1976" y="1991"/>
                    <a:pt x="1914" y="1942"/>
                    <a:pt x="1853" y="1942"/>
                  </a:cubicBezTo>
                  <a:cubicBezTo>
                    <a:pt x="1779" y="1942"/>
                    <a:pt x="1718" y="1991"/>
                    <a:pt x="1706" y="2052"/>
                  </a:cubicBezTo>
                  <a:cubicBezTo>
                    <a:pt x="1559" y="2678"/>
                    <a:pt x="1289" y="2997"/>
                    <a:pt x="921" y="2997"/>
                  </a:cubicBezTo>
                  <a:cubicBezTo>
                    <a:pt x="700" y="2997"/>
                    <a:pt x="553" y="2887"/>
                    <a:pt x="479" y="2690"/>
                  </a:cubicBezTo>
                  <a:cubicBezTo>
                    <a:pt x="319" y="2200"/>
                    <a:pt x="675" y="1255"/>
                    <a:pt x="1853" y="323"/>
                  </a:cubicBezTo>
                  <a:close/>
                  <a:moveTo>
                    <a:pt x="1847" y="0"/>
                  </a:moveTo>
                  <a:cubicBezTo>
                    <a:pt x="1816" y="0"/>
                    <a:pt x="1786" y="10"/>
                    <a:pt x="1755" y="28"/>
                  </a:cubicBezTo>
                  <a:cubicBezTo>
                    <a:pt x="393" y="1071"/>
                    <a:pt x="0" y="2163"/>
                    <a:pt x="209" y="2789"/>
                  </a:cubicBezTo>
                  <a:cubicBezTo>
                    <a:pt x="319" y="3095"/>
                    <a:pt x="577" y="3279"/>
                    <a:pt x="921" y="3279"/>
                  </a:cubicBezTo>
                  <a:cubicBezTo>
                    <a:pt x="1215" y="3279"/>
                    <a:pt x="1595" y="3144"/>
                    <a:pt x="1853" y="2555"/>
                  </a:cubicBezTo>
                  <a:cubicBezTo>
                    <a:pt x="2098" y="3144"/>
                    <a:pt x="2479" y="3279"/>
                    <a:pt x="2773" y="3279"/>
                  </a:cubicBezTo>
                  <a:cubicBezTo>
                    <a:pt x="3117" y="3279"/>
                    <a:pt x="3374" y="3095"/>
                    <a:pt x="3485" y="2789"/>
                  </a:cubicBezTo>
                  <a:cubicBezTo>
                    <a:pt x="3693" y="2163"/>
                    <a:pt x="3301" y="1071"/>
                    <a:pt x="1939" y="28"/>
                  </a:cubicBezTo>
                  <a:cubicBezTo>
                    <a:pt x="1908" y="10"/>
                    <a:pt x="1878" y="0"/>
                    <a:pt x="18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0"/>
            <p:cNvSpPr/>
            <p:nvPr/>
          </p:nvSpPr>
          <p:spPr>
            <a:xfrm>
              <a:off x="139666" y="2899860"/>
              <a:ext cx="113831" cy="101073"/>
            </a:xfrm>
            <a:custGeom>
              <a:avLst/>
              <a:gdLst/>
              <a:ahLst/>
              <a:cxnLst/>
              <a:rect l="l" t="t" r="r" b="b"/>
              <a:pathLst>
                <a:path w="3694" h="3280" extrusionOk="0">
                  <a:moveTo>
                    <a:pt x="1840" y="323"/>
                  </a:moveTo>
                  <a:cubicBezTo>
                    <a:pt x="3018" y="1255"/>
                    <a:pt x="3374" y="2200"/>
                    <a:pt x="3215" y="2690"/>
                  </a:cubicBezTo>
                  <a:cubicBezTo>
                    <a:pt x="3141" y="2887"/>
                    <a:pt x="2994" y="2997"/>
                    <a:pt x="2773" y="2997"/>
                  </a:cubicBezTo>
                  <a:cubicBezTo>
                    <a:pt x="2405" y="2997"/>
                    <a:pt x="2135" y="2678"/>
                    <a:pt x="1988" y="2052"/>
                  </a:cubicBezTo>
                  <a:cubicBezTo>
                    <a:pt x="1975" y="1991"/>
                    <a:pt x="1914" y="1942"/>
                    <a:pt x="1853" y="1942"/>
                  </a:cubicBezTo>
                  <a:cubicBezTo>
                    <a:pt x="1779" y="1942"/>
                    <a:pt x="1718" y="1991"/>
                    <a:pt x="1705" y="2052"/>
                  </a:cubicBezTo>
                  <a:cubicBezTo>
                    <a:pt x="1558" y="2678"/>
                    <a:pt x="1288" y="2997"/>
                    <a:pt x="920" y="2997"/>
                  </a:cubicBezTo>
                  <a:cubicBezTo>
                    <a:pt x="699" y="2997"/>
                    <a:pt x="552" y="2887"/>
                    <a:pt x="479" y="2690"/>
                  </a:cubicBezTo>
                  <a:cubicBezTo>
                    <a:pt x="319" y="2200"/>
                    <a:pt x="675" y="1255"/>
                    <a:pt x="1840" y="323"/>
                  </a:cubicBezTo>
                  <a:close/>
                  <a:moveTo>
                    <a:pt x="1842" y="0"/>
                  </a:moveTo>
                  <a:cubicBezTo>
                    <a:pt x="1810" y="0"/>
                    <a:pt x="1779" y="10"/>
                    <a:pt x="1755" y="28"/>
                  </a:cubicBezTo>
                  <a:cubicBezTo>
                    <a:pt x="393" y="1071"/>
                    <a:pt x="0" y="2163"/>
                    <a:pt x="209" y="2789"/>
                  </a:cubicBezTo>
                  <a:cubicBezTo>
                    <a:pt x="319" y="3095"/>
                    <a:pt x="577" y="3279"/>
                    <a:pt x="920" y="3279"/>
                  </a:cubicBezTo>
                  <a:cubicBezTo>
                    <a:pt x="1215" y="3279"/>
                    <a:pt x="1595" y="3144"/>
                    <a:pt x="1853" y="2555"/>
                  </a:cubicBezTo>
                  <a:cubicBezTo>
                    <a:pt x="2098" y="3144"/>
                    <a:pt x="2478" y="3279"/>
                    <a:pt x="2773" y="3279"/>
                  </a:cubicBezTo>
                  <a:cubicBezTo>
                    <a:pt x="3116" y="3279"/>
                    <a:pt x="3374" y="3095"/>
                    <a:pt x="3484" y="2789"/>
                  </a:cubicBezTo>
                  <a:cubicBezTo>
                    <a:pt x="3693" y="2163"/>
                    <a:pt x="3300" y="1071"/>
                    <a:pt x="1939" y="28"/>
                  </a:cubicBezTo>
                  <a:cubicBezTo>
                    <a:pt x="1908" y="10"/>
                    <a:pt x="1874" y="0"/>
                    <a:pt x="1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0"/>
            <p:cNvSpPr/>
            <p:nvPr/>
          </p:nvSpPr>
          <p:spPr>
            <a:xfrm>
              <a:off x="7716" y="2899860"/>
              <a:ext cx="107390" cy="101073"/>
            </a:xfrm>
            <a:custGeom>
              <a:avLst/>
              <a:gdLst/>
              <a:ahLst/>
              <a:cxnLst/>
              <a:rect l="l" t="t" r="r" b="b"/>
              <a:pathLst>
                <a:path w="3485" h="3280" extrusionOk="0">
                  <a:moveTo>
                    <a:pt x="1634" y="0"/>
                  </a:moveTo>
                  <a:cubicBezTo>
                    <a:pt x="1601" y="0"/>
                    <a:pt x="1571" y="10"/>
                    <a:pt x="1546" y="28"/>
                  </a:cubicBezTo>
                  <a:cubicBezTo>
                    <a:pt x="638" y="740"/>
                    <a:pt x="148" y="1451"/>
                    <a:pt x="0" y="2040"/>
                  </a:cubicBezTo>
                  <a:cubicBezTo>
                    <a:pt x="74" y="2138"/>
                    <a:pt x="160" y="2236"/>
                    <a:pt x="246" y="2322"/>
                  </a:cubicBezTo>
                  <a:cubicBezTo>
                    <a:pt x="295" y="1807"/>
                    <a:pt x="712" y="1059"/>
                    <a:pt x="1632" y="323"/>
                  </a:cubicBezTo>
                  <a:cubicBezTo>
                    <a:pt x="2810" y="1255"/>
                    <a:pt x="3166" y="2200"/>
                    <a:pt x="3006" y="2690"/>
                  </a:cubicBezTo>
                  <a:cubicBezTo>
                    <a:pt x="2933" y="2887"/>
                    <a:pt x="2785" y="2997"/>
                    <a:pt x="2565" y="2997"/>
                  </a:cubicBezTo>
                  <a:cubicBezTo>
                    <a:pt x="2196" y="2997"/>
                    <a:pt x="1927" y="2678"/>
                    <a:pt x="1779" y="2052"/>
                  </a:cubicBezTo>
                  <a:cubicBezTo>
                    <a:pt x="1767" y="1991"/>
                    <a:pt x="1706" y="1942"/>
                    <a:pt x="1632" y="1942"/>
                  </a:cubicBezTo>
                  <a:cubicBezTo>
                    <a:pt x="1571" y="1942"/>
                    <a:pt x="1509" y="1991"/>
                    <a:pt x="1497" y="2052"/>
                  </a:cubicBezTo>
                  <a:cubicBezTo>
                    <a:pt x="1362" y="2592"/>
                    <a:pt x="1154" y="2899"/>
                    <a:pt x="859" y="2973"/>
                  </a:cubicBezTo>
                  <a:cubicBezTo>
                    <a:pt x="945" y="3046"/>
                    <a:pt x="1019" y="3120"/>
                    <a:pt x="1105" y="3193"/>
                  </a:cubicBezTo>
                  <a:cubicBezTo>
                    <a:pt x="1301" y="3095"/>
                    <a:pt x="1485" y="2899"/>
                    <a:pt x="1632" y="2555"/>
                  </a:cubicBezTo>
                  <a:cubicBezTo>
                    <a:pt x="1890" y="3144"/>
                    <a:pt x="2270" y="3279"/>
                    <a:pt x="2565" y="3279"/>
                  </a:cubicBezTo>
                  <a:cubicBezTo>
                    <a:pt x="2908" y="3279"/>
                    <a:pt x="3166" y="3095"/>
                    <a:pt x="3276" y="2789"/>
                  </a:cubicBezTo>
                  <a:cubicBezTo>
                    <a:pt x="3485" y="2163"/>
                    <a:pt x="3092" y="1071"/>
                    <a:pt x="1730" y="28"/>
                  </a:cubicBezTo>
                  <a:cubicBezTo>
                    <a:pt x="1700" y="10"/>
                    <a:pt x="1666" y="0"/>
                    <a:pt x="1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2" name="Google Shape;1982;p40"/>
          <p:cNvSpPr txBox="1">
            <a:spLocks noGrp="1"/>
          </p:cNvSpPr>
          <p:nvPr>
            <p:ph type="title"/>
          </p:nvPr>
        </p:nvSpPr>
        <p:spPr>
          <a:xfrm>
            <a:off x="720000" y="19389"/>
            <a:ext cx="7704000" cy="115755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Cálculo de la cantidad óptima de pedidos.</a:t>
            </a:r>
            <a:endParaRPr dirty="0"/>
          </a:p>
        </p:txBody>
      </p:sp>
      <p:grpSp>
        <p:nvGrpSpPr>
          <p:cNvPr id="1991" name="Google Shape;1991;p40"/>
          <p:cNvGrpSpPr/>
          <p:nvPr/>
        </p:nvGrpSpPr>
        <p:grpSpPr>
          <a:xfrm rot="1177319">
            <a:off x="6535141" y="4142940"/>
            <a:ext cx="469801" cy="1028706"/>
            <a:chOff x="4608334" y="2122274"/>
            <a:chExt cx="303220" cy="663909"/>
          </a:xfrm>
        </p:grpSpPr>
        <p:sp>
          <p:nvSpPr>
            <p:cNvPr id="1992" name="Google Shape;1992;p40"/>
            <p:cNvSpPr/>
            <p:nvPr/>
          </p:nvSpPr>
          <p:spPr>
            <a:xfrm>
              <a:off x="4631753" y="2191855"/>
              <a:ext cx="260510" cy="594329"/>
            </a:xfrm>
            <a:custGeom>
              <a:avLst/>
              <a:gdLst/>
              <a:ahLst/>
              <a:cxnLst/>
              <a:rect l="l" t="t" r="r" b="b"/>
              <a:pathLst>
                <a:path w="8454" h="19287" extrusionOk="0">
                  <a:moveTo>
                    <a:pt x="3264" y="0"/>
                  </a:moveTo>
                  <a:lnTo>
                    <a:pt x="3264" y="4724"/>
                  </a:lnTo>
                  <a:lnTo>
                    <a:pt x="1571" y="6809"/>
                  </a:lnTo>
                  <a:cubicBezTo>
                    <a:pt x="1093" y="7398"/>
                    <a:pt x="725" y="8049"/>
                    <a:pt x="455" y="8748"/>
                  </a:cubicBezTo>
                  <a:cubicBezTo>
                    <a:pt x="160" y="9533"/>
                    <a:pt x="1" y="10380"/>
                    <a:pt x="1" y="11238"/>
                  </a:cubicBezTo>
                  <a:lnTo>
                    <a:pt x="1" y="18133"/>
                  </a:lnTo>
                  <a:cubicBezTo>
                    <a:pt x="1" y="18133"/>
                    <a:pt x="639" y="18600"/>
                    <a:pt x="1853" y="18943"/>
                  </a:cubicBezTo>
                  <a:cubicBezTo>
                    <a:pt x="2638" y="19176"/>
                    <a:pt x="3448" y="19287"/>
                    <a:pt x="4258" y="19287"/>
                  </a:cubicBezTo>
                  <a:cubicBezTo>
                    <a:pt x="5055" y="19274"/>
                    <a:pt x="5841" y="19164"/>
                    <a:pt x="6601" y="18943"/>
                  </a:cubicBezTo>
                  <a:cubicBezTo>
                    <a:pt x="7816" y="18600"/>
                    <a:pt x="8454" y="18133"/>
                    <a:pt x="8454" y="18133"/>
                  </a:cubicBezTo>
                  <a:lnTo>
                    <a:pt x="8454" y="11238"/>
                  </a:lnTo>
                  <a:cubicBezTo>
                    <a:pt x="8454" y="10380"/>
                    <a:pt x="8294" y="9533"/>
                    <a:pt x="7988" y="8748"/>
                  </a:cubicBezTo>
                  <a:cubicBezTo>
                    <a:pt x="7730" y="8049"/>
                    <a:pt x="7350" y="7398"/>
                    <a:pt x="6883" y="6809"/>
                  </a:cubicBezTo>
                  <a:lnTo>
                    <a:pt x="5190" y="4724"/>
                  </a:lnTo>
                  <a:lnTo>
                    <a:pt x="51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0"/>
            <p:cNvSpPr/>
            <p:nvPr/>
          </p:nvSpPr>
          <p:spPr>
            <a:xfrm>
              <a:off x="4612463" y="2509434"/>
              <a:ext cx="294930" cy="166124"/>
            </a:xfrm>
            <a:custGeom>
              <a:avLst/>
              <a:gdLst/>
              <a:ahLst/>
              <a:cxnLst/>
              <a:rect l="l" t="t" r="r" b="b"/>
              <a:pathLst>
                <a:path w="9571" h="5391" extrusionOk="0">
                  <a:moveTo>
                    <a:pt x="1" y="0"/>
                  </a:moveTo>
                  <a:lnTo>
                    <a:pt x="1" y="4000"/>
                  </a:lnTo>
                  <a:cubicBezTo>
                    <a:pt x="1" y="4000"/>
                    <a:pt x="1991" y="5390"/>
                    <a:pt x="4827" y="5390"/>
                  </a:cubicBezTo>
                  <a:cubicBezTo>
                    <a:pt x="6244" y="5390"/>
                    <a:pt x="7873" y="5042"/>
                    <a:pt x="9571" y="4000"/>
                  </a:cubicBezTo>
                  <a:lnTo>
                    <a:pt x="9571" y="0"/>
                  </a:lnTo>
                  <a:cubicBezTo>
                    <a:pt x="7873" y="1043"/>
                    <a:pt x="6244" y="1390"/>
                    <a:pt x="4827" y="1390"/>
                  </a:cubicBezTo>
                  <a:cubicBezTo>
                    <a:pt x="1991" y="139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0"/>
            <p:cNvSpPr/>
            <p:nvPr/>
          </p:nvSpPr>
          <p:spPr>
            <a:xfrm>
              <a:off x="4608334" y="2527276"/>
              <a:ext cx="303220" cy="49458"/>
            </a:xfrm>
            <a:custGeom>
              <a:avLst/>
              <a:gdLst/>
              <a:ahLst/>
              <a:cxnLst/>
              <a:rect l="l" t="t" r="r" b="b"/>
              <a:pathLst>
                <a:path w="9840" h="1605" extrusionOk="0">
                  <a:moveTo>
                    <a:pt x="131" y="1"/>
                  </a:moveTo>
                  <a:cubicBezTo>
                    <a:pt x="95" y="1"/>
                    <a:pt x="59" y="17"/>
                    <a:pt x="37" y="47"/>
                  </a:cubicBezTo>
                  <a:cubicBezTo>
                    <a:pt x="0" y="96"/>
                    <a:pt x="12" y="169"/>
                    <a:pt x="61" y="206"/>
                  </a:cubicBezTo>
                  <a:cubicBezTo>
                    <a:pt x="98" y="231"/>
                    <a:pt x="2123" y="1605"/>
                    <a:pt x="4981" y="1605"/>
                  </a:cubicBezTo>
                  <a:cubicBezTo>
                    <a:pt x="6417" y="1605"/>
                    <a:pt x="8061" y="1249"/>
                    <a:pt x="9766" y="206"/>
                  </a:cubicBezTo>
                  <a:cubicBezTo>
                    <a:pt x="9827" y="182"/>
                    <a:pt x="9840" y="108"/>
                    <a:pt x="9803" y="59"/>
                  </a:cubicBezTo>
                  <a:cubicBezTo>
                    <a:pt x="9787" y="21"/>
                    <a:pt x="9753" y="1"/>
                    <a:pt x="9717" y="1"/>
                  </a:cubicBezTo>
                  <a:cubicBezTo>
                    <a:pt x="9696" y="1"/>
                    <a:pt x="9674" y="8"/>
                    <a:pt x="9655" y="22"/>
                  </a:cubicBezTo>
                  <a:cubicBezTo>
                    <a:pt x="7988" y="1040"/>
                    <a:pt x="6382" y="1380"/>
                    <a:pt x="4981" y="1380"/>
                  </a:cubicBezTo>
                  <a:cubicBezTo>
                    <a:pt x="2195" y="1380"/>
                    <a:pt x="221" y="39"/>
                    <a:pt x="196" y="22"/>
                  </a:cubicBezTo>
                  <a:cubicBezTo>
                    <a:pt x="177" y="8"/>
                    <a:pt x="154" y="1"/>
                    <a:pt x="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0"/>
            <p:cNvSpPr/>
            <p:nvPr/>
          </p:nvSpPr>
          <p:spPr>
            <a:xfrm>
              <a:off x="4608334" y="2604806"/>
              <a:ext cx="303220" cy="49427"/>
            </a:xfrm>
            <a:custGeom>
              <a:avLst/>
              <a:gdLst/>
              <a:ahLst/>
              <a:cxnLst/>
              <a:rect l="l" t="t" r="r" b="b"/>
              <a:pathLst>
                <a:path w="9840" h="1604" extrusionOk="0">
                  <a:moveTo>
                    <a:pt x="134" y="1"/>
                  </a:moveTo>
                  <a:cubicBezTo>
                    <a:pt x="97" y="1"/>
                    <a:pt x="60" y="20"/>
                    <a:pt x="37" y="58"/>
                  </a:cubicBezTo>
                  <a:cubicBezTo>
                    <a:pt x="0" y="107"/>
                    <a:pt x="12" y="168"/>
                    <a:pt x="61" y="205"/>
                  </a:cubicBezTo>
                  <a:cubicBezTo>
                    <a:pt x="98" y="230"/>
                    <a:pt x="2123" y="1604"/>
                    <a:pt x="4981" y="1604"/>
                  </a:cubicBezTo>
                  <a:cubicBezTo>
                    <a:pt x="6417" y="1604"/>
                    <a:pt x="8061" y="1260"/>
                    <a:pt x="9766" y="218"/>
                  </a:cubicBezTo>
                  <a:cubicBezTo>
                    <a:pt x="9827" y="181"/>
                    <a:pt x="9840" y="107"/>
                    <a:pt x="9803" y="58"/>
                  </a:cubicBezTo>
                  <a:cubicBezTo>
                    <a:pt x="9786" y="25"/>
                    <a:pt x="9748" y="4"/>
                    <a:pt x="9710" y="4"/>
                  </a:cubicBezTo>
                  <a:cubicBezTo>
                    <a:pt x="9691" y="4"/>
                    <a:pt x="9672" y="9"/>
                    <a:pt x="9655" y="21"/>
                  </a:cubicBezTo>
                  <a:cubicBezTo>
                    <a:pt x="7985" y="1042"/>
                    <a:pt x="6375" y="1382"/>
                    <a:pt x="4972" y="1382"/>
                  </a:cubicBezTo>
                  <a:cubicBezTo>
                    <a:pt x="2191" y="1382"/>
                    <a:pt x="221" y="46"/>
                    <a:pt x="196" y="21"/>
                  </a:cubicBezTo>
                  <a:cubicBezTo>
                    <a:pt x="178" y="7"/>
                    <a:pt x="156" y="1"/>
                    <a:pt x="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0"/>
            <p:cNvSpPr/>
            <p:nvPr/>
          </p:nvSpPr>
          <p:spPr>
            <a:xfrm>
              <a:off x="4700194" y="2509434"/>
              <a:ext cx="124030" cy="186770"/>
            </a:xfrm>
            <a:custGeom>
              <a:avLst/>
              <a:gdLst/>
              <a:ahLst/>
              <a:cxnLst/>
              <a:rect l="l" t="t" r="r" b="b"/>
              <a:pathLst>
                <a:path w="4025" h="6061" extrusionOk="0">
                  <a:moveTo>
                    <a:pt x="2012" y="0"/>
                  </a:moveTo>
                  <a:cubicBezTo>
                    <a:pt x="896" y="0"/>
                    <a:pt x="0" y="1362"/>
                    <a:pt x="0" y="3030"/>
                  </a:cubicBezTo>
                  <a:cubicBezTo>
                    <a:pt x="0" y="4699"/>
                    <a:pt x="896" y="6061"/>
                    <a:pt x="2012" y="6061"/>
                  </a:cubicBezTo>
                  <a:cubicBezTo>
                    <a:pt x="3129" y="6061"/>
                    <a:pt x="4024" y="4699"/>
                    <a:pt x="4024" y="3030"/>
                  </a:cubicBezTo>
                  <a:cubicBezTo>
                    <a:pt x="4024" y="1362"/>
                    <a:pt x="3129" y="0"/>
                    <a:pt x="20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0"/>
            <p:cNvSpPr/>
            <p:nvPr/>
          </p:nvSpPr>
          <p:spPr>
            <a:xfrm>
              <a:off x="4710024" y="2526814"/>
              <a:ext cx="103600" cy="152010"/>
            </a:xfrm>
            <a:custGeom>
              <a:avLst/>
              <a:gdLst/>
              <a:ahLst/>
              <a:cxnLst/>
              <a:rect l="l" t="t" r="r" b="b"/>
              <a:pathLst>
                <a:path w="3362" h="4933" extrusionOk="0">
                  <a:moveTo>
                    <a:pt x="1681" y="221"/>
                  </a:moveTo>
                  <a:cubicBezTo>
                    <a:pt x="2491" y="221"/>
                    <a:pt x="3141" y="1227"/>
                    <a:pt x="3141" y="2466"/>
                  </a:cubicBezTo>
                  <a:cubicBezTo>
                    <a:pt x="3141" y="3706"/>
                    <a:pt x="2491" y="4712"/>
                    <a:pt x="1681" y="4712"/>
                  </a:cubicBezTo>
                  <a:cubicBezTo>
                    <a:pt x="884" y="4712"/>
                    <a:pt x="233" y="3706"/>
                    <a:pt x="233" y="2466"/>
                  </a:cubicBezTo>
                  <a:cubicBezTo>
                    <a:pt x="233" y="1227"/>
                    <a:pt x="884" y="221"/>
                    <a:pt x="1681" y="221"/>
                  </a:cubicBezTo>
                  <a:close/>
                  <a:moveTo>
                    <a:pt x="1681" y="0"/>
                  </a:moveTo>
                  <a:cubicBezTo>
                    <a:pt x="761" y="0"/>
                    <a:pt x="0" y="1105"/>
                    <a:pt x="0" y="2466"/>
                  </a:cubicBezTo>
                  <a:cubicBezTo>
                    <a:pt x="0" y="3828"/>
                    <a:pt x="761" y="4932"/>
                    <a:pt x="1681" y="4932"/>
                  </a:cubicBezTo>
                  <a:cubicBezTo>
                    <a:pt x="2614" y="4932"/>
                    <a:pt x="3362" y="3828"/>
                    <a:pt x="3362" y="2466"/>
                  </a:cubicBezTo>
                  <a:cubicBezTo>
                    <a:pt x="3362" y="1105"/>
                    <a:pt x="2614" y="0"/>
                    <a:pt x="16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0"/>
            <p:cNvSpPr/>
            <p:nvPr/>
          </p:nvSpPr>
          <p:spPr>
            <a:xfrm>
              <a:off x="4658994" y="2205074"/>
              <a:ext cx="207940" cy="257120"/>
            </a:xfrm>
            <a:custGeom>
              <a:avLst/>
              <a:gdLst/>
              <a:ahLst/>
              <a:cxnLst/>
              <a:rect l="l" t="t" r="r" b="b"/>
              <a:pathLst>
                <a:path w="6748" h="8344" extrusionOk="0">
                  <a:moveTo>
                    <a:pt x="2012" y="1"/>
                  </a:moveTo>
                  <a:lnTo>
                    <a:pt x="2012" y="3510"/>
                  </a:lnTo>
                  <a:lnTo>
                    <a:pt x="0" y="6430"/>
                  </a:lnTo>
                  <a:cubicBezTo>
                    <a:pt x="0" y="6430"/>
                    <a:pt x="1116" y="8343"/>
                    <a:pt x="3349" y="8343"/>
                  </a:cubicBezTo>
                  <a:cubicBezTo>
                    <a:pt x="5460" y="8343"/>
                    <a:pt x="6748" y="6368"/>
                    <a:pt x="6748" y="6368"/>
                  </a:cubicBezTo>
                  <a:lnTo>
                    <a:pt x="4699" y="4172"/>
                  </a:lnTo>
                  <a:lnTo>
                    <a:pt x="46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0"/>
            <p:cNvSpPr/>
            <p:nvPr/>
          </p:nvSpPr>
          <p:spPr>
            <a:xfrm>
              <a:off x="4668054" y="2381090"/>
              <a:ext cx="189451" cy="61075"/>
            </a:xfrm>
            <a:custGeom>
              <a:avLst/>
              <a:gdLst/>
              <a:ahLst/>
              <a:cxnLst/>
              <a:rect l="l" t="t" r="r" b="b"/>
              <a:pathLst>
                <a:path w="6148" h="1982" extrusionOk="0">
                  <a:moveTo>
                    <a:pt x="129" y="0"/>
                  </a:moveTo>
                  <a:cubicBezTo>
                    <a:pt x="110" y="0"/>
                    <a:pt x="90" y="6"/>
                    <a:pt x="74" y="18"/>
                  </a:cubicBezTo>
                  <a:cubicBezTo>
                    <a:pt x="13" y="43"/>
                    <a:pt x="0" y="116"/>
                    <a:pt x="25" y="165"/>
                  </a:cubicBezTo>
                  <a:cubicBezTo>
                    <a:pt x="37" y="190"/>
                    <a:pt x="1043" y="1981"/>
                    <a:pt x="3080" y="1981"/>
                  </a:cubicBezTo>
                  <a:cubicBezTo>
                    <a:pt x="5117" y="1981"/>
                    <a:pt x="6110" y="264"/>
                    <a:pt x="6123" y="251"/>
                  </a:cubicBezTo>
                  <a:cubicBezTo>
                    <a:pt x="6147" y="190"/>
                    <a:pt x="6135" y="129"/>
                    <a:pt x="6073" y="92"/>
                  </a:cubicBezTo>
                  <a:cubicBezTo>
                    <a:pt x="6058" y="84"/>
                    <a:pt x="6040" y="80"/>
                    <a:pt x="6022" y="80"/>
                  </a:cubicBezTo>
                  <a:cubicBezTo>
                    <a:pt x="5983" y="80"/>
                    <a:pt x="5943" y="99"/>
                    <a:pt x="5926" y="141"/>
                  </a:cubicBezTo>
                  <a:cubicBezTo>
                    <a:pt x="5914" y="153"/>
                    <a:pt x="4982" y="1760"/>
                    <a:pt x="3080" y="1760"/>
                  </a:cubicBezTo>
                  <a:cubicBezTo>
                    <a:pt x="1178" y="1760"/>
                    <a:pt x="234" y="80"/>
                    <a:pt x="221" y="55"/>
                  </a:cubicBezTo>
                  <a:cubicBezTo>
                    <a:pt x="205" y="22"/>
                    <a:pt x="167" y="0"/>
                    <a:pt x="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0"/>
            <p:cNvSpPr/>
            <p:nvPr/>
          </p:nvSpPr>
          <p:spPr>
            <a:xfrm>
              <a:off x="4627994" y="2723876"/>
              <a:ext cx="268060" cy="42278"/>
            </a:xfrm>
            <a:custGeom>
              <a:avLst/>
              <a:gdLst/>
              <a:ahLst/>
              <a:cxnLst/>
              <a:rect l="l" t="t" r="r" b="b"/>
              <a:pathLst>
                <a:path w="8699" h="1372" extrusionOk="0">
                  <a:moveTo>
                    <a:pt x="125" y="0"/>
                  </a:moveTo>
                  <a:cubicBezTo>
                    <a:pt x="90" y="0"/>
                    <a:pt x="59" y="17"/>
                    <a:pt x="37" y="46"/>
                  </a:cubicBezTo>
                  <a:cubicBezTo>
                    <a:pt x="0" y="96"/>
                    <a:pt x="12" y="169"/>
                    <a:pt x="61" y="206"/>
                  </a:cubicBezTo>
                  <a:cubicBezTo>
                    <a:pt x="86" y="218"/>
                    <a:pt x="724" y="684"/>
                    <a:pt x="1938" y="1028"/>
                  </a:cubicBezTo>
                  <a:cubicBezTo>
                    <a:pt x="2724" y="1261"/>
                    <a:pt x="3533" y="1371"/>
                    <a:pt x="4343" y="1371"/>
                  </a:cubicBezTo>
                  <a:lnTo>
                    <a:pt x="4380" y="1371"/>
                  </a:lnTo>
                  <a:cubicBezTo>
                    <a:pt x="5190" y="1371"/>
                    <a:pt x="5987" y="1249"/>
                    <a:pt x="6748" y="1028"/>
                  </a:cubicBezTo>
                  <a:cubicBezTo>
                    <a:pt x="7975" y="684"/>
                    <a:pt x="8613" y="218"/>
                    <a:pt x="8637" y="206"/>
                  </a:cubicBezTo>
                  <a:cubicBezTo>
                    <a:pt x="8686" y="169"/>
                    <a:pt x="8699" y="96"/>
                    <a:pt x="8662" y="46"/>
                  </a:cubicBezTo>
                  <a:cubicBezTo>
                    <a:pt x="8639" y="17"/>
                    <a:pt x="8604" y="0"/>
                    <a:pt x="8568" y="0"/>
                  </a:cubicBezTo>
                  <a:cubicBezTo>
                    <a:pt x="8545" y="0"/>
                    <a:pt x="8522" y="7"/>
                    <a:pt x="8502" y="22"/>
                  </a:cubicBezTo>
                  <a:cubicBezTo>
                    <a:pt x="8490" y="22"/>
                    <a:pt x="7877" y="476"/>
                    <a:pt x="6686" y="819"/>
                  </a:cubicBezTo>
                  <a:cubicBezTo>
                    <a:pt x="5938" y="1028"/>
                    <a:pt x="5165" y="1138"/>
                    <a:pt x="4380" y="1151"/>
                  </a:cubicBezTo>
                  <a:cubicBezTo>
                    <a:pt x="3570" y="1151"/>
                    <a:pt x="2773" y="1040"/>
                    <a:pt x="2000" y="819"/>
                  </a:cubicBezTo>
                  <a:cubicBezTo>
                    <a:pt x="822" y="476"/>
                    <a:pt x="196" y="22"/>
                    <a:pt x="196" y="22"/>
                  </a:cubicBezTo>
                  <a:cubicBezTo>
                    <a:pt x="172" y="7"/>
                    <a:pt x="148" y="0"/>
                    <a:pt x="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0"/>
            <p:cNvSpPr/>
            <p:nvPr/>
          </p:nvSpPr>
          <p:spPr>
            <a:xfrm>
              <a:off x="4736494" y="2122274"/>
              <a:ext cx="51430" cy="57871"/>
            </a:xfrm>
            <a:custGeom>
              <a:avLst/>
              <a:gdLst/>
              <a:ahLst/>
              <a:cxnLst/>
              <a:rect l="l" t="t" r="r" b="b"/>
              <a:pathLst>
                <a:path w="1669" h="1878" extrusionOk="0">
                  <a:moveTo>
                    <a:pt x="479" y="1"/>
                  </a:moveTo>
                  <a:cubicBezTo>
                    <a:pt x="331" y="1"/>
                    <a:pt x="196" y="62"/>
                    <a:pt x="98" y="173"/>
                  </a:cubicBezTo>
                  <a:cubicBezTo>
                    <a:pt x="37" y="259"/>
                    <a:pt x="0" y="357"/>
                    <a:pt x="0" y="479"/>
                  </a:cubicBezTo>
                  <a:lnTo>
                    <a:pt x="0" y="1878"/>
                  </a:lnTo>
                  <a:lnTo>
                    <a:pt x="1669" y="1878"/>
                  </a:lnTo>
                  <a:lnTo>
                    <a:pt x="1669" y="479"/>
                  </a:lnTo>
                  <a:cubicBezTo>
                    <a:pt x="1669" y="344"/>
                    <a:pt x="1620" y="222"/>
                    <a:pt x="1534" y="136"/>
                  </a:cubicBezTo>
                  <a:cubicBezTo>
                    <a:pt x="1448" y="50"/>
                    <a:pt x="1325" y="1"/>
                    <a:pt x="1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0"/>
            <p:cNvSpPr/>
            <p:nvPr/>
          </p:nvSpPr>
          <p:spPr>
            <a:xfrm>
              <a:off x="4748203" y="2132875"/>
              <a:ext cx="7211" cy="57100"/>
            </a:xfrm>
            <a:custGeom>
              <a:avLst/>
              <a:gdLst/>
              <a:ahLst/>
              <a:cxnLst/>
              <a:rect l="l" t="t" r="r" b="b"/>
              <a:pathLst>
                <a:path w="234" h="1853" extrusionOk="0">
                  <a:moveTo>
                    <a:pt x="111" y="0"/>
                  </a:moveTo>
                  <a:cubicBezTo>
                    <a:pt x="50" y="0"/>
                    <a:pt x="0" y="62"/>
                    <a:pt x="0" y="123"/>
                  </a:cubicBezTo>
                  <a:lnTo>
                    <a:pt x="0" y="1730"/>
                  </a:lnTo>
                  <a:cubicBezTo>
                    <a:pt x="0" y="1804"/>
                    <a:pt x="50" y="1853"/>
                    <a:pt x="111" y="1853"/>
                  </a:cubicBezTo>
                  <a:cubicBezTo>
                    <a:pt x="172" y="1853"/>
                    <a:pt x="234" y="1804"/>
                    <a:pt x="234" y="1730"/>
                  </a:cubicBezTo>
                  <a:lnTo>
                    <a:pt x="234" y="123"/>
                  </a:lnTo>
                  <a:cubicBezTo>
                    <a:pt x="234" y="62"/>
                    <a:pt x="172"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0"/>
            <p:cNvSpPr/>
            <p:nvPr/>
          </p:nvSpPr>
          <p:spPr>
            <a:xfrm>
              <a:off x="4768603" y="2132875"/>
              <a:ext cx="6841" cy="57100"/>
            </a:xfrm>
            <a:custGeom>
              <a:avLst/>
              <a:gdLst/>
              <a:ahLst/>
              <a:cxnLst/>
              <a:rect l="l" t="t" r="r" b="b"/>
              <a:pathLst>
                <a:path w="222" h="1853" extrusionOk="0">
                  <a:moveTo>
                    <a:pt x="111" y="0"/>
                  </a:moveTo>
                  <a:cubicBezTo>
                    <a:pt x="50" y="0"/>
                    <a:pt x="1" y="62"/>
                    <a:pt x="1" y="123"/>
                  </a:cubicBezTo>
                  <a:lnTo>
                    <a:pt x="1" y="1730"/>
                  </a:lnTo>
                  <a:cubicBezTo>
                    <a:pt x="1" y="1804"/>
                    <a:pt x="50" y="1853"/>
                    <a:pt x="111" y="1853"/>
                  </a:cubicBezTo>
                  <a:cubicBezTo>
                    <a:pt x="173" y="1853"/>
                    <a:pt x="222" y="1804"/>
                    <a:pt x="222" y="1730"/>
                  </a:cubicBezTo>
                  <a:lnTo>
                    <a:pt x="222" y="123"/>
                  </a:lnTo>
                  <a:cubicBezTo>
                    <a:pt x="222" y="62"/>
                    <a:pt x="173"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0"/>
            <p:cNvSpPr/>
            <p:nvPr/>
          </p:nvSpPr>
          <p:spPr>
            <a:xfrm>
              <a:off x="4713783" y="2176355"/>
              <a:ext cx="96081" cy="43881"/>
            </a:xfrm>
            <a:custGeom>
              <a:avLst/>
              <a:gdLst/>
              <a:ahLst/>
              <a:cxnLst/>
              <a:rect l="l" t="t" r="r" b="b"/>
              <a:pathLst>
                <a:path w="3118" h="1424" extrusionOk="0">
                  <a:moveTo>
                    <a:pt x="737" y="0"/>
                  </a:moveTo>
                  <a:cubicBezTo>
                    <a:pt x="541" y="0"/>
                    <a:pt x="357" y="86"/>
                    <a:pt x="222" y="209"/>
                  </a:cubicBezTo>
                  <a:cubicBezTo>
                    <a:pt x="87" y="344"/>
                    <a:pt x="1" y="516"/>
                    <a:pt x="1" y="712"/>
                  </a:cubicBezTo>
                  <a:cubicBezTo>
                    <a:pt x="1" y="933"/>
                    <a:pt x="99" y="1117"/>
                    <a:pt x="259" y="1252"/>
                  </a:cubicBezTo>
                  <a:cubicBezTo>
                    <a:pt x="394" y="1362"/>
                    <a:pt x="553" y="1423"/>
                    <a:pt x="737" y="1423"/>
                  </a:cubicBezTo>
                  <a:lnTo>
                    <a:pt x="2381" y="1423"/>
                  </a:lnTo>
                  <a:cubicBezTo>
                    <a:pt x="2541" y="1423"/>
                    <a:pt x="2700" y="1374"/>
                    <a:pt x="2823" y="1289"/>
                  </a:cubicBezTo>
                  <a:cubicBezTo>
                    <a:pt x="2995" y="1154"/>
                    <a:pt x="3117" y="945"/>
                    <a:pt x="3117" y="712"/>
                  </a:cubicBezTo>
                  <a:cubicBezTo>
                    <a:pt x="3117" y="516"/>
                    <a:pt x="3031" y="344"/>
                    <a:pt x="2896" y="209"/>
                  </a:cubicBezTo>
                  <a:cubicBezTo>
                    <a:pt x="2774" y="86"/>
                    <a:pt x="2590" y="0"/>
                    <a:pt x="23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0"/>
            <p:cNvSpPr/>
            <p:nvPr/>
          </p:nvSpPr>
          <p:spPr>
            <a:xfrm>
              <a:off x="4730053" y="2217185"/>
              <a:ext cx="64311" cy="6440"/>
            </a:xfrm>
            <a:custGeom>
              <a:avLst/>
              <a:gdLst/>
              <a:ahLst/>
              <a:cxnLst/>
              <a:rect l="l" t="t" r="r" b="b"/>
              <a:pathLst>
                <a:path w="2087" h="209" extrusionOk="0">
                  <a:moveTo>
                    <a:pt x="111" y="0"/>
                  </a:moveTo>
                  <a:cubicBezTo>
                    <a:pt x="50" y="0"/>
                    <a:pt x="1" y="49"/>
                    <a:pt x="1" y="98"/>
                  </a:cubicBezTo>
                  <a:cubicBezTo>
                    <a:pt x="1" y="160"/>
                    <a:pt x="50" y="209"/>
                    <a:pt x="111" y="209"/>
                  </a:cubicBezTo>
                  <a:lnTo>
                    <a:pt x="1976" y="209"/>
                  </a:lnTo>
                  <a:cubicBezTo>
                    <a:pt x="2037" y="209"/>
                    <a:pt x="2086" y="160"/>
                    <a:pt x="2086" y="98"/>
                  </a:cubicBezTo>
                  <a:cubicBezTo>
                    <a:pt x="2086" y="49"/>
                    <a:pt x="2037"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6" name="Google Shape;2006;p40"/>
          <p:cNvGrpSpPr/>
          <p:nvPr/>
        </p:nvGrpSpPr>
        <p:grpSpPr>
          <a:xfrm rot="-900261">
            <a:off x="68393" y="171896"/>
            <a:ext cx="865536" cy="360923"/>
            <a:chOff x="966463" y="681858"/>
            <a:chExt cx="872588" cy="363864"/>
          </a:xfrm>
        </p:grpSpPr>
        <p:sp>
          <p:nvSpPr>
            <p:cNvPr id="2007" name="Google Shape;2007;p40"/>
            <p:cNvSpPr/>
            <p:nvPr/>
          </p:nvSpPr>
          <p:spPr>
            <a:xfrm>
              <a:off x="1499532" y="681858"/>
              <a:ext cx="329690" cy="104401"/>
            </a:xfrm>
            <a:custGeom>
              <a:avLst/>
              <a:gdLst/>
              <a:ahLst/>
              <a:cxnLst/>
              <a:rect l="l" t="t" r="r" b="b"/>
              <a:pathLst>
                <a:path w="10699" h="3388" extrusionOk="0">
                  <a:moveTo>
                    <a:pt x="6839" y="1"/>
                  </a:moveTo>
                  <a:cubicBezTo>
                    <a:pt x="5582" y="1"/>
                    <a:pt x="5522" y="2148"/>
                    <a:pt x="5522" y="2148"/>
                  </a:cubicBezTo>
                  <a:cubicBezTo>
                    <a:pt x="5522" y="2148"/>
                    <a:pt x="5476" y="65"/>
                    <a:pt x="4256" y="65"/>
                  </a:cubicBezTo>
                  <a:cubicBezTo>
                    <a:pt x="4209" y="65"/>
                    <a:pt x="4161" y="69"/>
                    <a:pt x="4111" y="75"/>
                  </a:cubicBezTo>
                  <a:cubicBezTo>
                    <a:pt x="2865" y="232"/>
                    <a:pt x="3004" y="1863"/>
                    <a:pt x="3071" y="2338"/>
                  </a:cubicBezTo>
                  <a:lnTo>
                    <a:pt x="3071" y="2338"/>
                  </a:lnTo>
                  <a:cubicBezTo>
                    <a:pt x="2992" y="1913"/>
                    <a:pt x="2666" y="587"/>
                    <a:pt x="1669" y="587"/>
                  </a:cubicBezTo>
                  <a:cubicBezTo>
                    <a:pt x="1588" y="587"/>
                    <a:pt x="1502" y="596"/>
                    <a:pt x="1412" y="615"/>
                  </a:cubicBezTo>
                  <a:cubicBezTo>
                    <a:pt x="1" y="897"/>
                    <a:pt x="774" y="3203"/>
                    <a:pt x="774" y="3203"/>
                  </a:cubicBezTo>
                  <a:cubicBezTo>
                    <a:pt x="774" y="3203"/>
                    <a:pt x="7448" y="3387"/>
                    <a:pt x="8650" y="3387"/>
                  </a:cubicBezTo>
                  <a:cubicBezTo>
                    <a:pt x="9840" y="3387"/>
                    <a:pt x="10564" y="2467"/>
                    <a:pt x="10564" y="2467"/>
                  </a:cubicBezTo>
                  <a:cubicBezTo>
                    <a:pt x="10564" y="2467"/>
                    <a:pt x="10699" y="357"/>
                    <a:pt x="9570" y="185"/>
                  </a:cubicBezTo>
                  <a:cubicBezTo>
                    <a:pt x="9531" y="180"/>
                    <a:pt x="9492" y="177"/>
                    <a:pt x="9454" y="177"/>
                  </a:cubicBezTo>
                  <a:cubicBezTo>
                    <a:pt x="8426" y="177"/>
                    <a:pt x="8049" y="2197"/>
                    <a:pt x="8049" y="2197"/>
                  </a:cubicBezTo>
                  <a:cubicBezTo>
                    <a:pt x="8049" y="2197"/>
                    <a:pt x="8159" y="38"/>
                    <a:pt x="6871" y="1"/>
                  </a:cubicBezTo>
                  <a:cubicBezTo>
                    <a:pt x="6860" y="1"/>
                    <a:pt x="6850" y="1"/>
                    <a:pt x="6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0"/>
            <p:cNvSpPr/>
            <p:nvPr/>
          </p:nvSpPr>
          <p:spPr>
            <a:xfrm>
              <a:off x="1761521" y="705678"/>
              <a:ext cx="52201" cy="59042"/>
            </a:xfrm>
            <a:custGeom>
              <a:avLst/>
              <a:gdLst/>
              <a:ahLst/>
              <a:cxnLst/>
              <a:rect l="l" t="t" r="r" b="b"/>
              <a:pathLst>
                <a:path w="1694" h="1916" extrusionOk="0">
                  <a:moveTo>
                    <a:pt x="989" y="1"/>
                  </a:moveTo>
                  <a:cubicBezTo>
                    <a:pt x="351" y="1"/>
                    <a:pt x="37" y="1328"/>
                    <a:pt x="13" y="1473"/>
                  </a:cubicBezTo>
                  <a:cubicBezTo>
                    <a:pt x="1" y="1535"/>
                    <a:pt x="38" y="1584"/>
                    <a:pt x="87" y="1596"/>
                  </a:cubicBezTo>
                  <a:cubicBezTo>
                    <a:pt x="95" y="1598"/>
                    <a:pt x="103" y="1598"/>
                    <a:pt x="110" y="1598"/>
                  </a:cubicBezTo>
                  <a:cubicBezTo>
                    <a:pt x="160" y="1598"/>
                    <a:pt x="199" y="1565"/>
                    <a:pt x="209" y="1522"/>
                  </a:cubicBezTo>
                  <a:cubicBezTo>
                    <a:pt x="295" y="1181"/>
                    <a:pt x="586" y="210"/>
                    <a:pt x="987" y="210"/>
                  </a:cubicBezTo>
                  <a:cubicBezTo>
                    <a:pt x="990" y="210"/>
                    <a:pt x="992" y="210"/>
                    <a:pt x="995" y="210"/>
                  </a:cubicBezTo>
                  <a:cubicBezTo>
                    <a:pt x="1350" y="222"/>
                    <a:pt x="1485" y="1289"/>
                    <a:pt x="1485" y="1817"/>
                  </a:cubicBezTo>
                  <a:cubicBezTo>
                    <a:pt x="1485" y="1866"/>
                    <a:pt x="1534" y="1915"/>
                    <a:pt x="1596" y="1915"/>
                  </a:cubicBezTo>
                  <a:cubicBezTo>
                    <a:pt x="1645" y="1915"/>
                    <a:pt x="1694" y="1866"/>
                    <a:pt x="1694" y="1805"/>
                  </a:cubicBezTo>
                  <a:cubicBezTo>
                    <a:pt x="1694" y="1633"/>
                    <a:pt x="1657" y="26"/>
                    <a:pt x="1007" y="1"/>
                  </a:cubicBezTo>
                  <a:cubicBezTo>
                    <a:pt x="1001" y="1"/>
                    <a:pt x="995" y="1"/>
                    <a:pt x="9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0"/>
            <p:cNvSpPr/>
            <p:nvPr/>
          </p:nvSpPr>
          <p:spPr>
            <a:xfrm>
              <a:off x="1682142" y="698128"/>
              <a:ext cx="52940" cy="57871"/>
            </a:xfrm>
            <a:custGeom>
              <a:avLst/>
              <a:gdLst/>
              <a:ahLst/>
              <a:cxnLst/>
              <a:rect l="l" t="t" r="r" b="b"/>
              <a:pathLst>
                <a:path w="1718" h="1878" extrusionOk="0">
                  <a:moveTo>
                    <a:pt x="921" y="1"/>
                  </a:moveTo>
                  <a:cubicBezTo>
                    <a:pt x="270" y="25"/>
                    <a:pt x="37" y="1375"/>
                    <a:pt x="13" y="1534"/>
                  </a:cubicBezTo>
                  <a:cubicBezTo>
                    <a:pt x="0" y="1583"/>
                    <a:pt x="37" y="1645"/>
                    <a:pt x="99" y="1657"/>
                  </a:cubicBezTo>
                  <a:cubicBezTo>
                    <a:pt x="160" y="1657"/>
                    <a:pt x="209" y="1620"/>
                    <a:pt x="221" y="1559"/>
                  </a:cubicBezTo>
                  <a:cubicBezTo>
                    <a:pt x="270" y="1215"/>
                    <a:pt x="528" y="222"/>
                    <a:pt x="921" y="209"/>
                  </a:cubicBezTo>
                  <a:cubicBezTo>
                    <a:pt x="1276" y="209"/>
                    <a:pt x="1473" y="1264"/>
                    <a:pt x="1509" y="1780"/>
                  </a:cubicBezTo>
                  <a:cubicBezTo>
                    <a:pt x="1509" y="1841"/>
                    <a:pt x="1559" y="1878"/>
                    <a:pt x="1608" y="1878"/>
                  </a:cubicBezTo>
                  <a:lnTo>
                    <a:pt x="1620" y="1878"/>
                  </a:lnTo>
                  <a:cubicBezTo>
                    <a:pt x="1681" y="1878"/>
                    <a:pt x="1718" y="1829"/>
                    <a:pt x="1718" y="1767"/>
                  </a:cubicBezTo>
                  <a:cubicBezTo>
                    <a:pt x="1706" y="1583"/>
                    <a:pt x="1571" y="1"/>
                    <a:pt x="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0"/>
            <p:cNvSpPr/>
            <p:nvPr/>
          </p:nvSpPr>
          <p:spPr>
            <a:xfrm>
              <a:off x="1607292" y="699823"/>
              <a:ext cx="53711" cy="54666"/>
            </a:xfrm>
            <a:custGeom>
              <a:avLst/>
              <a:gdLst/>
              <a:ahLst/>
              <a:cxnLst/>
              <a:rect l="l" t="t" r="r" b="b"/>
              <a:pathLst>
                <a:path w="1743" h="1774" extrusionOk="0">
                  <a:moveTo>
                    <a:pt x="722" y="0"/>
                  </a:moveTo>
                  <a:cubicBezTo>
                    <a:pt x="698" y="0"/>
                    <a:pt x="675" y="2"/>
                    <a:pt x="650" y="7"/>
                  </a:cubicBezTo>
                  <a:cubicBezTo>
                    <a:pt x="12" y="130"/>
                    <a:pt x="0" y="1504"/>
                    <a:pt x="0" y="1663"/>
                  </a:cubicBezTo>
                  <a:cubicBezTo>
                    <a:pt x="0" y="1725"/>
                    <a:pt x="49" y="1774"/>
                    <a:pt x="111" y="1774"/>
                  </a:cubicBezTo>
                  <a:cubicBezTo>
                    <a:pt x="172" y="1774"/>
                    <a:pt x="209" y="1725"/>
                    <a:pt x="209" y="1663"/>
                  </a:cubicBezTo>
                  <a:cubicBezTo>
                    <a:pt x="209" y="1308"/>
                    <a:pt x="295" y="289"/>
                    <a:pt x="687" y="216"/>
                  </a:cubicBezTo>
                  <a:cubicBezTo>
                    <a:pt x="698" y="214"/>
                    <a:pt x="708" y="213"/>
                    <a:pt x="718" y="213"/>
                  </a:cubicBezTo>
                  <a:cubicBezTo>
                    <a:pt x="1063" y="213"/>
                    <a:pt x="1402" y="1187"/>
                    <a:pt x="1522" y="1676"/>
                  </a:cubicBezTo>
                  <a:cubicBezTo>
                    <a:pt x="1532" y="1718"/>
                    <a:pt x="1571" y="1752"/>
                    <a:pt x="1621" y="1752"/>
                  </a:cubicBezTo>
                  <a:cubicBezTo>
                    <a:pt x="1628" y="1752"/>
                    <a:pt x="1636" y="1751"/>
                    <a:pt x="1644" y="1749"/>
                  </a:cubicBezTo>
                  <a:cubicBezTo>
                    <a:pt x="1706" y="1737"/>
                    <a:pt x="1742" y="1676"/>
                    <a:pt x="1718" y="1627"/>
                  </a:cubicBezTo>
                  <a:cubicBezTo>
                    <a:pt x="1682" y="1450"/>
                    <a:pt x="1318" y="0"/>
                    <a:pt x="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0"/>
            <p:cNvSpPr/>
            <p:nvPr/>
          </p:nvSpPr>
          <p:spPr>
            <a:xfrm>
              <a:off x="1524862" y="714768"/>
              <a:ext cx="60521" cy="57131"/>
            </a:xfrm>
            <a:custGeom>
              <a:avLst/>
              <a:gdLst/>
              <a:ahLst/>
              <a:cxnLst/>
              <a:rect l="l" t="t" r="r" b="b"/>
              <a:pathLst>
                <a:path w="1964" h="1854" extrusionOk="0">
                  <a:moveTo>
                    <a:pt x="738" y="0"/>
                  </a:moveTo>
                  <a:cubicBezTo>
                    <a:pt x="692" y="0"/>
                    <a:pt x="647" y="8"/>
                    <a:pt x="602" y="25"/>
                  </a:cubicBezTo>
                  <a:cubicBezTo>
                    <a:pt x="1" y="258"/>
                    <a:pt x="234" y="1608"/>
                    <a:pt x="258" y="1767"/>
                  </a:cubicBezTo>
                  <a:cubicBezTo>
                    <a:pt x="271" y="1816"/>
                    <a:pt x="307" y="1853"/>
                    <a:pt x="356" y="1853"/>
                  </a:cubicBezTo>
                  <a:lnTo>
                    <a:pt x="381" y="1853"/>
                  </a:lnTo>
                  <a:cubicBezTo>
                    <a:pt x="442" y="1841"/>
                    <a:pt x="479" y="1792"/>
                    <a:pt x="467" y="1730"/>
                  </a:cubicBezTo>
                  <a:cubicBezTo>
                    <a:pt x="405" y="1387"/>
                    <a:pt x="307" y="369"/>
                    <a:pt x="675" y="221"/>
                  </a:cubicBezTo>
                  <a:cubicBezTo>
                    <a:pt x="696" y="214"/>
                    <a:pt x="716" y="210"/>
                    <a:pt x="738" y="210"/>
                  </a:cubicBezTo>
                  <a:cubicBezTo>
                    <a:pt x="1071" y="210"/>
                    <a:pt x="1559" y="1060"/>
                    <a:pt x="1755" y="1510"/>
                  </a:cubicBezTo>
                  <a:cubicBezTo>
                    <a:pt x="1773" y="1546"/>
                    <a:pt x="1811" y="1568"/>
                    <a:pt x="1849" y="1568"/>
                  </a:cubicBezTo>
                  <a:cubicBezTo>
                    <a:pt x="1863" y="1568"/>
                    <a:pt x="1877" y="1565"/>
                    <a:pt x="1890" y="1559"/>
                  </a:cubicBezTo>
                  <a:cubicBezTo>
                    <a:pt x="1939" y="1534"/>
                    <a:pt x="1964" y="1473"/>
                    <a:pt x="1939" y="1424"/>
                  </a:cubicBezTo>
                  <a:cubicBezTo>
                    <a:pt x="1871" y="1265"/>
                    <a:pt x="1308" y="0"/>
                    <a:pt x="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0"/>
            <p:cNvSpPr/>
            <p:nvPr/>
          </p:nvSpPr>
          <p:spPr>
            <a:xfrm>
              <a:off x="1428072" y="792823"/>
              <a:ext cx="336900" cy="195367"/>
            </a:xfrm>
            <a:custGeom>
              <a:avLst/>
              <a:gdLst/>
              <a:ahLst/>
              <a:cxnLst/>
              <a:rect l="l" t="t" r="r" b="b"/>
              <a:pathLst>
                <a:path w="10933" h="6340" extrusionOk="0">
                  <a:moveTo>
                    <a:pt x="7013" y="949"/>
                  </a:moveTo>
                  <a:cubicBezTo>
                    <a:pt x="8255" y="949"/>
                    <a:pt x="9190" y="1160"/>
                    <a:pt x="9190" y="1160"/>
                  </a:cubicBezTo>
                  <a:cubicBezTo>
                    <a:pt x="9190" y="1160"/>
                    <a:pt x="8859" y="4461"/>
                    <a:pt x="5411" y="5246"/>
                  </a:cubicBezTo>
                  <a:cubicBezTo>
                    <a:pt x="4953" y="5351"/>
                    <a:pt x="4547" y="5397"/>
                    <a:pt x="4186" y="5397"/>
                  </a:cubicBezTo>
                  <a:cubicBezTo>
                    <a:pt x="1987" y="5397"/>
                    <a:pt x="1498" y="3712"/>
                    <a:pt x="1498" y="3712"/>
                  </a:cubicBezTo>
                  <a:cubicBezTo>
                    <a:pt x="2655" y="1413"/>
                    <a:pt x="5172" y="949"/>
                    <a:pt x="7013" y="949"/>
                  </a:cubicBezTo>
                  <a:close/>
                  <a:moveTo>
                    <a:pt x="7837" y="0"/>
                  </a:moveTo>
                  <a:cubicBezTo>
                    <a:pt x="5223" y="0"/>
                    <a:pt x="1648" y="660"/>
                    <a:pt x="1" y="3933"/>
                  </a:cubicBezTo>
                  <a:cubicBezTo>
                    <a:pt x="1" y="3933"/>
                    <a:pt x="691" y="6340"/>
                    <a:pt x="3830" y="6340"/>
                  </a:cubicBezTo>
                  <a:cubicBezTo>
                    <a:pt x="4339" y="6340"/>
                    <a:pt x="4913" y="6277"/>
                    <a:pt x="5559" y="6129"/>
                  </a:cubicBezTo>
                  <a:cubicBezTo>
                    <a:pt x="10466" y="5001"/>
                    <a:pt x="10932" y="302"/>
                    <a:pt x="10932" y="302"/>
                  </a:cubicBezTo>
                  <a:cubicBezTo>
                    <a:pt x="10932" y="302"/>
                    <a:pt x="9604" y="0"/>
                    <a:pt x="7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0"/>
            <p:cNvSpPr/>
            <p:nvPr/>
          </p:nvSpPr>
          <p:spPr>
            <a:xfrm>
              <a:off x="1382343" y="737325"/>
              <a:ext cx="456709" cy="308397"/>
            </a:xfrm>
            <a:custGeom>
              <a:avLst/>
              <a:gdLst/>
              <a:ahLst/>
              <a:cxnLst/>
              <a:rect l="l" t="t" r="r" b="b"/>
              <a:pathLst>
                <a:path w="14821" h="10008" extrusionOk="0">
                  <a:moveTo>
                    <a:pt x="8587" y="2213"/>
                  </a:moveTo>
                  <a:cubicBezTo>
                    <a:pt x="10134" y="2213"/>
                    <a:pt x="11337" y="2520"/>
                    <a:pt x="11337" y="2520"/>
                  </a:cubicBezTo>
                  <a:cubicBezTo>
                    <a:pt x="11337" y="2520"/>
                    <a:pt x="11091" y="6654"/>
                    <a:pt x="7092" y="7464"/>
                  </a:cubicBezTo>
                  <a:cubicBezTo>
                    <a:pt x="6571" y="7568"/>
                    <a:pt x="6107" y="7613"/>
                    <a:pt x="5694" y="7613"/>
                  </a:cubicBezTo>
                  <a:cubicBezTo>
                    <a:pt x="2937" y="7613"/>
                    <a:pt x="2454" y="5599"/>
                    <a:pt x="2454" y="5599"/>
                  </a:cubicBezTo>
                  <a:cubicBezTo>
                    <a:pt x="3643" y="2800"/>
                    <a:pt x="6445" y="2213"/>
                    <a:pt x="8587" y="2213"/>
                  </a:cubicBezTo>
                  <a:close/>
                  <a:moveTo>
                    <a:pt x="9573" y="0"/>
                  </a:moveTo>
                  <a:cubicBezTo>
                    <a:pt x="6195" y="0"/>
                    <a:pt x="1940" y="1068"/>
                    <a:pt x="0" y="5906"/>
                  </a:cubicBezTo>
                  <a:cubicBezTo>
                    <a:pt x="0" y="5906"/>
                    <a:pt x="794" y="10008"/>
                    <a:pt x="5472" y="10008"/>
                  </a:cubicBezTo>
                  <a:cubicBezTo>
                    <a:pt x="6063" y="10008"/>
                    <a:pt x="6715" y="9942"/>
                    <a:pt x="7435" y="9795"/>
                  </a:cubicBezTo>
                  <a:cubicBezTo>
                    <a:pt x="14821" y="8274"/>
                    <a:pt x="14367" y="667"/>
                    <a:pt x="14367" y="667"/>
                  </a:cubicBezTo>
                  <a:cubicBezTo>
                    <a:pt x="14367" y="667"/>
                    <a:pt x="12244" y="0"/>
                    <a:pt x="95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0"/>
            <p:cNvSpPr/>
            <p:nvPr/>
          </p:nvSpPr>
          <p:spPr>
            <a:xfrm>
              <a:off x="1752831" y="767709"/>
              <a:ext cx="52971" cy="52940"/>
            </a:xfrm>
            <a:custGeom>
              <a:avLst/>
              <a:gdLst/>
              <a:ahLst/>
              <a:cxnLst/>
              <a:rect l="l" t="t" r="r" b="b"/>
              <a:pathLst>
                <a:path w="1719" h="1718" extrusionOk="0">
                  <a:moveTo>
                    <a:pt x="859" y="0"/>
                  </a:moveTo>
                  <a:cubicBezTo>
                    <a:pt x="393" y="0"/>
                    <a:pt x="1" y="381"/>
                    <a:pt x="1" y="859"/>
                  </a:cubicBezTo>
                  <a:cubicBezTo>
                    <a:pt x="1" y="1325"/>
                    <a:pt x="393" y="1718"/>
                    <a:pt x="859" y="1718"/>
                  </a:cubicBezTo>
                  <a:cubicBezTo>
                    <a:pt x="1338" y="1718"/>
                    <a:pt x="1718" y="1325"/>
                    <a:pt x="1718" y="859"/>
                  </a:cubicBezTo>
                  <a:cubicBezTo>
                    <a:pt x="1718" y="381"/>
                    <a:pt x="1338" y="0"/>
                    <a:pt x="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0"/>
            <p:cNvSpPr/>
            <p:nvPr/>
          </p:nvSpPr>
          <p:spPr>
            <a:xfrm>
              <a:off x="1696871" y="757478"/>
              <a:ext cx="28781" cy="28781"/>
            </a:xfrm>
            <a:custGeom>
              <a:avLst/>
              <a:gdLst/>
              <a:ahLst/>
              <a:cxnLst/>
              <a:rect l="l" t="t" r="r" b="b"/>
              <a:pathLst>
                <a:path w="934" h="934" extrusionOk="0">
                  <a:moveTo>
                    <a:pt x="467" y="1"/>
                  </a:moveTo>
                  <a:cubicBezTo>
                    <a:pt x="209" y="1"/>
                    <a:pt x="1" y="210"/>
                    <a:pt x="1" y="467"/>
                  </a:cubicBezTo>
                  <a:cubicBezTo>
                    <a:pt x="1" y="725"/>
                    <a:pt x="209" y="933"/>
                    <a:pt x="467" y="933"/>
                  </a:cubicBezTo>
                  <a:cubicBezTo>
                    <a:pt x="725" y="933"/>
                    <a:pt x="933" y="725"/>
                    <a:pt x="933" y="467"/>
                  </a:cubicBezTo>
                  <a:cubicBezTo>
                    <a:pt x="933" y="210"/>
                    <a:pt x="725"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0"/>
            <p:cNvSpPr/>
            <p:nvPr/>
          </p:nvSpPr>
          <p:spPr>
            <a:xfrm>
              <a:off x="1750582" y="847458"/>
              <a:ext cx="28750" cy="28781"/>
            </a:xfrm>
            <a:custGeom>
              <a:avLst/>
              <a:gdLst/>
              <a:ahLst/>
              <a:cxnLst/>
              <a:rect l="l" t="t" r="r" b="b"/>
              <a:pathLst>
                <a:path w="933" h="934" extrusionOk="0">
                  <a:moveTo>
                    <a:pt x="466" y="1"/>
                  </a:moveTo>
                  <a:cubicBezTo>
                    <a:pt x="209" y="1"/>
                    <a:pt x="0" y="209"/>
                    <a:pt x="0" y="467"/>
                  </a:cubicBezTo>
                  <a:cubicBezTo>
                    <a:pt x="0" y="725"/>
                    <a:pt x="209" y="933"/>
                    <a:pt x="466" y="933"/>
                  </a:cubicBezTo>
                  <a:cubicBezTo>
                    <a:pt x="724" y="933"/>
                    <a:pt x="932" y="725"/>
                    <a:pt x="932" y="467"/>
                  </a:cubicBezTo>
                  <a:cubicBezTo>
                    <a:pt x="932" y="209"/>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0"/>
            <p:cNvSpPr/>
            <p:nvPr/>
          </p:nvSpPr>
          <p:spPr>
            <a:xfrm>
              <a:off x="1721831" y="90834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0"/>
            <p:cNvSpPr/>
            <p:nvPr/>
          </p:nvSpPr>
          <p:spPr>
            <a:xfrm>
              <a:off x="1668152" y="954448"/>
              <a:ext cx="28381" cy="28781"/>
            </a:xfrm>
            <a:custGeom>
              <a:avLst/>
              <a:gdLst/>
              <a:ahLst/>
              <a:cxnLst/>
              <a:rect l="l" t="t" r="r" b="b"/>
              <a:pathLst>
                <a:path w="921" h="934" extrusionOk="0">
                  <a:moveTo>
                    <a:pt x="467" y="1"/>
                  </a:moveTo>
                  <a:cubicBezTo>
                    <a:pt x="209" y="1"/>
                    <a:pt x="0" y="210"/>
                    <a:pt x="0" y="467"/>
                  </a:cubicBezTo>
                  <a:cubicBezTo>
                    <a:pt x="0" y="725"/>
                    <a:pt x="209" y="933"/>
                    <a:pt x="467" y="933"/>
                  </a:cubicBezTo>
                  <a:cubicBezTo>
                    <a:pt x="712" y="933"/>
                    <a:pt x="921" y="725"/>
                    <a:pt x="921" y="467"/>
                  </a:cubicBezTo>
                  <a:cubicBezTo>
                    <a:pt x="921" y="210"/>
                    <a:pt x="712"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0"/>
            <p:cNvSpPr/>
            <p:nvPr/>
          </p:nvSpPr>
          <p:spPr>
            <a:xfrm>
              <a:off x="1625442" y="757478"/>
              <a:ext cx="28750" cy="28781"/>
            </a:xfrm>
            <a:custGeom>
              <a:avLst/>
              <a:gdLst/>
              <a:ahLst/>
              <a:cxnLst/>
              <a:rect l="l" t="t" r="r" b="b"/>
              <a:pathLst>
                <a:path w="933" h="934" extrusionOk="0">
                  <a:moveTo>
                    <a:pt x="466" y="1"/>
                  </a:moveTo>
                  <a:cubicBezTo>
                    <a:pt x="209" y="1"/>
                    <a:pt x="0" y="210"/>
                    <a:pt x="0" y="467"/>
                  </a:cubicBezTo>
                  <a:cubicBezTo>
                    <a:pt x="0" y="725"/>
                    <a:pt x="209" y="933"/>
                    <a:pt x="466" y="933"/>
                  </a:cubicBezTo>
                  <a:cubicBezTo>
                    <a:pt x="724" y="933"/>
                    <a:pt x="933" y="725"/>
                    <a:pt x="933" y="467"/>
                  </a:cubicBezTo>
                  <a:cubicBezTo>
                    <a:pt x="933" y="210"/>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0"/>
            <p:cNvSpPr/>
            <p:nvPr/>
          </p:nvSpPr>
          <p:spPr>
            <a:xfrm>
              <a:off x="1557372" y="767709"/>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0"/>
            <p:cNvSpPr/>
            <p:nvPr/>
          </p:nvSpPr>
          <p:spPr>
            <a:xfrm>
              <a:off x="1596692" y="986218"/>
              <a:ext cx="28781" cy="28750"/>
            </a:xfrm>
            <a:custGeom>
              <a:avLst/>
              <a:gdLst/>
              <a:ahLst/>
              <a:cxnLst/>
              <a:rect l="l" t="t" r="r" b="b"/>
              <a:pathLst>
                <a:path w="934" h="933" extrusionOk="0">
                  <a:moveTo>
                    <a:pt x="467" y="1"/>
                  </a:moveTo>
                  <a:cubicBezTo>
                    <a:pt x="209" y="1"/>
                    <a:pt x="1" y="209"/>
                    <a:pt x="1" y="467"/>
                  </a:cubicBezTo>
                  <a:cubicBezTo>
                    <a:pt x="1" y="724"/>
                    <a:pt x="209" y="933"/>
                    <a:pt x="467" y="933"/>
                  </a:cubicBezTo>
                  <a:cubicBezTo>
                    <a:pt x="725" y="933"/>
                    <a:pt x="933" y="724"/>
                    <a:pt x="933" y="467"/>
                  </a:cubicBezTo>
                  <a:cubicBezTo>
                    <a:pt x="933" y="209"/>
                    <a:pt x="725"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0"/>
            <p:cNvSpPr/>
            <p:nvPr/>
          </p:nvSpPr>
          <p:spPr>
            <a:xfrm>
              <a:off x="1519562" y="99265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0"/>
            <p:cNvSpPr/>
            <p:nvPr/>
          </p:nvSpPr>
          <p:spPr>
            <a:xfrm>
              <a:off x="1449242" y="96883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0"/>
            <p:cNvSpPr/>
            <p:nvPr/>
          </p:nvSpPr>
          <p:spPr>
            <a:xfrm>
              <a:off x="1490842" y="796428"/>
              <a:ext cx="28750" cy="28781"/>
            </a:xfrm>
            <a:custGeom>
              <a:avLst/>
              <a:gdLst/>
              <a:ahLst/>
              <a:cxnLst/>
              <a:rect l="l" t="t" r="r" b="b"/>
              <a:pathLst>
                <a:path w="933" h="934" extrusionOk="0">
                  <a:moveTo>
                    <a:pt x="467" y="1"/>
                  </a:moveTo>
                  <a:cubicBezTo>
                    <a:pt x="209" y="1"/>
                    <a:pt x="0" y="209"/>
                    <a:pt x="0" y="467"/>
                  </a:cubicBezTo>
                  <a:cubicBezTo>
                    <a:pt x="0" y="724"/>
                    <a:pt x="209" y="933"/>
                    <a:pt x="467" y="933"/>
                  </a:cubicBezTo>
                  <a:cubicBezTo>
                    <a:pt x="724" y="933"/>
                    <a:pt x="933" y="724"/>
                    <a:pt x="933" y="467"/>
                  </a:cubicBezTo>
                  <a:cubicBezTo>
                    <a:pt x="933" y="209"/>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0"/>
            <p:cNvSpPr/>
            <p:nvPr/>
          </p:nvSpPr>
          <p:spPr>
            <a:xfrm>
              <a:off x="1437532" y="839169"/>
              <a:ext cx="28750" cy="28750"/>
            </a:xfrm>
            <a:custGeom>
              <a:avLst/>
              <a:gdLst/>
              <a:ahLst/>
              <a:cxnLst/>
              <a:rect l="l" t="t" r="r" b="b"/>
              <a:pathLst>
                <a:path w="933" h="933" extrusionOk="0">
                  <a:moveTo>
                    <a:pt x="467" y="0"/>
                  </a:moveTo>
                  <a:cubicBezTo>
                    <a:pt x="209" y="0"/>
                    <a:pt x="1" y="221"/>
                    <a:pt x="1" y="466"/>
                  </a:cubicBezTo>
                  <a:cubicBezTo>
                    <a:pt x="1" y="724"/>
                    <a:pt x="209" y="932"/>
                    <a:pt x="467" y="932"/>
                  </a:cubicBezTo>
                  <a:cubicBezTo>
                    <a:pt x="724" y="932"/>
                    <a:pt x="933" y="724"/>
                    <a:pt x="933" y="466"/>
                  </a:cubicBezTo>
                  <a:cubicBezTo>
                    <a:pt x="933" y="221"/>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0"/>
            <p:cNvSpPr/>
            <p:nvPr/>
          </p:nvSpPr>
          <p:spPr>
            <a:xfrm>
              <a:off x="1730151" y="917038"/>
              <a:ext cx="11741" cy="11741"/>
            </a:xfrm>
            <a:custGeom>
              <a:avLst/>
              <a:gdLst/>
              <a:ahLst/>
              <a:cxnLst/>
              <a:rect l="l" t="t" r="r" b="b"/>
              <a:pathLst>
                <a:path w="381" h="381" extrusionOk="0">
                  <a:moveTo>
                    <a:pt x="197" y="0"/>
                  </a:moveTo>
                  <a:cubicBezTo>
                    <a:pt x="86" y="0"/>
                    <a:pt x="1" y="86"/>
                    <a:pt x="1" y="184"/>
                  </a:cubicBezTo>
                  <a:cubicBezTo>
                    <a:pt x="1" y="295"/>
                    <a:pt x="86" y="381"/>
                    <a:pt x="197" y="381"/>
                  </a:cubicBezTo>
                  <a:cubicBezTo>
                    <a:pt x="295" y="381"/>
                    <a:pt x="381" y="295"/>
                    <a:pt x="381" y="184"/>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0"/>
            <p:cNvSpPr/>
            <p:nvPr/>
          </p:nvSpPr>
          <p:spPr>
            <a:xfrm>
              <a:off x="1633731" y="765798"/>
              <a:ext cx="11771" cy="11771"/>
            </a:xfrm>
            <a:custGeom>
              <a:avLst/>
              <a:gdLst/>
              <a:ahLst/>
              <a:cxnLst/>
              <a:rect l="l" t="t" r="r" b="b"/>
              <a:pathLst>
                <a:path w="382" h="382" extrusionOk="0">
                  <a:moveTo>
                    <a:pt x="197" y="1"/>
                  </a:moveTo>
                  <a:cubicBezTo>
                    <a:pt x="87" y="1"/>
                    <a:pt x="1" y="87"/>
                    <a:pt x="1" y="197"/>
                  </a:cubicBezTo>
                  <a:cubicBezTo>
                    <a:pt x="1" y="308"/>
                    <a:pt x="87" y="381"/>
                    <a:pt x="197" y="381"/>
                  </a:cubicBezTo>
                  <a:cubicBezTo>
                    <a:pt x="295" y="381"/>
                    <a:pt x="381" y="308"/>
                    <a:pt x="381" y="197"/>
                  </a:cubicBezTo>
                  <a:cubicBezTo>
                    <a:pt x="381" y="87"/>
                    <a:pt x="295" y="1"/>
                    <a:pt x="1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0"/>
            <p:cNvSpPr/>
            <p:nvPr/>
          </p:nvSpPr>
          <p:spPr>
            <a:xfrm>
              <a:off x="1499532" y="805118"/>
              <a:ext cx="11741" cy="11771"/>
            </a:xfrm>
            <a:custGeom>
              <a:avLst/>
              <a:gdLst/>
              <a:ahLst/>
              <a:cxnLst/>
              <a:rect l="l" t="t" r="r" b="b"/>
              <a:pathLst>
                <a:path w="381" h="382" extrusionOk="0">
                  <a:moveTo>
                    <a:pt x="185" y="1"/>
                  </a:moveTo>
                  <a:cubicBezTo>
                    <a:pt x="86" y="1"/>
                    <a:pt x="1" y="87"/>
                    <a:pt x="1" y="185"/>
                  </a:cubicBezTo>
                  <a:cubicBezTo>
                    <a:pt x="1" y="295"/>
                    <a:pt x="86" y="381"/>
                    <a:pt x="185" y="381"/>
                  </a:cubicBezTo>
                  <a:cubicBezTo>
                    <a:pt x="295" y="381"/>
                    <a:pt x="381" y="295"/>
                    <a:pt x="381" y="185"/>
                  </a:cubicBezTo>
                  <a:cubicBezTo>
                    <a:pt x="381" y="87"/>
                    <a:pt x="295" y="1"/>
                    <a:pt x="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0"/>
            <p:cNvSpPr/>
            <p:nvPr/>
          </p:nvSpPr>
          <p:spPr>
            <a:xfrm>
              <a:off x="1605012" y="994538"/>
              <a:ext cx="11741" cy="11741"/>
            </a:xfrm>
            <a:custGeom>
              <a:avLst/>
              <a:gdLst/>
              <a:ahLst/>
              <a:cxnLst/>
              <a:rect l="l" t="t" r="r" b="b"/>
              <a:pathLst>
                <a:path w="381" h="381" extrusionOk="0">
                  <a:moveTo>
                    <a:pt x="197" y="0"/>
                  </a:moveTo>
                  <a:cubicBezTo>
                    <a:pt x="86" y="0"/>
                    <a:pt x="1" y="86"/>
                    <a:pt x="1" y="197"/>
                  </a:cubicBezTo>
                  <a:cubicBezTo>
                    <a:pt x="1" y="307"/>
                    <a:pt x="86" y="381"/>
                    <a:pt x="197" y="381"/>
                  </a:cubicBezTo>
                  <a:cubicBezTo>
                    <a:pt x="295" y="381"/>
                    <a:pt x="381" y="307"/>
                    <a:pt x="381" y="197"/>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0"/>
            <p:cNvSpPr/>
            <p:nvPr/>
          </p:nvSpPr>
          <p:spPr>
            <a:xfrm>
              <a:off x="1457963" y="977528"/>
              <a:ext cx="11741" cy="11741"/>
            </a:xfrm>
            <a:custGeom>
              <a:avLst/>
              <a:gdLst/>
              <a:ahLst/>
              <a:cxnLst/>
              <a:rect l="l" t="t" r="r" b="b"/>
              <a:pathLst>
                <a:path w="381" h="381" extrusionOk="0">
                  <a:moveTo>
                    <a:pt x="184" y="0"/>
                  </a:moveTo>
                  <a:cubicBezTo>
                    <a:pt x="74" y="0"/>
                    <a:pt x="0" y="86"/>
                    <a:pt x="0" y="184"/>
                  </a:cubicBezTo>
                  <a:cubicBezTo>
                    <a:pt x="0" y="295"/>
                    <a:pt x="74" y="381"/>
                    <a:pt x="184" y="381"/>
                  </a:cubicBezTo>
                  <a:cubicBezTo>
                    <a:pt x="295" y="381"/>
                    <a:pt x="380" y="295"/>
                    <a:pt x="380" y="184"/>
                  </a:cubicBezTo>
                  <a:cubicBezTo>
                    <a:pt x="380" y="86"/>
                    <a:pt x="295" y="0"/>
                    <a:pt x="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0"/>
            <p:cNvSpPr/>
            <p:nvPr/>
          </p:nvSpPr>
          <p:spPr>
            <a:xfrm>
              <a:off x="1471182" y="818831"/>
              <a:ext cx="243500" cy="143598"/>
            </a:xfrm>
            <a:custGeom>
              <a:avLst/>
              <a:gdLst/>
              <a:ahLst/>
              <a:cxnLst/>
              <a:rect l="l" t="t" r="r" b="b"/>
              <a:pathLst>
                <a:path w="7902" h="4660" extrusionOk="0">
                  <a:moveTo>
                    <a:pt x="5633" y="211"/>
                  </a:moveTo>
                  <a:cubicBezTo>
                    <a:pt x="6618" y="211"/>
                    <a:pt x="7404" y="342"/>
                    <a:pt x="7668" y="390"/>
                  </a:cubicBezTo>
                  <a:cubicBezTo>
                    <a:pt x="7583" y="930"/>
                    <a:pt x="6994" y="3617"/>
                    <a:pt x="3988" y="4304"/>
                  </a:cubicBezTo>
                  <a:cubicBezTo>
                    <a:pt x="3538" y="4406"/>
                    <a:pt x="3140" y="4450"/>
                    <a:pt x="2787" y="4450"/>
                  </a:cubicBezTo>
                  <a:cubicBezTo>
                    <a:pt x="853" y="4450"/>
                    <a:pt x="304" y="3128"/>
                    <a:pt x="221" y="2868"/>
                  </a:cubicBezTo>
                  <a:cubicBezTo>
                    <a:pt x="1357" y="653"/>
                    <a:pt x="3827" y="211"/>
                    <a:pt x="5633" y="211"/>
                  </a:cubicBezTo>
                  <a:close/>
                  <a:moveTo>
                    <a:pt x="5645" y="0"/>
                  </a:moveTo>
                  <a:cubicBezTo>
                    <a:pt x="3773" y="0"/>
                    <a:pt x="1192" y="469"/>
                    <a:pt x="13" y="2819"/>
                  </a:cubicBezTo>
                  <a:cubicBezTo>
                    <a:pt x="0" y="2844"/>
                    <a:pt x="0" y="2868"/>
                    <a:pt x="0" y="2893"/>
                  </a:cubicBezTo>
                  <a:cubicBezTo>
                    <a:pt x="13" y="2917"/>
                    <a:pt x="540" y="4660"/>
                    <a:pt x="2798" y="4660"/>
                  </a:cubicBezTo>
                  <a:lnTo>
                    <a:pt x="2810" y="4660"/>
                  </a:lnTo>
                  <a:cubicBezTo>
                    <a:pt x="3166" y="4660"/>
                    <a:pt x="3571" y="4611"/>
                    <a:pt x="4037" y="4500"/>
                  </a:cubicBezTo>
                  <a:cubicBezTo>
                    <a:pt x="7509" y="3715"/>
                    <a:pt x="7889" y="353"/>
                    <a:pt x="7889" y="316"/>
                  </a:cubicBezTo>
                  <a:cubicBezTo>
                    <a:pt x="7901" y="267"/>
                    <a:pt x="7865" y="218"/>
                    <a:pt x="7816" y="206"/>
                  </a:cubicBezTo>
                  <a:cubicBezTo>
                    <a:pt x="7791" y="201"/>
                    <a:pt x="6870" y="0"/>
                    <a:pt x="56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0"/>
            <p:cNvSpPr/>
            <p:nvPr/>
          </p:nvSpPr>
          <p:spPr>
            <a:xfrm>
              <a:off x="976293" y="681858"/>
              <a:ext cx="329320" cy="104401"/>
            </a:xfrm>
            <a:custGeom>
              <a:avLst/>
              <a:gdLst/>
              <a:ahLst/>
              <a:cxnLst/>
              <a:rect l="l" t="t" r="r" b="b"/>
              <a:pathLst>
                <a:path w="10687" h="3388" extrusionOk="0">
                  <a:moveTo>
                    <a:pt x="3861" y="1"/>
                  </a:moveTo>
                  <a:cubicBezTo>
                    <a:pt x="3850" y="1"/>
                    <a:pt x="3839" y="1"/>
                    <a:pt x="3829" y="1"/>
                  </a:cubicBezTo>
                  <a:cubicBezTo>
                    <a:pt x="2540" y="38"/>
                    <a:pt x="2651" y="2197"/>
                    <a:pt x="2651" y="2197"/>
                  </a:cubicBezTo>
                  <a:cubicBezTo>
                    <a:pt x="2651" y="2197"/>
                    <a:pt x="2274" y="177"/>
                    <a:pt x="1234" y="177"/>
                  </a:cubicBezTo>
                  <a:cubicBezTo>
                    <a:pt x="1196" y="177"/>
                    <a:pt x="1157" y="180"/>
                    <a:pt x="1117" y="185"/>
                  </a:cubicBezTo>
                  <a:cubicBezTo>
                    <a:pt x="1" y="357"/>
                    <a:pt x="136" y="2467"/>
                    <a:pt x="136" y="2467"/>
                  </a:cubicBezTo>
                  <a:cubicBezTo>
                    <a:pt x="136" y="2467"/>
                    <a:pt x="860" y="3387"/>
                    <a:pt x="2050" y="3387"/>
                  </a:cubicBezTo>
                  <a:cubicBezTo>
                    <a:pt x="3240" y="3387"/>
                    <a:pt x="9926" y="3203"/>
                    <a:pt x="9926" y="3203"/>
                  </a:cubicBezTo>
                  <a:cubicBezTo>
                    <a:pt x="9926" y="3203"/>
                    <a:pt x="10687" y="897"/>
                    <a:pt x="9288" y="615"/>
                  </a:cubicBezTo>
                  <a:cubicBezTo>
                    <a:pt x="9198" y="596"/>
                    <a:pt x="9112" y="587"/>
                    <a:pt x="9030" y="587"/>
                  </a:cubicBezTo>
                  <a:cubicBezTo>
                    <a:pt x="8034" y="587"/>
                    <a:pt x="7707" y="1913"/>
                    <a:pt x="7628" y="2338"/>
                  </a:cubicBezTo>
                  <a:lnTo>
                    <a:pt x="7628" y="2338"/>
                  </a:lnTo>
                  <a:cubicBezTo>
                    <a:pt x="7696" y="1863"/>
                    <a:pt x="7835" y="232"/>
                    <a:pt x="6589" y="75"/>
                  </a:cubicBezTo>
                  <a:cubicBezTo>
                    <a:pt x="6539" y="69"/>
                    <a:pt x="6490" y="65"/>
                    <a:pt x="6444" y="65"/>
                  </a:cubicBezTo>
                  <a:cubicBezTo>
                    <a:pt x="5224" y="65"/>
                    <a:pt x="5178" y="2148"/>
                    <a:pt x="5178" y="2148"/>
                  </a:cubicBezTo>
                  <a:cubicBezTo>
                    <a:pt x="5178" y="2148"/>
                    <a:pt x="5118" y="1"/>
                    <a:pt x="3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0"/>
            <p:cNvSpPr/>
            <p:nvPr/>
          </p:nvSpPr>
          <p:spPr>
            <a:xfrm>
              <a:off x="991793" y="705709"/>
              <a:ext cx="52201" cy="59011"/>
            </a:xfrm>
            <a:custGeom>
              <a:avLst/>
              <a:gdLst/>
              <a:ahLst/>
              <a:cxnLst/>
              <a:rect l="l" t="t" r="r" b="b"/>
              <a:pathLst>
                <a:path w="1694" h="1915" extrusionOk="0">
                  <a:moveTo>
                    <a:pt x="700" y="0"/>
                  </a:moveTo>
                  <a:cubicBezTo>
                    <a:pt x="38" y="25"/>
                    <a:pt x="1" y="1632"/>
                    <a:pt x="1" y="1804"/>
                  </a:cubicBezTo>
                  <a:cubicBezTo>
                    <a:pt x="1" y="1865"/>
                    <a:pt x="50" y="1914"/>
                    <a:pt x="99" y="1914"/>
                  </a:cubicBezTo>
                  <a:lnTo>
                    <a:pt x="111" y="1914"/>
                  </a:lnTo>
                  <a:cubicBezTo>
                    <a:pt x="160" y="1914"/>
                    <a:pt x="209" y="1865"/>
                    <a:pt x="209" y="1816"/>
                  </a:cubicBezTo>
                  <a:cubicBezTo>
                    <a:pt x="222" y="1288"/>
                    <a:pt x="344" y="221"/>
                    <a:pt x="700" y="209"/>
                  </a:cubicBezTo>
                  <a:lnTo>
                    <a:pt x="712" y="209"/>
                  </a:lnTo>
                  <a:cubicBezTo>
                    <a:pt x="1105" y="209"/>
                    <a:pt x="1412" y="1178"/>
                    <a:pt x="1485" y="1521"/>
                  </a:cubicBezTo>
                  <a:cubicBezTo>
                    <a:pt x="1496" y="1564"/>
                    <a:pt x="1534" y="1597"/>
                    <a:pt x="1584" y="1597"/>
                  </a:cubicBezTo>
                  <a:cubicBezTo>
                    <a:pt x="1592" y="1597"/>
                    <a:pt x="1600" y="1597"/>
                    <a:pt x="1608" y="1595"/>
                  </a:cubicBezTo>
                  <a:cubicBezTo>
                    <a:pt x="1669" y="1583"/>
                    <a:pt x="1694" y="1534"/>
                    <a:pt x="1682" y="1472"/>
                  </a:cubicBezTo>
                  <a:cubicBezTo>
                    <a:pt x="1657" y="1325"/>
                    <a:pt x="1338" y="0"/>
                    <a:pt x="7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0"/>
            <p:cNvSpPr/>
            <p:nvPr/>
          </p:nvSpPr>
          <p:spPr>
            <a:xfrm>
              <a:off x="1070433" y="698128"/>
              <a:ext cx="52971" cy="57871"/>
            </a:xfrm>
            <a:custGeom>
              <a:avLst/>
              <a:gdLst/>
              <a:ahLst/>
              <a:cxnLst/>
              <a:rect l="l" t="t" r="r" b="b"/>
              <a:pathLst>
                <a:path w="1719" h="1878" extrusionOk="0">
                  <a:moveTo>
                    <a:pt x="786" y="1"/>
                  </a:moveTo>
                  <a:cubicBezTo>
                    <a:pt x="148" y="1"/>
                    <a:pt x="13" y="1583"/>
                    <a:pt x="1" y="1767"/>
                  </a:cubicBezTo>
                  <a:cubicBezTo>
                    <a:pt x="1" y="1829"/>
                    <a:pt x="37" y="1878"/>
                    <a:pt x="99" y="1878"/>
                  </a:cubicBezTo>
                  <a:lnTo>
                    <a:pt x="111" y="1878"/>
                  </a:lnTo>
                  <a:cubicBezTo>
                    <a:pt x="160" y="1878"/>
                    <a:pt x="209" y="1841"/>
                    <a:pt x="209" y="1780"/>
                  </a:cubicBezTo>
                  <a:cubicBezTo>
                    <a:pt x="246" y="1264"/>
                    <a:pt x="430" y="209"/>
                    <a:pt x="786" y="209"/>
                  </a:cubicBezTo>
                  <a:lnTo>
                    <a:pt x="798" y="209"/>
                  </a:lnTo>
                  <a:cubicBezTo>
                    <a:pt x="1191" y="222"/>
                    <a:pt x="1436" y="1215"/>
                    <a:pt x="1497" y="1559"/>
                  </a:cubicBezTo>
                  <a:cubicBezTo>
                    <a:pt x="1508" y="1612"/>
                    <a:pt x="1547" y="1647"/>
                    <a:pt x="1597" y="1647"/>
                  </a:cubicBezTo>
                  <a:cubicBezTo>
                    <a:pt x="1604" y="1647"/>
                    <a:pt x="1612" y="1646"/>
                    <a:pt x="1620" y="1645"/>
                  </a:cubicBezTo>
                  <a:cubicBezTo>
                    <a:pt x="1669" y="1645"/>
                    <a:pt x="1718" y="1583"/>
                    <a:pt x="1706" y="1534"/>
                  </a:cubicBezTo>
                  <a:cubicBezTo>
                    <a:pt x="1681" y="1375"/>
                    <a:pt x="1448" y="25"/>
                    <a:pt x="7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0"/>
            <p:cNvSpPr/>
            <p:nvPr/>
          </p:nvSpPr>
          <p:spPr>
            <a:xfrm>
              <a:off x="1144543" y="699823"/>
              <a:ext cx="53711" cy="54666"/>
            </a:xfrm>
            <a:custGeom>
              <a:avLst/>
              <a:gdLst/>
              <a:ahLst/>
              <a:cxnLst/>
              <a:rect l="l" t="t" r="r" b="b"/>
              <a:pathLst>
                <a:path w="1743" h="1774" extrusionOk="0">
                  <a:moveTo>
                    <a:pt x="1021" y="0"/>
                  </a:moveTo>
                  <a:cubicBezTo>
                    <a:pt x="425" y="0"/>
                    <a:pt x="60" y="1450"/>
                    <a:pt x="25" y="1627"/>
                  </a:cubicBezTo>
                  <a:cubicBezTo>
                    <a:pt x="0" y="1676"/>
                    <a:pt x="37" y="1737"/>
                    <a:pt x="98" y="1749"/>
                  </a:cubicBezTo>
                  <a:cubicBezTo>
                    <a:pt x="107" y="1751"/>
                    <a:pt x="114" y="1752"/>
                    <a:pt x="122" y="1752"/>
                  </a:cubicBezTo>
                  <a:cubicBezTo>
                    <a:pt x="172" y="1752"/>
                    <a:pt x="210" y="1718"/>
                    <a:pt x="221" y="1676"/>
                  </a:cubicBezTo>
                  <a:cubicBezTo>
                    <a:pt x="340" y="1187"/>
                    <a:pt x="679" y="213"/>
                    <a:pt x="1024" y="213"/>
                  </a:cubicBezTo>
                  <a:cubicBezTo>
                    <a:pt x="1035" y="213"/>
                    <a:pt x="1045" y="214"/>
                    <a:pt x="1055" y="216"/>
                  </a:cubicBezTo>
                  <a:cubicBezTo>
                    <a:pt x="1448" y="289"/>
                    <a:pt x="1534" y="1308"/>
                    <a:pt x="1534" y="1663"/>
                  </a:cubicBezTo>
                  <a:cubicBezTo>
                    <a:pt x="1534" y="1725"/>
                    <a:pt x="1571" y="1774"/>
                    <a:pt x="1632" y="1774"/>
                  </a:cubicBezTo>
                  <a:cubicBezTo>
                    <a:pt x="1693" y="1774"/>
                    <a:pt x="1742" y="1725"/>
                    <a:pt x="1742" y="1663"/>
                  </a:cubicBezTo>
                  <a:cubicBezTo>
                    <a:pt x="1742" y="1504"/>
                    <a:pt x="1730" y="130"/>
                    <a:pt x="1092" y="7"/>
                  </a:cubicBezTo>
                  <a:cubicBezTo>
                    <a:pt x="1068" y="2"/>
                    <a:pt x="1044"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0"/>
            <p:cNvSpPr/>
            <p:nvPr/>
          </p:nvSpPr>
          <p:spPr>
            <a:xfrm>
              <a:off x="1219763" y="714768"/>
              <a:ext cx="60921" cy="57131"/>
            </a:xfrm>
            <a:custGeom>
              <a:avLst/>
              <a:gdLst/>
              <a:ahLst/>
              <a:cxnLst/>
              <a:rect l="l" t="t" r="r" b="b"/>
              <a:pathLst>
                <a:path w="1977" h="1854" extrusionOk="0">
                  <a:moveTo>
                    <a:pt x="1240" y="0"/>
                  </a:moveTo>
                  <a:cubicBezTo>
                    <a:pt x="668" y="0"/>
                    <a:pt x="94" y="1276"/>
                    <a:pt x="25" y="1424"/>
                  </a:cubicBezTo>
                  <a:cubicBezTo>
                    <a:pt x="1" y="1485"/>
                    <a:pt x="25" y="1546"/>
                    <a:pt x="87" y="1559"/>
                  </a:cubicBezTo>
                  <a:cubicBezTo>
                    <a:pt x="100" y="1565"/>
                    <a:pt x="114" y="1568"/>
                    <a:pt x="128" y="1568"/>
                  </a:cubicBezTo>
                  <a:cubicBezTo>
                    <a:pt x="166" y="1568"/>
                    <a:pt x="204" y="1546"/>
                    <a:pt x="222" y="1510"/>
                  </a:cubicBezTo>
                  <a:cubicBezTo>
                    <a:pt x="418" y="1060"/>
                    <a:pt x="895" y="210"/>
                    <a:pt x="1237" y="210"/>
                  </a:cubicBezTo>
                  <a:cubicBezTo>
                    <a:pt x="1259" y="210"/>
                    <a:pt x="1280" y="214"/>
                    <a:pt x="1301" y="221"/>
                  </a:cubicBezTo>
                  <a:cubicBezTo>
                    <a:pt x="1669" y="369"/>
                    <a:pt x="1571" y="1387"/>
                    <a:pt x="1510" y="1730"/>
                  </a:cubicBezTo>
                  <a:cubicBezTo>
                    <a:pt x="1498" y="1792"/>
                    <a:pt x="1534" y="1841"/>
                    <a:pt x="1596" y="1853"/>
                  </a:cubicBezTo>
                  <a:lnTo>
                    <a:pt x="1608" y="1853"/>
                  </a:lnTo>
                  <a:cubicBezTo>
                    <a:pt x="1657" y="1853"/>
                    <a:pt x="1706" y="1816"/>
                    <a:pt x="1718" y="1767"/>
                  </a:cubicBezTo>
                  <a:cubicBezTo>
                    <a:pt x="1743" y="1620"/>
                    <a:pt x="1976" y="258"/>
                    <a:pt x="1375" y="25"/>
                  </a:cubicBezTo>
                  <a:cubicBezTo>
                    <a:pt x="1330" y="8"/>
                    <a:pt x="1285" y="0"/>
                    <a:pt x="1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0"/>
            <p:cNvSpPr/>
            <p:nvPr/>
          </p:nvSpPr>
          <p:spPr>
            <a:xfrm>
              <a:off x="1040204" y="792823"/>
              <a:ext cx="337239" cy="195367"/>
            </a:xfrm>
            <a:custGeom>
              <a:avLst/>
              <a:gdLst/>
              <a:ahLst/>
              <a:cxnLst/>
              <a:rect l="l" t="t" r="r" b="b"/>
              <a:pathLst>
                <a:path w="10944" h="6340" extrusionOk="0">
                  <a:moveTo>
                    <a:pt x="3928" y="949"/>
                  </a:moveTo>
                  <a:cubicBezTo>
                    <a:pt x="5765" y="949"/>
                    <a:pt x="8278" y="1413"/>
                    <a:pt x="9435" y="3712"/>
                  </a:cubicBezTo>
                  <a:cubicBezTo>
                    <a:pt x="9435" y="3712"/>
                    <a:pt x="8955" y="5397"/>
                    <a:pt x="6758" y="5397"/>
                  </a:cubicBezTo>
                  <a:cubicBezTo>
                    <a:pt x="6398" y="5397"/>
                    <a:pt x="5991" y="5351"/>
                    <a:pt x="5533" y="5246"/>
                  </a:cubicBezTo>
                  <a:cubicBezTo>
                    <a:pt x="2086" y="4461"/>
                    <a:pt x="1755" y="1160"/>
                    <a:pt x="1755" y="1160"/>
                  </a:cubicBezTo>
                  <a:cubicBezTo>
                    <a:pt x="1755" y="1160"/>
                    <a:pt x="2687" y="949"/>
                    <a:pt x="3928" y="949"/>
                  </a:cubicBezTo>
                  <a:close/>
                  <a:moveTo>
                    <a:pt x="3099" y="0"/>
                  </a:moveTo>
                  <a:cubicBezTo>
                    <a:pt x="1331" y="0"/>
                    <a:pt x="0" y="302"/>
                    <a:pt x="0" y="302"/>
                  </a:cubicBezTo>
                  <a:cubicBezTo>
                    <a:pt x="0" y="302"/>
                    <a:pt x="479" y="5001"/>
                    <a:pt x="5386" y="6129"/>
                  </a:cubicBezTo>
                  <a:cubicBezTo>
                    <a:pt x="6030" y="6277"/>
                    <a:pt x="6603" y="6340"/>
                    <a:pt x="7111" y="6340"/>
                  </a:cubicBezTo>
                  <a:cubicBezTo>
                    <a:pt x="10245" y="6340"/>
                    <a:pt x="10944" y="3933"/>
                    <a:pt x="10944" y="3933"/>
                  </a:cubicBezTo>
                  <a:lnTo>
                    <a:pt x="10932" y="3933"/>
                  </a:lnTo>
                  <a:cubicBezTo>
                    <a:pt x="9291" y="660"/>
                    <a:pt x="5716" y="0"/>
                    <a:pt x="30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0"/>
            <p:cNvSpPr/>
            <p:nvPr/>
          </p:nvSpPr>
          <p:spPr>
            <a:xfrm>
              <a:off x="966463" y="737325"/>
              <a:ext cx="456370" cy="308397"/>
            </a:xfrm>
            <a:custGeom>
              <a:avLst/>
              <a:gdLst/>
              <a:ahLst/>
              <a:cxnLst/>
              <a:rect l="l" t="t" r="r" b="b"/>
              <a:pathLst>
                <a:path w="14810" h="10008" extrusionOk="0">
                  <a:moveTo>
                    <a:pt x="6231" y="2213"/>
                  </a:moveTo>
                  <a:cubicBezTo>
                    <a:pt x="8370" y="2213"/>
                    <a:pt x="11171" y="2800"/>
                    <a:pt x="12368" y="5599"/>
                  </a:cubicBezTo>
                  <a:cubicBezTo>
                    <a:pt x="12368" y="5599"/>
                    <a:pt x="11876" y="7613"/>
                    <a:pt x="9124" y="7613"/>
                  </a:cubicBezTo>
                  <a:cubicBezTo>
                    <a:pt x="8712" y="7613"/>
                    <a:pt x="8249" y="7568"/>
                    <a:pt x="7730" y="7464"/>
                  </a:cubicBezTo>
                  <a:cubicBezTo>
                    <a:pt x="3730" y="6654"/>
                    <a:pt x="3485" y="2520"/>
                    <a:pt x="3485" y="2520"/>
                  </a:cubicBezTo>
                  <a:cubicBezTo>
                    <a:pt x="3485" y="2520"/>
                    <a:pt x="4685" y="2213"/>
                    <a:pt x="6231" y="2213"/>
                  </a:cubicBezTo>
                  <a:close/>
                  <a:moveTo>
                    <a:pt x="5247" y="0"/>
                  </a:moveTo>
                  <a:cubicBezTo>
                    <a:pt x="2578" y="0"/>
                    <a:pt x="455" y="667"/>
                    <a:pt x="455" y="667"/>
                  </a:cubicBezTo>
                  <a:cubicBezTo>
                    <a:pt x="455" y="667"/>
                    <a:pt x="1" y="8274"/>
                    <a:pt x="7387" y="9795"/>
                  </a:cubicBezTo>
                  <a:cubicBezTo>
                    <a:pt x="8107" y="9942"/>
                    <a:pt x="8759" y="10008"/>
                    <a:pt x="9349" y="10008"/>
                  </a:cubicBezTo>
                  <a:cubicBezTo>
                    <a:pt x="14026" y="10008"/>
                    <a:pt x="14809" y="5906"/>
                    <a:pt x="14809" y="5906"/>
                  </a:cubicBezTo>
                  <a:cubicBezTo>
                    <a:pt x="12877" y="1068"/>
                    <a:pt x="8625" y="0"/>
                    <a:pt x="5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0"/>
            <p:cNvSpPr/>
            <p:nvPr/>
          </p:nvSpPr>
          <p:spPr>
            <a:xfrm>
              <a:off x="999744" y="767709"/>
              <a:ext cx="52971" cy="52940"/>
            </a:xfrm>
            <a:custGeom>
              <a:avLst/>
              <a:gdLst/>
              <a:ahLst/>
              <a:cxnLst/>
              <a:rect l="l" t="t" r="r" b="b"/>
              <a:pathLst>
                <a:path w="1719" h="1718" extrusionOk="0">
                  <a:moveTo>
                    <a:pt x="859" y="0"/>
                  </a:moveTo>
                  <a:cubicBezTo>
                    <a:pt x="381" y="0"/>
                    <a:pt x="0" y="381"/>
                    <a:pt x="0" y="859"/>
                  </a:cubicBezTo>
                  <a:cubicBezTo>
                    <a:pt x="0" y="1325"/>
                    <a:pt x="381" y="1718"/>
                    <a:pt x="859" y="1718"/>
                  </a:cubicBezTo>
                  <a:cubicBezTo>
                    <a:pt x="1325" y="1718"/>
                    <a:pt x="1718" y="1325"/>
                    <a:pt x="1718" y="859"/>
                  </a:cubicBezTo>
                  <a:cubicBezTo>
                    <a:pt x="1718" y="381"/>
                    <a:pt x="1325" y="0"/>
                    <a:pt x="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0"/>
            <p:cNvSpPr/>
            <p:nvPr/>
          </p:nvSpPr>
          <p:spPr>
            <a:xfrm>
              <a:off x="1079893" y="757478"/>
              <a:ext cx="28750" cy="28781"/>
            </a:xfrm>
            <a:custGeom>
              <a:avLst/>
              <a:gdLst/>
              <a:ahLst/>
              <a:cxnLst/>
              <a:rect l="l" t="t" r="r" b="b"/>
              <a:pathLst>
                <a:path w="933" h="934" extrusionOk="0">
                  <a:moveTo>
                    <a:pt x="467" y="1"/>
                  </a:moveTo>
                  <a:cubicBezTo>
                    <a:pt x="209" y="1"/>
                    <a:pt x="0" y="210"/>
                    <a:pt x="0" y="467"/>
                  </a:cubicBezTo>
                  <a:cubicBezTo>
                    <a:pt x="0" y="725"/>
                    <a:pt x="209" y="933"/>
                    <a:pt x="467" y="933"/>
                  </a:cubicBezTo>
                  <a:cubicBezTo>
                    <a:pt x="724" y="933"/>
                    <a:pt x="933" y="725"/>
                    <a:pt x="933" y="467"/>
                  </a:cubicBezTo>
                  <a:cubicBezTo>
                    <a:pt x="933" y="210"/>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0"/>
            <p:cNvSpPr/>
            <p:nvPr/>
          </p:nvSpPr>
          <p:spPr>
            <a:xfrm>
              <a:off x="1026214" y="847458"/>
              <a:ext cx="28750" cy="28781"/>
            </a:xfrm>
            <a:custGeom>
              <a:avLst/>
              <a:gdLst/>
              <a:ahLst/>
              <a:cxnLst/>
              <a:rect l="l" t="t" r="r" b="b"/>
              <a:pathLst>
                <a:path w="933" h="934" extrusionOk="0">
                  <a:moveTo>
                    <a:pt x="466" y="1"/>
                  </a:moveTo>
                  <a:cubicBezTo>
                    <a:pt x="209" y="1"/>
                    <a:pt x="0" y="209"/>
                    <a:pt x="0" y="467"/>
                  </a:cubicBezTo>
                  <a:cubicBezTo>
                    <a:pt x="0" y="725"/>
                    <a:pt x="209" y="933"/>
                    <a:pt x="466" y="933"/>
                  </a:cubicBezTo>
                  <a:cubicBezTo>
                    <a:pt x="724" y="933"/>
                    <a:pt x="933" y="725"/>
                    <a:pt x="933" y="467"/>
                  </a:cubicBezTo>
                  <a:cubicBezTo>
                    <a:pt x="933" y="209"/>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0"/>
            <p:cNvSpPr/>
            <p:nvPr/>
          </p:nvSpPr>
          <p:spPr>
            <a:xfrm>
              <a:off x="1054933" y="90834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0"/>
            <p:cNvSpPr/>
            <p:nvPr/>
          </p:nvSpPr>
          <p:spPr>
            <a:xfrm>
              <a:off x="1108613" y="954448"/>
              <a:ext cx="28781" cy="28781"/>
            </a:xfrm>
            <a:custGeom>
              <a:avLst/>
              <a:gdLst/>
              <a:ahLst/>
              <a:cxnLst/>
              <a:rect l="l" t="t" r="r" b="b"/>
              <a:pathLst>
                <a:path w="934" h="934" extrusionOk="0">
                  <a:moveTo>
                    <a:pt x="467" y="1"/>
                  </a:moveTo>
                  <a:cubicBezTo>
                    <a:pt x="209" y="1"/>
                    <a:pt x="1" y="210"/>
                    <a:pt x="1" y="467"/>
                  </a:cubicBezTo>
                  <a:cubicBezTo>
                    <a:pt x="1" y="725"/>
                    <a:pt x="209" y="933"/>
                    <a:pt x="467" y="933"/>
                  </a:cubicBezTo>
                  <a:cubicBezTo>
                    <a:pt x="725" y="933"/>
                    <a:pt x="933" y="725"/>
                    <a:pt x="933" y="467"/>
                  </a:cubicBezTo>
                  <a:cubicBezTo>
                    <a:pt x="933" y="210"/>
                    <a:pt x="725"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0"/>
            <p:cNvSpPr/>
            <p:nvPr/>
          </p:nvSpPr>
          <p:spPr>
            <a:xfrm>
              <a:off x="1151353" y="757478"/>
              <a:ext cx="28750" cy="28781"/>
            </a:xfrm>
            <a:custGeom>
              <a:avLst/>
              <a:gdLst/>
              <a:ahLst/>
              <a:cxnLst/>
              <a:rect l="l" t="t" r="r" b="b"/>
              <a:pathLst>
                <a:path w="933" h="934" extrusionOk="0">
                  <a:moveTo>
                    <a:pt x="466" y="1"/>
                  </a:moveTo>
                  <a:cubicBezTo>
                    <a:pt x="209" y="1"/>
                    <a:pt x="0" y="210"/>
                    <a:pt x="0" y="467"/>
                  </a:cubicBezTo>
                  <a:cubicBezTo>
                    <a:pt x="0" y="725"/>
                    <a:pt x="209" y="933"/>
                    <a:pt x="466" y="933"/>
                  </a:cubicBezTo>
                  <a:cubicBezTo>
                    <a:pt x="724" y="933"/>
                    <a:pt x="933" y="725"/>
                    <a:pt x="933" y="467"/>
                  </a:cubicBezTo>
                  <a:cubicBezTo>
                    <a:pt x="933" y="210"/>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0"/>
            <p:cNvSpPr/>
            <p:nvPr/>
          </p:nvSpPr>
          <p:spPr>
            <a:xfrm>
              <a:off x="1219393" y="767709"/>
              <a:ext cx="28750" cy="28750"/>
            </a:xfrm>
            <a:custGeom>
              <a:avLst/>
              <a:gdLst/>
              <a:ahLst/>
              <a:cxnLst/>
              <a:rect l="l" t="t" r="r" b="b"/>
              <a:pathLst>
                <a:path w="933" h="933" extrusionOk="0">
                  <a:moveTo>
                    <a:pt x="467" y="0"/>
                  </a:moveTo>
                  <a:cubicBezTo>
                    <a:pt x="209" y="0"/>
                    <a:pt x="1" y="209"/>
                    <a:pt x="1" y="466"/>
                  </a:cubicBezTo>
                  <a:cubicBezTo>
                    <a:pt x="1"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0"/>
            <p:cNvSpPr/>
            <p:nvPr/>
          </p:nvSpPr>
          <p:spPr>
            <a:xfrm>
              <a:off x="1180073" y="986218"/>
              <a:ext cx="28750" cy="28750"/>
            </a:xfrm>
            <a:custGeom>
              <a:avLst/>
              <a:gdLst/>
              <a:ahLst/>
              <a:cxnLst/>
              <a:rect l="l" t="t" r="r" b="b"/>
              <a:pathLst>
                <a:path w="933" h="933" extrusionOk="0">
                  <a:moveTo>
                    <a:pt x="467" y="1"/>
                  </a:moveTo>
                  <a:cubicBezTo>
                    <a:pt x="209" y="1"/>
                    <a:pt x="1" y="209"/>
                    <a:pt x="1" y="467"/>
                  </a:cubicBezTo>
                  <a:cubicBezTo>
                    <a:pt x="1" y="724"/>
                    <a:pt x="209" y="933"/>
                    <a:pt x="467" y="933"/>
                  </a:cubicBezTo>
                  <a:cubicBezTo>
                    <a:pt x="724" y="933"/>
                    <a:pt x="933" y="724"/>
                    <a:pt x="933" y="467"/>
                  </a:cubicBezTo>
                  <a:cubicBezTo>
                    <a:pt x="933" y="209"/>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0"/>
            <p:cNvSpPr/>
            <p:nvPr/>
          </p:nvSpPr>
          <p:spPr>
            <a:xfrm>
              <a:off x="1256833" y="992658"/>
              <a:ext cx="28750" cy="28750"/>
            </a:xfrm>
            <a:custGeom>
              <a:avLst/>
              <a:gdLst/>
              <a:ahLst/>
              <a:cxnLst/>
              <a:rect l="l" t="t" r="r" b="b"/>
              <a:pathLst>
                <a:path w="933" h="933" extrusionOk="0">
                  <a:moveTo>
                    <a:pt x="466" y="0"/>
                  </a:moveTo>
                  <a:cubicBezTo>
                    <a:pt x="209" y="0"/>
                    <a:pt x="0" y="209"/>
                    <a:pt x="0" y="466"/>
                  </a:cubicBezTo>
                  <a:cubicBezTo>
                    <a:pt x="0" y="724"/>
                    <a:pt x="209" y="933"/>
                    <a:pt x="466" y="933"/>
                  </a:cubicBezTo>
                  <a:cubicBezTo>
                    <a:pt x="724" y="933"/>
                    <a:pt x="933" y="724"/>
                    <a:pt x="933" y="466"/>
                  </a:cubicBezTo>
                  <a:cubicBezTo>
                    <a:pt x="933" y="209"/>
                    <a:pt x="724" y="0"/>
                    <a:pt x="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0"/>
            <p:cNvSpPr/>
            <p:nvPr/>
          </p:nvSpPr>
          <p:spPr>
            <a:xfrm>
              <a:off x="1327523" y="968838"/>
              <a:ext cx="28750" cy="28750"/>
            </a:xfrm>
            <a:custGeom>
              <a:avLst/>
              <a:gdLst/>
              <a:ahLst/>
              <a:cxnLst/>
              <a:rect l="l" t="t" r="r" b="b"/>
              <a:pathLst>
                <a:path w="933" h="933" extrusionOk="0">
                  <a:moveTo>
                    <a:pt x="467" y="0"/>
                  </a:moveTo>
                  <a:cubicBezTo>
                    <a:pt x="209" y="0"/>
                    <a:pt x="0" y="209"/>
                    <a:pt x="0" y="466"/>
                  </a:cubicBezTo>
                  <a:cubicBezTo>
                    <a:pt x="0"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0"/>
            <p:cNvSpPr/>
            <p:nvPr/>
          </p:nvSpPr>
          <p:spPr>
            <a:xfrm>
              <a:off x="1285553" y="796428"/>
              <a:ext cx="28750" cy="28781"/>
            </a:xfrm>
            <a:custGeom>
              <a:avLst/>
              <a:gdLst/>
              <a:ahLst/>
              <a:cxnLst/>
              <a:rect l="l" t="t" r="r" b="b"/>
              <a:pathLst>
                <a:path w="933" h="934" extrusionOk="0">
                  <a:moveTo>
                    <a:pt x="467" y="1"/>
                  </a:moveTo>
                  <a:cubicBezTo>
                    <a:pt x="209" y="1"/>
                    <a:pt x="1" y="209"/>
                    <a:pt x="1" y="467"/>
                  </a:cubicBezTo>
                  <a:cubicBezTo>
                    <a:pt x="1" y="724"/>
                    <a:pt x="209" y="933"/>
                    <a:pt x="467" y="933"/>
                  </a:cubicBezTo>
                  <a:cubicBezTo>
                    <a:pt x="724" y="933"/>
                    <a:pt x="933" y="724"/>
                    <a:pt x="933" y="467"/>
                  </a:cubicBezTo>
                  <a:cubicBezTo>
                    <a:pt x="933" y="209"/>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0"/>
            <p:cNvSpPr/>
            <p:nvPr/>
          </p:nvSpPr>
          <p:spPr>
            <a:xfrm>
              <a:off x="1339232" y="83953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0"/>
            <p:cNvSpPr/>
            <p:nvPr/>
          </p:nvSpPr>
          <p:spPr>
            <a:xfrm>
              <a:off x="1063253" y="917038"/>
              <a:ext cx="11741" cy="11741"/>
            </a:xfrm>
            <a:custGeom>
              <a:avLst/>
              <a:gdLst/>
              <a:ahLst/>
              <a:cxnLst/>
              <a:rect l="l" t="t" r="r" b="b"/>
              <a:pathLst>
                <a:path w="381" h="381" extrusionOk="0">
                  <a:moveTo>
                    <a:pt x="197" y="0"/>
                  </a:moveTo>
                  <a:cubicBezTo>
                    <a:pt x="86" y="0"/>
                    <a:pt x="1" y="86"/>
                    <a:pt x="1" y="184"/>
                  </a:cubicBezTo>
                  <a:cubicBezTo>
                    <a:pt x="1" y="295"/>
                    <a:pt x="86" y="381"/>
                    <a:pt x="197" y="381"/>
                  </a:cubicBezTo>
                  <a:cubicBezTo>
                    <a:pt x="295" y="381"/>
                    <a:pt x="381" y="295"/>
                    <a:pt x="381" y="184"/>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0"/>
            <p:cNvSpPr/>
            <p:nvPr/>
          </p:nvSpPr>
          <p:spPr>
            <a:xfrm>
              <a:off x="1159673" y="765798"/>
              <a:ext cx="11741" cy="11771"/>
            </a:xfrm>
            <a:custGeom>
              <a:avLst/>
              <a:gdLst/>
              <a:ahLst/>
              <a:cxnLst/>
              <a:rect l="l" t="t" r="r" b="b"/>
              <a:pathLst>
                <a:path w="381" h="382" extrusionOk="0">
                  <a:moveTo>
                    <a:pt x="196" y="1"/>
                  </a:moveTo>
                  <a:cubicBezTo>
                    <a:pt x="86" y="1"/>
                    <a:pt x="0" y="87"/>
                    <a:pt x="0" y="197"/>
                  </a:cubicBezTo>
                  <a:cubicBezTo>
                    <a:pt x="0" y="308"/>
                    <a:pt x="86" y="381"/>
                    <a:pt x="196" y="381"/>
                  </a:cubicBezTo>
                  <a:cubicBezTo>
                    <a:pt x="295" y="381"/>
                    <a:pt x="380" y="308"/>
                    <a:pt x="380" y="197"/>
                  </a:cubicBezTo>
                  <a:cubicBezTo>
                    <a:pt x="380" y="87"/>
                    <a:pt x="295" y="1"/>
                    <a:pt x="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0"/>
            <p:cNvSpPr/>
            <p:nvPr/>
          </p:nvSpPr>
          <p:spPr>
            <a:xfrm>
              <a:off x="1294242" y="805118"/>
              <a:ext cx="11771" cy="11771"/>
            </a:xfrm>
            <a:custGeom>
              <a:avLst/>
              <a:gdLst/>
              <a:ahLst/>
              <a:cxnLst/>
              <a:rect l="l" t="t" r="r" b="b"/>
              <a:pathLst>
                <a:path w="382" h="382" extrusionOk="0">
                  <a:moveTo>
                    <a:pt x="185" y="1"/>
                  </a:moveTo>
                  <a:cubicBezTo>
                    <a:pt x="87" y="1"/>
                    <a:pt x="1" y="87"/>
                    <a:pt x="1" y="185"/>
                  </a:cubicBezTo>
                  <a:cubicBezTo>
                    <a:pt x="1" y="295"/>
                    <a:pt x="87" y="381"/>
                    <a:pt x="185" y="381"/>
                  </a:cubicBezTo>
                  <a:cubicBezTo>
                    <a:pt x="295" y="381"/>
                    <a:pt x="381" y="295"/>
                    <a:pt x="381" y="185"/>
                  </a:cubicBezTo>
                  <a:cubicBezTo>
                    <a:pt x="381" y="87"/>
                    <a:pt x="295" y="1"/>
                    <a:pt x="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0"/>
            <p:cNvSpPr/>
            <p:nvPr/>
          </p:nvSpPr>
          <p:spPr>
            <a:xfrm>
              <a:off x="1188393" y="994538"/>
              <a:ext cx="11741" cy="11741"/>
            </a:xfrm>
            <a:custGeom>
              <a:avLst/>
              <a:gdLst/>
              <a:ahLst/>
              <a:cxnLst/>
              <a:rect l="l" t="t" r="r" b="b"/>
              <a:pathLst>
                <a:path w="381" h="381" extrusionOk="0">
                  <a:moveTo>
                    <a:pt x="197" y="0"/>
                  </a:moveTo>
                  <a:cubicBezTo>
                    <a:pt x="86" y="0"/>
                    <a:pt x="0" y="86"/>
                    <a:pt x="0" y="197"/>
                  </a:cubicBezTo>
                  <a:cubicBezTo>
                    <a:pt x="0" y="307"/>
                    <a:pt x="86" y="381"/>
                    <a:pt x="197" y="381"/>
                  </a:cubicBezTo>
                  <a:cubicBezTo>
                    <a:pt x="295" y="381"/>
                    <a:pt x="381" y="307"/>
                    <a:pt x="381" y="197"/>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0"/>
            <p:cNvSpPr/>
            <p:nvPr/>
          </p:nvSpPr>
          <p:spPr>
            <a:xfrm>
              <a:off x="1335843" y="977528"/>
              <a:ext cx="11741" cy="11741"/>
            </a:xfrm>
            <a:custGeom>
              <a:avLst/>
              <a:gdLst/>
              <a:ahLst/>
              <a:cxnLst/>
              <a:rect l="l" t="t" r="r" b="b"/>
              <a:pathLst>
                <a:path w="381" h="381" extrusionOk="0">
                  <a:moveTo>
                    <a:pt x="197" y="0"/>
                  </a:moveTo>
                  <a:cubicBezTo>
                    <a:pt x="86" y="0"/>
                    <a:pt x="0" y="86"/>
                    <a:pt x="0" y="184"/>
                  </a:cubicBezTo>
                  <a:cubicBezTo>
                    <a:pt x="0" y="295"/>
                    <a:pt x="86" y="381"/>
                    <a:pt x="197" y="381"/>
                  </a:cubicBezTo>
                  <a:cubicBezTo>
                    <a:pt x="295" y="381"/>
                    <a:pt x="381" y="295"/>
                    <a:pt x="381" y="184"/>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0"/>
            <p:cNvSpPr/>
            <p:nvPr/>
          </p:nvSpPr>
          <p:spPr>
            <a:xfrm>
              <a:off x="1090863" y="818831"/>
              <a:ext cx="243500" cy="143598"/>
            </a:xfrm>
            <a:custGeom>
              <a:avLst/>
              <a:gdLst/>
              <a:ahLst/>
              <a:cxnLst/>
              <a:rect l="l" t="t" r="r" b="b"/>
              <a:pathLst>
                <a:path w="7902" h="4660" extrusionOk="0">
                  <a:moveTo>
                    <a:pt x="2269" y="211"/>
                  </a:moveTo>
                  <a:cubicBezTo>
                    <a:pt x="4074" y="211"/>
                    <a:pt x="6545" y="653"/>
                    <a:pt x="7680" y="2868"/>
                  </a:cubicBezTo>
                  <a:cubicBezTo>
                    <a:pt x="7587" y="3128"/>
                    <a:pt x="7037" y="4450"/>
                    <a:pt x="5109" y="4450"/>
                  </a:cubicBezTo>
                  <a:cubicBezTo>
                    <a:pt x="4758" y="4450"/>
                    <a:pt x="4362" y="4406"/>
                    <a:pt x="3914" y="4304"/>
                  </a:cubicBezTo>
                  <a:cubicBezTo>
                    <a:pt x="908" y="3617"/>
                    <a:pt x="319" y="930"/>
                    <a:pt x="233" y="390"/>
                  </a:cubicBezTo>
                  <a:cubicBezTo>
                    <a:pt x="497" y="342"/>
                    <a:pt x="1284" y="211"/>
                    <a:pt x="2269" y="211"/>
                  </a:cubicBezTo>
                  <a:close/>
                  <a:moveTo>
                    <a:pt x="2257" y="0"/>
                  </a:moveTo>
                  <a:cubicBezTo>
                    <a:pt x="1031" y="0"/>
                    <a:pt x="110" y="201"/>
                    <a:pt x="86" y="206"/>
                  </a:cubicBezTo>
                  <a:cubicBezTo>
                    <a:pt x="37" y="218"/>
                    <a:pt x="0" y="267"/>
                    <a:pt x="12" y="329"/>
                  </a:cubicBezTo>
                  <a:cubicBezTo>
                    <a:pt x="12" y="353"/>
                    <a:pt x="393" y="3715"/>
                    <a:pt x="3865" y="4512"/>
                  </a:cubicBezTo>
                  <a:cubicBezTo>
                    <a:pt x="4319" y="4611"/>
                    <a:pt x="4736" y="4660"/>
                    <a:pt x="5092" y="4660"/>
                  </a:cubicBezTo>
                  <a:lnTo>
                    <a:pt x="5104" y="4660"/>
                  </a:lnTo>
                  <a:cubicBezTo>
                    <a:pt x="7361" y="4660"/>
                    <a:pt x="7889" y="2917"/>
                    <a:pt x="7901" y="2893"/>
                  </a:cubicBezTo>
                  <a:cubicBezTo>
                    <a:pt x="7901" y="2868"/>
                    <a:pt x="7901" y="2844"/>
                    <a:pt x="7889" y="2819"/>
                  </a:cubicBezTo>
                  <a:cubicBezTo>
                    <a:pt x="6710" y="469"/>
                    <a:pt x="4129"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0"/>
            <p:cNvSpPr/>
            <p:nvPr/>
          </p:nvSpPr>
          <p:spPr>
            <a:xfrm>
              <a:off x="1374023" y="896238"/>
              <a:ext cx="52570" cy="52570"/>
            </a:xfrm>
            <a:custGeom>
              <a:avLst/>
              <a:gdLst/>
              <a:ahLst/>
              <a:cxnLst/>
              <a:rect l="l" t="t" r="r" b="b"/>
              <a:pathLst>
                <a:path w="1706" h="1706" extrusionOk="0">
                  <a:moveTo>
                    <a:pt x="859" y="1"/>
                  </a:moveTo>
                  <a:cubicBezTo>
                    <a:pt x="393" y="1"/>
                    <a:pt x="0" y="381"/>
                    <a:pt x="0" y="859"/>
                  </a:cubicBezTo>
                  <a:cubicBezTo>
                    <a:pt x="0" y="1326"/>
                    <a:pt x="393" y="1706"/>
                    <a:pt x="859" y="1706"/>
                  </a:cubicBezTo>
                  <a:cubicBezTo>
                    <a:pt x="1325" y="1706"/>
                    <a:pt x="1706" y="1326"/>
                    <a:pt x="1706" y="859"/>
                  </a:cubicBezTo>
                  <a:cubicBezTo>
                    <a:pt x="1706" y="381"/>
                    <a:pt x="1325" y="1"/>
                    <a:pt x="8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8" name="Google Shape;2058;p40"/>
          <p:cNvGrpSpPr/>
          <p:nvPr/>
        </p:nvGrpSpPr>
        <p:grpSpPr>
          <a:xfrm rot="-972602">
            <a:off x="5698716" y="4215147"/>
            <a:ext cx="501312" cy="875789"/>
            <a:chOff x="-1802900" y="1105884"/>
            <a:chExt cx="374587" cy="654449"/>
          </a:xfrm>
        </p:grpSpPr>
        <p:sp>
          <p:nvSpPr>
            <p:cNvPr id="2059" name="Google Shape;2059;p40"/>
            <p:cNvSpPr/>
            <p:nvPr/>
          </p:nvSpPr>
          <p:spPr>
            <a:xfrm>
              <a:off x="-1793687" y="1105884"/>
              <a:ext cx="354280" cy="654449"/>
            </a:xfrm>
            <a:custGeom>
              <a:avLst/>
              <a:gdLst/>
              <a:ahLst/>
              <a:cxnLst/>
              <a:rect l="l" t="t" r="r" b="b"/>
              <a:pathLst>
                <a:path w="11497" h="21238" extrusionOk="0">
                  <a:moveTo>
                    <a:pt x="5755" y="0"/>
                  </a:moveTo>
                  <a:cubicBezTo>
                    <a:pt x="3804" y="0"/>
                    <a:pt x="2209" y="258"/>
                    <a:pt x="2209" y="577"/>
                  </a:cubicBezTo>
                  <a:cubicBezTo>
                    <a:pt x="2209" y="577"/>
                    <a:pt x="1" y="6675"/>
                    <a:pt x="908" y="9815"/>
                  </a:cubicBezTo>
                  <a:cubicBezTo>
                    <a:pt x="1861" y="13117"/>
                    <a:pt x="4535" y="13277"/>
                    <a:pt x="5044" y="13277"/>
                  </a:cubicBezTo>
                  <a:cubicBezTo>
                    <a:pt x="5099" y="13277"/>
                    <a:pt x="5129" y="13275"/>
                    <a:pt x="5129" y="13275"/>
                  </a:cubicBezTo>
                  <a:lnTo>
                    <a:pt x="5129" y="19802"/>
                  </a:lnTo>
                  <a:cubicBezTo>
                    <a:pt x="5129" y="19802"/>
                    <a:pt x="4368" y="20305"/>
                    <a:pt x="3767" y="20722"/>
                  </a:cubicBezTo>
                  <a:cubicBezTo>
                    <a:pt x="3644" y="20796"/>
                    <a:pt x="3620" y="20919"/>
                    <a:pt x="3644" y="21029"/>
                  </a:cubicBezTo>
                  <a:cubicBezTo>
                    <a:pt x="3681" y="21139"/>
                    <a:pt x="3779" y="21238"/>
                    <a:pt x="3914" y="21238"/>
                  </a:cubicBezTo>
                  <a:lnTo>
                    <a:pt x="7583" y="21238"/>
                  </a:lnTo>
                  <a:cubicBezTo>
                    <a:pt x="7730" y="21238"/>
                    <a:pt x="7828" y="21127"/>
                    <a:pt x="7865" y="21017"/>
                  </a:cubicBezTo>
                  <a:cubicBezTo>
                    <a:pt x="7889" y="20906"/>
                    <a:pt x="7853" y="20784"/>
                    <a:pt x="7742" y="20722"/>
                  </a:cubicBezTo>
                  <a:lnTo>
                    <a:pt x="6368" y="19802"/>
                  </a:lnTo>
                  <a:lnTo>
                    <a:pt x="6368" y="13275"/>
                  </a:lnTo>
                  <a:cubicBezTo>
                    <a:pt x="6368" y="13275"/>
                    <a:pt x="6398" y="13277"/>
                    <a:pt x="6452" y="13277"/>
                  </a:cubicBezTo>
                  <a:cubicBezTo>
                    <a:pt x="6962" y="13277"/>
                    <a:pt x="9636" y="13117"/>
                    <a:pt x="10588" y="9815"/>
                  </a:cubicBezTo>
                  <a:cubicBezTo>
                    <a:pt x="11496" y="6675"/>
                    <a:pt x="9288" y="577"/>
                    <a:pt x="9288" y="577"/>
                  </a:cubicBezTo>
                  <a:cubicBezTo>
                    <a:pt x="9288" y="258"/>
                    <a:pt x="7705" y="0"/>
                    <a:pt x="5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0"/>
            <p:cNvSpPr/>
            <p:nvPr/>
          </p:nvSpPr>
          <p:spPr>
            <a:xfrm>
              <a:off x="-1729037" y="1119874"/>
              <a:ext cx="225350" cy="24991"/>
            </a:xfrm>
            <a:custGeom>
              <a:avLst/>
              <a:gdLst/>
              <a:ahLst/>
              <a:cxnLst/>
              <a:rect l="l" t="t" r="r" b="b"/>
              <a:pathLst>
                <a:path w="7313" h="811" extrusionOk="0">
                  <a:moveTo>
                    <a:pt x="111" y="0"/>
                  </a:moveTo>
                  <a:cubicBezTo>
                    <a:pt x="50" y="0"/>
                    <a:pt x="1" y="50"/>
                    <a:pt x="1" y="111"/>
                  </a:cubicBezTo>
                  <a:cubicBezTo>
                    <a:pt x="1" y="798"/>
                    <a:pt x="3509" y="810"/>
                    <a:pt x="3657" y="810"/>
                  </a:cubicBezTo>
                  <a:lnTo>
                    <a:pt x="3657" y="798"/>
                  </a:lnTo>
                  <a:cubicBezTo>
                    <a:pt x="3804" y="798"/>
                    <a:pt x="7313" y="798"/>
                    <a:pt x="7313" y="111"/>
                  </a:cubicBezTo>
                  <a:cubicBezTo>
                    <a:pt x="7313" y="50"/>
                    <a:pt x="7251" y="0"/>
                    <a:pt x="7190" y="0"/>
                  </a:cubicBezTo>
                  <a:cubicBezTo>
                    <a:pt x="7129" y="0"/>
                    <a:pt x="7080" y="50"/>
                    <a:pt x="7080" y="111"/>
                  </a:cubicBezTo>
                  <a:cubicBezTo>
                    <a:pt x="7018" y="283"/>
                    <a:pt x="5804" y="577"/>
                    <a:pt x="3657" y="577"/>
                  </a:cubicBezTo>
                  <a:cubicBezTo>
                    <a:pt x="1497" y="577"/>
                    <a:pt x="307" y="283"/>
                    <a:pt x="234" y="111"/>
                  </a:cubicBezTo>
                  <a:cubicBezTo>
                    <a:pt x="234" y="50"/>
                    <a:pt x="172"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0"/>
            <p:cNvSpPr/>
            <p:nvPr/>
          </p:nvSpPr>
          <p:spPr>
            <a:xfrm>
              <a:off x="-1612217" y="1560313"/>
              <a:ext cx="7211" cy="108900"/>
            </a:xfrm>
            <a:custGeom>
              <a:avLst/>
              <a:gdLst/>
              <a:ahLst/>
              <a:cxnLst/>
              <a:rect l="l" t="t" r="r" b="b"/>
              <a:pathLst>
                <a:path w="234" h="3534" extrusionOk="0">
                  <a:moveTo>
                    <a:pt x="111" y="0"/>
                  </a:moveTo>
                  <a:cubicBezTo>
                    <a:pt x="50" y="0"/>
                    <a:pt x="1" y="50"/>
                    <a:pt x="1" y="111"/>
                  </a:cubicBezTo>
                  <a:lnTo>
                    <a:pt x="1" y="3423"/>
                  </a:lnTo>
                  <a:cubicBezTo>
                    <a:pt x="1" y="3485"/>
                    <a:pt x="50" y="3534"/>
                    <a:pt x="111" y="3534"/>
                  </a:cubicBezTo>
                  <a:cubicBezTo>
                    <a:pt x="172" y="3534"/>
                    <a:pt x="234" y="3485"/>
                    <a:pt x="234" y="3423"/>
                  </a:cubicBezTo>
                  <a:lnTo>
                    <a:pt x="234" y="111"/>
                  </a:lnTo>
                  <a:cubicBezTo>
                    <a:pt x="234" y="50"/>
                    <a:pt x="172"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0"/>
            <p:cNvSpPr/>
            <p:nvPr/>
          </p:nvSpPr>
          <p:spPr>
            <a:xfrm>
              <a:off x="-1750576" y="1405622"/>
              <a:ext cx="32541" cy="55683"/>
            </a:xfrm>
            <a:custGeom>
              <a:avLst/>
              <a:gdLst/>
              <a:ahLst/>
              <a:cxnLst/>
              <a:rect l="l" t="t" r="r" b="b"/>
              <a:pathLst>
                <a:path w="1056" h="1807" extrusionOk="0">
                  <a:moveTo>
                    <a:pt x="117" y="1"/>
                  </a:moveTo>
                  <a:cubicBezTo>
                    <a:pt x="111" y="1"/>
                    <a:pt x="105" y="1"/>
                    <a:pt x="98" y="3"/>
                  </a:cubicBezTo>
                  <a:cubicBezTo>
                    <a:pt x="37" y="15"/>
                    <a:pt x="0" y="76"/>
                    <a:pt x="12" y="138"/>
                  </a:cubicBezTo>
                  <a:cubicBezTo>
                    <a:pt x="12" y="187"/>
                    <a:pt x="221" y="1168"/>
                    <a:pt x="847" y="1782"/>
                  </a:cubicBezTo>
                  <a:cubicBezTo>
                    <a:pt x="871" y="1794"/>
                    <a:pt x="896" y="1806"/>
                    <a:pt x="933" y="1806"/>
                  </a:cubicBezTo>
                  <a:cubicBezTo>
                    <a:pt x="957" y="1806"/>
                    <a:pt x="982" y="1794"/>
                    <a:pt x="1006" y="1769"/>
                  </a:cubicBezTo>
                  <a:cubicBezTo>
                    <a:pt x="1055" y="1732"/>
                    <a:pt x="1055" y="1659"/>
                    <a:pt x="1006" y="1610"/>
                  </a:cubicBezTo>
                  <a:cubicBezTo>
                    <a:pt x="430" y="1058"/>
                    <a:pt x="233" y="101"/>
                    <a:pt x="233" y="101"/>
                  </a:cubicBezTo>
                  <a:cubicBezTo>
                    <a:pt x="222" y="46"/>
                    <a:pt x="172"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0"/>
            <p:cNvSpPr/>
            <p:nvPr/>
          </p:nvSpPr>
          <p:spPr>
            <a:xfrm>
              <a:off x="-1521097" y="1153432"/>
              <a:ext cx="20430" cy="56453"/>
            </a:xfrm>
            <a:custGeom>
              <a:avLst/>
              <a:gdLst/>
              <a:ahLst/>
              <a:cxnLst/>
              <a:rect l="l" t="t" r="r" b="b"/>
              <a:pathLst>
                <a:path w="663" h="1832" extrusionOk="0">
                  <a:moveTo>
                    <a:pt x="122" y="1"/>
                  </a:moveTo>
                  <a:cubicBezTo>
                    <a:pt x="114" y="1"/>
                    <a:pt x="106" y="2"/>
                    <a:pt x="98" y="3"/>
                  </a:cubicBezTo>
                  <a:cubicBezTo>
                    <a:pt x="37" y="28"/>
                    <a:pt x="0" y="89"/>
                    <a:pt x="13" y="151"/>
                  </a:cubicBezTo>
                  <a:lnTo>
                    <a:pt x="417" y="1745"/>
                  </a:lnTo>
                  <a:cubicBezTo>
                    <a:pt x="430" y="1795"/>
                    <a:pt x="479" y="1831"/>
                    <a:pt x="528" y="1831"/>
                  </a:cubicBezTo>
                  <a:lnTo>
                    <a:pt x="565" y="1831"/>
                  </a:lnTo>
                  <a:cubicBezTo>
                    <a:pt x="626" y="1807"/>
                    <a:pt x="663" y="1745"/>
                    <a:pt x="638" y="1684"/>
                  </a:cubicBezTo>
                  <a:lnTo>
                    <a:pt x="233" y="89"/>
                  </a:lnTo>
                  <a:cubicBezTo>
                    <a:pt x="223" y="36"/>
                    <a:pt x="175"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0"/>
            <p:cNvSpPr/>
            <p:nvPr/>
          </p:nvSpPr>
          <p:spPr>
            <a:xfrm>
              <a:off x="-1612217" y="1678643"/>
              <a:ext cx="7211" cy="12881"/>
            </a:xfrm>
            <a:custGeom>
              <a:avLst/>
              <a:gdLst/>
              <a:ahLst/>
              <a:cxnLst/>
              <a:rect l="l" t="t" r="r" b="b"/>
              <a:pathLst>
                <a:path w="234" h="418" extrusionOk="0">
                  <a:moveTo>
                    <a:pt x="111" y="1"/>
                  </a:moveTo>
                  <a:cubicBezTo>
                    <a:pt x="50" y="1"/>
                    <a:pt x="1" y="62"/>
                    <a:pt x="1" y="123"/>
                  </a:cubicBezTo>
                  <a:lnTo>
                    <a:pt x="1" y="307"/>
                  </a:lnTo>
                  <a:cubicBezTo>
                    <a:pt x="1" y="369"/>
                    <a:pt x="50" y="418"/>
                    <a:pt x="111" y="418"/>
                  </a:cubicBezTo>
                  <a:cubicBezTo>
                    <a:pt x="172" y="418"/>
                    <a:pt x="234" y="369"/>
                    <a:pt x="234" y="307"/>
                  </a:cubicBezTo>
                  <a:lnTo>
                    <a:pt x="234" y="123"/>
                  </a:lnTo>
                  <a:cubicBezTo>
                    <a:pt x="234" y="62"/>
                    <a:pt x="172"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0"/>
            <p:cNvSpPr/>
            <p:nvPr/>
          </p:nvSpPr>
          <p:spPr>
            <a:xfrm>
              <a:off x="-1802900" y="1223074"/>
              <a:ext cx="374587" cy="262421"/>
            </a:xfrm>
            <a:custGeom>
              <a:avLst/>
              <a:gdLst/>
              <a:ahLst/>
              <a:cxnLst/>
              <a:rect l="l" t="t" r="r" b="b"/>
              <a:pathLst>
                <a:path w="12156" h="8516" extrusionOk="0">
                  <a:moveTo>
                    <a:pt x="6078" y="1"/>
                  </a:moveTo>
                  <a:cubicBezTo>
                    <a:pt x="4091" y="1"/>
                    <a:pt x="2483" y="246"/>
                    <a:pt x="2483" y="565"/>
                  </a:cubicBezTo>
                  <a:cubicBezTo>
                    <a:pt x="2483" y="565"/>
                    <a:pt x="0" y="8515"/>
                    <a:pt x="6050" y="8515"/>
                  </a:cubicBezTo>
                  <a:cubicBezTo>
                    <a:pt x="6059" y="8515"/>
                    <a:pt x="6069" y="8515"/>
                    <a:pt x="6078" y="8515"/>
                  </a:cubicBezTo>
                  <a:cubicBezTo>
                    <a:pt x="6087" y="8515"/>
                    <a:pt x="6097" y="8515"/>
                    <a:pt x="6106" y="8515"/>
                  </a:cubicBezTo>
                  <a:cubicBezTo>
                    <a:pt x="12156" y="8515"/>
                    <a:pt x="9673" y="565"/>
                    <a:pt x="9673" y="565"/>
                  </a:cubicBezTo>
                  <a:cubicBezTo>
                    <a:pt x="9673" y="246"/>
                    <a:pt x="8066" y="1"/>
                    <a:pt x="60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0"/>
            <p:cNvSpPr/>
            <p:nvPr/>
          </p:nvSpPr>
          <p:spPr>
            <a:xfrm>
              <a:off x="-1729807" y="1237064"/>
              <a:ext cx="228771" cy="24621"/>
            </a:xfrm>
            <a:custGeom>
              <a:avLst/>
              <a:gdLst/>
              <a:ahLst/>
              <a:cxnLst/>
              <a:rect l="l" t="t" r="r" b="b"/>
              <a:pathLst>
                <a:path w="7424" h="799" extrusionOk="0">
                  <a:moveTo>
                    <a:pt x="111" y="1"/>
                  </a:moveTo>
                  <a:cubicBezTo>
                    <a:pt x="50" y="1"/>
                    <a:pt x="1" y="50"/>
                    <a:pt x="1" y="111"/>
                  </a:cubicBezTo>
                  <a:cubicBezTo>
                    <a:pt x="1" y="798"/>
                    <a:pt x="3559" y="798"/>
                    <a:pt x="3706" y="798"/>
                  </a:cubicBezTo>
                  <a:cubicBezTo>
                    <a:pt x="3853" y="798"/>
                    <a:pt x="7424" y="798"/>
                    <a:pt x="7424" y="111"/>
                  </a:cubicBezTo>
                  <a:cubicBezTo>
                    <a:pt x="7424" y="50"/>
                    <a:pt x="7374" y="1"/>
                    <a:pt x="7301" y="1"/>
                  </a:cubicBezTo>
                  <a:cubicBezTo>
                    <a:pt x="7239" y="1"/>
                    <a:pt x="7190" y="38"/>
                    <a:pt x="7190" y="111"/>
                  </a:cubicBezTo>
                  <a:cubicBezTo>
                    <a:pt x="7117" y="271"/>
                    <a:pt x="5890" y="565"/>
                    <a:pt x="3706" y="565"/>
                  </a:cubicBezTo>
                  <a:cubicBezTo>
                    <a:pt x="1522" y="565"/>
                    <a:pt x="308" y="283"/>
                    <a:pt x="222" y="111"/>
                  </a:cubicBezTo>
                  <a:cubicBezTo>
                    <a:pt x="222" y="50"/>
                    <a:pt x="173"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0"/>
            <p:cNvSpPr/>
            <p:nvPr/>
          </p:nvSpPr>
          <p:spPr>
            <a:xfrm>
              <a:off x="-1690087" y="1336504"/>
              <a:ext cx="34051" cy="34051"/>
            </a:xfrm>
            <a:custGeom>
              <a:avLst/>
              <a:gdLst/>
              <a:ahLst/>
              <a:cxnLst/>
              <a:rect l="l" t="t" r="r" b="b"/>
              <a:pathLst>
                <a:path w="1105" h="1105" extrusionOk="0">
                  <a:moveTo>
                    <a:pt x="552" y="233"/>
                  </a:moveTo>
                  <a:cubicBezTo>
                    <a:pt x="736" y="233"/>
                    <a:pt x="871" y="381"/>
                    <a:pt x="871" y="552"/>
                  </a:cubicBezTo>
                  <a:cubicBezTo>
                    <a:pt x="871" y="724"/>
                    <a:pt x="736" y="871"/>
                    <a:pt x="552" y="871"/>
                  </a:cubicBezTo>
                  <a:cubicBezTo>
                    <a:pt x="381" y="871"/>
                    <a:pt x="233" y="724"/>
                    <a:pt x="233" y="552"/>
                  </a:cubicBezTo>
                  <a:cubicBezTo>
                    <a:pt x="233" y="381"/>
                    <a:pt x="381" y="233"/>
                    <a:pt x="552" y="233"/>
                  </a:cubicBezTo>
                  <a:close/>
                  <a:moveTo>
                    <a:pt x="552" y="0"/>
                  </a:moveTo>
                  <a:cubicBezTo>
                    <a:pt x="246" y="0"/>
                    <a:pt x="0" y="246"/>
                    <a:pt x="0" y="552"/>
                  </a:cubicBezTo>
                  <a:cubicBezTo>
                    <a:pt x="0" y="859"/>
                    <a:pt x="258" y="1105"/>
                    <a:pt x="552" y="1105"/>
                  </a:cubicBezTo>
                  <a:cubicBezTo>
                    <a:pt x="859" y="1105"/>
                    <a:pt x="1104" y="859"/>
                    <a:pt x="1104" y="552"/>
                  </a:cubicBezTo>
                  <a:cubicBezTo>
                    <a:pt x="1104" y="246"/>
                    <a:pt x="859" y="0"/>
                    <a:pt x="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0"/>
            <p:cNvSpPr/>
            <p:nvPr/>
          </p:nvSpPr>
          <p:spPr>
            <a:xfrm>
              <a:off x="-1563067" y="1392464"/>
              <a:ext cx="34051" cy="34051"/>
            </a:xfrm>
            <a:custGeom>
              <a:avLst/>
              <a:gdLst/>
              <a:ahLst/>
              <a:cxnLst/>
              <a:rect l="l" t="t" r="r" b="b"/>
              <a:pathLst>
                <a:path w="1105" h="1105" extrusionOk="0">
                  <a:moveTo>
                    <a:pt x="553" y="233"/>
                  </a:moveTo>
                  <a:cubicBezTo>
                    <a:pt x="724" y="233"/>
                    <a:pt x="872" y="380"/>
                    <a:pt x="872" y="552"/>
                  </a:cubicBezTo>
                  <a:cubicBezTo>
                    <a:pt x="872" y="724"/>
                    <a:pt x="724" y="871"/>
                    <a:pt x="553" y="871"/>
                  </a:cubicBezTo>
                  <a:cubicBezTo>
                    <a:pt x="381" y="871"/>
                    <a:pt x="234" y="724"/>
                    <a:pt x="234" y="552"/>
                  </a:cubicBezTo>
                  <a:cubicBezTo>
                    <a:pt x="234" y="380"/>
                    <a:pt x="381" y="233"/>
                    <a:pt x="553" y="233"/>
                  </a:cubicBezTo>
                  <a:close/>
                  <a:moveTo>
                    <a:pt x="553" y="0"/>
                  </a:moveTo>
                  <a:cubicBezTo>
                    <a:pt x="246" y="0"/>
                    <a:pt x="0" y="246"/>
                    <a:pt x="0" y="552"/>
                  </a:cubicBezTo>
                  <a:cubicBezTo>
                    <a:pt x="0" y="859"/>
                    <a:pt x="246" y="1104"/>
                    <a:pt x="553" y="1104"/>
                  </a:cubicBezTo>
                  <a:cubicBezTo>
                    <a:pt x="859" y="1104"/>
                    <a:pt x="1105" y="859"/>
                    <a:pt x="1105" y="552"/>
                  </a:cubicBezTo>
                  <a:cubicBezTo>
                    <a:pt x="1105" y="246"/>
                    <a:pt x="859" y="0"/>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0"/>
            <p:cNvSpPr/>
            <p:nvPr/>
          </p:nvSpPr>
          <p:spPr>
            <a:xfrm>
              <a:off x="-1685927" y="1307014"/>
              <a:ext cx="34051" cy="34051"/>
            </a:xfrm>
            <a:custGeom>
              <a:avLst/>
              <a:gdLst/>
              <a:ahLst/>
              <a:cxnLst/>
              <a:rect l="l" t="t" r="r" b="b"/>
              <a:pathLst>
                <a:path w="1105" h="1105" extrusionOk="0">
                  <a:moveTo>
                    <a:pt x="552" y="246"/>
                  </a:moveTo>
                  <a:cubicBezTo>
                    <a:pt x="724" y="246"/>
                    <a:pt x="871" y="381"/>
                    <a:pt x="871" y="553"/>
                  </a:cubicBezTo>
                  <a:cubicBezTo>
                    <a:pt x="871" y="737"/>
                    <a:pt x="724" y="872"/>
                    <a:pt x="552" y="872"/>
                  </a:cubicBezTo>
                  <a:cubicBezTo>
                    <a:pt x="380" y="872"/>
                    <a:pt x="233" y="737"/>
                    <a:pt x="233" y="553"/>
                  </a:cubicBezTo>
                  <a:cubicBezTo>
                    <a:pt x="233" y="381"/>
                    <a:pt x="380" y="246"/>
                    <a:pt x="552" y="246"/>
                  </a:cubicBezTo>
                  <a:close/>
                  <a:moveTo>
                    <a:pt x="552" y="0"/>
                  </a:moveTo>
                  <a:cubicBezTo>
                    <a:pt x="246" y="0"/>
                    <a:pt x="0" y="246"/>
                    <a:pt x="0" y="553"/>
                  </a:cubicBezTo>
                  <a:cubicBezTo>
                    <a:pt x="0" y="859"/>
                    <a:pt x="246" y="1105"/>
                    <a:pt x="552" y="1105"/>
                  </a:cubicBezTo>
                  <a:cubicBezTo>
                    <a:pt x="859" y="1105"/>
                    <a:pt x="1104" y="859"/>
                    <a:pt x="1104" y="553"/>
                  </a:cubicBezTo>
                  <a:cubicBezTo>
                    <a:pt x="1104" y="246"/>
                    <a:pt x="859" y="0"/>
                    <a:pt x="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0"/>
            <p:cNvSpPr/>
            <p:nvPr/>
          </p:nvSpPr>
          <p:spPr>
            <a:xfrm>
              <a:off x="-1665157" y="1399243"/>
              <a:ext cx="55621" cy="55621"/>
            </a:xfrm>
            <a:custGeom>
              <a:avLst/>
              <a:gdLst/>
              <a:ahLst/>
              <a:cxnLst/>
              <a:rect l="l" t="t" r="r" b="b"/>
              <a:pathLst>
                <a:path w="1805" h="1805" extrusionOk="0">
                  <a:moveTo>
                    <a:pt x="909" y="234"/>
                  </a:moveTo>
                  <a:cubicBezTo>
                    <a:pt x="1277" y="234"/>
                    <a:pt x="1571" y="529"/>
                    <a:pt x="1571" y="909"/>
                  </a:cubicBezTo>
                  <a:cubicBezTo>
                    <a:pt x="1571" y="1277"/>
                    <a:pt x="1277" y="1571"/>
                    <a:pt x="909" y="1571"/>
                  </a:cubicBezTo>
                  <a:cubicBezTo>
                    <a:pt x="528" y="1571"/>
                    <a:pt x="234" y="1277"/>
                    <a:pt x="234" y="909"/>
                  </a:cubicBezTo>
                  <a:cubicBezTo>
                    <a:pt x="234" y="529"/>
                    <a:pt x="541" y="234"/>
                    <a:pt x="909" y="234"/>
                  </a:cubicBezTo>
                  <a:close/>
                  <a:moveTo>
                    <a:pt x="909" y="1"/>
                  </a:moveTo>
                  <a:cubicBezTo>
                    <a:pt x="406" y="1"/>
                    <a:pt x="1" y="406"/>
                    <a:pt x="1" y="909"/>
                  </a:cubicBezTo>
                  <a:cubicBezTo>
                    <a:pt x="1" y="1400"/>
                    <a:pt x="406" y="1804"/>
                    <a:pt x="909" y="1804"/>
                  </a:cubicBezTo>
                  <a:cubicBezTo>
                    <a:pt x="1400" y="1804"/>
                    <a:pt x="1804" y="1400"/>
                    <a:pt x="1804" y="909"/>
                  </a:cubicBezTo>
                  <a:cubicBezTo>
                    <a:pt x="1804" y="406"/>
                    <a:pt x="1400" y="1"/>
                    <a:pt x="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0"/>
            <p:cNvSpPr/>
            <p:nvPr/>
          </p:nvSpPr>
          <p:spPr>
            <a:xfrm>
              <a:off x="-1603527" y="1279804"/>
              <a:ext cx="55621" cy="55590"/>
            </a:xfrm>
            <a:custGeom>
              <a:avLst/>
              <a:gdLst/>
              <a:ahLst/>
              <a:cxnLst/>
              <a:rect l="l" t="t" r="r" b="b"/>
              <a:pathLst>
                <a:path w="1805" h="1804" extrusionOk="0">
                  <a:moveTo>
                    <a:pt x="896" y="233"/>
                  </a:moveTo>
                  <a:cubicBezTo>
                    <a:pt x="1264" y="233"/>
                    <a:pt x="1571" y="528"/>
                    <a:pt x="1571" y="908"/>
                  </a:cubicBezTo>
                  <a:cubicBezTo>
                    <a:pt x="1571" y="1276"/>
                    <a:pt x="1264" y="1570"/>
                    <a:pt x="896" y="1570"/>
                  </a:cubicBezTo>
                  <a:cubicBezTo>
                    <a:pt x="528" y="1570"/>
                    <a:pt x="222" y="1276"/>
                    <a:pt x="222" y="908"/>
                  </a:cubicBezTo>
                  <a:cubicBezTo>
                    <a:pt x="222" y="528"/>
                    <a:pt x="528" y="233"/>
                    <a:pt x="896" y="233"/>
                  </a:cubicBezTo>
                  <a:close/>
                  <a:moveTo>
                    <a:pt x="896" y="0"/>
                  </a:moveTo>
                  <a:cubicBezTo>
                    <a:pt x="406" y="0"/>
                    <a:pt x="1" y="405"/>
                    <a:pt x="1" y="908"/>
                  </a:cubicBezTo>
                  <a:cubicBezTo>
                    <a:pt x="1" y="1399"/>
                    <a:pt x="393" y="1804"/>
                    <a:pt x="896" y="1804"/>
                  </a:cubicBezTo>
                  <a:cubicBezTo>
                    <a:pt x="1399" y="1804"/>
                    <a:pt x="1804" y="1399"/>
                    <a:pt x="1804" y="908"/>
                  </a:cubicBezTo>
                  <a:cubicBezTo>
                    <a:pt x="1804" y="405"/>
                    <a:pt x="1399" y="0"/>
                    <a:pt x="8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0"/>
            <p:cNvSpPr/>
            <p:nvPr/>
          </p:nvSpPr>
          <p:spPr>
            <a:xfrm>
              <a:off x="-1609197" y="1363344"/>
              <a:ext cx="21971" cy="20430"/>
            </a:xfrm>
            <a:custGeom>
              <a:avLst/>
              <a:gdLst/>
              <a:ahLst/>
              <a:cxnLst/>
              <a:rect l="l" t="t" r="r" b="b"/>
              <a:pathLst>
                <a:path w="713" h="663" extrusionOk="0">
                  <a:moveTo>
                    <a:pt x="344" y="234"/>
                  </a:moveTo>
                  <a:cubicBezTo>
                    <a:pt x="393" y="234"/>
                    <a:pt x="430" y="258"/>
                    <a:pt x="442" y="307"/>
                  </a:cubicBezTo>
                  <a:cubicBezTo>
                    <a:pt x="455" y="356"/>
                    <a:pt x="418" y="418"/>
                    <a:pt x="369" y="430"/>
                  </a:cubicBezTo>
                  <a:cubicBezTo>
                    <a:pt x="344" y="430"/>
                    <a:pt x="320" y="430"/>
                    <a:pt x="295" y="418"/>
                  </a:cubicBezTo>
                  <a:cubicBezTo>
                    <a:pt x="271" y="405"/>
                    <a:pt x="258" y="381"/>
                    <a:pt x="246" y="356"/>
                  </a:cubicBezTo>
                  <a:cubicBezTo>
                    <a:pt x="246" y="332"/>
                    <a:pt x="246" y="295"/>
                    <a:pt x="258" y="283"/>
                  </a:cubicBezTo>
                  <a:cubicBezTo>
                    <a:pt x="271" y="258"/>
                    <a:pt x="295" y="234"/>
                    <a:pt x="320" y="234"/>
                  </a:cubicBezTo>
                  <a:close/>
                  <a:moveTo>
                    <a:pt x="356" y="0"/>
                  </a:moveTo>
                  <a:cubicBezTo>
                    <a:pt x="328" y="0"/>
                    <a:pt x="299" y="5"/>
                    <a:pt x="271" y="13"/>
                  </a:cubicBezTo>
                  <a:cubicBezTo>
                    <a:pt x="185" y="25"/>
                    <a:pt x="111" y="74"/>
                    <a:pt x="62" y="160"/>
                  </a:cubicBezTo>
                  <a:cubicBezTo>
                    <a:pt x="25" y="234"/>
                    <a:pt x="1" y="319"/>
                    <a:pt x="25" y="405"/>
                  </a:cubicBezTo>
                  <a:cubicBezTo>
                    <a:pt x="50" y="491"/>
                    <a:pt x="99" y="565"/>
                    <a:pt x="172" y="614"/>
                  </a:cubicBezTo>
                  <a:cubicBezTo>
                    <a:pt x="222" y="651"/>
                    <a:pt x="283" y="663"/>
                    <a:pt x="344" y="663"/>
                  </a:cubicBezTo>
                  <a:cubicBezTo>
                    <a:pt x="369" y="663"/>
                    <a:pt x="393" y="663"/>
                    <a:pt x="418" y="651"/>
                  </a:cubicBezTo>
                  <a:cubicBezTo>
                    <a:pt x="602" y="614"/>
                    <a:pt x="712" y="430"/>
                    <a:pt x="675" y="258"/>
                  </a:cubicBezTo>
                  <a:cubicBezTo>
                    <a:pt x="651" y="172"/>
                    <a:pt x="602" y="99"/>
                    <a:pt x="528" y="50"/>
                  </a:cubicBezTo>
                  <a:cubicBezTo>
                    <a:pt x="471" y="17"/>
                    <a:pt x="414" y="0"/>
                    <a:pt x="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0"/>
            <p:cNvSpPr/>
            <p:nvPr/>
          </p:nvSpPr>
          <p:spPr>
            <a:xfrm>
              <a:off x="-1707497" y="1281684"/>
              <a:ext cx="20461" cy="20831"/>
            </a:xfrm>
            <a:custGeom>
              <a:avLst/>
              <a:gdLst/>
              <a:ahLst/>
              <a:cxnLst/>
              <a:rect l="l" t="t" r="r" b="b"/>
              <a:pathLst>
                <a:path w="664" h="676" extrusionOk="0">
                  <a:moveTo>
                    <a:pt x="332" y="234"/>
                  </a:moveTo>
                  <a:cubicBezTo>
                    <a:pt x="393" y="234"/>
                    <a:pt x="430" y="283"/>
                    <a:pt x="430" y="344"/>
                  </a:cubicBezTo>
                  <a:cubicBezTo>
                    <a:pt x="430" y="393"/>
                    <a:pt x="393" y="442"/>
                    <a:pt x="332" y="442"/>
                  </a:cubicBezTo>
                  <a:cubicBezTo>
                    <a:pt x="271" y="442"/>
                    <a:pt x="234" y="393"/>
                    <a:pt x="234" y="344"/>
                  </a:cubicBezTo>
                  <a:cubicBezTo>
                    <a:pt x="234" y="283"/>
                    <a:pt x="283" y="234"/>
                    <a:pt x="332" y="234"/>
                  </a:cubicBezTo>
                  <a:close/>
                  <a:moveTo>
                    <a:pt x="332" y="0"/>
                  </a:moveTo>
                  <a:cubicBezTo>
                    <a:pt x="148" y="0"/>
                    <a:pt x="1" y="148"/>
                    <a:pt x="1" y="332"/>
                  </a:cubicBezTo>
                  <a:cubicBezTo>
                    <a:pt x="1" y="516"/>
                    <a:pt x="148" y="675"/>
                    <a:pt x="332" y="675"/>
                  </a:cubicBezTo>
                  <a:cubicBezTo>
                    <a:pt x="516" y="675"/>
                    <a:pt x="663" y="516"/>
                    <a:pt x="663" y="332"/>
                  </a:cubicBezTo>
                  <a:cubicBezTo>
                    <a:pt x="663" y="148"/>
                    <a:pt x="516" y="0"/>
                    <a:pt x="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0"/>
            <p:cNvSpPr/>
            <p:nvPr/>
          </p:nvSpPr>
          <p:spPr>
            <a:xfrm>
              <a:off x="-1623557" y="1351018"/>
              <a:ext cx="22341" cy="20307"/>
            </a:xfrm>
            <a:custGeom>
              <a:avLst/>
              <a:gdLst/>
              <a:ahLst/>
              <a:cxnLst/>
              <a:rect l="l" t="t" r="r" b="b"/>
              <a:pathLst>
                <a:path w="725" h="659" extrusionOk="0">
                  <a:moveTo>
                    <a:pt x="356" y="229"/>
                  </a:moveTo>
                  <a:cubicBezTo>
                    <a:pt x="405" y="229"/>
                    <a:pt x="442" y="266"/>
                    <a:pt x="454" y="315"/>
                  </a:cubicBezTo>
                  <a:cubicBezTo>
                    <a:pt x="467" y="364"/>
                    <a:pt x="442" y="413"/>
                    <a:pt x="381" y="425"/>
                  </a:cubicBezTo>
                  <a:cubicBezTo>
                    <a:pt x="373" y="427"/>
                    <a:pt x="364" y="428"/>
                    <a:pt x="356" y="428"/>
                  </a:cubicBezTo>
                  <a:cubicBezTo>
                    <a:pt x="313" y="428"/>
                    <a:pt x="268" y="403"/>
                    <a:pt x="258" y="351"/>
                  </a:cubicBezTo>
                  <a:cubicBezTo>
                    <a:pt x="246" y="302"/>
                    <a:pt x="283" y="241"/>
                    <a:pt x="332" y="229"/>
                  </a:cubicBezTo>
                  <a:close/>
                  <a:moveTo>
                    <a:pt x="354" y="1"/>
                  </a:moveTo>
                  <a:cubicBezTo>
                    <a:pt x="330" y="1"/>
                    <a:pt x="307" y="3"/>
                    <a:pt x="283" y="8"/>
                  </a:cubicBezTo>
                  <a:cubicBezTo>
                    <a:pt x="111" y="45"/>
                    <a:pt x="0" y="229"/>
                    <a:pt x="37" y="400"/>
                  </a:cubicBezTo>
                  <a:cubicBezTo>
                    <a:pt x="74" y="560"/>
                    <a:pt x="209" y="658"/>
                    <a:pt x="356" y="658"/>
                  </a:cubicBezTo>
                  <a:lnTo>
                    <a:pt x="430" y="658"/>
                  </a:lnTo>
                  <a:cubicBezTo>
                    <a:pt x="614" y="609"/>
                    <a:pt x="724" y="437"/>
                    <a:pt x="688" y="253"/>
                  </a:cubicBezTo>
                  <a:cubicBezTo>
                    <a:pt x="645" y="104"/>
                    <a:pt x="509"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0"/>
            <p:cNvSpPr/>
            <p:nvPr/>
          </p:nvSpPr>
          <p:spPr>
            <a:xfrm>
              <a:off x="-1711657" y="1379213"/>
              <a:ext cx="20831" cy="20461"/>
            </a:xfrm>
            <a:custGeom>
              <a:avLst/>
              <a:gdLst/>
              <a:ahLst/>
              <a:cxnLst/>
              <a:rect l="l" t="t" r="r" b="b"/>
              <a:pathLst>
                <a:path w="676" h="664" extrusionOk="0">
                  <a:moveTo>
                    <a:pt x="344" y="234"/>
                  </a:moveTo>
                  <a:cubicBezTo>
                    <a:pt x="393" y="234"/>
                    <a:pt x="443" y="271"/>
                    <a:pt x="443" y="332"/>
                  </a:cubicBezTo>
                  <a:cubicBezTo>
                    <a:pt x="443" y="393"/>
                    <a:pt x="393" y="430"/>
                    <a:pt x="344" y="430"/>
                  </a:cubicBezTo>
                  <a:cubicBezTo>
                    <a:pt x="283" y="430"/>
                    <a:pt x="234" y="393"/>
                    <a:pt x="234" y="332"/>
                  </a:cubicBezTo>
                  <a:cubicBezTo>
                    <a:pt x="234" y="271"/>
                    <a:pt x="283" y="234"/>
                    <a:pt x="344" y="234"/>
                  </a:cubicBezTo>
                  <a:close/>
                  <a:moveTo>
                    <a:pt x="344" y="1"/>
                  </a:moveTo>
                  <a:cubicBezTo>
                    <a:pt x="160" y="1"/>
                    <a:pt x="1" y="148"/>
                    <a:pt x="1" y="332"/>
                  </a:cubicBezTo>
                  <a:cubicBezTo>
                    <a:pt x="1" y="516"/>
                    <a:pt x="160" y="663"/>
                    <a:pt x="344" y="663"/>
                  </a:cubicBezTo>
                  <a:cubicBezTo>
                    <a:pt x="528" y="663"/>
                    <a:pt x="676" y="516"/>
                    <a:pt x="676" y="332"/>
                  </a:cubicBezTo>
                  <a:cubicBezTo>
                    <a:pt x="676" y="148"/>
                    <a:pt x="528"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0"/>
            <p:cNvSpPr/>
            <p:nvPr/>
          </p:nvSpPr>
          <p:spPr>
            <a:xfrm>
              <a:off x="-1527907" y="1333484"/>
              <a:ext cx="20430" cy="20430"/>
            </a:xfrm>
            <a:custGeom>
              <a:avLst/>
              <a:gdLst/>
              <a:ahLst/>
              <a:cxnLst/>
              <a:rect l="l" t="t" r="r" b="b"/>
              <a:pathLst>
                <a:path w="663" h="663" extrusionOk="0">
                  <a:moveTo>
                    <a:pt x="332" y="233"/>
                  </a:moveTo>
                  <a:cubicBezTo>
                    <a:pt x="393" y="233"/>
                    <a:pt x="430" y="270"/>
                    <a:pt x="430" y="331"/>
                  </a:cubicBezTo>
                  <a:cubicBezTo>
                    <a:pt x="430" y="381"/>
                    <a:pt x="393" y="430"/>
                    <a:pt x="332" y="430"/>
                  </a:cubicBezTo>
                  <a:cubicBezTo>
                    <a:pt x="283" y="430"/>
                    <a:pt x="234" y="381"/>
                    <a:pt x="234" y="331"/>
                  </a:cubicBezTo>
                  <a:cubicBezTo>
                    <a:pt x="234" y="270"/>
                    <a:pt x="283" y="233"/>
                    <a:pt x="332" y="233"/>
                  </a:cubicBezTo>
                  <a:close/>
                  <a:moveTo>
                    <a:pt x="332" y="0"/>
                  </a:moveTo>
                  <a:cubicBezTo>
                    <a:pt x="148" y="0"/>
                    <a:pt x="0" y="147"/>
                    <a:pt x="0" y="331"/>
                  </a:cubicBezTo>
                  <a:cubicBezTo>
                    <a:pt x="0" y="516"/>
                    <a:pt x="148" y="663"/>
                    <a:pt x="332" y="663"/>
                  </a:cubicBezTo>
                  <a:cubicBezTo>
                    <a:pt x="516" y="663"/>
                    <a:pt x="663" y="516"/>
                    <a:pt x="663" y="331"/>
                  </a:cubicBezTo>
                  <a:cubicBezTo>
                    <a:pt x="663" y="147"/>
                    <a:pt x="516" y="0"/>
                    <a:pt x="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7" name="Google Shape;2077;p40"/>
          <p:cNvSpPr/>
          <p:nvPr/>
        </p:nvSpPr>
        <p:spPr>
          <a:xfrm rot="5400000">
            <a:off x="7671600" y="3671100"/>
            <a:ext cx="1028700" cy="1916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0"/>
          <p:cNvSpPr/>
          <p:nvPr/>
        </p:nvSpPr>
        <p:spPr>
          <a:xfrm rot="5400000">
            <a:off x="8562490" y="4411401"/>
            <a:ext cx="384502" cy="385193"/>
          </a:xfrm>
          <a:custGeom>
            <a:avLst/>
            <a:gdLst/>
            <a:ahLst/>
            <a:cxnLst/>
            <a:rect l="l" t="t" r="r" b="b"/>
            <a:pathLst>
              <a:path w="5866" h="5877" extrusionOk="0">
                <a:moveTo>
                  <a:pt x="3988" y="0"/>
                </a:moveTo>
                <a:lnTo>
                  <a:pt x="2872" y="1693"/>
                </a:lnTo>
                <a:lnTo>
                  <a:pt x="1596" y="123"/>
                </a:lnTo>
                <a:lnTo>
                  <a:pt x="2013" y="2098"/>
                </a:lnTo>
                <a:lnTo>
                  <a:pt x="1" y="1889"/>
                </a:lnTo>
                <a:lnTo>
                  <a:pt x="1" y="1889"/>
                </a:lnTo>
                <a:lnTo>
                  <a:pt x="1694" y="2994"/>
                </a:lnTo>
                <a:lnTo>
                  <a:pt x="111" y="4270"/>
                </a:lnTo>
                <a:lnTo>
                  <a:pt x="111" y="4270"/>
                </a:lnTo>
                <a:lnTo>
                  <a:pt x="2099" y="3852"/>
                </a:lnTo>
                <a:lnTo>
                  <a:pt x="1890" y="5877"/>
                </a:lnTo>
                <a:lnTo>
                  <a:pt x="2994" y="4184"/>
                </a:lnTo>
                <a:lnTo>
                  <a:pt x="4270" y="5754"/>
                </a:lnTo>
                <a:lnTo>
                  <a:pt x="3853" y="3766"/>
                </a:lnTo>
                <a:lnTo>
                  <a:pt x="5865" y="3987"/>
                </a:lnTo>
                <a:lnTo>
                  <a:pt x="4172" y="2871"/>
                </a:lnTo>
                <a:lnTo>
                  <a:pt x="5755" y="1607"/>
                </a:lnTo>
                <a:lnTo>
                  <a:pt x="3767" y="2012"/>
                </a:lnTo>
                <a:lnTo>
                  <a:pt x="3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0"/>
          <p:cNvSpPr/>
          <p:nvPr/>
        </p:nvSpPr>
        <p:spPr>
          <a:xfrm rot="5400000">
            <a:off x="7437938" y="4411761"/>
            <a:ext cx="384502" cy="384472"/>
          </a:xfrm>
          <a:custGeom>
            <a:avLst/>
            <a:gdLst/>
            <a:ahLst/>
            <a:cxnLst/>
            <a:rect l="l" t="t" r="r" b="b"/>
            <a:pathLst>
              <a:path w="5866" h="5866" extrusionOk="0">
                <a:moveTo>
                  <a:pt x="3988" y="1"/>
                </a:moveTo>
                <a:lnTo>
                  <a:pt x="2872" y="1694"/>
                </a:lnTo>
                <a:lnTo>
                  <a:pt x="1596" y="111"/>
                </a:lnTo>
                <a:lnTo>
                  <a:pt x="2013" y="2099"/>
                </a:lnTo>
                <a:lnTo>
                  <a:pt x="1" y="1878"/>
                </a:lnTo>
                <a:lnTo>
                  <a:pt x="1694" y="2994"/>
                </a:lnTo>
                <a:lnTo>
                  <a:pt x="111" y="4270"/>
                </a:lnTo>
                <a:lnTo>
                  <a:pt x="111" y="4270"/>
                </a:lnTo>
                <a:lnTo>
                  <a:pt x="2099" y="3853"/>
                </a:lnTo>
                <a:lnTo>
                  <a:pt x="1890" y="5865"/>
                </a:lnTo>
                <a:lnTo>
                  <a:pt x="2994" y="4172"/>
                </a:lnTo>
                <a:lnTo>
                  <a:pt x="4270" y="5755"/>
                </a:lnTo>
                <a:lnTo>
                  <a:pt x="3853" y="3767"/>
                </a:lnTo>
                <a:lnTo>
                  <a:pt x="5865" y="3988"/>
                </a:lnTo>
                <a:lnTo>
                  <a:pt x="4172" y="2872"/>
                </a:lnTo>
                <a:lnTo>
                  <a:pt x="5755" y="1596"/>
                </a:lnTo>
                <a:lnTo>
                  <a:pt x="3767" y="2013"/>
                </a:lnTo>
                <a:lnTo>
                  <a:pt x="3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0"/>
          <p:cNvSpPr/>
          <p:nvPr/>
        </p:nvSpPr>
        <p:spPr>
          <a:xfrm rot="5400000">
            <a:off x="7984729" y="4411794"/>
            <a:ext cx="384502" cy="384407"/>
          </a:xfrm>
          <a:custGeom>
            <a:avLst/>
            <a:gdLst/>
            <a:ahLst/>
            <a:cxnLst/>
            <a:rect l="l" t="t" r="r" b="b"/>
            <a:pathLst>
              <a:path w="5866" h="5865" extrusionOk="0">
                <a:moveTo>
                  <a:pt x="3988" y="0"/>
                </a:moveTo>
                <a:lnTo>
                  <a:pt x="2872" y="1693"/>
                </a:lnTo>
                <a:lnTo>
                  <a:pt x="1596" y="111"/>
                </a:lnTo>
                <a:lnTo>
                  <a:pt x="2013" y="2098"/>
                </a:lnTo>
                <a:lnTo>
                  <a:pt x="1" y="1877"/>
                </a:lnTo>
                <a:lnTo>
                  <a:pt x="1" y="1877"/>
                </a:lnTo>
                <a:lnTo>
                  <a:pt x="1694" y="2994"/>
                </a:lnTo>
                <a:lnTo>
                  <a:pt x="111" y="4270"/>
                </a:lnTo>
                <a:lnTo>
                  <a:pt x="111" y="4270"/>
                </a:lnTo>
                <a:lnTo>
                  <a:pt x="2099" y="3853"/>
                </a:lnTo>
                <a:lnTo>
                  <a:pt x="1890" y="5865"/>
                </a:lnTo>
                <a:lnTo>
                  <a:pt x="2994" y="4172"/>
                </a:lnTo>
                <a:lnTo>
                  <a:pt x="4270" y="5754"/>
                </a:lnTo>
                <a:lnTo>
                  <a:pt x="3853" y="3767"/>
                </a:lnTo>
                <a:lnTo>
                  <a:pt x="5865" y="3975"/>
                </a:lnTo>
                <a:lnTo>
                  <a:pt x="4172" y="2871"/>
                </a:lnTo>
                <a:lnTo>
                  <a:pt x="5755" y="1595"/>
                </a:lnTo>
                <a:lnTo>
                  <a:pt x="3767" y="2012"/>
                </a:lnTo>
                <a:lnTo>
                  <a:pt x="3767" y="2012"/>
                </a:lnTo>
                <a:lnTo>
                  <a:pt x="3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0"/>
          <p:cNvSpPr/>
          <p:nvPr/>
        </p:nvSpPr>
        <p:spPr>
          <a:xfrm flipH="1">
            <a:off x="1229766" y="1085201"/>
            <a:ext cx="177225" cy="177225"/>
          </a:xfrm>
          <a:custGeom>
            <a:avLst/>
            <a:gdLst/>
            <a:ahLst/>
            <a:cxnLst/>
            <a:rect l="l" t="t" r="r" b="b"/>
            <a:pathLst>
              <a:path w="4565" h="4565" extrusionOk="0">
                <a:moveTo>
                  <a:pt x="2282" y="1"/>
                </a:moveTo>
                <a:cubicBezTo>
                  <a:pt x="1877" y="1"/>
                  <a:pt x="1988" y="1571"/>
                  <a:pt x="1988" y="1571"/>
                </a:cubicBezTo>
                <a:cubicBezTo>
                  <a:pt x="1988" y="1571"/>
                  <a:pt x="1154" y="620"/>
                  <a:pt x="776" y="620"/>
                </a:cubicBezTo>
                <a:cubicBezTo>
                  <a:pt x="731" y="620"/>
                  <a:pt x="693" y="633"/>
                  <a:pt x="663" y="663"/>
                </a:cubicBezTo>
                <a:cubicBezTo>
                  <a:pt x="381" y="945"/>
                  <a:pt x="1571" y="1988"/>
                  <a:pt x="1571" y="1988"/>
                </a:cubicBezTo>
                <a:cubicBezTo>
                  <a:pt x="1571" y="1988"/>
                  <a:pt x="1375" y="1974"/>
                  <a:pt x="1122" y="1974"/>
                </a:cubicBezTo>
                <a:cubicBezTo>
                  <a:pt x="658" y="1974"/>
                  <a:pt x="0" y="2021"/>
                  <a:pt x="0" y="2283"/>
                </a:cubicBezTo>
                <a:cubicBezTo>
                  <a:pt x="0" y="2544"/>
                  <a:pt x="698" y="2588"/>
                  <a:pt x="1164" y="2588"/>
                </a:cubicBezTo>
                <a:cubicBezTo>
                  <a:pt x="1396" y="2588"/>
                  <a:pt x="1571" y="2577"/>
                  <a:pt x="1571" y="2577"/>
                </a:cubicBezTo>
                <a:lnTo>
                  <a:pt x="1571" y="2577"/>
                </a:lnTo>
                <a:cubicBezTo>
                  <a:pt x="1571" y="2577"/>
                  <a:pt x="381" y="3608"/>
                  <a:pt x="663" y="3890"/>
                </a:cubicBezTo>
                <a:cubicBezTo>
                  <a:pt x="693" y="3920"/>
                  <a:pt x="732" y="3934"/>
                  <a:pt x="777" y="3934"/>
                </a:cubicBezTo>
                <a:cubicBezTo>
                  <a:pt x="1156" y="3934"/>
                  <a:pt x="1988" y="2994"/>
                  <a:pt x="1988" y="2994"/>
                </a:cubicBezTo>
                <a:lnTo>
                  <a:pt x="1988" y="2994"/>
                </a:lnTo>
                <a:cubicBezTo>
                  <a:pt x="1988" y="2994"/>
                  <a:pt x="1878" y="4565"/>
                  <a:pt x="2282" y="4565"/>
                </a:cubicBezTo>
                <a:cubicBezTo>
                  <a:pt x="2675" y="4565"/>
                  <a:pt x="2577" y="2994"/>
                  <a:pt x="2577" y="2994"/>
                </a:cubicBezTo>
                <a:lnTo>
                  <a:pt x="2577" y="2994"/>
                </a:lnTo>
                <a:cubicBezTo>
                  <a:pt x="2577" y="2994"/>
                  <a:pt x="3399" y="3934"/>
                  <a:pt x="3775" y="3934"/>
                </a:cubicBezTo>
                <a:cubicBezTo>
                  <a:pt x="3821" y="3934"/>
                  <a:pt x="3859" y="3920"/>
                  <a:pt x="3890" y="3890"/>
                </a:cubicBezTo>
                <a:cubicBezTo>
                  <a:pt x="4172" y="3608"/>
                  <a:pt x="2994" y="2577"/>
                  <a:pt x="2994" y="2577"/>
                </a:cubicBezTo>
                <a:lnTo>
                  <a:pt x="2994" y="2577"/>
                </a:lnTo>
                <a:cubicBezTo>
                  <a:pt x="2994" y="2577"/>
                  <a:pt x="3168" y="2588"/>
                  <a:pt x="3401" y="2588"/>
                </a:cubicBezTo>
                <a:cubicBezTo>
                  <a:pt x="3866" y="2588"/>
                  <a:pt x="4564" y="2544"/>
                  <a:pt x="4564" y="2283"/>
                </a:cubicBezTo>
                <a:cubicBezTo>
                  <a:pt x="4564" y="2021"/>
                  <a:pt x="3907" y="1974"/>
                  <a:pt x="3443" y="1974"/>
                </a:cubicBezTo>
                <a:cubicBezTo>
                  <a:pt x="3190" y="1974"/>
                  <a:pt x="2994" y="1988"/>
                  <a:pt x="2994" y="1988"/>
                </a:cubicBezTo>
                <a:cubicBezTo>
                  <a:pt x="2994" y="1988"/>
                  <a:pt x="4172" y="945"/>
                  <a:pt x="3890" y="663"/>
                </a:cubicBezTo>
                <a:cubicBezTo>
                  <a:pt x="3860" y="633"/>
                  <a:pt x="3821" y="620"/>
                  <a:pt x="3777" y="620"/>
                </a:cubicBezTo>
                <a:cubicBezTo>
                  <a:pt x="3400" y="620"/>
                  <a:pt x="2577" y="1571"/>
                  <a:pt x="2577" y="1571"/>
                </a:cubicBezTo>
                <a:cubicBezTo>
                  <a:pt x="2577" y="1571"/>
                  <a:pt x="2675" y="1"/>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0"/>
          <p:cNvSpPr/>
          <p:nvPr/>
        </p:nvSpPr>
        <p:spPr>
          <a:xfrm flipH="1">
            <a:off x="928683" y="2971677"/>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0"/>
          <p:cNvSpPr/>
          <p:nvPr/>
        </p:nvSpPr>
        <p:spPr>
          <a:xfrm flipH="1">
            <a:off x="4792483" y="4363790"/>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a:extLst>
              <a:ext uri="{FF2B5EF4-FFF2-40B4-BE49-F238E27FC236}">
                <a16:creationId xmlns:a16="http://schemas.microsoft.com/office/drawing/2014/main" id="{8F0670E9-7952-4485-B7CF-F99F9E4FCF6F}"/>
              </a:ext>
            </a:extLst>
          </p:cNvPr>
          <p:cNvPicPr>
            <a:picLocks noChangeAspect="1"/>
          </p:cNvPicPr>
          <p:nvPr/>
        </p:nvPicPr>
        <p:blipFill rotWithShape="1">
          <a:blip r:embed="rId3"/>
          <a:srcRect l="18139" t="52919" r="12138" b="4443"/>
          <a:stretch/>
        </p:blipFill>
        <p:spPr>
          <a:xfrm>
            <a:off x="1919820" y="1160745"/>
            <a:ext cx="4903960" cy="3998511"/>
          </a:xfrm>
          <a:prstGeom prst="rect">
            <a:avLst/>
          </a:prstGeom>
        </p:spPr>
      </p:pic>
    </p:spTree>
    <p:extLst>
      <p:ext uri="{BB962C8B-B14F-4D97-AF65-F5344CB8AC3E}">
        <p14:creationId xmlns:p14="http://schemas.microsoft.com/office/powerpoint/2010/main" val="2038753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1"/>
        <p:cNvGrpSpPr/>
        <p:nvPr/>
      </p:nvGrpSpPr>
      <p:grpSpPr>
        <a:xfrm>
          <a:off x="0" y="0"/>
          <a:ext cx="0" cy="0"/>
          <a:chOff x="0" y="0"/>
          <a:chExt cx="0" cy="0"/>
        </a:xfrm>
      </p:grpSpPr>
      <p:grpSp>
        <p:nvGrpSpPr>
          <p:cNvPr id="1952" name="Google Shape;1952;p40"/>
          <p:cNvGrpSpPr/>
          <p:nvPr/>
        </p:nvGrpSpPr>
        <p:grpSpPr>
          <a:xfrm rot="-779002">
            <a:off x="7716655" y="2727100"/>
            <a:ext cx="524939" cy="1195540"/>
            <a:chOff x="-62973" y="2451964"/>
            <a:chExt cx="625329" cy="1424177"/>
          </a:xfrm>
        </p:grpSpPr>
        <p:sp>
          <p:nvSpPr>
            <p:cNvPr id="1953" name="Google Shape;1953;p40"/>
            <p:cNvSpPr/>
            <p:nvPr/>
          </p:nvSpPr>
          <p:spPr>
            <a:xfrm>
              <a:off x="143056" y="3033782"/>
              <a:ext cx="227261" cy="842359"/>
            </a:xfrm>
            <a:custGeom>
              <a:avLst/>
              <a:gdLst/>
              <a:ahLst/>
              <a:cxnLst/>
              <a:rect l="l" t="t" r="r" b="b"/>
              <a:pathLst>
                <a:path w="7375" h="27336" extrusionOk="0">
                  <a:moveTo>
                    <a:pt x="3693" y="1"/>
                  </a:moveTo>
                  <a:cubicBezTo>
                    <a:pt x="3608" y="1"/>
                    <a:pt x="3534" y="62"/>
                    <a:pt x="3534" y="148"/>
                  </a:cubicBezTo>
                  <a:cubicBezTo>
                    <a:pt x="3534" y="540"/>
                    <a:pt x="3460" y="1007"/>
                    <a:pt x="3374" y="1485"/>
                  </a:cubicBezTo>
                  <a:cubicBezTo>
                    <a:pt x="3129" y="2921"/>
                    <a:pt x="2822" y="4700"/>
                    <a:pt x="4810" y="5276"/>
                  </a:cubicBezTo>
                  <a:cubicBezTo>
                    <a:pt x="4920" y="5301"/>
                    <a:pt x="5031" y="5325"/>
                    <a:pt x="5153" y="5362"/>
                  </a:cubicBezTo>
                  <a:cubicBezTo>
                    <a:pt x="5730" y="5497"/>
                    <a:pt x="6393" y="5657"/>
                    <a:pt x="6491" y="6233"/>
                  </a:cubicBezTo>
                  <a:cubicBezTo>
                    <a:pt x="6528" y="6503"/>
                    <a:pt x="6429" y="6785"/>
                    <a:pt x="6209" y="6982"/>
                  </a:cubicBezTo>
                  <a:cubicBezTo>
                    <a:pt x="5804" y="7362"/>
                    <a:pt x="5227" y="7521"/>
                    <a:pt x="4675" y="7681"/>
                  </a:cubicBezTo>
                  <a:cubicBezTo>
                    <a:pt x="4515" y="7730"/>
                    <a:pt x="4356" y="7767"/>
                    <a:pt x="4209" y="7816"/>
                  </a:cubicBezTo>
                  <a:lnTo>
                    <a:pt x="1424" y="8711"/>
                  </a:lnTo>
                  <a:cubicBezTo>
                    <a:pt x="516" y="9006"/>
                    <a:pt x="1" y="9570"/>
                    <a:pt x="37" y="10220"/>
                  </a:cubicBezTo>
                  <a:cubicBezTo>
                    <a:pt x="74" y="10932"/>
                    <a:pt x="773" y="11509"/>
                    <a:pt x="1816" y="11717"/>
                  </a:cubicBezTo>
                  <a:lnTo>
                    <a:pt x="5509" y="12453"/>
                  </a:lnTo>
                  <a:cubicBezTo>
                    <a:pt x="6429" y="12637"/>
                    <a:pt x="7031" y="13128"/>
                    <a:pt x="7043" y="13693"/>
                  </a:cubicBezTo>
                  <a:cubicBezTo>
                    <a:pt x="7055" y="14232"/>
                    <a:pt x="6540" y="14711"/>
                    <a:pt x="5681" y="14932"/>
                  </a:cubicBezTo>
                  <a:lnTo>
                    <a:pt x="2099" y="15827"/>
                  </a:lnTo>
                  <a:cubicBezTo>
                    <a:pt x="1105" y="16085"/>
                    <a:pt x="491" y="16674"/>
                    <a:pt x="491" y="17361"/>
                  </a:cubicBezTo>
                  <a:cubicBezTo>
                    <a:pt x="504" y="18060"/>
                    <a:pt x="1154" y="18649"/>
                    <a:pt x="2184" y="18882"/>
                  </a:cubicBezTo>
                  <a:lnTo>
                    <a:pt x="5448" y="19618"/>
                  </a:lnTo>
                  <a:cubicBezTo>
                    <a:pt x="6343" y="19815"/>
                    <a:pt x="6908" y="20305"/>
                    <a:pt x="6908" y="20857"/>
                  </a:cubicBezTo>
                  <a:cubicBezTo>
                    <a:pt x="6908" y="21410"/>
                    <a:pt x="6319" y="21900"/>
                    <a:pt x="5423" y="22097"/>
                  </a:cubicBezTo>
                  <a:lnTo>
                    <a:pt x="2160" y="22796"/>
                  </a:lnTo>
                  <a:cubicBezTo>
                    <a:pt x="1117" y="23029"/>
                    <a:pt x="455" y="23606"/>
                    <a:pt x="430" y="24317"/>
                  </a:cubicBezTo>
                  <a:cubicBezTo>
                    <a:pt x="418" y="25004"/>
                    <a:pt x="1019" y="25581"/>
                    <a:pt x="1988" y="25851"/>
                  </a:cubicBezTo>
                  <a:lnTo>
                    <a:pt x="7153" y="27335"/>
                  </a:lnTo>
                  <a:lnTo>
                    <a:pt x="7202" y="27335"/>
                  </a:lnTo>
                  <a:cubicBezTo>
                    <a:pt x="7264" y="27335"/>
                    <a:pt x="7325" y="27298"/>
                    <a:pt x="7350" y="27225"/>
                  </a:cubicBezTo>
                  <a:cubicBezTo>
                    <a:pt x="7374" y="27139"/>
                    <a:pt x="7325" y="27053"/>
                    <a:pt x="7239" y="27041"/>
                  </a:cubicBezTo>
                  <a:lnTo>
                    <a:pt x="2074" y="25544"/>
                  </a:lnTo>
                  <a:cubicBezTo>
                    <a:pt x="1240" y="25323"/>
                    <a:pt x="724" y="24857"/>
                    <a:pt x="737" y="24329"/>
                  </a:cubicBezTo>
                  <a:cubicBezTo>
                    <a:pt x="749" y="23777"/>
                    <a:pt x="1338" y="23287"/>
                    <a:pt x="2221" y="23103"/>
                  </a:cubicBezTo>
                  <a:lnTo>
                    <a:pt x="5485" y="22391"/>
                  </a:lnTo>
                  <a:cubicBezTo>
                    <a:pt x="6748" y="22121"/>
                    <a:pt x="7202" y="21422"/>
                    <a:pt x="7215" y="20857"/>
                  </a:cubicBezTo>
                  <a:cubicBezTo>
                    <a:pt x="7215" y="20293"/>
                    <a:pt x="6773" y="19594"/>
                    <a:pt x="5521" y="19312"/>
                  </a:cubicBezTo>
                  <a:lnTo>
                    <a:pt x="2258" y="18575"/>
                  </a:lnTo>
                  <a:cubicBezTo>
                    <a:pt x="1375" y="18379"/>
                    <a:pt x="810" y="17901"/>
                    <a:pt x="798" y="17349"/>
                  </a:cubicBezTo>
                  <a:cubicBezTo>
                    <a:pt x="798" y="16809"/>
                    <a:pt x="1313" y="16343"/>
                    <a:pt x="2172" y="16122"/>
                  </a:cubicBezTo>
                  <a:lnTo>
                    <a:pt x="5755" y="15226"/>
                  </a:lnTo>
                  <a:cubicBezTo>
                    <a:pt x="6761" y="14968"/>
                    <a:pt x="7374" y="14380"/>
                    <a:pt x="7350" y="13680"/>
                  </a:cubicBezTo>
                  <a:cubicBezTo>
                    <a:pt x="7337" y="12969"/>
                    <a:pt x="6638" y="12367"/>
                    <a:pt x="5571" y="12159"/>
                  </a:cubicBezTo>
                  <a:lnTo>
                    <a:pt x="1878" y="11423"/>
                  </a:lnTo>
                  <a:cubicBezTo>
                    <a:pt x="982" y="11239"/>
                    <a:pt x="381" y="10760"/>
                    <a:pt x="344" y="10208"/>
                  </a:cubicBezTo>
                  <a:cubicBezTo>
                    <a:pt x="320" y="9693"/>
                    <a:pt x="761" y="9251"/>
                    <a:pt x="1522" y="9006"/>
                  </a:cubicBezTo>
                  <a:lnTo>
                    <a:pt x="4307" y="8110"/>
                  </a:lnTo>
                  <a:cubicBezTo>
                    <a:pt x="4454" y="8061"/>
                    <a:pt x="4601" y="8012"/>
                    <a:pt x="4761" y="7975"/>
                  </a:cubicBezTo>
                  <a:cubicBezTo>
                    <a:pt x="5350" y="7804"/>
                    <a:pt x="5951" y="7632"/>
                    <a:pt x="6417" y="7215"/>
                  </a:cubicBezTo>
                  <a:cubicBezTo>
                    <a:pt x="6712" y="6945"/>
                    <a:pt x="6859" y="6552"/>
                    <a:pt x="6797" y="6184"/>
                  </a:cubicBezTo>
                  <a:cubicBezTo>
                    <a:pt x="6662" y="5411"/>
                    <a:pt x="5865" y="5215"/>
                    <a:pt x="5227" y="5068"/>
                  </a:cubicBezTo>
                  <a:cubicBezTo>
                    <a:pt x="5104" y="5031"/>
                    <a:pt x="4994" y="5006"/>
                    <a:pt x="4896" y="4982"/>
                  </a:cubicBezTo>
                  <a:cubicBezTo>
                    <a:pt x="3166" y="4479"/>
                    <a:pt x="3424" y="2982"/>
                    <a:pt x="3681" y="1534"/>
                  </a:cubicBezTo>
                  <a:cubicBezTo>
                    <a:pt x="3767" y="1044"/>
                    <a:pt x="3841" y="577"/>
                    <a:pt x="3841" y="148"/>
                  </a:cubicBezTo>
                  <a:cubicBezTo>
                    <a:pt x="3841" y="62"/>
                    <a:pt x="3779" y="1"/>
                    <a:pt x="36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0"/>
            <p:cNvSpPr/>
            <p:nvPr/>
          </p:nvSpPr>
          <p:spPr>
            <a:xfrm>
              <a:off x="213745" y="3053812"/>
              <a:ext cx="68471" cy="80951"/>
            </a:xfrm>
            <a:custGeom>
              <a:avLst/>
              <a:gdLst/>
              <a:ahLst/>
              <a:cxnLst/>
              <a:rect l="l" t="t" r="r" b="b"/>
              <a:pathLst>
                <a:path w="2222" h="2627" extrusionOk="0">
                  <a:moveTo>
                    <a:pt x="1117" y="1"/>
                  </a:moveTo>
                  <a:cubicBezTo>
                    <a:pt x="1117" y="1"/>
                    <a:pt x="1" y="1706"/>
                    <a:pt x="1" y="2565"/>
                  </a:cubicBezTo>
                  <a:lnTo>
                    <a:pt x="2221" y="2626"/>
                  </a:lnTo>
                  <a:cubicBezTo>
                    <a:pt x="2221" y="2626"/>
                    <a:pt x="2197" y="1461"/>
                    <a:pt x="11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0"/>
            <p:cNvSpPr/>
            <p:nvPr/>
          </p:nvSpPr>
          <p:spPr>
            <a:xfrm>
              <a:off x="-62973" y="2451964"/>
              <a:ext cx="625329" cy="625329"/>
            </a:xfrm>
            <a:custGeom>
              <a:avLst/>
              <a:gdLst/>
              <a:ahLst/>
              <a:cxnLst/>
              <a:rect l="l" t="t" r="r" b="b"/>
              <a:pathLst>
                <a:path w="20293" h="20293" extrusionOk="0">
                  <a:moveTo>
                    <a:pt x="10146" y="0"/>
                  </a:moveTo>
                  <a:cubicBezTo>
                    <a:pt x="9680" y="0"/>
                    <a:pt x="9214" y="37"/>
                    <a:pt x="8772" y="98"/>
                  </a:cubicBezTo>
                  <a:cubicBezTo>
                    <a:pt x="8478" y="135"/>
                    <a:pt x="8183" y="196"/>
                    <a:pt x="7901" y="258"/>
                  </a:cubicBezTo>
                  <a:cubicBezTo>
                    <a:pt x="6969" y="466"/>
                    <a:pt x="6098" y="798"/>
                    <a:pt x="5288" y="1252"/>
                  </a:cubicBezTo>
                  <a:cubicBezTo>
                    <a:pt x="5202" y="1288"/>
                    <a:pt x="5116" y="1337"/>
                    <a:pt x="5030" y="1387"/>
                  </a:cubicBezTo>
                  <a:cubicBezTo>
                    <a:pt x="4711" y="1583"/>
                    <a:pt x="4392" y="1779"/>
                    <a:pt x="4098" y="2012"/>
                  </a:cubicBezTo>
                  <a:cubicBezTo>
                    <a:pt x="4086" y="2012"/>
                    <a:pt x="4086" y="2012"/>
                    <a:pt x="4073" y="2025"/>
                  </a:cubicBezTo>
                  <a:cubicBezTo>
                    <a:pt x="4000" y="2074"/>
                    <a:pt x="3938" y="2135"/>
                    <a:pt x="3865" y="2184"/>
                  </a:cubicBezTo>
                  <a:cubicBezTo>
                    <a:pt x="3779" y="2245"/>
                    <a:pt x="3705" y="2307"/>
                    <a:pt x="3632" y="2380"/>
                  </a:cubicBezTo>
                  <a:cubicBezTo>
                    <a:pt x="3448" y="2528"/>
                    <a:pt x="3276" y="2687"/>
                    <a:pt x="3104" y="2847"/>
                  </a:cubicBezTo>
                  <a:cubicBezTo>
                    <a:pt x="3006" y="2932"/>
                    <a:pt x="2920" y="3031"/>
                    <a:pt x="2822" y="3129"/>
                  </a:cubicBezTo>
                  <a:cubicBezTo>
                    <a:pt x="2393" y="3583"/>
                    <a:pt x="2000" y="4061"/>
                    <a:pt x="1656" y="4589"/>
                  </a:cubicBezTo>
                  <a:cubicBezTo>
                    <a:pt x="1595" y="4687"/>
                    <a:pt x="1534" y="4785"/>
                    <a:pt x="1472" y="4895"/>
                  </a:cubicBezTo>
                  <a:cubicBezTo>
                    <a:pt x="1239" y="5263"/>
                    <a:pt x="1043" y="5656"/>
                    <a:pt x="859" y="6061"/>
                  </a:cubicBezTo>
                  <a:cubicBezTo>
                    <a:pt x="822" y="6159"/>
                    <a:pt x="773" y="6257"/>
                    <a:pt x="736" y="6355"/>
                  </a:cubicBezTo>
                  <a:cubicBezTo>
                    <a:pt x="540" y="6846"/>
                    <a:pt x="380" y="7361"/>
                    <a:pt x="258" y="7877"/>
                  </a:cubicBezTo>
                  <a:cubicBezTo>
                    <a:pt x="233" y="7999"/>
                    <a:pt x="209" y="8110"/>
                    <a:pt x="184" y="8232"/>
                  </a:cubicBezTo>
                  <a:cubicBezTo>
                    <a:pt x="74" y="8821"/>
                    <a:pt x="12" y="9435"/>
                    <a:pt x="0" y="10060"/>
                  </a:cubicBezTo>
                  <a:cubicBezTo>
                    <a:pt x="0" y="10097"/>
                    <a:pt x="0" y="10122"/>
                    <a:pt x="0" y="10146"/>
                  </a:cubicBezTo>
                  <a:cubicBezTo>
                    <a:pt x="0" y="10232"/>
                    <a:pt x="0" y="10318"/>
                    <a:pt x="0" y="10404"/>
                  </a:cubicBezTo>
                  <a:cubicBezTo>
                    <a:pt x="12" y="10809"/>
                    <a:pt x="49" y="11214"/>
                    <a:pt x="98" y="11606"/>
                  </a:cubicBezTo>
                  <a:cubicBezTo>
                    <a:pt x="196" y="12244"/>
                    <a:pt x="344" y="12870"/>
                    <a:pt x="552" y="13471"/>
                  </a:cubicBezTo>
                  <a:cubicBezTo>
                    <a:pt x="945" y="14612"/>
                    <a:pt x="1546" y="15667"/>
                    <a:pt x="2294" y="16575"/>
                  </a:cubicBezTo>
                  <a:cubicBezTo>
                    <a:pt x="2368" y="16673"/>
                    <a:pt x="2454" y="16771"/>
                    <a:pt x="2540" y="16857"/>
                  </a:cubicBezTo>
                  <a:cubicBezTo>
                    <a:pt x="2736" y="17078"/>
                    <a:pt x="2945" y="17299"/>
                    <a:pt x="3153" y="17508"/>
                  </a:cubicBezTo>
                  <a:cubicBezTo>
                    <a:pt x="3239" y="17581"/>
                    <a:pt x="3313" y="17655"/>
                    <a:pt x="3399" y="17728"/>
                  </a:cubicBezTo>
                  <a:cubicBezTo>
                    <a:pt x="3816" y="18096"/>
                    <a:pt x="4270" y="18440"/>
                    <a:pt x="4748" y="18747"/>
                  </a:cubicBezTo>
                  <a:cubicBezTo>
                    <a:pt x="4834" y="18796"/>
                    <a:pt x="4932" y="18857"/>
                    <a:pt x="5018" y="18906"/>
                  </a:cubicBezTo>
                  <a:cubicBezTo>
                    <a:pt x="5300" y="19078"/>
                    <a:pt x="5582" y="19225"/>
                    <a:pt x="5877" y="19360"/>
                  </a:cubicBezTo>
                  <a:cubicBezTo>
                    <a:pt x="5889" y="19360"/>
                    <a:pt x="5889" y="19360"/>
                    <a:pt x="5901" y="19372"/>
                  </a:cubicBezTo>
                  <a:cubicBezTo>
                    <a:pt x="5963" y="19397"/>
                    <a:pt x="6036" y="19434"/>
                    <a:pt x="6098" y="19458"/>
                  </a:cubicBezTo>
                  <a:cubicBezTo>
                    <a:pt x="6110" y="19458"/>
                    <a:pt x="6122" y="19471"/>
                    <a:pt x="6147" y="19471"/>
                  </a:cubicBezTo>
                  <a:cubicBezTo>
                    <a:pt x="6208" y="19507"/>
                    <a:pt x="6282" y="19532"/>
                    <a:pt x="6355" y="19569"/>
                  </a:cubicBezTo>
                  <a:lnTo>
                    <a:pt x="6380" y="19569"/>
                  </a:lnTo>
                  <a:cubicBezTo>
                    <a:pt x="6736" y="19716"/>
                    <a:pt x="7091" y="19839"/>
                    <a:pt x="7472" y="19937"/>
                  </a:cubicBezTo>
                  <a:cubicBezTo>
                    <a:pt x="7558" y="19961"/>
                    <a:pt x="7656" y="19986"/>
                    <a:pt x="7742" y="20010"/>
                  </a:cubicBezTo>
                  <a:cubicBezTo>
                    <a:pt x="8220" y="20121"/>
                    <a:pt x="8699" y="20207"/>
                    <a:pt x="9189" y="20256"/>
                  </a:cubicBezTo>
                  <a:cubicBezTo>
                    <a:pt x="9312" y="20268"/>
                    <a:pt x="9422" y="20268"/>
                    <a:pt x="9533" y="20280"/>
                  </a:cubicBezTo>
                  <a:lnTo>
                    <a:pt x="9643" y="20280"/>
                  </a:lnTo>
                  <a:cubicBezTo>
                    <a:pt x="9791" y="20293"/>
                    <a:pt x="9938" y="20293"/>
                    <a:pt x="10073" y="20293"/>
                  </a:cubicBezTo>
                  <a:lnTo>
                    <a:pt x="10588" y="20293"/>
                  </a:lnTo>
                  <a:cubicBezTo>
                    <a:pt x="11017" y="20268"/>
                    <a:pt x="11447" y="20219"/>
                    <a:pt x="11864" y="20158"/>
                  </a:cubicBezTo>
                  <a:cubicBezTo>
                    <a:pt x="11974" y="20133"/>
                    <a:pt x="12097" y="20109"/>
                    <a:pt x="12207" y="20084"/>
                  </a:cubicBezTo>
                  <a:cubicBezTo>
                    <a:pt x="12649" y="19998"/>
                    <a:pt x="13079" y="19875"/>
                    <a:pt x="13496" y="19728"/>
                  </a:cubicBezTo>
                  <a:cubicBezTo>
                    <a:pt x="13594" y="19704"/>
                    <a:pt x="13680" y="19667"/>
                    <a:pt x="13778" y="19630"/>
                  </a:cubicBezTo>
                  <a:cubicBezTo>
                    <a:pt x="14109" y="19495"/>
                    <a:pt x="14440" y="19348"/>
                    <a:pt x="14772" y="19188"/>
                  </a:cubicBezTo>
                  <a:cubicBezTo>
                    <a:pt x="14858" y="19139"/>
                    <a:pt x="14943" y="19103"/>
                    <a:pt x="15029" y="19053"/>
                  </a:cubicBezTo>
                  <a:cubicBezTo>
                    <a:pt x="15716" y="18673"/>
                    <a:pt x="16367" y="18207"/>
                    <a:pt x="16955" y="17679"/>
                  </a:cubicBezTo>
                  <a:cubicBezTo>
                    <a:pt x="17041" y="17593"/>
                    <a:pt x="17115" y="17520"/>
                    <a:pt x="17201" y="17446"/>
                  </a:cubicBezTo>
                  <a:cubicBezTo>
                    <a:pt x="17287" y="17360"/>
                    <a:pt x="17373" y="17274"/>
                    <a:pt x="17458" y="17189"/>
                  </a:cubicBezTo>
                  <a:cubicBezTo>
                    <a:pt x="17532" y="17115"/>
                    <a:pt x="17593" y="17041"/>
                    <a:pt x="17667" y="16968"/>
                  </a:cubicBezTo>
                  <a:cubicBezTo>
                    <a:pt x="17949" y="16649"/>
                    <a:pt x="18219" y="16318"/>
                    <a:pt x="18452" y="15974"/>
                  </a:cubicBezTo>
                  <a:cubicBezTo>
                    <a:pt x="18514" y="15888"/>
                    <a:pt x="18575" y="15802"/>
                    <a:pt x="18624" y="15716"/>
                  </a:cubicBezTo>
                  <a:cubicBezTo>
                    <a:pt x="18918" y="15287"/>
                    <a:pt x="19164" y="14833"/>
                    <a:pt x="19385" y="14355"/>
                  </a:cubicBezTo>
                  <a:cubicBezTo>
                    <a:pt x="19421" y="14256"/>
                    <a:pt x="19471" y="14170"/>
                    <a:pt x="19507" y="14072"/>
                  </a:cubicBezTo>
                  <a:cubicBezTo>
                    <a:pt x="19826" y="13324"/>
                    <a:pt x="20047" y="12514"/>
                    <a:pt x="20182" y="11680"/>
                  </a:cubicBezTo>
                  <a:cubicBezTo>
                    <a:pt x="20194" y="11557"/>
                    <a:pt x="20219" y="11435"/>
                    <a:pt x="20231" y="11312"/>
                  </a:cubicBezTo>
                  <a:cubicBezTo>
                    <a:pt x="20268" y="10932"/>
                    <a:pt x="20293" y="10539"/>
                    <a:pt x="20293" y="10159"/>
                  </a:cubicBezTo>
                  <a:lnTo>
                    <a:pt x="20293" y="10146"/>
                  </a:lnTo>
                  <a:cubicBezTo>
                    <a:pt x="20293" y="9079"/>
                    <a:pt x="20133" y="8048"/>
                    <a:pt x="19826" y="7091"/>
                  </a:cubicBezTo>
                  <a:cubicBezTo>
                    <a:pt x="19790" y="6993"/>
                    <a:pt x="19765" y="6895"/>
                    <a:pt x="19728" y="6797"/>
                  </a:cubicBezTo>
                  <a:cubicBezTo>
                    <a:pt x="19409" y="5889"/>
                    <a:pt x="18968" y="5043"/>
                    <a:pt x="18428" y="4282"/>
                  </a:cubicBezTo>
                  <a:cubicBezTo>
                    <a:pt x="18366" y="4208"/>
                    <a:pt x="18317" y="4122"/>
                    <a:pt x="18256" y="4049"/>
                  </a:cubicBezTo>
                  <a:cubicBezTo>
                    <a:pt x="17925" y="3607"/>
                    <a:pt x="17557" y="3202"/>
                    <a:pt x="17164" y="2822"/>
                  </a:cubicBezTo>
                  <a:cubicBezTo>
                    <a:pt x="17090" y="2748"/>
                    <a:pt x="17017" y="2687"/>
                    <a:pt x="16943" y="2626"/>
                  </a:cubicBezTo>
                  <a:cubicBezTo>
                    <a:pt x="16673" y="2368"/>
                    <a:pt x="16379" y="2135"/>
                    <a:pt x="16072" y="1914"/>
                  </a:cubicBezTo>
                  <a:cubicBezTo>
                    <a:pt x="15986" y="1853"/>
                    <a:pt x="15900" y="1791"/>
                    <a:pt x="15827" y="1742"/>
                  </a:cubicBezTo>
                  <a:cubicBezTo>
                    <a:pt x="15213" y="1325"/>
                    <a:pt x="14563" y="982"/>
                    <a:pt x="13876" y="712"/>
                  </a:cubicBezTo>
                  <a:cubicBezTo>
                    <a:pt x="13680" y="638"/>
                    <a:pt x="13483" y="565"/>
                    <a:pt x="13275" y="491"/>
                  </a:cubicBezTo>
                  <a:cubicBezTo>
                    <a:pt x="13091" y="442"/>
                    <a:pt x="12919" y="381"/>
                    <a:pt x="12735" y="344"/>
                  </a:cubicBezTo>
                  <a:cubicBezTo>
                    <a:pt x="12625" y="307"/>
                    <a:pt x="12502" y="282"/>
                    <a:pt x="12392" y="258"/>
                  </a:cubicBezTo>
                  <a:cubicBezTo>
                    <a:pt x="11668" y="86"/>
                    <a:pt x="10919" y="0"/>
                    <a:pt x="10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0"/>
            <p:cNvSpPr/>
            <p:nvPr/>
          </p:nvSpPr>
          <p:spPr>
            <a:xfrm>
              <a:off x="-40294" y="2572173"/>
              <a:ext cx="86220" cy="101351"/>
            </a:xfrm>
            <a:custGeom>
              <a:avLst/>
              <a:gdLst/>
              <a:ahLst/>
              <a:cxnLst/>
              <a:rect l="l" t="t" r="r" b="b"/>
              <a:pathLst>
                <a:path w="2798" h="3289" extrusionOk="0">
                  <a:moveTo>
                    <a:pt x="1877" y="1"/>
                  </a:moveTo>
                  <a:cubicBezTo>
                    <a:pt x="1583" y="1"/>
                    <a:pt x="1203" y="136"/>
                    <a:pt x="945" y="724"/>
                  </a:cubicBezTo>
                  <a:cubicBezTo>
                    <a:pt x="933" y="712"/>
                    <a:pt x="933" y="700"/>
                    <a:pt x="920" y="688"/>
                  </a:cubicBezTo>
                  <a:cubicBezTo>
                    <a:pt x="859" y="786"/>
                    <a:pt x="798" y="884"/>
                    <a:pt x="736" y="994"/>
                  </a:cubicBezTo>
                  <a:cubicBezTo>
                    <a:pt x="761" y="1068"/>
                    <a:pt x="785" y="1142"/>
                    <a:pt x="798" y="1227"/>
                  </a:cubicBezTo>
                  <a:cubicBezTo>
                    <a:pt x="822" y="1289"/>
                    <a:pt x="884" y="1338"/>
                    <a:pt x="945" y="1338"/>
                  </a:cubicBezTo>
                  <a:cubicBezTo>
                    <a:pt x="1006" y="1338"/>
                    <a:pt x="1068" y="1289"/>
                    <a:pt x="1080" y="1227"/>
                  </a:cubicBezTo>
                  <a:cubicBezTo>
                    <a:pt x="1239" y="602"/>
                    <a:pt x="1509" y="295"/>
                    <a:pt x="1877" y="295"/>
                  </a:cubicBezTo>
                  <a:cubicBezTo>
                    <a:pt x="2086" y="295"/>
                    <a:pt x="2245" y="393"/>
                    <a:pt x="2307" y="590"/>
                  </a:cubicBezTo>
                  <a:cubicBezTo>
                    <a:pt x="2479" y="1080"/>
                    <a:pt x="2110" y="2025"/>
                    <a:pt x="945" y="2957"/>
                  </a:cubicBezTo>
                  <a:cubicBezTo>
                    <a:pt x="601" y="2687"/>
                    <a:pt x="332" y="2418"/>
                    <a:pt x="123" y="2160"/>
                  </a:cubicBezTo>
                  <a:cubicBezTo>
                    <a:pt x="74" y="2258"/>
                    <a:pt x="37" y="2356"/>
                    <a:pt x="0" y="2454"/>
                  </a:cubicBezTo>
                  <a:cubicBezTo>
                    <a:pt x="233" y="2724"/>
                    <a:pt x="516" y="2994"/>
                    <a:pt x="859" y="3252"/>
                  </a:cubicBezTo>
                  <a:cubicBezTo>
                    <a:pt x="884" y="3276"/>
                    <a:pt x="920" y="3289"/>
                    <a:pt x="945" y="3289"/>
                  </a:cubicBezTo>
                  <a:cubicBezTo>
                    <a:pt x="982" y="3289"/>
                    <a:pt x="1006" y="3276"/>
                    <a:pt x="1031" y="3252"/>
                  </a:cubicBezTo>
                  <a:cubicBezTo>
                    <a:pt x="2393" y="2209"/>
                    <a:pt x="2798" y="1117"/>
                    <a:pt x="2589" y="504"/>
                  </a:cubicBezTo>
                  <a:cubicBezTo>
                    <a:pt x="2479" y="185"/>
                    <a:pt x="2221" y="1"/>
                    <a:pt x="1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0"/>
            <p:cNvSpPr/>
            <p:nvPr/>
          </p:nvSpPr>
          <p:spPr>
            <a:xfrm>
              <a:off x="70086" y="2572173"/>
              <a:ext cx="114200" cy="101351"/>
            </a:xfrm>
            <a:custGeom>
              <a:avLst/>
              <a:gdLst/>
              <a:ahLst/>
              <a:cxnLst/>
              <a:rect l="l" t="t" r="r" b="b"/>
              <a:pathLst>
                <a:path w="3706" h="3289" extrusionOk="0">
                  <a:moveTo>
                    <a:pt x="2786" y="295"/>
                  </a:moveTo>
                  <a:cubicBezTo>
                    <a:pt x="3007" y="295"/>
                    <a:pt x="3154" y="393"/>
                    <a:pt x="3215" y="590"/>
                  </a:cubicBezTo>
                  <a:cubicBezTo>
                    <a:pt x="3387" y="1080"/>
                    <a:pt x="3031" y="2025"/>
                    <a:pt x="1853" y="2957"/>
                  </a:cubicBezTo>
                  <a:cubicBezTo>
                    <a:pt x="688" y="2025"/>
                    <a:pt x="320" y="1080"/>
                    <a:pt x="491" y="590"/>
                  </a:cubicBezTo>
                  <a:cubicBezTo>
                    <a:pt x="553" y="393"/>
                    <a:pt x="712" y="295"/>
                    <a:pt x="921" y="295"/>
                  </a:cubicBezTo>
                  <a:cubicBezTo>
                    <a:pt x="1301" y="295"/>
                    <a:pt x="1559" y="602"/>
                    <a:pt x="1718" y="1227"/>
                  </a:cubicBezTo>
                  <a:cubicBezTo>
                    <a:pt x="1731" y="1289"/>
                    <a:pt x="1792" y="1338"/>
                    <a:pt x="1853" y="1338"/>
                  </a:cubicBezTo>
                  <a:cubicBezTo>
                    <a:pt x="1915" y="1338"/>
                    <a:pt x="1976" y="1289"/>
                    <a:pt x="2001" y="1227"/>
                  </a:cubicBezTo>
                  <a:cubicBezTo>
                    <a:pt x="2148" y="602"/>
                    <a:pt x="2418" y="295"/>
                    <a:pt x="2786" y="295"/>
                  </a:cubicBezTo>
                  <a:close/>
                  <a:moveTo>
                    <a:pt x="921" y="1"/>
                  </a:moveTo>
                  <a:cubicBezTo>
                    <a:pt x="590" y="1"/>
                    <a:pt x="320" y="185"/>
                    <a:pt x="222" y="504"/>
                  </a:cubicBezTo>
                  <a:cubicBezTo>
                    <a:pt x="1" y="1117"/>
                    <a:pt x="406" y="2209"/>
                    <a:pt x="1767" y="3252"/>
                  </a:cubicBezTo>
                  <a:cubicBezTo>
                    <a:pt x="1792" y="3276"/>
                    <a:pt x="1829" y="3289"/>
                    <a:pt x="1853" y="3289"/>
                  </a:cubicBezTo>
                  <a:cubicBezTo>
                    <a:pt x="1890" y="3289"/>
                    <a:pt x="1915" y="3276"/>
                    <a:pt x="1939" y="3252"/>
                  </a:cubicBezTo>
                  <a:cubicBezTo>
                    <a:pt x="3301" y="2209"/>
                    <a:pt x="3706" y="1117"/>
                    <a:pt x="3497" y="504"/>
                  </a:cubicBezTo>
                  <a:cubicBezTo>
                    <a:pt x="3387" y="185"/>
                    <a:pt x="3129" y="1"/>
                    <a:pt x="2786" y="1"/>
                  </a:cubicBezTo>
                  <a:cubicBezTo>
                    <a:pt x="2491" y="1"/>
                    <a:pt x="2111" y="136"/>
                    <a:pt x="1853" y="724"/>
                  </a:cubicBezTo>
                  <a:cubicBezTo>
                    <a:pt x="1596" y="136"/>
                    <a:pt x="1228" y="1"/>
                    <a:pt x="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0"/>
            <p:cNvSpPr/>
            <p:nvPr/>
          </p:nvSpPr>
          <p:spPr>
            <a:xfrm>
              <a:off x="208846" y="2572173"/>
              <a:ext cx="113831" cy="101351"/>
            </a:xfrm>
            <a:custGeom>
              <a:avLst/>
              <a:gdLst/>
              <a:ahLst/>
              <a:cxnLst/>
              <a:rect l="l" t="t" r="r" b="b"/>
              <a:pathLst>
                <a:path w="3694" h="3289" extrusionOk="0">
                  <a:moveTo>
                    <a:pt x="2773" y="295"/>
                  </a:moveTo>
                  <a:cubicBezTo>
                    <a:pt x="2994" y="295"/>
                    <a:pt x="3141" y="393"/>
                    <a:pt x="3202" y="590"/>
                  </a:cubicBezTo>
                  <a:cubicBezTo>
                    <a:pt x="3374" y="1080"/>
                    <a:pt x="3018" y="2025"/>
                    <a:pt x="1841" y="2957"/>
                  </a:cubicBezTo>
                  <a:cubicBezTo>
                    <a:pt x="675" y="2025"/>
                    <a:pt x="307" y="1080"/>
                    <a:pt x="479" y="590"/>
                  </a:cubicBezTo>
                  <a:cubicBezTo>
                    <a:pt x="540" y="393"/>
                    <a:pt x="700" y="295"/>
                    <a:pt x="908" y="295"/>
                  </a:cubicBezTo>
                  <a:cubicBezTo>
                    <a:pt x="1289" y="295"/>
                    <a:pt x="1546" y="602"/>
                    <a:pt x="1706" y="1227"/>
                  </a:cubicBezTo>
                  <a:cubicBezTo>
                    <a:pt x="1718" y="1289"/>
                    <a:pt x="1779" y="1338"/>
                    <a:pt x="1841" y="1338"/>
                  </a:cubicBezTo>
                  <a:cubicBezTo>
                    <a:pt x="1914" y="1338"/>
                    <a:pt x="1963" y="1289"/>
                    <a:pt x="1988" y="1227"/>
                  </a:cubicBezTo>
                  <a:cubicBezTo>
                    <a:pt x="2135" y="602"/>
                    <a:pt x="2405" y="295"/>
                    <a:pt x="2773" y="295"/>
                  </a:cubicBezTo>
                  <a:close/>
                  <a:moveTo>
                    <a:pt x="908" y="1"/>
                  </a:moveTo>
                  <a:cubicBezTo>
                    <a:pt x="577" y="1"/>
                    <a:pt x="307" y="185"/>
                    <a:pt x="209" y="504"/>
                  </a:cubicBezTo>
                  <a:cubicBezTo>
                    <a:pt x="0" y="1117"/>
                    <a:pt x="393" y="2209"/>
                    <a:pt x="1755" y="3252"/>
                  </a:cubicBezTo>
                  <a:cubicBezTo>
                    <a:pt x="1779" y="3276"/>
                    <a:pt x="1816" y="3289"/>
                    <a:pt x="1841" y="3289"/>
                  </a:cubicBezTo>
                  <a:cubicBezTo>
                    <a:pt x="1877" y="3289"/>
                    <a:pt x="1902" y="3276"/>
                    <a:pt x="1926" y="3252"/>
                  </a:cubicBezTo>
                  <a:cubicBezTo>
                    <a:pt x="3288" y="2209"/>
                    <a:pt x="3693" y="1117"/>
                    <a:pt x="3485" y="504"/>
                  </a:cubicBezTo>
                  <a:cubicBezTo>
                    <a:pt x="3374" y="185"/>
                    <a:pt x="3117" y="1"/>
                    <a:pt x="2773" y="1"/>
                  </a:cubicBezTo>
                  <a:cubicBezTo>
                    <a:pt x="2479" y="1"/>
                    <a:pt x="2098" y="136"/>
                    <a:pt x="1841" y="724"/>
                  </a:cubicBezTo>
                  <a:cubicBezTo>
                    <a:pt x="1583" y="136"/>
                    <a:pt x="1215" y="1"/>
                    <a:pt x="9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0"/>
            <p:cNvSpPr/>
            <p:nvPr/>
          </p:nvSpPr>
          <p:spPr>
            <a:xfrm>
              <a:off x="347205" y="2572173"/>
              <a:ext cx="113831" cy="101351"/>
            </a:xfrm>
            <a:custGeom>
              <a:avLst/>
              <a:gdLst/>
              <a:ahLst/>
              <a:cxnLst/>
              <a:rect l="l" t="t" r="r" b="b"/>
              <a:pathLst>
                <a:path w="3694" h="3289" extrusionOk="0">
                  <a:moveTo>
                    <a:pt x="2773" y="295"/>
                  </a:moveTo>
                  <a:cubicBezTo>
                    <a:pt x="2994" y="295"/>
                    <a:pt x="3141" y="393"/>
                    <a:pt x="3203" y="590"/>
                  </a:cubicBezTo>
                  <a:cubicBezTo>
                    <a:pt x="3375" y="1080"/>
                    <a:pt x="3019" y="2025"/>
                    <a:pt x="1841" y="2957"/>
                  </a:cubicBezTo>
                  <a:cubicBezTo>
                    <a:pt x="675" y="2025"/>
                    <a:pt x="320" y="1080"/>
                    <a:pt x="479" y="590"/>
                  </a:cubicBezTo>
                  <a:cubicBezTo>
                    <a:pt x="553" y="393"/>
                    <a:pt x="700" y="295"/>
                    <a:pt x="909" y="295"/>
                  </a:cubicBezTo>
                  <a:cubicBezTo>
                    <a:pt x="1289" y="295"/>
                    <a:pt x="1547" y="602"/>
                    <a:pt x="1706" y="1227"/>
                  </a:cubicBezTo>
                  <a:cubicBezTo>
                    <a:pt x="1718" y="1289"/>
                    <a:pt x="1780" y="1338"/>
                    <a:pt x="1841" y="1338"/>
                  </a:cubicBezTo>
                  <a:cubicBezTo>
                    <a:pt x="1915" y="1338"/>
                    <a:pt x="1964" y="1289"/>
                    <a:pt x="1988" y="1227"/>
                  </a:cubicBezTo>
                  <a:cubicBezTo>
                    <a:pt x="2135" y="602"/>
                    <a:pt x="2405" y="295"/>
                    <a:pt x="2773" y="295"/>
                  </a:cubicBezTo>
                  <a:close/>
                  <a:moveTo>
                    <a:pt x="909" y="1"/>
                  </a:moveTo>
                  <a:cubicBezTo>
                    <a:pt x="577" y="1"/>
                    <a:pt x="307" y="185"/>
                    <a:pt x="209" y="504"/>
                  </a:cubicBezTo>
                  <a:cubicBezTo>
                    <a:pt x="1" y="1117"/>
                    <a:pt x="393" y="2209"/>
                    <a:pt x="1755" y="3252"/>
                  </a:cubicBezTo>
                  <a:cubicBezTo>
                    <a:pt x="1780" y="3276"/>
                    <a:pt x="1816" y="3289"/>
                    <a:pt x="1841" y="3289"/>
                  </a:cubicBezTo>
                  <a:cubicBezTo>
                    <a:pt x="1878" y="3289"/>
                    <a:pt x="1902" y="3276"/>
                    <a:pt x="1939" y="3252"/>
                  </a:cubicBezTo>
                  <a:cubicBezTo>
                    <a:pt x="3301" y="2209"/>
                    <a:pt x="3694" y="1117"/>
                    <a:pt x="3485" y="504"/>
                  </a:cubicBezTo>
                  <a:cubicBezTo>
                    <a:pt x="3375" y="185"/>
                    <a:pt x="3117" y="1"/>
                    <a:pt x="2773" y="1"/>
                  </a:cubicBezTo>
                  <a:cubicBezTo>
                    <a:pt x="2479" y="1"/>
                    <a:pt x="2099" y="136"/>
                    <a:pt x="1841" y="724"/>
                  </a:cubicBezTo>
                  <a:cubicBezTo>
                    <a:pt x="1596" y="136"/>
                    <a:pt x="1215" y="1"/>
                    <a:pt x="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0"/>
            <p:cNvSpPr/>
            <p:nvPr/>
          </p:nvSpPr>
          <p:spPr>
            <a:xfrm>
              <a:off x="485564" y="2576703"/>
              <a:ext cx="62431" cy="96821"/>
            </a:xfrm>
            <a:custGeom>
              <a:avLst/>
              <a:gdLst/>
              <a:ahLst/>
              <a:cxnLst/>
              <a:rect l="l" t="t" r="r" b="b"/>
              <a:pathLst>
                <a:path w="2026" h="3142" extrusionOk="0">
                  <a:moveTo>
                    <a:pt x="455" y="1"/>
                  </a:moveTo>
                  <a:cubicBezTo>
                    <a:pt x="345" y="87"/>
                    <a:pt x="259" y="209"/>
                    <a:pt x="210" y="357"/>
                  </a:cubicBezTo>
                  <a:cubicBezTo>
                    <a:pt x="1" y="970"/>
                    <a:pt x="394" y="2062"/>
                    <a:pt x="1755" y="3105"/>
                  </a:cubicBezTo>
                  <a:cubicBezTo>
                    <a:pt x="1780" y="3129"/>
                    <a:pt x="1817" y="3142"/>
                    <a:pt x="1841" y="3142"/>
                  </a:cubicBezTo>
                  <a:cubicBezTo>
                    <a:pt x="1878" y="3142"/>
                    <a:pt x="1915" y="3129"/>
                    <a:pt x="1939" y="3105"/>
                  </a:cubicBezTo>
                  <a:cubicBezTo>
                    <a:pt x="1964" y="3080"/>
                    <a:pt x="1989" y="3068"/>
                    <a:pt x="2025" y="3043"/>
                  </a:cubicBezTo>
                  <a:cubicBezTo>
                    <a:pt x="1989" y="2945"/>
                    <a:pt x="1964" y="2847"/>
                    <a:pt x="1927" y="2749"/>
                  </a:cubicBezTo>
                  <a:cubicBezTo>
                    <a:pt x="1903" y="2774"/>
                    <a:pt x="1878" y="2786"/>
                    <a:pt x="1841" y="2810"/>
                  </a:cubicBezTo>
                  <a:cubicBezTo>
                    <a:pt x="676" y="1878"/>
                    <a:pt x="320" y="933"/>
                    <a:pt x="479" y="443"/>
                  </a:cubicBezTo>
                  <a:cubicBezTo>
                    <a:pt x="516" y="357"/>
                    <a:pt x="565" y="283"/>
                    <a:pt x="627" y="234"/>
                  </a:cubicBezTo>
                  <a:cubicBezTo>
                    <a:pt x="565" y="160"/>
                    <a:pt x="516" y="74"/>
                    <a:pt x="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0"/>
            <p:cNvSpPr/>
            <p:nvPr/>
          </p:nvSpPr>
          <p:spPr>
            <a:xfrm>
              <a:off x="420545" y="2505644"/>
              <a:ext cx="45421" cy="43511"/>
            </a:xfrm>
            <a:custGeom>
              <a:avLst/>
              <a:gdLst/>
              <a:ahLst/>
              <a:cxnLst/>
              <a:rect l="l" t="t" r="r" b="b"/>
              <a:pathLst>
                <a:path w="1474" h="1412" extrusionOk="0">
                  <a:moveTo>
                    <a:pt x="136" y="0"/>
                  </a:moveTo>
                  <a:cubicBezTo>
                    <a:pt x="1" y="356"/>
                    <a:pt x="1" y="663"/>
                    <a:pt x="74" y="908"/>
                  </a:cubicBezTo>
                  <a:cubicBezTo>
                    <a:pt x="185" y="1227"/>
                    <a:pt x="442" y="1411"/>
                    <a:pt x="786" y="1411"/>
                  </a:cubicBezTo>
                  <a:cubicBezTo>
                    <a:pt x="995" y="1411"/>
                    <a:pt x="1252" y="1338"/>
                    <a:pt x="1473" y="1080"/>
                  </a:cubicBezTo>
                  <a:cubicBezTo>
                    <a:pt x="1399" y="1019"/>
                    <a:pt x="1326" y="945"/>
                    <a:pt x="1252" y="884"/>
                  </a:cubicBezTo>
                  <a:cubicBezTo>
                    <a:pt x="1129" y="1043"/>
                    <a:pt x="970" y="1117"/>
                    <a:pt x="786" y="1117"/>
                  </a:cubicBezTo>
                  <a:cubicBezTo>
                    <a:pt x="565" y="1117"/>
                    <a:pt x="418" y="1006"/>
                    <a:pt x="357" y="810"/>
                  </a:cubicBezTo>
                  <a:cubicBezTo>
                    <a:pt x="295" y="651"/>
                    <a:pt x="295" y="430"/>
                    <a:pt x="381" y="172"/>
                  </a:cubicBezTo>
                  <a:cubicBezTo>
                    <a:pt x="295" y="111"/>
                    <a:pt x="209" y="49"/>
                    <a:pt x="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0"/>
            <p:cNvSpPr/>
            <p:nvPr/>
          </p:nvSpPr>
          <p:spPr>
            <a:xfrm>
              <a:off x="278796" y="2459884"/>
              <a:ext cx="111550" cy="88870"/>
            </a:xfrm>
            <a:custGeom>
              <a:avLst/>
              <a:gdLst/>
              <a:ahLst/>
              <a:cxnLst/>
              <a:rect l="l" t="t" r="r" b="b"/>
              <a:pathLst>
                <a:path w="3620" h="2884" extrusionOk="0">
                  <a:moveTo>
                    <a:pt x="1301" y="1"/>
                  </a:moveTo>
                  <a:cubicBezTo>
                    <a:pt x="294" y="933"/>
                    <a:pt x="0" y="1841"/>
                    <a:pt x="184" y="2393"/>
                  </a:cubicBezTo>
                  <a:cubicBezTo>
                    <a:pt x="294" y="2712"/>
                    <a:pt x="552" y="2884"/>
                    <a:pt x="896" y="2884"/>
                  </a:cubicBezTo>
                  <a:cubicBezTo>
                    <a:pt x="1190" y="2884"/>
                    <a:pt x="1570" y="2749"/>
                    <a:pt x="1828" y="2160"/>
                  </a:cubicBezTo>
                  <a:cubicBezTo>
                    <a:pt x="2073" y="2749"/>
                    <a:pt x="2454" y="2884"/>
                    <a:pt x="2748" y="2884"/>
                  </a:cubicBezTo>
                  <a:cubicBezTo>
                    <a:pt x="3092" y="2884"/>
                    <a:pt x="3349" y="2700"/>
                    <a:pt x="3460" y="2393"/>
                  </a:cubicBezTo>
                  <a:cubicBezTo>
                    <a:pt x="3619" y="1939"/>
                    <a:pt x="3435" y="1228"/>
                    <a:pt x="2785" y="455"/>
                  </a:cubicBezTo>
                  <a:cubicBezTo>
                    <a:pt x="2589" y="381"/>
                    <a:pt x="2392" y="308"/>
                    <a:pt x="2184" y="246"/>
                  </a:cubicBezTo>
                  <a:lnTo>
                    <a:pt x="2184" y="246"/>
                  </a:lnTo>
                  <a:cubicBezTo>
                    <a:pt x="3067" y="1068"/>
                    <a:pt x="3337" y="1866"/>
                    <a:pt x="3190" y="2295"/>
                  </a:cubicBezTo>
                  <a:cubicBezTo>
                    <a:pt x="3116" y="2491"/>
                    <a:pt x="2969" y="2602"/>
                    <a:pt x="2748" y="2602"/>
                  </a:cubicBezTo>
                  <a:cubicBezTo>
                    <a:pt x="2380" y="2602"/>
                    <a:pt x="2110" y="2283"/>
                    <a:pt x="1963" y="1669"/>
                  </a:cubicBezTo>
                  <a:cubicBezTo>
                    <a:pt x="1951" y="1596"/>
                    <a:pt x="1889" y="1547"/>
                    <a:pt x="1828" y="1547"/>
                  </a:cubicBezTo>
                  <a:cubicBezTo>
                    <a:pt x="1754" y="1547"/>
                    <a:pt x="1693" y="1596"/>
                    <a:pt x="1681" y="1669"/>
                  </a:cubicBezTo>
                  <a:cubicBezTo>
                    <a:pt x="1534" y="2283"/>
                    <a:pt x="1264" y="2602"/>
                    <a:pt x="896" y="2602"/>
                  </a:cubicBezTo>
                  <a:cubicBezTo>
                    <a:pt x="675" y="2602"/>
                    <a:pt x="528" y="2491"/>
                    <a:pt x="454" y="2295"/>
                  </a:cubicBezTo>
                  <a:cubicBezTo>
                    <a:pt x="307" y="1829"/>
                    <a:pt x="613" y="970"/>
                    <a:pt x="1644" y="87"/>
                  </a:cubicBezTo>
                  <a:cubicBezTo>
                    <a:pt x="1534" y="50"/>
                    <a:pt x="1411" y="25"/>
                    <a:pt x="1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0"/>
            <p:cNvSpPr/>
            <p:nvPr/>
          </p:nvSpPr>
          <p:spPr>
            <a:xfrm>
              <a:off x="140406" y="2454984"/>
              <a:ext cx="112690" cy="94171"/>
            </a:xfrm>
            <a:custGeom>
              <a:avLst/>
              <a:gdLst/>
              <a:ahLst/>
              <a:cxnLst/>
              <a:rect l="l" t="t" r="r" b="b"/>
              <a:pathLst>
                <a:path w="3657" h="3056" extrusionOk="0">
                  <a:moveTo>
                    <a:pt x="1816" y="98"/>
                  </a:moveTo>
                  <a:cubicBezTo>
                    <a:pt x="2994" y="1031"/>
                    <a:pt x="3350" y="1963"/>
                    <a:pt x="3191" y="2454"/>
                  </a:cubicBezTo>
                  <a:cubicBezTo>
                    <a:pt x="3117" y="2650"/>
                    <a:pt x="2970" y="2761"/>
                    <a:pt x="2749" y="2761"/>
                  </a:cubicBezTo>
                  <a:cubicBezTo>
                    <a:pt x="2381" y="2761"/>
                    <a:pt x="2111" y="2442"/>
                    <a:pt x="1964" y="1828"/>
                  </a:cubicBezTo>
                  <a:cubicBezTo>
                    <a:pt x="1951" y="1755"/>
                    <a:pt x="1890" y="1718"/>
                    <a:pt x="1829" y="1718"/>
                  </a:cubicBezTo>
                  <a:cubicBezTo>
                    <a:pt x="1755" y="1718"/>
                    <a:pt x="1694" y="1755"/>
                    <a:pt x="1681" y="1828"/>
                  </a:cubicBezTo>
                  <a:cubicBezTo>
                    <a:pt x="1534" y="2442"/>
                    <a:pt x="1264" y="2761"/>
                    <a:pt x="896" y="2761"/>
                  </a:cubicBezTo>
                  <a:cubicBezTo>
                    <a:pt x="675" y="2761"/>
                    <a:pt x="528" y="2650"/>
                    <a:pt x="455" y="2454"/>
                  </a:cubicBezTo>
                  <a:cubicBezTo>
                    <a:pt x="295" y="1963"/>
                    <a:pt x="651" y="1031"/>
                    <a:pt x="1816" y="98"/>
                  </a:cubicBezTo>
                  <a:close/>
                  <a:moveTo>
                    <a:pt x="2172" y="0"/>
                  </a:moveTo>
                  <a:cubicBezTo>
                    <a:pt x="1878" y="37"/>
                    <a:pt x="1583" y="98"/>
                    <a:pt x="1301" y="160"/>
                  </a:cubicBezTo>
                  <a:cubicBezTo>
                    <a:pt x="283" y="1092"/>
                    <a:pt x="1" y="2000"/>
                    <a:pt x="185" y="2552"/>
                  </a:cubicBezTo>
                  <a:cubicBezTo>
                    <a:pt x="295" y="2871"/>
                    <a:pt x="553" y="3055"/>
                    <a:pt x="896" y="3055"/>
                  </a:cubicBezTo>
                  <a:cubicBezTo>
                    <a:pt x="1191" y="3055"/>
                    <a:pt x="1571" y="2908"/>
                    <a:pt x="1829" y="2319"/>
                  </a:cubicBezTo>
                  <a:cubicBezTo>
                    <a:pt x="2074" y="2908"/>
                    <a:pt x="2454" y="3055"/>
                    <a:pt x="2749" y="3055"/>
                  </a:cubicBezTo>
                  <a:cubicBezTo>
                    <a:pt x="3092" y="3055"/>
                    <a:pt x="3350" y="2859"/>
                    <a:pt x="3460" y="2552"/>
                  </a:cubicBezTo>
                  <a:cubicBezTo>
                    <a:pt x="3657" y="1976"/>
                    <a:pt x="3325" y="982"/>
                    <a:pt x="2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0"/>
            <p:cNvSpPr/>
            <p:nvPr/>
          </p:nvSpPr>
          <p:spPr>
            <a:xfrm>
              <a:off x="23956" y="2490514"/>
              <a:ext cx="88501" cy="58641"/>
            </a:xfrm>
            <a:custGeom>
              <a:avLst/>
              <a:gdLst/>
              <a:ahLst/>
              <a:cxnLst/>
              <a:rect l="l" t="t" r="r" b="b"/>
              <a:pathLst>
                <a:path w="2872" h="1903" extrusionOk="0">
                  <a:moveTo>
                    <a:pt x="2467" y="1"/>
                  </a:moveTo>
                  <a:cubicBezTo>
                    <a:pt x="2381" y="37"/>
                    <a:pt x="2295" y="86"/>
                    <a:pt x="2209" y="136"/>
                  </a:cubicBezTo>
                  <a:cubicBezTo>
                    <a:pt x="2491" y="614"/>
                    <a:pt x="2565" y="1031"/>
                    <a:pt x="2479" y="1301"/>
                  </a:cubicBezTo>
                  <a:cubicBezTo>
                    <a:pt x="2406" y="1497"/>
                    <a:pt x="2258" y="1608"/>
                    <a:pt x="2038" y="1608"/>
                  </a:cubicBezTo>
                  <a:cubicBezTo>
                    <a:pt x="1682" y="1608"/>
                    <a:pt x="1424" y="1326"/>
                    <a:pt x="1277" y="761"/>
                  </a:cubicBezTo>
                  <a:cubicBezTo>
                    <a:pt x="1265" y="761"/>
                    <a:pt x="1265" y="761"/>
                    <a:pt x="1252" y="774"/>
                  </a:cubicBezTo>
                  <a:cubicBezTo>
                    <a:pt x="1179" y="823"/>
                    <a:pt x="1117" y="884"/>
                    <a:pt x="1044" y="933"/>
                  </a:cubicBezTo>
                  <a:cubicBezTo>
                    <a:pt x="958" y="994"/>
                    <a:pt x="884" y="1056"/>
                    <a:pt x="811" y="1129"/>
                  </a:cubicBezTo>
                  <a:cubicBezTo>
                    <a:pt x="676" y="1399"/>
                    <a:pt x="504" y="1559"/>
                    <a:pt x="283" y="1596"/>
                  </a:cubicBezTo>
                  <a:cubicBezTo>
                    <a:pt x="185" y="1694"/>
                    <a:pt x="99" y="1780"/>
                    <a:pt x="1" y="1878"/>
                  </a:cubicBezTo>
                  <a:cubicBezTo>
                    <a:pt x="62" y="1890"/>
                    <a:pt x="124" y="1902"/>
                    <a:pt x="185" y="1902"/>
                  </a:cubicBezTo>
                  <a:cubicBezTo>
                    <a:pt x="479" y="1902"/>
                    <a:pt x="860" y="1755"/>
                    <a:pt x="1105" y="1166"/>
                  </a:cubicBezTo>
                  <a:cubicBezTo>
                    <a:pt x="1363" y="1755"/>
                    <a:pt x="1743" y="1902"/>
                    <a:pt x="2038" y="1902"/>
                  </a:cubicBezTo>
                  <a:cubicBezTo>
                    <a:pt x="2381" y="1902"/>
                    <a:pt x="2639" y="1706"/>
                    <a:pt x="2749" y="1399"/>
                  </a:cubicBezTo>
                  <a:cubicBezTo>
                    <a:pt x="2872" y="1056"/>
                    <a:pt x="2786" y="553"/>
                    <a:pt x="2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0"/>
            <p:cNvSpPr/>
            <p:nvPr/>
          </p:nvSpPr>
          <p:spPr>
            <a:xfrm>
              <a:off x="-59954" y="2798263"/>
              <a:ext cx="105880" cy="101351"/>
            </a:xfrm>
            <a:custGeom>
              <a:avLst/>
              <a:gdLst/>
              <a:ahLst/>
              <a:cxnLst/>
              <a:rect l="l" t="t" r="r" b="b"/>
              <a:pathLst>
                <a:path w="3436" h="3289" extrusionOk="0">
                  <a:moveTo>
                    <a:pt x="2515" y="295"/>
                  </a:moveTo>
                  <a:cubicBezTo>
                    <a:pt x="2724" y="295"/>
                    <a:pt x="2883" y="393"/>
                    <a:pt x="2945" y="589"/>
                  </a:cubicBezTo>
                  <a:cubicBezTo>
                    <a:pt x="3117" y="1080"/>
                    <a:pt x="2748" y="2025"/>
                    <a:pt x="1583" y="2957"/>
                  </a:cubicBezTo>
                  <a:cubicBezTo>
                    <a:pt x="417" y="2025"/>
                    <a:pt x="49" y="1080"/>
                    <a:pt x="221" y="589"/>
                  </a:cubicBezTo>
                  <a:cubicBezTo>
                    <a:pt x="282" y="393"/>
                    <a:pt x="442" y="295"/>
                    <a:pt x="651" y="295"/>
                  </a:cubicBezTo>
                  <a:cubicBezTo>
                    <a:pt x="1019" y="295"/>
                    <a:pt x="1288" y="601"/>
                    <a:pt x="1436" y="1227"/>
                  </a:cubicBezTo>
                  <a:cubicBezTo>
                    <a:pt x="1460" y="1288"/>
                    <a:pt x="1522" y="1338"/>
                    <a:pt x="1583" y="1338"/>
                  </a:cubicBezTo>
                  <a:cubicBezTo>
                    <a:pt x="1644" y="1338"/>
                    <a:pt x="1706" y="1288"/>
                    <a:pt x="1718" y="1227"/>
                  </a:cubicBezTo>
                  <a:cubicBezTo>
                    <a:pt x="1877" y="601"/>
                    <a:pt x="2147" y="295"/>
                    <a:pt x="2515" y="295"/>
                  </a:cubicBezTo>
                  <a:close/>
                  <a:moveTo>
                    <a:pt x="651" y="0"/>
                  </a:moveTo>
                  <a:cubicBezTo>
                    <a:pt x="356" y="0"/>
                    <a:pt x="135" y="135"/>
                    <a:pt x="0" y="368"/>
                  </a:cubicBezTo>
                  <a:cubicBezTo>
                    <a:pt x="98" y="1006"/>
                    <a:pt x="246" y="1632"/>
                    <a:pt x="454" y="2233"/>
                  </a:cubicBezTo>
                  <a:cubicBezTo>
                    <a:pt x="712" y="2564"/>
                    <a:pt x="1055" y="2908"/>
                    <a:pt x="1497" y="3251"/>
                  </a:cubicBezTo>
                  <a:cubicBezTo>
                    <a:pt x="1522" y="3276"/>
                    <a:pt x="1546" y="3288"/>
                    <a:pt x="1583" y="3288"/>
                  </a:cubicBezTo>
                  <a:cubicBezTo>
                    <a:pt x="1607" y="3288"/>
                    <a:pt x="1644" y="3276"/>
                    <a:pt x="1669" y="3251"/>
                  </a:cubicBezTo>
                  <a:cubicBezTo>
                    <a:pt x="3031" y="2209"/>
                    <a:pt x="3436" y="1117"/>
                    <a:pt x="3227" y="503"/>
                  </a:cubicBezTo>
                  <a:cubicBezTo>
                    <a:pt x="3117" y="184"/>
                    <a:pt x="2859" y="0"/>
                    <a:pt x="2515" y="0"/>
                  </a:cubicBezTo>
                  <a:cubicBezTo>
                    <a:pt x="2221" y="0"/>
                    <a:pt x="1841" y="135"/>
                    <a:pt x="1583" y="724"/>
                  </a:cubicBezTo>
                  <a:cubicBezTo>
                    <a:pt x="1325" y="135"/>
                    <a:pt x="945" y="0"/>
                    <a:pt x="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0"/>
            <p:cNvSpPr/>
            <p:nvPr/>
          </p:nvSpPr>
          <p:spPr>
            <a:xfrm>
              <a:off x="70086" y="2798263"/>
              <a:ext cx="114200" cy="101351"/>
            </a:xfrm>
            <a:custGeom>
              <a:avLst/>
              <a:gdLst/>
              <a:ahLst/>
              <a:cxnLst/>
              <a:rect l="l" t="t" r="r" b="b"/>
              <a:pathLst>
                <a:path w="3706" h="3289" extrusionOk="0">
                  <a:moveTo>
                    <a:pt x="2786" y="295"/>
                  </a:moveTo>
                  <a:cubicBezTo>
                    <a:pt x="3007" y="295"/>
                    <a:pt x="3154" y="393"/>
                    <a:pt x="3215" y="589"/>
                  </a:cubicBezTo>
                  <a:cubicBezTo>
                    <a:pt x="3387" y="1080"/>
                    <a:pt x="3031" y="2025"/>
                    <a:pt x="1853" y="2957"/>
                  </a:cubicBezTo>
                  <a:cubicBezTo>
                    <a:pt x="688" y="2025"/>
                    <a:pt x="320" y="1080"/>
                    <a:pt x="491" y="589"/>
                  </a:cubicBezTo>
                  <a:cubicBezTo>
                    <a:pt x="553" y="393"/>
                    <a:pt x="712" y="295"/>
                    <a:pt x="921" y="295"/>
                  </a:cubicBezTo>
                  <a:cubicBezTo>
                    <a:pt x="1301" y="295"/>
                    <a:pt x="1559" y="601"/>
                    <a:pt x="1718" y="1227"/>
                  </a:cubicBezTo>
                  <a:cubicBezTo>
                    <a:pt x="1731" y="1288"/>
                    <a:pt x="1792" y="1338"/>
                    <a:pt x="1853" y="1338"/>
                  </a:cubicBezTo>
                  <a:cubicBezTo>
                    <a:pt x="1915" y="1338"/>
                    <a:pt x="1976" y="1288"/>
                    <a:pt x="2001" y="1227"/>
                  </a:cubicBezTo>
                  <a:cubicBezTo>
                    <a:pt x="2148" y="601"/>
                    <a:pt x="2418" y="295"/>
                    <a:pt x="2786" y="295"/>
                  </a:cubicBezTo>
                  <a:close/>
                  <a:moveTo>
                    <a:pt x="921" y="0"/>
                  </a:moveTo>
                  <a:cubicBezTo>
                    <a:pt x="590" y="0"/>
                    <a:pt x="320" y="184"/>
                    <a:pt x="222" y="503"/>
                  </a:cubicBezTo>
                  <a:cubicBezTo>
                    <a:pt x="1" y="1117"/>
                    <a:pt x="406" y="2209"/>
                    <a:pt x="1767" y="3251"/>
                  </a:cubicBezTo>
                  <a:cubicBezTo>
                    <a:pt x="1792" y="3276"/>
                    <a:pt x="1829" y="3288"/>
                    <a:pt x="1853" y="3288"/>
                  </a:cubicBezTo>
                  <a:cubicBezTo>
                    <a:pt x="1890" y="3288"/>
                    <a:pt x="1915" y="3276"/>
                    <a:pt x="1939" y="3251"/>
                  </a:cubicBezTo>
                  <a:cubicBezTo>
                    <a:pt x="3301" y="2209"/>
                    <a:pt x="3706" y="1117"/>
                    <a:pt x="3497" y="503"/>
                  </a:cubicBezTo>
                  <a:cubicBezTo>
                    <a:pt x="3387" y="184"/>
                    <a:pt x="3129" y="0"/>
                    <a:pt x="2786" y="0"/>
                  </a:cubicBezTo>
                  <a:cubicBezTo>
                    <a:pt x="2491" y="0"/>
                    <a:pt x="2111" y="135"/>
                    <a:pt x="1853" y="724"/>
                  </a:cubicBezTo>
                  <a:cubicBezTo>
                    <a:pt x="1596" y="135"/>
                    <a:pt x="1228" y="0"/>
                    <a:pt x="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0"/>
            <p:cNvSpPr/>
            <p:nvPr/>
          </p:nvSpPr>
          <p:spPr>
            <a:xfrm>
              <a:off x="208846" y="2798263"/>
              <a:ext cx="113831" cy="101351"/>
            </a:xfrm>
            <a:custGeom>
              <a:avLst/>
              <a:gdLst/>
              <a:ahLst/>
              <a:cxnLst/>
              <a:rect l="l" t="t" r="r" b="b"/>
              <a:pathLst>
                <a:path w="3694" h="3289" extrusionOk="0">
                  <a:moveTo>
                    <a:pt x="2773" y="295"/>
                  </a:moveTo>
                  <a:cubicBezTo>
                    <a:pt x="2994" y="295"/>
                    <a:pt x="3141" y="393"/>
                    <a:pt x="3202" y="589"/>
                  </a:cubicBezTo>
                  <a:cubicBezTo>
                    <a:pt x="3374" y="1080"/>
                    <a:pt x="3018" y="2025"/>
                    <a:pt x="1841" y="2957"/>
                  </a:cubicBezTo>
                  <a:cubicBezTo>
                    <a:pt x="675" y="2025"/>
                    <a:pt x="307" y="1080"/>
                    <a:pt x="479" y="589"/>
                  </a:cubicBezTo>
                  <a:cubicBezTo>
                    <a:pt x="540" y="393"/>
                    <a:pt x="700" y="295"/>
                    <a:pt x="908" y="295"/>
                  </a:cubicBezTo>
                  <a:cubicBezTo>
                    <a:pt x="1289" y="295"/>
                    <a:pt x="1546" y="601"/>
                    <a:pt x="1706" y="1227"/>
                  </a:cubicBezTo>
                  <a:cubicBezTo>
                    <a:pt x="1718" y="1288"/>
                    <a:pt x="1779" y="1338"/>
                    <a:pt x="1841" y="1338"/>
                  </a:cubicBezTo>
                  <a:cubicBezTo>
                    <a:pt x="1914" y="1338"/>
                    <a:pt x="1963" y="1288"/>
                    <a:pt x="1988" y="1227"/>
                  </a:cubicBezTo>
                  <a:cubicBezTo>
                    <a:pt x="2135" y="601"/>
                    <a:pt x="2405" y="295"/>
                    <a:pt x="2773" y="295"/>
                  </a:cubicBezTo>
                  <a:close/>
                  <a:moveTo>
                    <a:pt x="908" y="0"/>
                  </a:moveTo>
                  <a:cubicBezTo>
                    <a:pt x="577" y="0"/>
                    <a:pt x="307" y="184"/>
                    <a:pt x="209" y="503"/>
                  </a:cubicBezTo>
                  <a:cubicBezTo>
                    <a:pt x="0" y="1117"/>
                    <a:pt x="393" y="2209"/>
                    <a:pt x="1755" y="3251"/>
                  </a:cubicBezTo>
                  <a:cubicBezTo>
                    <a:pt x="1779" y="3276"/>
                    <a:pt x="1816" y="3288"/>
                    <a:pt x="1841" y="3288"/>
                  </a:cubicBezTo>
                  <a:cubicBezTo>
                    <a:pt x="1877" y="3288"/>
                    <a:pt x="1902" y="3276"/>
                    <a:pt x="1926" y="3251"/>
                  </a:cubicBezTo>
                  <a:cubicBezTo>
                    <a:pt x="3288" y="2209"/>
                    <a:pt x="3693" y="1117"/>
                    <a:pt x="3485" y="503"/>
                  </a:cubicBezTo>
                  <a:cubicBezTo>
                    <a:pt x="3374" y="184"/>
                    <a:pt x="3117" y="0"/>
                    <a:pt x="2773" y="0"/>
                  </a:cubicBezTo>
                  <a:cubicBezTo>
                    <a:pt x="2479" y="0"/>
                    <a:pt x="2098" y="135"/>
                    <a:pt x="1841" y="724"/>
                  </a:cubicBezTo>
                  <a:cubicBezTo>
                    <a:pt x="1583" y="135"/>
                    <a:pt x="1215" y="0"/>
                    <a:pt x="9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0"/>
            <p:cNvSpPr/>
            <p:nvPr/>
          </p:nvSpPr>
          <p:spPr>
            <a:xfrm>
              <a:off x="347205" y="2798263"/>
              <a:ext cx="113831" cy="101351"/>
            </a:xfrm>
            <a:custGeom>
              <a:avLst/>
              <a:gdLst/>
              <a:ahLst/>
              <a:cxnLst/>
              <a:rect l="l" t="t" r="r" b="b"/>
              <a:pathLst>
                <a:path w="3694" h="3289" extrusionOk="0">
                  <a:moveTo>
                    <a:pt x="2773" y="295"/>
                  </a:moveTo>
                  <a:cubicBezTo>
                    <a:pt x="2994" y="295"/>
                    <a:pt x="3141" y="393"/>
                    <a:pt x="3203" y="589"/>
                  </a:cubicBezTo>
                  <a:cubicBezTo>
                    <a:pt x="3375" y="1080"/>
                    <a:pt x="3019" y="2025"/>
                    <a:pt x="1841" y="2957"/>
                  </a:cubicBezTo>
                  <a:cubicBezTo>
                    <a:pt x="675" y="2025"/>
                    <a:pt x="320" y="1080"/>
                    <a:pt x="479" y="589"/>
                  </a:cubicBezTo>
                  <a:cubicBezTo>
                    <a:pt x="553" y="393"/>
                    <a:pt x="700" y="295"/>
                    <a:pt x="909" y="295"/>
                  </a:cubicBezTo>
                  <a:cubicBezTo>
                    <a:pt x="1289" y="295"/>
                    <a:pt x="1547" y="601"/>
                    <a:pt x="1706" y="1227"/>
                  </a:cubicBezTo>
                  <a:cubicBezTo>
                    <a:pt x="1718" y="1288"/>
                    <a:pt x="1780" y="1338"/>
                    <a:pt x="1841" y="1338"/>
                  </a:cubicBezTo>
                  <a:cubicBezTo>
                    <a:pt x="1915" y="1338"/>
                    <a:pt x="1964" y="1288"/>
                    <a:pt x="1988" y="1227"/>
                  </a:cubicBezTo>
                  <a:cubicBezTo>
                    <a:pt x="2135" y="601"/>
                    <a:pt x="2405" y="295"/>
                    <a:pt x="2773" y="295"/>
                  </a:cubicBezTo>
                  <a:close/>
                  <a:moveTo>
                    <a:pt x="909" y="0"/>
                  </a:moveTo>
                  <a:cubicBezTo>
                    <a:pt x="577" y="0"/>
                    <a:pt x="307" y="184"/>
                    <a:pt x="209" y="503"/>
                  </a:cubicBezTo>
                  <a:cubicBezTo>
                    <a:pt x="1" y="1117"/>
                    <a:pt x="393" y="2209"/>
                    <a:pt x="1755" y="3251"/>
                  </a:cubicBezTo>
                  <a:cubicBezTo>
                    <a:pt x="1780" y="3276"/>
                    <a:pt x="1816" y="3288"/>
                    <a:pt x="1841" y="3288"/>
                  </a:cubicBezTo>
                  <a:cubicBezTo>
                    <a:pt x="1878" y="3288"/>
                    <a:pt x="1902" y="3276"/>
                    <a:pt x="1939" y="3251"/>
                  </a:cubicBezTo>
                  <a:cubicBezTo>
                    <a:pt x="3301" y="2209"/>
                    <a:pt x="3694" y="1117"/>
                    <a:pt x="3485" y="503"/>
                  </a:cubicBezTo>
                  <a:cubicBezTo>
                    <a:pt x="3375" y="184"/>
                    <a:pt x="3117" y="0"/>
                    <a:pt x="2773" y="0"/>
                  </a:cubicBezTo>
                  <a:cubicBezTo>
                    <a:pt x="2479" y="0"/>
                    <a:pt x="2099" y="135"/>
                    <a:pt x="1841" y="724"/>
                  </a:cubicBezTo>
                  <a:cubicBezTo>
                    <a:pt x="1596" y="135"/>
                    <a:pt x="1215" y="0"/>
                    <a:pt x="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0"/>
            <p:cNvSpPr/>
            <p:nvPr/>
          </p:nvSpPr>
          <p:spPr>
            <a:xfrm>
              <a:off x="485965" y="2798263"/>
              <a:ext cx="74511" cy="96050"/>
            </a:xfrm>
            <a:custGeom>
              <a:avLst/>
              <a:gdLst/>
              <a:ahLst/>
              <a:cxnLst/>
              <a:rect l="l" t="t" r="r" b="b"/>
              <a:pathLst>
                <a:path w="2418" h="3117" extrusionOk="0">
                  <a:moveTo>
                    <a:pt x="908" y="0"/>
                  </a:moveTo>
                  <a:cubicBezTo>
                    <a:pt x="565" y="0"/>
                    <a:pt x="307" y="184"/>
                    <a:pt x="197" y="503"/>
                  </a:cubicBezTo>
                  <a:cubicBezTo>
                    <a:pt x="0" y="1092"/>
                    <a:pt x="356" y="2110"/>
                    <a:pt x="1571" y="3117"/>
                  </a:cubicBezTo>
                  <a:cubicBezTo>
                    <a:pt x="1607" y="3018"/>
                    <a:pt x="1657" y="2932"/>
                    <a:pt x="1693" y="2834"/>
                  </a:cubicBezTo>
                  <a:cubicBezTo>
                    <a:pt x="638" y="1951"/>
                    <a:pt x="307" y="1068"/>
                    <a:pt x="466" y="589"/>
                  </a:cubicBezTo>
                  <a:cubicBezTo>
                    <a:pt x="540" y="393"/>
                    <a:pt x="687" y="282"/>
                    <a:pt x="908" y="282"/>
                  </a:cubicBezTo>
                  <a:cubicBezTo>
                    <a:pt x="1276" y="282"/>
                    <a:pt x="1546" y="601"/>
                    <a:pt x="1693" y="1227"/>
                  </a:cubicBezTo>
                  <a:cubicBezTo>
                    <a:pt x="1706" y="1288"/>
                    <a:pt x="1767" y="1338"/>
                    <a:pt x="1828" y="1338"/>
                  </a:cubicBezTo>
                  <a:cubicBezTo>
                    <a:pt x="1902" y="1338"/>
                    <a:pt x="1963" y="1288"/>
                    <a:pt x="1976" y="1227"/>
                  </a:cubicBezTo>
                  <a:cubicBezTo>
                    <a:pt x="2061" y="859"/>
                    <a:pt x="2196" y="589"/>
                    <a:pt x="2368" y="442"/>
                  </a:cubicBezTo>
                  <a:cubicBezTo>
                    <a:pt x="2380" y="319"/>
                    <a:pt x="2405" y="197"/>
                    <a:pt x="2417" y="74"/>
                  </a:cubicBezTo>
                  <a:lnTo>
                    <a:pt x="2417" y="74"/>
                  </a:lnTo>
                  <a:cubicBezTo>
                    <a:pt x="2209" y="160"/>
                    <a:pt x="2000" y="356"/>
                    <a:pt x="1828" y="724"/>
                  </a:cubicBezTo>
                  <a:cubicBezTo>
                    <a:pt x="1583" y="135"/>
                    <a:pt x="1203" y="0"/>
                    <a:pt x="9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0"/>
            <p:cNvSpPr/>
            <p:nvPr/>
          </p:nvSpPr>
          <p:spPr>
            <a:xfrm>
              <a:off x="416385" y="2673770"/>
              <a:ext cx="113831" cy="101073"/>
            </a:xfrm>
            <a:custGeom>
              <a:avLst/>
              <a:gdLst/>
              <a:ahLst/>
              <a:cxnLst/>
              <a:rect l="l" t="t" r="r" b="b"/>
              <a:pathLst>
                <a:path w="3694" h="3280" extrusionOk="0">
                  <a:moveTo>
                    <a:pt x="1853" y="323"/>
                  </a:moveTo>
                  <a:cubicBezTo>
                    <a:pt x="3019" y="1255"/>
                    <a:pt x="3387" y="2200"/>
                    <a:pt x="3215" y="2691"/>
                  </a:cubicBezTo>
                  <a:cubicBezTo>
                    <a:pt x="3142" y="2887"/>
                    <a:pt x="2994" y="2997"/>
                    <a:pt x="2786" y="2997"/>
                  </a:cubicBezTo>
                  <a:cubicBezTo>
                    <a:pt x="2405" y="2997"/>
                    <a:pt x="2148" y="2678"/>
                    <a:pt x="1988" y="2065"/>
                  </a:cubicBezTo>
                  <a:cubicBezTo>
                    <a:pt x="1976" y="1991"/>
                    <a:pt x="1915" y="1955"/>
                    <a:pt x="1853" y="1955"/>
                  </a:cubicBezTo>
                  <a:cubicBezTo>
                    <a:pt x="1780" y="1955"/>
                    <a:pt x="1731" y="1991"/>
                    <a:pt x="1706" y="2065"/>
                  </a:cubicBezTo>
                  <a:cubicBezTo>
                    <a:pt x="1559" y="2678"/>
                    <a:pt x="1289" y="2997"/>
                    <a:pt x="921" y="2997"/>
                  </a:cubicBezTo>
                  <a:cubicBezTo>
                    <a:pt x="700" y="2997"/>
                    <a:pt x="553" y="2887"/>
                    <a:pt x="492" y="2691"/>
                  </a:cubicBezTo>
                  <a:cubicBezTo>
                    <a:pt x="320" y="2200"/>
                    <a:pt x="676" y="1255"/>
                    <a:pt x="1853" y="323"/>
                  </a:cubicBezTo>
                  <a:close/>
                  <a:moveTo>
                    <a:pt x="1852" y="1"/>
                  </a:moveTo>
                  <a:cubicBezTo>
                    <a:pt x="1820" y="1"/>
                    <a:pt x="1786" y="10"/>
                    <a:pt x="1755" y="28"/>
                  </a:cubicBezTo>
                  <a:cubicBezTo>
                    <a:pt x="393" y="1084"/>
                    <a:pt x="1" y="2163"/>
                    <a:pt x="209" y="2789"/>
                  </a:cubicBezTo>
                  <a:cubicBezTo>
                    <a:pt x="320" y="3096"/>
                    <a:pt x="577" y="3280"/>
                    <a:pt x="921" y="3280"/>
                  </a:cubicBezTo>
                  <a:cubicBezTo>
                    <a:pt x="1215" y="3280"/>
                    <a:pt x="1596" y="3145"/>
                    <a:pt x="1853" y="2556"/>
                  </a:cubicBezTo>
                  <a:cubicBezTo>
                    <a:pt x="2099" y="3145"/>
                    <a:pt x="2479" y="3280"/>
                    <a:pt x="2786" y="3280"/>
                  </a:cubicBezTo>
                  <a:cubicBezTo>
                    <a:pt x="3117" y="3280"/>
                    <a:pt x="3387" y="3096"/>
                    <a:pt x="3485" y="2789"/>
                  </a:cubicBezTo>
                  <a:cubicBezTo>
                    <a:pt x="3694" y="2163"/>
                    <a:pt x="3301" y="1071"/>
                    <a:pt x="1939" y="28"/>
                  </a:cubicBezTo>
                  <a:cubicBezTo>
                    <a:pt x="1915" y="10"/>
                    <a:pt x="1884" y="1"/>
                    <a:pt x="18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0"/>
            <p:cNvSpPr/>
            <p:nvPr/>
          </p:nvSpPr>
          <p:spPr>
            <a:xfrm>
              <a:off x="278025" y="2673770"/>
              <a:ext cx="113831" cy="101073"/>
            </a:xfrm>
            <a:custGeom>
              <a:avLst/>
              <a:gdLst/>
              <a:ahLst/>
              <a:cxnLst/>
              <a:rect l="l" t="t" r="r" b="b"/>
              <a:pathLst>
                <a:path w="3694" h="3280" extrusionOk="0">
                  <a:moveTo>
                    <a:pt x="1853" y="323"/>
                  </a:moveTo>
                  <a:cubicBezTo>
                    <a:pt x="3019" y="1255"/>
                    <a:pt x="3374" y="2200"/>
                    <a:pt x="3215" y="2691"/>
                  </a:cubicBezTo>
                  <a:cubicBezTo>
                    <a:pt x="3141" y="2887"/>
                    <a:pt x="2994" y="2997"/>
                    <a:pt x="2773" y="2997"/>
                  </a:cubicBezTo>
                  <a:cubicBezTo>
                    <a:pt x="2405" y="2997"/>
                    <a:pt x="2135" y="2678"/>
                    <a:pt x="1988" y="2065"/>
                  </a:cubicBezTo>
                  <a:cubicBezTo>
                    <a:pt x="1976" y="1991"/>
                    <a:pt x="1914" y="1955"/>
                    <a:pt x="1853" y="1955"/>
                  </a:cubicBezTo>
                  <a:cubicBezTo>
                    <a:pt x="1779" y="1955"/>
                    <a:pt x="1718" y="1991"/>
                    <a:pt x="1706" y="2065"/>
                  </a:cubicBezTo>
                  <a:cubicBezTo>
                    <a:pt x="1559" y="2678"/>
                    <a:pt x="1289" y="2997"/>
                    <a:pt x="921" y="2997"/>
                  </a:cubicBezTo>
                  <a:cubicBezTo>
                    <a:pt x="700" y="2997"/>
                    <a:pt x="553" y="2887"/>
                    <a:pt x="479" y="2691"/>
                  </a:cubicBezTo>
                  <a:cubicBezTo>
                    <a:pt x="319" y="2200"/>
                    <a:pt x="675" y="1255"/>
                    <a:pt x="1853" y="323"/>
                  </a:cubicBezTo>
                  <a:close/>
                  <a:moveTo>
                    <a:pt x="1847" y="1"/>
                  </a:moveTo>
                  <a:cubicBezTo>
                    <a:pt x="1816" y="1"/>
                    <a:pt x="1786" y="10"/>
                    <a:pt x="1755" y="28"/>
                  </a:cubicBezTo>
                  <a:cubicBezTo>
                    <a:pt x="393" y="1084"/>
                    <a:pt x="0" y="2163"/>
                    <a:pt x="209" y="2789"/>
                  </a:cubicBezTo>
                  <a:cubicBezTo>
                    <a:pt x="319" y="3096"/>
                    <a:pt x="577" y="3280"/>
                    <a:pt x="921" y="3280"/>
                  </a:cubicBezTo>
                  <a:cubicBezTo>
                    <a:pt x="1215" y="3280"/>
                    <a:pt x="1595" y="3145"/>
                    <a:pt x="1853" y="2556"/>
                  </a:cubicBezTo>
                  <a:cubicBezTo>
                    <a:pt x="2098" y="3145"/>
                    <a:pt x="2479" y="3280"/>
                    <a:pt x="2773" y="3280"/>
                  </a:cubicBezTo>
                  <a:cubicBezTo>
                    <a:pt x="3117" y="3280"/>
                    <a:pt x="3374" y="3096"/>
                    <a:pt x="3485" y="2789"/>
                  </a:cubicBezTo>
                  <a:cubicBezTo>
                    <a:pt x="3693" y="2163"/>
                    <a:pt x="3301" y="1071"/>
                    <a:pt x="1939" y="28"/>
                  </a:cubicBezTo>
                  <a:cubicBezTo>
                    <a:pt x="1908" y="10"/>
                    <a:pt x="1878" y="1"/>
                    <a:pt x="1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0"/>
            <p:cNvSpPr/>
            <p:nvPr/>
          </p:nvSpPr>
          <p:spPr>
            <a:xfrm>
              <a:off x="139666" y="2673770"/>
              <a:ext cx="113831" cy="101073"/>
            </a:xfrm>
            <a:custGeom>
              <a:avLst/>
              <a:gdLst/>
              <a:ahLst/>
              <a:cxnLst/>
              <a:rect l="l" t="t" r="r" b="b"/>
              <a:pathLst>
                <a:path w="3694" h="3280" extrusionOk="0">
                  <a:moveTo>
                    <a:pt x="1840" y="323"/>
                  </a:moveTo>
                  <a:cubicBezTo>
                    <a:pt x="3018" y="1255"/>
                    <a:pt x="3374" y="2200"/>
                    <a:pt x="3215" y="2691"/>
                  </a:cubicBezTo>
                  <a:cubicBezTo>
                    <a:pt x="3141" y="2887"/>
                    <a:pt x="2994" y="2997"/>
                    <a:pt x="2773" y="2997"/>
                  </a:cubicBezTo>
                  <a:cubicBezTo>
                    <a:pt x="2405" y="2997"/>
                    <a:pt x="2135" y="2678"/>
                    <a:pt x="1988" y="2065"/>
                  </a:cubicBezTo>
                  <a:cubicBezTo>
                    <a:pt x="1975" y="1991"/>
                    <a:pt x="1914" y="1955"/>
                    <a:pt x="1853" y="1955"/>
                  </a:cubicBezTo>
                  <a:cubicBezTo>
                    <a:pt x="1779" y="1955"/>
                    <a:pt x="1718" y="1991"/>
                    <a:pt x="1705" y="2065"/>
                  </a:cubicBezTo>
                  <a:cubicBezTo>
                    <a:pt x="1558" y="2678"/>
                    <a:pt x="1288" y="2997"/>
                    <a:pt x="920" y="2997"/>
                  </a:cubicBezTo>
                  <a:cubicBezTo>
                    <a:pt x="699" y="2997"/>
                    <a:pt x="552" y="2887"/>
                    <a:pt x="479" y="2691"/>
                  </a:cubicBezTo>
                  <a:cubicBezTo>
                    <a:pt x="319" y="2200"/>
                    <a:pt x="675" y="1255"/>
                    <a:pt x="1840" y="323"/>
                  </a:cubicBezTo>
                  <a:close/>
                  <a:moveTo>
                    <a:pt x="1842" y="1"/>
                  </a:moveTo>
                  <a:cubicBezTo>
                    <a:pt x="1810" y="1"/>
                    <a:pt x="1779" y="10"/>
                    <a:pt x="1755" y="28"/>
                  </a:cubicBezTo>
                  <a:cubicBezTo>
                    <a:pt x="393" y="1084"/>
                    <a:pt x="0" y="2163"/>
                    <a:pt x="209" y="2789"/>
                  </a:cubicBezTo>
                  <a:cubicBezTo>
                    <a:pt x="319" y="3096"/>
                    <a:pt x="577" y="3280"/>
                    <a:pt x="920" y="3280"/>
                  </a:cubicBezTo>
                  <a:cubicBezTo>
                    <a:pt x="1215" y="3280"/>
                    <a:pt x="1595" y="3145"/>
                    <a:pt x="1853" y="2556"/>
                  </a:cubicBezTo>
                  <a:cubicBezTo>
                    <a:pt x="2098" y="3145"/>
                    <a:pt x="2478" y="3280"/>
                    <a:pt x="2773" y="3280"/>
                  </a:cubicBezTo>
                  <a:cubicBezTo>
                    <a:pt x="3116" y="3280"/>
                    <a:pt x="3374" y="3096"/>
                    <a:pt x="3484" y="2789"/>
                  </a:cubicBezTo>
                  <a:cubicBezTo>
                    <a:pt x="3693" y="2163"/>
                    <a:pt x="3300" y="1071"/>
                    <a:pt x="1939" y="28"/>
                  </a:cubicBezTo>
                  <a:cubicBezTo>
                    <a:pt x="1908" y="10"/>
                    <a:pt x="1874" y="1"/>
                    <a:pt x="18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0"/>
            <p:cNvSpPr/>
            <p:nvPr/>
          </p:nvSpPr>
          <p:spPr>
            <a:xfrm>
              <a:off x="1276" y="2673770"/>
              <a:ext cx="113831" cy="101073"/>
            </a:xfrm>
            <a:custGeom>
              <a:avLst/>
              <a:gdLst/>
              <a:ahLst/>
              <a:cxnLst/>
              <a:rect l="l" t="t" r="r" b="b"/>
              <a:pathLst>
                <a:path w="3694" h="3280" extrusionOk="0">
                  <a:moveTo>
                    <a:pt x="1841" y="323"/>
                  </a:moveTo>
                  <a:cubicBezTo>
                    <a:pt x="3019" y="1255"/>
                    <a:pt x="3375" y="2200"/>
                    <a:pt x="3215" y="2691"/>
                  </a:cubicBezTo>
                  <a:cubicBezTo>
                    <a:pt x="3142" y="2887"/>
                    <a:pt x="2994" y="2997"/>
                    <a:pt x="2774" y="2997"/>
                  </a:cubicBezTo>
                  <a:cubicBezTo>
                    <a:pt x="2405" y="2997"/>
                    <a:pt x="2136" y="2678"/>
                    <a:pt x="1988" y="2065"/>
                  </a:cubicBezTo>
                  <a:cubicBezTo>
                    <a:pt x="1976" y="1991"/>
                    <a:pt x="1915" y="1955"/>
                    <a:pt x="1841" y="1955"/>
                  </a:cubicBezTo>
                  <a:cubicBezTo>
                    <a:pt x="1780" y="1955"/>
                    <a:pt x="1718" y="1991"/>
                    <a:pt x="1706" y="2065"/>
                  </a:cubicBezTo>
                  <a:cubicBezTo>
                    <a:pt x="1559" y="2678"/>
                    <a:pt x="1289" y="2997"/>
                    <a:pt x="921" y="2997"/>
                  </a:cubicBezTo>
                  <a:cubicBezTo>
                    <a:pt x="700" y="2997"/>
                    <a:pt x="553" y="2887"/>
                    <a:pt x="479" y="2691"/>
                  </a:cubicBezTo>
                  <a:cubicBezTo>
                    <a:pt x="320" y="2200"/>
                    <a:pt x="676" y="1255"/>
                    <a:pt x="1841" y="323"/>
                  </a:cubicBezTo>
                  <a:close/>
                  <a:moveTo>
                    <a:pt x="1843" y="1"/>
                  </a:moveTo>
                  <a:cubicBezTo>
                    <a:pt x="1810" y="1"/>
                    <a:pt x="1780" y="10"/>
                    <a:pt x="1755" y="28"/>
                  </a:cubicBezTo>
                  <a:cubicBezTo>
                    <a:pt x="393" y="1084"/>
                    <a:pt x="1" y="2163"/>
                    <a:pt x="209" y="2789"/>
                  </a:cubicBezTo>
                  <a:cubicBezTo>
                    <a:pt x="320" y="3096"/>
                    <a:pt x="577" y="3280"/>
                    <a:pt x="921" y="3280"/>
                  </a:cubicBezTo>
                  <a:cubicBezTo>
                    <a:pt x="1215" y="3280"/>
                    <a:pt x="1596" y="3145"/>
                    <a:pt x="1841" y="2556"/>
                  </a:cubicBezTo>
                  <a:cubicBezTo>
                    <a:pt x="2099" y="3145"/>
                    <a:pt x="2479" y="3280"/>
                    <a:pt x="2774" y="3280"/>
                  </a:cubicBezTo>
                  <a:cubicBezTo>
                    <a:pt x="3117" y="3280"/>
                    <a:pt x="3375" y="3096"/>
                    <a:pt x="3485" y="2789"/>
                  </a:cubicBezTo>
                  <a:cubicBezTo>
                    <a:pt x="3694" y="2163"/>
                    <a:pt x="3301" y="1071"/>
                    <a:pt x="1939" y="28"/>
                  </a:cubicBezTo>
                  <a:cubicBezTo>
                    <a:pt x="1909" y="10"/>
                    <a:pt x="1875" y="1"/>
                    <a:pt x="18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0"/>
            <p:cNvSpPr/>
            <p:nvPr/>
          </p:nvSpPr>
          <p:spPr>
            <a:xfrm>
              <a:off x="-62973" y="2695033"/>
              <a:ext cx="38211" cy="79811"/>
            </a:xfrm>
            <a:custGeom>
              <a:avLst/>
              <a:gdLst/>
              <a:ahLst/>
              <a:cxnLst/>
              <a:rect l="l" t="t" r="r" b="b"/>
              <a:pathLst>
                <a:path w="1240" h="2590" extrusionOk="0">
                  <a:moveTo>
                    <a:pt x="258" y="1"/>
                  </a:moveTo>
                  <a:cubicBezTo>
                    <a:pt x="233" y="111"/>
                    <a:pt x="209" y="234"/>
                    <a:pt x="184" y="344"/>
                  </a:cubicBezTo>
                  <a:cubicBezTo>
                    <a:pt x="761" y="1019"/>
                    <a:pt x="920" y="1633"/>
                    <a:pt x="798" y="2001"/>
                  </a:cubicBezTo>
                  <a:cubicBezTo>
                    <a:pt x="736" y="2197"/>
                    <a:pt x="589" y="2307"/>
                    <a:pt x="368" y="2307"/>
                  </a:cubicBezTo>
                  <a:cubicBezTo>
                    <a:pt x="233" y="2307"/>
                    <a:pt x="111" y="2258"/>
                    <a:pt x="0" y="2172"/>
                  </a:cubicBezTo>
                  <a:cubicBezTo>
                    <a:pt x="0" y="2209"/>
                    <a:pt x="0" y="2234"/>
                    <a:pt x="0" y="2271"/>
                  </a:cubicBezTo>
                  <a:cubicBezTo>
                    <a:pt x="0" y="2344"/>
                    <a:pt x="0" y="2430"/>
                    <a:pt x="0" y="2516"/>
                  </a:cubicBezTo>
                  <a:cubicBezTo>
                    <a:pt x="135" y="2577"/>
                    <a:pt x="258" y="2590"/>
                    <a:pt x="368" y="2590"/>
                  </a:cubicBezTo>
                  <a:cubicBezTo>
                    <a:pt x="699" y="2590"/>
                    <a:pt x="969" y="2406"/>
                    <a:pt x="1080" y="2099"/>
                  </a:cubicBezTo>
                  <a:cubicBezTo>
                    <a:pt x="1239" y="1608"/>
                    <a:pt x="1031" y="823"/>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0"/>
            <p:cNvSpPr/>
            <p:nvPr/>
          </p:nvSpPr>
          <p:spPr>
            <a:xfrm>
              <a:off x="83336" y="3024322"/>
              <a:ext cx="97191" cy="44281"/>
            </a:xfrm>
            <a:custGeom>
              <a:avLst/>
              <a:gdLst/>
              <a:ahLst/>
              <a:cxnLst/>
              <a:rect l="l" t="t" r="r" b="b"/>
              <a:pathLst>
                <a:path w="3154" h="1437" extrusionOk="0">
                  <a:moveTo>
                    <a:pt x="491" y="1"/>
                  </a:moveTo>
                  <a:cubicBezTo>
                    <a:pt x="307" y="1"/>
                    <a:pt x="135" y="62"/>
                    <a:pt x="0" y="173"/>
                  </a:cubicBezTo>
                  <a:cubicBezTo>
                    <a:pt x="86" y="234"/>
                    <a:pt x="184" y="283"/>
                    <a:pt x="270" y="332"/>
                  </a:cubicBezTo>
                  <a:cubicBezTo>
                    <a:pt x="331" y="308"/>
                    <a:pt x="405" y="283"/>
                    <a:pt x="491" y="283"/>
                  </a:cubicBezTo>
                  <a:cubicBezTo>
                    <a:pt x="761" y="283"/>
                    <a:pt x="982" y="455"/>
                    <a:pt x="1129" y="786"/>
                  </a:cubicBezTo>
                  <a:cubicBezTo>
                    <a:pt x="1141" y="786"/>
                    <a:pt x="1141" y="798"/>
                    <a:pt x="1153" y="798"/>
                  </a:cubicBezTo>
                  <a:cubicBezTo>
                    <a:pt x="1215" y="823"/>
                    <a:pt x="1288" y="860"/>
                    <a:pt x="1350" y="884"/>
                  </a:cubicBezTo>
                  <a:cubicBezTo>
                    <a:pt x="1362" y="897"/>
                    <a:pt x="1374" y="897"/>
                    <a:pt x="1399" y="909"/>
                  </a:cubicBezTo>
                  <a:cubicBezTo>
                    <a:pt x="1460" y="933"/>
                    <a:pt x="1534" y="970"/>
                    <a:pt x="1607" y="995"/>
                  </a:cubicBezTo>
                  <a:cubicBezTo>
                    <a:pt x="1620" y="995"/>
                    <a:pt x="1620" y="995"/>
                    <a:pt x="1632" y="1007"/>
                  </a:cubicBezTo>
                  <a:cubicBezTo>
                    <a:pt x="1791" y="529"/>
                    <a:pt x="2037" y="283"/>
                    <a:pt x="2356" y="283"/>
                  </a:cubicBezTo>
                  <a:cubicBezTo>
                    <a:pt x="2577" y="283"/>
                    <a:pt x="2724" y="394"/>
                    <a:pt x="2785" y="590"/>
                  </a:cubicBezTo>
                  <a:cubicBezTo>
                    <a:pt x="2859" y="786"/>
                    <a:pt x="2834" y="1056"/>
                    <a:pt x="2724" y="1363"/>
                  </a:cubicBezTo>
                  <a:cubicBezTo>
                    <a:pt x="2810" y="1387"/>
                    <a:pt x="2908" y="1412"/>
                    <a:pt x="2994" y="1436"/>
                  </a:cubicBezTo>
                  <a:cubicBezTo>
                    <a:pt x="3129" y="1068"/>
                    <a:pt x="3153" y="749"/>
                    <a:pt x="3067" y="504"/>
                  </a:cubicBezTo>
                  <a:cubicBezTo>
                    <a:pt x="2957" y="185"/>
                    <a:pt x="2699" y="1"/>
                    <a:pt x="2356" y="1"/>
                  </a:cubicBezTo>
                  <a:cubicBezTo>
                    <a:pt x="2061" y="1"/>
                    <a:pt x="1681" y="136"/>
                    <a:pt x="1423" y="725"/>
                  </a:cubicBezTo>
                  <a:cubicBezTo>
                    <a:pt x="1166" y="136"/>
                    <a:pt x="798" y="1"/>
                    <a:pt x="4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0"/>
            <p:cNvSpPr/>
            <p:nvPr/>
          </p:nvSpPr>
          <p:spPr>
            <a:xfrm>
              <a:off x="211866" y="3024322"/>
              <a:ext cx="107020" cy="52601"/>
            </a:xfrm>
            <a:custGeom>
              <a:avLst/>
              <a:gdLst/>
              <a:ahLst/>
              <a:cxnLst/>
              <a:rect l="l" t="t" r="r" b="b"/>
              <a:pathLst>
                <a:path w="3473" h="1707" extrusionOk="0">
                  <a:moveTo>
                    <a:pt x="810" y="1"/>
                  </a:moveTo>
                  <a:cubicBezTo>
                    <a:pt x="479" y="1"/>
                    <a:pt x="209" y="185"/>
                    <a:pt x="111" y="504"/>
                  </a:cubicBezTo>
                  <a:cubicBezTo>
                    <a:pt x="0" y="798"/>
                    <a:pt x="50" y="1216"/>
                    <a:pt x="270" y="1682"/>
                  </a:cubicBezTo>
                  <a:cubicBezTo>
                    <a:pt x="393" y="1694"/>
                    <a:pt x="503" y="1706"/>
                    <a:pt x="614" y="1706"/>
                  </a:cubicBezTo>
                  <a:cubicBezTo>
                    <a:pt x="356" y="1252"/>
                    <a:pt x="295" y="860"/>
                    <a:pt x="381" y="590"/>
                  </a:cubicBezTo>
                  <a:cubicBezTo>
                    <a:pt x="442" y="394"/>
                    <a:pt x="602" y="283"/>
                    <a:pt x="810" y="283"/>
                  </a:cubicBezTo>
                  <a:cubicBezTo>
                    <a:pt x="1006" y="283"/>
                    <a:pt x="1178" y="369"/>
                    <a:pt x="1313" y="541"/>
                  </a:cubicBezTo>
                  <a:cubicBezTo>
                    <a:pt x="1411" y="676"/>
                    <a:pt x="1497" y="860"/>
                    <a:pt x="1571" y="1093"/>
                  </a:cubicBezTo>
                  <a:cubicBezTo>
                    <a:pt x="1583" y="1142"/>
                    <a:pt x="1595" y="1179"/>
                    <a:pt x="1608" y="1228"/>
                  </a:cubicBezTo>
                  <a:cubicBezTo>
                    <a:pt x="1620" y="1289"/>
                    <a:pt x="1681" y="1338"/>
                    <a:pt x="1743" y="1338"/>
                  </a:cubicBezTo>
                  <a:cubicBezTo>
                    <a:pt x="1816" y="1338"/>
                    <a:pt x="1865" y="1289"/>
                    <a:pt x="1890" y="1228"/>
                  </a:cubicBezTo>
                  <a:cubicBezTo>
                    <a:pt x="2037" y="602"/>
                    <a:pt x="2307" y="283"/>
                    <a:pt x="2675" y="283"/>
                  </a:cubicBezTo>
                  <a:cubicBezTo>
                    <a:pt x="2896" y="283"/>
                    <a:pt x="3043" y="394"/>
                    <a:pt x="3104" y="590"/>
                  </a:cubicBezTo>
                  <a:cubicBezTo>
                    <a:pt x="3190" y="835"/>
                    <a:pt x="3141" y="1179"/>
                    <a:pt x="2945" y="1584"/>
                  </a:cubicBezTo>
                  <a:cubicBezTo>
                    <a:pt x="3055" y="1559"/>
                    <a:pt x="3178" y="1535"/>
                    <a:pt x="3288" y="1522"/>
                  </a:cubicBezTo>
                  <a:cubicBezTo>
                    <a:pt x="3448" y="1117"/>
                    <a:pt x="3473" y="762"/>
                    <a:pt x="3387" y="504"/>
                  </a:cubicBezTo>
                  <a:cubicBezTo>
                    <a:pt x="3276" y="185"/>
                    <a:pt x="3019" y="1"/>
                    <a:pt x="2675" y="1"/>
                  </a:cubicBezTo>
                  <a:cubicBezTo>
                    <a:pt x="2381" y="1"/>
                    <a:pt x="2000" y="136"/>
                    <a:pt x="1743" y="725"/>
                  </a:cubicBezTo>
                  <a:cubicBezTo>
                    <a:pt x="1706" y="639"/>
                    <a:pt x="1657" y="553"/>
                    <a:pt x="1620" y="479"/>
                  </a:cubicBezTo>
                  <a:cubicBezTo>
                    <a:pt x="1571" y="418"/>
                    <a:pt x="1534" y="357"/>
                    <a:pt x="1485" y="308"/>
                  </a:cubicBezTo>
                  <a:cubicBezTo>
                    <a:pt x="1276" y="62"/>
                    <a:pt x="1019" y="1"/>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0"/>
            <p:cNvSpPr/>
            <p:nvPr/>
          </p:nvSpPr>
          <p:spPr>
            <a:xfrm>
              <a:off x="351365" y="3024322"/>
              <a:ext cx="48811" cy="35591"/>
            </a:xfrm>
            <a:custGeom>
              <a:avLst/>
              <a:gdLst/>
              <a:ahLst/>
              <a:cxnLst/>
              <a:rect l="l" t="t" r="r" b="b"/>
              <a:pathLst>
                <a:path w="1584" h="1155" extrusionOk="0">
                  <a:moveTo>
                    <a:pt x="774" y="1"/>
                  </a:moveTo>
                  <a:cubicBezTo>
                    <a:pt x="442" y="1"/>
                    <a:pt x="172" y="185"/>
                    <a:pt x="74" y="504"/>
                  </a:cubicBezTo>
                  <a:cubicBezTo>
                    <a:pt x="13" y="676"/>
                    <a:pt x="1" y="909"/>
                    <a:pt x="50" y="1154"/>
                  </a:cubicBezTo>
                  <a:cubicBezTo>
                    <a:pt x="148" y="1130"/>
                    <a:pt x="234" y="1093"/>
                    <a:pt x="332" y="1056"/>
                  </a:cubicBezTo>
                  <a:cubicBezTo>
                    <a:pt x="295" y="872"/>
                    <a:pt x="295" y="713"/>
                    <a:pt x="344" y="590"/>
                  </a:cubicBezTo>
                  <a:cubicBezTo>
                    <a:pt x="418" y="394"/>
                    <a:pt x="565" y="283"/>
                    <a:pt x="774" y="283"/>
                  </a:cubicBezTo>
                  <a:cubicBezTo>
                    <a:pt x="994" y="283"/>
                    <a:pt x="1178" y="394"/>
                    <a:pt x="1326" y="614"/>
                  </a:cubicBezTo>
                  <a:cubicBezTo>
                    <a:pt x="1412" y="565"/>
                    <a:pt x="1497" y="529"/>
                    <a:pt x="1583" y="479"/>
                  </a:cubicBezTo>
                  <a:cubicBezTo>
                    <a:pt x="1338" y="99"/>
                    <a:pt x="1031" y="1"/>
                    <a:pt x="7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0"/>
            <p:cNvSpPr/>
            <p:nvPr/>
          </p:nvSpPr>
          <p:spPr>
            <a:xfrm>
              <a:off x="416385" y="2899860"/>
              <a:ext cx="94540" cy="101073"/>
            </a:xfrm>
            <a:custGeom>
              <a:avLst/>
              <a:gdLst/>
              <a:ahLst/>
              <a:cxnLst/>
              <a:rect l="l" t="t" r="r" b="b"/>
              <a:pathLst>
                <a:path w="3068" h="3280" extrusionOk="0">
                  <a:moveTo>
                    <a:pt x="1852" y="0"/>
                  </a:moveTo>
                  <a:cubicBezTo>
                    <a:pt x="1820" y="0"/>
                    <a:pt x="1786" y="10"/>
                    <a:pt x="1755" y="28"/>
                  </a:cubicBezTo>
                  <a:cubicBezTo>
                    <a:pt x="393" y="1071"/>
                    <a:pt x="1" y="2163"/>
                    <a:pt x="209" y="2789"/>
                  </a:cubicBezTo>
                  <a:cubicBezTo>
                    <a:pt x="320" y="3095"/>
                    <a:pt x="577" y="3279"/>
                    <a:pt x="921" y="3279"/>
                  </a:cubicBezTo>
                  <a:cubicBezTo>
                    <a:pt x="1068" y="3279"/>
                    <a:pt x="1228" y="3242"/>
                    <a:pt x="1399" y="3144"/>
                  </a:cubicBezTo>
                  <a:cubicBezTo>
                    <a:pt x="1485" y="3083"/>
                    <a:pt x="1571" y="3009"/>
                    <a:pt x="1645" y="2911"/>
                  </a:cubicBezTo>
                  <a:cubicBezTo>
                    <a:pt x="1718" y="2813"/>
                    <a:pt x="1792" y="2703"/>
                    <a:pt x="1853" y="2555"/>
                  </a:cubicBezTo>
                  <a:cubicBezTo>
                    <a:pt x="1866" y="2592"/>
                    <a:pt x="1878" y="2629"/>
                    <a:pt x="1902" y="2654"/>
                  </a:cubicBezTo>
                  <a:cubicBezTo>
                    <a:pt x="1976" y="2580"/>
                    <a:pt x="2037" y="2506"/>
                    <a:pt x="2111" y="2433"/>
                  </a:cubicBezTo>
                  <a:cubicBezTo>
                    <a:pt x="2062" y="2322"/>
                    <a:pt x="2025" y="2200"/>
                    <a:pt x="1988" y="2052"/>
                  </a:cubicBezTo>
                  <a:cubicBezTo>
                    <a:pt x="1976" y="1991"/>
                    <a:pt x="1915" y="1942"/>
                    <a:pt x="1853" y="1942"/>
                  </a:cubicBezTo>
                  <a:cubicBezTo>
                    <a:pt x="1780" y="1942"/>
                    <a:pt x="1731" y="1991"/>
                    <a:pt x="1706" y="2052"/>
                  </a:cubicBezTo>
                  <a:cubicBezTo>
                    <a:pt x="1559" y="2678"/>
                    <a:pt x="1289" y="2997"/>
                    <a:pt x="921" y="2997"/>
                  </a:cubicBezTo>
                  <a:cubicBezTo>
                    <a:pt x="700" y="2997"/>
                    <a:pt x="553" y="2887"/>
                    <a:pt x="492" y="2690"/>
                  </a:cubicBezTo>
                  <a:cubicBezTo>
                    <a:pt x="320" y="2200"/>
                    <a:pt x="676" y="1255"/>
                    <a:pt x="1853" y="323"/>
                  </a:cubicBezTo>
                  <a:cubicBezTo>
                    <a:pt x="2332" y="703"/>
                    <a:pt x="2675" y="1095"/>
                    <a:pt x="2896" y="1439"/>
                  </a:cubicBezTo>
                  <a:cubicBezTo>
                    <a:pt x="2958" y="1353"/>
                    <a:pt x="3019" y="1267"/>
                    <a:pt x="3068" y="1181"/>
                  </a:cubicBezTo>
                  <a:cubicBezTo>
                    <a:pt x="2810" y="813"/>
                    <a:pt x="2442" y="421"/>
                    <a:pt x="1939" y="28"/>
                  </a:cubicBezTo>
                  <a:cubicBezTo>
                    <a:pt x="1915" y="10"/>
                    <a:pt x="1884" y="0"/>
                    <a:pt x="1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0"/>
            <p:cNvSpPr/>
            <p:nvPr/>
          </p:nvSpPr>
          <p:spPr>
            <a:xfrm>
              <a:off x="278025" y="2899860"/>
              <a:ext cx="113831" cy="101073"/>
            </a:xfrm>
            <a:custGeom>
              <a:avLst/>
              <a:gdLst/>
              <a:ahLst/>
              <a:cxnLst/>
              <a:rect l="l" t="t" r="r" b="b"/>
              <a:pathLst>
                <a:path w="3694" h="3280" extrusionOk="0">
                  <a:moveTo>
                    <a:pt x="1853" y="323"/>
                  </a:moveTo>
                  <a:cubicBezTo>
                    <a:pt x="3019" y="1255"/>
                    <a:pt x="3374" y="2200"/>
                    <a:pt x="3215" y="2690"/>
                  </a:cubicBezTo>
                  <a:cubicBezTo>
                    <a:pt x="3141" y="2887"/>
                    <a:pt x="2994" y="2997"/>
                    <a:pt x="2773" y="2997"/>
                  </a:cubicBezTo>
                  <a:cubicBezTo>
                    <a:pt x="2405" y="2997"/>
                    <a:pt x="2135" y="2678"/>
                    <a:pt x="1988" y="2052"/>
                  </a:cubicBezTo>
                  <a:cubicBezTo>
                    <a:pt x="1976" y="1991"/>
                    <a:pt x="1914" y="1942"/>
                    <a:pt x="1853" y="1942"/>
                  </a:cubicBezTo>
                  <a:cubicBezTo>
                    <a:pt x="1779" y="1942"/>
                    <a:pt x="1718" y="1991"/>
                    <a:pt x="1706" y="2052"/>
                  </a:cubicBezTo>
                  <a:cubicBezTo>
                    <a:pt x="1559" y="2678"/>
                    <a:pt x="1289" y="2997"/>
                    <a:pt x="921" y="2997"/>
                  </a:cubicBezTo>
                  <a:cubicBezTo>
                    <a:pt x="700" y="2997"/>
                    <a:pt x="553" y="2887"/>
                    <a:pt x="479" y="2690"/>
                  </a:cubicBezTo>
                  <a:cubicBezTo>
                    <a:pt x="319" y="2200"/>
                    <a:pt x="675" y="1255"/>
                    <a:pt x="1853" y="323"/>
                  </a:cubicBezTo>
                  <a:close/>
                  <a:moveTo>
                    <a:pt x="1847" y="0"/>
                  </a:moveTo>
                  <a:cubicBezTo>
                    <a:pt x="1816" y="0"/>
                    <a:pt x="1786" y="10"/>
                    <a:pt x="1755" y="28"/>
                  </a:cubicBezTo>
                  <a:cubicBezTo>
                    <a:pt x="393" y="1071"/>
                    <a:pt x="0" y="2163"/>
                    <a:pt x="209" y="2789"/>
                  </a:cubicBezTo>
                  <a:cubicBezTo>
                    <a:pt x="319" y="3095"/>
                    <a:pt x="577" y="3279"/>
                    <a:pt x="921" y="3279"/>
                  </a:cubicBezTo>
                  <a:cubicBezTo>
                    <a:pt x="1215" y="3279"/>
                    <a:pt x="1595" y="3144"/>
                    <a:pt x="1853" y="2555"/>
                  </a:cubicBezTo>
                  <a:cubicBezTo>
                    <a:pt x="2098" y="3144"/>
                    <a:pt x="2479" y="3279"/>
                    <a:pt x="2773" y="3279"/>
                  </a:cubicBezTo>
                  <a:cubicBezTo>
                    <a:pt x="3117" y="3279"/>
                    <a:pt x="3374" y="3095"/>
                    <a:pt x="3485" y="2789"/>
                  </a:cubicBezTo>
                  <a:cubicBezTo>
                    <a:pt x="3693" y="2163"/>
                    <a:pt x="3301" y="1071"/>
                    <a:pt x="1939" y="28"/>
                  </a:cubicBezTo>
                  <a:cubicBezTo>
                    <a:pt x="1908" y="10"/>
                    <a:pt x="1878" y="0"/>
                    <a:pt x="18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0"/>
            <p:cNvSpPr/>
            <p:nvPr/>
          </p:nvSpPr>
          <p:spPr>
            <a:xfrm>
              <a:off x="139666" y="2899860"/>
              <a:ext cx="113831" cy="101073"/>
            </a:xfrm>
            <a:custGeom>
              <a:avLst/>
              <a:gdLst/>
              <a:ahLst/>
              <a:cxnLst/>
              <a:rect l="l" t="t" r="r" b="b"/>
              <a:pathLst>
                <a:path w="3694" h="3280" extrusionOk="0">
                  <a:moveTo>
                    <a:pt x="1840" y="323"/>
                  </a:moveTo>
                  <a:cubicBezTo>
                    <a:pt x="3018" y="1255"/>
                    <a:pt x="3374" y="2200"/>
                    <a:pt x="3215" y="2690"/>
                  </a:cubicBezTo>
                  <a:cubicBezTo>
                    <a:pt x="3141" y="2887"/>
                    <a:pt x="2994" y="2997"/>
                    <a:pt x="2773" y="2997"/>
                  </a:cubicBezTo>
                  <a:cubicBezTo>
                    <a:pt x="2405" y="2997"/>
                    <a:pt x="2135" y="2678"/>
                    <a:pt x="1988" y="2052"/>
                  </a:cubicBezTo>
                  <a:cubicBezTo>
                    <a:pt x="1975" y="1991"/>
                    <a:pt x="1914" y="1942"/>
                    <a:pt x="1853" y="1942"/>
                  </a:cubicBezTo>
                  <a:cubicBezTo>
                    <a:pt x="1779" y="1942"/>
                    <a:pt x="1718" y="1991"/>
                    <a:pt x="1705" y="2052"/>
                  </a:cubicBezTo>
                  <a:cubicBezTo>
                    <a:pt x="1558" y="2678"/>
                    <a:pt x="1288" y="2997"/>
                    <a:pt x="920" y="2997"/>
                  </a:cubicBezTo>
                  <a:cubicBezTo>
                    <a:pt x="699" y="2997"/>
                    <a:pt x="552" y="2887"/>
                    <a:pt x="479" y="2690"/>
                  </a:cubicBezTo>
                  <a:cubicBezTo>
                    <a:pt x="319" y="2200"/>
                    <a:pt x="675" y="1255"/>
                    <a:pt x="1840" y="323"/>
                  </a:cubicBezTo>
                  <a:close/>
                  <a:moveTo>
                    <a:pt x="1842" y="0"/>
                  </a:moveTo>
                  <a:cubicBezTo>
                    <a:pt x="1810" y="0"/>
                    <a:pt x="1779" y="10"/>
                    <a:pt x="1755" y="28"/>
                  </a:cubicBezTo>
                  <a:cubicBezTo>
                    <a:pt x="393" y="1071"/>
                    <a:pt x="0" y="2163"/>
                    <a:pt x="209" y="2789"/>
                  </a:cubicBezTo>
                  <a:cubicBezTo>
                    <a:pt x="319" y="3095"/>
                    <a:pt x="577" y="3279"/>
                    <a:pt x="920" y="3279"/>
                  </a:cubicBezTo>
                  <a:cubicBezTo>
                    <a:pt x="1215" y="3279"/>
                    <a:pt x="1595" y="3144"/>
                    <a:pt x="1853" y="2555"/>
                  </a:cubicBezTo>
                  <a:cubicBezTo>
                    <a:pt x="2098" y="3144"/>
                    <a:pt x="2478" y="3279"/>
                    <a:pt x="2773" y="3279"/>
                  </a:cubicBezTo>
                  <a:cubicBezTo>
                    <a:pt x="3116" y="3279"/>
                    <a:pt x="3374" y="3095"/>
                    <a:pt x="3484" y="2789"/>
                  </a:cubicBezTo>
                  <a:cubicBezTo>
                    <a:pt x="3693" y="2163"/>
                    <a:pt x="3300" y="1071"/>
                    <a:pt x="1939" y="28"/>
                  </a:cubicBezTo>
                  <a:cubicBezTo>
                    <a:pt x="1908" y="10"/>
                    <a:pt x="1874" y="0"/>
                    <a:pt x="1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0"/>
            <p:cNvSpPr/>
            <p:nvPr/>
          </p:nvSpPr>
          <p:spPr>
            <a:xfrm>
              <a:off x="7716" y="2899860"/>
              <a:ext cx="107390" cy="101073"/>
            </a:xfrm>
            <a:custGeom>
              <a:avLst/>
              <a:gdLst/>
              <a:ahLst/>
              <a:cxnLst/>
              <a:rect l="l" t="t" r="r" b="b"/>
              <a:pathLst>
                <a:path w="3485" h="3280" extrusionOk="0">
                  <a:moveTo>
                    <a:pt x="1634" y="0"/>
                  </a:moveTo>
                  <a:cubicBezTo>
                    <a:pt x="1601" y="0"/>
                    <a:pt x="1571" y="10"/>
                    <a:pt x="1546" y="28"/>
                  </a:cubicBezTo>
                  <a:cubicBezTo>
                    <a:pt x="638" y="740"/>
                    <a:pt x="148" y="1451"/>
                    <a:pt x="0" y="2040"/>
                  </a:cubicBezTo>
                  <a:cubicBezTo>
                    <a:pt x="74" y="2138"/>
                    <a:pt x="160" y="2236"/>
                    <a:pt x="246" y="2322"/>
                  </a:cubicBezTo>
                  <a:cubicBezTo>
                    <a:pt x="295" y="1807"/>
                    <a:pt x="712" y="1059"/>
                    <a:pt x="1632" y="323"/>
                  </a:cubicBezTo>
                  <a:cubicBezTo>
                    <a:pt x="2810" y="1255"/>
                    <a:pt x="3166" y="2200"/>
                    <a:pt x="3006" y="2690"/>
                  </a:cubicBezTo>
                  <a:cubicBezTo>
                    <a:pt x="2933" y="2887"/>
                    <a:pt x="2785" y="2997"/>
                    <a:pt x="2565" y="2997"/>
                  </a:cubicBezTo>
                  <a:cubicBezTo>
                    <a:pt x="2196" y="2997"/>
                    <a:pt x="1927" y="2678"/>
                    <a:pt x="1779" y="2052"/>
                  </a:cubicBezTo>
                  <a:cubicBezTo>
                    <a:pt x="1767" y="1991"/>
                    <a:pt x="1706" y="1942"/>
                    <a:pt x="1632" y="1942"/>
                  </a:cubicBezTo>
                  <a:cubicBezTo>
                    <a:pt x="1571" y="1942"/>
                    <a:pt x="1509" y="1991"/>
                    <a:pt x="1497" y="2052"/>
                  </a:cubicBezTo>
                  <a:cubicBezTo>
                    <a:pt x="1362" y="2592"/>
                    <a:pt x="1154" y="2899"/>
                    <a:pt x="859" y="2973"/>
                  </a:cubicBezTo>
                  <a:cubicBezTo>
                    <a:pt x="945" y="3046"/>
                    <a:pt x="1019" y="3120"/>
                    <a:pt x="1105" y="3193"/>
                  </a:cubicBezTo>
                  <a:cubicBezTo>
                    <a:pt x="1301" y="3095"/>
                    <a:pt x="1485" y="2899"/>
                    <a:pt x="1632" y="2555"/>
                  </a:cubicBezTo>
                  <a:cubicBezTo>
                    <a:pt x="1890" y="3144"/>
                    <a:pt x="2270" y="3279"/>
                    <a:pt x="2565" y="3279"/>
                  </a:cubicBezTo>
                  <a:cubicBezTo>
                    <a:pt x="2908" y="3279"/>
                    <a:pt x="3166" y="3095"/>
                    <a:pt x="3276" y="2789"/>
                  </a:cubicBezTo>
                  <a:cubicBezTo>
                    <a:pt x="3485" y="2163"/>
                    <a:pt x="3092" y="1071"/>
                    <a:pt x="1730" y="28"/>
                  </a:cubicBezTo>
                  <a:cubicBezTo>
                    <a:pt x="1700" y="10"/>
                    <a:pt x="1666" y="0"/>
                    <a:pt x="1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2" name="Google Shape;1982;p40"/>
          <p:cNvSpPr txBox="1">
            <a:spLocks noGrp="1"/>
          </p:cNvSpPr>
          <p:nvPr>
            <p:ph type="title"/>
          </p:nvPr>
        </p:nvSpPr>
        <p:spPr>
          <a:xfrm>
            <a:off x="720000" y="19389"/>
            <a:ext cx="7704000" cy="115755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Cálculo de la cantidad óptima de pedidos.</a:t>
            </a:r>
            <a:endParaRPr dirty="0"/>
          </a:p>
        </p:txBody>
      </p:sp>
      <p:grpSp>
        <p:nvGrpSpPr>
          <p:cNvPr id="1991" name="Google Shape;1991;p40"/>
          <p:cNvGrpSpPr/>
          <p:nvPr/>
        </p:nvGrpSpPr>
        <p:grpSpPr>
          <a:xfrm rot="1177319">
            <a:off x="6535141" y="4142940"/>
            <a:ext cx="469801" cy="1028706"/>
            <a:chOff x="4608334" y="2122274"/>
            <a:chExt cx="303220" cy="663909"/>
          </a:xfrm>
        </p:grpSpPr>
        <p:sp>
          <p:nvSpPr>
            <p:cNvPr id="1992" name="Google Shape;1992;p40"/>
            <p:cNvSpPr/>
            <p:nvPr/>
          </p:nvSpPr>
          <p:spPr>
            <a:xfrm>
              <a:off x="4631753" y="2191855"/>
              <a:ext cx="260510" cy="594329"/>
            </a:xfrm>
            <a:custGeom>
              <a:avLst/>
              <a:gdLst/>
              <a:ahLst/>
              <a:cxnLst/>
              <a:rect l="l" t="t" r="r" b="b"/>
              <a:pathLst>
                <a:path w="8454" h="19287" extrusionOk="0">
                  <a:moveTo>
                    <a:pt x="3264" y="0"/>
                  </a:moveTo>
                  <a:lnTo>
                    <a:pt x="3264" y="4724"/>
                  </a:lnTo>
                  <a:lnTo>
                    <a:pt x="1571" y="6809"/>
                  </a:lnTo>
                  <a:cubicBezTo>
                    <a:pt x="1093" y="7398"/>
                    <a:pt x="725" y="8049"/>
                    <a:pt x="455" y="8748"/>
                  </a:cubicBezTo>
                  <a:cubicBezTo>
                    <a:pt x="160" y="9533"/>
                    <a:pt x="1" y="10380"/>
                    <a:pt x="1" y="11238"/>
                  </a:cubicBezTo>
                  <a:lnTo>
                    <a:pt x="1" y="18133"/>
                  </a:lnTo>
                  <a:cubicBezTo>
                    <a:pt x="1" y="18133"/>
                    <a:pt x="639" y="18600"/>
                    <a:pt x="1853" y="18943"/>
                  </a:cubicBezTo>
                  <a:cubicBezTo>
                    <a:pt x="2638" y="19176"/>
                    <a:pt x="3448" y="19287"/>
                    <a:pt x="4258" y="19287"/>
                  </a:cubicBezTo>
                  <a:cubicBezTo>
                    <a:pt x="5055" y="19274"/>
                    <a:pt x="5841" y="19164"/>
                    <a:pt x="6601" y="18943"/>
                  </a:cubicBezTo>
                  <a:cubicBezTo>
                    <a:pt x="7816" y="18600"/>
                    <a:pt x="8454" y="18133"/>
                    <a:pt x="8454" y="18133"/>
                  </a:cubicBezTo>
                  <a:lnTo>
                    <a:pt x="8454" y="11238"/>
                  </a:lnTo>
                  <a:cubicBezTo>
                    <a:pt x="8454" y="10380"/>
                    <a:pt x="8294" y="9533"/>
                    <a:pt x="7988" y="8748"/>
                  </a:cubicBezTo>
                  <a:cubicBezTo>
                    <a:pt x="7730" y="8049"/>
                    <a:pt x="7350" y="7398"/>
                    <a:pt x="6883" y="6809"/>
                  </a:cubicBezTo>
                  <a:lnTo>
                    <a:pt x="5190" y="4724"/>
                  </a:lnTo>
                  <a:lnTo>
                    <a:pt x="51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0"/>
            <p:cNvSpPr/>
            <p:nvPr/>
          </p:nvSpPr>
          <p:spPr>
            <a:xfrm>
              <a:off x="4612463" y="2509434"/>
              <a:ext cx="294930" cy="166124"/>
            </a:xfrm>
            <a:custGeom>
              <a:avLst/>
              <a:gdLst/>
              <a:ahLst/>
              <a:cxnLst/>
              <a:rect l="l" t="t" r="r" b="b"/>
              <a:pathLst>
                <a:path w="9571" h="5391" extrusionOk="0">
                  <a:moveTo>
                    <a:pt x="1" y="0"/>
                  </a:moveTo>
                  <a:lnTo>
                    <a:pt x="1" y="4000"/>
                  </a:lnTo>
                  <a:cubicBezTo>
                    <a:pt x="1" y="4000"/>
                    <a:pt x="1991" y="5390"/>
                    <a:pt x="4827" y="5390"/>
                  </a:cubicBezTo>
                  <a:cubicBezTo>
                    <a:pt x="6244" y="5390"/>
                    <a:pt x="7873" y="5042"/>
                    <a:pt x="9571" y="4000"/>
                  </a:cubicBezTo>
                  <a:lnTo>
                    <a:pt x="9571" y="0"/>
                  </a:lnTo>
                  <a:cubicBezTo>
                    <a:pt x="7873" y="1043"/>
                    <a:pt x="6244" y="1390"/>
                    <a:pt x="4827" y="1390"/>
                  </a:cubicBezTo>
                  <a:cubicBezTo>
                    <a:pt x="1991" y="139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0"/>
            <p:cNvSpPr/>
            <p:nvPr/>
          </p:nvSpPr>
          <p:spPr>
            <a:xfrm>
              <a:off x="4608334" y="2527276"/>
              <a:ext cx="303220" cy="49458"/>
            </a:xfrm>
            <a:custGeom>
              <a:avLst/>
              <a:gdLst/>
              <a:ahLst/>
              <a:cxnLst/>
              <a:rect l="l" t="t" r="r" b="b"/>
              <a:pathLst>
                <a:path w="9840" h="1605" extrusionOk="0">
                  <a:moveTo>
                    <a:pt x="131" y="1"/>
                  </a:moveTo>
                  <a:cubicBezTo>
                    <a:pt x="95" y="1"/>
                    <a:pt x="59" y="17"/>
                    <a:pt x="37" y="47"/>
                  </a:cubicBezTo>
                  <a:cubicBezTo>
                    <a:pt x="0" y="96"/>
                    <a:pt x="12" y="169"/>
                    <a:pt x="61" y="206"/>
                  </a:cubicBezTo>
                  <a:cubicBezTo>
                    <a:pt x="98" y="231"/>
                    <a:pt x="2123" y="1605"/>
                    <a:pt x="4981" y="1605"/>
                  </a:cubicBezTo>
                  <a:cubicBezTo>
                    <a:pt x="6417" y="1605"/>
                    <a:pt x="8061" y="1249"/>
                    <a:pt x="9766" y="206"/>
                  </a:cubicBezTo>
                  <a:cubicBezTo>
                    <a:pt x="9827" y="182"/>
                    <a:pt x="9840" y="108"/>
                    <a:pt x="9803" y="59"/>
                  </a:cubicBezTo>
                  <a:cubicBezTo>
                    <a:pt x="9787" y="21"/>
                    <a:pt x="9753" y="1"/>
                    <a:pt x="9717" y="1"/>
                  </a:cubicBezTo>
                  <a:cubicBezTo>
                    <a:pt x="9696" y="1"/>
                    <a:pt x="9674" y="8"/>
                    <a:pt x="9655" y="22"/>
                  </a:cubicBezTo>
                  <a:cubicBezTo>
                    <a:pt x="7988" y="1040"/>
                    <a:pt x="6382" y="1380"/>
                    <a:pt x="4981" y="1380"/>
                  </a:cubicBezTo>
                  <a:cubicBezTo>
                    <a:pt x="2195" y="1380"/>
                    <a:pt x="221" y="39"/>
                    <a:pt x="196" y="22"/>
                  </a:cubicBezTo>
                  <a:cubicBezTo>
                    <a:pt x="177" y="8"/>
                    <a:pt x="154" y="1"/>
                    <a:pt x="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0"/>
            <p:cNvSpPr/>
            <p:nvPr/>
          </p:nvSpPr>
          <p:spPr>
            <a:xfrm>
              <a:off x="4608334" y="2604806"/>
              <a:ext cx="303220" cy="49427"/>
            </a:xfrm>
            <a:custGeom>
              <a:avLst/>
              <a:gdLst/>
              <a:ahLst/>
              <a:cxnLst/>
              <a:rect l="l" t="t" r="r" b="b"/>
              <a:pathLst>
                <a:path w="9840" h="1604" extrusionOk="0">
                  <a:moveTo>
                    <a:pt x="134" y="1"/>
                  </a:moveTo>
                  <a:cubicBezTo>
                    <a:pt x="97" y="1"/>
                    <a:pt x="60" y="20"/>
                    <a:pt x="37" y="58"/>
                  </a:cubicBezTo>
                  <a:cubicBezTo>
                    <a:pt x="0" y="107"/>
                    <a:pt x="12" y="168"/>
                    <a:pt x="61" y="205"/>
                  </a:cubicBezTo>
                  <a:cubicBezTo>
                    <a:pt x="98" y="230"/>
                    <a:pt x="2123" y="1604"/>
                    <a:pt x="4981" y="1604"/>
                  </a:cubicBezTo>
                  <a:cubicBezTo>
                    <a:pt x="6417" y="1604"/>
                    <a:pt x="8061" y="1260"/>
                    <a:pt x="9766" y="218"/>
                  </a:cubicBezTo>
                  <a:cubicBezTo>
                    <a:pt x="9827" y="181"/>
                    <a:pt x="9840" y="107"/>
                    <a:pt x="9803" y="58"/>
                  </a:cubicBezTo>
                  <a:cubicBezTo>
                    <a:pt x="9786" y="25"/>
                    <a:pt x="9748" y="4"/>
                    <a:pt x="9710" y="4"/>
                  </a:cubicBezTo>
                  <a:cubicBezTo>
                    <a:pt x="9691" y="4"/>
                    <a:pt x="9672" y="9"/>
                    <a:pt x="9655" y="21"/>
                  </a:cubicBezTo>
                  <a:cubicBezTo>
                    <a:pt x="7985" y="1042"/>
                    <a:pt x="6375" y="1382"/>
                    <a:pt x="4972" y="1382"/>
                  </a:cubicBezTo>
                  <a:cubicBezTo>
                    <a:pt x="2191" y="1382"/>
                    <a:pt x="221" y="46"/>
                    <a:pt x="196" y="21"/>
                  </a:cubicBezTo>
                  <a:cubicBezTo>
                    <a:pt x="178" y="7"/>
                    <a:pt x="156" y="1"/>
                    <a:pt x="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0"/>
            <p:cNvSpPr/>
            <p:nvPr/>
          </p:nvSpPr>
          <p:spPr>
            <a:xfrm>
              <a:off x="4700194" y="2509434"/>
              <a:ext cx="124030" cy="186770"/>
            </a:xfrm>
            <a:custGeom>
              <a:avLst/>
              <a:gdLst/>
              <a:ahLst/>
              <a:cxnLst/>
              <a:rect l="l" t="t" r="r" b="b"/>
              <a:pathLst>
                <a:path w="4025" h="6061" extrusionOk="0">
                  <a:moveTo>
                    <a:pt x="2012" y="0"/>
                  </a:moveTo>
                  <a:cubicBezTo>
                    <a:pt x="896" y="0"/>
                    <a:pt x="0" y="1362"/>
                    <a:pt x="0" y="3030"/>
                  </a:cubicBezTo>
                  <a:cubicBezTo>
                    <a:pt x="0" y="4699"/>
                    <a:pt x="896" y="6061"/>
                    <a:pt x="2012" y="6061"/>
                  </a:cubicBezTo>
                  <a:cubicBezTo>
                    <a:pt x="3129" y="6061"/>
                    <a:pt x="4024" y="4699"/>
                    <a:pt x="4024" y="3030"/>
                  </a:cubicBezTo>
                  <a:cubicBezTo>
                    <a:pt x="4024" y="1362"/>
                    <a:pt x="3129" y="0"/>
                    <a:pt x="20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0"/>
            <p:cNvSpPr/>
            <p:nvPr/>
          </p:nvSpPr>
          <p:spPr>
            <a:xfrm>
              <a:off x="4710024" y="2526814"/>
              <a:ext cx="103600" cy="152010"/>
            </a:xfrm>
            <a:custGeom>
              <a:avLst/>
              <a:gdLst/>
              <a:ahLst/>
              <a:cxnLst/>
              <a:rect l="l" t="t" r="r" b="b"/>
              <a:pathLst>
                <a:path w="3362" h="4933" extrusionOk="0">
                  <a:moveTo>
                    <a:pt x="1681" y="221"/>
                  </a:moveTo>
                  <a:cubicBezTo>
                    <a:pt x="2491" y="221"/>
                    <a:pt x="3141" y="1227"/>
                    <a:pt x="3141" y="2466"/>
                  </a:cubicBezTo>
                  <a:cubicBezTo>
                    <a:pt x="3141" y="3706"/>
                    <a:pt x="2491" y="4712"/>
                    <a:pt x="1681" y="4712"/>
                  </a:cubicBezTo>
                  <a:cubicBezTo>
                    <a:pt x="884" y="4712"/>
                    <a:pt x="233" y="3706"/>
                    <a:pt x="233" y="2466"/>
                  </a:cubicBezTo>
                  <a:cubicBezTo>
                    <a:pt x="233" y="1227"/>
                    <a:pt x="884" y="221"/>
                    <a:pt x="1681" y="221"/>
                  </a:cubicBezTo>
                  <a:close/>
                  <a:moveTo>
                    <a:pt x="1681" y="0"/>
                  </a:moveTo>
                  <a:cubicBezTo>
                    <a:pt x="761" y="0"/>
                    <a:pt x="0" y="1105"/>
                    <a:pt x="0" y="2466"/>
                  </a:cubicBezTo>
                  <a:cubicBezTo>
                    <a:pt x="0" y="3828"/>
                    <a:pt x="761" y="4932"/>
                    <a:pt x="1681" y="4932"/>
                  </a:cubicBezTo>
                  <a:cubicBezTo>
                    <a:pt x="2614" y="4932"/>
                    <a:pt x="3362" y="3828"/>
                    <a:pt x="3362" y="2466"/>
                  </a:cubicBezTo>
                  <a:cubicBezTo>
                    <a:pt x="3362" y="1105"/>
                    <a:pt x="2614" y="0"/>
                    <a:pt x="16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0"/>
            <p:cNvSpPr/>
            <p:nvPr/>
          </p:nvSpPr>
          <p:spPr>
            <a:xfrm>
              <a:off x="4658994" y="2205074"/>
              <a:ext cx="207940" cy="257120"/>
            </a:xfrm>
            <a:custGeom>
              <a:avLst/>
              <a:gdLst/>
              <a:ahLst/>
              <a:cxnLst/>
              <a:rect l="l" t="t" r="r" b="b"/>
              <a:pathLst>
                <a:path w="6748" h="8344" extrusionOk="0">
                  <a:moveTo>
                    <a:pt x="2012" y="1"/>
                  </a:moveTo>
                  <a:lnTo>
                    <a:pt x="2012" y="3510"/>
                  </a:lnTo>
                  <a:lnTo>
                    <a:pt x="0" y="6430"/>
                  </a:lnTo>
                  <a:cubicBezTo>
                    <a:pt x="0" y="6430"/>
                    <a:pt x="1116" y="8343"/>
                    <a:pt x="3349" y="8343"/>
                  </a:cubicBezTo>
                  <a:cubicBezTo>
                    <a:pt x="5460" y="8343"/>
                    <a:pt x="6748" y="6368"/>
                    <a:pt x="6748" y="6368"/>
                  </a:cubicBezTo>
                  <a:lnTo>
                    <a:pt x="4699" y="4172"/>
                  </a:lnTo>
                  <a:lnTo>
                    <a:pt x="46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0"/>
            <p:cNvSpPr/>
            <p:nvPr/>
          </p:nvSpPr>
          <p:spPr>
            <a:xfrm>
              <a:off x="4668054" y="2381090"/>
              <a:ext cx="189451" cy="61075"/>
            </a:xfrm>
            <a:custGeom>
              <a:avLst/>
              <a:gdLst/>
              <a:ahLst/>
              <a:cxnLst/>
              <a:rect l="l" t="t" r="r" b="b"/>
              <a:pathLst>
                <a:path w="6148" h="1982" extrusionOk="0">
                  <a:moveTo>
                    <a:pt x="129" y="0"/>
                  </a:moveTo>
                  <a:cubicBezTo>
                    <a:pt x="110" y="0"/>
                    <a:pt x="90" y="6"/>
                    <a:pt x="74" y="18"/>
                  </a:cubicBezTo>
                  <a:cubicBezTo>
                    <a:pt x="13" y="43"/>
                    <a:pt x="0" y="116"/>
                    <a:pt x="25" y="165"/>
                  </a:cubicBezTo>
                  <a:cubicBezTo>
                    <a:pt x="37" y="190"/>
                    <a:pt x="1043" y="1981"/>
                    <a:pt x="3080" y="1981"/>
                  </a:cubicBezTo>
                  <a:cubicBezTo>
                    <a:pt x="5117" y="1981"/>
                    <a:pt x="6110" y="264"/>
                    <a:pt x="6123" y="251"/>
                  </a:cubicBezTo>
                  <a:cubicBezTo>
                    <a:pt x="6147" y="190"/>
                    <a:pt x="6135" y="129"/>
                    <a:pt x="6073" y="92"/>
                  </a:cubicBezTo>
                  <a:cubicBezTo>
                    <a:pt x="6058" y="84"/>
                    <a:pt x="6040" y="80"/>
                    <a:pt x="6022" y="80"/>
                  </a:cubicBezTo>
                  <a:cubicBezTo>
                    <a:pt x="5983" y="80"/>
                    <a:pt x="5943" y="99"/>
                    <a:pt x="5926" y="141"/>
                  </a:cubicBezTo>
                  <a:cubicBezTo>
                    <a:pt x="5914" y="153"/>
                    <a:pt x="4982" y="1760"/>
                    <a:pt x="3080" y="1760"/>
                  </a:cubicBezTo>
                  <a:cubicBezTo>
                    <a:pt x="1178" y="1760"/>
                    <a:pt x="234" y="80"/>
                    <a:pt x="221" y="55"/>
                  </a:cubicBezTo>
                  <a:cubicBezTo>
                    <a:pt x="205" y="22"/>
                    <a:pt x="167" y="0"/>
                    <a:pt x="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0"/>
            <p:cNvSpPr/>
            <p:nvPr/>
          </p:nvSpPr>
          <p:spPr>
            <a:xfrm>
              <a:off x="4627994" y="2723876"/>
              <a:ext cx="268060" cy="42278"/>
            </a:xfrm>
            <a:custGeom>
              <a:avLst/>
              <a:gdLst/>
              <a:ahLst/>
              <a:cxnLst/>
              <a:rect l="l" t="t" r="r" b="b"/>
              <a:pathLst>
                <a:path w="8699" h="1372" extrusionOk="0">
                  <a:moveTo>
                    <a:pt x="125" y="0"/>
                  </a:moveTo>
                  <a:cubicBezTo>
                    <a:pt x="90" y="0"/>
                    <a:pt x="59" y="17"/>
                    <a:pt x="37" y="46"/>
                  </a:cubicBezTo>
                  <a:cubicBezTo>
                    <a:pt x="0" y="96"/>
                    <a:pt x="12" y="169"/>
                    <a:pt x="61" y="206"/>
                  </a:cubicBezTo>
                  <a:cubicBezTo>
                    <a:pt x="86" y="218"/>
                    <a:pt x="724" y="684"/>
                    <a:pt x="1938" y="1028"/>
                  </a:cubicBezTo>
                  <a:cubicBezTo>
                    <a:pt x="2724" y="1261"/>
                    <a:pt x="3533" y="1371"/>
                    <a:pt x="4343" y="1371"/>
                  </a:cubicBezTo>
                  <a:lnTo>
                    <a:pt x="4380" y="1371"/>
                  </a:lnTo>
                  <a:cubicBezTo>
                    <a:pt x="5190" y="1371"/>
                    <a:pt x="5987" y="1249"/>
                    <a:pt x="6748" y="1028"/>
                  </a:cubicBezTo>
                  <a:cubicBezTo>
                    <a:pt x="7975" y="684"/>
                    <a:pt x="8613" y="218"/>
                    <a:pt x="8637" y="206"/>
                  </a:cubicBezTo>
                  <a:cubicBezTo>
                    <a:pt x="8686" y="169"/>
                    <a:pt x="8699" y="96"/>
                    <a:pt x="8662" y="46"/>
                  </a:cubicBezTo>
                  <a:cubicBezTo>
                    <a:pt x="8639" y="17"/>
                    <a:pt x="8604" y="0"/>
                    <a:pt x="8568" y="0"/>
                  </a:cubicBezTo>
                  <a:cubicBezTo>
                    <a:pt x="8545" y="0"/>
                    <a:pt x="8522" y="7"/>
                    <a:pt x="8502" y="22"/>
                  </a:cubicBezTo>
                  <a:cubicBezTo>
                    <a:pt x="8490" y="22"/>
                    <a:pt x="7877" y="476"/>
                    <a:pt x="6686" y="819"/>
                  </a:cubicBezTo>
                  <a:cubicBezTo>
                    <a:pt x="5938" y="1028"/>
                    <a:pt x="5165" y="1138"/>
                    <a:pt x="4380" y="1151"/>
                  </a:cubicBezTo>
                  <a:cubicBezTo>
                    <a:pt x="3570" y="1151"/>
                    <a:pt x="2773" y="1040"/>
                    <a:pt x="2000" y="819"/>
                  </a:cubicBezTo>
                  <a:cubicBezTo>
                    <a:pt x="822" y="476"/>
                    <a:pt x="196" y="22"/>
                    <a:pt x="196" y="22"/>
                  </a:cubicBezTo>
                  <a:cubicBezTo>
                    <a:pt x="172" y="7"/>
                    <a:pt x="148" y="0"/>
                    <a:pt x="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0"/>
            <p:cNvSpPr/>
            <p:nvPr/>
          </p:nvSpPr>
          <p:spPr>
            <a:xfrm>
              <a:off x="4736494" y="2122274"/>
              <a:ext cx="51430" cy="57871"/>
            </a:xfrm>
            <a:custGeom>
              <a:avLst/>
              <a:gdLst/>
              <a:ahLst/>
              <a:cxnLst/>
              <a:rect l="l" t="t" r="r" b="b"/>
              <a:pathLst>
                <a:path w="1669" h="1878" extrusionOk="0">
                  <a:moveTo>
                    <a:pt x="479" y="1"/>
                  </a:moveTo>
                  <a:cubicBezTo>
                    <a:pt x="331" y="1"/>
                    <a:pt x="196" y="62"/>
                    <a:pt x="98" y="173"/>
                  </a:cubicBezTo>
                  <a:cubicBezTo>
                    <a:pt x="37" y="259"/>
                    <a:pt x="0" y="357"/>
                    <a:pt x="0" y="479"/>
                  </a:cubicBezTo>
                  <a:lnTo>
                    <a:pt x="0" y="1878"/>
                  </a:lnTo>
                  <a:lnTo>
                    <a:pt x="1669" y="1878"/>
                  </a:lnTo>
                  <a:lnTo>
                    <a:pt x="1669" y="479"/>
                  </a:lnTo>
                  <a:cubicBezTo>
                    <a:pt x="1669" y="344"/>
                    <a:pt x="1620" y="222"/>
                    <a:pt x="1534" y="136"/>
                  </a:cubicBezTo>
                  <a:cubicBezTo>
                    <a:pt x="1448" y="50"/>
                    <a:pt x="1325" y="1"/>
                    <a:pt x="1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0"/>
            <p:cNvSpPr/>
            <p:nvPr/>
          </p:nvSpPr>
          <p:spPr>
            <a:xfrm>
              <a:off x="4748203" y="2132875"/>
              <a:ext cx="7211" cy="57100"/>
            </a:xfrm>
            <a:custGeom>
              <a:avLst/>
              <a:gdLst/>
              <a:ahLst/>
              <a:cxnLst/>
              <a:rect l="l" t="t" r="r" b="b"/>
              <a:pathLst>
                <a:path w="234" h="1853" extrusionOk="0">
                  <a:moveTo>
                    <a:pt x="111" y="0"/>
                  </a:moveTo>
                  <a:cubicBezTo>
                    <a:pt x="50" y="0"/>
                    <a:pt x="0" y="62"/>
                    <a:pt x="0" y="123"/>
                  </a:cubicBezTo>
                  <a:lnTo>
                    <a:pt x="0" y="1730"/>
                  </a:lnTo>
                  <a:cubicBezTo>
                    <a:pt x="0" y="1804"/>
                    <a:pt x="50" y="1853"/>
                    <a:pt x="111" y="1853"/>
                  </a:cubicBezTo>
                  <a:cubicBezTo>
                    <a:pt x="172" y="1853"/>
                    <a:pt x="234" y="1804"/>
                    <a:pt x="234" y="1730"/>
                  </a:cubicBezTo>
                  <a:lnTo>
                    <a:pt x="234" y="123"/>
                  </a:lnTo>
                  <a:cubicBezTo>
                    <a:pt x="234" y="62"/>
                    <a:pt x="172"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0"/>
            <p:cNvSpPr/>
            <p:nvPr/>
          </p:nvSpPr>
          <p:spPr>
            <a:xfrm>
              <a:off x="4768603" y="2132875"/>
              <a:ext cx="6841" cy="57100"/>
            </a:xfrm>
            <a:custGeom>
              <a:avLst/>
              <a:gdLst/>
              <a:ahLst/>
              <a:cxnLst/>
              <a:rect l="l" t="t" r="r" b="b"/>
              <a:pathLst>
                <a:path w="222" h="1853" extrusionOk="0">
                  <a:moveTo>
                    <a:pt x="111" y="0"/>
                  </a:moveTo>
                  <a:cubicBezTo>
                    <a:pt x="50" y="0"/>
                    <a:pt x="1" y="62"/>
                    <a:pt x="1" y="123"/>
                  </a:cubicBezTo>
                  <a:lnTo>
                    <a:pt x="1" y="1730"/>
                  </a:lnTo>
                  <a:cubicBezTo>
                    <a:pt x="1" y="1804"/>
                    <a:pt x="50" y="1853"/>
                    <a:pt x="111" y="1853"/>
                  </a:cubicBezTo>
                  <a:cubicBezTo>
                    <a:pt x="173" y="1853"/>
                    <a:pt x="222" y="1804"/>
                    <a:pt x="222" y="1730"/>
                  </a:cubicBezTo>
                  <a:lnTo>
                    <a:pt x="222" y="123"/>
                  </a:lnTo>
                  <a:cubicBezTo>
                    <a:pt x="222" y="62"/>
                    <a:pt x="173"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0"/>
            <p:cNvSpPr/>
            <p:nvPr/>
          </p:nvSpPr>
          <p:spPr>
            <a:xfrm>
              <a:off x="4713783" y="2176355"/>
              <a:ext cx="96081" cy="43881"/>
            </a:xfrm>
            <a:custGeom>
              <a:avLst/>
              <a:gdLst/>
              <a:ahLst/>
              <a:cxnLst/>
              <a:rect l="l" t="t" r="r" b="b"/>
              <a:pathLst>
                <a:path w="3118" h="1424" extrusionOk="0">
                  <a:moveTo>
                    <a:pt x="737" y="0"/>
                  </a:moveTo>
                  <a:cubicBezTo>
                    <a:pt x="541" y="0"/>
                    <a:pt x="357" y="86"/>
                    <a:pt x="222" y="209"/>
                  </a:cubicBezTo>
                  <a:cubicBezTo>
                    <a:pt x="87" y="344"/>
                    <a:pt x="1" y="516"/>
                    <a:pt x="1" y="712"/>
                  </a:cubicBezTo>
                  <a:cubicBezTo>
                    <a:pt x="1" y="933"/>
                    <a:pt x="99" y="1117"/>
                    <a:pt x="259" y="1252"/>
                  </a:cubicBezTo>
                  <a:cubicBezTo>
                    <a:pt x="394" y="1362"/>
                    <a:pt x="553" y="1423"/>
                    <a:pt x="737" y="1423"/>
                  </a:cubicBezTo>
                  <a:lnTo>
                    <a:pt x="2381" y="1423"/>
                  </a:lnTo>
                  <a:cubicBezTo>
                    <a:pt x="2541" y="1423"/>
                    <a:pt x="2700" y="1374"/>
                    <a:pt x="2823" y="1289"/>
                  </a:cubicBezTo>
                  <a:cubicBezTo>
                    <a:pt x="2995" y="1154"/>
                    <a:pt x="3117" y="945"/>
                    <a:pt x="3117" y="712"/>
                  </a:cubicBezTo>
                  <a:cubicBezTo>
                    <a:pt x="3117" y="516"/>
                    <a:pt x="3031" y="344"/>
                    <a:pt x="2896" y="209"/>
                  </a:cubicBezTo>
                  <a:cubicBezTo>
                    <a:pt x="2774" y="86"/>
                    <a:pt x="2590" y="0"/>
                    <a:pt x="23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0"/>
            <p:cNvSpPr/>
            <p:nvPr/>
          </p:nvSpPr>
          <p:spPr>
            <a:xfrm>
              <a:off x="4730053" y="2217185"/>
              <a:ext cx="64311" cy="6440"/>
            </a:xfrm>
            <a:custGeom>
              <a:avLst/>
              <a:gdLst/>
              <a:ahLst/>
              <a:cxnLst/>
              <a:rect l="l" t="t" r="r" b="b"/>
              <a:pathLst>
                <a:path w="2087" h="209" extrusionOk="0">
                  <a:moveTo>
                    <a:pt x="111" y="0"/>
                  </a:moveTo>
                  <a:cubicBezTo>
                    <a:pt x="50" y="0"/>
                    <a:pt x="1" y="49"/>
                    <a:pt x="1" y="98"/>
                  </a:cubicBezTo>
                  <a:cubicBezTo>
                    <a:pt x="1" y="160"/>
                    <a:pt x="50" y="209"/>
                    <a:pt x="111" y="209"/>
                  </a:cubicBezTo>
                  <a:lnTo>
                    <a:pt x="1976" y="209"/>
                  </a:lnTo>
                  <a:cubicBezTo>
                    <a:pt x="2037" y="209"/>
                    <a:pt x="2086" y="160"/>
                    <a:pt x="2086" y="98"/>
                  </a:cubicBezTo>
                  <a:cubicBezTo>
                    <a:pt x="2086" y="49"/>
                    <a:pt x="2037"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6" name="Google Shape;2006;p40"/>
          <p:cNvGrpSpPr/>
          <p:nvPr/>
        </p:nvGrpSpPr>
        <p:grpSpPr>
          <a:xfrm rot="-900261">
            <a:off x="68393" y="171896"/>
            <a:ext cx="865536" cy="360923"/>
            <a:chOff x="966463" y="681858"/>
            <a:chExt cx="872588" cy="363864"/>
          </a:xfrm>
        </p:grpSpPr>
        <p:sp>
          <p:nvSpPr>
            <p:cNvPr id="2007" name="Google Shape;2007;p40"/>
            <p:cNvSpPr/>
            <p:nvPr/>
          </p:nvSpPr>
          <p:spPr>
            <a:xfrm>
              <a:off x="1499532" y="681858"/>
              <a:ext cx="329690" cy="104401"/>
            </a:xfrm>
            <a:custGeom>
              <a:avLst/>
              <a:gdLst/>
              <a:ahLst/>
              <a:cxnLst/>
              <a:rect l="l" t="t" r="r" b="b"/>
              <a:pathLst>
                <a:path w="10699" h="3388" extrusionOk="0">
                  <a:moveTo>
                    <a:pt x="6839" y="1"/>
                  </a:moveTo>
                  <a:cubicBezTo>
                    <a:pt x="5582" y="1"/>
                    <a:pt x="5522" y="2148"/>
                    <a:pt x="5522" y="2148"/>
                  </a:cubicBezTo>
                  <a:cubicBezTo>
                    <a:pt x="5522" y="2148"/>
                    <a:pt x="5476" y="65"/>
                    <a:pt x="4256" y="65"/>
                  </a:cubicBezTo>
                  <a:cubicBezTo>
                    <a:pt x="4209" y="65"/>
                    <a:pt x="4161" y="69"/>
                    <a:pt x="4111" y="75"/>
                  </a:cubicBezTo>
                  <a:cubicBezTo>
                    <a:pt x="2865" y="232"/>
                    <a:pt x="3004" y="1863"/>
                    <a:pt x="3071" y="2338"/>
                  </a:cubicBezTo>
                  <a:lnTo>
                    <a:pt x="3071" y="2338"/>
                  </a:lnTo>
                  <a:cubicBezTo>
                    <a:pt x="2992" y="1913"/>
                    <a:pt x="2666" y="587"/>
                    <a:pt x="1669" y="587"/>
                  </a:cubicBezTo>
                  <a:cubicBezTo>
                    <a:pt x="1588" y="587"/>
                    <a:pt x="1502" y="596"/>
                    <a:pt x="1412" y="615"/>
                  </a:cubicBezTo>
                  <a:cubicBezTo>
                    <a:pt x="1" y="897"/>
                    <a:pt x="774" y="3203"/>
                    <a:pt x="774" y="3203"/>
                  </a:cubicBezTo>
                  <a:cubicBezTo>
                    <a:pt x="774" y="3203"/>
                    <a:pt x="7448" y="3387"/>
                    <a:pt x="8650" y="3387"/>
                  </a:cubicBezTo>
                  <a:cubicBezTo>
                    <a:pt x="9840" y="3387"/>
                    <a:pt x="10564" y="2467"/>
                    <a:pt x="10564" y="2467"/>
                  </a:cubicBezTo>
                  <a:cubicBezTo>
                    <a:pt x="10564" y="2467"/>
                    <a:pt x="10699" y="357"/>
                    <a:pt x="9570" y="185"/>
                  </a:cubicBezTo>
                  <a:cubicBezTo>
                    <a:pt x="9531" y="180"/>
                    <a:pt x="9492" y="177"/>
                    <a:pt x="9454" y="177"/>
                  </a:cubicBezTo>
                  <a:cubicBezTo>
                    <a:pt x="8426" y="177"/>
                    <a:pt x="8049" y="2197"/>
                    <a:pt x="8049" y="2197"/>
                  </a:cubicBezTo>
                  <a:cubicBezTo>
                    <a:pt x="8049" y="2197"/>
                    <a:pt x="8159" y="38"/>
                    <a:pt x="6871" y="1"/>
                  </a:cubicBezTo>
                  <a:cubicBezTo>
                    <a:pt x="6860" y="1"/>
                    <a:pt x="6850" y="1"/>
                    <a:pt x="6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0"/>
            <p:cNvSpPr/>
            <p:nvPr/>
          </p:nvSpPr>
          <p:spPr>
            <a:xfrm>
              <a:off x="1761521" y="705678"/>
              <a:ext cx="52201" cy="59042"/>
            </a:xfrm>
            <a:custGeom>
              <a:avLst/>
              <a:gdLst/>
              <a:ahLst/>
              <a:cxnLst/>
              <a:rect l="l" t="t" r="r" b="b"/>
              <a:pathLst>
                <a:path w="1694" h="1916" extrusionOk="0">
                  <a:moveTo>
                    <a:pt x="989" y="1"/>
                  </a:moveTo>
                  <a:cubicBezTo>
                    <a:pt x="351" y="1"/>
                    <a:pt x="37" y="1328"/>
                    <a:pt x="13" y="1473"/>
                  </a:cubicBezTo>
                  <a:cubicBezTo>
                    <a:pt x="1" y="1535"/>
                    <a:pt x="38" y="1584"/>
                    <a:pt x="87" y="1596"/>
                  </a:cubicBezTo>
                  <a:cubicBezTo>
                    <a:pt x="95" y="1598"/>
                    <a:pt x="103" y="1598"/>
                    <a:pt x="110" y="1598"/>
                  </a:cubicBezTo>
                  <a:cubicBezTo>
                    <a:pt x="160" y="1598"/>
                    <a:pt x="199" y="1565"/>
                    <a:pt x="209" y="1522"/>
                  </a:cubicBezTo>
                  <a:cubicBezTo>
                    <a:pt x="295" y="1181"/>
                    <a:pt x="586" y="210"/>
                    <a:pt x="987" y="210"/>
                  </a:cubicBezTo>
                  <a:cubicBezTo>
                    <a:pt x="990" y="210"/>
                    <a:pt x="992" y="210"/>
                    <a:pt x="995" y="210"/>
                  </a:cubicBezTo>
                  <a:cubicBezTo>
                    <a:pt x="1350" y="222"/>
                    <a:pt x="1485" y="1289"/>
                    <a:pt x="1485" y="1817"/>
                  </a:cubicBezTo>
                  <a:cubicBezTo>
                    <a:pt x="1485" y="1866"/>
                    <a:pt x="1534" y="1915"/>
                    <a:pt x="1596" y="1915"/>
                  </a:cubicBezTo>
                  <a:cubicBezTo>
                    <a:pt x="1645" y="1915"/>
                    <a:pt x="1694" y="1866"/>
                    <a:pt x="1694" y="1805"/>
                  </a:cubicBezTo>
                  <a:cubicBezTo>
                    <a:pt x="1694" y="1633"/>
                    <a:pt x="1657" y="26"/>
                    <a:pt x="1007" y="1"/>
                  </a:cubicBezTo>
                  <a:cubicBezTo>
                    <a:pt x="1001" y="1"/>
                    <a:pt x="995" y="1"/>
                    <a:pt x="9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0"/>
            <p:cNvSpPr/>
            <p:nvPr/>
          </p:nvSpPr>
          <p:spPr>
            <a:xfrm>
              <a:off x="1682142" y="698128"/>
              <a:ext cx="52940" cy="57871"/>
            </a:xfrm>
            <a:custGeom>
              <a:avLst/>
              <a:gdLst/>
              <a:ahLst/>
              <a:cxnLst/>
              <a:rect l="l" t="t" r="r" b="b"/>
              <a:pathLst>
                <a:path w="1718" h="1878" extrusionOk="0">
                  <a:moveTo>
                    <a:pt x="921" y="1"/>
                  </a:moveTo>
                  <a:cubicBezTo>
                    <a:pt x="270" y="25"/>
                    <a:pt x="37" y="1375"/>
                    <a:pt x="13" y="1534"/>
                  </a:cubicBezTo>
                  <a:cubicBezTo>
                    <a:pt x="0" y="1583"/>
                    <a:pt x="37" y="1645"/>
                    <a:pt x="99" y="1657"/>
                  </a:cubicBezTo>
                  <a:cubicBezTo>
                    <a:pt x="160" y="1657"/>
                    <a:pt x="209" y="1620"/>
                    <a:pt x="221" y="1559"/>
                  </a:cubicBezTo>
                  <a:cubicBezTo>
                    <a:pt x="270" y="1215"/>
                    <a:pt x="528" y="222"/>
                    <a:pt x="921" y="209"/>
                  </a:cubicBezTo>
                  <a:cubicBezTo>
                    <a:pt x="1276" y="209"/>
                    <a:pt x="1473" y="1264"/>
                    <a:pt x="1509" y="1780"/>
                  </a:cubicBezTo>
                  <a:cubicBezTo>
                    <a:pt x="1509" y="1841"/>
                    <a:pt x="1559" y="1878"/>
                    <a:pt x="1608" y="1878"/>
                  </a:cubicBezTo>
                  <a:lnTo>
                    <a:pt x="1620" y="1878"/>
                  </a:lnTo>
                  <a:cubicBezTo>
                    <a:pt x="1681" y="1878"/>
                    <a:pt x="1718" y="1829"/>
                    <a:pt x="1718" y="1767"/>
                  </a:cubicBezTo>
                  <a:cubicBezTo>
                    <a:pt x="1706" y="1583"/>
                    <a:pt x="1571" y="1"/>
                    <a:pt x="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0"/>
            <p:cNvSpPr/>
            <p:nvPr/>
          </p:nvSpPr>
          <p:spPr>
            <a:xfrm>
              <a:off x="1607292" y="699823"/>
              <a:ext cx="53711" cy="54666"/>
            </a:xfrm>
            <a:custGeom>
              <a:avLst/>
              <a:gdLst/>
              <a:ahLst/>
              <a:cxnLst/>
              <a:rect l="l" t="t" r="r" b="b"/>
              <a:pathLst>
                <a:path w="1743" h="1774" extrusionOk="0">
                  <a:moveTo>
                    <a:pt x="722" y="0"/>
                  </a:moveTo>
                  <a:cubicBezTo>
                    <a:pt x="698" y="0"/>
                    <a:pt x="675" y="2"/>
                    <a:pt x="650" y="7"/>
                  </a:cubicBezTo>
                  <a:cubicBezTo>
                    <a:pt x="12" y="130"/>
                    <a:pt x="0" y="1504"/>
                    <a:pt x="0" y="1663"/>
                  </a:cubicBezTo>
                  <a:cubicBezTo>
                    <a:pt x="0" y="1725"/>
                    <a:pt x="49" y="1774"/>
                    <a:pt x="111" y="1774"/>
                  </a:cubicBezTo>
                  <a:cubicBezTo>
                    <a:pt x="172" y="1774"/>
                    <a:pt x="209" y="1725"/>
                    <a:pt x="209" y="1663"/>
                  </a:cubicBezTo>
                  <a:cubicBezTo>
                    <a:pt x="209" y="1308"/>
                    <a:pt x="295" y="289"/>
                    <a:pt x="687" y="216"/>
                  </a:cubicBezTo>
                  <a:cubicBezTo>
                    <a:pt x="698" y="214"/>
                    <a:pt x="708" y="213"/>
                    <a:pt x="718" y="213"/>
                  </a:cubicBezTo>
                  <a:cubicBezTo>
                    <a:pt x="1063" y="213"/>
                    <a:pt x="1402" y="1187"/>
                    <a:pt x="1522" y="1676"/>
                  </a:cubicBezTo>
                  <a:cubicBezTo>
                    <a:pt x="1532" y="1718"/>
                    <a:pt x="1571" y="1752"/>
                    <a:pt x="1621" y="1752"/>
                  </a:cubicBezTo>
                  <a:cubicBezTo>
                    <a:pt x="1628" y="1752"/>
                    <a:pt x="1636" y="1751"/>
                    <a:pt x="1644" y="1749"/>
                  </a:cubicBezTo>
                  <a:cubicBezTo>
                    <a:pt x="1706" y="1737"/>
                    <a:pt x="1742" y="1676"/>
                    <a:pt x="1718" y="1627"/>
                  </a:cubicBezTo>
                  <a:cubicBezTo>
                    <a:pt x="1682" y="1450"/>
                    <a:pt x="1318" y="0"/>
                    <a:pt x="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0"/>
            <p:cNvSpPr/>
            <p:nvPr/>
          </p:nvSpPr>
          <p:spPr>
            <a:xfrm>
              <a:off x="1524862" y="714768"/>
              <a:ext cx="60521" cy="57131"/>
            </a:xfrm>
            <a:custGeom>
              <a:avLst/>
              <a:gdLst/>
              <a:ahLst/>
              <a:cxnLst/>
              <a:rect l="l" t="t" r="r" b="b"/>
              <a:pathLst>
                <a:path w="1964" h="1854" extrusionOk="0">
                  <a:moveTo>
                    <a:pt x="738" y="0"/>
                  </a:moveTo>
                  <a:cubicBezTo>
                    <a:pt x="692" y="0"/>
                    <a:pt x="647" y="8"/>
                    <a:pt x="602" y="25"/>
                  </a:cubicBezTo>
                  <a:cubicBezTo>
                    <a:pt x="1" y="258"/>
                    <a:pt x="234" y="1608"/>
                    <a:pt x="258" y="1767"/>
                  </a:cubicBezTo>
                  <a:cubicBezTo>
                    <a:pt x="271" y="1816"/>
                    <a:pt x="307" y="1853"/>
                    <a:pt x="356" y="1853"/>
                  </a:cubicBezTo>
                  <a:lnTo>
                    <a:pt x="381" y="1853"/>
                  </a:lnTo>
                  <a:cubicBezTo>
                    <a:pt x="442" y="1841"/>
                    <a:pt x="479" y="1792"/>
                    <a:pt x="467" y="1730"/>
                  </a:cubicBezTo>
                  <a:cubicBezTo>
                    <a:pt x="405" y="1387"/>
                    <a:pt x="307" y="369"/>
                    <a:pt x="675" y="221"/>
                  </a:cubicBezTo>
                  <a:cubicBezTo>
                    <a:pt x="696" y="214"/>
                    <a:pt x="716" y="210"/>
                    <a:pt x="738" y="210"/>
                  </a:cubicBezTo>
                  <a:cubicBezTo>
                    <a:pt x="1071" y="210"/>
                    <a:pt x="1559" y="1060"/>
                    <a:pt x="1755" y="1510"/>
                  </a:cubicBezTo>
                  <a:cubicBezTo>
                    <a:pt x="1773" y="1546"/>
                    <a:pt x="1811" y="1568"/>
                    <a:pt x="1849" y="1568"/>
                  </a:cubicBezTo>
                  <a:cubicBezTo>
                    <a:pt x="1863" y="1568"/>
                    <a:pt x="1877" y="1565"/>
                    <a:pt x="1890" y="1559"/>
                  </a:cubicBezTo>
                  <a:cubicBezTo>
                    <a:pt x="1939" y="1534"/>
                    <a:pt x="1964" y="1473"/>
                    <a:pt x="1939" y="1424"/>
                  </a:cubicBezTo>
                  <a:cubicBezTo>
                    <a:pt x="1871" y="1265"/>
                    <a:pt x="1308" y="0"/>
                    <a:pt x="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0"/>
            <p:cNvSpPr/>
            <p:nvPr/>
          </p:nvSpPr>
          <p:spPr>
            <a:xfrm>
              <a:off x="1428072" y="792823"/>
              <a:ext cx="336900" cy="195367"/>
            </a:xfrm>
            <a:custGeom>
              <a:avLst/>
              <a:gdLst/>
              <a:ahLst/>
              <a:cxnLst/>
              <a:rect l="l" t="t" r="r" b="b"/>
              <a:pathLst>
                <a:path w="10933" h="6340" extrusionOk="0">
                  <a:moveTo>
                    <a:pt x="7013" y="949"/>
                  </a:moveTo>
                  <a:cubicBezTo>
                    <a:pt x="8255" y="949"/>
                    <a:pt x="9190" y="1160"/>
                    <a:pt x="9190" y="1160"/>
                  </a:cubicBezTo>
                  <a:cubicBezTo>
                    <a:pt x="9190" y="1160"/>
                    <a:pt x="8859" y="4461"/>
                    <a:pt x="5411" y="5246"/>
                  </a:cubicBezTo>
                  <a:cubicBezTo>
                    <a:pt x="4953" y="5351"/>
                    <a:pt x="4547" y="5397"/>
                    <a:pt x="4186" y="5397"/>
                  </a:cubicBezTo>
                  <a:cubicBezTo>
                    <a:pt x="1987" y="5397"/>
                    <a:pt x="1498" y="3712"/>
                    <a:pt x="1498" y="3712"/>
                  </a:cubicBezTo>
                  <a:cubicBezTo>
                    <a:pt x="2655" y="1413"/>
                    <a:pt x="5172" y="949"/>
                    <a:pt x="7013" y="949"/>
                  </a:cubicBezTo>
                  <a:close/>
                  <a:moveTo>
                    <a:pt x="7837" y="0"/>
                  </a:moveTo>
                  <a:cubicBezTo>
                    <a:pt x="5223" y="0"/>
                    <a:pt x="1648" y="660"/>
                    <a:pt x="1" y="3933"/>
                  </a:cubicBezTo>
                  <a:cubicBezTo>
                    <a:pt x="1" y="3933"/>
                    <a:pt x="691" y="6340"/>
                    <a:pt x="3830" y="6340"/>
                  </a:cubicBezTo>
                  <a:cubicBezTo>
                    <a:pt x="4339" y="6340"/>
                    <a:pt x="4913" y="6277"/>
                    <a:pt x="5559" y="6129"/>
                  </a:cubicBezTo>
                  <a:cubicBezTo>
                    <a:pt x="10466" y="5001"/>
                    <a:pt x="10932" y="302"/>
                    <a:pt x="10932" y="302"/>
                  </a:cubicBezTo>
                  <a:cubicBezTo>
                    <a:pt x="10932" y="302"/>
                    <a:pt x="9604" y="0"/>
                    <a:pt x="7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0"/>
            <p:cNvSpPr/>
            <p:nvPr/>
          </p:nvSpPr>
          <p:spPr>
            <a:xfrm>
              <a:off x="1382343" y="737325"/>
              <a:ext cx="456709" cy="308397"/>
            </a:xfrm>
            <a:custGeom>
              <a:avLst/>
              <a:gdLst/>
              <a:ahLst/>
              <a:cxnLst/>
              <a:rect l="l" t="t" r="r" b="b"/>
              <a:pathLst>
                <a:path w="14821" h="10008" extrusionOk="0">
                  <a:moveTo>
                    <a:pt x="8587" y="2213"/>
                  </a:moveTo>
                  <a:cubicBezTo>
                    <a:pt x="10134" y="2213"/>
                    <a:pt x="11337" y="2520"/>
                    <a:pt x="11337" y="2520"/>
                  </a:cubicBezTo>
                  <a:cubicBezTo>
                    <a:pt x="11337" y="2520"/>
                    <a:pt x="11091" y="6654"/>
                    <a:pt x="7092" y="7464"/>
                  </a:cubicBezTo>
                  <a:cubicBezTo>
                    <a:pt x="6571" y="7568"/>
                    <a:pt x="6107" y="7613"/>
                    <a:pt x="5694" y="7613"/>
                  </a:cubicBezTo>
                  <a:cubicBezTo>
                    <a:pt x="2937" y="7613"/>
                    <a:pt x="2454" y="5599"/>
                    <a:pt x="2454" y="5599"/>
                  </a:cubicBezTo>
                  <a:cubicBezTo>
                    <a:pt x="3643" y="2800"/>
                    <a:pt x="6445" y="2213"/>
                    <a:pt x="8587" y="2213"/>
                  </a:cubicBezTo>
                  <a:close/>
                  <a:moveTo>
                    <a:pt x="9573" y="0"/>
                  </a:moveTo>
                  <a:cubicBezTo>
                    <a:pt x="6195" y="0"/>
                    <a:pt x="1940" y="1068"/>
                    <a:pt x="0" y="5906"/>
                  </a:cubicBezTo>
                  <a:cubicBezTo>
                    <a:pt x="0" y="5906"/>
                    <a:pt x="794" y="10008"/>
                    <a:pt x="5472" y="10008"/>
                  </a:cubicBezTo>
                  <a:cubicBezTo>
                    <a:pt x="6063" y="10008"/>
                    <a:pt x="6715" y="9942"/>
                    <a:pt x="7435" y="9795"/>
                  </a:cubicBezTo>
                  <a:cubicBezTo>
                    <a:pt x="14821" y="8274"/>
                    <a:pt x="14367" y="667"/>
                    <a:pt x="14367" y="667"/>
                  </a:cubicBezTo>
                  <a:cubicBezTo>
                    <a:pt x="14367" y="667"/>
                    <a:pt x="12244" y="0"/>
                    <a:pt x="95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0"/>
            <p:cNvSpPr/>
            <p:nvPr/>
          </p:nvSpPr>
          <p:spPr>
            <a:xfrm>
              <a:off x="1752831" y="767709"/>
              <a:ext cx="52971" cy="52940"/>
            </a:xfrm>
            <a:custGeom>
              <a:avLst/>
              <a:gdLst/>
              <a:ahLst/>
              <a:cxnLst/>
              <a:rect l="l" t="t" r="r" b="b"/>
              <a:pathLst>
                <a:path w="1719" h="1718" extrusionOk="0">
                  <a:moveTo>
                    <a:pt x="859" y="0"/>
                  </a:moveTo>
                  <a:cubicBezTo>
                    <a:pt x="393" y="0"/>
                    <a:pt x="1" y="381"/>
                    <a:pt x="1" y="859"/>
                  </a:cubicBezTo>
                  <a:cubicBezTo>
                    <a:pt x="1" y="1325"/>
                    <a:pt x="393" y="1718"/>
                    <a:pt x="859" y="1718"/>
                  </a:cubicBezTo>
                  <a:cubicBezTo>
                    <a:pt x="1338" y="1718"/>
                    <a:pt x="1718" y="1325"/>
                    <a:pt x="1718" y="859"/>
                  </a:cubicBezTo>
                  <a:cubicBezTo>
                    <a:pt x="1718" y="381"/>
                    <a:pt x="1338" y="0"/>
                    <a:pt x="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0"/>
            <p:cNvSpPr/>
            <p:nvPr/>
          </p:nvSpPr>
          <p:spPr>
            <a:xfrm>
              <a:off x="1696871" y="757478"/>
              <a:ext cx="28781" cy="28781"/>
            </a:xfrm>
            <a:custGeom>
              <a:avLst/>
              <a:gdLst/>
              <a:ahLst/>
              <a:cxnLst/>
              <a:rect l="l" t="t" r="r" b="b"/>
              <a:pathLst>
                <a:path w="934" h="934" extrusionOk="0">
                  <a:moveTo>
                    <a:pt x="467" y="1"/>
                  </a:moveTo>
                  <a:cubicBezTo>
                    <a:pt x="209" y="1"/>
                    <a:pt x="1" y="210"/>
                    <a:pt x="1" y="467"/>
                  </a:cubicBezTo>
                  <a:cubicBezTo>
                    <a:pt x="1" y="725"/>
                    <a:pt x="209" y="933"/>
                    <a:pt x="467" y="933"/>
                  </a:cubicBezTo>
                  <a:cubicBezTo>
                    <a:pt x="725" y="933"/>
                    <a:pt x="933" y="725"/>
                    <a:pt x="933" y="467"/>
                  </a:cubicBezTo>
                  <a:cubicBezTo>
                    <a:pt x="933" y="210"/>
                    <a:pt x="725"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0"/>
            <p:cNvSpPr/>
            <p:nvPr/>
          </p:nvSpPr>
          <p:spPr>
            <a:xfrm>
              <a:off x="1750582" y="847458"/>
              <a:ext cx="28750" cy="28781"/>
            </a:xfrm>
            <a:custGeom>
              <a:avLst/>
              <a:gdLst/>
              <a:ahLst/>
              <a:cxnLst/>
              <a:rect l="l" t="t" r="r" b="b"/>
              <a:pathLst>
                <a:path w="933" h="934" extrusionOk="0">
                  <a:moveTo>
                    <a:pt x="466" y="1"/>
                  </a:moveTo>
                  <a:cubicBezTo>
                    <a:pt x="209" y="1"/>
                    <a:pt x="0" y="209"/>
                    <a:pt x="0" y="467"/>
                  </a:cubicBezTo>
                  <a:cubicBezTo>
                    <a:pt x="0" y="725"/>
                    <a:pt x="209" y="933"/>
                    <a:pt x="466" y="933"/>
                  </a:cubicBezTo>
                  <a:cubicBezTo>
                    <a:pt x="724" y="933"/>
                    <a:pt x="932" y="725"/>
                    <a:pt x="932" y="467"/>
                  </a:cubicBezTo>
                  <a:cubicBezTo>
                    <a:pt x="932" y="209"/>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0"/>
            <p:cNvSpPr/>
            <p:nvPr/>
          </p:nvSpPr>
          <p:spPr>
            <a:xfrm>
              <a:off x="1721831" y="90834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0"/>
            <p:cNvSpPr/>
            <p:nvPr/>
          </p:nvSpPr>
          <p:spPr>
            <a:xfrm>
              <a:off x="1668152" y="954448"/>
              <a:ext cx="28381" cy="28781"/>
            </a:xfrm>
            <a:custGeom>
              <a:avLst/>
              <a:gdLst/>
              <a:ahLst/>
              <a:cxnLst/>
              <a:rect l="l" t="t" r="r" b="b"/>
              <a:pathLst>
                <a:path w="921" h="934" extrusionOk="0">
                  <a:moveTo>
                    <a:pt x="467" y="1"/>
                  </a:moveTo>
                  <a:cubicBezTo>
                    <a:pt x="209" y="1"/>
                    <a:pt x="0" y="210"/>
                    <a:pt x="0" y="467"/>
                  </a:cubicBezTo>
                  <a:cubicBezTo>
                    <a:pt x="0" y="725"/>
                    <a:pt x="209" y="933"/>
                    <a:pt x="467" y="933"/>
                  </a:cubicBezTo>
                  <a:cubicBezTo>
                    <a:pt x="712" y="933"/>
                    <a:pt x="921" y="725"/>
                    <a:pt x="921" y="467"/>
                  </a:cubicBezTo>
                  <a:cubicBezTo>
                    <a:pt x="921" y="210"/>
                    <a:pt x="712"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0"/>
            <p:cNvSpPr/>
            <p:nvPr/>
          </p:nvSpPr>
          <p:spPr>
            <a:xfrm>
              <a:off x="1625442" y="757478"/>
              <a:ext cx="28750" cy="28781"/>
            </a:xfrm>
            <a:custGeom>
              <a:avLst/>
              <a:gdLst/>
              <a:ahLst/>
              <a:cxnLst/>
              <a:rect l="l" t="t" r="r" b="b"/>
              <a:pathLst>
                <a:path w="933" h="934" extrusionOk="0">
                  <a:moveTo>
                    <a:pt x="466" y="1"/>
                  </a:moveTo>
                  <a:cubicBezTo>
                    <a:pt x="209" y="1"/>
                    <a:pt x="0" y="210"/>
                    <a:pt x="0" y="467"/>
                  </a:cubicBezTo>
                  <a:cubicBezTo>
                    <a:pt x="0" y="725"/>
                    <a:pt x="209" y="933"/>
                    <a:pt x="466" y="933"/>
                  </a:cubicBezTo>
                  <a:cubicBezTo>
                    <a:pt x="724" y="933"/>
                    <a:pt x="933" y="725"/>
                    <a:pt x="933" y="467"/>
                  </a:cubicBezTo>
                  <a:cubicBezTo>
                    <a:pt x="933" y="210"/>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0"/>
            <p:cNvSpPr/>
            <p:nvPr/>
          </p:nvSpPr>
          <p:spPr>
            <a:xfrm>
              <a:off x="1557372" y="767709"/>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0"/>
            <p:cNvSpPr/>
            <p:nvPr/>
          </p:nvSpPr>
          <p:spPr>
            <a:xfrm>
              <a:off x="1596692" y="986218"/>
              <a:ext cx="28781" cy="28750"/>
            </a:xfrm>
            <a:custGeom>
              <a:avLst/>
              <a:gdLst/>
              <a:ahLst/>
              <a:cxnLst/>
              <a:rect l="l" t="t" r="r" b="b"/>
              <a:pathLst>
                <a:path w="934" h="933" extrusionOk="0">
                  <a:moveTo>
                    <a:pt x="467" y="1"/>
                  </a:moveTo>
                  <a:cubicBezTo>
                    <a:pt x="209" y="1"/>
                    <a:pt x="1" y="209"/>
                    <a:pt x="1" y="467"/>
                  </a:cubicBezTo>
                  <a:cubicBezTo>
                    <a:pt x="1" y="724"/>
                    <a:pt x="209" y="933"/>
                    <a:pt x="467" y="933"/>
                  </a:cubicBezTo>
                  <a:cubicBezTo>
                    <a:pt x="725" y="933"/>
                    <a:pt x="933" y="724"/>
                    <a:pt x="933" y="467"/>
                  </a:cubicBezTo>
                  <a:cubicBezTo>
                    <a:pt x="933" y="209"/>
                    <a:pt x="725"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0"/>
            <p:cNvSpPr/>
            <p:nvPr/>
          </p:nvSpPr>
          <p:spPr>
            <a:xfrm>
              <a:off x="1519562" y="99265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0"/>
            <p:cNvSpPr/>
            <p:nvPr/>
          </p:nvSpPr>
          <p:spPr>
            <a:xfrm>
              <a:off x="1449242" y="96883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0"/>
            <p:cNvSpPr/>
            <p:nvPr/>
          </p:nvSpPr>
          <p:spPr>
            <a:xfrm>
              <a:off x="1490842" y="796428"/>
              <a:ext cx="28750" cy="28781"/>
            </a:xfrm>
            <a:custGeom>
              <a:avLst/>
              <a:gdLst/>
              <a:ahLst/>
              <a:cxnLst/>
              <a:rect l="l" t="t" r="r" b="b"/>
              <a:pathLst>
                <a:path w="933" h="934" extrusionOk="0">
                  <a:moveTo>
                    <a:pt x="467" y="1"/>
                  </a:moveTo>
                  <a:cubicBezTo>
                    <a:pt x="209" y="1"/>
                    <a:pt x="0" y="209"/>
                    <a:pt x="0" y="467"/>
                  </a:cubicBezTo>
                  <a:cubicBezTo>
                    <a:pt x="0" y="724"/>
                    <a:pt x="209" y="933"/>
                    <a:pt x="467" y="933"/>
                  </a:cubicBezTo>
                  <a:cubicBezTo>
                    <a:pt x="724" y="933"/>
                    <a:pt x="933" y="724"/>
                    <a:pt x="933" y="467"/>
                  </a:cubicBezTo>
                  <a:cubicBezTo>
                    <a:pt x="933" y="209"/>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0"/>
            <p:cNvSpPr/>
            <p:nvPr/>
          </p:nvSpPr>
          <p:spPr>
            <a:xfrm>
              <a:off x="1437532" y="839169"/>
              <a:ext cx="28750" cy="28750"/>
            </a:xfrm>
            <a:custGeom>
              <a:avLst/>
              <a:gdLst/>
              <a:ahLst/>
              <a:cxnLst/>
              <a:rect l="l" t="t" r="r" b="b"/>
              <a:pathLst>
                <a:path w="933" h="933" extrusionOk="0">
                  <a:moveTo>
                    <a:pt x="467" y="0"/>
                  </a:moveTo>
                  <a:cubicBezTo>
                    <a:pt x="209" y="0"/>
                    <a:pt x="1" y="221"/>
                    <a:pt x="1" y="466"/>
                  </a:cubicBezTo>
                  <a:cubicBezTo>
                    <a:pt x="1" y="724"/>
                    <a:pt x="209" y="932"/>
                    <a:pt x="467" y="932"/>
                  </a:cubicBezTo>
                  <a:cubicBezTo>
                    <a:pt x="724" y="932"/>
                    <a:pt x="933" y="724"/>
                    <a:pt x="933" y="466"/>
                  </a:cubicBezTo>
                  <a:cubicBezTo>
                    <a:pt x="933" y="221"/>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0"/>
            <p:cNvSpPr/>
            <p:nvPr/>
          </p:nvSpPr>
          <p:spPr>
            <a:xfrm>
              <a:off x="1730151" y="917038"/>
              <a:ext cx="11741" cy="11741"/>
            </a:xfrm>
            <a:custGeom>
              <a:avLst/>
              <a:gdLst/>
              <a:ahLst/>
              <a:cxnLst/>
              <a:rect l="l" t="t" r="r" b="b"/>
              <a:pathLst>
                <a:path w="381" h="381" extrusionOk="0">
                  <a:moveTo>
                    <a:pt x="197" y="0"/>
                  </a:moveTo>
                  <a:cubicBezTo>
                    <a:pt x="86" y="0"/>
                    <a:pt x="1" y="86"/>
                    <a:pt x="1" y="184"/>
                  </a:cubicBezTo>
                  <a:cubicBezTo>
                    <a:pt x="1" y="295"/>
                    <a:pt x="86" y="381"/>
                    <a:pt x="197" y="381"/>
                  </a:cubicBezTo>
                  <a:cubicBezTo>
                    <a:pt x="295" y="381"/>
                    <a:pt x="381" y="295"/>
                    <a:pt x="381" y="184"/>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0"/>
            <p:cNvSpPr/>
            <p:nvPr/>
          </p:nvSpPr>
          <p:spPr>
            <a:xfrm>
              <a:off x="1633731" y="765798"/>
              <a:ext cx="11771" cy="11771"/>
            </a:xfrm>
            <a:custGeom>
              <a:avLst/>
              <a:gdLst/>
              <a:ahLst/>
              <a:cxnLst/>
              <a:rect l="l" t="t" r="r" b="b"/>
              <a:pathLst>
                <a:path w="382" h="382" extrusionOk="0">
                  <a:moveTo>
                    <a:pt x="197" y="1"/>
                  </a:moveTo>
                  <a:cubicBezTo>
                    <a:pt x="87" y="1"/>
                    <a:pt x="1" y="87"/>
                    <a:pt x="1" y="197"/>
                  </a:cubicBezTo>
                  <a:cubicBezTo>
                    <a:pt x="1" y="308"/>
                    <a:pt x="87" y="381"/>
                    <a:pt x="197" y="381"/>
                  </a:cubicBezTo>
                  <a:cubicBezTo>
                    <a:pt x="295" y="381"/>
                    <a:pt x="381" y="308"/>
                    <a:pt x="381" y="197"/>
                  </a:cubicBezTo>
                  <a:cubicBezTo>
                    <a:pt x="381" y="87"/>
                    <a:pt x="295" y="1"/>
                    <a:pt x="1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0"/>
            <p:cNvSpPr/>
            <p:nvPr/>
          </p:nvSpPr>
          <p:spPr>
            <a:xfrm>
              <a:off x="1499532" y="805118"/>
              <a:ext cx="11741" cy="11771"/>
            </a:xfrm>
            <a:custGeom>
              <a:avLst/>
              <a:gdLst/>
              <a:ahLst/>
              <a:cxnLst/>
              <a:rect l="l" t="t" r="r" b="b"/>
              <a:pathLst>
                <a:path w="381" h="382" extrusionOk="0">
                  <a:moveTo>
                    <a:pt x="185" y="1"/>
                  </a:moveTo>
                  <a:cubicBezTo>
                    <a:pt x="86" y="1"/>
                    <a:pt x="1" y="87"/>
                    <a:pt x="1" y="185"/>
                  </a:cubicBezTo>
                  <a:cubicBezTo>
                    <a:pt x="1" y="295"/>
                    <a:pt x="86" y="381"/>
                    <a:pt x="185" y="381"/>
                  </a:cubicBezTo>
                  <a:cubicBezTo>
                    <a:pt x="295" y="381"/>
                    <a:pt x="381" y="295"/>
                    <a:pt x="381" y="185"/>
                  </a:cubicBezTo>
                  <a:cubicBezTo>
                    <a:pt x="381" y="87"/>
                    <a:pt x="295" y="1"/>
                    <a:pt x="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0"/>
            <p:cNvSpPr/>
            <p:nvPr/>
          </p:nvSpPr>
          <p:spPr>
            <a:xfrm>
              <a:off x="1605012" y="994538"/>
              <a:ext cx="11741" cy="11741"/>
            </a:xfrm>
            <a:custGeom>
              <a:avLst/>
              <a:gdLst/>
              <a:ahLst/>
              <a:cxnLst/>
              <a:rect l="l" t="t" r="r" b="b"/>
              <a:pathLst>
                <a:path w="381" h="381" extrusionOk="0">
                  <a:moveTo>
                    <a:pt x="197" y="0"/>
                  </a:moveTo>
                  <a:cubicBezTo>
                    <a:pt x="86" y="0"/>
                    <a:pt x="1" y="86"/>
                    <a:pt x="1" y="197"/>
                  </a:cubicBezTo>
                  <a:cubicBezTo>
                    <a:pt x="1" y="307"/>
                    <a:pt x="86" y="381"/>
                    <a:pt x="197" y="381"/>
                  </a:cubicBezTo>
                  <a:cubicBezTo>
                    <a:pt x="295" y="381"/>
                    <a:pt x="381" y="307"/>
                    <a:pt x="381" y="197"/>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0"/>
            <p:cNvSpPr/>
            <p:nvPr/>
          </p:nvSpPr>
          <p:spPr>
            <a:xfrm>
              <a:off x="1457963" y="977528"/>
              <a:ext cx="11741" cy="11741"/>
            </a:xfrm>
            <a:custGeom>
              <a:avLst/>
              <a:gdLst/>
              <a:ahLst/>
              <a:cxnLst/>
              <a:rect l="l" t="t" r="r" b="b"/>
              <a:pathLst>
                <a:path w="381" h="381" extrusionOk="0">
                  <a:moveTo>
                    <a:pt x="184" y="0"/>
                  </a:moveTo>
                  <a:cubicBezTo>
                    <a:pt x="74" y="0"/>
                    <a:pt x="0" y="86"/>
                    <a:pt x="0" y="184"/>
                  </a:cubicBezTo>
                  <a:cubicBezTo>
                    <a:pt x="0" y="295"/>
                    <a:pt x="74" y="381"/>
                    <a:pt x="184" y="381"/>
                  </a:cubicBezTo>
                  <a:cubicBezTo>
                    <a:pt x="295" y="381"/>
                    <a:pt x="380" y="295"/>
                    <a:pt x="380" y="184"/>
                  </a:cubicBezTo>
                  <a:cubicBezTo>
                    <a:pt x="380" y="86"/>
                    <a:pt x="295" y="0"/>
                    <a:pt x="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0"/>
            <p:cNvSpPr/>
            <p:nvPr/>
          </p:nvSpPr>
          <p:spPr>
            <a:xfrm>
              <a:off x="1471182" y="818831"/>
              <a:ext cx="243500" cy="143598"/>
            </a:xfrm>
            <a:custGeom>
              <a:avLst/>
              <a:gdLst/>
              <a:ahLst/>
              <a:cxnLst/>
              <a:rect l="l" t="t" r="r" b="b"/>
              <a:pathLst>
                <a:path w="7902" h="4660" extrusionOk="0">
                  <a:moveTo>
                    <a:pt x="5633" y="211"/>
                  </a:moveTo>
                  <a:cubicBezTo>
                    <a:pt x="6618" y="211"/>
                    <a:pt x="7404" y="342"/>
                    <a:pt x="7668" y="390"/>
                  </a:cubicBezTo>
                  <a:cubicBezTo>
                    <a:pt x="7583" y="930"/>
                    <a:pt x="6994" y="3617"/>
                    <a:pt x="3988" y="4304"/>
                  </a:cubicBezTo>
                  <a:cubicBezTo>
                    <a:pt x="3538" y="4406"/>
                    <a:pt x="3140" y="4450"/>
                    <a:pt x="2787" y="4450"/>
                  </a:cubicBezTo>
                  <a:cubicBezTo>
                    <a:pt x="853" y="4450"/>
                    <a:pt x="304" y="3128"/>
                    <a:pt x="221" y="2868"/>
                  </a:cubicBezTo>
                  <a:cubicBezTo>
                    <a:pt x="1357" y="653"/>
                    <a:pt x="3827" y="211"/>
                    <a:pt x="5633" y="211"/>
                  </a:cubicBezTo>
                  <a:close/>
                  <a:moveTo>
                    <a:pt x="5645" y="0"/>
                  </a:moveTo>
                  <a:cubicBezTo>
                    <a:pt x="3773" y="0"/>
                    <a:pt x="1192" y="469"/>
                    <a:pt x="13" y="2819"/>
                  </a:cubicBezTo>
                  <a:cubicBezTo>
                    <a:pt x="0" y="2844"/>
                    <a:pt x="0" y="2868"/>
                    <a:pt x="0" y="2893"/>
                  </a:cubicBezTo>
                  <a:cubicBezTo>
                    <a:pt x="13" y="2917"/>
                    <a:pt x="540" y="4660"/>
                    <a:pt x="2798" y="4660"/>
                  </a:cubicBezTo>
                  <a:lnTo>
                    <a:pt x="2810" y="4660"/>
                  </a:lnTo>
                  <a:cubicBezTo>
                    <a:pt x="3166" y="4660"/>
                    <a:pt x="3571" y="4611"/>
                    <a:pt x="4037" y="4500"/>
                  </a:cubicBezTo>
                  <a:cubicBezTo>
                    <a:pt x="7509" y="3715"/>
                    <a:pt x="7889" y="353"/>
                    <a:pt x="7889" y="316"/>
                  </a:cubicBezTo>
                  <a:cubicBezTo>
                    <a:pt x="7901" y="267"/>
                    <a:pt x="7865" y="218"/>
                    <a:pt x="7816" y="206"/>
                  </a:cubicBezTo>
                  <a:cubicBezTo>
                    <a:pt x="7791" y="201"/>
                    <a:pt x="6870" y="0"/>
                    <a:pt x="56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0"/>
            <p:cNvSpPr/>
            <p:nvPr/>
          </p:nvSpPr>
          <p:spPr>
            <a:xfrm>
              <a:off x="976293" y="681858"/>
              <a:ext cx="329320" cy="104401"/>
            </a:xfrm>
            <a:custGeom>
              <a:avLst/>
              <a:gdLst/>
              <a:ahLst/>
              <a:cxnLst/>
              <a:rect l="l" t="t" r="r" b="b"/>
              <a:pathLst>
                <a:path w="10687" h="3388" extrusionOk="0">
                  <a:moveTo>
                    <a:pt x="3861" y="1"/>
                  </a:moveTo>
                  <a:cubicBezTo>
                    <a:pt x="3850" y="1"/>
                    <a:pt x="3839" y="1"/>
                    <a:pt x="3829" y="1"/>
                  </a:cubicBezTo>
                  <a:cubicBezTo>
                    <a:pt x="2540" y="38"/>
                    <a:pt x="2651" y="2197"/>
                    <a:pt x="2651" y="2197"/>
                  </a:cubicBezTo>
                  <a:cubicBezTo>
                    <a:pt x="2651" y="2197"/>
                    <a:pt x="2274" y="177"/>
                    <a:pt x="1234" y="177"/>
                  </a:cubicBezTo>
                  <a:cubicBezTo>
                    <a:pt x="1196" y="177"/>
                    <a:pt x="1157" y="180"/>
                    <a:pt x="1117" y="185"/>
                  </a:cubicBezTo>
                  <a:cubicBezTo>
                    <a:pt x="1" y="357"/>
                    <a:pt x="136" y="2467"/>
                    <a:pt x="136" y="2467"/>
                  </a:cubicBezTo>
                  <a:cubicBezTo>
                    <a:pt x="136" y="2467"/>
                    <a:pt x="860" y="3387"/>
                    <a:pt x="2050" y="3387"/>
                  </a:cubicBezTo>
                  <a:cubicBezTo>
                    <a:pt x="3240" y="3387"/>
                    <a:pt x="9926" y="3203"/>
                    <a:pt x="9926" y="3203"/>
                  </a:cubicBezTo>
                  <a:cubicBezTo>
                    <a:pt x="9926" y="3203"/>
                    <a:pt x="10687" y="897"/>
                    <a:pt x="9288" y="615"/>
                  </a:cubicBezTo>
                  <a:cubicBezTo>
                    <a:pt x="9198" y="596"/>
                    <a:pt x="9112" y="587"/>
                    <a:pt x="9030" y="587"/>
                  </a:cubicBezTo>
                  <a:cubicBezTo>
                    <a:pt x="8034" y="587"/>
                    <a:pt x="7707" y="1913"/>
                    <a:pt x="7628" y="2338"/>
                  </a:cubicBezTo>
                  <a:lnTo>
                    <a:pt x="7628" y="2338"/>
                  </a:lnTo>
                  <a:cubicBezTo>
                    <a:pt x="7696" y="1863"/>
                    <a:pt x="7835" y="232"/>
                    <a:pt x="6589" y="75"/>
                  </a:cubicBezTo>
                  <a:cubicBezTo>
                    <a:pt x="6539" y="69"/>
                    <a:pt x="6490" y="65"/>
                    <a:pt x="6444" y="65"/>
                  </a:cubicBezTo>
                  <a:cubicBezTo>
                    <a:pt x="5224" y="65"/>
                    <a:pt x="5178" y="2148"/>
                    <a:pt x="5178" y="2148"/>
                  </a:cubicBezTo>
                  <a:cubicBezTo>
                    <a:pt x="5178" y="2148"/>
                    <a:pt x="5118" y="1"/>
                    <a:pt x="3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0"/>
            <p:cNvSpPr/>
            <p:nvPr/>
          </p:nvSpPr>
          <p:spPr>
            <a:xfrm>
              <a:off x="991793" y="705709"/>
              <a:ext cx="52201" cy="59011"/>
            </a:xfrm>
            <a:custGeom>
              <a:avLst/>
              <a:gdLst/>
              <a:ahLst/>
              <a:cxnLst/>
              <a:rect l="l" t="t" r="r" b="b"/>
              <a:pathLst>
                <a:path w="1694" h="1915" extrusionOk="0">
                  <a:moveTo>
                    <a:pt x="700" y="0"/>
                  </a:moveTo>
                  <a:cubicBezTo>
                    <a:pt x="38" y="25"/>
                    <a:pt x="1" y="1632"/>
                    <a:pt x="1" y="1804"/>
                  </a:cubicBezTo>
                  <a:cubicBezTo>
                    <a:pt x="1" y="1865"/>
                    <a:pt x="50" y="1914"/>
                    <a:pt x="99" y="1914"/>
                  </a:cubicBezTo>
                  <a:lnTo>
                    <a:pt x="111" y="1914"/>
                  </a:lnTo>
                  <a:cubicBezTo>
                    <a:pt x="160" y="1914"/>
                    <a:pt x="209" y="1865"/>
                    <a:pt x="209" y="1816"/>
                  </a:cubicBezTo>
                  <a:cubicBezTo>
                    <a:pt x="222" y="1288"/>
                    <a:pt x="344" y="221"/>
                    <a:pt x="700" y="209"/>
                  </a:cubicBezTo>
                  <a:lnTo>
                    <a:pt x="712" y="209"/>
                  </a:lnTo>
                  <a:cubicBezTo>
                    <a:pt x="1105" y="209"/>
                    <a:pt x="1412" y="1178"/>
                    <a:pt x="1485" y="1521"/>
                  </a:cubicBezTo>
                  <a:cubicBezTo>
                    <a:pt x="1496" y="1564"/>
                    <a:pt x="1534" y="1597"/>
                    <a:pt x="1584" y="1597"/>
                  </a:cubicBezTo>
                  <a:cubicBezTo>
                    <a:pt x="1592" y="1597"/>
                    <a:pt x="1600" y="1597"/>
                    <a:pt x="1608" y="1595"/>
                  </a:cubicBezTo>
                  <a:cubicBezTo>
                    <a:pt x="1669" y="1583"/>
                    <a:pt x="1694" y="1534"/>
                    <a:pt x="1682" y="1472"/>
                  </a:cubicBezTo>
                  <a:cubicBezTo>
                    <a:pt x="1657" y="1325"/>
                    <a:pt x="1338" y="0"/>
                    <a:pt x="7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0"/>
            <p:cNvSpPr/>
            <p:nvPr/>
          </p:nvSpPr>
          <p:spPr>
            <a:xfrm>
              <a:off x="1070433" y="698128"/>
              <a:ext cx="52971" cy="57871"/>
            </a:xfrm>
            <a:custGeom>
              <a:avLst/>
              <a:gdLst/>
              <a:ahLst/>
              <a:cxnLst/>
              <a:rect l="l" t="t" r="r" b="b"/>
              <a:pathLst>
                <a:path w="1719" h="1878" extrusionOk="0">
                  <a:moveTo>
                    <a:pt x="786" y="1"/>
                  </a:moveTo>
                  <a:cubicBezTo>
                    <a:pt x="148" y="1"/>
                    <a:pt x="13" y="1583"/>
                    <a:pt x="1" y="1767"/>
                  </a:cubicBezTo>
                  <a:cubicBezTo>
                    <a:pt x="1" y="1829"/>
                    <a:pt x="37" y="1878"/>
                    <a:pt x="99" y="1878"/>
                  </a:cubicBezTo>
                  <a:lnTo>
                    <a:pt x="111" y="1878"/>
                  </a:lnTo>
                  <a:cubicBezTo>
                    <a:pt x="160" y="1878"/>
                    <a:pt x="209" y="1841"/>
                    <a:pt x="209" y="1780"/>
                  </a:cubicBezTo>
                  <a:cubicBezTo>
                    <a:pt x="246" y="1264"/>
                    <a:pt x="430" y="209"/>
                    <a:pt x="786" y="209"/>
                  </a:cubicBezTo>
                  <a:lnTo>
                    <a:pt x="798" y="209"/>
                  </a:lnTo>
                  <a:cubicBezTo>
                    <a:pt x="1191" y="222"/>
                    <a:pt x="1436" y="1215"/>
                    <a:pt x="1497" y="1559"/>
                  </a:cubicBezTo>
                  <a:cubicBezTo>
                    <a:pt x="1508" y="1612"/>
                    <a:pt x="1547" y="1647"/>
                    <a:pt x="1597" y="1647"/>
                  </a:cubicBezTo>
                  <a:cubicBezTo>
                    <a:pt x="1604" y="1647"/>
                    <a:pt x="1612" y="1646"/>
                    <a:pt x="1620" y="1645"/>
                  </a:cubicBezTo>
                  <a:cubicBezTo>
                    <a:pt x="1669" y="1645"/>
                    <a:pt x="1718" y="1583"/>
                    <a:pt x="1706" y="1534"/>
                  </a:cubicBezTo>
                  <a:cubicBezTo>
                    <a:pt x="1681" y="1375"/>
                    <a:pt x="1448" y="25"/>
                    <a:pt x="7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0"/>
            <p:cNvSpPr/>
            <p:nvPr/>
          </p:nvSpPr>
          <p:spPr>
            <a:xfrm>
              <a:off x="1144543" y="699823"/>
              <a:ext cx="53711" cy="54666"/>
            </a:xfrm>
            <a:custGeom>
              <a:avLst/>
              <a:gdLst/>
              <a:ahLst/>
              <a:cxnLst/>
              <a:rect l="l" t="t" r="r" b="b"/>
              <a:pathLst>
                <a:path w="1743" h="1774" extrusionOk="0">
                  <a:moveTo>
                    <a:pt x="1021" y="0"/>
                  </a:moveTo>
                  <a:cubicBezTo>
                    <a:pt x="425" y="0"/>
                    <a:pt x="60" y="1450"/>
                    <a:pt x="25" y="1627"/>
                  </a:cubicBezTo>
                  <a:cubicBezTo>
                    <a:pt x="0" y="1676"/>
                    <a:pt x="37" y="1737"/>
                    <a:pt x="98" y="1749"/>
                  </a:cubicBezTo>
                  <a:cubicBezTo>
                    <a:pt x="107" y="1751"/>
                    <a:pt x="114" y="1752"/>
                    <a:pt x="122" y="1752"/>
                  </a:cubicBezTo>
                  <a:cubicBezTo>
                    <a:pt x="172" y="1752"/>
                    <a:pt x="210" y="1718"/>
                    <a:pt x="221" y="1676"/>
                  </a:cubicBezTo>
                  <a:cubicBezTo>
                    <a:pt x="340" y="1187"/>
                    <a:pt x="679" y="213"/>
                    <a:pt x="1024" y="213"/>
                  </a:cubicBezTo>
                  <a:cubicBezTo>
                    <a:pt x="1035" y="213"/>
                    <a:pt x="1045" y="214"/>
                    <a:pt x="1055" y="216"/>
                  </a:cubicBezTo>
                  <a:cubicBezTo>
                    <a:pt x="1448" y="289"/>
                    <a:pt x="1534" y="1308"/>
                    <a:pt x="1534" y="1663"/>
                  </a:cubicBezTo>
                  <a:cubicBezTo>
                    <a:pt x="1534" y="1725"/>
                    <a:pt x="1571" y="1774"/>
                    <a:pt x="1632" y="1774"/>
                  </a:cubicBezTo>
                  <a:cubicBezTo>
                    <a:pt x="1693" y="1774"/>
                    <a:pt x="1742" y="1725"/>
                    <a:pt x="1742" y="1663"/>
                  </a:cubicBezTo>
                  <a:cubicBezTo>
                    <a:pt x="1742" y="1504"/>
                    <a:pt x="1730" y="130"/>
                    <a:pt x="1092" y="7"/>
                  </a:cubicBezTo>
                  <a:cubicBezTo>
                    <a:pt x="1068" y="2"/>
                    <a:pt x="1044"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0"/>
            <p:cNvSpPr/>
            <p:nvPr/>
          </p:nvSpPr>
          <p:spPr>
            <a:xfrm>
              <a:off x="1219763" y="714768"/>
              <a:ext cx="60921" cy="57131"/>
            </a:xfrm>
            <a:custGeom>
              <a:avLst/>
              <a:gdLst/>
              <a:ahLst/>
              <a:cxnLst/>
              <a:rect l="l" t="t" r="r" b="b"/>
              <a:pathLst>
                <a:path w="1977" h="1854" extrusionOk="0">
                  <a:moveTo>
                    <a:pt x="1240" y="0"/>
                  </a:moveTo>
                  <a:cubicBezTo>
                    <a:pt x="668" y="0"/>
                    <a:pt x="94" y="1276"/>
                    <a:pt x="25" y="1424"/>
                  </a:cubicBezTo>
                  <a:cubicBezTo>
                    <a:pt x="1" y="1485"/>
                    <a:pt x="25" y="1546"/>
                    <a:pt x="87" y="1559"/>
                  </a:cubicBezTo>
                  <a:cubicBezTo>
                    <a:pt x="100" y="1565"/>
                    <a:pt x="114" y="1568"/>
                    <a:pt x="128" y="1568"/>
                  </a:cubicBezTo>
                  <a:cubicBezTo>
                    <a:pt x="166" y="1568"/>
                    <a:pt x="204" y="1546"/>
                    <a:pt x="222" y="1510"/>
                  </a:cubicBezTo>
                  <a:cubicBezTo>
                    <a:pt x="418" y="1060"/>
                    <a:pt x="895" y="210"/>
                    <a:pt x="1237" y="210"/>
                  </a:cubicBezTo>
                  <a:cubicBezTo>
                    <a:pt x="1259" y="210"/>
                    <a:pt x="1280" y="214"/>
                    <a:pt x="1301" y="221"/>
                  </a:cubicBezTo>
                  <a:cubicBezTo>
                    <a:pt x="1669" y="369"/>
                    <a:pt x="1571" y="1387"/>
                    <a:pt x="1510" y="1730"/>
                  </a:cubicBezTo>
                  <a:cubicBezTo>
                    <a:pt x="1498" y="1792"/>
                    <a:pt x="1534" y="1841"/>
                    <a:pt x="1596" y="1853"/>
                  </a:cubicBezTo>
                  <a:lnTo>
                    <a:pt x="1608" y="1853"/>
                  </a:lnTo>
                  <a:cubicBezTo>
                    <a:pt x="1657" y="1853"/>
                    <a:pt x="1706" y="1816"/>
                    <a:pt x="1718" y="1767"/>
                  </a:cubicBezTo>
                  <a:cubicBezTo>
                    <a:pt x="1743" y="1620"/>
                    <a:pt x="1976" y="258"/>
                    <a:pt x="1375" y="25"/>
                  </a:cubicBezTo>
                  <a:cubicBezTo>
                    <a:pt x="1330" y="8"/>
                    <a:pt x="1285" y="0"/>
                    <a:pt x="1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0"/>
            <p:cNvSpPr/>
            <p:nvPr/>
          </p:nvSpPr>
          <p:spPr>
            <a:xfrm>
              <a:off x="1040204" y="792823"/>
              <a:ext cx="337239" cy="195367"/>
            </a:xfrm>
            <a:custGeom>
              <a:avLst/>
              <a:gdLst/>
              <a:ahLst/>
              <a:cxnLst/>
              <a:rect l="l" t="t" r="r" b="b"/>
              <a:pathLst>
                <a:path w="10944" h="6340" extrusionOk="0">
                  <a:moveTo>
                    <a:pt x="3928" y="949"/>
                  </a:moveTo>
                  <a:cubicBezTo>
                    <a:pt x="5765" y="949"/>
                    <a:pt x="8278" y="1413"/>
                    <a:pt x="9435" y="3712"/>
                  </a:cubicBezTo>
                  <a:cubicBezTo>
                    <a:pt x="9435" y="3712"/>
                    <a:pt x="8955" y="5397"/>
                    <a:pt x="6758" y="5397"/>
                  </a:cubicBezTo>
                  <a:cubicBezTo>
                    <a:pt x="6398" y="5397"/>
                    <a:pt x="5991" y="5351"/>
                    <a:pt x="5533" y="5246"/>
                  </a:cubicBezTo>
                  <a:cubicBezTo>
                    <a:pt x="2086" y="4461"/>
                    <a:pt x="1755" y="1160"/>
                    <a:pt x="1755" y="1160"/>
                  </a:cubicBezTo>
                  <a:cubicBezTo>
                    <a:pt x="1755" y="1160"/>
                    <a:pt x="2687" y="949"/>
                    <a:pt x="3928" y="949"/>
                  </a:cubicBezTo>
                  <a:close/>
                  <a:moveTo>
                    <a:pt x="3099" y="0"/>
                  </a:moveTo>
                  <a:cubicBezTo>
                    <a:pt x="1331" y="0"/>
                    <a:pt x="0" y="302"/>
                    <a:pt x="0" y="302"/>
                  </a:cubicBezTo>
                  <a:cubicBezTo>
                    <a:pt x="0" y="302"/>
                    <a:pt x="479" y="5001"/>
                    <a:pt x="5386" y="6129"/>
                  </a:cubicBezTo>
                  <a:cubicBezTo>
                    <a:pt x="6030" y="6277"/>
                    <a:pt x="6603" y="6340"/>
                    <a:pt x="7111" y="6340"/>
                  </a:cubicBezTo>
                  <a:cubicBezTo>
                    <a:pt x="10245" y="6340"/>
                    <a:pt x="10944" y="3933"/>
                    <a:pt x="10944" y="3933"/>
                  </a:cubicBezTo>
                  <a:lnTo>
                    <a:pt x="10932" y="3933"/>
                  </a:lnTo>
                  <a:cubicBezTo>
                    <a:pt x="9291" y="660"/>
                    <a:pt x="5716" y="0"/>
                    <a:pt x="30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0"/>
            <p:cNvSpPr/>
            <p:nvPr/>
          </p:nvSpPr>
          <p:spPr>
            <a:xfrm>
              <a:off x="966463" y="737325"/>
              <a:ext cx="456370" cy="308397"/>
            </a:xfrm>
            <a:custGeom>
              <a:avLst/>
              <a:gdLst/>
              <a:ahLst/>
              <a:cxnLst/>
              <a:rect l="l" t="t" r="r" b="b"/>
              <a:pathLst>
                <a:path w="14810" h="10008" extrusionOk="0">
                  <a:moveTo>
                    <a:pt x="6231" y="2213"/>
                  </a:moveTo>
                  <a:cubicBezTo>
                    <a:pt x="8370" y="2213"/>
                    <a:pt x="11171" y="2800"/>
                    <a:pt x="12368" y="5599"/>
                  </a:cubicBezTo>
                  <a:cubicBezTo>
                    <a:pt x="12368" y="5599"/>
                    <a:pt x="11876" y="7613"/>
                    <a:pt x="9124" y="7613"/>
                  </a:cubicBezTo>
                  <a:cubicBezTo>
                    <a:pt x="8712" y="7613"/>
                    <a:pt x="8249" y="7568"/>
                    <a:pt x="7730" y="7464"/>
                  </a:cubicBezTo>
                  <a:cubicBezTo>
                    <a:pt x="3730" y="6654"/>
                    <a:pt x="3485" y="2520"/>
                    <a:pt x="3485" y="2520"/>
                  </a:cubicBezTo>
                  <a:cubicBezTo>
                    <a:pt x="3485" y="2520"/>
                    <a:pt x="4685" y="2213"/>
                    <a:pt x="6231" y="2213"/>
                  </a:cubicBezTo>
                  <a:close/>
                  <a:moveTo>
                    <a:pt x="5247" y="0"/>
                  </a:moveTo>
                  <a:cubicBezTo>
                    <a:pt x="2578" y="0"/>
                    <a:pt x="455" y="667"/>
                    <a:pt x="455" y="667"/>
                  </a:cubicBezTo>
                  <a:cubicBezTo>
                    <a:pt x="455" y="667"/>
                    <a:pt x="1" y="8274"/>
                    <a:pt x="7387" y="9795"/>
                  </a:cubicBezTo>
                  <a:cubicBezTo>
                    <a:pt x="8107" y="9942"/>
                    <a:pt x="8759" y="10008"/>
                    <a:pt x="9349" y="10008"/>
                  </a:cubicBezTo>
                  <a:cubicBezTo>
                    <a:pt x="14026" y="10008"/>
                    <a:pt x="14809" y="5906"/>
                    <a:pt x="14809" y="5906"/>
                  </a:cubicBezTo>
                  <a:cubicBezTo>
                    <a:pt x="12877" y="1068"/>
                    <a:pt x="8625" y="0"/>
                    <a:pt x="5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0"/>
            <p:cNvSpPr/>
            <p:nvPr/>
          </p:nvSpPr>
          <p:spPr>
            <a:xfrm>
              <a:off x="999744" y="767709"/>
              <a:ext cx="52971" cy="52940"/>
            </a:xfrm>
            <a:custGeom>
              <a:avLst/>
              <a:gdLst/>
              <a:ahLst/>
              <a:cxnLst/>
              <a:rect l="l" t="t" r="r" b="b"/>
              <a:pathLst>
                <a:path w="1719" h="1718" extrusionOk="0">
                  <a:moveTo>
                    <a:pt x="859" y="0"/>
                  </a:moveTo>
                  <a:cubicBezTo>
                    <a:pt x="381" y="0"/>
                    <a:pt x="0" y="381"/>
                    <a:pt x="0" y="859"/>
                  </a:cubicBezTo>
                  <a:cubicBezTo>
                    <a:pt x="0" y="1325"/>
                    <a:pt x="381" y="1718"/>
                    <a:pt x="859" y="1718"/>
                  </a:cubicBezTo>
                  <a:cubicBezTo>
                    <a:pt x="1325" y="1718"/>
                    <a:pt x="1718" y="1325"/>
                    <a:pt x="1718" y="859"/>
                  </a:cubicBezTo>
                  <a:cubicBezTo>
                    <a:pt x="1718" y="381"/>
                    <a:pt x="1325" y="0"/>
                    <a:pt x="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0"/>
            <p:cNvSpPr/>
            <p:nvPr/>
          </p:nvSpPr>
          <p:spPr>
            <a:xfrm>
              <a:off x="1079893" y="757478"/>
              <a:ext cx="28750" cy="28781"/>
            </a:xfrm>
            <a:custGeom>
              <a:avLst/>
              <a:gdLst/>
              <a:ahLst/>
              <a:cxnLst/>
              <a:rect l="l" t="t" r="r" b="b"/>
              <a:pathLst>
                <a:path w="933" h="934" extrusionOk="0">
                  <a:moveTo>
                    <a:pt x="467" y="1"/>
                  </a:moveTo>
                  <a:cubicBezTo>
                    <a:pt x="209" y="1"/>
                    <a:pt x="0" y="210"/>
                    <a:pt x="0" y="467"/>
                  </a:cubicBezTo>
                  <a:cubicBezTo>
                    <a:pt x="0" y="725"/>
                    <a:pt x="209" y="933"/>
                    <a:pt x="467" y="933"/>
                  </a:cubicBezTo>
                  <a:cubicBezTo>
                    <a:pt x="724" y="933"/>
                    <a:pt x="933" y="725"/>
                    <a:pt x="933" y="467"/>
                  </a:cubicBezTo>
                  <a:cubicBezTo>
                    <a:pt x="933" y="210"/>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0"/>
            <p:cNvSpPr/>
            <p:nvPr/>
          </p:nvSpPr>
          <p:spPr>
            <a:xfrm>
              <a:off x="1026214" y="847458"/>
              <a:ext cx="28750" cy="28781"/>
            </a:xfrm>
            <a:custGeom>
              <a:avLst/>
              <a:gdLst/>
              <a:ahLst/>
              <a:cxnLst/>
              <a:rect l="l" t="t" r="r" b="b"/>
              <a:pathLst>
                <a:path w="933" h="934" extrusionOk="0">
                  <a:moveTo>
                    <a:pt x="466" y="1"/>
                  </a:moveTo>
                  <a:cubicBezTo>
                    <a:pt x="209" y="1"/>
                    <a:pt x="0" y="209"/>
                    <a:pt x="0" y="467"/>
                  </a:cubicBezTo>
                  <a:cubicBezTo>
                    <a:pt x="0" y="725"/>
                    <a:pt x="209" y="933"/>
                    <a:pt x="466" y="933"/>
                  </a:cubicBezTo>
                  <a:cubicBezTo>
                    <a:pt x="724" y="933"/>
                    <a:pt x="933" y="725"/>
                    <a:pt x="933" y="467"/>
                  </a:cubicBezTo>
                  <a:cubicBezTo>
                    <a:pt x="933" y="209"/>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0"/>
            <p:cNvSpPr/>
            <p:nvPr/>
          </p:nvSpPr>
          <p:spPr>
            <a:xfrm>
              <a:off x="1054933" y="90834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0"/>
            <p:cNvSpPr/>
            <p:nvPr/>
          </p:nvSpPr>
          <p:spPr>
            <a:xfrm>
              <a:off x="1108613" y="954448"/>
              <a:ext cx="28781" cy="28781"/>
            </a:xfrm>
            <a:custGeom>
              <a:avLst/>
              <a:gdLst/>
              <a:ahLst/>
              <a:cxnLst/>
              <a:rect l="l" t="t" r="r" b="b"/>
              <a:pathLst>
                <a:path w="934" h="934" extrusionOk="0">
                  <a:moveTo>
                    <a:pt x="467" y="1"/>
                  </a:moveTo>
                  <a:cubicBezTo>
                    <a:pt x="209" y="1"/>
                    <a:pt x="1" y="210"/>
                    <a:pt x="1" y="467"/>
                  </a:cubicBezTo>
                  <a:cubicBezTo>
                    <a:pt x="1" y="725"/>
                    <a:pt x="209" y="933"/>
                    <a:pt x="467" y="933"/>
                  </a:cubicBezTo>
                  <a:cubicBezTo>
                    <a:pt x="725" y="933"/>
                    <a:pt x="933" y="725"/>
                    <a:pt x="933" y="467"/>
                  </a:cubicBezTo>
                  <a:cubicBezTo>
                    <a:pt x="933" y="210"/>
                    <a:pt x="725"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0"/>
            <p:cNvSpPr/>
            <p:nvPr/>
          </p:nvSpPr>
          <p:spPr>
            <a:xfrm>
              <a:off x="1151353" y="757478"/>
              <a:ext cx="28750" cy="28781"/>
            </a:xfrm>
            <a:custGeom>
              <a:avLst/>
              <a:gdLst/>
              <a:ahLst/>
              <a:cxnLst/>
              <a:rect l="l" t="t" r="r" b="b"/>
              <a:pathLst>
                <a:path w="933" h="934" extrusionOk="0">
                  <a:moveTo>
                    <a:pt x="466" y="1"/>
                  </a:moveTo>
                  <a:cubicBezTo>
                    <a:pt x="209" y="1"/>
                    <a:pt x="0" y="210"/>
                    <a:pt x="0" y="467"/>
                  </a:cubicBezTo>
                  <a:cubicBezTo>
                    <a:pt x="0" y="725"/>
                    <a:pt x="209" y="933"/>
                    <a:pt x="466" y="933"/>
                  </a:cubicBezTo>
                  <a:cubicBezTo>
                    <a:pt x="724" y="933"/>
                    <a:pt x="933" y="725"/>
                    <a:pt x="933" y="467"/>
                  </a:cubicBezTo>
                  <a:cubicBezTo>
                    <a:pt x="933" y="210"/>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0"/>
            <p:cNvSpPr/>
            <p:nvPr/>
          </p:nvSpPr>
          <p:spPr>
            <a:xfrm>
              <a:off x="1219393" y="767709"/>
              <a:ext cx="28750" cy="28750"/>
            </a:xfrm>
            <a:custGeom>
              <a:avLst/>
              <a:gdLst/>
              <a:ahLst/>
              <a:cxnLst/>
              <a:rect l="l" t="t" r="r" b="b"/>
              <a:pathLst>
                <a:path w="933" h="933" extrusionOk="0">
                  <a:moveTo>
                    <a:pt x="467" y="0"/>
                  </a:moveTo>
                  <a:cubicBezTo>
                    <a:pt x="209" y="0"/>
                    <a:pt x="1" y="209"/>
                    <a:pt x="1" y="466"/>
                  </a:cubicBezTo>
                  <a:cubicBezTo>
                    <a:pt x="1"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0"/>
            <p:cNvSpPr/>
            <p:nvPr/>
          </p:nvSpPr>
          <p:spPr>
            <a:xfrm>
              <a:off x="1180073" y="986218"/>
              <a:ext cx="28750" cy="28750"/>
            </a:xfrm>
            <a:custGeom>
              <a:avLst/>
              <a:gdLst/>
              <a:ahLst/>
              <a:cxnLst/>
              <a:rect l="l" t="t" r="r" b="b"/>
              <a:pathLst>
                <a:path w="933" h="933" extrusionOk="0">
                  <a:moveTo>
                    <a:pt x="467" y="1"/>
                  </a:moveTo>
                  <a:cubicBezTo>
                    <a:pt x="209" y="1"/>
                    <a:pt x="1" y="209"/>
                    <a:pt x="1" y="467"/>
                  </a:cubicBezTo>
                  <a:cubicBezTo>
                    <a:pt x="1" y="724"/>
                    <a:pt x="209" y="933"/>
                    <a:pt x="467" y="933"/>
                  </a:cubicBezTo>
                  <a:cubicBezTo>
                    <a:pt x="724" y="933"/>
                    <a:pt x="933" y="724"/>
                    <a:pt x="933" y="467"/>
                  </a:cubicBezTo>
                  <a:cubicBezTo>
                    <a:pt x="933" y="209"/>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0"/>
            <p:cNvSpPr/>
            <p:nvPr/>
          </p:nvSpPr>
          <p:spPr>
            <a:xfrm>
              <a:off x="1256833" y="992658"/>
              <a:ext cx="28750" cy="28750"/>
            </a:xfrm>
            <a:custGeom>
              <a:avLst/>
              <a:gdLst/>
              <a:ahLst/>
              <a:cxnLst/>
              <a:rect l="l" t="t" r="r" b="b"/>
              <a:pathLst>
                <a:path w="933" h="933" extrusionOk="0">
                  <a:moveTo>
                    <a:pt x="466" y="0"/>
                  </a:moveTo>
                  <a:cubicBezTo>
                    <a:pt x="209" y="0"/>
                    <a:pt x="0" y="209"/>
                    <a:pt x="0" y="466"/>
                  </a:cubicBezTo>
                  <a:cubicBezTo>
                    <a:pt x="0" y="724"/>
                    <a:pt x="209" y="933"/>
                    <a:pt x="466" y="933"/>
                  </a:cubicBezTo>
                  <a:cubicBezTo>
                    <a:pt x="724" y="933"/>
                    <a:pt x="933" y="724"/>
                    <a:pt x="933" y="466"/>
                  </a:cubicBezTo>
                  <a:cubicBezTo>
                    <a:pt x="933" y="209"/>
                    <a:pt x="724" y="0"/>
                    <a:pt x="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0"/>
            <p:cNvSpPr/>
            <p:nvPr/>
          </p:nvSpPr>
          <p:spPr>
            <a:xfrm>
              <a:off x="1327523" y="968838"/>
              <a:ext cx="28750" cy="28750"/>
            </a:xfrm>
            <a:custGeom>
              <a:avLst/>
              <a:gdLst/>
              <a:ahLst/>
              <a:cxnLst/>
              <a:rect l="l" t="t" r="r" b="b"/>
              <a:pathLst>
                <a:path w="933" h="933" extrusionOk="0">
                  <a:moveTo>
                    <a:pt x="467" y="0"/>
                  </a:moveTo>
                  <a:cubicBezTo>
                    <a:pt x="209" y="0"/>
                    <a:pt x="0" y="209"/>
                    <a:pt x="0" y="466"/>
                  </a:cubicBezTo>
                  <a:cubicBezTo>
                    <a:pt x="0"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0"/>
            <p:cNvSpPr/>
            <p:nvPr/>
          </p:nvSpPr>
          <p:spPr>
            <a:xfrm>
              <a:off x="1285553" y="796428"/>
              <a:ext cx="28750" cy="28781"/>
            </a:xfrm>
            <a:custGeom>
              <a:avLst/>
              <a:gdLst/>
              <a:ahLst/>
              <a:cxnLst/>
              <a:rect l="l" t="t" r="r" b="b"/>
              <a:pathLst>
                <a:path w="933" h="934" extrusionOk="0">
                  <a:moveTo>
                    <a:pt x="467" y="1"/>
                  </a:moveTo>
                  <a:cubicBezTo>
                    <a:pt x="209" y="1"/>
                    <a:pt x="1" y="209"/>
                    <a:pt x="1" y="467"/>
                  </a:cubicBezTo>
                  <a:cubicBezTo>
                    <a:pt x="1" y="724"/>
                    <a:pt x="209" y="933"/>
                    <a:pt x="467" y="933"/>
                  </a:cubicBezTo>
                  <a:cubicBezTo>
                    <a:pt x="724" y="933"/>
                    <a:pt x="933" y="724"/>
                    <a:pt x="933" y="467"/>
                  </a:cubicBezTo>
                  <a:cubicBezTo>
                    <a:pt x="933" y="209"/>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0"/>
            <p:cNvSpPr/>
            <p:nvPr/>
          </p:nvSpPr>
          <p:spPr>
            <a:xfrm>
              <a:off x="1339232" y="83953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0"/>
            <p:cNvSpPr/>
            <p:nvPr/>
          </p:nvSpPr>
          <p:spPr>
            <a:xfrm>
              <a:off x="1063253" y="917038"/>
              <a:ext cx="11741" cy="11741"/>
            </a:xfrm>
            <a:custGeom>
              <a:avLst/>
              <a:gdLst/>
              <a:ahLst/>
              <a:cxnLst/>
              <a:rect l="l" t="t" r="r" b="b"/>
              <a:pathLst>
                <a:path w="381" h="381" extrusionOk="0">
                  <a:moveTo>
                    <a:pt x="197" y="0"/>
                  </a:moveTo>
                  <a:cubicBezTo>
                    <a:pt x="86" y="0"/>
                    <a:pt x="1" y="86"/>
                    <a:pt x="1" y="184"/>
                  </a:cubicBezTo>
                  <a:cubicBezTo>
                    <a:pt x="1" y="295"/>
                    <a:pt x="86" y="381"/>
                    <a:pt x="197" y="381"/>
                  </a:cubicBezTo>
                  <a:cubicBezTo>
                    <a:pt x="295" y="381"/>
                    <a:pt x="381" y="295"/>
                    <a:pt x="381" y="184"/>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0"/>
            <p:cNvSpPr/>
            <p:nvPr/>
          </p:nvSpPr>
          <p:spPr>
            <a:xfrm>
              <a:off x="1159673" y="765798"/>
              <a:ext cx="11741" cy="11771"/>
            </a:xfrm>
            <a:custGeom>
              <a:avLst/>
              <a:gdLst/>
              <a:ahLst/>
              <a:cxnLst/>
              <a:rect l="l" t="t" r="r" b="b"/>
              <a:pathLst>
                <a:path w="381" h="382" extrusionOk="0">
                  <a:moveTo>
                    <a:pt x="196" y="1"/>
                  </a:moveTo>
                  <a:cubicBezTo>
                    <a:pt x="86" y="1"/>
                    <a:pt x="0" y="87"/>
                    <a:pt x="0" y="197"/>
                  </a:cubicBezTo>
                  <a:cubicBezTo>
                    <a:pt x="0" y="308"/>
                    <a:pt x="86" y="381"/>
                    <a:pt x="196" y="381"/>
                  </a:cubicBezTo>
                  <a:cubicBezTo>
                    <a:pt x="295" y="381"/>
                    <a:pt x="380" y="308"/>
                    <a:pt x="380" y="197"/>
                  </a:cubicBezTo>
                  <a:cubicBezTo>
                    <a:pt x="380" y="87"/>
                    <a:pt x="295" y="1"/>
                    <a:pt x="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0"/>
            <p:cNvSpPr/>
            <p:nvPr/>
          </p:nvSpPr>
          <p:spPr>
            <a:xfrm>
              <a:off x="1294242" y="805118"/>
              <a:ext cx="11771" cy="11771"/>
            </a:xfrm>
            <a:custGeom>
              <a:avLst/>
              <a:gdLst/>
              <a:ahLst/>
              <a:cxnLst/>
              <a:rect l="l" t="t" r="r" b="b"/>
              <a:pathLst>
                <a:path w="382" h="382" extrusionOk="0">
                  <a:moveTo>
                    <a:pt x="185" y="1"/>
                  </a:moveTo>
                  <a:cubicBezTo>
                    <a:pt x="87" y="1"/>
                    <a:pt x="1" y="87"/>
                    <a:pt x="1" y="185"/>
                  </a:cubicBezTo>
                  <a:cubicBezTo>
                    <a:pt x="1" y="295"/>
                    <a:pt x="87" y="381"/>
                    <a:pt x="185" y="381"/>
                  </a:cubicBezTo>
                  <a:cubicBezTo>
                    <a:pt x="295" y="381"/>
                    <a:pt x="381" y="295"/>
                    <a:pt x="381" y="185"/>
                  </a:cubicBezTo>
                  <a:cubicBezTo>
                    <a:pt x="381" y="87"/>
                    <a:pt x="295" y="1"/>
                    <a:pt x="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0"/>
            <p:cNvSpPr/>
            <p:nvPr/>
          </p:nvSpPr>
          <p:spPr>
            <a:xfrm>
              <a:off x="1188393" y="994538"/>
              <a:ext cx="11741" cy="11741"/>
            </a:xfrm>
            <a:custGeom>
              <a:avLst/>
              <a:gdLst/>
              <a:ahLst/>
              <a:cxnLst/>
              <a:rect l="l" t="t" r="r" b="b"/>
              <a:pathLst>
                <a:path w="381" h="381" extrusionOk="0">
                  <a:moveTo>
                    <a:pt x="197" y="0"/>
                  </a:moveTo>
                  <a:cubicBezTo>
                    <a:pt x="86" y="0"/>
                    <a:pt x="0" y="86"/>
                    <a:pt x="0" y="197"/>
                  </a:cubicBezTo>
                  <a:cubicBezTo>
                    <a:pt x="0" y="307"/>
                    <a:pt x="86" y="381"/>
                    <a:pt x="197" y="381"/>
                  </a:cubicBezTo>
                  <a:cubicBezTo>
                    <a:pt x="295" y="381"/>
                    <a:pt x="381" y="307"/>
                    <a:pt x="381" y="197"/>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0"/>
            <p:cNvSpPr/>
            <p:nvPr/>
          </p:nvSpPr>
          <p:spPr>
            <a:xfrm>
              <a:off x="1335843" y="977528"/>
              <a:ext cx="11741" cy="11741"/>
            </a:xfrm>
            <a:custGeom>
              <a:avLst/>
              <a:gdLst/>
              <a:ahLst/>
              <a:cxnLst/>
              <a:rect l="l" t="t" r="r" b="b"/>
              <a:pathLst>
                <a:path w="381" h="381" extrusionOk="0">
                  <a:moveTo>
                    <a:pt x="197" y="0"/>
                  </a:moveTo>
                  <a:cubicBezTo>
                    <a:pt x="86" y="0"/>
                    <a:pt x="0" y="86"/>
                    <a:pt x="0" y="184"/>
                  </a:cubicBezTo>
                  <a:cubicBezTo>
                    <a:pt x="0" y="295"/>
                    <a:pt x="86" y="381"/>
                    <a:pt x="197" y="381"/>
                  </a:cubicBezTo>
                  <a:cubicBezTo>
                    <a:pt x="295" y="381"/>
                    <a:pt x="381" y="295"/>
                    <a:pt x="381" y="184"/>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0"/>
            <p:cNvSpPr/>
            <p:nvPr/>
          </p:nvSpPr>
          <p:spPr>
            <a:xfrm>
              <a:off x="1090863" y="818831"/>
              <a:ext cx="243500" cy="143598"/>
            </a:xfrm>
            <a:custGeom>
              <a:avLst/>
              <a:gdLst/>
              <a:ahLst/>
              <a:cxnLst/>
              <a:rect l="l" t="t" r="r" b="b"/>
              <a:pathLst>
                <a:path w="7902" h="4660" extrusionOk="0">
                  <a:moveTo>
                    <a:pt x="2269" y="211"/>
                  </a:moveTo>
                  <a:cubicBezTo>
                    <a:pt x="4074" y="211"/>
                    <a:pt x="6545" y="653"/>
                    <a:pt x="7680" y="2868"/>
                  </a:cubicBezTo>
                  <a:cubicBezTo>
                    <a:pt x="7587" y="3128"/>
                    <a:pt x="7037" y="4450"/>
                    <a:pt x="5109" y="4450"/>
                  </a:cubicBezTo>
                  <a:cubicBezTo>
                    <a:pt x="4758" y="4450"/>
                    <a:pt x="4362" y="4406"/>
                    <a:pt x="3914" y="4304"/>
                  </a:cubicBezTo>
                  <a:cubicBezTo>
                    <a:pt x="908" y="3617"/>
                    <a:pt x="319" y="930"/>
                    <a:pt x="233" y="390"/>
                  </a:cubicBezTo>
                  <a:cubicBezTo>
                    <a:pt x="497" y="342"/>
                    <a:pt x="1284" y="211"/>
                    <a:pt x="2269" y="211"/>
                  </a:cubicBezTo>
                  <a:close/>
                  <a:moveTo>
                    <a:pt x="2257" y="0"/>
                  </a:moveTo>
                  <a:cubicBezTo>
                    <a:pt x="1031" y="0"/>
                    <a:pt x="110" y="201"/>
                    <a:pt x="86" y="206"/>
                  </a:cubicBezTo>
                  <a:cubicBezTo>
                    <a:pt x="37" y="218"/>
                    <a:pt x="0" y="267"/>
                    <a:pt x="12" y="329"/>
                  </a:cubicBezTo>
                  <a:cubicBezTo>
                    <a:pt x="12" y="353"/>
                    <a:pt x="393" y="3715"/>
                    <a:pt x="3865" y="4512"/>
                  </a:cubicBezTo>
                  <a:cubicBezTo>
                    <a:pt x="4319" y="4611"/>
                    <a:pt x="4736" y="4660"/>
                    <a:pt x="5092" y="4660"/>
                  </a:cubicBezTo>
                  <a:lnTo>
                    <a:pt x="5104" y="4660"/>
                  </a:lnTo>
                  <a:cubicBezTo>
                    <a:pt x="7361" y="4660"/>
                    <a:pt x="7889" y="2917"/>
                    <a:pt x="7901" y="2893"/>
                  </a:cubicBezTo>
                  <a:cubicBezTo>
                    <a:pt x="7901" y="2868"/>
                    <a:pt x="7901" y="2844"/>
                    <a:pt x="7889" y="2819"/>
                  </a:cubicBezTo>
                  <a:cubicBezTo>
                    <a:pt x="6710" y="469"/>
                    <a:pt x="4129"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0"/>
            <p:cNvSpPr/>
            <p:nvPr/>
          </p:nvSpPr>
          <p:spPr>
            <a:xfrm>
              <a:off x="1374023" y="896238"/>
              <a:ext cx="52570" cy="52570"/>
            </a:xfrm>
            <a:custGeom>
              <a:avLst/>
              <a:gdLst/>
              <a:ahLst/>
              <a:cxnLst/>
              <a:rect l="l" t="t" r="r" b="b"/>
              <a:pathLst>
                <a:path w="1706" h="1706" extrusionOk="0">
                  <a:moveTo>
                    <a:pt x="859" y="1"/>
                  </a:moveTo>
                  <a:cubicBezTo>
                    <a:pt x="393" y="1"/>
                    <a:pt x="0" y="381"/>
                    <a:pt x="0" y="859"/>
                  </a:cubicBezTo>
                  <a:cubicBezTo>
                    <a:pt x="0" y="1326"/>
                    <a:pt x="393" y="1706"/>
                    <a:pt x="859" y="1706"/>
                  </a:cubicBezTo>
                  <a:cubicBezTo>
                    <a:pt x="1325" y="1706"/>
                    <a:pt x="1706" y="1326"/>
                    <a:pt x="1706" y="859"/>
                  </a:cubicBezTo>
                  <a:cubicBezTo>
                    <a:pt x="1706" y="381"/>
                    <a:pt x="1325" y="1"/>
                    <a:pt x="8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8" name="Google Shape;2058;p40"/>
          <p:cNvGrpSpPr/>
          <p:nvPr/>
        </p:nvGrpSpPr>
        <p:grpSpPr>
          <a:xfrm rot="-972602">
            <a:off x="5698716" y="4215147"/>
            <a:ext cx="501312" cy="875789"/>
            <a:chOff x="-1802900" y="1105884"/>
            <a:chExt cx="374587" cy="654449"/>
          </a:xfrm>
        </p:grpSpPr>
        <p:sp>
          <p:nvSpPr>
            <p:cNvPr id="2059" name="Google Shape;2059;p40"/>
            <p:cNvSpPr/>
            <p:nvPr/>
          </p:nvSpPr>
          <p:spPr>
            <a:xfrm>
              <a:off x="-1793687" y="1105884"/>
              <a:ext cx="354280" cy="654449"/>
            </a:xfrm>
            <a:custGeom>
              <a:avLst/>
              <a:gdLst/>
              <a:ahLst/>
              <a:cxnLst/>
              <a:rect l="l" t="t" r="r" b="b"/>
              <a:pathLst>
                <a:path w="11497" h="21238" extrusionOk="0">
                  <a:moveTo>
                    <a:pt x="5755" y="0"/>
                  </a:moveTo>
                  <a:cubicBezTo>
                    <a:pt x="3804" y="0"/>
                    <a:pt x="2209" y="258"/>
                    <a:pt x="2209" y="577"/>
                  </a:cubicBezTo>
                  <a:cubicBezTo>
                    <a:pt x="2209" y="577"/>
                    <a:pt x="1" y="6675"/>
                    <a:pt x="908" y="9815"/>
                  </a:cubicBezTo>
                  <a:cubicBezTo>
                    <a:pt x="1861" y="13117"/>
                    <a:pt x="4535" y="13277"/>
                    <a:pt x="5044" y="13277"/>
                  </a:cubicBezTo>
                  <a:cubicBezTo>
                    <a:pt x="5099" y="13277"/>
                    <a:pt x="5129" y="13275"/>
                    <a:pt x="5129" y="13275"/>
                  </a:cubicBezTo>
                  <a:lnTo>
                    <a:pt x="5129" y="19802"/>
                  </a:lnTo>
                  <a:cubicBezTo>
                    <a:pt x="5129" y="19802"/>
                    <a:pt x="4368" y="20305"/>
                    <a:pt x="3767" y="20722"/>
                  </a:cubicBezTo>
                  <a:cubicBezTo>
                    <a:pt x="3644" y="20796"/>
                    <a:pt x="3620" y="20919"/>
                    <a:pt x="3644" y="21029"/>
                  </a:cubicBezTo>
                  <a:cubicBezTo>
                    <a:pt x="3681" y="21139"/>
                    <a:pt x="3779" y="21238"/>
                    <a:pt x="3914" y="21238"/>
                  </a:cubicBezTo>
                  <a:lnTo>
                    <a:pt x="7583" y="21238"/>
                  </a:lnTo>
                  <a:cubicBezTo>
                    <a:pt x="7730" y="21238"/>
                    <a:pt x="7828" y="21127"/>
                    <a:pt x="7865" y="21017"/>
                  </a:cubicBezTo>
                  <a:cubicBezTo>
                    <a:pt x="7889" y="20906"/>
                    <a:pt x="7853" y="20784"/>
                    <a:pt x="7742" y="20722"/>
                  </a:cubicBezTo>
                  <a:lnTo>
                    <a:pt x="6368" y="19802"/>
                  </a:lnTo>
                  <a:lnTo>
                    <a:pt x="6368" y="13275"/>
                  </a:lnTo>
                  <a:cubicBezTo>
                    <a:pt x="6368" y="13275"/>
                    <a:pt x="6398" y="13277"/>
                    <a:pt x="6452" y="13277"/>
                  </a:cubicBezTo>
                  <a:cubicBezTo>
                    <a:pt x="6962" y="13277"/>
                    <a:pt x="9636" y="13117"/>
                    <a:pt x="10588" y="9815"/>
                  </a:cubicBezTo>
                  <a:cubicBezTo>
                    <a:pt x="11496" y="6675"/>
                    <a:pt x="9288" y="577"/>
                    <a:pt x="9288" y="577"/>
                  </a:cubicBezTo>
                  <a:cubicBezTo>
                    <a:pt x="9288" y="258"/>
                    <a:pt x="7705" y="0"/>
                    <a:pt x="5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0"/>
            <p:cNvSpPr/>
            <p:nvPr/>
          </p:nvSpPr>
          <p:spPr>
            <a:xfrm>
              <a:off x="-1729037" y="1119874"/>
              <a:ext cx="225350" cy="24991"/>
            </a:xfrm>
            <a:custGeom>
              <a:avLst/>
              <a:gdLst/>
              <a:ahLst/>
              <a:cxnLst/>
              <a:rect l="l" t="t" r="r" b="b"/>
              <a:pathLst>
                <a:path w="7313" h="811" extrusionOk="0">
                  <a:moveTo>
                    <a:pt x="111" y="0"/>
                  </a:moveTo>
                  <a:cubicBezTo>
                    <a:pt x="50" y="0"/>
                    <a:pt x="1" y="50"/>
                    <a:pt x="1" y="111"/>
                  </a:cubicBezTo>
                  <a:cubicBezTo>
                    <a:pt x="1" y="798"/>
                    <a:pt x="3509" y="810"/>
                    <a:pt x="3657" y="810"/>
                  </a:cubicBezTo>
                  <a:lnTo>
                    <a:pt x="3657" y="798"/>
                  </a:lnTo>
                  <a:cubicBezTo>
                    <a:pt x="3804" y="798"/>
                    <a:pt x="7313" y="798"/>
                    <a:pt x="7313" y="111"/>
                  </a:cubicBezTo>
                  <a:cubicBezTo>
                    <a:pt x="7313" y="50"/>
                    <a:pt x="7251" y="0"/>
                    <a:pt x="7190" y="0"/>
                  </a:cubicBezTo>
                  <a:cubicBezTo>
                    <a:pt x="7129" y="0"/>
                    <a:pt x="7080" y="50"/>
                    <a:pt x="7080" y="111"/>
                  </a:cubicBezTo>
                  <a:cubicBezTo>
                    <a:pt x="7018" y="283"/>
                    <a:pt x="5804" y="577"/>
                    <a:pt x="3657" y="577"/>
                  </a:cubicBezTo>
                  <a:cubicBezTo>
                    <a:pt x="1497" y="577"/>
                    <a:pt x="307" y="283"/>
                    <a:pt x="234" y="111"/>
                  </a:cubicBezTo>
                  <a:cubicBezTo>
                    <a:pt x="234" y="50"/>
                    <a:pt x="172"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0"/>
            <p:cNvSpPr/>
            <p:nvPr/>
          </p:nvSpPr>
          <p:spPr>
            <a:xfrm>
              <a:off x="-1612217" y="1560313"/>
              <a:ext cx="7211" cy="108900"/>
            </a:xfrm>
            <a:custGeom>
              <a:avLst/>
              <a:gdLst/>
              <a:ahLst/>
              <a:cxnLst/>
              <a:rect l="l" t="t" r="r" b="b"/>
              <a:pathLst>
                <a:path w="234" h="3534" extrusionOk="0">
                  <a:moveTo>
                    <a:pt x="111" y="0"/>
                  </a:moveTo>
                  <a:cubicBezTo>
                    <a:pt x="50" y="0"/>
                    <a:pt x="1" y="50"/>
                    <a:pt x="1" y="111"/>
                  </a:cubicBezTo>
                  <a:lnTo>
                    <a:pt x="1" y="3423"/>
                  </a:lnTo>
                  <a:cubicBezTo>
                    <a:pt x="1" y="3485"/>
                    <a:pt x="50" y="3534"/>
                    <a:pt x="111" y="3534"/>
                  </a:cubicBezTo>
                  <a:cubicBezTo>
                    <a:pt x="172" y="3534"/>
                    <a:pt x="234" y="3485"/>
                    <a:pt x="234" y="3423"/>
                  </a:cubicBezTo>
                  <a:lnTo>
                    <a:pt x="234" y="111"/>
                  </a:lnTo>
                  <a:cubicBezTo>
                    <a:pt x="234" y="50"/>
                    <a:pt x="172"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0"/>
            <p:cNvSpPr/>
            <p:nvPr/>
          </p:nvSpPr>
          <p:spPr>
            <a:xfrm>
              <a:off x="-1750576" y="1405622"/>
              <a:ext cx="32541" cy="55683"/>
            </a:xfrm>
            <a:custGeom>
              <a:avLst/>
              <a:gdLst/>
              <a:ahLst/>
              <a:cxnLst/>
              <a:rect l="l" t="t" r="r" b="b"/>
              <a:pathLst>
                <a:path w="1056" h="1807" extrusionOk="0">
                  <a:moveTo>
                    <a:pt x="117" y="1"/>
                  </a:moveTo>
                  <a:cubicBezTo>
                    <a:pt x="111" y="1"/>
                    <a:pt x="105" y="1"/>
                    <a:pt x="98" y="3"/>
                  </a:cubicBezTo>
                  <a:cubicBezTo>
                    <a:pt x="37" y="15"/>
                    <a:pt x="0" y="76"/>
                    <a:pt x="12" y="138"/>
                  </a:cubicBezTo>
                  <a:cubicBezTo>
                    <a:pt x="12" y="187"/>
                    <a:pt x="221" y="1168"/>
                    <a:pt x="847" y="1782"/>
                  </a:cubicBezTo>
                  <a:cubicBezTo>
                    <a:pt x="871" y="1794"/>
                    <a:pt x="896" y="1806"/>
                    <a:pt x="933" y="1806"/>
                  </a:cubicBezTo>
                  <a:cubicBezTo>
                    <a:pt x="957" y="1806"/>
                    <a:pt x="982" y="1794"/>
                    <a:pt x="1006" y="1769"/>
                  </a:cubicBezTo>
                  <a:cubicBezTo>
                    <a:pt x="1055" y="1732"/>
                    <a:pt x="1055" y="1659"/>
                    <a:pt x="1006" y="1610"/>
                  </a:cubicBezTo>
                  <a:cubicBezTo>
                    <a:pt x="430" y="1058"/>
                    <a:pt x="233" y="101"/>
                    <a:pt x="233" y="101"/>
                  </a:cubicBezTo>
                  <a:cubicBezTo>
                    <a:pt x="222" y="46"/>
                    <a:pt x="172"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0"/>
            <p:cNvSpPr/>
            <p:nvPr/>
          </p:nvSpPr>
          <p:spPr>
            <a:xfrm>
              <a:off x="-1521097" y="1153432"/>
              <a:ext cx="20430" cy="56453"/>
            </a:xfrm>
            <a:custGeom>
              <a:avLst/>
              <a:gdLst/>
              <a:ahLst/>
              <a:cxnLst/>
              <a:rect l="l" t="t" r="r" b="b"/>
              <a:pathLst>
                <a:path w="663" h="1832" extrusionOk="0">
                  <a:moveTo>
                    <a:pt x="122" y="1"/>
                  </a:moveTo>
                  <a:cubicBezTo>
                    <a:pt x="114" y="1"/>
                    <a:pt x="106" y="2"/>
                    <a:pt x="98" y="3"/>
                  </a:cubicBezTo>
                  <a:cubicBezTo>
                    <a:pt x="37" y="28"/>
                    <a:pt x="0" y="89"/>
                    <a:pt x="13" y="151"/>
                  </a:cubicBezTo>
                  <a:lnTo>
                    <a:pt x="417" y="1745"/>
                  </a:lnTo>
                  <a:cubicBezTo>
                    <a:pt x="430" y="1795"/>
                    <a:pt x="479" y="1831"/>
                    <a:pt x="528" y="1831"/>
                  </a:cubicBezTo>
                  <a:lnTo>
                    <a:pt x="565" y="1831"/>
                  </a:lnTo>
                  <a:cubicBezTo>
                    <a:pt x="626" y="1807"/>
                    <a:pt x="663" y="1745"/>
                    <a:pt x="638" y="1684"/>
                  </a:cubicBezTo>
                  <a:lnTo>
                    <a:pt x="233" y="89"/>
                  </a:lnTo>
                  <a:cubicBezTo>
                    <a:pt x="223" y="36"/>
                    <a:pt x="175"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0"/>
            <p:cNvSpPr/>
            <p:nvPr/>
          </p:nvSpPr>
          <p:spPr>
            <a:xfrm>
              <a:off x="-1612217" y="1678643"/>
              <a:ext cx="7211" cy="12881"/>
            </a:xfrm>
            <a:custGeom>
              <a:avLst/>
              <a:gdLst/>
              <a:ahLst/>
              <a:cxnLst/>
              <a:rect l="l" t="t" r="r" b="b"/>
              <a:pathLst>
                <a:path w="234" h="418" extrusionOk="0">
                  <a:moveTo>
                    <a:pt x="111" y="1"/>
                  </a:moveTo>
                  <a:cubicBezTo>
                    <a:pt x="50" y="1"/>
                    <a:pt x="1" y="62"/>
                    <a:pt x="1" y="123"/>
                  </a:cubicBezTo>
                  <a:lnTo>
                    <a:pt x="1" y="307"/>
                  </a:lnTo>
                  <a:cubicBezTo>
                    <a:pt x="1" y="369"/>
                    <a:pt x="50" y="418"/>
                    <a:pt x="111" y="418"/>
                  </a:cubicBezTo>
                  <a:cubicBezTo>
                    <a:pt x="172" y="418"/>
                    <a:pt x="234" y="369"/>
                    <a:pt x="234" y="307"/>
                  </a:cubicBezTo>
                  <a:lnTo>
                    <a:pt x="234" y="123"/>
                  </a:lnTo>
                  <a:cubicBezTo>
                    <a:pt x="234" y="62"/>
                    <a:pt x="172"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0"/>
            <p:cNvSpPr/>
            <p:nvPr/>
          </p:nvSpPr>
          <p:spPr>
            <a:xfrm>
              <a:off x="-1802900" y="1223074"/>
              <a:ext cx="374587" cy="262421"/>
            </a:xfrm>
            <a:custGeom>
              <a:avLst/>
              <a:gdLst/>
              <a:ahLst/>
              <a:cxnLst/>
              <a:rect l="l" t="t" r="r" b="b"/>
              <a:pathLst>
                <a:path w="12156" h="8516" extrusionOk="0">
                  <a:moveTo>
                    <a:pt x="6078" y="1"/>
                  </a:moveTo>
                  <a:cubicBezTo>
                    <a:pt x="4091" y="1"/>
                    <a:pt x="2483" y="246"/>
                    <a:pt x="2483" y="565"/>
                  </a:cubicBezTo>
                  <a:cubicBezTo>
                    <a:pt x="2483" y="565"/>
                    <a:pt x="0" y="8515"/>
                    <a:pt x="6050" y="8515"/>
                  </a:cubicBezTo>
                  <a:cubicBezTo>
                    <a:pt x="6059" y="8515"/>
                    <a:pt x="6069" y="8515"/>
                    <a:pt x="6078" y="8515"/>
                  </a:cubicBezTo>
                  <a:cubicBezTo>
                    <a:pt x="6087" y="8515"/>
                    <a:pt x="6097" y="8515"/>
                    <a:pt x="6106" y="8515"/>
                  </a:cubicBezTo>
                  <a:cubicBezTo>
                    <a:pt x="12156" y="8515"/>
                    <a:pt x="9673" y="565"/>
                    <a:pt x="9673" y="565"/>
                  </a:cubicBezTo>
                  <a:cubicBezTo>
                    <a:pt x="9673" y="246"/>
                    <a:pt x="8066" y="1"/>
                    <a:pt x="60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0"/>
            <p:cNvSpPr/>
            <p:nvPr/>
          </p:nvSpPr>
          <p:spPr>
            <a:xfrm>
              <a:off x="-1729807" y="1237064"/>
              <a:ext cx="228771" cy="24621"/>
            </a:xfrm>
            <a:custGeom>
              <a:avLst/>
              <a:gdLst/>
              <a:ahLst/>
              <a:cxnLst/>
              <a:rect l="l" t="t" r="r" b="b"/>
              <a:pathLst>
                <a:path w="7424" h="799" extrusionOk="0">
                  <a:moveTo>
                    <a:pt x="111" y="1"/>
                  </a:moveTo>
                  <a:cubicBezTo>
                    <a:pt x="50" y="1"/>
                    <a:pt x="1" y="50"/>
                    <a:pt x="1" y="111"/>
                  </a:cubicBezTo>
                  <a:cubicBezTo>
                    <a:pt x="1" y="798"/>
                    <a:pt x="3559" y="798"/>
                    <a:pt x="3706" y="798"/>
                  </a:cubicBezTo>
                  <a:cubicBezTo>
                    <a:pt x="3853" y="798"/>
                    <a:pt x="7424" y="798"/>
                    <a:pt x="7424" y="111"/>
                  </a:cubicBezTo>
                  <a:cubicBezTo>
                    <a:pt x="7424" y="50"/>
                    <a:pt x="7374" y="1"/>
                    <a:pt x="7301" y="1"/>
                  </a:cubicBezTo>
                  <a:cubicBezTo>
                    <a:pt x="7239" y="1"/>
                    <a:pt x="7190" y="38"/>
                    <a:pt x="7190" y="111"/>
                  </a:cubicBezTo>
                  <a:cubicBezTo>
                    <a:pt x="7117" y="271"/>
                    <a:pt x="5890" y="565"/>
                    <a:pt x="3706" y="565"/>
                  </a:cubicBezTo>
                  <a:cubicBezTo>
                    <a:pt x="1522" y="565"/>
                    <a:pt x="308" y="283"/>
                    <a:pt x="222" y="111"/>
                  </a:cubicBezTo>
                  <a:cubicBezTo>
                    <a:pt x="222" y="50"/>
                    <a:pt x="173"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0"/>
            <p:cNvSpPr/>
            <p:nvPr/>
          </p:nvSpPr>
          <p:spPr>
            <a:xfrm>
              <a:off x="-1690087" y="1336504"/>
              <a:ext cx="34051" cy="34051"/>
            </a:xfrm>
            <a:custGeom>
              <a:avLst/>
              <a:gdLst/>
              <a:ahLst/>
              <a:cxnLst/>
              <a:rect l="l" t="t" r="r" b="b"/>
              <a:pathLst>
                <a:path w="1105" h="1105" extrusionOk="0">
                  <a:moveTo>
                    <a:pt x="552" y="233"/>
                  </a:moveTo>
                  <a:cubicBezTo>
                    <a:pt x="736" y="233"/>
                    <a:pt x="871" y="381"/>
                    <a:pt x="871" y="552"/>
                  </a:cubicBezTo>
                  <a:cubicBezTo>
                    <a:pt x="871" y="724"/>
                    <a:pt x="736" y="871"/>
                    <a:pt x="552" y="871"/>
                  </a:cubicBezTo>
                  <a:cubicBezTo>
                    <a:pt x="381" y="871"/>
                    <a:pt x="233" y="724"/>
                    <a:pt x="233" y="552"/>
                  </a:cubicBezTo>
                  <a:cubicBezTo>
                    <a:pt x="233" y="381"/>
                    <a:pt x="381" y="233"/>
                    <a:pt x="552" y="233"/>
                  </a:cubicBezTo>
                  <a:close/>
                  <a:moveTo>
                    <a:pt x="552" y="0"/>
                  </a:moveTo>
                  <a:cubicBezTo>
                    <a:pt x="246" y="0"/>
                    <a:pt x="0" y="246"/>
                    <a:pt x="0" y="552"/>
                  </a:cubicBezTo>
                  <a:cubicBezTo>
                    <a:pt x="0" y="859"/>
                    <a:pt x="258" y="1105"/>
                    <a:pt x="552" y="1105"/>
                  </a:cubicBezTo>
                  <a:cubicBezTo>
                    <a:pt x="859" y="1105"/>
                    <a:pt x="1104" y="859"/>
                    <a:pt x="1104" y="552"/>
                  </a:cubicBezTo>
                  <a:cubicBezTo>
                    <a:pt x="1104" y="246"/>
                    <a:pt x="859" y="0"/>
                    <a:pt x="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0"/>
            <p:cNvSpPr/>
            <p:nvPr/>
          </p:nvSpPr>
          <p:spPr>
            <a:xfrm>
              <a:off x="-1563067" y="1392464"/>
              <a:ext cx="34051" cy="34051"/>
            </a:xfrm>
            <a:custGeom>
              <a:avLst/>
              <a:gdLst/>
              <a:ahLst/>
              <a:cxnLst/>
              <a:rect l="l" t="t" r="r" b="b"/>
              <a:pathLst>
                <a:path w="1105" h="1105" extrusionOk="0">
                  <a:moveTo>
                    <a:pt x="553" y="233"/>
                  </a:moveTo>
                  <a:cubicBezTo>
                    <a:pt x="724" y="233"/>
                    <a:pt x="872" y="380"/>
                    <a:pt x="872" y="552"/>
                  </a:cubicBezTo>
                  <a:cubicBezTo>
                    <a:pt x="872" y="724"/>
                    <a:pt x="724" y="871"/>
                    <a:pt x="553" y="871"/>
                  </a:cubicBezTo>
                  <a:cubicBezTo>
                    <a:pt x="381" y="871"/>
                    <a:pt x="234" y="724"/>
                    <a:pt x="234" y="552"/>
                  </a:cubicBezTo>
                  <a:cubicBezTo>
                    <a:pt x="234" y="380"/>
                    <a:pt x="381" y="233"/>
                    <a:pt x="553" y="233"/>
                  </a:cubicBezTo>
                  <a:close/>
                  <a:moveTo>
                    <a:pt x="553" y="0"/>
                  </a:moveTo>
                  <a:cubicBezTo>
                    <a:pt x="246" y="0"/>
                    <a:pt x="0" y="246"/>
                    <a:pt x="0" y="552"/>
                  </a:cubicBezTo>
                  <a:cubicBezTo>
                    <a:pt x="0" y="859"/>
                    <a:pt x="246" y="1104"/>
                    <a:pt x="553" y="1104"/>
                  </a:cubicBezTo>
                  <a:cubicBezTo>
                    <a:pt x="859" y="1104"/>
                    <a:pt x="1105" y="859"/>
                    <a:pt x="1105" y="552"/>
                  </a:cubicBezTo>
                  <a:cubicBezTo>
                    <a:pt x="1105" y="246"/>
                    <a:pt x="859" y="0"/>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0"/>
            <p:cNvSpPr/>
            <p:nvPr/>
          </p:nvSpPr>
          <p:spPr>
            <a:xfrm>
              <a:off x="-1685927" y="1307014"/>
              <a:ext cx="34051" cy="34051"/>
            </a:xfrm>
            <a:custGeom>
              <a:avLst/>
              <a:gdLst/>
              <a:ahLst/>
              <a:cxnLst/>
              <a:rect l="l" t="t" r="r" b="b"/>
              <a:pathLst>
                <a:path w="1105" h="1105" extrusionOk="0">
                  <a:moveTo>
                    <a:pt x="552" y="246"/>
                  </a:moveTo>
                  <a:cubicBezTo>
                    <a:pt x="724" y="246"/>
                    <a:pt x="871" y="381"/>
                    <a:pt x="871" y="553"/>
                  </a:cubicBezTo>
                  <a:cubicBezTo>
                    <a:pt x="871" y="737"/>
                    <a:pt x="724" y="872"/>
                    <a:pt x="552" y="872"/>
                  </a:cubicBezTo>
                  <a:cubicBezTo>
                    <a:pt x="380" y="872"/>
                    <a:pt x="233" y="737"/>
                    <a:pt x="233" y="553"/>
                  </a:cubicBezTo>
                  <a:cubicBezTo>
                    <a:pt x="233" y="381"/>
                    <a:pt x="380" y="246"/>
                    <a:pt x="552" y="246"/>
                  </a:cubicBezTo>
                  <a:close/>
                  <a:moveTo>
                    <a:pt x="552" y="0"/>
                  </a:moveTo>
                  <a:cubicBezTo>
                    <a:pt x="246" y="0"/>
                    <a:pt x="0" y="246"/>
                    <a:pt x="0" y="553"/>
                  </a:cubicBezTo>
                  <a:cubicBezTo>
                    <a:pt x="0" y="859"/>
                    <a:pt x="246" y="1105"/>
                    <a:pt x="552" y="1105"/>
                  </a:cubicBezTo>
                  <a:cubicBezTo>
                    <a:pt x="859" y="1105"/>
                    <a:pt x="1104" y="859"/>
                    <a:pt x="1104" y="553"/>
                  </a:cubicBezTo>
                  <a:cubicBezTo>
                    <a:pt x="1104" y="246"/>
                    <a:pt x="859" y="0"/>
                    <a:pt x="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0"/>
            <p:cNvSpPr/>
            <p:nvPr/>
          </p:nvSpPr>
          <p:spPr>
            <a:xfrm>
              <a:off x="-1665157" y="1399243"/>
              <a:ext cx="55621" cy="55621"/>
            </a:xfrm>
            <a:custGeom>
              <a:avLst/>
              <a:gdLst/>
              <a:ahLst/>
              <a:cxnLst/>
              <a:rect l="l" t="t" r="r" b="b"/>
              <a:pathLst>
                <a:path w="1805" h="1805" extrusionOk="0">
                  <a:moveTo>
                    <a:pt x="909" y="234"/>
                  </a:moveTo>
                  <a:cubicBezTo>
                    <a:pt x="1277" y="234"/>
                    <a:pt x="1571" y="529"/>
                    <a:pt x="1571" y="909"/>
                  </a:cubicBezTo>
                  <a:cubicBezTo>
                    <a:pt x="1571" y="1277"/>
                    <a:pt x="1277" y="1571"/>
                    <a:pt x="909" y="1571"/>
                  </a:cubicBezTo>
                  <a:cubicBezTo>
                    <a:pt x="528" y="1571"/>
                    <a:pt x="234" y="1277"/>
                    <a:pt x="234" y="909"/>
                  </a:cubicBezTo>
                  <a:cubicBezTo>
                    <a:pt x="234" y="529"/>
                    <a:pt x="541" y="234"/>
                    <a:pt x="909" y="234"/>
                  </a:cubicBezTo>
                  <a:close/>
                  <a:moveTo>
                    <a:pt x="909" y="1"/>
                  </a:moveTo>
                  <a:cubicBezTo>
                    <a:pt x="406" y="1"/>
                    <a:pt x="1" y="406"/>
                    <a:pt x="1" y="909"/>
                  </a:cubicBezTo>
                  <a:cubicBezTo>
                    <a:pt x="1" y="1400"/>
                    <a:pt x="406" y="1804"/>
                    <a:pt x="909" y="1804"/>
                  </a:cubicBezTo>
                  <a:cubicBezTo>
                    <a:pt x="1400" y="1804"/>
                    <a:pt x="1804" y="1400"/>
                    <a:pt x="1804" y="909"/>
                  </a:cubicBezTo>
                  <a:cubicBezTo>
                    <a:pt x="1804" y="406"/>
                    <a:pt x="1400" y="1"/>
                    <a:pt x="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0"/>
            <p:cNvSpPr/>
            <p:nvPr/>
          </p:nvSpPr>
          <p:spPr>
            <a:xfrm>
              <a:off x="-1603527" y="1279804"/>
              <a:ext cx="55621" cy="55590"/>
            </a:xfrm>
            <a:custGeom>
              <a:avLst/>
              <a:gdLst/>
              <a:ahLst/>
              <a:cxnLst/>
              <a:rect l="l" t="t" r="r" b="b"/>
              <a:pathLst>
                <a:path w="1805" h="1804" extrusionOk="0">
                  <a:moveTo>
                    <a:pt x="896" y="233"/>
                  </a:moveTo>
                  <a:cubicBezTo>
                    <a:pt x="1264" y="233"/>
                    <a:pt x="1571" y="528"/>
                    <a:pt x="1571" y="908"/>
                  </a:cubicBezTo>
                  <a:cubicBezTo>
                    <a:pt x="1571" y="1276"/>
                    <a:pt x="1264" y="1570"/>
                    <a:pt x="896" y="1570"/>
                  </a:cubicBezTo>
                  <a:cubicBezTo>
                    <a:pt x="528" y="1570"/>
                    <a:pt x="222" y="1276"/>
                    <a:pt x="222" y="908"/>
                  </a:cubicBezTo>
                  <a:cubicBezTo>
                    <a:pt x="222" y="528"/>
                    <a:pt x="528" y="233"/>
                    <a:pt x="896" y="233"/>
                  </a:cubicBezTo>
                  <a:close/>
                  <a:moveTo>
                    <a:pt x="896" y="0"/>
                  </a:moveTo>
                  <a:cubicBezTo>
                    <a:pt x="406" y="0"/>
                    <a:pt x="1" y="405"/>
                    <a:pt x="1" y="908"/>
                  </a:cubicBezTo>
                  <a:cubicBezTo>
                    <a:pt x="1" y="1399"/>
                    <a:pt x="393" y="1804"/>
                    <a:pt x="896" y="1804"/>
                  </a:cubicBezTo>
                  <a:cubicBezTo>
                    <a:pt x="1399" y="1804"/>
                    <a:pt x="1804" y="1399"/>
                    <a:pt x="1804" y="908"/>
                  </a:cubicBezTo>
                  <a:cubicBezTo>
                    <a:pt x="1804" y="405"/>
                    <a:pt x="1399" y="0"/>
                    <a:pt x="8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0"/>
            <p:cNvSpPr/>
            <p:nvPr/>
          </p:nvSpPr>
          <p:spPr>
            <a:xfrm>
              <a:off x="-1609197" y="1363344"/>
              <a:ext cx="21971" cy="20430"/>
            </a:xfrm>
            <a:custGeom>
              <a:avLst/>
              <a:gdLst/>
              <a:ahLst/>
              <a:cxnLst/>
              <a:rect l="l" t="t" r="r" b="b"/>
              <a:pathLst>
                <a:path w="713" h="663" extrusionOk="0">
                  <a:moveTo>
                    <a:pt x="344" y="234"/>
                  </a:moveTo>
                  <a:cubicBezTo>
                    <a:pt x="393" y="234"/>
                    <a:pt x="430" y="258"/>
                    <a:pt x="442" y="307"/>
                  </a:cubicBezTo>
                  <a:cubicBezTo>
                    <a:pt x="455" y="356"/>
                    <a:pt x="418" y="418"/>
                    <a:pt x="369" y="430"/>
                  </a:cubicBezTo>
                  <a:cubicBezTo>
                    <a:pt x="344" y="430"/>
                    <a:pt x="320" y="430"/>
                    <a:pt x="295" y="418"/>
                  </a:cubicBezTo>
                  <a:cubicBezTo>
                    <a:pt x="271" y="405"/>
                    <a:pt x="258" y="381"/>
                    <a:pt x="246" y="356"/>
                  </a:cubicBezTo>
                  <a:cubicBezTo>
                    <a:pt x="246" y="332"/>
                    <a:pt x="246" y="295"/>
                    <a:pt x="258" y="283"/>
                  </a:cubicBezTo>
                  <a:cubicBezTo>
                    <a:pt x="271" y="258"/>
                    <a:pt x="295" y="234"/>
                    <a:pt x="320" y="234"/>
                  </a:cubicBezTo>
                  <a:close/>
                  <a:moveTo>
                    <a:pt x="356" y="0"/>
                  </a:moveTo>
                  <a:cubicBezTo>
                    <a:pt x="328" y="0"/>
                    <a:pt x="299" y="5"/>
                    <a:pt x="271" y="13"/>
                  </a:cubicBezTo>
                  <a:cubicBezTo>
                    <a:pt x="185" y="25"/>
                    <a:pt x="111" y="74"/>
                    <a:pt x="62" y="160"/>
                  </a:cubicBezTo>
                  <a:cubicBezTo>
                    <a:pt x="25" y="234"/>
                    <a:pt x="1" y="319"/>
                    <a:pt x="25" y="405"/>
                  </a:cubicBezTo>
                  <a:cubicBezTo>
                    <a:pt x="50" y="491"/>
                    <a:pt x="99" y="565"/>
                    <a:pt x="172" y="614"/>
                  </a:cubicBezTo>
                  <a:cubicBezTo>
                    <a:pt x="222" y="651"/>
                    <a:pt x="283" y="663"/>
                    <a:pt x="344" y="663"/>
                  </a:cubicBezTo>
                  <a:cubicBezTo>
                    <a:pt x="369" y="663"/>
                    <a:pt x="393" y="663"/>
                    <a:pt x="418" y="651"/>
                  </a:cubicBezTo>
                  <a:cubicBezTo>
                    <a:pt x="602" y="614"/>
                    <a:pt x="712" y="430"/>
                    <a:pt x="675" y="258"/>
                  </a:cubicBezTo>
                  <a:cubicBezTo>
                    <a:pt x="651" y="172"/>
                    <a:pt x="602" y="99"/>
                    <a:pt x="528" y="50"/>
                  </a:cubicBezTo>
                  <a:cubicBezTo>
                    <a:pt x="471" y="17"/>
                    <a:pt x="414" y="0"/>
                    <a:pt x="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0"/>
            <p:cNvSpPr/>
            <p:nvPr/>
          </p:nvSpPr>
          <p:spPr>
            <a:xfrm>
              <a:off x="-1707497" y="1281684"/>
              <a:ext cx="20461" cy="20831"/>
            </a:xfrm>
            <a:custGeom>
              <a:avLst/>
              <a:gdLst/>
              <a:ahLst/>
              <a:cxnLst/>
              <a:rect l="l" t="t" r="r" b="b"/>
              <a:pathLst>
                <a:path w="664" h="676" extrusionOk="0">
                  <a:moveTo>
                    <a:pt x="332" y="234"/>
                  </a:moveTo>
                  <a:cubicBezTo>
                    <a:pt x="393" y="234"/>
                    <a:pt x="430" y="283"/>
                    <a:pt x="430" y="344"/>
                  </a:cubicBezTo>
                  <a:cubicBezTo>
                    <a:pt x="430" y="393"/>
                    <a:pt x="393" y="442"/>
                    <a:pt x="332" y="442"/>
                  </a:cubicBezTo>
                  <a:cubicBezTo>
                    <a:pt x="271" y="442"/>
                    <a:pt x="234" y="393"/>
                    <a:pt x="234" y="344"/>
                  </a:cubicBezTo>
                  <a:cubicBezTo>
                    <a:pt x="234" y="283"/>
                    <a:pt x="283" y="234"/>
                    <a:pt x="332" y="234"/>
                  </a:cubicBezTo>
                  <a:close/>
                  <a:moveTo>
                    <a:pt x="332" y="0"/>
                  </a:moveTo>
                  <a:cubicBezTo>
                    <a:pt x="148" y="0"/>
                    <a:pt x="1" y="148"/>
                    <a:pt x="1" y="332"/>
                  </a:cubicBezTo>
                  <a:cubicBezTo>
                    <a:pt x="1" y="516"/>
                    <a:pt x="148" y="675"/>
                    <a:pt x="332" y="675"/>
                  </a:cubicBezTo>
                  <a:cubicBezTo>
                    <a:pt x="516" y="675"/>
                    <a:pt x="663" y="516"/>
                    <a:pt x="663" y="332"/>
                  </a:cubicBezTo>
                  <a:cubicBezTo>
                    <a:pt x="663" y="148"/>
                    <a:pt x="516" y="0"/>
                    <a:pt x="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0"/>
            <p:cNvSpPr/>
            <p:nvPr/>
          </p:nvSpPr>
          <p:spPr>
            <a:xfrm>
              <a:off x="-1623557" y="1351018"/>
              <a:ext cx="22341" cy="20307"/>
            </a:xfrm>
            <a:custGeom>
              <a:avLst/>
              <a:gdLst/>
              <a:ahLst/>
              <a:cxnLst/>
              <a:rect l="l" t="t" r="r" b="b"/>
              <a:pathLst>
                <a:path w="725" h="659" extrusionOk="0">
                  <a:moveTo>
                    <a:pt x="356" y="229"/>
                  </a:moveTo>
                  <a:cubicBezTo>
                    <a:pt x="405" y="229"/>
                    <a:pt x="442" y="266"/>
                    <a:pt x="454" y="315"/>
                  </a:cubicBezTo>
                  <a:cubicBezTo>
                    <a:pt x="467" y="364"/>
                    <a:pt x="442" y="413"/>
                    <a:pt x="381" y="425"/>
                  </a:cubicBezTo>
                  <a:cubicBezTo>
                    <a:pt x="373" y="427"/>
                    <a:pt x="364" y="428"/>
                    <a:pt x="356" y="428"/>
                  </a:cubicBezTo>
                  <a:cubicBezTo>
                    <a:pt x="313" y="428"/>
                    <a:pt x="268" y="403"/>
                    <a:pt x="258" y="351"/>
                  </a:cubicBezTo>
                  <a:cubicBezTo>
                    <a:pt x="246" y="302"/>
                    <a:pt x="283" y="241"/>
                    <a:pt x="332" y="229"/>
                  </a:cubicBezTo>
                  <a:close/>
                  <a:moveTo>
                    <a:pt x="354" y="1"/>
                  </a:moveTo>
                  <a:cubicBezTo>
                    <a:pt x="330" y="1"/>
                    <a:pt x="307" y="3"/>
                    <a:pt x="283" y="8"/>
                  </a:cubicBezTo>
                  <a:cubicBezTo>
                    <a:pt x="111" y="45"/>
                    <a:pt x="0" y="229"/>
                    <a:pt x="37" y="400"/>
                  </a:cubicBezTo>
                  <a:cubicBezTo>
                    <a:pt x="74" y="560"/>
                    <a:pt x="209" y="658"/>
                    <a:pt x="356" y="658"/>
                  </a:cubicBezTo>
                  <a:lnTo>
                    <a:pt x="430" y="658"/>
                  </a:lnTo>
                  <a:cubicBezTo>
                    <a:pt x="614" y="609"/>
                    <a:pt x="724" y="437"/>
                    <a:pt x="688" y="253"/>
                  </a:cubicBezTo>
                  <a:cubicBezTo>
                    <a:pt x="645" y="104"/>
                    <a:pt x="509"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0"/>
            <p:cNvSpPr/>
            <p:nvPr/>
          </p:nvSpPr>
          <p:spPr>
            <a:xfrm>
              <a:off x="-1711657" y="1379213"/>
              <a:ext cx="20831" cy="20461"/>
            </a:xfrm>
            <a:custGeom>
              <a:avLst/>
              <a:gdLst/>
              <a:ahLst/>
              <a:cxnLst/>
              <a:rect l="l" t="t" r="r" b="b"/>
              <a:pathLst>
                <a:path w="676" h="664" extrusionOk="0">
                  <a:moveTo>
                    <a:pt x="344" y="234"/>
                  </a:moveTo>
                  <a:cubicBezTo>
                    <a:pt x="393" y="234"/>
                    <a:pt x="443" y="271"/>
                    <a:pt x="443" y="332"/>
                  </a:cubicBezTo>
                  <a:cubicBezTo>
                    <a:pt x="443" y="393"/>
                    <a:pt x="393" y="430"/>
                    <a:pt x="344" y="430"/>
                  </a:cubicBezTo>
                  <a:cubicBezTo>
                    <a:pt x="283" y="430"/>
                    <a:pt x="234" y="393"/>
                    <a:pt x="234" y="332"/>
                  </a:cubicBezTo>
                  <a:cubicBezTo>
                    <a:pt x="234" y="271"/>
                    <a:pt x="283" y="234"/>
                    <a:pt x="344" y="234"/>
                  </a:cubicBezTo>
                  <a:close/>
                  <a:moveTo>
                    <a:pt x="344" y="1"/>
                  </a:moveTo>
                  <a:cubicBezTo>
                    <a:pt x="160" y="1"/>
                    <a:pt x="1" y="148"/>
                    <a:pt x="1" y="332"/>
                  </a:cubicBezTo>
                  <a:cubicBezTo>
                    <a:pt x="1" y="516"/>
                    <a:pt x="160" y="663"/>
                    <a:pt x="344" y="663"/>
                  </a:cubicBezTo>
                  <a:cubicBezTo>
                    <a:pt x="528" y="663"/>
                    <a:pt x="676" y="516"/>
                    <a:pt x="676" y="332"/>
                  </a:cubicBezTo>
                  <a:cubicBezTo>
                    <a:pt x="676" y="148"/>
                    <a:pt x="528"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0"/>
            <p:cNvSpPr/>
            <p:nvPr/>
          </p:nvSpPr>
          <p:spPr>
            <a:xfrm>
              <a:off x="-1527907" y="1333484"/>
              <a:ext cx="20430" cy="20430"/>
            </a:xfrm>
            <a:custGeom>
              <a:avLst/>
              <a:gdLst/>
              <a:ahLst/>
              <a:cxnLst/>
              <a:rect l="l" t="t" r="r" b="b"/>
              <a:pathLst>
                <a:path w="663" h="663" extrusionOk="0">
                  <a:moveTo>
                    <a:pt x="332" y="233"/>
                  </a:moveTo>
                  <a:cubicBezTo>
                    <a:pt x="393" y="233"/>
                    <a:pt x="430" y="270"/>
                    <a:pt x="430" y="331"/>
                  </a:cubicBezTo>
                  <a:cubicBezTo>
                    <a:pt x="430" y="381"/>
                    <a:pt x="393" y="430"/>
                    <a:pt x="332" y="430"/>
                  </a:cubicBezTo>
                  <a:cubicBezTo>
                    <a:pt x="283" y="430"/>
                    <a:pt x="234" y="381"/>
                    <a:pt x="234" y="331"/>
                  </a:cubicBezTo>
                  <a:cubicBezTo>
                    <a:pt x="234" y="270"/>
                    <a:pt x="283" y="233"/>
                    <a:pt x="332" y="233"/>
                  </a:cubicBezTo>
                  <a:close/>
                  <a:moveTo>
                    <a:pt x="332" y="0"/>
                  </a:moveTo>
                  <a:cubicBezTo>
                    <a:pt x="148" y="0"/>
                    <a:pt x="0" y="147"/>
                    <a:pt x="0" y="331"/>
                  </a:cubicBezTo>
                  <a:cubicBezTo>
                    <a:pt x="0" y="516"/>
                    <a:pt x="148" y="663"/>
                    <a:pt x="332" y="663"/>
                  </a:cubicBezTo>
                  <a:cubicBezTo>
                    <a:pt x="516" y="663"/>
                    <a:pt x="663" y="516"/>
                    <a:pt x="663" y="331"/>
                  </a:cubicBezTo>
                  <a:cubicBezTo>
                    <a:pt x="663" y="147"/>
                    <a:pt x="516" y="0"/>
                    <a:pt x="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7" name="Google Shape;2077;p40"/>
          <p:cNvSpPr/>
          <p:nvPr/>
        </p:nvSpPr>
        <p:spPr>
          <a:xfrm rot="5400000">
            <a:off x="7671600" y="3671100"/>
            <a:ext cx="1028700" cy="1916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0"/>
          <p:cNvSpPr/>
          <p:nvPr/>
        </p:nvSpPr>
        <p:spPr>
          <a:xfrm rot="5400000">
            <a:off x="8562490" y="4411401"/>
            <a:ext cx="384502" cy="385193"/>
          </a:xfrm>
          <a:custGeom>
            <a:avLst/>
            <a:gdLst/>
            <a:ahLst/>
            <a:cxnLst/>
            <a:rect l="l" t="t" r="r" b="b"/>
            <a:pathLst>
              <a:path w="5866" h="5877" extrusionOk="0">
                <a:moveTo>
                  <a:pt x="3988" y="0"/>
                </a:moveTo>
                <a:lnTo>
                  <a:pt x="2872" y="1693"/>
                </a:lnTo>
                <a:lnTo>
                  <a:pt x="1596" y="123"/>
                </a:lnTo>
                <a:lnTo>
                  <a:pt x="2013" y="2098"/>
                </a:lnTo>
                <a:lnTo>
                  <a:pt x="1" y="1889"/>
                </a:lnTo>
                <a:lnTo>
                  <a:pt x="1" y="1889"/>
                </a:lnTo>
                <a:lnTo>
                  <a:pt x="1694" y="2994"/>
                </a:lnTo>
                <a:lnTo>
                  <a:pt x="111" y="4270"/>
                </a:lnTo>
                <a:lnTo>
                  <a:pt x="111" y="4270"/>
                </a:lnTo>
                <a:lnTo>
                  <a:pt x="2099" y="3852"/>
                </a:lnTo>
                <a:lnTo>
                  <a:pt x="1890" y="5877"/>
                </a:lnTo>
                <a:lnTo>
                  <a:pt x="2994" y="4184"/>
                </a:lnTo>
                <a:lnTo>
                  <a:pt x="4270" y="5754"/>
                </a:lnTo>
                <a:lnTo>
                  <a:pt x="3853" y="3766"/>
                </a:lnTo>
                <a:lnTo>
                  <a:pt x="5865" y="3987"/>
                </a:lnTo>
                <a:lnTo>
                  <a:pt x="4172" y="2871"/>
                </a:lnTo>
                <a:lnTo>
                  <a:pt x="5755" y="1607"/>
                </a:lnTo>
                <a:lnTo>
                  <a:pt x="3767" y="2012"/>
                </a:lnTo>
                <a:lnTo>
                  <a:pt x="3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0"/>
          <p:cNvSpPr/>
          <p:nvPr/>
        </p:nvSpPr>
        <p:spPr>
          <a:xfrm rot="5400000">
            <a:off x="7437938" y="4411761"/>
            <a:ext cx="384502" cy="384472"/>
          </a:xfrm>
          <a:custGeom>
            <a:avLst/>
            <a:gdLst/>
            <a:ahLst/>
            <a:cxnLst/>
            <a:rect l="l" t="t" r="r" b="b"/>
            <a:pathLst>
              <a:path w="5866" h="5866" extrusionOk="0">
                <a:moveTo>
                  <a:pt x="3988" y="1"/>
                </a:moveTo>
                <a:lnTo>
                  <a:pt x="2872" y="1694"/>
                </a:lnTo>
                <a:lnTo>
                  <a:pt x="1596" y="111"/>
                </a:lnTo>
                <a:lnTo>
                  <a:pt x="2013" y="2099"/>
                </a:lnTo>
                <a:lnTo>
                  <a:pt x="1" y="1878"/>
                </a:lnTo>
                <a:lnTo>
                  <a:pt x="1694" y="2994"/>
                </a:lnTo>
                <a:lnTo>
                  <a:pt x="111" y="4270"/>
                </a:lnTo>
                <a:lnTo>
                  <a:pt x="111" y="4270"/>
                </a:lnTo>
                <a:lnTo>
                  <a:pt x="2099" y="3853"/>
                </a:lnTo>
                <a:lnTo>
                  <a:pt x="1890" y="5865"/>
                </a:lnTo>
                <a:lnTo>
                  <a:pt x="2994" y="4172"/>
                </a:lnTo>
                <a:lnTo>
                  <a:pt x="4270" y="5755"/>
                </a:lnTo>
                <a:lnTo>
                  <a:pt x="3853" y="3767"/>
                </a:lnTo>
                <a:lnTo>
                  <a:pt x="5865" y="3988"/>
                </a:lnTo>
                <a:lnTo>
                  <a:pt x="4172" y="2872"/>
                </a:lnTo>
                <a:lnTo>
                  <a:pt x="5755" y="1596"/>
                </a:lnTo>
                <a:lnTo>
                  <a:pt x="3767" y="2013"/>
                </a:lnTo>
                <a:lnTo>
                  <a:pt x="3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0"/>
          <p:cNvSpPr/>
          <p:nvPr/>
        </p:nvSpPr>
        <p:spPr>
          <a:xfrm rot="5400000">
            <a:off x="7984729" y="4411794"/>
            <a:ext cx="384502" cy="384407"/>
          </a:xfrm>
          <a:custGeom>
            <a:avLst/>
            <a:gdLst/>
            <a:ahLst/>
            <a:cxnLst/>
            <a:rect l="l" t="t" r="r" b="b"/>
            <a:pathLst>
              <a:path w="5866" h="5865" extrusionOk="0">
                <a:moveTo>
                  <a:pt x="3988" y="0"/>
                </a:moveTo>
                <a:lnTo>
                  <a:pt x="2872" y="1693"/>
                </a:lnTo>
                <a:lnTo>
                  <a:pt x="1596" y="111"/>
                </a:lnTo>
                <a:lnTo>
                  <a:pt x="2013" y="2098"/>
                </a:lnTo>
                <a:lnTo>
                  <a:pt x="1" y="1877"/>
                </a:lnTo>
                <a:lnTo>
                  <a:pt x="1" y="1877"/>
                </a:lnTo>
                <a:lnTo>
                  <a:pt x="1694" y="2994"/>
                </a:lnTo>
                <a:lnTo>
                  <a:pt x="111" y="4270"/>
                </a:lnTo>
                <a:lnTo>
                  <a:pt x="111" y="4270"/>
                </a:lnTo>
                <a:lnTo>
                  <a:pt x="2099" y="3853"/>
                </a:lnTo>
                <a:lnTo>
                  <a:pt x="1890" y="5865"/>
                </a:lnTo>
                <a:lnTo>
                  <a:pt x="2994" y="4172"/>
                </a:lnTo>
                <a:lnTo>
                  <a:pt x="4270" y="5754"/>
                </a:lnTo>
                <a:lnTo>
                  <a:pt x="3853" y="3767"/>
                </a:lnTo>
                <a:lnTo>
                  <a:pt x="5865" y="3975"/>
                </a:lnTo>
                <a:lnTo>
                  <a:pt x="4172" y="2871"/>
                </a:lnTo>
                <a:lnTo>
                  <a:pt x="5755" y="1595"/>
                </a:lnTo>
                <a:lnTo>
                  <a:pt x="3767" y="2012"/>
                </a:lnTo>
                <a:lnTo>
                  <a:pt x="3767" y="2012"/>
                </a:lnTo>
                <a:lnTo>
                  <a:pt x="3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0"/>
          <p:cNvSpPr/>
          <p:nvPr/>
        </p:nvSpPr>
        <p:spPr>
          <a:xfrm flipH="1">
            <a:off x="1229766" y="1085201"/>
            <a:ext cx="177225" cy="177225"/>
          </a:xfrm>
          <a:custGeom>
            <a:avLst/>
            <a:gdLst/>
            <a:ahLst/>
            <a:cxnLst/>
            <a:rect l="l" t="t" r="r" b="b"/>
            <a:pathLst>
              <a:path w="4565" h="4565" extrusionOk="0">
                <a:moveTo>
                  <a:pt x="2282" y="1"/>
                </a:moveTo>
                <a:cubicBezTo>
                  <a:pt x="1877" y="1"/>
                  <a:pt x="1988" y="1571"/>
                  <a:pt x="1988" y="1571"/>
                </a:cubicBezTo>
                <a:cubicBezTo>
                  <a:pt x="1988" y="1571"/>
                  <a:pt x="1154" y="620"/>
                  <a:pt x="776" y="620"/>
                </a:cubicBezTo>
                <a:cubicBezTo>
                  <a:pt x="731" y="620"/>
                  <a:pt x="693" y="633"/>
                  <a:pt x="663" y="663"/>
                </a:cubicBezTo>
                <a:cubicBezTo>
                  <a:pt x="381" y="945"/>
                  <a:pt x="1571" y="1988"/>
                  <a:pt x="1571" y="1988"/>
                </a:cubicBezTo>
                <a:cubicBezTo>
                  <a:pt x="1571" y="1988"/>
                  <a:pt x="1375" y="1974"/>
                  <a:pt x="1122" y="1974"/>
                </a:cubicBezTo>
                <a:cubicBezTo>
                  <a:pt x="658" y="1974"/>
                  <a:pt x="0" y="2021"/>
                  <a:pt x="0" y="2283"/>
                </a:cubicBezTo>
                <a:cubicBezTo>
                  <a:pt x="0" y="2544"/>
                  <a:pt x="698" y="2588"/>
                  <a:pt x="1164" y="2588"/>
                </a:cubicBezTo>
                <a:cubicBezTo>
                  <a:pt x="1396" y="2588"/>
                  <a:pt x="1571" y="2577"/>
                  <a:pt x="1571" y="2577"/>
                </a:cubicBezTo>
                <a:lnTo>
                  <a:pt x="1571" y="2577"/>
                </a:lnTo>
                <a:cubicBezTo>
                  <a:pt x="1571" y="2577"/>
                  <a:pt x="381" y="3608"/>
                  <a:pt x="663" y="3890"/>
                </a:cubicBezTo>
                <a:cubicBezTo>
                  <a:pt x="693" y="3920"/>
                  <a:pt x="732" y="3934"/>
                  <a:pt x="777" y="3934"/>
                </a:cubicBezTo>
                <a:cubicBezTo>
                  <a:pt x="1156" y="3934"/>
                  <a:pt x="1988" y="2994"/>
                  <a:pt x="1988" y="2994"/>
                </a:cubicBezTo>
                <a:lnTo>
                  <a:pt x="1988" y="2994"/>
                </a:lnTo>
                <a:cubicBezTo>
                  <a:pt x="1988" y="2994"/>
                  <a:pt x="1878" y="4565"/>
                  <a:pt x="2282" y="4565"/>
                </a:cubicBezTo>
                <a:cubicBezTo>
                  <a:pt x="2675" y="4565"/>
                  <a:pt x="2577" y="2994"/>
                  <a:pt x="2577" y="2994"/>
                </a:cubicBezTo>
                <a:lnTo>
                  <a:pt x="2577" y="2994"/>
                </a:lnTo>
                <a:cubicBezTo>
                  <a:pt x="2577" y="2994"/>
                  <a:pt x="3399" y="3934"/>
                  <a:pt x="3775" y="3934"/>
                </a:cubicBezTo>
                <a:cubicBezTo>
                  <a:pt x="3821" y="3934"/>
                  <a:pt x="3859" y="3920"/>
                  <a:pt x="3890" y="3890"/>
                </a:cubicBezTo>
                <a:cubicBezTo>
                  <a:pt x="4172" y="3608"/>
                  <a:pt x="2994" y="2577"/>
                  <a:pt x="2994" y="2577"/>
                </a:cubicBezTo>
                <a:lnTo>
                  <a:pt x="2994" y="2577"/>
                </a:lnTo>
                <a:cubicBezTo>
                  <a:pt x="2994" y="2577"/>
                  <a:pt x="3168" y="2588"/>
                  <a:pt x="3401" y="2588"/>
                </a:cubicBezTo>
                <a:cubicBezTo>
                  <a:pt x="3866" y="2588"/>
                  <a:pt x="4564" y="2544"/>
                  <a:pt x="4564" y="2283"/>
                </a:cubicBezTo>
                <a:cubicBezTo>
                  <a:pt x="4564" y="2021"/>
                  <a:pt x="3907" y="1974"/>
                  <a:pt x="3443" y="1974"/>
                </a:cubicBezTo>
                <a:cubicBezTo>
                  <a:pt x="3190" y="1974"/>
                  <a:pt x="2994" y="1988"/>
                  <a:pt x="2994" y="1988"/>
                </a:cubicBezTo>
                <a:cubicBezTo>
                  <a:pt x="2994" y="1988"/>
                  <a:pt x="4172" y="945"/>
                  <a:pt x="3890" y="663"/>
                </a:cubicBezTo>
                <a:cubicBezTo>
                  <a:pt x="3860" y="633"/>
                  <a:pt x="3821" y="620"/>
                  <a:pt x="3777" y="620"/>
                </a:cubicBezTo>
                <a:cubicBezTo>
                  <a:pt x="3400" y="620"/>
                  <a:pt x="2577" y="1571"/>
                  <a:pt x="2577" y="1571"/>
                </a:cubicBezTo>
                <a:cubicBezTo>
                  <a:pt x="2577" y="1571"/>
                  <a:pt x="2675" y="1"/>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0"/>
          <p:cNvSpPr/>
          <p:nvPr/>
        </p:nvSpPr>
        <p:spPr>
          <a:xfrm flipH="1">
            <a:off x="928683" y="2971677"/>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0"/>
          <p:cNvSpPr/>
          <p:nvPr/>
        </p:nvSpPr>
        <p:spPr>
          <a:xfrm flipH="1">
            <a:off x="4792483" y="4363790"/>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a:extLst>
              <a:ext uri="{FF2B5EF4-FFF2-40B4-BE49-F238E27FC236}">
                <a16:creationId xmlns:a16="http://schemas.microsoft.com/office/drawing/2014/main" id="{B0621357-1E0B-44A2-A969-0CAC138CD730}"/>
              </a:ext>
            </a:extLst>
          </p:cNvPr>
          <p:cNvPicPr>
            <a:picLocks noChangeAspect="1"/>
          </p:cNvPicPr>
          <p:nvPr/>
        </p:nvPicPr>
        <p:blipFill rotWithShape="1">
          <a:blip r:embed="rId3"/>
          <a:srcRect l="9929" t="10516" r="9851" b="27240"/>
          <a:stretch/>
        </p:blipFill>
        <p:spPr>
          <a:xfrm>
            <a:off x="2573472" y="1168837"/>
            <a:ext cx="3862778" cy="3996242"/>
          </a:xfrm>
          <a:prstGeom prst="rect">
            <a:avLst/>
          </a:prstGeom>
        </p:spPr>
      </p:pic>
    </p:spTree>
    <p:extLst>
      <p:ext uri="{BB962C8B-B14F-4D97-AF65-F5344CB8AC3E}">
        <p14:creationId xmlns:p14="http://schemas.microsoft.com/office/powerpoint/2010/main" val="2609649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1"/>
        <p:cNvGrpSpPr/>
        <p:nvPr/>
      </p:nvGrpSpPr>
      <p:grpSpPr>
        <a:xfrm>
          <a:off x="0" y="0"/>
          <a:ext cx="0" cy="0"/>
          <a:chOff x="0" y="0"/>
          <a:chExt cx="0" cy="0"/>
        </a:xfrm>
      </p:grpSpPr>
      <p:grpSp>
        <p:nvGrpSpPr>
          <p:cNvPr id="1952" name="Google Shape;1952;p40"/>
          <p:cNvGrpSpPr/>
          <p:nvPr/>
        </p:nvGrpSpPr>
        <p:grpSpPr>
          <a:xfrm rot="-779002">
            <a:off x="7716655" y="2727100"/>
            <a:ext cx="524939" cy="1195540"/>
            <a:chOff x="-62973" y="2451964"/>
            <a:chExt cx="625329" cy="1424177"/>
          </a:xfrm>
        </p:grpSpPr>
        <p:sp>
          <p:nvSpPr>
            <p:cNvPr id="1953" name="Google Shape;1953;p40"/>
            <p:cNvSpPr/>
            <p:nvPr/>
          </p:nvSpPr>
          <p:spPr>
            <a:xfrm>
              <a:off x="143056" y="3033782"/>
              <a:ext cx="227261" cy="842359"/>
            </a:xfrm>
            <a:custGeom>
              <a:avLst/>
              <a:gdLst/>
              <a:ahLst/>
              <a:cxnLst/>
              <a:rect l="l" t="t" r="r" b="b"/>
              <a:pathLst>
                <a:path w="7375" h="27336" extrusionOk="0">
                  <a:moveTo>
                    <a:pt x="3693" y="1"/>
                  </a:moveTo>
                  <a:cubicBezTo>
                    <a:pt x="3608" y="1"/>
                    <a:pt x="3534" y="62"/>
                    <a:pt x="3534" y="148"/>
                  </a:cubicBezTo>
                  <a:cubicBezTo>
                    <a:pt x="3534" y="540"/>
                    <a:pt x="3460" y="1007"/>
                    <a:pt x="3374" y="1485"/>
                  </a:cubicBezTo>
                  <a:cubicBezTo>
                    <a:pt x="3129" y="2921"/>
                    <a:pt x="2822" y="4700"/>
                    <a:pt x="4810" y="5276"/>
                  </a:cubicBezTo>
                  <a:cubicBezTo>
                    <a:pt x="4920" y="5301"/>
                    <a:pt x="5031" y="5325"/>
                    <a:pt x="5153" y="5362"/>
                  </a:cubicBezTo>
                  <a:cubicBezTo>
                    <a:pt x="5730" y="5497"/>
                    <a:pt x="6393" y="5657"/>
                    <a:pt x="6491" y="6233"/>
                  </a:cubicBezTo>
                  <a:cubicBezTo>
                    <a:pt x="6528" y="6503"/>
                    <a:pt x="6429" y="6785"/>
                    <a:pt x="6209" y="6982"/>
                  </a:cubicBezTo>
                  <a:cubicBezTo>
                    <a:pt x="5804" y="7362"/>
                    <a:pt x="5227" y="7521"/>
                    <a:pt x="4675" y="7681"/>
                  </a:cubicBezTo>
                  <a:cubicBezTo>
                    <a:pt x="4515" y="7730"/>
                    <a:pt x="4356" y="7767"/>
                    <a:pt x="4209" y="7816"/>
                  </a:cubicBezTo>
                  <a:lnTo>
                    <a:pt x="1424" y="8711"/>
                  </a:lnTo>
                  <a:cubicBezTo>
                    <a:pt x="516" y="9006"/>
                    <a:pt x="1" y="9570"/>
                    <a:pt x="37" y="10220"/>
                  </a:cubicBezTo>
                  <a:cubicBezTo>
                    <a:pt x="74" y="10932"/>
                    <a:pt x="773" y="11509"/>
                    <a:pt x="1816" y="11717"/>
                  </a:cubicBezTo>
                  <a:lnTo>
                    <a:pt x="5509" y="12453"/>
                  </a:lnTo>
                  <a:cubicBezTo>
                    <a:pt x="6429" y="12637"/>
                    <a:pt x="7031" y="13128"/>
                    <a:pt x="7043" y="13693"/>
                  </a:cubicBezTo>
                  <a:cubicBezTo>
                    <a:pt x="7055" y="14232"/>
                    <a:pt x="6540" y="14711"/>
                    <a:pt x="5681" y="14932"/>
                  </a:cubicBezTo>
                  <a:lnTo>
                    <a:pt x="2099" y="15827"/>
                  </a:lnTo>
                  <a:cubicBezTo>
                    <a:pt x="1105" y="16085"/>
                    <a:pt x="491" y="16674"/>
                    <a:pt x="491" y="17361"/>
                  </a:cubicBezTo>
                  <a:cubicBezTo>
                    <a:pt x="504" y="18060"/>
                    <a:pt x="1154" y="18649"/>
                    <a:pt x="2184" y="18882"/>
                  </a:cubicBezTo>
                  <a:lnTo>
                    <a:pt x="5448" y="19618"/>
                  </a:lnTo>
                  <a:cubicBezTo>
                    <a:pt x="6343" y="19815"/>
                    <a:pt x="6908" y="20305"/>
                    <a:pt x="6908" y="20857"/>
                  </a:cubicBezTo>
                  <a:cubicBezTo>
                    <a:pt x="6908" y="21410"/>
                    <a:pt x="6319" y="21900"/>
                    <a:pt x="5423" y="22097"/>
                  </a:cubicBezTo>
                  <a:lnTo>
                    <a:pt x="2160" y="22796"/>
                  </a:lnTo>
                  <a:cubicBezTo>
                    <a:pt x="1117" y="23029"/>
                    <a:pt x="455" y="23606"/>
                    <a:pt x="430" y="24317"/>
                  </a:cubicBezTo>
                  <a:cubicBezTo>
                    <a:pt x="418" y="25004"/>
                    <a:pt x="1019" y="25581"/>
                    <a:pt x="1988" y="25851"/>
                  </a:cubicBezTo>
                  <a:lnTo>
                    <a:pt x="7153" y="27335"/>
                  </a:lnTo>
                  <a:lnTo>
                    <a:pt x="7202" y="27335"/>
                  </a:lnTo>
                  <a:cubicBezTo>
                    <a:pt x="7264" y="27335"/>
                    <a:pt x="7325" y="27298"/>
                    <a:pt x="7350" y="27225"/>
                  </a:cubicBezTo>
                  <a:cubicBezTo>
                    <a:pt x="7374" y="27139"/>
                    <a:pt x="7325" y="27053"/>
                    <a:pt x="7239" y="27041"/>
                  </a:cubicBezTo>
                  <a:lnTo>
                    <a:pt x="2074" y="25544"/>
                  </a:lnTo>
                  <a:cubicBezTo>
                    <a:pt x="1240" y="25323"/>
                    <a:pt x="724" y="24857"/>
                    <a:pt x="737" y="24329"/>
                  </a:cubicBezTo>
                  <a:cubicBezTo>
                    <a:pt x="749" y="23777"/>
                    <a:pt x="1338" y="23287"/>
                    <a:pt x="2221" y="23103"/>
                  </a:cubicBezTo>
                  <a:lnTo>
                    <a:pt x="5485" y="22391"/>
                  </a:lnTo>
                  <a:cubicBezTo>
                    <a:pt x="6748" y="22121"/>
                    <a:pt x="7202" y="21422"/>
                    <a:pt x="7215" y="20857"/>
                  </a:cubicBezTo>
                  <a:cubicBezTo>
                    <a:pt x="7215" y="20293"/>
                    <a:pt x="6773" y="19594"/>
                    <a:pt x="5521" y="19312"/>
                  </a:cubicBezTo>
                  <a:lnTo>
                    <a:pt x="2258" y="18575"/>
                  </a:lnTo>
                  <a:cubicBezTo>
                    <a:pt x="1375" y="18379"/>
                    <a:pt x="810" y="17901"/>
                    <a:pt x="798" y="17349"/>
                  </a:cubicBezTo>
                  <a:cubicBezTo>
                    <a:pt x="798" y="16809"/>
                    <a:pt x="1313" y="16343"/>
                    <a:pt x="2172" y="16122"/>
                  </a:cubicBezTo>
                  <a:lnTo>
                    <a:pt x="5755" y="15226"/>
                  </a:lnTo>
                  <a:cubicBezTo>
                    <a:pt x="6761" y="14968"/>
                    <a:pt x="7374" y="14380"/>
                    <a:pt x="7350" y="13680"/>
                  </a:cubicBezTo>
                  <a:cubicBezTo>
                    <a:pt x="7337" y="12969"/>
                    <a:pt x="6638" y="12367"/>
                    <a:pt x="5571" y="12159"/>
                  </a:cubicBezTo>
                  <a:lnTo>
                    <a:pt x="1878" y="11423"/>
                  </a:lnTo>
                  <a:cubicBezTo>
                    <a:pt x="982" y="11239"/>
                    <a:pt x="381" y="10760"/>
                    <a:pt x="344" y="10208"/>
                  </a:cubicBezTo>
                  <a:cubicBezTo>
                    <a:pt x="320" y="9693"/>
                    <a:pt x="761" y="9251"/>
                    <a:pt x="1522" y="9006"/>
                  </a:cubicBezTo>
                  <a:lnTo>
                    <a:pt x="4307" y="8110"/>
                  </a:lnTo>
                  <a:cubicBezTo>
                    <a:pt x="4454" y="8061"/>
                    <a:pt x="4601" y="8012"/>
                    <a:pt x="4761" y="7975"/>
                  </a:cubicBezTo>
                  <a:cubicBezTo>
                    <a:pt x="5350" y="7804"/>
                    <a:pt x="5951" y="7632"/>
                    <a:pt x="6417" y="7215"/>
                  </a:cubicBezTo>
                  <a:cubicBezTo>
                    <a:pt x="6712" y="6945"/>
                    <a:pt x="6859" y="6552"/>
                    <a:pt x="6797" y="6184"/>
                  </a:cubicBezTo>
                  <a:cubicBezTo>
                    <a:pt x="6662" y="5411"/>
                    <a:pt x="5865" y="5215"/>
                    <a:pt x="5227" y="5068"/>
                  </a:cubicBezTo>
                  <a:cubicBezTo>
                    <a:pt x="5104" y="5031"/>
                    <a:pt x="4994" y="5006"/>
                    <a:pt x="4896" y="4982"/>
                  </a:cubicBezTo>
                  <a:cubicBezTo>
                    <a:pt x="3166" y="4479"/>
                    <a:pt x="3424" y="2982"/>
                    <a:pt x="3681" y="1534"/>
                  </a:cubicBezTo>
                  <a:cubicBezTo>
                    <a:pt x="3767" y="1044"/>
                    <a:pt x="3841" y="577"/>
                    <a:pt x="3841" y="148"/>
                  </a:cubicBezTo>
                  <a:cubicBezTo>
                    <a:pt x="3841" y="62"/>
                    <a:pt x="3779" y="1"/>
                    <a:pt x="36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0"/>
            <p:cNvSpPr/>
            <p:nvPr/>
          </p:nvSpPr>
          <p:spPr>
            <a:xfrm>
              <a:off x="213745" y="3053812"/>
              <a:ext cx="68471" cy="80951"/>
            </a:xfrm>
            <a:custGeom>
              <a:avLst/>
              <a:gdLst/>
              <a:ahLst/>
              <a:cxnLst/>
              <a:rect l="l" t="t" r="r" b="b"/>
              <a:pathLst>
                <a:path w="2222" h="2627" extrusionOk="0">
                  <a:moveTo>
                    <a:pt x="1117" y="1"/>
                  </a:moveTo>
                  <a:cubicBezTo>
                    <a:pt x="1117" y="1"/>
                    <a:pt x="1" y="1706"/>
                    <a:pt x="1" y="2565"/>
                  </a:cubicBezTo>
                  <a:lnTo>
                    <a:pt x="2221" y="2626"/>
                  </a:lnTo>
                  <a:cubicBezTo>
                    <a:pt x="2221" y="2626"/>
                    <a:pt x="2197" y="1461"/>
                    <a:pt x="11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0"/>
            <p:cNvSpPr/>
            <p:nvPr/>
          </p:nvSpPr>
          <p:spPr>
            <a:xfrm>
              <a:off x="-62973" y="2451964"/>
              <a:ext cx="625329" cy="625329"/>
            </a:xfrm>
            <a:custGeom>
              <a:avLst/>
              <a:gdLst/>
              <a:ahLst/>
              <a:cxnLst/>
              <a:rect l="l" t="t" r="r" b="b"/>
              <a:pathLst>
                <a:path w="20293" h="20293" extrusionOk="0">
                  <a:moveTo>
                    <a:pt x="10146" y="0"/>
                  </a:moveTo>
                  <a:cubicBezTo>
                    <a:pt x="9680" y="0"/>
                    <a:pt x="9214" y="37"/>
                    <a:pt x="8772" y="98"/>
                  </a:cubicBezTo>
                  <a:cubicBezTo>
                    <a:pt x="8478" y="135"/>
                    <a:pt x="8183" y="196"/>
                    <a:pt x="7901" y="258"/>
                  </a:cubicBezTo>
                  <a:cubicBezTo>
                    <a:pt x="6969" y="466"/>
                    <a:pt x="6098" y="798"/>
                    <a:pt x="5288" y="1252"/>
                  </a:cubicBezTo>
                  <a:cubicBezTo>
                    <a:pt x="5202" y="1288"/>
                    <a:pt x="5116" y="1337"/>
                    <a:pt x="5030" y="1387"/>
                  </a:cubicBezTo>
                  <a:cubicBezTo>
                    <a:pt x="4711" y="1583"/>
                    <a:pt x="4392" y="1779"/>
                    <a:pt x="4098" y="2012"/>
                  </a:cubicBezTo>
                  <a:cubicBezTo>
                    <a:pt x="4086" y="2012"/>
                    <a:pt x="4086" y="2012"/>
                    <a:pt x="4073" y="2025"/>
                  </a:cubicBezTo>
                  <a:cubicBezTo>
                    <a:pt x="4000" y="2074"/>
                    <a:pt x="3938" y="2135"/>
                    <a:pt x="3865" y="2184"/>
                  </a:cubicBezTo>
                  <a:cubicBezTo>
                    <a:pt x="3779" y="2245"/>
                    <a:pt x="3705" y="2307"/>
                    <a:pt x="3632" y="2380"/>
                  </a:cubicBezTo>
                  <a:cubicBezTo>
                    <a:pt x="3448" y="2528"/>
                    <a:pt x="3276" y="2687"/>
                    <a:pt x="3104" y="2847"/>
                  </a:cubicBezTo>
                  <a:cubicBezTo>
                    <a:pt x="3006" y="2932"/>
                    <a:pt x="2920" y="3031"/>
                    <a:pt x="2822" y="3129"/>
                  </a:cubicBezTo>
                  <a:cubicBezTo>
                    <a:pt x="2393" y="3583"/>
                    <a:pt x="2000" y="4061"/>
                    <a:pt x="1656" y="4589"/>
                  </a:cubicBezTo>
                  <a:cubicBezTo>
                    <a:pt x="1595" y="4687"/>
                    <a:pt x="1534" y="4785"/>
                    <a:pt x="1472" y="4895"/>
                  </a:cubicBezTo>
                  <a:cubicBezTo>
                    <a:pt x="1239" y="5263"/>
                    <a:pt x="1043" y="5656"/>
                    <a:pt x="859" y="6061"/>
                  </a:cubicBezTo>
                  <a:cubicBezTo>
                    <a:pt x="822" y="6159"/>
                    <a:pt x="773" y="6257"/>
                    <a:pt x="736" y="6355"/>
                  </a:cubicBezTo>
                  <a:cubicBezTo>
                    <a:pt x="540" y="6846"/>
                    <a:pt x="380" y="7361"/>
                    <a:pt x="258" y="7877"/>
                  </a:cubicBezTo>
                  <a:cubicBezTo>
                    <a:pt x="233" y="7999"/>
                    <a:pt x="209" y="8110"/>
                    <a:pt x="184" y="8232"/>
                  </a:cubicBezTo>
                  <a:cubicBezTo>
                    <a:pt x="74" y="8821"/>
                    <a:pt x="12" y="9435"/>
                    <a:pt x="0" y="10060"/>
                  </a:cubicBezTo>
                  <a:cubicBezTo>
                    <a:pt x="0" y="10097"/>
                    <a:pt x="0" y="10122"/>
                    <a:pt x="0" y="10146"/>
                  </a:cubicBezTo>
                  <a:cubicBezTo>
                    <a:pt x="0" y="10232"/>
                    <a:pt x="0" y="10318"/>
                    <a:pt x="0" y="10404"/>
                  </a:cubicBezTo>
                  <a:cubicBezTo>
                    <a:pt x="12" y="10809"/>
                    <a:pt x="49" y="11214"/>
                    <a:pt x="98" y="11606"/>
                  </a:cubicBezTo>
                  <a:cubicBezTo>
                    <a:pt x="196" y="12244"/>
                    <a:pt x="344" y="12870"/>
                    <a:pt x="552" y="13471"/>
                  </a:cubicBezTo>
                  <a:cubicBezTo>
                    <a:pt x="945" y="14612"/>
                    <a:pt x="1546" y="15667"/>
                    <a:pt x="2294" y="16575"/>
                  </a:cubicBezTo>
                  <a:cubicBezTo>
                    <a:pt x="2368" y="16673"/>
                    <a:pt x="2454" y="16771"/>
                    <a:pt x="2540" y="16857"/>
                  </a:cubicBezTo>
                  <a:cubicBezTo>
                    <a:pt x="2736" y="17078"/>
                    <a:pt x="2945" y="17299"/>
                    <a:pt x="3153" y="17508"/>
                  </a:cubicBezTo>
                  <a:cubicBezTo>
                    <a:pt x="3239" y="17581"/>
                    <a:pt x="3313" y="17655"/>
                    <a:pt x="3399" y="17728"/>
                  </a:cubicBezTo>
                  <a:cubicBezTo>
                    <a:pt x="3816" y="18096"/>
                    <a:pt x="4270" y="18440"/>
                    <a:pt x="4748" y="18747"/>
                  </a:cubicBezTo>
                  <a:cubicBezTo>
                    <a:pt x="4834" y="18796"/>
                    <a:pt x="4932" y="18857"/>
                    <a:pt x="5018" y="18906"/>
                  </a:cubicBezTo>
                  <a:cubicBezTo>
                    <a:pt x="5300" y="19078"/>
                    <a:pt x="5582" y="19225"/>
                    <a:pt x="5877" y="19360"/>
                  </a:cubicBezTo>
                  <a:cubicBezTo>
                    <a:pt x="5889" y="19360"/>
                    <a:pt x="5889" y="19360"/>
                    <a:pt x="5901" y="19372"/>
                  </a:cubicBezTo>
                  <a:cubicBezTo>
                    <a:pt x="5963" y="19397"/>
                    <a:pt x="6036" y="19434"/>
                    <a:pt x="6098" y="19458"/>
                  </a:cubicBezTo>
                  <a:cubicBezTo>
                    <a:pt x="6110" y="19458"/>
                    <a:pt x="6122" y="19471"/>
                    <a:pt x="6147" y="19471"/>
                  </a:cubicBezTo>
                  <a:cubicBezTo>
                    <a:pt x="6208" y="19507"/>
                    <a:pt x="6282" y="19532"/>
                    <a:pt x="6355" y="19569"/>
                  </a:cubicBezTo>
                  <a:lnTo>
                    <a:pt x="6380" y="19569"/>
                  </a:lnTo>
                  <a:cubicBezTo>
                    <a:pt x="6736" y="19716"/>
                    <a:pt x="7091" y="19839"/>
                    <a:pt x="7472" y="19937"/>
                  </a:cubicBezTo>
                  <a:cubicBezTo>
                    <a:pt x="7558" y="19961"/>
                    <a:pt x="7656" y="19986"/>
                    <a:pt x="7742" y="20010"/>
                  </a:cubicBezTo>
                  <a:cubicBezTo>
                    <a:pt x="8220" y="20121"/>
                    <a:pt x="8699" y="20207"/>
                    <a:pt x="9189" y="20256"/>
                  </a:cubicBezTo>
                  <a:cubicBezTo>
                    <a:pt x="9312" y="20268"/>
                    <a:pt x="9422" y="20268"/>
                    <a:pt x="9533" y="20280"/>
                  </a:cubicBezTo>
                  <a:lnTo>
                    <a:pt x="9643" y="20280"/>
                  </a:lnTo>
                  <a:cubicBezTo>
                    <a:pt x="9791" y="20293"/>
                    <a:pt x="9938" y="20293"/>
                    <a:pt x="10073" y="20293"/>
                  </a:cubicBezTo>
                  <a:lnTo>
                    <a:pt x="10588" y="20293"/>
                  </a:lnTo>
                  <a:cubicBezTo>
                    <a:pt x="11017" y="20268"/>
                    <a:pt x="11447" y="20219"/>
                    <a:pt x="11864" y="20158"/>
                  </a:cubicBezTo>
                  <a:cubicBezTo>
                    <a:pt x="11974" y="20133"/>
                    <a:pt x="12097" y="20109"/>
                    <a:pt x="12207" y="20084"/>
                  </a:cubicBezTo>
                  <a:cubicBezTo>
                    <a:pt x="12649" y="19998"/>
                    <a:pt x="13079" y="19875"/>
                    <a:pt x="13496" y="19728"/>
                  </a:cubicBezTo>
                  <a:cubicBezTo>
                    <a:pt x="13594" y="19704"/>
                    <a:pt x="13680" y="19667"/>
                    <a:pt x="13778" y="19630"/>
                  </a:cubicBezTo>
                  <a:cubicBezTo>
                    <a:pt x="14109" y="19495"/>
                    <a:pt x="14440" y="19348"/>
                    <a:pt x="14772" y="19188"/>
                  </a:cubicBezTo>
                  <a:cubicBezTo>
                    <a:pt x="14858" y="19139"/>
                    <a:pt x="14943" y="19103"/>
                    <a:pt x="15029" y="19053"/>
                  </a:cubicBezTo>
                  <a:cubicBezTo>
                    <a:pt x="15716" y="18673"/>
                    <a:pt x="16367" y="18207"/>
                    <a:pt x="16955" y="17679"/>
                  </a:cubicBezTo>
                  <a:cubicBezTo>
                    <a:pt x="17041" y="17593"/>
                    <a:pt x="17115" y="17520"/>
                    <a:pt x="17201" y="17446"/>
                  </a:cubicBezTo>
                  <a:cubicBezTo>
                    <a:pt x="17287" y="17360"/>
                    <a:pt x="17373" y="17274"/>
                    <a:pt x="17458" y="17189"/>
                  </a:cubicBezTo>
                  <a:cubicBezTo>
                    <a:pt x="17532" y="17115"/>
                    <a:pt x="17593" y="17041"/>
                    <a:pt x="17667" y="16968"/>
                  </a:cubicBezTo>
                  <a:cubicBezTo>
                    <a:pt x="17949" y="16649"/>
                    <a:pt x="18219" y="16318"/>
                    <a:pt x="18452" y="15974"/>
                  </a:cubicBezTo>
                  <a:cubicBezTo>
                    <a:pt x="18514" y="15888"/>
                    <a:pt x="18575" y="15802"/>
                    <a:pt x="18624" y="15716"/>
                  </a:cubicBezTo>
                  <a:cubicBezTo>
                    <a:pt x="18918" y="15287"/>
                    <a:pt x="19164" y="14833"/>
                    <a:pt x="19385" y="14355"/>
                  </a:cubicBezTo>
                  <a:cubicBezTo>
                    <a:pt x="19421" y="14256"/>
                    <a:pt x="19471" y="14170"/>
                    <a:pt x="19507" y="14072"/>
                  </a:cubicBezTo>
                  <a:cubicBezTo>
                    <a:pt x="19826" y="13324"/>
                    <a:pt x="20047" y="12514"/>
                    <a:pt x="20182" y="11680"/>
                  </a:cubicBezTo>
                  <a:cubicBezTo>
                    <a:pt x="20194" y="11557"/>
                    <a:pt x="20219" y="11435"/>
                    <a:pt x="20231" y="11312"/>
                  </a:cubicBezTo>
                  <a:cubicBezTo>
                    <a:pt x="20268" y="10932"/>
                    <a:pt x="20293" y="10539"/>
                    <a:pt x="20293" y="10159"/>
                  </a:cubicBezTo>
                  <a:lnTo>
                    <a:pt x="20293" y="10146"/>
                  </a:lnTo>
                  <a:cubicBezTo>
                    <a:pt x="20293" y="9079"/>
                    <a:pt x="20133" y="8048"/>
                    <a:pt x="19826" y="7091"/>
                  </a:cubicBezTo>
                  <a:cubicBezTo>
                    <a:pt x="19790" y="6993"/>
                    <a:pt x="19765" y="6895"/>
                    <a:pt x="19728" y="6797"/>
                  </a:cubicBezTo>
                  <a:cubicBezTo>
                    <a:pt x="19409" y="5889"/>
                    <a:pt x="18968" y="5043"/>
                    <a:pt x="18428" y="4282"/>
                  </a:cubicBezTo>
                  <a:cubicBezTo>
                    <a:pt x="18366" y="4208"/>
                    <a:pt x="18317" y="4122"/>
                    <a:pt x="18256" y="4049"/>
                  </a:cubicBezTo>
                  <a:cubicBezTo>
                    <a:pt x="17925" y="3607"/>
                    <a:pt x="17557" y="3202"/>
                    <a:pt x="17164" y="2822"/>
                  </a:cubicBezTo>
                  <a:cubicBezTo>
                    <a:pt x="17090" y="2748"/>
                    <a:pt x="17017" y="2687"/>
                    <a:pt x="16943" y="2626"/>
                  </a:cubicBezTo>
                  <a:cubicBezTo>
                    <a:pt x="16673" y="2368"/>
                    <a:pt x="16379" y="2135"/>
                    <a:pt x="16072" y="1914"/>
                  </a:cubicBezTo>
                  <a:cubicBezTo>
                    <a:pt x="15986" y="1853"/>
                    <a:pt x="15900" y="1791"/>
                    <a:pt x="15827" y="1742"/>
                  </a:cubicBezTo>
                  <a:cubicBezTo>
                    <a:pt x="15213" y="1325"/>
                    <a:pt x="14563" y="982"/>
                    <a:pt x="13876" y="712"/>
                  </a:cubicBezTo>
                  <a:cubicBezTo>
                    <a:pt x="13680" y="638"/>
                    <a:pt x="13483" y="565"/>
                    <a:pt x="13275" y="491"/>
                  </a:cubicBezTo>
                  <a:cubicBezTo>
                    <a:pt x="13091" y="442"/>
                    <a:pt x="12919" y="381"/>
                    <a:pt x="12735" y="344"/>
                  </a:cubicBezTo>
                  <a:cubicBezTo>
                    <a:pt x="12625" y="307"/>
                    <a:pt x="12502" y="282"/>
                    <a:pt x="12392" y="258"/>
                  </a:cubicBezTo>
                  <a:cubicBezTo>
                    <a:pt x="11668" y="86"/>
                    <a:pt x="10919" y="0"/>
                    <a:pt x="10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0"/>
            <p:cNvSpPr/>
            <p:nvPr/>
          </p:nvSpPr>
          <p:spPr>
            <a:xfrm>
              <a:off x="-40294" y="2572173"/>
              <a:ext cx="86220" cy="101351"/>
            </a:xfrm>
            <a:custGeom>
              <a:avLst/>
              <a:gdLst/>
              <a:ahLst/>
              <a:cxnLst/>
              <a:rect l="l" t="t" r="r" b="b"/>
              <a:pathLst>
                <a:path w="2798" h="3289" extrusionOk="0">
                  <a:moveTo>
                    <a:pt x="1877" y="1"/>
                  </a:moveTo>
                  <a:cubicBezTo>
                    <a:pt x="1583" y="1"/>
                    <a:pt x="1203" y="136"/>
                    <a:pt x="945" y="724"/>
                  </a:cubicBezTo>
                  <a:cubicBezTo>
                    <a:pt x="933" y="712"/>
                    <a:pt x="933" y="700"/>
                    <a:pt x="920" y="688"/>
                  </a:cubicBezTo>
                  <a:cubicBezTo>
                    <a:pt x="859" y="786"/>
                    <a:pt x="798" y="884"/>
                    <a:pt x="736" y="994"/>
                  </a:cubicBezTo>
                  <a:cubicBezTo>
                    <a:pt x="761" y="1068"/>
                    <a:pt x="785" y="1142"/>
                    <a:pt x="798" y="1227"/>
                  </a:cubicBezTo>
                  <a:cubicBezTo>
                    <a:pt x="822" y="1289"/>
                    <a:pt x="884" y="1338"/>
                    <a:pt x="945" y="1338"/>
                  </a:cubicBezTo>
                  <a:cubicBezTo>
                    <a:pt x="1006" y="1338"/>
                    <a:pt x="1068" y="1289"/>
                    <a:pt x="1080" y="1227"/>
                  </a:cubicBezTo>
                  <a:cubicBezTo>
                    <a:pt x="1239" y="602"/>
                    <a:pt x="1509" y="295"/>
                    <a:pt x="1877" y="295"/>
                  </a:cubicBezTo>
                  <a:cubicBezTo>
                    <a:pt x="2086" y="295"/>
                    <a:pt x="2245" y="393"/>
                    <a:pt x="2307" y="590"/>
                  </a:cubicBezTo>
                  <a:cubicBezTo>
                    <a:pt x="2479" y="1080"/>
                    <a:pt x="2110" y="2025"/>
                    <a:pt x="945" y="2957"/>
                  </a:cubicBezTo>
                  <a:cubicBezTo>
                    <a:pt x="601" y="2687"/>
                    <a:pt x="332" y="2418"/>
                    <a:pt x="123" y="2160"/>
                  </a:cubicBezTo>
                  <a:cubicBezTo>
                    <a:pt x="74" y="2258"/>
                    <a:pt x="37" y="2356"/>
                    <a:pt x="0" y="2454"/>
                  </a:cubicBezTo>
                  <a:cubicBezTo>
                    <a:pt x="233" y="2724"/>
                    <a:pt x="516" y="2994"/>
                    <a:pt x="859" y="3252"/>
                  </a:cubicBezTo>
                  <a:cubicBezTo>
                    <a:pt x="884" y="3276"/>
                    <a:pt x="920" y="3289"/>
                    <a:pt x="945" y="3289"/>
                  </a:cubicBezTo>
                  <a:cubicBezTo>
                    <a:pt x="982" y="3289"/>
                    <a:pt x="1006" y="3276"/>
                    <a:pt x="1031" y="3252"/>
                  </a:cubicBezTo>
                  <a:cubicBezTo>
                    <a:pt x="2393" y="2209"/>
                    <a:pt x="2798" y="1117"/>
                    <a:pt x="2589" y="504"/>
                  </a:cubicBezTo>
                  <a:cubicBezTo>
                    <a:pt x="2479" y="185"/>
                    <a:pt x="2221" y="1"/>
                    <a:pt x="1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0"/>
            <p:cNvSpPr/>
            <p:nvPr/>
          </p:nvSpPr>
          <p:spPr>
            <a:xfrm>
              <a:off x="70086" y="2572173"/>
              <a:ext cx="114200" cy="101351"/>
            </a:xfrm>
            <a:custGeom>
              <a:avLst/>
              <a:gdLst/>
              <a:ahLst/>
              <a:cxnLst/>
              <a:rect l="l" t="t" r="r" b="b"/>
              <a:pathLst>
                <a:path w="3706" h="3289" extrusionOk="0">
                  <a:moveTo>
                    <a:pt x="2786" y="295"/>
                  </a:moveTo>
                  <a:cubicBezTo>
                    <a:pt x="3007" y="295"/>
                    <a:pt x="3154" y="393"/>
                    <a:pt x="3215" y="590"/>
                  </a:cubicBezTo>
                  <a:cubicBezTo>
                    <a:pt x="3387" y="1080"/>
                    <a:pt x="3031" y="2025"/>
                    <a:pt x="1853" y="2957"/>
                  </a:cubicBezTo>
                  <a:cubicBezTo>
                    <a:pt x="688" y="2025"/>
                    <a:pt x="320" y="1080"/>
                    <a:pt x="491" y="590"/>
                  </a:cubicBezTo>
                  <a:cubicBezTo>
                    <a:pt x="553" y="393"/>
                    <a:pt x="712" y="295"/>
                    <a:pt x="921" y="295"/>
                  </a:cubicBezTo>
                  <a:cubicBezTo>
                    <a:pt x="1301" y="295"/>
                    <a:pt x="1559" y="602"/>
                    <a:pt x="1718" y="1227"/>
                  </a:cubicBezTo>
                  <a:cubicBezTo>
                    <a:pt x="1731" y="1289"/>
                    <a:pt x="1792" y="1338"/>
                    <a:pt x="1853" y="1338"/>
                  </a:cubicBezTo>
                  <a:cubicBezTo>
                    <a:pt x="1915" y="1338"/>
                    <a:pt x="1976" y="1289"/>
                    <a:pt x="2001" y="1227"/>
                  </a:cubicBezTo>
                  <a:cubicBezTo>
                    <a:pt x="2148" y="602"/>
                    <a:pt x="2418" y="295"/>
                    <a:pt x="2786" y="295"/>
                  </a:cubicBezTo>
                  <a:close/>
                  <a:moveTo>
                    <a:pt x="921" y="1"/>
                  </a:moveTo>
                  <a:cubicBezTo>
                    <a:pt x="590" y="1"/>
                    <a:pt x="320" y="185"/>
                    <a:pt x="222" y="504"/>
                  </a:cubicBezTo>
                  <a:cubicBezTo>
                    <a:pt x="1" y="1117"/>
                    <a:pt x="406" y="2209"/>
                    <a:pt x="1767" y="3252"/>
                  </a:cubicBezTo>
                  <a:cubicBezTo>
                    <a:pt x="1792" y="3276"/>
                    <a:pt x="1829" y="3289"/>
                    <a:pt x="1853" y="3289"/>
                  </a:cubicBezTo>
                  <a:cubicBezTo>
                    <a:pt x="1890" y="3289"/>
                    <a:pt x="1915" y="3276"/>
                    <a:pt x="1939" y="3252"/>
                  </a:cubicBezTo>
                  <a:cubicBezTo>
                    <a:pt x="3301" y="2209"/>
                    <a:pt x="3706" y="1117"/>
                    <a:pt x="3497" y="504"/>
                  </a:cubicBezTo>
                  <a:cubicBezTo>
                    <a:pt x="3387" y="185"/>
                    <a:pt x="3129" y="1"/>
                    <a:pt x="2786" y="1"/>
                  </a:cubicBezTo>
                  <a:cubicBezTo>
                    <a:pt x="2491" y="1"/>
                    <a:pt x="2111" y="136"/>
                    <a:pt x="1853" y="724"/>
                  </a:cubicBezTo>
                  <a:cubicBezTo>
                    <a:pt x="1596" y="136"/>
                    <a:pt x="1228" y="1"/>
                    <a:pt x="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0"/>
            <p:cNvSpPr/>
            <p:nvPr/>
          </p:nvSpPr>
          <p:spPr>
            <a:xfrm>
              <a:off x="208846" y="2572173"/>
              <a:ext cx="113831" cy="101351"/>
            </a:xfrm>
            <a:custGeom>
              <a:avLst/>
              <a:gdLst/>
              <a:ahLst/>
              <a:cxnLst/>
              <a:rect l="l" t="t" r="r" b="b"/>
              <a:pathLst>
                <a:path w="3694" h="3289" extrusionOk="0">
                  <a:moveTo>
                    <a:pt x="2773" y="295"/>
                  </a:moveTo>
                  <a:cubicBezTo>
                    <a:pt x="2994" y="295"/>
                    <a:pt x="3141" y="393"/>
                    <a:pt x="3202" y="590"/>
                  </a:cubicBezTo>
                  <a:cubicBezTo>
                    <a:pt x="3374" y="1080"/>
                    <a:pt x="3018" y="2025"/>
                    <a:pt x="1841" y="2957"/>
                  </a:cubicBezTo>
                  <a:cubicBezTo>
                    <a:pt x="675" y="2025"/>
                    <a:pt x="307" y="1080"/>
                    <a:pt x="479" y="590"/>
                  </a:cubicBezTo>
                  <a:cubicBezTo>
                    <a:pt x="540" y="393"/>
                    <a:pt x="700" y="295"/>
                    <a:pt x="908" y="295"/>
                  </a:cubicBezTo>
                  <a:cubicBezTo>
                    <a:pt x="1289" y="295"/>
                    <a:pt x="1546" y="602"/>
                    <a:pt x="1706" y="1227"/>
                  </a:cubicBezTo>
                  <a:cubicBezTo>
                    <a:pt x="1718" y="1289"/>
                    <a:pt x="1779" y="1338"/>
                    <a:pt x="1841" y="1338"/>
                  </a:cubicBezTo>
                  <a:cubicBezTo>
                    <a:pt x="1914" y="1338"/>
                    <a:pt x="1963" y="1289"/>
                    <a:pt x="1988" y="1227"/>
                  </a:cubicBezTo>
                  <a:cubicBezTo>
                    <a:pt x="2135" y="602"/>
                    <a:pt x="2405" y="295"/>
                    <a:pt x="2773" y="295"/>
                  </a:cubicBezTo>
                  <a:close/>
                  <a:moveTo>
                    <a:pt x="908" y="1"/>
                  </a:moveTo>
                  <a:cubicBezTo>
                    <a:pt x="577" y="1"/>
                    <a:pt x="307" y="185"/>
                    <a:pt x="209" y="504"/>
                  </a:cubicBezTo>
                  <a:cubicBezTo>
                    <a:pt x="0" y="1117"/>
                    <a:pt x="393" y="2209"/>
                    <a:pt x="1755" y="3252"/>
                  </a:cubicBezTo>
                  <a:cubicBezTo>
                    <a:pt x="1779" y="3276"/>
                    <a:pt x="1816" y="3289"/>
                    <a:pt x="1841" y="3289"/>
                  </a:cubicBezTo>
                  <a:cubicBezTo>
                    <a:pt x="1877" y="3289"/>
                    <a:pt x="1902" y="3276"/>
                    <a:pt x="1926" y="3252"/>
                  </a:cubicBezTo>
                  <a:cubicBezTo>
                    <a:pt x="3288" y="2209"/>
                    <a:pt x="3693" y="1117"/>
                    <a:pt x="3485" y="504"/>
                  </a:cubicBezTo>
                  <a:cubicBezTo>
                    <a:pt x="3374" y="185"/>
                    <a:pt x="3117" y="1"/>
                    <a:pt x="2773" y="1"/>
                  </a:cubicBezTo>
                  <a:cubicBezTo>
                    <a:pt x="2479" y="1"/>
                    <a:pt x="2098" y="136"/>
                    <a:pt x="1841" y="724"/>
                  </a:cubicBezTo>
                  <a:cubicBezTo>
                    <a:pt x="1583" y="136"/>
                    <a:pt x="1215" y="1"/>
                    <a:pt x="9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0"/>
            <p:cNvSpPr/>
            <p:nvPr/>
          </p:nvSpPr>
          <p:spPr>
            <a:xfrm>
              <a:off x="347205" y="2572173"/>
              <a:ext cx="113831" cy="101351"/>
            </a:xfrm>
            <a:custGeom>
              <a:avLst/>
              <a:gdLst/>
              <a:ahLst/>
              <a:cxnLst/>
              <a:rect l="l" t="t" r="r" b="b"/>
              <a:pathLst>
                <a:path w="3694" h="3289" extrusionOk="0">
                  <a:moveTo>
                    <a:pt x="2773" y="295"/>
                  </a:moveTo>
                  <a:cubicBezTo>
                    <a:pt x="2994" y="295"/>
                    <a:pt x="3141" y="393"/>
                    <a:pt x="3203" y="590"/>
                  </a:cubicBezTo>
                  <a:cubicBezTo>
                    <a:pt x="3375" y="1080"/>
                    <a:pt x="3019" y="2025"/>
                    <a:pt x="1841" y="2957"/>
                  </a:cubicBezTo>
                  <a:cubicBezTo>
                    <a:pt x="675" y="2025"/>
                    <a:pt x="320" y="1080"/>
                    <a:pt x="479" y="590"/>
                  </a:cubicBezTo>
                  <a:cubicBezTo>
                    <a:pt x="553" y="393"/>
                    <a:pt x="700" y="295"/>
                    <a:pt x="909" y="295"/>
                  </a:cubicBezTo>
                  <a:cubicBezTo>
                    <a:pt x="1289" y="295"/>
                    <a:pt x="1547" y="602"/>
                    <a:pt x="1706" y="1227"/>
                  </a:cubicBezTo>
                  <a:cubicBezTo>
                    <a:pt x="1718" y="1289"/>
                    <a:pt x="1780" y="1338"/>
                    <a:pt x="1841" y="1338"/>
                  </a:cubicBezTo>
                  <a:cubicBezTo>
                    <a:pt x="1915" y="1338"/>
                    <a:pt x="1964" y="1289"/>
                    <a:pt x="1988" y="1227"/>
                  </a:cubicBezTo>
                  <a:cubicBezTo>
                    <a:pt x="2135" y="602"/>
                    <a:pt x="2405" y="295"/>
                    <a:pt x="2773" y="295"/>
                  </a:cubicBezTo>
                  <a:close/>
                  <a:moveTo>
                    <a:pt x="909" y="1"/>
                  </a:moveTo>
                  <a:cubicBezTo>
                    <a:pt x="577" y="1"/>
                    <a:pt x="307" y="185"/>
                    <a:pt x="209" y="504"/>
                  </a:cubicBezTo>
                  <a:cubicBezTo>
                    <a:pt x="1" y="1117"/>
                    <a:pt x="393" y="2209"/>
                    <a:pt x="1755" y="3252"/>
                  </a:cubicBezTo>
                  <a:cubicBezTo>
                    <a:pt x="1780" y="3276"/>
                    <a:pt x="1816" y="3289"/>
                    <a:pt x="1841" y="3289"/>
                  </a:cubicBezTo>
                  <a:cubicBezTo>
                    <a:pt x="1878" y="3289"/>
                    <a:pt x="1902" y="3276"/>
                    <a:pt x="1939" y="3252"/>
                  </a:cubicBezTo>
                  <a:cubicBezTo>
                    <a:pt x="3301" y="2209"/>
                    <a:pt x="3694" y="1117"/>
                    <a:pt x="3485" y="504"/>
                  </a:cubicBezTo>
                  <a:cubicBezTo>
                    <a:pt x="3375" y="185"/>
                    <a:pt x="3117" y="1"/>
                    <a:pt x="2773" y="1"/>
                  </a:cubicBezTo>
                  <a:cubicBezTo>
                    <a:pt x="2479" y="1"/>
                    <a:pt x="2099" y="136"/>
                    <a:pt x="1841" y="724"/>
                  </a:cubicBezTo>
                  <a:cubicBezTo>
                    <a:pt x="1596" y="136"/>
                    <a:pt x="1215" y="1"/>
                    <a:pt x="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0"/>
            <p:cNvSpPr/>
            <p:nvPr/>
          </p:nvSpPr>
          <p:spPr>
            <a:xfrm>
              <a:off x="485564" y="2576703"/>
              <a:ext cx="62431" cy="96821"/>
            </a:xfrm>
            <a:custGeom>
              <a:avLst/>
              <a:gdLst/>
              <a:ahLst/>
              <a:cxnLst/>
              <a:rect l="l" t="t" r="r" b="b"/>
              <a:pathLst>
                <a:path w="2026" h="3142" extrusionOk="0">
                  <a:moveTo>
                    <a:pt x="455" y="1"/>
                  </a:moveTo>
                  <a:cubicBezTo>
                    <a:pt x="345" y="87"/>
                    <a:pt x="259" y="209"/>
                    <a:pt x="210" y="357"/>
                  </a:cubicBezTo>
                  <a:cubicBezTo>
                    <a:pt x="1" y="970"/>
                    <a:pt x="394" y="2062"/>
                    <a:pt x="1755" y="3105"/>
                  </a:cubicBezTo>
                  <a:cubicBezTo>
                    <a:pt x="1780" y="3129"/>
                    <a:pt x="1817" y="3142"/>
                    <a:pt x="1841" y="3142"/>
                  </a:cubicBezTo>
                  <a:cubicBezTo>
                    <a:pt x="1878" y="3142"/>
                    <a:pt x="1915" y="3129"/>
                    <a:pt x="1939" y="3105"/>
                  </a:cubicBezTo>
                  <a:cubicBezTo>
                    <a:pt x="1964" y="3080"/>
                    <a:pt x="1989" y="3068"/>
                    <a:pt x="2025" y="3043"/>
                  </a:cubicBezTo>
                  <a:cubicBezTo>
                    <a:pt x="1989" y="2945"/>
                    <a:pt x="1964" y="2847"/>
                    <a:pt x="1927" y="2749"/>
                  </a:cubicBezTo>
                  <a:cubicBezTo>
                    <a:pt x="1903" y="2774"/>
                    <a:pt x="1878" y="2786"/>
                    <a:pt x="1841" y="2810"/>
                  </a:cubicBezTo>
                  <a:cubicBezTo>
                    <a:pt x="676" y="1878"/>
                    <a:pt x="320" y="933"/>
                    <a:pt x="479" y="443"/>
                  </a:cubicBezTo>
                  <a:cubicBezTo>
                    <a:pt x="516" y="357"/>
                    <a:pt x="565" y="283"/>
                    <a:pt x="627" y="234"/>
                  </a:cubicBezTo>
                  <a:cubicBezTo>
                    <a:pt x="565" y="160"/>
                    <a:pt x="516" y="74"/>
                    <a:pt x="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0"/>
            <p:cNvSpPr/>
            <p:nvPr/>
          </p:nvSpPr>
          <p:spPr>
            <a:xfrm>
              <a:off x="420545" y="2505644"/>
              <a:ext cx="45421" cy="43511"/>
            </a:xfrm>
            <a:custGeom>
              <a:avLst/>
              <a:gdLst/>
              <a:ahLst/>
              <a:cxnLst/>
              <a:rect l="l" t="t" r="r" b="b"/>
              <a:pathLst>
                <a:path w="1474" h="1412" extrusionOk="0">
                  <a:moveTo>
                    <a:pt x="136" y="0"/>
                  </a:moveTo>
                  <a:cubicBezTo>
                    <a:pt x="1" y="356"/>
                    <a:pt x="1" y="663"/>
                    <a:pt x="74" y="908"/>
                  </a:cubicBezTo>
                  <a:cubicBezTo>
                    <a:pt x="185" y="1227"/>
                    <a:pt x="442" y="1411"/>
                    <a:pt x="786" y="1411"/>
                  </a:cubicBezTo>
                  <a:cubicBezTo>
                    <a:pt x="995" y="1411"/>
                    <a:pt x="1252" y="1338"/>
                    <a:pt x="1473" y="1080"/>
                  </a:cubicBezTo>
                  <a:cubicBezTo>
                    <a:pt x="1399" y="1019"/>
                    <a:pt x="1326" y="945"/>
                    <a:pt x="1252" y="884"/>
                  </a:cubicBezTo>
                  <a:cubicBezTo>
                    <a:pt x="1129" y="1043"/>
                    <a:pt x="970" y="1117"/>
                    <a:pt x="786" y="1117"/>
                  </a:cubicBezTo>
                  <a:cubicBezTo>
                    <a:pt x="565" y="1117"/>
                    <a:pt x="418" y="1006"/>
                    <a:pt x="357" y="810"/>
                  </a:cubicBezTo>
                  <a:cubicBezTo>
                    <a:pt x="295" y="651"/>
                    <a:pt x="295" y="430"/>
                    <a:pt x="381" y="172"/>
                  </a:cubicBezTo>
                  <a:cubicBezTo>
                    <a:pt x="295" y="111"/>
                    <a:pt x="209" y="49"/>
                    <a:pt x="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0"/>
            <p:cNvSpPr/>
            <p:nvPr/>
          </p:nvSpPr>
          <p:spPr>
            <a:xfrm>
              <a:off x="278796" y="2459884"/>
              <a:ext cx="111550" cy="88870"/>
            </a:xfrm>
            <a:custGeom>
              <a:avLst/>
              <a:gdLst/>
              <a:ahLst/>
              <a:cxnLst/>
              <a:rect l="l" t="t" r="r" b="b"/>
              <a:pathLst>
                <a:path w="3620" h="2884" extrusionOk="0">
                  <a:moveTo>
                    <a:pt x="1301" y="1"/>
                  </a:moveTo>
                  <a:cubicBezTo>
                    <a:pt x="294" y="933"/>
                    <a:pt x="0" y="1841"/>
                    <a:pt x="184" y="2393"/>
                  </a:cubicBezTo>
                  <a:cubicBezTo>
                    <a:pt x="294" y="2712"/>
                    <a:pt x="552" y="2884"/>
                    <a:pt x="896" y="2884"/>
                  </a:cubicBezTo>
                  <a:cubicBezTo>
                    <a:pt x="1190" y="2884"/>
                    <a:pt x="1570" y="2749"/>
                    <a:pt x="1828" y="2160"/>
                  </a:cubicBezTo>
                  <a:cubicBezTo>
                    <a:pt x="2073" y="2749"/>
                    <a:pt x="2454" y="2884"/>
                    <a:pt x="2748" y="2884"/>
                  </a:cubicBezTo>
                  <a:cubicBezTo>
                    <a:pt x="3092" y="2884"/>
                    <a:pt x="3349" y="2700"/>
                    <a:pt x="3460" y="2393"/>
                  </a:cubicBezTo>
                  <a:cubicBezTo>
                    <a:pt x="3619" y="1939"/>
                    <a:pt x="3435" y="1228"/>
                    <a:pt x="2785" y="455"/>
                  </a:cubicBezTo>
                  <a:cubicBezTo>
                    <a:pt x="2589" y="381"/>
                    <a:pt x="2392" y="308"/>
                    <a:pt x="2184" y="246"/>
                  </a:cubicBezTo>
                  <a:lnTo>
                    <a:pt x="2184" y="246"/>
                  </a:lnTo>
                  <a:cubicBezTo>
                    <a:pt x="3067" y="1068"/>
                    <a:pt x="3337" y="1866"/>
                    <a:pt x="3190" y="2295"/>
                  </a:cubicBezTo>
                  <a:cubicBezTo>
                    <a:pt x="3116" y="2491"/>
                    <a:pt x="2969" y="2602"/>
                    <a:pt x="2748" y="2602"/>
                  </a:cubicBezTo>
                  <a:cubicBezTo>
                    <a:pt x="2380" y="2602"/>
                    <a:pt x="2110" y="2283"/>
                    <a:pt x="1963" y="1669"/>
                  </a:cubicBezTo>
                  <a:cubicBezTo>
                    <a:pt x="1951" y="1596"/>
                    <a:pt x="1889" y="1547"/>
                    <a:pt x="1828" y="1547"/>
                  </a:cubicBezTo>
                  <a:cubicBezTo>
                    <a:pt x="1754" y="1547"/>
                    <a:pt x="1693" y="1596"/>
                    <a:pt x="1681" y="1669"/>
                  </a:cubicBezTo>
                  <a:cubicBezTo>
                    <a:pt x="1534" y="2283"/>
                    <a:pt x="1264" y="2602"/>
                    <a:pt x="896" y="2602"/>
                  </a:cubicBezTo>
                  <a:cubicBezTo>
                    <a:pt x="675" y="2602"/>
                    <a:pt x="528" y="2491"/>
                    <a:pt x="454" y="2295"/>
                  </a:cubicBezTo>
                  <a:cubicBezTo>
                    <a:pt x="307" y="1829"/>
                    <a:pt x="613" y="970"/>
                    <a:pt x="1644" y="87"/>
                  </a:cubicBezTo>
                  <a:cubicBezTo>
                    <a:pt x="1534" y="50"/>
                    <a:pt x="1411" y="25"/>
                    <a:pt x="1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0"/>
            <p:cNvSpPr/>
            <p:nvPr/>
          </p:nvSpPr>
          <p:spPr>
            <a:xfrm>
              <a:off x="140406" y="2454984"/>
              <a:ext cx="112690" cy="94171"/>
            </a:xfrm>
            <a:custGeom>
              <a:avLst/>
              <a:gdLst/>
              <a:ahLst/>
              <a:cxnLst/>
              <a:rect l="l" t="t" r="r" b="b"/>
              <a:pathLst>
                <a:path w="3657" h="3056" extrusionOk="0">
                  <a:moveTo>
                    <a:pt x="1816" y="98"/>
                  </a:moveTo>
                  <a:cubicBezTo>
                    <a:pt x="2994" y="1031"/>
                    <a:pt x="3350" y="1963"/>
                    <a:pt x="3191" y="2454"/>
                  </a:cubicBezTo>
                  <a:cubicBezTo>
                    <a:pt x="3117" y="2650"/>
                    <a:pt x="2970" y="2761"/>
                    <a:pt x="2749" y="2761"/>
                  </a:cubicBezTo>
                  <a:cubicBezTo>
                    <a:pt x="2381" y="2761"/>
                    <a:pt x="2111" y="2442"/>
                    <a:pt x="1964" y="1828"/>
                  </a:cubicBezTo>
                  <a:cubicBezTo>
                    <a:pt x="1951" y="1755"/>
                    <a:pt x="1890" y="1718"/>
                    <a:pt x="1829" y="1718"/>
                  </a:cubicBezTo>
                  <a:cubicBezTo>
                    <a:pt x="1755" y="1718"/>
                    <a:pt x="1694" y="1755"/>
                    <a:pt x="1681" y="1828"/>
                  </a:cubicBezTo>
                  <a:cubicBezTo>
                    <a:pt x="1534" y="2442"/>
                    <a:pt x="1264" y="2761"/>
                    <a:pt x="896" y="2761"/>
                  </a:cubicBezTo>
                  <a:cubicBezTo>
                    <a:pt x="675" y="2761"/>
                    <a:pt x="528" y="2650"/>
                    <a:pt x="455" y="2454"/>
                  </a:cubicBezTo>
                  <a:cubicBezTo>
                    <a:pt x="295" y="1963"/>
                    <a:pt x="651" y="1031"/>
                    <a:pt x="1816" y="98"/>
                  </a:cubicBezTo>
                  <a:close/>
                  <a:moveTo>
                    <a:pt x="2172" y="0"/>
                  </a:moveTo>
                  <a:cubicBezTo>
                    <a:pt x="1878" y="37"/>
                    <a:pt x="1583" y="98"/>
                    <a:pt x="1301" y="160"/>
                  </a:cubicBezTo>
                  <a:cubicBezTo>
                    <a:pt x="283" y="1092"/>
                    <a:pt x="1" y="2000"/>
                    <a:pt x="185" y="2552"/>
                  </a:cubicBezTo>
                  <a:cubicBezTo>
                    <a:pt x="295" y="2871"/>
                    <a:pt x="553" y="3055"/>
                    <a:pt x="896" y="3055"/>
                  </a:cubicBezTo>
                  <a:cubicBezTo>
                    <a:pt x="1191" y="3055"/>
                    <a:pt x="1571" y="2908"/>
                    <a:pt x="1829" y="2319"/>
                  </a:cubicBezTo>
                  <a:cubicBezTo>
                    <a:pt x="2074" y="2908"/>
                    <a:pt x="2454" y="3055"/>
                    <a:pt x="2749" y="3055"/>
                  </a:cubicBezTo>
                  <a:cubicBezTo>
                    <a:pt x="3092" y="3055"/>
                    <a:pt x="3350" y="2859"/>
                    <a:pt x="3460" y="2552"/>
                  </a:cubicBezTo>
                  <a:cubicBezTo>
                    <a:pt x="3657" y="1976"/>
                    <a:pt x="3325" y="982"/>
                    <a:pt x="2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0"/>
            <p:cNvSpPr/>
            <p:nvPr/>
          </p:nvSpPr>
          <p:spPr>
            <a:xfrm>
              <a:off x="23956" y="2490514"/>
              <a:ext cx="88501" cy="58641"/>
            </a:xfrm>
            <a:custGeom>
              <a:avLst/>
              <a:gdLst/>
              <a:ahLst/>
              <a:cxnLst/>
              <a:rect l="l" t="t" r="r" b="b"/>
              <a:pathLst>
                <a:path w="2872" h="1903" extrusionOk="0">
                  <a:moveTo>
                    <a:pt x="2467" y="1"/>
                  </a:moveTo>
                  <a:cubicBezTo>
                    <a:pt x="2381" y="37"/>
                    <a:pt x="2295" y="86"/>
                    <a:pt x="2209" y="136"/>
                  </a:cubicBezTo>
                  <a:cubicBezTo>
                    <a:pt x="2491" y="614"/>
                    <a:pt x="2565" y="1031"/>
                    <a:pt x="2479" y="1301"/>
                  </a:cubicBezTo>
                  <a:cubicBezTo>
                    <a:pt x="2406" y="1497"/>
                    <a:pt x="2258" y="1608"/>
                    <a:pt x="2038" y="1608"/>
                  </a:cubicBezTo>
                  <a:cubicBezTo>
                    <a:pt x="1682" y="1608"/>
                    <a:pt x="1424" y="1326"/>
                    <a:pt x="1277" y="761"/>
                  </a:cubicBezTo>
                  <a:cubicBezTo>
                    <a:pt x="1265" y="761"/>
                    <a:pt x="1265" y="761"/>
                    <a:pt x="1252" y="774"/>
                  </a:cubicBezTo>
                  <a:cubicBezTo>
                    <a:pt x="1179" y="823"/>
                    <a:pt x="1117" y="884"/>
                    <a:pt x="1044" y="933"/>
                  </a:cubicBezTo>
                  <a:cubicBezTo>
                    <a:pt x="958" y="994"/>
                    <a:pt x="884" y="1056"/>
                    <a:pt x="811" y="1129"/>
                  </a:cubicBezTo>
                  <a:cubicBezTo>
                    <a:pt x="676" y="1399"/>
                    <a:pt x="504" y="1559"/>
                    <a:pt x="283" y="1596"/>
                  </a:cubicBezTo>
                  <a:cubicBezTo>
                    <a:pt x="185" y="1694"/>
                    <a:pt x="99" y="1780"/>
                    <a:pt x="1" y="1878"/>
                  </a:cubicBezTo>
                  <a:cubicBezTo>
                    <a:pt x="62" y="1890"/>
                    <a:pt x="124" y="1902"/>
                    <a:pt x="185" y="1902"/>
                  </a:cubicBezTo>
                  <a:cubicBezTo>
                    <a:pt x="479" y="1902"/>
                    <a:pt x="860" y="1755"/>
                    <a:pt x="1105" y="1166"/>
                  </a:cubicBezTo>
                  <a:cubicBezTo>
                    <a:pt x="1363" y="1755"/>
                    <a:pt x="1743" y="1902"/>
                    <a:pt x="2038" y="1902"/>
                  </a:cubicBezTo>
                  <a:cubicBezTo>
                    <a:pt x="2381" y="1902"/>
                    <a:pt x="2639" y="1706"/>
                    <a:pt x="2749" y="1399"/>
                  </a:cubicBezTo>
                  <a:cubicBezTo>
                    <a:pt x="2872" y="1056"/>
                    <a:pt x="2786" y="553"/>
                    <a:pt x="2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0"/>
            <p:cNvSpPr/>
            <p:nvPr/>
          </p:nvSpPr>
          <p:spPr>
            <a:xfrm>
              <a:off x="-59954" y="2798263"/>
              <a:ext cx="105880" cy="101351"/>
            </a:xfrm>
            <a:custGeom>
              <a:avLst/>
              <a:gdLst/>
              <a:ahLst/>
              <a:cxnLst/>
              <a:rect l="l" t="t" r="r" b="b"/>
              <a:pathLst>
                <a:path w="3436" h="3289" extrusionOk="0">
                  <a:moveTo>
                    <a:pt x="2515" y="295"/>
                  </a:moveTo>
                  <a:cubicBezTo>
                    <a:pt x="2724" y="295"/>
                    <a:pt x="2883" y="393"/>
                    <a:pt x="2945" y="589"/>
                  </a:cubicBezTo>
                  <a:cubicBezTo>
                    <a:pt x="3117" y="1080"/>
                    <a:pt x="2748" y="2025"/>
                    <a:pt x="1583" y="2957"/>
                  </a:cubicBezTo>
                  <a:cubicBezTo>
                    <a:pt x="417" y="2025"/>
                    <a:pt x="49" y="1080"/>
                    <a:pt x="221" y="589"/>
                  </a:cubicBezTo>
                  <a:cubicBezTo>
                    <a:pt x="282" y="393"/>
                    <a:pt x="442" y="295"/>
                    <a:pt x="651" y="295"/>
                  </a:cubicBezTo>
                  <a:cubicBezTo>
                    <a:pt x="1019" y="295"/>
                    <a:pt x="1288" y="601"/>
                    <a:pt x="1436" y="1227"/>
                  </a:cubicBezTo>
                  <a:cubicBezTo>
                    <a:pt x="1460" y="1288"/>
                    <a:pt x="1522" y="1338"/>
                    <a:pt x="1583" y="1338"/>
                  </a:cubicBezTo>
                  <a:cubicBezTo>
                    <a:pt x="1644" y="1338"/>
                    <a:pt x="1706" y="1288"/>
                    <a:pt x="1718" y="1227"/>
                  </a:cubicBezTo>
                  <a:cubicBezTo>
                    <a:pt x="1877" y="601"/>
                    <a:pt x="2147" y="295"/>
                    <a:pt x="2515" y="295"/>
                  </a:cubicBezTo>
                  <a:close/>
                  <a:moveTo>
                    <a:pt x="651" y="0"/>
                  </a:moveTo>
                  <a:cubicBezTo>
                    <a:pt x="356" y="0"/>
                    <a:pt x="135" y="135"/>
                    <a:pt x="0" y="368"/>
                  </a:cubicBezTo>
                  <a:cubicBezTo>
                    <a:pt x="98" y="1006"/>
                    <a:pt x="246" y="1632"/>
                    <a:pt x="454" y="2233"/>
                  </a:cubicBezTo>
                  <a:cubicBezTo>
                    <a:pt x="712" y="2564"/>
                    <a:pt x="1055" y="2908"/>
                    <a:pt x="1497" y="3251"/>
                  </a:cubicBezTo>
                  <a:cubicBezTo>
                    <a:pt x="1522" y="3276"/>
                    <a:pt x="1546" y="3288"/>
                    <a:pt x="1583" y="3288"/>
                  </a:cubicBezTo>
                  <a:cubicBezTo>
                    <a:pt x="1607" y="3288"/>
                    <a:pt x="1644" y="3276"/>
                    <a:pt x="1669" y="3251"/>
                  </a:cubicBezTo>
                  <a:cubicBezTo>
                    <a:pt x="3031" y="2209"/>
                    <a:pt x="3436" y="1117"/>
                    <a:pt x="3227" y="503"/>
                  </a:cubicBezTo>
                  <a:cubicBezTo>
                    <a:pt x="3117" y="184"/>
                    <a:pt x="2859" y="0"/>
                    <a:pt x="2515" y="0"/>
                  </a:cubicBezTo>
                  <a:cubicBezTo>
                    <a:pt x="2221" y="0"/>
                    <a:pt x="1841" y="135"/>
                    <a:pt x="1583" y="724"/>
                  </a:cubicBezTo>
                  <a:cubicBezTo>
                    <a:pt x="1325" y="135"/>
                    <a:pt x="945" y="0"/>
                    <a:pt x="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0"/>
            <p:cNvSpPr/>
            <p:nvPr/>
          </p:nvSpPr>
          <p:spPr>
            <a:xfrm>
              <a:off x="70086" y="2798263"/>
              <a:ext cx="114200" cy="101351"/>
            </a:xfrm>
            <a:custGeom>
              <a:avLst/>
              <a:gdLst/>
              <a:ahLst/>
              <a:cxnLst/>
              <a:rect l="l" t="t" r="r" b="b"/>
              <a:pathLst>
                <a:path w="3706" h="3289" extrusionOk="0">
                  <a:moveTo>
                    <a:pt x="2786" y="295"/>
                  </a:moveTo>
                  <a:cubicBezTo>
                    <a:pt x="3007" y="295"/>
                    <a:pt x="3154" y="393"/>
                    <a:pt x="3215" y="589"/>
                  </a:cubicBezTo>
                  <a:cubicBezTo>
                    <a:pt x="3387" y="1080"/>
                    <a:pt x="3031" y="2025"/>
                    <a:pt x="1853" y="2957"/>
                  </a:cubicBezTo>
                  <a:cubicBezTo>
                    <a:pt x="688" y="2025"/>
                    <a:pt x="320" y="1080"/>
                    <a:pt x="491" y="589"/>
                  </a:cubicBezTo>
                  <a:cubicBezTo>
                    <a:pt x="553" y="393"/>
                    <a:pt x="712" y="295"/>
                    <a:pt x="921" y="295"/>
                  </a:cubicBezTo>
                  <a:cubicBezTo>
                    <a:pt x="1301" y="295"/>
                    <a:pt x="1559" y="601"/>
                    <a:pt x="1718" y="1227"/>
                  </a:cubicBezTo>
                  <a:cubicBezTo>
                    <a:pt x="1731" y="1288"/>
                    <a:pt x="1792" y="1338"/>
                    <a:pt x="1853" y="1338"/>
                  </a:cubicBezTo>
                  <a:cubicBezTo>
                    <a:pt x="1915" y="1338"/>
                    <a:pt x="1976" y="1288"/>
                    <a:pt x="2001" y="1227"/>
                  </a:cubicBezTo>
                  <a:cubicBezTo>
                    <a:pt x="2148" y="601"/>
                    <a:pt x="2418" y="295"/>
                    <a:pt x="2786" y="295"/>
                  </a:cubicBezTo>
                  <a:close/>
                  <a:moveTo>
                    <a:pt x="921" y="0"/>
                  </a:moveTo>
                  <a:cubicBezTo>
                    <a:pt x="590" y="0"/>
                    <a:pt x="320" y="184"/>
                    <a:pt x="222" y="503"/>
                  </a:cubicBezTo>
                  <a:cubicBezTo>
                    <a:pt x="1" y="1117"/>
                    <a:pt x="406" y="2209"/>
                    <a:pt x="1767" y="3251"/>
                  </a:cubicBezTo>
                  <a:cubicBezTo>
                    <a:pt x="1792" y="3276"/>
                    <a:pt x="1829" y="3288"/>
                    <a:pt x="1853" y="3288"/>
                  </a:cubicBezTo>
                  <a:cubicBezTo>
                    <a:pt x="1890" y="3288"/>
                    <a:pt x="1915" y="3276"/>
                    <a:pt x="1939" y="3251"/>
                  </a:cubicBezTo>
                  <a:cubicBezTo>
                    <a:pt x="3301" y="2209"/>
                    <a:pt x="3706" y="1117"/>
                    <a:pt x="3497" y="503"/>
                  </a:cubicBezTo>
                  <a:cubicBezTo>
                    <a:pt x="3387" y="184"/>
                    <a:pt x="3129" y="0"/>
                    <a:pt x="2786" y="0"/>
                  </a:cubicBezTo>
                  <a:cubicBezTo>
                    <a:pt x="2491" y="0"/>
                    <a:pt x="2111" y="135"/>
                    <a:pt x="1853" y="724"/>
                  </a:cubicBezTo>
                  <a:cubicBezTo>
                    <a:pt x="1596" y="135"/>
                    <a:pt x="1228" y="0"/>
                    <a:pt x="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0"/>
            <p:cNvSpPr/>
            <p:nvPr/>
          </p:nvSpPr>
          <p:spPr>
            <a:xfrm>
              <a:off x="208846" y="2798263"/>
              <a:ext cx="113831" cy="101351"/>
            </a:xfrm>
            <a:custGeom>
              <a:avLst/>
              <a:gdLst/>
              <a:ahLst/>
              <a:cxnLst/>
              <a:rect l="l" t="t" r="r" b="b"/>
              <a:pathLst>
                <a:path w="3694" h="3289" extrusionOk="0">
                  <a:moveTo>
                    <a:pt x="2773" y="295"/>
                  </a:moveTo>
                  <a:cubicBezTo>
                    <a:pt x="2994" y="295"/>
                    <a:pt x="3141" y="393"/>
                    <a:pt x="3202" y="589"/>
                  </a:cubicBezTo>
                  <a:cubicBezTo>
                    <a:pt x="3374" y="1080"/>
                    <a:pt x="3018" y="2025"/>
                    <a:pt x="1841" y="2957"/>
                  </a:cubicBezTo>
                  <a:cubicBezTo>
                    <a:pt x="675" y="2025"/>
                    <a:pt x="307" y="1080"/>
                    <a:pt x="479" y="589"/>
                  </a:cubicBezTo>
                  <a:cubicBezTo>
                    <a:pt x="540" y="393"/>
                    <a:pt x="700" y="295"/>
                    <a:pt x="908" y="295"/>
                  </a:cubicBezTo>
                  <a:cubicBezTo>
                    <a:pt x="1289" y="295"/>
                    <a:pt x="1546" y="601"/>
                    <a:pt x="1706" y="1227"/>
                  </a:cubicBezTo>
                  <a:cubicBezTo>
                    <a:pt x="1718" y="1288"/>
                    <a:pt x="1779" y="1338"/>
                    <a:pt x="1841" y="1338"/>
                  </a:cubicBezTo>
                  <a:cubicBezTo>
                    <a:pt x="1914" y="1338"/>
                    <a:pt x="1963" y="1288"/>
                    <a:pt x="1988" y="1227"/>
                  </a:cubicBezTo>
                  <a:cubicBezTo>
                    <a:pt x="2135" y="601"/>
                    <a:pt x="2405" y="295"/>
                    <a:pt x="2773" y="295"/>
                  </a:cubicBezTo>
                  <a:close/>
                  <a:moveTo>
                    <a:pt x="908" y="0"/>
                  </a:moveTo>
                  <a:cubicBezTo>
                    <a:pt x="577" y="0"/>
                    <a:pt x="307" y="184"/>
                    <a:pt x="209" y="503"/>
                  </a:cubicBezTo>
                  <a:cubicBezTo>
                    <a:pt x="0" y="1117"/>
                    <a:pt x="393" y="2209"/>
                    <a:pt x="1755" y="3251"/>
                  </a:cubicBezTo>
                  <a:cubicBezTo>
                    <a:pt x="1779" y="3276"/>
                    <a:pt x="1816" y="3288"/>
                    <a:pt x="1841" y="3288"/>
                  </a:cubicBezTo>
                  <a:cubicBezTo>
                    <a:pt x="1877" y="3288"/>
                    <a:pt x="1902" y="3276"/>
                    <a:pt x="1926" y="3251"/>
                  </a:cubicBezTo>
                  <a:cubicBezTo>
                    <a:pt x="3288" y="2209"/>
                    <a:pt x="3693" y="1117"/>
                    <a:pt x="3485" y="503"/>
                  </a:cubicBezTo>
                  <a:cubicBezTo>
                    <a:pt x="3374" y="184"/>
                    <a:pt x="3117" y="0"/>
                    <a:pt x="2773" y="0"/>
                  </a:cubicBezTo>
                  <a:cubicBezTo>
                    <a:pt x="2479" y="0"/>
                    <a:pt x="2098" y="135"/>
                    <a:pt x="1841" y="724"/>
                  </a:cubicBezTo>
                  <a:cubicBezTo>
                    <a:pt x="1583" y="135"/>
                    <a:pt x="1215" y="0"/>
                    <a:pt x="9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0"/>
            <p:cNvSpPr/>
            <p:nvPr/>
          </p:nvSpPr>
          <p:spPr>
            <a:xfrm>
              <a:off x="347205" y="2798263"/>
              <a:ext cx="113831" cy="101351"/>
            </a:xfrm>
            <a:custGeom>
              <a:avLst/>
              <a:gdLst/>
              <a:ahLst/>
              <a:cxnLst/>
              <a:rect l="l" t="t" r="r" b="b"/>
              <a:pathLst>
                <a:path w="3694" h="3289" extrusionOk="0">
                  <a:moveTo>
                    <a:pt x="2773" y="295"/>
                  </a:moveTo>
                  <a:cubicBezTo>
                    <a:pt x="2994" y="295"/>
                    <a:pt x="3141" y="393"/>
                    <a:pt x="3203" y="589"/>
                  </a:cubicBezTo>
                  <a:cubicBezTo>
                    <a:pt x="3375" y="1080"/>
                    <a:pt x="3019" y="2025"/>
                    <a:pt x="1841" y="2957"/>
                  </a:cubicBezTo>
                  <a:cubicBezTo>
                    <a:pt x="675" y="2025"/>
                    <a:pt x="320" y="1080"/>
                    <a:pt x="479" y="589"/>
                  </a:cubicBezTo>
                  <a:cubicBezTo>
                    <a:pt x="553" y="393"/>
                    <a:pt x="700" y="295"/>
                    <a:pt x="909" y="295"/>
                  </a:cubicBezTo>
                  <a:cubicBezTo>
                    <a:pt x="1289" y="295"/>
                    <a:pt x="1547" y="601"/>
                    <a:pt x="1706" y="1227"/>
                  </a:cubicBezTo>
                  <a:cubicBezTo>
                    <a:pt x="1718" y="1288"/>
                    <a:pt x="1780" y="1338"/>
                    <a:pt x="1841" y="1338"/>
                  </a:cubicBezTo>
                  <a:cubicBezTo>
                    <a:pt x="1915" y="1338"/>
                    <a:pt x="1964" y="1288"/>
                    <a:pt x="1988" y="1227"/>
                  </a:cubicBezTo>
                  <a:cubicBezTo>
                    <a:pt x="2135" y="601"/>
                    <a:pt x="2405" y="295"/>
                    <a:pt x="2773" y="295"/>
                  </a:cubicBezTo>
                  <a:close/>
                  <a:moveTo>
                    <a:pt x="909" y="0"/>
                  </a:moveTo>
                  <a:cubicBezTo>
                    <a:pt x="577" y="0"/>
                    <a:pt x="307" y="184"/>
                    <a:pt x="209" y="503"/>
                  </a:cubicBezTo>
                  <a:cubicBezTo>
                    <a:pt x="1" y="1117"/>
                    <a:pt x="393" y="2209"/>
                    <a:pt x="1755" y="3251"/>
                  </a:cubicBezTo>
                  <a:cubicBezTo>
                    <a:pt x="1780" y="3276"/>
                    <a:pt x="1816" y="3288"/>
                    <a:pt x="1841" y="3288"/>
                  </a:cubicBezTo>
                  <a:cubicBezTo>
                    <a:pt x="1878" y="3288"/>
                    <a:pt x="1902" y="3276"/>
                    <a:pt x="1939" y="3251"/>
                  </a:cubicBezTo>
                  <a:cubicBezTo>
                    <a:pt x="3301" y="2209"/>
                    <a:pt x="3694" y="1117"/>
                    <a:pt x="3485" y="503"/>
                  </a:cubicBezTo>
                  <a:cubicBezTo>
                    <a:pt x="3375" y="184"/>
                    <a:pt x="3117" y="0"/>
                    <a:pt x="2773" y="0"/>
                  </a:cubicBezTo>
                  <a:cubicBezTo>
                    <a:pt x="2479" y="0"/>
                    <a:pt x="2099" y="135"/>
                    <a:pt x="1841" y="724"/>
                  </a:cubicBezTo>
                  <a:cubicBezTo>
                    <a:pt x="1596" y="135"/>
                    <a:pt x="1215" y="0"/>
                    <a:pt x="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0"/>
            <p:cNvSpPr/>
            <p:nvPr/>
          </p:nvSpPr>
          <p:spPr>
            <a:xfrm>
              <a:off x="485965" y="2798263"/>
              <a:ext cx="74511" cy="96050"/>
            </a:xfrm>
            <a:custGeom>
              <a:avLst/>
              <a:gdLst/>
              <a:ahLst/>
              <a:cxnLst/>
              <a:rect l="l" t="t" r="r" b="b"/>
              <a:pathLst>
                <a:path w="2418" h="3117" extrusionOk="0">
                  <a:moveTo>
                    <a:pt x="908" y="0"/>
                  </a:moveTo>
                  <a:cubicBezTo>
                    <a:pt x="565" y="0"/>
                    <a:pt x="307" y="184"/>
                    <a:pt x="197" y="503"/>
                  </a:cubicBezTo>
                  <a:cubicBezTo>
                    <a:pt x="0" y="1092"/>
                    <a:pt x="356" y="2110"/>
                    <a:pt x="1571" y="3117"/>
                  </a:cubicBezTo>
                  <a:cubicBezTo>
                    <a:pt x="1607" y="3018"/>
                    <a:pt x="1657" y="2932"/>
                    <a:pt x="1693" y="2834"/>
                  </a:cubicBezTo>
                  <a:cubicBezTo>
                    <a:pt x="638" y="1951"/>
                    <a:pt x="307" y="1068"/>
                    <a:pt x="466" y="589"/>
                  </a:cubicBezTo>
                  <a:cubicBezTo>
                    <a:pt x="540" y="393"/>
                    <a:pt x="687" y="282"/>
                    <a:pt x="908" y="282"/>
                  </a:cubicBezTo>
                  <a:cubicBezTo>
                    <a:pt x="1276" y="282"/>
                    <a:pt x="1546" y="601"/>
                    <a:pt x="1693" y="1227"/>
                  </a:cubicBezTo>
                  <a:cubicBezTo>
                    <a:pt x="1706" y="1288"/>
                    <a:pt x="1767" y="1338"/>
                    <a:pt x="1828" y="1338"/>
                  </a:cubicBezTo>
                  <a:cubicBezTo>
                    <a:pt x="1902" y="1338"/>
                    <a:pt x="1963" y="1288"/>
                    <a:pt x="1976" y="1227"/>
                  </a:cubicBezTo>
                  <a:cubicBezTo>
                    <a:pt x="2061" y="859"/>
                    <a:pt x="2196" y="589"/>
                    <a:pt x="2368" y="442"/>
                  </a:cubicBezTo>
                  <a:cubicBezTo>
                    <a:pt x="2380" y="319"/>
                    <a:pt x="2405" y="197"/>
                    <a:pt x="2417" y="74"/>
                  </a:cubicBezTo>
                  <a:lnTo>
                    <a:pt x="2417" y="74"/>
                  </a:lnTo>
                  <a:cubicBezTo>
                    <a:pt x="2209" y="160"/>
                    <a:pt x="2000" y="356"/>
                    <a:pt x="1828" y="724"/>
                  </a:cubicBezTo>
                  <a:cubicBezTo>
                    <a:pt x="1583" y="135"/>
                    <a:pt x="1203" y="0"/>
                    <a:pt x="9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0"/>
            <p:cNvSpPr/>
            <p:nvPr/>
          </p:nvSpPr>
          <p:spPr>
            <a:xfrm>
              <a:off x="416385" y="2673770"/>
              <a:ext cx="113831" cy="101073"/>
            </a:xfrm>
            <a:custGeom>
              <a:avLst/>
              <a:gdLst/>
              <a:ahLst/>
              <a:cxnLst/>
              <a:rect l="l" t="t" r="r" b="b"/>
              <a:pathLst>
                <a:path w="3694" h="3280" extrusionOk="0">
                  <a:moveTo>
                    <a:pt x="1853" y="323"/>
                  </a:moveTo>
                  <a:cubicBezTo>
                    <a:pt x="3019" y="1255"/>
                    <a:pt x="3387" y="2200"/>
                    <a:pt x="3215" y="2691"/>
                  </a:cubicBezTo>
                  <a:cubicBezTo>
                    <a:pt x="3142" y="2887"/>
                    <a:pt x="2994" y="2997"/>
                    <a:pt x="2786" y="2997"/>
                  </a:cubicBezTo>
                  <a:cubicBezTo>
                    <a:pt x="2405" y="2997"/>
                    <a:pt x="2148" y="2678"/>
                    <a:pt x="1988" y="2065"/>
                  </a:cubicBezTo>
                  <a:cubicBezTo>
                    <a:pt x="1976" y="1991"/>
                    <a:pt x="1915" y="1955"/>
                    <a:pt x="1853" y="1955"/>
                  </a:cubicBezTo>
                  <a:cubicBezTo>
                    <a:pt x="1780" y="1955"/>
                    <a:pt x="1731" y="1991"/>
                    <a:pt x="1706" y="2065"/>
                  </a:cubicBezTo>
                  <a:cubicBezTo>
                    <a:pt x="1559" y="2678"/>
                    <a:pt x="1289" y="2997"/>
                    <a:pt x="921" y="2997"/>
                  </a:cubicBezTo>
                  <a:cubicBezTo>
                    <a:pt x="700" y="2997"/>
                    <a:pt x="553" y="2887"/>
                    <a:pt x="492" y="2691"/>
                  </a:cubicBezTo>
                  <a:cubicBezTo>
                    <a:pt x="320" y="2200"/>
                    <a:pt x="676" y="1255"/>
                    <a:pt x="1853" y="323"/>
                  </a:cubicBezTo>
                  <a:close/>
                  <a:moveTo>
                    <a:pt x="1852" y="1"/>
                  </a:moveTo>
                  <a:cubicBezTo>
                    <a:pt x="1820" y="1"/>
                    <a:pt x="1786" y="10"/>
                    <a:pt x="1755" y="28"/>
                  </a:cubicBezTo>
                  <a:cubicBezTo>
                    <a:pt x="393" y="1084"/>
                    <a:pt x="1" y="2163"/>
                    <a:pt x="209" y="2789"/>
                  </a:cubicBezTo>
                  <a:cubicBezTo>
                    <a:pt x="320" y="3096"/>
                    <a:pt x="577" y="3280"/>
                    <a:pt x="921" y="3280"/>
                  </a:cubicBezTo>
                  <a:cubicBezTo>
                    <a:pt x="1215" y="3280"/>
                    <a:pt x="1596" y="3145"/>
                    <a:pt x="1853" y="2556"/>
                  </a:cubicBezTo>
                  <a:cubicBezTo>
                    <a:pt x="2099" y="3145"/>
                    <a:pt x="2479" y="3280"/>
                    <a:pt x="2786" y="3280"/>
                  </a:cubicBezTo>
                  <a:cubicBezTo>
                    <a:pt x="3117" y="3280"/>
                    <a:pt x="3387" y="3096"/>
                    <a:pt x="3485" y="2789"/>
                  </a:cubicBezTo>
                  <a:cubicBezTo>
                    <a:pt x="3694" y="2163"/>
                    <a:pt x="3301" y="1071"/>
                    <a:pt x="1939" y="28"/>
                  </a:cubicBezTo>
                  <a:cubicBezTo>
                    <a:pt x="1915" y="10"/>
                    <a:pt x="1884" y="1"/>
                    <a:pt x="18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0"/>
            <p:cNvSpPr/>
            <p:nvPr/>
          </p:nvSpPr>
          <p:spPr>
            <a:xfrm>
              <a:off x="278025" y="2673770"/>
              <a:ext cx="113831" cy="101073"/>
            </a:xfrm>
            <a:custGeom>
              <a:avLst/>
              <a:gdLst/>
              <a:ahLst/>
              <a:cxnLst/>
              <a:rect l="l" t="t" r="r" b="b"/>
              <a:pathLst>
                <a:path w="3694" h="3280" extrusionOk="0">
                  <a:moveTo>
                    <a:pt x="1853" y="323"/>
                  </a:moveTo>
                  <a:cubicBezTo>
                    <a:pt x="3019" y="1255"/>
                    <a:pt x="3374" y="2200"/>
                    <a:pt x="3215" y="2691"/>
                  </a:cubicBezTo>
                  <a:cubicBezTo>
                    <a:pt x="3141" y="2887"/>
                    <a:pt x="2994" y="2997"/>
                    <a:pt x="2773" y="2997"/>
                  </a:cubicBezTo>
                  <a:cubicBezTo>
                    <a:pt x="2405" y="2997"/>
                    <a:pt x="2135" y="2678"/>
                    <a:pt x="1988" y="2065"/>
                  </a:cubicBezTo>
                  <a:cubicBezTo>
                    <a:pt x="1976" y="1991"/>
                    <a:pt x="1914" y="1955"/>
                    <a:pt x="1853" y="1955"/>
                  </a:cubicBezTo>
                  <a:cubicBezTo>
                    <a:pt x="1779" y="1955"/>
                    <a:pt x="1718" y="1991"/>
                    <a:pt x="1706" y="2065"/>
                  </a:cubicBezTo>
                  <a:cubicBezTo>
                    <a:pt x="1559" y="2678"/>
                    <a:pt x="1289" y="2997"/>
                    <a:pt x="921" y="2997"/>
                  </a:cubicBezTo>
                  <a:cubicBezTo>
                    <a:pt x="700" y="2997"/>
                    <a:pt x="553" y="2887"/>
                    <a:pt x="479" y="2691"/>
                  </a:cubicBezTo>
                  <a:cubicBezTo>
                    <a:pt x="319" y="2200"/>
                    <a:pt x="675" y="1255"/>
                    <a:pt x="1853" y="323"/>
                  </a:cubicBezTo>
                  <a:close/>
                  <a:moveTo>
                    <a:pt x="1847" y="1"/>
                  </a:moveTo>
                  <a:cubicBezTo>
                    <a:pt x="1816" y="1"/>
                    <a:pt x="1786" y="10"/>
                    <a:pt x="1755" y="28"/>
                  </a:cubicBezTo>
                  <a:cubicBezTo>
                    <a:pt x="393" y="1084"/>
                    <a:pt x="0" y="2163"/>
                    <a:pt x="209" y="2789"/>
                  </a:cubicBezTo>
                  <a:cubicBezTo>
                    <a:pt x="319" y="3096"/>
                    <a:pt x="577" y="3280"/>
                    <a:pt x="921" y="3280"/>
                  </a:cubicBezTo>
                  <a:cubicBezTo>
                    <a:pt x="1215" y="3280"/>
                    <a:pt x="1595" y="3145"/>
                    <a:pt x="1853" y="2556"/>
                  </a:cubicBezTo>
                  <a:cubicBezTo>
                    <a:pt x="2098" y="3145"/>
                    <a:pt x="2479" y="3280"/>
                    <a:pt x="2773" y="3280"/>
                  </a:cubicBezTo>
                  <a:cubicBezTo>
                    <a:pt x="3117" y="3280"/>
                    <a:pt x="3374" y="3096"/>
                    <a:pt x="3485" y="2789"/>
                  </a:cubicBezTo>
                  <a:cubicBezTo>
                    <a:pt x="3693" y="2163"/>
                    <a:pt x="3301" y="1071"/>
                    <a:pt x="1939" y="28"/>
                  </a:cubicBezTo>
                  <a:cubicBezTo>
                    <a:pt x="1908" y="10"/>
                    <a:pt x="1878" y="1"/>
                    <a:pt x="1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0"/>
            <p:cNvSpPr/>
            <p:nvPr/>
          </p:nvSpPr>
          <p:spPr>
            <a:xfrm>
              <a:off x="139666" y="2673770"/>
              <a:ext cx="113831" cy="101073"/>
            </a:xfrm>
            <a:custGeom>
              <a:avLst/>
              <a:gdLst/>
              <a:ahLst/>
              <a:cxnLst/>
              <a:rect l="l" t="t" r="r" b="b"/>
              <a:pathLst>
                <a:path w="3694" h="3280" extrusionOk="0">
                  <a:moveTo>
                    <a:pt x="1840" y="323"/>
                  </a:moveTo>
                  <a:cubicBezTo>
                    <a:pt x="3018" y="1255"/>
                    <a:pt x="3374" y="2200"/>
                    <a:pt x="3215" y="2691"/>
                  </a:cubicBezTo>
                  <a:cubicBezTo>
                    <a:pt x="3141" y="2887"/>
                    <a:pt x="2994" y="2997"/>
                    <a:pt x="2773" y="2997"/>
                  </a:cubicBezTo>
                  <a:cubicBezTo>
                    <a:pt x="2405" y="2997"/>
                    <a:pt x="2135" y="2678"/>
                    <a:pt x="1988" y="2065"/>
                  </a:cubicBezTo>
                  <a:cubicBezTo>
                    <a:pt x="1975" y="1991"/>
                    <a:pt x="1914" y="1955"/>
                    <a:pt x="1853" y="1955"/>
                  </a:cubicBezTo>
                  <a:cubicBezTo>
                    <a:pt x="1779" y="1955"/>
                    <a:pt x="1718" y="1991"/>
                    <a:pt x="1705" y="2065"/>
                  </a:cubicBezTo>
                  <a:cubicBezTo>
                    <a:pt x="1558" y="2678"/>
                    <a:pt x="1288" y="2997"/>
                    <a:pt x="920" y="2997"/>
                  </a:cubicBezTo>
                  <a:cubicBezTo>
                    <a:pt x="699" y="2997"/>
                    <a:pt x="552" y="2887"/>
                    <a:pt x="479" y="2691"/>
                  </a:cubicBezTo>
                  <a:cubicBezTo>
                    <a:pt x="319" y="2200"/>
                    <a:pt x="675" y="1255"/>
                    <a:pt x="1840" y="323"/>
                  </a:cubicBezTo>
                  <a:close/>
                  <a:moveTo>
                    <a:pt x="1842" y="1"/>
                  </a:moveTo>
                  <a:cubicBezTo>
                    <a:pt x="1810" y="1"/>
                    <a:pt x="1779" y="10"/>
                    <a:pt x="1755" y="28"/>
                  </a:cubicBezTo>
                  <a:cubicBezTo>
                    <a:pt x="393" y="1084"/>
                    <a:pt x="0" y="2163"/>
                    <a:pt x="209" y="2789"/>
                  </a:cubicBezTo>
                  <a:cubicBezTo>
                    <a:pt x="319" y="3096"/>
                    <a:pt x="577" y="3280"/>
                    <a:pt x="920" y="3280"/>
                  </a:cubicBezTo>
                  <a:cubicBezTo>
                    <a:pt x="1215" y="3280"/>
                    <a:pt x="1595" y="3145"/>
                    <a:pt x="1853" y="2556"/>
                  </a:cubicBezTo>
                  <a:cubicBezTo>
                    <a:pt x="2098" y="3145"/>
                    <a:pt x="2478" y="3280"/>
                    <a:pt x="2773" y="3280"/>
                  </a:cubicBezTo>
                  <a:cubicBezTo>
                    <a:pt x="3116" y="3280"/>
                    <a:pt x="3374" y="3096"/>
                    <a:pt x="3484" y="2789"/>
                  </a:cubicBezTo>
                  <a:cubicBezTo>
                    <a:pt x="3693" y="2163"/>
                    <a:pt x="3300" y="1071"/>
                    <a:pt x="1939" y="28"/>
                  </a:cubicBezTo>
                  <a:cubicBezTo>
                    <a:pt x="1908" y="10"/>
                    <a:pt x="1874" y="1"/>
                    <a:pt x="18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0"/>
            <p:cNvSpPr/>
            <p:nvPr/>
          </p:nvSpPr>
          <p:spPr>
            <a:xfrm>
              <a:off x="1276" y="2673770"/>
              <a:ext cx="113831" cy="101073"/>
            </a:xfrm>
            <a:custGeom>
              <a:avLst/>
              <a:gdLst/>
              <a:ahLst/>
              <a:cxnLst/>
              <a:rect l="l" t="t" r="r" b="b"/>
              <a:pathLst>
                <a:path w="3694" h="3280" extrusionOk="0">
                  <a:moveTo>
                    <a:pt x="1841" y="323"/>
                  </a:moveTo>
                  <a:cubicBezTo>
                    <a:pt x="3019" y="1255"/>
                    <a:pt x="3375" y="2200"/>
                    <a:pt x="3215" y="2691"/>
                  </a:cubicBezTo>
                  <a:cubicBezTo>
                    <a:pt x="3142" y="2887"/>
                    <a:pt x="2994" y="2997"/>
                    <a:pt x="2774" y="2997"/>
                  </a:cubicBezTo>
                  <a:cubicBezTo>
                    <a:pt x="2405" y="2997"/>
                    <a:pt x="2136" y="2678"/>
                    <a:pt x="1988" y="2065"/>
                  </a:cubicBezTo>
                  <a:cubicBezTo>
                    <a:pt x="1976" y="1991"/>
                    <a:pt x="1915" y="1955"/>
                    <a:pt x="1841" y="1955"/>
                  </a:cubicBezTo>
                  <a:cubicBezTo>
                    <a:pt x="1780" y="1955"/>
                    <a:pt x="1718" y="1991"/>
                    <a:pt x="1706" y="2065"/>
                  </a:cubicBezTo>
                  <a:cubicBezTo>
                    <a:pt x="1559" y="2678"/>
                    <a:pt x="1289" y="2997"/>
                    <a:pt x="921" y="2997"/>
                  </a:cubicBezTo>
                  <a:cubicBezTo>
                    <a:pt x="700" y="2997"/>
                    <a:pt x="553" y="2887"/>
                    <a:pt x="479" y="2691"/>
                  </a:cubicBezTo>
                  <a:cubicBezTo>
                    <a:pt x="320" y="2200"/>
                    <a:pt x="676" y="1255"/>
                    <a:pt x="1841" y="323"/>
                  </a:cubicBezTo>
                  <a:close/>
                  <a:moveTo>
                    <a:pt x="1843" y="1"/>
                  </a:moveTo>
                  <a:cubicBezTo>
                    <a:pt x="1810" y="1"/>
                    <a:pt x="1780" y="10"/>
                    <a:pt x="1755" y="28"/>
                  </a:cubicBezTo>
                  <a:cubicBezTo>
                    <a:pt x="393" y="1084"/>
                    <a:pt x="1" y="2163"/>
                    <a:pt x="209" y="2789"/>
                  </a:cubicBezTo>
                  <a:cubicBezTo>
                    <a:pt x="320" y="3096"/>
                    <a:pt x="577" y="3280"/>
                    <a:pt x="921" y="3280"/>
                  </a:cubicBezTo>
                  <a:cubicBezTo>
                    <a:pt x="1215" y="3280"/>
                    <a:pt x="1596" y="3145"/>
                    <a:pt x="1841" y="2556"/>
                  </a:cubicBezTo>
                  <a:cubicBezTo>
                    <a:pt x="2099" y="3145"/>
                    <a:pt x="2479" y="3280"/>
                    <a:pt x="2774" y="3280"/>
                  </a:cubicBezTo>
                  <a:cubicBezTo>
                    <a:pt x="3117" y="3280"/>
                    <a:pt x="3375" y="3096"/>
                    <a:pt x="3485" y="2789"/>
                  </a:cubicBezTo>
                  <a:cubicBezTo>
                    <a:pt x="3694" y="2163"/>
                    <a:pt x="3301" y="1071"/>
                    <a:pt x="1939" y="28"/>
                  </a:cubicBezTo>
                  <a:cubicBezTo>
                    <a:pt x="1909" y="10"/>
                    <a:pt x="1875" y="1"/>
                    <a:pt x="18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0"/>
            <p:cNvSpPr/>
            <p:nvPr/>
          </p:nvSpPr>
          <p:spPr>
            <a:xfrm>
              <a:off x="-62973" y="2695033"/>
              <a:ext cx="38211" cy="79811"/>
            </a:xfrm>
            <a:custGeom>
              <a:avLst/>
              <a:gdLst/>
              <a:ahLst/>
              <a:cxnLst/>
              <a:rect l="l" t="t" r="r" b="b"/>
              <a:pathLst>
                <a:path w="1240" h="2590" extrusionOk="0">
                  <a:moveTo>
                    <a:pt x="258" y="1"/>
                  </a:moveTo>
                  <a:cubicBezTo>
                    <a:pt x="233" y="111"/>
                    <a:pt x="209" y="234"/>
                    <a:pt x="184" y="344"/>
                  </a:cubicBezTo>
                  <a:cubicBezTo>
                    <a:pt x="761" y="1019"/>
                    <a:pt x="920" y="1633"/>
                    <a:pt x="798" y="2001"/>
                  </a:cubicBezTo>
                  <a:cubicBezTo>
                    <a:pt x="736" y="2197"/>
                    <a:pt x="589" y="2307"/>
                    <a:pt x="368" y="2307"/>
                  </a:cubicBezTo>
                  <a:cubicBezTo>
                    <a:pt x="233" y="2307"/>
                    <a:pt x="111" y="2258"/>
                    <a:pt x="0" y="2172"/>
                  </a:cubicBezTo>
                  <a:cubicBezTo>
                    <a:pt x="0" y="2209"/>
                    <a:pt x="0" y="2234"/>
                    <a:pt x="0" y="2271"/>
                  </a:cubicBezTo>
                  <a:cubicBezTo>
                    <a:pt x="0" y="2344"/>
                    <a:pt x="0" y="2430"/>
                    <a:pt x="0" y="2516"/>
                  </a:cubicBezTo>
                  <a:cubicBezTo>
                    <a:pt x="135" y="2577"/>
                    <a:pt x="258" y="2590"/>
                    <a:pt x="368" y="2590"/>
                  </a:cubicBezTo>
                  <a:cubicBezTo>
                    <a:pt x="699" y="2590"/>
                    <a:pt x="969" y="2406"/>
                    <a:pt x="1080" y="2099"/>
                  </a:cubicBezTo>
                  <a:cubicBezTo>
                    <a:pt x="1239" y="1608"/>
                    <a:pt x="1031" y="823"/>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0"/>
            <p:cNvSpPr/>
            <p:nvPr/>
          </p:nvSpPr>
          <p:spPr>
            <a:xfrm>
              <a:off x="83336" y="3024322"/>
              <a:ext cx="97191" cy="44281"/>
            </a:xfrm>
            <a:custGeom>
              <a:avLst/>
              <a:gdLst/>
              <a:ahLst/>
              <a:cxnLst/>
              <a:rect l="l" t="t" r="r" b="b"/>
              <a:pathLst>
                <a:path w="3154" h="1437" extrusionOk="0">
                  <a:moveTo>
                    <a:pt x="491" y="1"/>
                  </a:moveTo>
                  <a:cubicBezTo>
                    <a:pt x="307" y="1"/>
                    <a:pt x="135" y="62"/>
                    <a:pt x="0" y="173"/>
                  </a:cubicBezTo>
                  <a:cubicBezTo>
                    <a:pt x="86" y="234"/>
                    <a:pt x="184" y="283"/>
                    <a:pt x="270" y="332"/>
                  </a:cubicBezTo>
                  <a:cubicBezTo>
                    <a:pt x="331" y="308"/>
                    <a:pt x="405" y="283"/>
                    <a:pt x="491" y="283"/>
                  </a:cubicBezTo>
                  <a:cubicBezTo>
                    <a:pt x="761" y="283"/>
                    <a:pt x="982" y="455"/>
                    <a:pt x="1129" y="786"/>
                  </a:cubicBezTo>
                  <a:cubicBezTo>
                    <a:pt x="1141" y="786"/>
                    <a:pt x="1141" y="798"/>
                    <a:pt x="1153" y="798"/>
                  </a:cubicBezTo>
                  <a:cubicBezTo>
                    <a:pt x="1215" y="823"/>
                    <a:pt x="1288" y="860"/>
                    <a:pt x="1350" y="884"/>
                  </a:cubicBezTo>
                  <a:cubicBezTo>
                    <a:pt x="1362" y="897"/>
                    <a:pt x="1374" y="897"/>
                    <a:pt x="1399" y="909"/>
                  </a:cubicBezTo>
                  <a:cubicBezTo>
                    <a:pt x="1460" y="933"/>
                    <a:pt x="1534" y="970"/>
                    <a:pt x="1607" y="995"/>
                  </a:cubicBezTo>
                  <a:cubicBezTo>
                    <a:pt x="1620" y="995"/>
                    <a:pt x="1620" y="995"/>
                    <a:pt x="1632" y="1007"/>
                  </a:cubicBezTo>
                  <a:cubicBezTo>
                    <a:pt x="1791" y="529"/>
                    <a:pt x="2037" y="283"/>
                    <a:pt x="2356" y="283"/>
                  </a:cubicBezTo>
                  <a:cubicBezTo>
                    <a:pt x="2577" y="283"/>
                    <a:pt x="2724" y="394"/>
                    <a:pt x="2785" y="590"/>
                  </a:cubicBezTo>
                  <a:cubicBezTo>
                    <a:pt x="2859" y="786"/>
                    <a:pt x="2834" y="1056"/>
                    <a:pt x="2724" y="1363"/>
                  </a:cubicBezTo>
                  <a:cubicBezTo>
                    <a:pt x="2810" y="1387"/>
                    <a:pt x="2908" y="1412"/>
                    <a:pt x="2994" y="1436"/>
                  </a:cubicBezTo>
                  <a:cubicBezTo>
                    <a:pt x="3129" y="1068"/>
                    <a:pt x="3153" y="749"/>
                    <a:pt x="3067" y="504"/>
                  </a:cubicBezTo>
                  <a:cubicBezTo>
                    <a:pt x="2957" y="185"/>
                    <a:pt x="2699" y="1"/>
                    <a:pt x="2356" y="1"/>
                  </a:cubicBezTo>
                  <a:cubicBezTo>
                    <a:pt x="2061" y="1"/>
                    <a:pt x="1681" y="136"/>
                    <a:pt x="1423" y="725"/>
                  </a:cubicBezTo>
                  <a:cubicBezTo>
                    <a:pt x="1166" y="136"/>
                    <a:pt x="798" y="1"/>
                    <a:pt x="4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0"/>
            <p:cNvSpPr/>
            <p:nvPr/>
          </p:nvSpPr>
          <p:spPr>
            <a:xfrm>
              <a:off x="211866" y="3024322"/>
              <a:ext cx="107020" cy="52601"/>
            </a:xfrm>
            <a:custGeom>
              <a:avLst/>
              <a:gdLst/>
              <a:ahLst/>
              <a:cxnLst/>
              <a:rect l="l" t="t" r="r" b="b"/>
              <a:pathLst>
                <a:path w="3473" h="1707" extrusionOk="0">
                  <a:moveTo>
                    <a:pt x="810" y="1"/>
                  </a:moveTo>
                  <a:cubicBezTo>
                    <a:pt x="479" y="1"/>
                    <a:pt x="209" y="185"/>
                    <a:pt x="111" y="504"/>
                  </a:cubicBezTo>
                  <a:cubicBezTo>
                    <a:pt x="0" y="798"/>
                    <a:pt x="50" y="1216"/>
                    <a:pt x="270" y="1682"/>
                  </a:cubicBezTo>
                  <a:cubicBezTo>
                    <a:pt x="393" y="1694"/>
                    <a:pt x="503" y="1706"/>
                    <a:pt x="614" y="1706"/>
                  </a:cubicBezTo>
                  <a:cubicBezTo>
                    <a:pt x="356" y="1252"/>
                    <a:pt x="295" y="860"/>
                    <a:pt x="381" y="590"/>
                  </a:cubicBezTo>
                  <a:cubicBezTo>
                    <a:pt x="442" y="394"/>
                    <a:pt x="602" y="283"/>
                    <a:pt x="810" y="283"/>
                  </a:cubicBezTo>
                  <a:cubicBezTo>
                    <a:pt x="1006" y="283"/>
                    <a:pt x="1178" y="369"/>
                    <a:pt x="1313" y="541"/>
                  </a:cubicBezTo>
                  <a:cubicBezTo>
                    <a:pt x="1411" y="676"/>
                    <a:pt x="1497" y="860"/>
                    <a:pt x="1571" y="1093"/>
                  </a:cubicBezTo>
                  <a:cubicBezTo>
                    <a:pt x="1583" y="1142"/>
                    <a:pt x="1595" y="1179"/>
                    <a:pt x="1608" y="1228"/>
                  </a:cubicBezTo>
                  <a:cubicBezTo>
                    <a:pt x="1620" y="1289"/>
                    <a:pt x="1681" y="1338"/>
                    <a:pt x="1743" y="1338"/>
                  </a:cubicBezTo>
                  <a:cubicBezTo>
                    <a:pt x="1816" y="1338"/>
                    <a:pt x="1865" y="1289"/>
                    <a:pt x="1890" y="1228"/>
                  </a:cubicBezTo>
                  <a:cubicBezTo>
                    <a:pt x="2037" y="602"/>
                    <a:pt x="2307" y="283"/>
                    <a:pt x="2675" y="283"/>
                  </a:cubicBezTo>
                  <a:cubicBezTo>
                    <a:pt x="2896" y="283"/>
                    <a:pt x="3043" y="394"/>
                    <a:pt x="3104" y="590"/>
                  </a:cubicBezTo>
                  <a:cubicBezTo>
                    <a:pt x="3190" y="835"/>
                    <a:pt x="3141" y="1179"/>
                    <a:pt x="2945" y="1584"/>
                  </a:cubicBezTo>
                  <a:cubicBezTo>
                    <a:pt x="3055" y="1559"/>
                    <a:pt x="3178" y="1535"/>
                    <a:pt x="3288" y="1522"/>
                  </a:cubicBezTo>
                  <a:cubicBezTo>
                    <a:pt x="3448" y="1117"/>
                    <a:pt x="3473" y="762"/>
                    <a:pt x="3387" y="504"/>
                  </a:cubicBezTo>
                  <a:cubicBezTo>
                    <a:pt x="3276" y="185"/>
                    <a:pt x="3019" y="1"/>
                    <a:pt x="2675" y="1"/>
                  </a:cubicBezTo>
                  <a:cubicBezTo>
                    <a:pt x="2381" y="1"/>
                    <a:pt x="2000" y="136"/>
                    <a:pt x="1743" y="725"/>
                  </a:cubicBezTo>
                  <a:cubicBezTo>
                    <a:pt x="1706" y="639"/>
                    <a:pt x="1657" y="553"/>
                    <a:pt x="1620" y="479"/>
                  </a:cubicBezTo>
                  <a:cubicBezTo>
                    <a:pt x="1571" y="418"/>
                    <a:pt x="1534" y="357"/>
                    <a:pt x="1485" y="308"/>
                  </a:cubicBezTo>
                  <a:cubicBezTo>
                    <a:pt x="1276" y="62"/>
                    <a:pt x="1019" y="1"/>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0"/>
            <p:cNvSpPr/>
            <p:nvPr/>
          </p:nvSpPr>
          <p:spPr>
            <a:xfrm>
              <a:off x="351365" y="3024322"/>
              <a:ext cx="48811" cy="35591"/>
            </a:xfrm>
            <a:custGeom>
              <a:avLst/>
              <a:gdLst/>
              <a:ahLst/>
              <a:cxnLst/>
              <a:rect l="l" t="t" r="r" b="b"/>
              <a:pathLst>
                <a:path w="1584" h="1155" extrusionOk="0">
                  <a:moveTo>
                    <a:pt x="774" y="1"/>
                  </a:moveTo>
                  <a:cubicBezTo>
                    <a:pt x="442" y="1"/>
                    <a:pt x="172" y="185"/>
                    <a:pt x="74" y="504"/>
                  </a:cubicBezTo>
                  <a:cubicBezTo>
                    <a:pt x="13" y="676"/>
                    <a:pt x="1" y="909"/>
                    <a:pt x="50" y="1154"/>
                  </a:cubicBezTo>
                  <a:cubicBezTo>
                    <a:pt x="148" y="1130"/>
                    <a:pt x="234" y="1093"/>
                    <a:pt x="332" y="1056"/>
                  </a:cubicBezTo>
                  <a:cubicBezTo>
                    <a:pt x="295" y="872"/>
                    <a:pt x="295" y="713"/>
                    <a:pt x="344" y="590"/>
                  </a:cubicBezTo>
                  <a:cubicBezTo>
                    <a:pt x="418" y="394"/>
                    <a:pt x="565" y="283"/>
                    <a:pt x="774" y="283"/>
                  </a:cubicBezTo>
                  <a:cubicBezTo>
                    <a:pt x="994" y="283"/>
                    <a:pt x="1178" y="394"/>
                    <a:pt x="1326" y="614"/>
                  </a:cubicBezTo>
                  <a:cubicBezTo>
                    <a:pt x="1412" y="565"/>
                    <a:pt x="1497" y="529"/>
                    <a:pt x="1583" y="479"/>
                  </a:cubicBezTo>
                  <a:cubicBezTo>
                    <a:pt x="1338" y="99"/>
                    <a:pt x="1031" y="1"/>
                    <a:pt x="7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0"/>
            <p:cNvSpPr/>
            <p:nvPr/>
          </p:nvSpPr>
          <p:spPr>
            <a:xfrm>
              <a:off x="416385" y="2899860"/>
              <a:ext cx="94540" cy="101073"/>
            </a:xfrm>
            <a:custGeom>
              <a:avLst/>
              <a:gdLst/>
              <a:ahLst/>
              <a:cxnLst/>
              <a:rect l="l" t="t" r="r" b="b"/>
              <a:pathLst>
                <a:path w="3068" h="3280" extrusionOk="0">
                  <a:moveTo>
                    <a:pt x="1852" y="0"/>
                  </a:moveTo>
                  <a:cubicBezTo>
                    <a:pt x="1820" y="0"/>
                    <a:pt x="1786" y="10"/>
                    <a:pt x="1755" y="28"/>
                  </a:cubicBezTo>
                  <a:cubicBezTo>
                    <a:pt x="393" y="1071"/>
                    <a:pt x="1" y="2163"/>
                    <a:pt x="209" y="2789"/>
                  </a:cubicBezTo>
                  <a:cubicBezTo>
                    <a:pt x="320" y="3095"/>
                    <a:pt x="577" y="3279"/>
                    <a:pt x="921" y="3279"/>
                  </a:cubicBezTo>
                  <a:cubicBezTo>
                    <a:pt x="1068" y="3279"/>
                    <a:pt x="1228" y="3242"/>
                    <a:pt x="1399" y="3144"/>
                  </a:cubicBezTo>
                  <a:cubicBezTo>
                    <a:pt x="1485" y="3083"/>
                    <a:pt x="1571" y="3009"/>
                    <a:pt x="1645" y="2911"/>
                  </a:cubicBezTo>
                  <a:cubicBezTo>
                    <a:pt x="1718" y="2813"/>
                    <a:pt x="1792" y="2703"/>
                    <a:pt x="1853" y="2555"/>
                  </a:cubicBezTo>
                  <a:cubicBezTo>
                    <a:pt x="1866" y="2592"/>
                    <a:pt x="1878" y="2629"/>
                    <a:pt x="1902" y="2654"/>
                  </a:cubicBezTo>
                  <a:cubicBezTo>
                    <a:pt x="1976" y="2580"/>
                    <a:pt x="2037" y="2506"/>
                    <a:pt x="2111" y="2433"/>
                  </a:cubicBezTo>
                  <a:cubicBezTo>
                    <a:pt x="2062" y="2322"/>
                    <a:pt x="2025" y="2200"/>
                    <a:pt x="1988" y="2052"/>
                  </a:cubicBezTo>
                  <a:cubicBezTo>
                    <a:pt x="1976" y="1991"/>
                    <a:pt x="1915" y="1942"/>
                    <a:pt x="1853" y="1942"/>
                  </a:cubicBezTo>
                  <a:cubicBezTo>
                    <a:pt x="1780" y="1942"/>
                    <a:pt x="1731" y="1991"/>
                    <a:pt x="1706" y="2052"/>
                  </a:cubicBezTo>
                  <a:cubicBezTo>
                    <a:pt x="1559" y="2678"/>
                    <a:pt x="1289" y="2997"/>
                    <a:pt x="921" y="2997"/>
                  </a:cubicBezTo>
                  <a:cubicBezTo>
                    <a:pt x="700" y="2997"/>
                    <a:pt x="553" y="2887"/>
                    <a:pt x="492" y="2690"/>
                  </a:cubicBezTo>
                  <a:cubicBezTo>
                    <a:pt x="320" y="2200"/>
                    <a:pt x="676" y="1255"/>
                    <a:pt x="1853" y="323"/>
                  </a:cubicBezTo>
                  <a:cubicBezTo>
                    <a:pt x="2332" y="703"/>
                    <a:pt x="2675" y="1095"/>
                    <a:pt x="2896" y="1439"/>
                  </a:cubicBezTo>
                  <a:cubicBezTo>
                    <a:pt x="2958" y="1353"/>
                    <a:pt x="3019" y="1267"/>
                    <a:pt x="3068" y="1181"/>
                  </a:cubicBezTo>
                  <a:cubicBezTo>
                    <a:pt x="2810" y="813"/>
                    <a:pt x="2442" y="421"/>
                    <a:pt x="1939" y="28"/>
                  </a:cubicBezTo>
                  <a:cubicBezTo>
                    <a:pt x="1915" y="10"/>
                    <a:pt x="1884" y="0"/>
                    <a:pt x="1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0"/>
            <p:cNvSpPr/>
            <p:nvPr/>
          </p:nvSpPr>
          <p:spPr>
            <a:xfrm>
              <a:off x="278025" y="2899860"/>
              <a:ext cx="113831" cy="101073"/>
            </a:xfrm>
            <a:custGeom>
              <a:avLst/>
              <a:gdLst/>
              <a:ahLst/>
              <a:cxnLst/>
              <a:rect l="l" t="t" r="r" b="b"/>
              <a:pathLst>
                <a:path w="3694" h="3280" extrusionOk="0">
                  <a:moveTo>
                    <a:pt x="1853" y="323"/>
                  </a:moveTo>
                  <a:cubicBezTo>
                    <a:pt x="3019" y="1255"/>
                    <a:pt x="3374" y="2200"/>
                    <a:pt x="3215" y="2690"/>
                  </a:cubicBezTo>
                  <a:cubicBezTo>
                    <a:pt x="3141" y="2887"/>
                    <a:pt x="2994" y="2997"/>
                    <a:pt x="2773" y="2997"/>
                  </a:cubicBezTo>
                  <a:cubicBezTo>
                    <a:pt x="2405" y="2997"/>
                    <a:pt x="2135" y="2678"/>
                    <a:pt x="1988" y="2052"/>
                  </a:cubicBezTo>
                  <a:cubicBezTo>
                    <a:pt x="1976" y="1991"/>
                    <a:pt x="1914" y="1942"/>
                    <a:pt x="1853" y="1942"/>
                  </a:cubicBezTo>
                  <a:cubicBezTo>
                    <a:pt x="1779" y="1942"/>
                    <a:pt x="1718" y="1991"/>
                    <a:pt x="1706" y="2052"/>
                  </a:cubicBezTo>
                  <a:cubicBezTo>
                    <a:pt x="1559" y="2678"/>
                    <a:pt x="1289" y="2997"/>
                    <a:pt x="921" y="2997"/>
                  </a:cubicBezTo>
                  <a:cubicBezTo>
                    <a:pt x="700" y="2997"/>
                    <a:pt x="553" y="2887"/>
                    <a:pt x="479" y="2690"/>
                  </a:cubicBezTo>
                  <a:cubicBezTo>
                    <a:pt x="319" y="2200"/>
                    <a:pt x="675" y="1255"/>
                    <a:pt x="1853" y="323"/>
                  </a:cubicBezTo>
                  <a:close/>
                  <a:moveTo>
                    <a:pt x="1847" y="0"/>
                  </a:moveTo>
                  <a:cubicBezTo>
                    <a:pt x="1816" y="0"/>
                    <a:pt x="1786" y="10"/>
                    <a:pt x="1755" y="28"/>
                  </a:cubicBezTo>
                  <a:cubicBezTo>
                    <a:pt x="393" y="1071"/>
                    <a:pt x="0" y="2163"/>
                    <a:pt x="209" y="2789"/>
                  </a:cubicBezTo>
                  <a:cubicBezTo>
                    <a:pt x="319" y="3095"/>
                    <a:pt x="577" y="3279"/>
                    <a:pt x="921" y="3279"/>
                  </a:cubicBezTo>
                  <a:cubicBezTo>
                    <a:pt x="1215" y="3279"/>
                    <a:pt x="1595" y="3144"/>
                    <a:pt x="1853" y="2555"/>
                  </a:cubicBezTo>
                  <a:cubicBezTo>
                    <a:pt x="2098" y="3144"/>
                    <a:pt x="2479" y="3279"/>
                    <a:pt x="2773" y="3279"/>
                  </a:cubicBezTo>
                  <a:cubicBezTo>
                    <a:pt x="3117" y="3279"/>
                    <a:pt x="3374" y="3095"/>
                    <a:pt x="3485" y="2789"/>
                  </a:cubicBezTo>
                  <a:cubicBezTo>
                    <a:pt x="3693" y="2163"/>
                    <a:pt x="3301" y="1071"/>
                    <a:pt x="1939" y="28"/>
                  </a:cubicBezTo>
                  <a:cubicBezTo>
                    <a:pt x="1908" y="10"/>
                    <a:pt x="1878" y="0"/>
                    <a:pt x="18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0"/>
            <p:cNvSpPr/>
            <p:nvPr/>
          </p:nvSpPr>
          <p:spPr>
            <a:xfrm>
              <a:off x="139666" y="2899860"/>
              <a:ext cx="113831" cy="101073"/>
            </a:xfrm>
            <a:custGeom>
              <a:avLst/>
              <a:gdLst/>
              <a:ahLst/>
              <a:cxnLst/>
              <a:rect l="l" t="t" r="r" b="b"/>
              <a:pathLst>
                <a:path w="3694" h="3280" extrusionOk="0">
                  <a:moveTo>
                    <a:pt x="1840" y="323"/>
                  </a:moveTo>
                  <a:cubicBezTo>
                    <a:pt x="3018" y="1255"/>
                    <a:pt x="3374" y="2200"/>
                    <a:pt x="3215" y="2690"/>
                  </a:cubicBezTo>
                  <a:cubicBezTo>
                    <a:pt x="3141" y="2887"/>
                    <a:pt x="2994" y="2997"/>
                    <a:pt x="2773" y="2997"/>
                  </a:cubicBezTo>
                  <a:cubicBezTo>
                    <a:pt x="2405" y="2997"/>
                    <a:pt x="2135" y="2678"/>
                    <a:pt x="1988" y="2052"/>
                  </a:cubicBezTo>
                  <a:cubicBezTo>
                    <a:pt x="1975" y="1991"/>
                    <a:pt x="1914" y="1942"/>
                    <a:pt x="1853" y="1942"/>
                  </a:cubicBezTo>
                  <a:cubicBezTo>
                    <a:pt x="1779" y="1942"/>
                    <a:pt x="1718" y="1991"/>
                    <a:pt x="1705" y="2052"/>
                  </a:cubicBezTo>
                  <a:cubicBezTo>
                    <a:pt x="1558" y="2678"/>
                    <a:pt x="1288" y="2997"/>
                    <a:pt x="920" y="2997"/>
                  </a:cubicBezTo>
                  <a:cubicBezTo>
                    <a:pt x="699" y="2997"/>
                    <a:pt x="552" y="2887"/>
                    <a:pt x="479" y="2690"/>
                  </a:cubicBezTo>
                  <a:cubicBezTo>
                    <a:pt x="319" y="2200"/>
                    <a:pt x="675" y="1255"/>
                    <a:pt x="1840" y="323"/>
                  </a:cubicBezTo>
                  <a:close/>
                  <a:moveTo>
                    <a:pt x="1842" y="0"/>
                  </a:moveTo>
                  <a:cubicBezTo>
                    <a:pt x="1810" y="0"/>
                    <a:pt x="1779" y="10"/>
                    <a:pt x="1755" y="28"/>
                  </a:cubicBezTo>
                  <a:cubicBezTo>
                    <a:pt x="393" y="1071"/>
                    <a:pt x="0" y="2163"/>
                    <a:pt x="209" y="2789"/>
                  </a:cubicBezTo>
                  <a:cubicBezTo>
                    <a:pt x="319" y="3095"/>
                    <a:pt x="577" y="3279"/>
                    <a:pt x="920" y="3279"/>
                  </a:cubicBezTo>
                  <a:cubicBezTo>
                    <a:pt x="1215" y="3279"/>
                    <a:pt x="1595" y="3144"/>
                    <a:pt x="1853" y="2555"/>
                  </a:cubicBezTo>
                  <a:cubicBezTo>
                    <a:pt x="2098" y="3144"/>
                    <a:pt x="2478" y="3279"/>
                    <a:pt x="2773" y="3279"/>
                  </a:cubicBezTo>
                  <a:cubicBezTo>
                    <a:pt x="3116" y="3279"/>
                    <a:pt x="3374" y="3095"/>
                    <a:pt x="3484" y="2789"/>
                  </a:cubicBezTo>
                  <a:cubicBezTo>
                    <a:pt x="3693" y="2163"/>
                    <a:pt x="3300" y="1071"/>
                    <a:pt x="1939" y="28"/>
                  </a:cubicBezTo>
                  <a:cubicBezTo>
                    <a:pt x="1908" y="10"/>
                    <a:pt x="1874" y="0"/>
                    <a:pt x="1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0"/>
            <p:cNvSpPr/>
            <p:nvPr/>
          </p:nvSpPr>
          <p:spPr>
            <a:xfrm>
              <a:off x="7716" y="2899860"/>
              <a:ext cx="107390" cy="101073"/>
            </a:xfrm>
            <a:custGeom>
              <a:avLst/>
              <a:gdLst/>
              <a:ahLst/>
              <a:cxnLst/>
              <a:rect l="l" t="t" r="r" b="b"/>
              <a:pathLst>
                <a:path w="3485" h="3280" extrusionOk="0">
                  <a:moveTo>
                    <a:pt x="1634" y="0"/>
                  </a:moveTo>
                  <a:cubicBezTo>
                    <a:pt x="1601" y="0"/>
                    <a:pt x="1571" y="10"/>
                    <a:pt x="1546" y="28"/>
                  </a:cubicBezTo>
                  <a:cubicBezTo>
                    <a:pt x="638" y="740"/>
                    <a:pt x="148" y="1451"/>
                    <a:pt x="0" y="2040"/>
                  </a:cubicBezTo>
                  <a:cubicBezTo>
                    <a:pt x="74" y="2138"/>
                    <a:pt x="160" y="2236"/>
                    <a:pt x="246" y="2322"/>
                  </a:cubicBezTo>
                  <a:cubicBezTo>
                    <a:pt x="295" y="1807"/>
                    <a:pt x="712" y="1059"/>
                    <a:pt x="1632" y="323"/>
                  </a:cubicBezTo>
                  <a:cubicBezTo>
                    <a:pt x="2810" y="1255"/>
                    <a:pt x="3166" y="2200"/>
                    <a:pt x="3006" y="2690"/>
                  </a:cubicBezTo>
                  <a:cubicBezTo>
                    <a:pt x="2933" y="2887"/>
                    <a:pt x="2785" y="2997"/>
                    <a:pt x="2565" y="2997"/>
                  </a:cubicBezTo>
                  <a:cubicBezTo>
                    <a:pt x="2196" y="2997"/>
                    <a:pt x="1927" y="2678"/>
                    <a:pt x="1779" y="2052"/>
                  </a:cubicBezTo>
                  <a:cubicBezTo>
                    <a:pt x="1767" y="1991"/>
                    <a:pt x="1706" y="1942"/>
                    <a:pt x="1632" y="1942"/>
                  </a:cubicBezTo>
                  <a:cubicBezTo>
                    <a:pt x="1571" y="1942"/>
                    <a:pt x="1509" y="1991"/>
                    <a:pt x="1497" y="2052"/>
                  </a:cubicBezTo>
                  <a:cubicBezTo>
                    <a:pt x="1362" y="2592"/>
                    <a:pt x="1154" y="2899"/>
                    <a:pt x="859" y="2973"/>
                  </a:cubicBezTo>
                  <a:cubicBezTo>
                    <a:pt x="945" y="3046"/>
                    <a:pt x="1019" y="3120"/>
                    <a:pt x="1105" y="3193"/>
                  </a:cubicBezTo>
                  <a:cubicBezTo>
                    <a:pt x="1301" y="3095"/>
                    <a:pt x="1485" y="2899"/>
                    <a:pt x="1632" y="2555"/>
                  </a:cubicBezTo>
                  <a:cubicBezTo>
                    <a:pt x="1890" y="3144"/>
                    <a:pt x="2270" y="3279"/>
                    <a:pt x="2565" y="3279"/>
                  </a:cubicBezTo>
                  <a:cubicBezTo>
                    <a:pt x="2908" y="3279"/>
                    <a:pt x="3166" y="3095"/>
                    <a:pt x="3276" y="2789"/>
                  </a:cubicBezTo>
                  <a:cubicBezTo>
                    <a:pt x="3485" y="2163"/>
                    <a:pt x="3092" y="1071"/>
                    <a:pt x="1730" y="28"/>
                  </a:cubicBezTo>
                  <a:cubicBezTo>
                    <a:pt x="1700" y="10"/>
                    <a:pt x="1666" y="0"/>
                    <a:pt x="1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2" name="Google Shape;1982;p40"/>
          <p:cNvSpPr txBox="1">
            <a:spLocks noGrp="1"/>
          </p:cNvSpPr>
          <p:nvPr>
            <p:ph type="title"/>
          </p:nvPr>
        </p:nvSpPr>
        <p:spPr>
          <a:xfrm>
            <a:off x="720000" y="19389"/>
            <a:ext cx="7704000" cy="115755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Cálculo de la cantidad óptima de pedidos.</a:t>
            </a:r>
            <a:endParaRPr dirty="0"/>
          </a:p>
        </p:txBody>
      </p:sp>
      <p:grpSp>
        <p:nvGrpSpPr>
          <p:cNvPr id="1991" name="Google Shape;1991;p40"/>
          <p:cNvGrpSpPr/>
          <p:nvPr/>
        </p:nvGrpSpPr>
        <p:grpSpPr>
          <a:xfrm rot="1177319">
            <a:off x="1827133" y="4131606"/>
            <a:ext cx="469801" cy="1028708"/>
            <a:chOff x="4608334" y="2122274"/>
            <a:chExt cx="303220" cy="663910"/>
          </a:xfrm>
        </p:grpSpPr>
        <p:sp>
          <p:nvSpPr>
            <p:cNvPr id="1992" name="Google Shape;1992;p40"/>
            <p:cNvSpPr/>
            <p:nvPr/>
          </p:nvSpPr>
          <p:spPr>
            <a:xfrm>
              <a:off x="4631753" y="2191855"/>
              <a:ext cx="260510" cy="594329"/>
            </a:xfrm>
            <a:custGeom>
              <a:avLst/>
              <a:gdLst/>
              <a:ahLst/>
              <a:cxnLst/>
              <a:rect l="l" t="t" r="r" b="b"/>
              <a:pathLst>
                <a:path w="8454" h="19287" extrusionOk="0">
                  <a:moveTo>
                    <a:pt x="3264" y="0"/>
                  </a:moveTo>
                  <a:lnTo>
                    <a:pt x="3264" y="4724"/>
                  </a:lnTo>
                  <a:lnTo>
                    <a:pt x="1571" y="6809"/>
                  </a:lnTo>
                  <a:cubicBezTo>
                    <a:pt x="1093" y="7398"/>
                    <a:pt x="725" y="8049"/>
                    <a:pt x="455" y="8748"/>
                  </a:cubicBezTo>
                  <a:cubicBezTo>
                    <a:pt x="160" y="9533"/>
                    <a:pt x="1" y="10380"/>
                    <a:pt x="1" y="11238"/>
                  </a:cubicBezTo>
                  <a:lnTo>
                    <a:pt x="1" y="18133"/>
                  </a:lnTo>
                  <a:cubicBezTo>
                    <a:pt x="1" y="18133"/>
                    <a:pt x="639" y="18600"/>
                    <a:pt x="1853" y="18943"/>
                  </a:cubicBezTo>
                  <a:cubicBezTo>
                    <a:pt x="2638" y="19176"/>
                    <a:pt x="3448" y="19287"/>
                    <a:pt x="4258" y="19287"/>
                  </a:cubicBezTo>
                  <a:cubicBezTo>
                    <a:pt x="5055" y="19274"/>
                    <a:pt x="5841" y="19164"/>
                    <a:pt x="6601" y="18943"/>
                  </a:cubicBezTo>
                  <a:cubicBezTo>
                    <a:pt x="7816" y="18600"/>
                    <a:pt x="8454" y="18133"/>
                    <a:pt x="8454" y="18133"/>
                  </a:cubicBezTo>
                  <a:lnTo>
                    <a:pt x="8454" y="11238"/>
                  </a:lnTo>
                  <a:cubicBezTo>
                    <a:pt x="8454" y="10380"/>
                    <a:pt x="8294" y="9533"/>
                    <a:pt x="7988" y="8748"/>
                  </a:cubicBezTo>
                  <a:cubicBezTo>
                    <a:pt x="7730" y="8049"/>
                    <a:pt x="7350" y="7398"/>
                    <a:pt x="6883" y="6809"/>
                  </a:cubicBezTo>
                  <a:lnTo>
                    <a:pt x="5190" y="4724"/>
                  </a:lnTo>
                  <a:lnTo>
                    <a:pt x="51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3" name="Google Shape;1993;p40"/>
            <p:cNvSpPr/>
            <p:nvPr/>
          </p:nvSpPr>
          <p:spPr>
            <a:xfrm>
              <a:off x="4612463" y="2509434"/>
              <a:ext cx="294930" cy="166124"/>
            </a:xfrm>
            <a:custGeom>
              <a:avLst/>
              <a:gdLst/>
              <a:ahLst/>
              <a:cxnLst/>
              <a:rect l="l" t="t" r="r" b="b"/>
              <a:pathLst>
                <a:path w="9571" h="5391" extrusionOk="0">
                  <a:moveTo>
                    <a:pt x="1" y="0"/>
                  </a:moveTo>
                  <a:lnTo>
                    <a:pt x="1" y="4000"/>
                  </a:lnTo>
                  <a:cubicBezTo>
                    <a:pt x="1" y="4000"/>
                    <a:pt x="1991" y="5390"/>
                    <a:pt x="4827" y="5390"/>
                  </a:cubicBezTo>
                  <a:cubicBezTo>
                    <a:pt x="6244" y="5390"/>
                    <a:pt x="7873" y="5042"/>
                    <a:pt x="9571" y="4000"/>
                  </a:cubicBezTo>
                  <a:lnTo>
                    <a:pt x="9571" y="0"/>
                  </a:lnTo>
                  <a:cubicBezTo>
                    <a:pt x="7873" y="1043"/>
                    <a:pt x="6244" y="1390"/>
                    <a:pt x="4827" y="1390"/>
                  </a:cubicBezTo>
                  <a:cubicBezTo>
                    <a:pt x="1991" y="139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0"/>
            <p:cNvSpPr/>
            <p:nvPr/>
          </p:nvSpPr>
          <p:spPr>
            <a:xfrm>
              <a:off x="4608334" y="2527276"/>
              <a:ext cx="303220" cy="49458"/>
            </a:xfrm>
            <a:custGeom>
              <a:avLst/>
              <a:gdLst/>
              <a:ahLst/>
              <a:cxnLst/>
              <a:rect l="l" t="t" r="r" b="b"/>
              <a:pathLst>
                <a:path w="9840" h="1605" extrusionOk="0">
                  <a:moveTo>
                    <a:pt x="131" y="1"/>
                  </a:moveTo>
                  <a:cubicBezTo>
                    <a:pt x="95" y="1"/>
                    <a:pt x="59" y="17"/>
                    <a:pt x="37" y="47"/>
                  </a:cubicBezTo>
                  <a:cubicBezTo>
                    <a:pt x="0" y="96"/>
                    <a:pt x="12" y="169"/>
                    <a:pt x="61" y="206"/>
                  </a:cubicBezTo>
                  <a:cubicBezTo>
                    <a:pt x="98" y="231"/>
                    <a:pt x="2123" y="1605"/>
                    <a:pt x="4981" y="1605"/>
                  </a:cubicBezTo>
                  <a:cubicBezTo>
                    <a:pt x="6417" y="1605"/>
                    <a:pt x="8061" y="1249"/>
                    <a:pt x="9766" y="206"/>
                  </a:cubicBezTo>
                  <a:cubicBezTo>
                    <a:pt x="9827" y="182"/>
                    <a:pt x="9840" y="108"/>
                    <a:pt x="9803" y="59"/>
                  </a:cubicBezTo>
                  <a:cubicBezTo>
                    <a:pt x="9787" y="21"/>
                    <a:pt x="9753" y="1"/>
                    <a:pt x="9717" y="1"/>
                  </a:cubicBezTo>
                  <a:cubicBezTo>
                    <a:pt x="9696" y="1"/>
                    <a:pt x="9674" y="8"/>
                    <a:pt x="9655" y="22"/>
                  </a:cubicBezTo>
                  <a:cubicBezTo>
                    <a:pt x="7988" y="1040"/>
                    <a:pt x="6382" y="1380"/>
                    <a:pt x="4981" y="1380"/>
                  </a:cubicBezTo>
                  <a:cubicBezTo>
                    <a:pt x="2195" y="1380"/>
                    <a:pt x="221" y="39"/>
                    <a:pt x="196" y="22"/>
                  </a:cubicBezTo>
                  <a:cubicBezTo>
                    <a:pt x="177" y="8"/>
                    <a:pt x="154" y="1"/>
                    <a:pt x="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0"/>
            <p:cNvSpPr/>
            <p:nvPr/>
          </p:nvSpPr>
          <p:spPr>
            <a:xfrm>
              <a:off x="4608334" y="2604806"/>
              <a:ext cx="303220" cy="49427"/>
            </a:xfrm>
            <a:custGeom>
              <a:avLst/>
              <a:gdLst/>
              <a:ahLst/>
              <a:cxnLst/>
              <a:rect l="l" t="t" r="r" b="b"/>
              <a:pathLst>
                <a:path w="9840" h="1604" extrusionOk="0">
                  <a:moveTo>
                    <a:pt x="134" y="1"/>
                  </a:moveTo>
                  <a:cubicBezTo>
                    <a:pt x="97" y="1"/>
                    <a:pt x="60" y="20"/>
                    <a:pt x="37" y="58"/>
                  </a:cubicBezTo>
                  <a:cubicBezTo>
                    <a:pt x="0" y="107"/>
                    <a:pt x="12" y="168"/>
                    <a:pt x="61" y="205"/>
                  </a:cubicBezTo>
                  <a:cubicBezTo>
                    <a:pt x="98" y="230"/>
                    <a:pt x="2123" y="1604"/>
                    <a:pt x="4981" y="1604"/>
                  </a:cubicBezTo>
                  <a:cubicBezTo>
                    <a:pt x="6417" y="1604"/>
                    <a:pt x="8061" y="1260"/>
                    <a:pt x="9766" y="218"/>
                  </a:cubicBezTo>
                  <a:cubicBezTo>
                    <a:pt x="9827" y="181"/>
                    <a:pt x="9840" y="107"/>
                    <a:pt x="9803" y="58"/>
                  </a:cubicBezTo>
                  <a:cubicBezTo>
                    <a:pt x="9786" y="25"/>
                    <a:pt x="9748" y="4"/>
                    <a:pt x="9710" y="4"/>
                  </a:cubicBezTo>
                  <a:cubicBezTo>
                    <a:pt x="9691" y="4"/>
                    <a:pt x="9672" y="9"/>
                    <a:pt x="9655" y="21"/>
                  </a:cubicBezTo>
                  <a:cubicBezTo>
                    <a:pt x="7985" y="1042"/>
                    <a:pt x="6375" y="1382"/>
                    <a:pt x="4972" y="1382"/>
                  </a:cubicBezTo>
                  <a:cubicBezTo>
                    <a:pt x="2191" y="1382"/>
                    <a:pt x="221" y="46"/>
                    <a:pt x="196" y="21"/>
                  </a:cubicBezTo>
                  <a:cubicBezTo>
                    <a:pt x="178" y="7"/>
                    <a:pt x="156" y="1"/>
                    <a:pt x="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0"/>
            <p:cNvSpPr/>
            <p:nvPr/>
          </p:nvSpPr>
          <p:spPr>
            <a:xfrm>
              <a:off x="4700194" y="2509434"/>
              <a:ext cx="124030" cy="186770"/>
            </a:xfrm>
            <a:custGeom>
              <a:avLst/>
              <a:gdLst/>
              <a:ahLst/>
              <a:cxnLst/>
              <a:rect l="l" t="t" r="r" b="b"/>
              <a:pathLst>
                <a:path w="4025" h="6061" extrusionOk="0">
                  <a:moveTo>
                    <a:pt x="2012" y="0"/>
                  </a:moveTo>
                  <a:cubicBezTo>
                    <a:pt x="896" y="0"/>
                    <a:pt x="0" y="1362"/>
                    <a:pt x="0" y="3030"/>
                  </a:cubicBezTo>
                  <a:cubicBezTo>
                    <a:pt x="0" y="4699"/>
                    <a:pt x="896" y="6061"/>
                    <a:pt x="2012" y="6061"/>
                  </a:cubicBezTo>
                  <a:cubicBezTo>
                    <a:pt x="3129" y="6061"/>
                    <a:pt x="4024" y="4699"/>
                    <a:pt x="4024" y="3030"/>
                  </a:cubicBezTo>
                  <a:cubicBezTo>
                    <a:pt x="4024" y="1362"/>
                    <a:pt x="3129" y="0"/>
                    <a:pt x="20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0"/>
            <p:cNvSpPr/>
            <p:nvPr/>
          </p:nvSpPr>
          <p:spPr>
            <a:xfrm>
              <a:off x="4710024" y="2526814"/>
              <a:ext cx="103600" cy="152010"/>
            </a:xfrm>
            <a:custGeom>
              <a:avLst/>
              <a:gdLst/>
              <a:ahLst/>
              <a:cxnLst/>
              <a:rect l="l" t="t" r="r" b="b"/>
              <a:pathLst>
                <a:path w="3362" h="4933" extrusionOk="0">
                  <a:moveTo>
                    <a:pt x="1681" y="221"/>
                  </a:moveTo>
                  <a:cubicBezTo>
                    <a:pt x="2491" y="221"/>
                    <a:pt x="3141" y="1227"/>
                    <a:pt x="3141" y="2466"/>
                  </a:cubicBezTo>
                  <a:cubicBezTo>
                    <a:pt x="3141" y="3706"/>
                    <a:pt x="2491" y="4712"/>
                    <a:pt x="1681" y="4712"/>
                  </a:cubicBezTo>
                  <a:cubicBezTo>
                    <a:pt x="884" y="4712"/>
                    <a:pt x="233" y="3706"/>
                    <a:pt x="233" y="2466"/>
                  </a:cubicBezTo>
                  <a:cubicBezTo>
                    <a:pt x="233" y="1227"/>
                    <a:pt x="884" y="221"/>
                    <a:pt x="1681" y="221"/>
                  </a:cubicBezTo>
                  <a:close/>
                  <a:moveTo>
                    <a:pt x="1681" y="0"/>
                  </a:moveTo>
                  <a:cubicBezTo>
                    <a:pt x="761" y="0"/>
                    <a:pt x="0" y="1105"/>
                    <a:pt x="0" y="2466"/>
                  </a:cubicBezTo>
                  <a:cubicBezTo>
                    <a:pt x="0" y="3828"/>
                    <a:pt x="761" y="4932"/>
                    <a:pt x="1681" y="4932"/>
                  </a:cubicBezTo>
                  <a:cubicBezTo>
                    <a:pt x="2614" y="4932"/>
                    <a:pt x="3362" y="3828"/>
                    <a:pt x="3362" y="2466"/>
                  </a:cubicBezTo>
                  <a:cubicBezTo>
                    <a:pt x="3362" y="1105"/>
                    <a:pt x="2614" y="0"/>
                    <a:pt x="16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0"/>
            <p:cNvSpPr/>
            <p:nvPr/>
          </p:nvSpPr>
          <p:spPr>
            <a:xfrm>
              <a:off x="4658994" y="2205073"/>
              <a:ext cx="207940" cy="257120"/>
            </a:xfrm>
            <a:custGeom>
              <a:avLst/>
              <a:gdLst/>
              <a:ahLst/>
              <a:cxnLst/>
              <a:rect l="l" t="t" r="r" b="b"/>
              <a:pathLst>
                <a:path w="6748" h="8344" extrusionOk="0">
                  <a:moveTo>
                    <a:pt x="2012" y="1"/>
                  </a:moveTo>
                  <a:lnTo>
                    <a:pt x="2012" y="3510"/>
                  </a:lnTo>
                  <a:lnTo>
                    <a:pt x="0" y="6430"/>
                  </a:lnTo>
                  <a:cubicBezTo>
                    <a:pt x="0" y="6430"/>
                    <a:pt x="1116" y="8343"/>
                    <a:pt x="3349" y="8343"/>
                  </a:cubicBezTo>
                  <a:cubicBezTo>
                    <a:pt x="5460" y="8343"/>
                    <a:pt x="6748" y="6368"/>
                    <a:pt x="6748" y="6368"/>
                  </a:cubicBezTo>
                  <a:lnTo>
                    <a:pt x="4699" y="4172"/>
                  </a:lnTo>
                  <a:lnTo>
                    <a:pt x="46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0"/>
            <p:cNvSpPr/>
            <p:nvPr/>
          </p:nvSpPr>
          <p:spPr>
            <a:xfrm>
              <a:off x="4668054" y="2381090"/>
              <a:ext cx="189451" cy="61075"/>
            </a:xfrm>
            <a:custGeom>
              <a:avLst/>
              <a:gdLst/>
              <a:ahLst/>
              <a:cxnLst/>
              <a:rect l="l" t="t" r="r" b="b"/>
              <a:pathLst>
                <a:path w="6148" h="1982" extrusionOk="0">
                  <a:moveTo>
                    <a:pt x="129" y="0"/>
                  </a:moveTo>
                  <a:cubicBezTo>
                    <a:pt x="110" y="0"/>
                    <a:pt x="90" y="6"/>
                    <a:pt x="74" y="18"/>
                  </a:cubicBezTo>
                  <a:cubicBezTo>
                    <a:pt x="13" y="43"/>
                    <a:pt x="0" y="116"/>
                    <a:pt x="25" y="165"/>
                  </a:cubicBezTo>
                  <a:cubicBezTo>
                    <a:pt x="37" y="190"/>
                    <a:pt x="1043" y="1981"/>
                    <a:pt x="3080" y="1981"/>
                  </a:cubicBezTo>
                  <a:cubicBezTo>
                    <a:pt x="5117" y="1981"/>
                    <a:pt x="6110" y="264"/>
                    <a:pt x="6123" y="251"/>
                  </a:cubicBezTo>
                  <a:cubicBezTo>
                    <a:pt x="6147" y="190"/>
                    <a:pt x="6135" y="129"/>
                    <a:pt x="6073" y="92"/>
                  </a:cubicBezTo>
                  <a:cubicBezTo>
                    <a:pt x="6058" y="84"/>
                    <a:pt x="6040" y="80"/>
                    <a:pt x="6022" y="80"/>
                  </a:cubicBezTo>
                  <a:cubicBezTo>
                    <a:pt x="5983" y="80"/>
                    <a:pt x="5943" y="99"/>
                    <a:pt x="5926" y="141"/>
                  </a:cubicBezTo>
                  <a:cubicBezTo>
                    <a:pt x="5914" y="153"/>
                    <a:pt x="4982" y="1760"/>
                    <a:pt x="3080" y="1760"/>
                  </a:cubicBezTo>
                  <a:cubicBezTo>
                    <a:pt x="1178" y="1760"/>
                    <a:pt x="234" y="80"/>
                    <a:pt x="221" y="55"/>
                  </a:cubicBezTo>
                  <a:cubicBezTo>
                    <a:pt x="205" y="22"/>
                    <a:pt x="167" y="0"/>
                    <a:pt x="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0"/>
            <p:cNvSpPr/>
            <p:nvPr/>
          </p:nvSpPr>
          <p:spPr>
            <a:xfrm>
              <a:off x="4627994" y="2723876"/>
              <a:ext cx="268060" cy="42278"/>
            </a:xfrm>
            <a:custGeom>
              <a:avLst/>
              <a:gdLst/>
              <a:ahLst/>
              <a:cxnLst/>
              <a:rect l="l" t="t" r="r" b="b"/>
              <a:pathLst>
                <a:path w="8699" h="1372" extrusionOk="0">
                  <a:moveTo>
                    <a:pt x="125" y="0"/>
                  </a:moveTo>
                  <a:cubicBezTo>
                    <a:pt x="90" y="0"/>
                    <a:pt x="59" y="17"/>
                    <a:pt x="37" y="46"/>
                  </a:cubicBezTo>
                  <a:cubicBezTo>
                    <a:pt x="0" y="96"/>
                    <a:pt x="12" y="169"/>
                    <a:pt x="61" y="206"/>
                  </a:cubicBezTo>
                  <a:cubicBezTo>
                    <a:pt x="86" y="218"/>
                    <a:pt x="724" y="684"/>
                    <a:pt x="1938" y="1028"/>
                  </a:cubicBezTo>
                  <a:cubicBezTo>
                    <a:pt x="2724" y="1261"/>
                    <a:pt x="3533" y="1371"/>
                    <a:pt x="4343" y="1371"/>
                  </a:cubicBezTo>
                  <a:lnTo>
                    <a:pt x="4380" y="1371"/>
                  </a:lnTo>
                  <a:cubicBezTo>
                    <a:pt x="5190" y="1371"/>
                    <a:pt x="5987" y="1249"/>
                    <a:pt x="6748" y="1028"/>
                  </a:cubicBezTo>
                  <a:cubicBezTo>
                    <a:pt x="7975" y="684"/>
                    <a:pt x="8613" y="218"/>
                    <a:pt x="8637" y="206"/>
                  </a:cubicBezTo>
                  <a:cubicBezTo>
                    <a:pt x="8686" y="169"/>
                    <a:pt x="8699" y="96"/>
                    <a:pt x="8662" y="46"/>
                  </a:cubicBezTo>
                  <a:cubicBezTo>
                    <a:pt x="8639" y="17"/>
                    <a:pt x="8604" y="0"/>
                    <a:pt x="8568" y="0"/>
                  </a:cubicBezTo>
                  <a:cubicBezTo>
                    <a:pt x="8545" y="0"/>
                    <a:pt x="8522" y="7"/>
                    <a:pt x="8502" y="22"/>
                  </a:cubicBezTo>
                  <a:cubicBezTo>
                    <a:pt x="8490" y="22"/>
                    <a:pt x="7877" y="476"/>
                    <a:pt x="6686" y="819"/>
                  </a:cubicBezTo>
                  <a:cubicBezTo>
                    <a:pt x="5938" y="1028"/>
                    <a:pt x="5165" y="1138"/>
                    <a:pt x="4380" y="1151"/>
                  </a:cubicBezTo>
                  <a:cubicBezTo>
                    <a:pt x="3570" y="1151"/>
                    <a:pt x="2773" y="1040"/>
                    <a:pt x="2000" y="819"/>
                  </a:cubicBezTo>
                  <a:cubicBezTo>
                    <a:pt x="822" y="476"/>
                    <a:pt x="196" y="22"/>
                    <a:pt x="196" y="22"/>
                  </a:cubicBezTo>
                  <a:cubicBezTo>
                    <a:pt x="172" y="7"/>
                    <a:pt x="148" y="0"/>
                    <a:pt x="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0"/>
            <p:cNvSpPr/>
            <p:nvPr/>
          </p:nvSpPr>
          <p:spPr>
            <a:xfrm>
              <a:off x="4736494" y="2122274"/>
              <a:ext cx="51430" cy="57871"/>
            </a:xfrm>
            <a:custGeom>
              <a:avLst/>
              <a:gdLst/>
              <a:ahLst/>
              <a:cxnLst/>
              <a:rect l="l" t="t" r="r" b="b"/>
              <a:pathLst>
                <a:path w="1669" h="1878" extrusionOk="0">
                  <a:moveTo>
                    <a:pt x="479" y="1"/>
                  </a:moveTo>
                  <a:cubicBezTo>
                    <a:pt x="331" y="1"/>
                    <a:pt x="196" y="62"/>
                    <a:pt x="98" y="173"/>
                  </a:cubicBezTo>
                  <a:cubicBezTo>
                    <a:pt x="37" y="259"/>
                    <a:pt x="0" y="357"/>
                    <a:pt x="0" y="479"/>
                  </a:cubicBezTo>
                  <a:lnTo>
                    <a:pt x="0" y="1878"/>
                  </a:lnTo>
                  <a:lnTo>
                    <a:pt x="1669" y="1878"/>
                  </a:lnTo>
                  <a:lnTo>
                    <a:pt x="1669" y="479"/>
                  </a:lnTo>
                  <a:cubicBezTo>
                    <a:pt x="1669" y="344"/>
                    <a:pt x="1620" y="222"/>
                    <a:pt x="1534" y="136"/>
                  </a:cubicBezTo>
                  <a:cubicBezTo>
                    <a:pt x="1448" y="50"/>
                    <a:pt x="1325" y="1"/>
                    <a:pt x="1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0"/>
            <p:cNvSpPr/>
            <p:nvPr/>
          </p:nvSpPr>
          <p:spPr>
            <a:xfrm>
              <a:off x="4748203" y="2132875"/>
              <a:ext cx="7211" cy="57100"/>
            </a:xfrm>
            <a:custGeom>
              <a:avLst/>
              <a:gdLst/>
              <a:ahLst/>
              <a:cxnLst/>
              <a:rect l="l" t="t" r="r" b="b"/>
              <a:pathLst>
                <a:path w="234" h="1853" extrusionOk="0">
                  <a:moveTo>
                    <a:pt x="111" y="0"/>
                  </a:moveTo>
                  <a:cubicBezTo>
                    <a:pt x="50" y="0"/>
                    <a:pt x="0" y="62"/>
                    <a:pt x="0" y="123"/>
                  </a:cubicBezTo>
                  <a:lnTo>
                    <a:pt x="0" y="1730"/>
                  </a:lnTo>
                  <a:cubicBezTo>
                    <a:pt x="0" y="1804"/>
                    <a:pt x="50" y="1853"/>
                    <a:pt x="111" y="1853"/>
                  </a:cubicBezTo>
                  <a:cubicBezTo>
                    <a:pt x="172" y="1853"/>
                    <a:pt x="234" y="1804"/>
                    <a:pt x="234" y="1730"/>
                  </a:cubicBezTo>
                  <a:lnTo>
                    <a:pt x="234" y="123"/>
                  </a:lnTo>
                  <a:cubicBezTo>
                    <a:pt x="234" y="62"/>
                    <a:pt x="172"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0"/>
            <p:cNvSpPr/>
            <p:nvPr/>
          </p:nvSpPr>
          <p:spPr>
            <a:xfrm>
              <a:off x="4768603" y="2132875"/>
              <a:ext cx="6841" cy="57100"/>
            </a:xfrm>
            <a:custGeom>
              <a:avLst/>
              <a:gdLst/>
              <a:ahLst/>
              <a:cxnLst/>
              <a:rect l="l" t="t" r="r" b="b"/>
              <a:pathLst>
                <a:path w="222" h="1853" extrusionOk="0">
                  <a:moveTo>
                    <a:pt x="111" y="0"/>
                  </a:moveTo>
                  <a:cubicBezTo>
                    <a:pt x="50" y="0"/>
                    <a:pt x="1" y="62"/>
                    <a:pt x="1" y="123"/>
                  </a:cubicBezTo>
                  <a:lnTo>
                    <a:pt x="1" y="1730"/>
                  </a:lnTo>
                  <a:cubicBezTo>
                    <a:pt x="1" y="1804"/>
                    <a:pt x="50" y="1853"/>
                    <a:pt x="111" y="1853"/>
                  </a:cubicBezTo>
                  <a:cubicBezTo>
                    <a:pt x="173" y="1853"/>
                    <a:pt x="222" y="1804"/>
                    <a:pt x="222" y="1730"/>
                  </a:cubicBezTo>
                  <a:lnTo>
                    <a:pt x="222" y="123"/>
                  </a:lnTo>
                  <a:cubicBezTo>
                    <a:pt x="222" y="62"/>
                    <a:pt x="173"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0"/>
            <p:cNvSpPr/>
            <p:nvPr/>
          </p:nvSpPr>
          <p:spPr>
            <a:xfrm>
              <a:off x="4713783" y="2176355"/>
              <a:ext cx="96081" cy="43881"/>
            </a:xfrm>
            <a:custGeom>
              <a:avLst/>
              <a:gdLst/>
              <a:ahLst/>
              <a:cxnLst/>
              <a:rect l="l" t="t" r="r" b="b"/>
              <a:pathLst>
                <a:path w="3118" h="1424" extrusionOk="0">
                  <a:moveTo>
                    <a:pt x="737" y="0"/>
                  </a:moveTo>
                  <a:cubicBezTo>
                    <a:pt x="541" y="0"/>
                    <a:pt x="357" y="86"/>
                    <a:pt x="222" y="209"/>
                  </a:cubicBezTo>
                  <a:cubicBezTo>
                    <a:pt x="87" y="344"/>
                    <a:pt x="1" y="516"/>
                    <a:pt x="1" y="712"/>
                  </a:cubicBezTo>
                  <a:cubicBezTo>
                    <a:pt x="1" y="933"/>
                    <a:pt x="99" y="1117"/>
                    <a:pt x="259" y="1252"/>
                  </a:cubicBezTo>
                  <a:cubicBezTo>
                    <a:pt x="394" y="1362"/>
                    <a:pt x="553" y="1423"/>
                    <a:pt x="737" y="1423"/>
                  </a:cubicBezTo>
                  <a:lnTo>
                    <a:pt x="2381" y="1423"/>
                  </a:lnTo>
                  <a:cubicBezTo>
                    <a:pt x="2541" y="1423"/>
                    <a:pt x="2700" y="1374"/>
                    <a:pt x="2823" y="1289"/>
                  </a:cubicBezTo>
                  <a:cubicBezTo>
                    <a:pt x="2995" y="1154"/>
                    <a:pt x="3117" y="945"/>
                    <a:pt x="3117" y="712"/>
                  </a:cubicBezTo>
                  <a:cubicBezTo>
                    <a:pt x="3117" y="516"/>
                    <a:pt x="3031" y="344"/>
                    <a:pt x="2896" y="209"/>
                  </a:cubicBezTo>
                  <a:cubicBezTo>
                    <a:pt x="2774" y="86"/>
                    <a:pt x="2590" y="0"/>
                    <a:pt x="23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0"/>
            <p:cNvSpPr/>
            <p:nvPr/>
          </p:nvSpPr>
          <p:spPr>
            <a:xfrm>
              <a:off x="4730053" y="2217185"/>
              <a:ext cx="64311" cy="6440"/>
            </a:xfrm>
            <a:custGeom>
              <a:avLst/>
              <a:gdLst/>
              <a:ahLst/>
              <a:cxnLst/>
              <a:rect l="l" t="t" r="r" b="b"/>
              <a:pathLst>
                <a:path w="2087" h="209" extrusionOk="0">
                  <a:moveTo>
                    <a:pt x="111" y="0"/>
                  </a:moveTo>
                  <a:cubicBezTo>
                    <a:pt x="50" y="0"/>
                    <a:pt x="1" y="49"/>
                    <a:pt x="1" y="98"/>
                  </a:cubicBezTo>
                  <a:cubicBezTo>
                    <a:pt x="1" y="160"/>
                    <a:pt x="50" y="209"/>
                    <a:pt x="111" y="209"/>
                  </a:cubicBezTo>
                  <a:lnTo>
                    <a:pt x="1976" y="209"/>
                  </a:lnTo>
                  <a:cubicBezTo>
                    <a:pt x="2037" y="209"/>
                    <a:pt x="2086" y="160"/>
                    <a:pt x="2086" y="98"/>
                  </a:cubicBezTo>
                  <a:cubicBezTo>
                    <a:pt x="2086" y="49"/>
                    <a:pt x="2037"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6" name="Google Shape;2006;p40"/>
          <p:cNvGrpSpPr/>
          <p:nvPr/>
        </p:nvGrpSpPr>
        <p:grpSpPr>
          <a:xfrm rot="-900261">
            <a:off x="68393" y="171896"/>
            <a:ext cx="865536" cy="360923"/>
            <a:chOff x="966463" y="681858"/>
            <a:chExt cx="872588" cy="363864"/>
          </a:xfrm>
        </p:grpSpPr>
        <p:sp>
          <p:nvSpPr>
            <p:cNvPr id="2007" name="Google Shape;2007;p40"/>
            <p:cNvSpPr/>
            <p:nvPr/>
          </p:nvSpPr>
          <p:spPr>
            <a:xfrm>
              <a:off x="1499532" y="681858"/>
              <a:ext cx="329690" cy="104401"/>
            </a:xfrm>
            <a:custGeom>
              <a:avLst/>
              <a:gdLst/>
              <a:ahLst/>
              <a:cxnLst/>
              <a:rect l="l" t="t" r="r" b="b"/>
              <a:pathLst>
                <a:path w="10699" h="3388" extrusionOk="0">
                  <a:moveTo>
                    <a:pt x="6839" y="1"/>
                  </a:moveTo>
                  <a:cubicBezTo>
                    <a:pt x="5582" y="1"/>
                    <a:pt x="5522" y="2148"/>
                    <a:pt x="5522" y="2148"/>
                  </a:cubicBezTo>
                  <a:cubicBezTo>
                    <a:pt x="5522" y="2148"/>
                    <a:pt x="5476" y="65"/>
                    <a:pt x="4256" y="65"/>
                  </a:cubicBezTo>
                  <a:cubicBezTo>
                    <a:pt x="4209" y="65"/>
                    <a:pt x="4161" y="69"/>
                    <a:pt x="4111" y="75"/>
                  </a:cubicBezTo>
                  <a:cubicBezTo>
                    <a:pt x="2865" y="232"/>
                    <a:pt x="3004" y="1863"/>
                    <a:pt x="3071" y="2338"/>
                  </a:cubicBezTo>
                  <a:lnTo>
                    <a:pt x="3071" y="2338"/>
                  </a:lnTo>
                  <a:cubicBezTo>
                    <a:pt x="2992" y="1913"/>
                    <a:pt x="2666" y="587"/>
                    <a:pt x="1669" y="587"/>
                  </a:cubicBezTo>
                  <a:cubicBezTo>
                    <a:pt x="1588" y="587"/>
                    <a:pt x="1502" y="596"/>
                    <a:pt x="1412" y="615"/>
                  </a:cubicBezTo>
                  <a:cubicBezTo>
                    <a:pt x="1" y="897"/>
                    <a:pt x="774" y="3203"/>
                    <a:pt x="774" y="3203"/>
                  </a:cubicBezTo>
                  <a:cubicBezTo>
                    <a:pt x="774" y="3203"/>
                    <a:pt x="7448" y="3387"/>
                    <a:pt x="8650" y="3387"/>
                  </a:cubicBezTo>
                  <a:cubicBezTo>
                    <a:pt x="9840" y="3387"/>
                    <a:pt x="10564" y="2467"/>
                    <a:pt x="10564" y="2467"/>
                  </a:cubicBezTo>
                  <a:cubicBezTo>
                    <a:pt x="10564" y="2467"/>
                    <a:pt x="10699" y="357"/>
                    <a:pt x="9570" y="185"/>
                  </a:cubicBezTo>
                  <a:cubicBezTo>
                    <a:pt x="9531" y="180"/>
                    <a:pt x="9492" y="177"/>
                    <a:pt x="9454" y="177"/>
                  </a:cubicBezTo>
                  <a:cubicBezTo>
                    <a:pt x="8426" y="177"/>
                    <a:pt x="8049" y="2197"/>
                    <a:pt x="8049" y="2197"/>
                  </a:cubicBezTo>
                  <a:cubicBezTo>
                    <a:pt x="8049" y="2197"/>
                    <a:pt x="8159" y="38"/>
                    <a:pt x="6871" y="1"/>
                  </a:cubicBezTo>
                  <a:cubicBezTo>
                    <a:pt x="6860" y="1"/>
                    <a:pt x="6850" y="1"/>
                    <a:pt x="6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0"/>
            <p:cNvSpPr/>
            <p:nvPr/>
          </p:nvSpPr>
          <p:spPr>
            <a:xfrm>
              <a:off x="1761521" y="705678"/>
              <a:ext cx="52201" cy="59042"/>
            </a:xfrm>
            <a:custGeom>
              <a:avLst/>
              <a:gdLst/>
              <a:ahLst/>
              <a:cxnLst/>
              <a:rect l="l" t="t" r="r" b="b"/>
              <a:pathLst>
                <a:path w="1694" h="1916" extrusionOk="0">
                  <a:moveTo>
                    <a:pt x="989" y="1"/>
                  </a:moveTo>
                  <a:cubicBezTo>
                    <a:pt x="351" y="1"/>
                    <a:pt x="37" y="1328"/>
                    <a:pt x="13" y="1473"/>
                  </a:cubicBezTo>
                  <a:cubicBezTo>
                    <a:pt x="1" y="1535"/>
                    <a:pt x="38" y="1584"/>
                    <a:pt x="87" y="1596"/>
                  </a:cubicBezTo>
                  <a:cubicBezTo>
                    <a:pt x="95" y="1598"/>
                    <a:pt x="103" y="1598"/>
                    <a:pt x="110" y="1598"/>
                  </a:cubicBezTo>
                  <a:cubicBezTo>
                    <a:pt x="160" y="1598"/>
                    <a:pt x="199" y="1565"/>
                    <a:pt x="209" y="1522"/>
                  </a:cubicBezTo>
                  <a:cubicBezTo>
                    <a:pt x="295" y="1181"/>
                    <a:pt x="586" y="210"/>
                    <a:pt x="987" y="210"/>
                  </a:cubicBezTo>
                  <a:cubicBezTo>
                    <a:pt x="990" y="210"/>
                    <a:pt x="992" y="210"/>
                    <a:pt x="995" y="210"/>
                  </a:cubicBezTo>
                  <a:cubicBezTo>
                    <a:pt x="1350" y="222"/>
                    <a:pt x="1485" y="1289"/>
                    <a:pt x="1485" y="1817"/>
                  </a:cubicBezTo>
                  <a:cubicBezTo>
                    <a:pt x="1485" y="1866"/>
                    <a:pt x="1534" y="1915"/>
                    <a:pt x="1596" y="1915"/>
                  </a:cubicBezTo>
                  <a:cubicBezTo>
                    <a:pt x="1645" y="1915"/>
                    <a:pt x="1694" y="1866"/>
                    <a:pt x="1694" y="1805"/>
                  </a:cubicBezTo>
                  <a:cubicBezTo>
                    <a:pt x="1694" y="1633"/>
                    <a:pt x="1657" y="26"/>
                    <a:pt x="1007" y="1"/>
                  </a:cubicBezTo>
                  <a:cubicBezTo>
                    <a:pt x="1001" y="1"/>
                    <a:pt x="995" y="1"/>
                    <a:pt x="9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0"/>
            <p:cNvSpPr/>
            <p:nvPr/>
          </p:nvSpPr>
          <p:spPr>
            <a:xfrm>
              <a:off x="1682142" y="698128"/>
              <a:ext cx="52940" cy="57871"/>
            </a:xfrm>
            <a:custGeom>
              <a:avLst/>
              <a:gdLst/>
              <a:ahLst/>
              <a:cxnLst/>
              <a:rect l="l" t="t" r="r" b="b"/>
              <a:pathLst>
                <a:path w="1718" h="1878" extrusionOk="0">
                  <a:moveTo>
                    <a:pt x="921" y="1"/>
                  </a:moveTo>
                  <a:cubicBezTo>
                    <a:pt x="270" y="25"/>
                    <a:pt x="37" y="1375"/>
                    <a:pt x="13" y="1534"/>
                  </a:cubicBezTo>
                  <a:cubicBezTo>
                    <a:pt x="0" y="1583"/>
                    <a:pt x="37" y="1645"/>
                    <a:pt x="99" y="1657"/>
                  </a:cubicBezTo>
                  <a:cubicBezTo>
                    <a:pt x="160" y="1657"/>
                    <a:pt x="209" y="1620"/>
                    <a:pt x="221" y="1559"/>
                  </a:cubicBezTo>
                  <a:cubicBezTo>
                    <a:pt x="270" y="1215"/>
                    <a:pt x="528" y="222"/>
                    <a:pt x="921" y="209"/>
                  </a:cubicBezTo>
                  <a:cubicBezTo>
                    <a:pt x="1276" y="209"/>
                    <a:pt x="1473" y="1264"/>
                    <a:pt x="1509" y="1780"/>
                  </a:cubicBezTo>
                  <a:cubicBezTo>
                    <a:pt x="1509" y="1841"/>
                    <a:pt x="1559" y="1878"/>
                    <a:pt x="1608" y="1878"/>
                  </a:cubicBezTo>
                  <a:lnTo>
                    <a:pt x="1620" y="1878"/>
                  </a:lnTo>
                  <a:cubicBezTo>
                    <a:pt x="1681" y="1878"/>
                    <a:pt x="1718" y="1829"/>
                    <a:pt x="1718" y="1767"/>
                  </a:cubicBezTo>
                  <a:cubicBezTo>
                    <a:pt x="1706" y="1583"/>
                    <a:pt x="1571" y="1"/>
                    <a:pt x="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0"/>
            <p:cNvSpPr/>
            <p:nvPr/>
          </p:nvSpPr>
          <p:spPr>
            <a:xfrm>
              <a:off x="1607292" y="699823"/>
              <a:ext cx="53711" cy="54666"/>
            </a:xfrm>
            <a:custGeom>
              <a:avLst/>
              <a:gdLst/>
              <a:ahLst/>
              <a:cxnLst/>
              <a:rect l="l" t="t" r="r" b="b"/>
              <a:pathLst>
                <a:path w="1743" h="1774" extrusionOk="0">
                  <a:moveTo>
                    <a:pt x="722" y="0"/>
                  </a:moveTo>
                  <a:cubicBezTo>
                    <a:pt x="698" y="0"/>
                    <a:pt x="675" y="2"/>
                    <a:pt x="650" y="7"/>
                  </a:cubicBezTo>
                  <a:cubicBezTo>
                    <a:pt x="12" y="130"/>
                    <a:pt x="0" y="1504"/>
                    <a:pt x="0" y="1663"/>
                  </a:cubicBezTo>
                  <a:cubicBezTo>
                    <a:pt x="0" y="1725"/>
                    <a:pt x="49" y="1774"/>
                    <a:pt x="111" y="1774"/>
                  </a:cubicBezTo>
                  <a:cubicBezTo>
                    <a:pt x="172" y="1774"/>
                    <a:pt x="209" y="1725"/>
                    <a:pt x="209" y="1663"/>
                  </a:cubicBezTo>
                  <a:cubicBezTo>
                    <a:pt x="209" y="1308"/>
                    <a:pt x="295" y="289"/>
                    <a:pt x="687" y="216"/>
                  </a:cubicBezTo>
                  <a:cubicBezTo>
                    <a:pt x="698" y="214"/>
                    <a:pt x="708" y="213"/>
                    <a:pt x="718" y="213"/>
                  </a:cubicBezTo>
                  <a:cubicBezTo>
                    <a:pt x="1063" y="213"/>
                    <a:pt x="1402" y="1187"/>
                    <a:pt x="1522" y="1676"/>
                  </a:cubicBezTo>
                  <a:cubicBezTo>
                    <a:pt x="1532" y="1718"/>
                    <a:pt x="1571" y="1752"/>
                    <a:pt x="1621" y="1752"/>
                  </a:cubicBezTo>
                  <a:cubicBezTo>
                    <a:pt x="1628" y="1752"/>
                    <a:pt x="1636" y="1751"/>
                    <a:pt x="1644" y="1749"/>
                  </a:cubicBezTo>
                  <a:cubicBezTo>
                    <a:pt x="1706" y="1737"/>
                    <a:pt x="1742" y="1676"/>
                    <a:pt x="1718" y="1627"/>
                  </a:cubicBezTo>
                  <a:cubicBezTo>
                    <a:pt x="1682" y="1450"/>
                    <a:pt x="1318" y="0"/>
                    <a:pt x="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0"/>
            <p:cNvSpPr/>
            <p:nvPr/>
          </p:nvSpPr>
          <p:spPr>
            <a:xfrm>
              <a:off x="1524862" y="714768"/>
              <a:ext cx="60521" cy="57131"/>
            </a:xfrm>
            <a:custGeom>
              <a:avLst/>
              <a:gdLst/>
              <a:ahLst/>
              <a:cxnLst/>
              <a:rect l="l" t="t" r="r" b="b"/>
              <a:pathLst>
                <a:path w="1964" h="1854" extrusionOk="0">
                  <a:moveTo>
                    <a:pt x="738" y="0"/>
                  </a:moveTo>
                  <a:cubicBezTo>
                    <a:pt x="692" y="0"/>
                    <a:pt x="647" y="8"/>
                    <a:pt x="602" y="25"/>
                  </a:cubicBezTo>
                  <a:cubicBezTo>
                    <a:pt x="1" y="258"/>
                    <a:pt x="234" y="1608"/>
                    <a:pt x="258" y="1767"/>
                  </a:cubicBezTo>
                  <a:cubicBezTo>
                    <a:pt x="271" y="1816"/>
                    <a:pt x="307" y="1853"/>
                    <a:pt x="356" y="1853"/>
                  </a:cubicBezTo>
                  <a:lnTo>
                    <a:pt x="381" y="1853"/>
                  </a:lnTo>
                  <a:cubicBezTo>
                    <a:pt x="442" y="1841"/>
                    <a:pt x="479" y="1792"/>
                    <a:pt x="467" y="1730"/>
                  </a:cubicBezTo>
                  <a:cubicBezTo>
                    <a:pt x="405" y="1387"/>
                    <a:pt x="307" y="369"/>
                    <a:pt x="675" y="221"/>
                  </a:cubicBezTo>
                  <a:cubicBezTo>
                    <a:pt x="696" y="214"/>
                    <a:pt x="716" y="210"/>
                    <a:pt x="738" y="210"/>
                  </a:cubicBezTo>
                  <a:cubicBezTo>
                    <a:pt x="1071" y="210"/>
                    <a:pt x="1559" y="1060"/>
                    <a:pt x="1755" y="1510"/>
                  </a:cubicBezTo>
                  <a:cubicBezTo>
                    <a:pt x="1773" y="1546"/>
                    <a:pt x="1811" y="1568"/>
                    <a:pt x="1849" y="1568"/>
                  </a:cubicBezTo>
                  <a:cubicBezTo>
                    <a:pt x="1863" y="1568"/>
                    <a:pt x="1877" y="1565"/>
                    <a:pt x="1890" y="1559"/>
                  </a:cubicBezTo>
                  <a:cubicBezTo>
                    <a:pt x="1939" y="1534"/>
                    <a:pt x="1964" y="1473"/>
                    <a:pt x="1939" y="1424"/>
                  </a:cubicBezTo>
                  <a:cubicBezTo>
                    <a:pt x="1871" y="1265"/>
                    <a:pt x="1308" y="0"/>
                    <a:pt x="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0"/>
            <p:cNvSpPr/>
            <p:nvPr/>
          </p:nvSpPr>
          <p:spPr>
            <a:xfrm>
              <a:off x="1428072" y="792823"/>
              <a:ext cx="336900" cy="195367"/>
            </a:xfrm>
            <a:custGeom>
              <a:avLst/>
              <a:gdLst/>
              <a:ahLst/>
              <a:cxnLst/>
              <a:rect l="l" t="t" r="r" b="b"/>
              <a:pathLst>
                <a:path w="10933" h="6340" extrusionOk="0">
                  <a:moveTo>
                    <a:pt x="7013" y="949"/>
                  </a:moveTo>
                  <a:cubicBezTo>
                    <a:pt x="8255" y="949"/>
                    <a:pt x="9190" y="1160"/>
                    <a:pt x="9190" y="1160"/>
                  </a:cubicBezTo>
                  <a:cubicBezTo>
                    <a:pt x="9190" y="1160"/>
                    <a:pt x="8859" y="4461"/>
                    <a:pt x="5411" y="5246"/>
                  </a:cubicBezTo>
                  <a:cubicBezTo>
                    <a:pt x="4953" y="5351"/>
                    <a:pt x="4547" y="5397"/>
                    <a:pt x="4186" y="5397"/>
                  </a:cubicBezTo>
                  <a:cubicBezTo>
                    <a:pt x="1987" y="5397"/>
                    <a:pt x="1498" y="3712"/>
                    <a:pt x="1498" y="3712"/>
                  </a:cubicBezTo>
                  <a:cubicBezTo>
                    <a:pt x="2655" y="1413"/>
                    <a:pt x="5172" y="949"/>
                    <a:pt x="7013" y="949"/>
                  </a:cubicBezTo>
                  <a:close/>
                  <a:moveTo>
                    <a:pt x="7837" y="0"/>
                  </a:moveTo>
                  <a:cubicBezTo>
                    <a:pt x="5223" y="0"/>
                    <a:pt x="1648" y="660"/>
                    <a:pt x="1" y="3933"/>
                  </a:cubicBezTo>
                  <a:cubicBezTo>
                    <a:pt x="1" y="3933"/>
                    <a:pt x="691" y="6340"/>
                    <a:pt x="3830" y="6340"/>
                  </a:cubicBezTo>
                  <a:cubicBezTo>
                    <a:pt x="4339" y="6340"/>
                    <a:pt x="4913" y="6277"/>
                    <a:pt x="5559" y="6129"/>
                  </a:cubicBezTo>
                  <a:cubicBezTo>
                    <a:pt x="10466" y="5001"/>
                    <a:pt x="10932" y="302"/>
                    <a:pt x="10932" y="302"/>
                  </a:cubicBezTo>
                  <a:cubicBezTo>
                    <a:pt x="10932" y="302"/>
                    <a:pt x="9604" y="0"/>
                    <a:pt x="7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0"/>
            <p:cNvSpPr/>
            <p:nvPr/>
          </p:nvSpPr>
          <p:spPr>
            <a:xfrm>
              <a:off x="1382343" y="737325"/>
              <a:ext cx="456709" cy="308397"/>
            </a:xfrm>
            <a:custGeom>
              <a:avLst/>
              <a:gdLst/>
              <a:ahLst/>
              <a:cxnLst/>
              <a:rect l="l" t="t" r="r" b="b"/>
              <a:pathLst>
                <a:path w="14821" h="10008" extrusionOk="0">
                  <a:moveTo>
                    <a:pt x="8587" y="2213"/>
                  </a:moveTo>
                  <a:cubicBezTo>
                    <a:pt x="10134" y="2213"/>
                    <a:pt x="11337" y="2520"/>
                    <a:pt x="11337" y="2520"/>
                  </a:cubicBezTo>
                  <a:cubicBezTo>
                    <a:pt x="11337" y="2520"/>
                    <a:pt x="11091" y="6654"/>
                    <a:pt x="7092" y="7464"/>
                  </a:cubicBezTo>
                  <a:cubicBezTo>
                    <a:pt x="6571" y="7568"/>
                    <a:pt x="6107" y="7613"/>
                    <a:pt x="5694" y="7613"/>
                  </a:cubicBezTo>
                  <a:cubicBezTo>
                    <a:pt x="2937" y="7613"/>
                    <a:pt x="2454" y="5599"/>
                    <a:pt x="2454" y="5599"/>
                  </a:cubicBezTo>
                  <a:cubicBezTo>
                    <a:pt x="3643" y="2800"/>
                    <a:pt x="6445" y="2213"/>
                    <a:pt x="8587" y="2213"/>
                  </a:cubicBezTo>
                  <a:close/>
                  <a:moveTo>
                    <a:pt x="9573" y="0"/>
                  </a:moveTo>
                  <a:cubicBezTo>
                    <a:pt x="6195" y="0"/>
                    <a:pt x="1940" y="1068"/>
                    <a:pt x="0" y="5906"/>
                  </a:cubicBezTo>
                  <a:cubicBezTo>
                    <a:pt x="0" y="5906"/>
                    <a:pt x="794" y="10008"/>
                    <a:pt x="5472" y="10008"/>
                  </a:cubicBezTo>
                  <a:cubicBezTo>
                    <a:pt x="6063" y="10008"/>
                    <a:pt x="6715" y="9942"/>
                    <a:pt x="7435" y="9795"/>
                  </a:cubicBezTo>
                  <a:cubicBezTo>
                    <a:pt x="14821" y="8274"/>
                    <a:pt x="14367" y="667"/>
                    <a:pt x="14367" y="667"/>
                  </a:cubicBezTo>
                  <a:cubicBezTo>
                    <a:pt x="14367" y="667"/>
                    <a:pt x="12244" y="0"/>
                    <a:pt x="95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0"/>
            <p:cNvSpPr/>
            <p:nvPr/>
          </p:nvSpPr>
          <p:spPr>
            <a:xfrm>
              <a:off x="1752831" y="767709"/>
              <a:ext cx="52971" cy="52940"/>
            </a:xfrm>
            <a:custGeom>
              <a:avLst/>
              <a:gdLst/>
              <a:ahLst/>
              <a:cxnLst/>
              <a:rect l="l" t="t" r="r" b="b"/>
              <a:pathLst>
                <a:path w="1719" h="1718" extrusionOk="0">
                  <a:moveTo>
                    <a:pt x="859" y="0"/>
                  </a:moveTo>
                  <a:cubicBezTo>
                    <a:pt x="393" y="0"/>
                    <a:pt x="1" y="381"/>
                    <a:pt x="1" y="859"/>
                  </a:cubicBezTo>
                  <a:cubicBezTo>
                    <a:pt x="1" y="1325"/>
                    <a:pt x="393" y="1718"/>
                    <a:pt x="859" y="1718"/>
                  </a:cubicBezTo>
                  <a:cubicBezTo>
                    <a:pt x="1338" y="1718"/>
                    <a:pt x="1718" y="1325"/>
                    <a:pt x="1718" y="859"/>
                  </a:cubicBezTo>
                  <a:cubicBezTo>
                    <a:pt x="1718" y="381"/>
                    <a:pt x="1338" y="0"/>
                    <a:pt x="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0"/>
            <p:cNvSpPr/>
            <p:nvPr/>
          </p:nvSpPr>
          <p:spPr>
            <a:xfrm>
              <a:off x="1696871" y="757478"/>
              <a:ext cx="28781" cy="28781"/>
            </a:xfrm>
            <a:custGeom>
              <a:avLst/>
              <a:gdLst/>
              <a:ahLst/>
              <a:cxnLst/>
              <a:rect l="l" t="t" r="r" b="b"/>
              <a:pathLst>
                <a:path w="934" h="934" extrusionOk="0">
                  <a:moveTo>
                    <a:pt x="467" y="1"/>
                  </a:moveTo>
                  <a:cubicBezTo>
                    <a:pt x="209" y="1"/>
                    <a:pt x="1" y="210"/>
                    <a:pt x="1" y="467"/>
                  </a:cubicBezTo>
                  <a:cubicBezTo>
                    <a:pt x="1" y="725"/>
                    <a:pt x="209" y="933"/>
                    <a:pt x="467" y="933"/>
                  </a:cubicBezTo>
                  <a:cubicBezTo>
                    <a:pt x="725" y="933"/>
                    <a:pt x="933" y="725"/>
                    <a:pt x="933" y="467"/>
                  </a:cubicBezTo>
                  <a:cubicBezTo>
                    <a:pt x="933" y="210"/>
                    <a:pt x="725"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0"/>
            <p:cNvSpPr/>
            <p:nvPr/>
          </p:nvSpPr>
          <p:spPr>
            <a:xfrm>
              <a:off x="1750582" y="847458"/>
              <a:ext cx="28750" cy="28781"/>
            </a:xfrm>
            <a:custGeom>
              <a:avLst/>
              <a:gdLst/>
              <a:ahLst/>
              <a:cxnLst/>
              <a:rect l="l" t="t" r="r" b="b"/>
              <a:pathLst>
                <a:path w="933" h="934" extrusionOk="0">
                  <a:moveTo>
                    <a:pt x="466" y="1"/>
                  </a:moveTo>
                  <a:cubicBezTo>
                    <a:pt x="209" y="1"/>
                    <a:pt x="0" y="209"/>
                    <a:pt x="0" y="467"/>
                  </a:cubicBezTo>
                  <a:cubicBezTo>
                    <a:pt x="0" y="725"/>
                    <a:pt x="209" y="933"/>
                    <a:pt x="466" y="933"/>
                  </a:cubicBezTo>
                  <a:cubicBezTo>
                    <a:pt x="724" y="933"/>
                    <a:pt x="932" y="725"/>
                    <a:pt x="932" y="467"/>
                  </a:cubicBezTo>
                  <a:cubicBezTo>
                    <a:pt x="932" y="209"/>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0"/>
            <p:cNvSpPr/>
            <p:nvPr/>
          </p:nvSpPr>
          <p:spPr>
            <a:xfrm>
              <a:off x="1721831" y="90834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0"/>
            <p:cNvSpPr/>
            <p:nvPr/>
          </p:nvSpPr>
          <p:spPr>
            <a:xfrm>
              <a:off x="1668152" y="954448"/>
              <a:ext cx="28381" cy="28781"/>
            </a:xfrm>
            <a:custGeom>
              <a:avLst/>
              <a:gdLst/>
              <a:ahLst/>
              <a:cxnLst/>
              <a:rect l="l" t="t" r="r" b="b"/>
              <a:pathLst>
                <a:path w="921" h="934" extrusionOk="0">
                  <a:moveTo>
                    <a:pt x="467" y="1"/>
                  </a:moveTo>
                  <a:cubicBezTo>
                    <a:pt x="209" y="1"/>
                    <a:pt x="0" y="210"/>
                    <a:pt x="0" y="467"/>
                  </a:cubicBezTo>
                  <a:cubicBezTo>
                    <a:pt x="0" y="725"/>
                    <a:pt x="209" y="933"/>
                    <a:pt x="467" y="933"/>
                  </a:cubicBezTo>
                  <a:cubicBezTo>
                    <a:pt x="712" y="933"/>
                    <a:pt x="921" y="725"/>
                    <a:pt x="921" y="467"/>
                  </a:cubicBezTo>
                  <a:cubicBezTo>
                    <a:pt x="921" y="210"/>
                    <a:pt x="712"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0"/>
            <p:cNvSpPr/>
            <p:nvPr/>
          </p:nvSpPr>
          <p:spPr>
            <a:xfrm>
              <a:off x="1625442" y="757478"/>
              <a:ext cx="28750" cy="28781"/>
            </a:xfrm>
            <a:custGeom>
              <a:avLst/>
              <a:gdLst/>
              <a:ahLst/>
              <a:cxnLst/>
              <a:rect l="l" t="t" r="r" b="b"/>
              <a:pathLst>
                <a:path w="933" h="934" extrusionOk="0">
                  <a:moveTo>
                    <a:pt x="466" y="1"/>
                  </a:moveTo>
                  <a:cubicBezTo>
                    <a:pt x="209" y="1"/>
                    <a:pt x="0" y="210"/>
                    <a:pt x="0" y="467"/>
                  </a:cubicBezTo>
                  <a:cubicBezTo>
                    <a:pt x="0" y="725"/>
                    <a:pt x="209" y="933"/>
                    <a:pt x="466" y="933"/>
                  </a:cubicBezTo>
                  <a:cubicBezTo>
                    <a:pt x="724" y="933"/>
                    <a:pt x="933" y="725"/>
                    <a:pt x="933" y="467"/>
                  </a:cubicBezTo>
                  <a:cubicBezTo>
                    <a:pt x="933" y="210"/>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0"/>
            <p:cNvSpPr/>
            <p:nvPr/>
          </p:nvSpPr>
          <p:spPr>
            <a:xfrm>
              <a:off x="1557372" y="767709"/>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0"/>
            <p:cNvSpPr/>
            <p:nvPr/>
          </p:nvSpPr>
          <p:spPr>
            <a:xfrm>
              <a:off x="1596692" y="986218"/>
              <a:ext cx="28781" cy="28750"/>
            </a:xfrm>
            <a:custGeom>
              <a:avLst/>
              <a:gdLst/>
              <a:ahLst/>
              <a:cxnLst/>
              <a:rect l="l" t="t" r="r" b="b"/>
              <a:pathLst>
                <a:path w="934" h="933" extrusionOk="0">
                  <a:moveTo>
                    <a:pt x="467" y="1"/>
                  </a:moveTo>
                  <a:cubicBezTo>
                    <a:pt x="209" y="1"/>
                    <a:pt x="1" y="209"/>
                    <a:pt x="1" y="467"/>
                  </a:cubicBezTo>
                  <a:cubicBezTo>
                    <a:pt x="1" y="724"/>
                    <a:pt x="209" y="933"/>
                    <a:pt x="467" y="933"/>
                  </a:cubicBezTo>
                  <a:cubicBezTo>
                    <a:pt x="725" y="933"/>
                    <a:pt x="933" y="724"/>
                    <a:pt x="933" y="467"/>
                  </a:cubicBezTo>
                  <a:cubicBezTo>
                    <a:pt x="933" y="209"/>
                    <a:pt x="725"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0"/>
            <p:cNvSpPr/>
            <p:nvPr/>
          </p:nvSpPr>
          <p:spPr>
            <a:xfrm>
              <a:off x="1519562" y="99265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0"/>
            <p:cNvSpPr/>
            <p:nvPr/>
          </p:nvSpPr>
          <p:spPr>
            <a:xfrm>
              <a:off x="1449242" y="96883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0"/>
            <p:cNvSpPr/>
            <p:nvPr/>
          </p:nvSpPr>
          <p:spPr>
            <a:xfrm>
              <a:off x="1490842" y="796428"/>
              <a:ext cx="28750" cy="28781"/>
            </a:xfrm>
            <a:custGeom>
              <a:avLst/>
              <a:gdLst/>
              <a:ahLst/>
              <a:cxnLst/>
              <a:rect l="l" t="t" r="r" b="b"/>
              <a:pathLst>
                <a:path w="933" h="934" extrusionOk="0">
                  <a:moveTo>
                    <a:pt x="467" y="1"/>
                  </a:moveTo>
                  <a:cubicBezTo>
                    <a:pt x="209" y="1"/>
                    <a:pt x="0" y="209"/>
                    <a:pt x="0" y="467"/>
                  </a:cubicBezTo>
                  <a:cubicBezTo>
                    <a:pt x="0" y="724"/>
                    <a:pt x="209" y="933"/>
                    <a:pt x="467" y="933"/>
                  </a:cubicBezTo>
                  <a:cubicBezTo>
                    <a:pt x="724" y="933"/>
                    <a:pt x="933" y="724"/>
                    <a:pt x="933" y="467"/>
                  </a:cubicBezTo>
                  <a:cubicBezTo>
                    <a:pt x="933" y="209"/>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0"/>
            <p:cNvSpPr/>
            <p:nvPr/>
          </p:nvSpPr>
          <p:spPr>
            <a:xfrm>
              <a:off x="1437532" y="839169"/>
              <a:ext cx="28750" cy="28750"/>
            </a:xfrm>
            <a:custGeom>
              <a:avLst/>
              <a:gdLst/>
              <a:ahLst/>
              <a:cxnLst/>
              <a:rect l="l" t="t" r="r" b="b"/>
              <a:pathLst>
                <a:path w="933" h="933" extrusionOk="0">
                  <a:moveTo>
                    <a:pt x="467" y="0"/>
                  </a:moveTo>
                  <a:cubicBezTo>
                    <a:pt x="209" y="0"/>
                    <a:pt x="1" y="221"/>
                    <a:pt x="1" y="466"/>
                  </a:cubicBezTo>
                  <a:cubicBezTo>
                    <a:pt x="1" y="724"/>
                    <a:pt x="209" y="932"/>
                    <a:pt x="467" y="932"/>
                  </a:cubicBezTo>
                  <a:cubicBezTo>
                    <a:pt x="724" y="932"/>
                    <a:pt x="933" y="724"/>
                    <a:pt x="933" y="466"/>
                  </a:cubicBezTo>
                  <a:cubicBezTo>
                    <a:pt x="933" y="221"/>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0"/>
            <p:cNvSpPr/>
            <p:nvPr/>
          </p:nvSpPr>
          <p:spPr>
            <a:xfrm>
              <a:off x="1730151" y="917038"/>
              <a:ext cx="11741" cy="11741"/>
            </a:xfrm>
            <a:custGeom>
              <a:avLst/>
              <a:gdLst/>
              <a:ahLst/>
              <a:cxnLst/>
              <a:rect l="l" t="t" r="r" b="b"/>
              <a:pathLst>
                <a:path w="381" h="381" extrusionOk="0">
                  <a:moveTo>
                    <a:pt x="197" y="0"/>
                  </a:moveTo>
                  <a:cubicBezTo>
                    <a:pt x="86" y="0"/>
                    <a:pt x="1" y="86"/>
                    <a:pt x="1" y="184"/>
                  </a:cubicBezTo>
                  <a:cubicBezTo>
                    <a:pt x="1" y="295"/>
                    <a:pt x="86" y="381"/>
                    <a:pt x="197" y="381"/>
                  </a:cubicBezTo>
                  <a:cubicBezTo>
                    <a:pt x="295" y="381"/>
                    <a:pt x="381" y="295"/>
                    <a:pt x="381" y="184"/>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0"/>
            <p:cNvSpPr/>
            <p:nvPr/>
          </p:nvSpPr>
          <p:spPr>
            <a:xfrm>
              <a:off x="1633731" y="765798"/>
              <a:ext cx="11771" cy="11771"/>
            </a:xfrm>
            <a:custGeom>
              <a:avLst/>
              <a:gdLst/>
              <a:ahLst/>
              <a:cxnLst/>
              <a:rect l="l" t="t" r="r" b="b"/>
              <a:pathLst>
                <a:path w="382" h="382" extrusionOk="0">
                  <a:moveTo>
                    <a:pt x="197" y="1"/>
                  </a:moveTo>
                  <a:cubicBezTo>
                    <a:pt x="87" y="1"/>
                    <a:pt x="1" y="87"/>
                    <a:pt x="1" y="197"/>
                  </a:cubicBezTo>
                  <a:cubicBezTo>
                    <a:pt x="1" y="308"/>
                    <a:pt x="87" y="381"/>
                    <a:pt x="197" y="381"/>
                  </a:cubicBezTo>
                  <a:cubicBezTo>
                    <a:pt x="295" y="381"/>
                    <a:pt x="381" y="308"/>
                    <a:pt x="381" y="197"/>
                  </a:cubicBezTo>
                  <a:cubicBezTo>
                    <a:pt x="381" y="87"/>
                    <a:pt x="295" y="1"/>
                    <a:pt x="1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0"/>
            <p:cNvSpPr/>
            <p:nvPr/>
          </p:nvSpPr>
          <p:spPr>
            <a:xfrm>
              <a:off x="1499532" y="805118"/>
              <a:ext cx="11741" cy="11771"/>
            </a:xfrm>
            <a:custGeom>
              <a:avLst/>
              <a:gdLst/>
              <a:ahLst/>
              <a:cxnLst/>
              <a:rect l="l" t="t" r="r" b="b"/>
              <a:pathLst>
                <a:path w="381" h="382" extrusionOk="0">
                  <a:moveTo>
                    <a:pt x="185" y="1"/>
                  </a:moveTo>
                  <a:cubicBezTo>
                    <a:pt x="86" y="1"/>
                    <a:pt x="1" y="87"/>
                    <a:pt x="1" y="185"/>
                  </a:cubicBezTo>
                  <a:cubicBezTo>
                    <a:pt x="1" y="295"/>
                    <a:pt x="86" y="381"/>
                    <a:pt x="185" y="381"/>
                  </a:cubicBezTo>
                  <a:cubicBezTo>
                    <a:pt x="295" y="381"/>
                    <a:pt x="381" y="295"/>
                    <a:pt x="381" y="185"/>
                  </a:cubicBezTo>
                  <a:cubicBezTo>
                    <a:pt x="381" y="87"/>
                    <a:pt x="295" y="1"/>
                    <a:pt x="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0"/>
            <p:cNvSpPr/>
            <p:nvPr/>
          </p:nvSpPr>
          <p:spPr>
            <a:xfrm>
              <a:off x="1605012" y="994538"/>
              <a:ext cx="11741" cy="11741"/>
            </a:xfrm>
            <a:custGeom>
              <a:avLst/>
              <a:gdLst/>
              <a:ahLst/>
              <a:cxnLst/>
              <a:rect l="l" t="t" r="r" b="b"/>
              <a:pathLst>
                <a:path w="381" h="381" extrusionOk="0">
                  <a:moveTo>
                    <a:pt x="197" y="0"/>
                  </a:moveTo>
                  <a:cubicBezTo>
                    <a:pt x="86" y="0"/>
                    <a:pt x="1" y="86"/>
                    <a:pt x="1" y="197"/>
                  </a:cubicBezTo>
                  <a:cubicBezTo>
                    <a:pt x="1" y="307"/>
                    <a:pt x="86" y="381"/>
                    <a:pt x="197" y="381"/>
                  </a:cubicBezTo>
                  <a:cubicBezTo>
                    <a:pt x="295" y="381"/>
                    <a:pt x="381" y="307"/>
                    <a:pt x="381" y="197"/>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0"/>
            <p:cNvSpPr/>
            <p:nvPr/>
          </p:nvSpPr>
          <p:spPr>
            <a:xfrm>
              <a:off x="1457963" y="977528"/>
              <a:ext cx="11741" cy="11741"/>
            </a:xfrm>
            <a:custGeom>
              <a:avLst/>
              <a:gdLst/>
              <a:ahLst/>
              <a:cxnLst/>
              <a:rect l="l" t="t" r="r" b="b"/>
              <a:pathLst>
                <a:path w="381" h="381" extrusionOk="0">
                  <a:moveTo>
                    <a:pt x="184" y="0"/>
                  </a:moveTo>
                  <a:cubicBezTo>
                    <a:pt x="74" y="0"/>
                    <a:pt x="0" y="86"/>
                    <a:pt x="0" y="184"/>
                  </a:cubicBezTo>
                  <a:cubicBezTo>
                    <a:pt x="0" y="295"/>
                    <a:pt x="74" y="381"/>
                    <a:pt x="184" y="381"/>
                  </a:cubicBezTo>
                  <a:cubicBezTo>
                    <a:pt x="295" y="381"/>
                    <a:pt x="380" y="295"/>
                    <a:pt x="380" y="184"/>
                  </a:cubicBezTo>
                  <a:cubicBezTo>
                    <a:pt x="380" y="86"/>
                    <a:pt x="295" y="0"/>
                    <a:pt x="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0"/>
            <p:cNvSpPr/>
            <p:nvPr/>
          </p:nvSpPr>
          <p:spPr>
            <a:xfrm>
              <a:off x="1471182" y="818831"/>
              <a:ext cx="243500" cy="143598"/>
            </a:xfrm>
            <a:custGeom>
              <a:avLst/>
              <a:gdLst/>
              <a:ahLst/>
              <a:cxnLst/>
              <a:rect l="l" t="t" r="r" b="b"/>
              <a:pathLst>
                <a:path w="7902" h="4660" extrusionOk="0">
                  <a:moveTo>
                    <a:pt x="5633" y="211"/>
                  </a:moveTo>
                  <a:cubicBezTo>
                    <a:pt x="6618" y="211"/>
                    <a:pt x="7404" y="342"/>
                    <a:pt x="7668" y="390"/>
                  </a:cubicBezTo>
                  <a:cubicBezTo>
                    <a:pt x="7583" y="930"/>
                    <a:pt x="6994" y="3617"/>
                    <a:pt x="3988" y="4304"/>
                  </a:cubicBezTo>
                  <a:cubicBezTo>
                    <a:pt x="3538" y="4406"/>
                    <a:pt x="3140" y="4450"/>
                    <a:pt x="2787" y="4450"/>
                  </a:cubicBezTo>
                  <a:cubicBezTo>
                    <a:pt x="853" y="4450"/>
                    <a:pt x="304" y="3128"/>
                    <a:pt x="221" y="2868"/>
                  </a:cubicBezTo>
                  <a:cubicBezTo>
                    <a:pt x="1357" y="653"/>
                    <a:pt x="3827" y="211"/>
                    <a:pt x="5633" y="211"/>
                  </a:cubicBezTo>
                  <a:close/>
                  <a:moveTo>
                    <a:pt x="5645" y="0"/>
                  </a:moveTo>
                  <a:cubicBezTo>
                    <a:pt x="3773" y="0"/>
                    <a:pt x="1192" y="469"/>
                    <a:pt x="13" y="2819"/>
                  </a:cubicBezTo>
                  <a:cubicBezTo>
                    <a:pt x="0" y="2844"/>
                    <a:pt x="0" y="2868"/>
                    <a:pt x="0" y="2893"/>
                  </a:cubicBezTo>
                  <a:cubicBezTo>
                    <a:pt x="13" y="2917"/>
                    <a:pt x="540" y="4660"/>
                    <a:pt x="2798" y="4660"/>
                  </a:cubicBezTo>
                  <a:lnTo>
                    <a:pt x="2810" y="4660"/>
                  </a:lnTo>
                  <a:cubicBezTo>
                    <a:pt x="3166" y="4660"/>
                    <a:pt x="3571" y="4611"/>
                    <a:pt x="4037" y="4500"/>
                  </a:cubicBezTo>
                  <a:cubicBezTo>
                    <a:pt x="7509" y="3715"/>
                    <a:pt x="7889" y="353"/>
                    <a:pt x="7889" y="316"/>
                  </a:cubicBezTo>
                  <a:cubicBezTo>
                    <a:pt x="7901" y="267"/>
                    <a:pt x="7865" y="218"/>
                    <a:pt x="7816" y="206"/>
                  </a:cubicBezTo>
                  <a:cubicBezTo>
                    <a:pt x="7791" y="201"/>
                    <a:pt x="6870" y="0"/>
                    <a:pt x="56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0"/>
            <p:cNvSpPr/>
            <p:nvPr/>
          </p:nvSpPr>
          <p:spPr>
            <a:xfrm>
              <a:off x="976293" y="681858"/>
              <a:ext cx="329320" cy="104401"/>
            </a:xfrm>
            <a:custGeom>
              <a:avLst/>
              <a:gdLst/>
              <a:ahLst/>
              <a:cxnLst/>
              <a:rect l="l" t="t" r="r" b="b"/>
              <a:pathLst>
                <a:path w="10687" h="3388" extrusionOk="0">
                  <a:moveTo>
                    <a:pt x="3861" y="1"/>
                  </a:moveTo>
                  <a:cubicBezTo>
                    <a:pt x="3850" y="1"/>
                    <a:pt x="3839" y="1"/>
                    <a:pt x="3829" y="1"/>
                  </a:cubicBezTo>
                  <a:cubicBezTo>
                    <a:pt x="2540" y="38"/>
                    <a:pt x="2651" y="2197"/>
                    <a:pt x="2651" y="2197"/>
                  </a:cubicBezTo>
                  <a:cubicBezTo>
                    <a:pt x="2651" y="2197"/>
                    <a:pt x="2274" y="177"/>
                    <a:pt x="1234" y="177"/>
                  </a:cubicBezTo>
                  <a:cubicBezTo>
                    <a:pt x="1196" y="177"/>
                    <a:pt x="1157" y="180"/>
                    <a:pt x="1117" y="185"/>
                  </a:cubicBezTo>
                  <a:cubicBezTo>
                    <a:pt x="1" y="357"/>
                    <a:pt x="136" y="2467"/>
                    <a:pt x="136" y="2467"/>
                  </a:cubicBezTo>
                  <a:cubicBezTo>
                    <a:pt x="136" y="2467"/>
                    <a:pt x="860" y="3387"/>
                    <a:pt x="2050" y="3387"/>
                  </a:cubicBezTo>
                  <a:cubicBezTo>
                    <a:pt x="3240" y="3387"/>
                    <a:pt x="9926" y="3203"/>
                    <a:pt x="9926" y="3203"/>
                  </a:cubicBezTo>
                  <a:cubicBezTo>
                    <a:pt x="9926" y="3203"/>
                    <a:pt x="10687" y="897"/>
                    <a:pt x="9288" y="615"/>
                  </a:cubicBezTo>
                  <a:cubicBezTo>
                    <a:pt x="9198" y="596"/>
                    <a:pt x="9112" y="587"/>
                    <a:pt x="9030" y="587"/>
                  </a:cubicBezTo>
                  <a:cubicBezTo>
                    <a:pt x="8034" y="587"/>
                    <a:pt x="7707" y="1913"/>
                    <a:pt x="7628" y="2338"/>
                  </a:cubicBezTo>
                  <a:lnTo>
                    <a:pt x="7628" y="2338"/>
                  </a:lnTo>
                  <a:cubicBezTo>
                    <a:pt x="7696" y="1863"/>
                    <a:pt x="7835" y="232"/>
                    <a:pt x="6589" y="75"/>
                  </a:cubicBezTo>
                  <a:cubicBezTo>
                    <a:pt x="6539" y="69"/>
                    <a:pt x="6490" y="65"/>
                    <a:pt x="6444" y="65"/>
                  </a:cubicBezTo>
                  <a:cubicBezTo>
                    <a:pt x="5224" y="65"/>
                    <a:pt x="5178" y="2148"/>
                    <a:pt x="5178" y="2148"/>
                  </a:cubicBezTo>
                  <a:cubicBezTo>
                    <a:pt x="5178" y="2148"/>
                    <a:pt x="5118" y="1"/>
                    <a:pt x="3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0"/>
            <p:cNvSpPr/>
            <p:nvPr/>
          </p:nvSpPr>
          <p:spPr>
            <a:xfrm>
              <a:off x="991793" y="705709"/>
              <a:ext cx="52201" cy="59011"/>
            </a:xfrm>
            <a:custGeom>
              <a:avLst/>
              <a:gdLst/>
              <a:ahLst/>
              <a:cxnLst/>
              <a:rect l="l" t="t" r="r" b="b"/>
              <a:pathLst>
                <a:path w="1694" h="1915" extrusionOk="0">
                  <a:moveTo>
                    <a:pt x="700" y="0"/>
                  </a:moveTo>
                  <a:cubicBezTo>
                    <a:pt x="38" y="25"/>
                    <a:pt x="1" y="1632"/>
                    <a:pt x="1" y="1804"/>
                  </a:cubicBezTo>
                  <a:cubicBezTo>
                    <a:pt x="1" y="1865"/>
                    <a:pt x="50" y="1914"/>
                    <a:pt x="99" y="1914"/>
                  </a:cubicBezTo>
                  <a:lnTo>
                    <a:pt x="111" y="1914"/>
                  </a:lnTo>
                  <a:cubicBezTo>
                    <a:pt x="160" y="1914"/>
                    <a:pt x="209" y="1865"/>
                    <a:pt x="209" y="1816"/>
                  </a:cubicBezTo>
                  <a:cubicBezTo>
                    <a:pt x="222" y="1288"/>
                    <a:pt x="344" y="221"/>
                    <a:pt x="700" y="209"/>
                  </a:cubicBezTo>
                  <a:lnTo>
                    <a:pt x="712" y="209"/>
                  </a:lnTo>
                  <a:cubicBezTo>
                    <a:pt x="1105" y="209"/>
                    <a:pt x="1412" y="1178"/>
                    <a:pt x="1485" y="1521"/>
                  </a:cubicBezTo>
                  <a:cubicBezTo>
                    <a:pt x="1496" y="1564"/>
                    <a:pt x="1534" y="1597"/>
                    <a:pt x="1584" y="1597"/>
                  </a:cubicBezTo>
                  <a:cubicBezTo>
                    <a:pt x="1592" y="1597"/>
                    <a:pt x="1600" y="1597"/>
                    <a:pt x="1608" y="1595"/>
                  </a:cubicBezTo>
                  <a:cubicBezTo>
                    <a:pt x="1669" y="1583"/>
                    <a:pt x="1694" y="1534"/>
                    <a:pt x="1682" y="1472"/>
                  </a:cubicBezTo>
                  <a:cubicBezTo>
                    <a:pt x="1657" y="1325"/>
                    <a:pt x="1338" y="0"/>
                    <a:pt x="7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0"/>
            <p:cNvSpPr/>
            <p:nvPr/>
          </p:nvSpPr>
          <p:spPr>
            <a:xfrm>
              <a:off x="1070433" y="698128"/>
              <a:ext cx="52971" cy="57871"/>
            </a:xfrm>
            <a:custGeom>
              <a:avLst/>
              <a:gdLst/>
              <a:ahLst/>
              <a:cxnLst/>
              <a:rect l="l" t="t" r="r" b="b"/>
              <a:pathLst>
                <a:path w="1719" h="1878" extrusionOk="0">
                  <a:moveTo>
                    <a:pt x="786" y="1"/>
                  </a:moveTo>
                  <a:cubicBezTo>
                    <a:pt x="148" y="1"/>
                    <a:pt x="13" y="1583"/>
                    <a:pt x="1" y="1767"/>
                  </a:cubicBezTo>
                  <a:cubicBezTo>
                    <a:pt x="1" y="1829"/>
                    <a:pt x="37" y="1878"/>
                    <a:pt x="99" y="1878"/>
                  </a:cubicBezTo>
                  <a:lnTo>
                    <a:pt x="111" y="1878"/>
                  </a:lnTo>
                  <a:cubicBezTo>
                    <a:pt x="160" y="1878"/>
                    <a:pt x="209" y="1841"/>
                    <a:pt x="209" y="1780"/>
                  </a:cubicBezTo>
                  <a:cubicBezTo>
                    <a:pt x="246" y="1264"/>
                    <a:pt x="430" y="209"/>
                    <a:pt x="786" y="209"/>
                  </a:cubicBezTo>
                  <a:lnTo>
                    <a:pt x="798" y="209"/>
                  </a:lnTo>
                  <a:cubicBezTo>
                    <a:pt x="1191" y="222"/>
                    <a:pt x="1436" y="1215"/>
                    <a:pt x="1497" y="1559"/>
                  </a:cubicBezTo>
                  <a:cubicBezTo>
                    <a:pt x="1508" y="1612"/>
                    <a:pt x="1547" y="1647"/>
                    <a:pt x="1597" y="1647"/>
                  </a:cubicBezTo>
                  <a:cubicBezTo>
                    <a:pt x="1604" y="1647"/>
                    <a:pt x="1612" y="1646"/>
                    <a:pt x="1620" y="1645"/>
                  </a:cubicBezTo>
                  <a:cubicBezTo>
                    <a:pt x="1669" y="1645"/>
                    <a:pt x="1718" y="1583"/>
                    <a:pt x="1706" y="1534"/>
                  </a:cubicBezTo>
                  <a:cubicBezTo>
                    <a:pt x="1681" y="1375"/>
                    <a:pt x="1448" y="25"/>
                    <a:pt x="7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0"/>
            <p:cNvSpPr/>
            <p:nvPr/>
          </p:nvSpPr>
          <p:spPr>
            <a:xfrm>
              <a:off x="1144543" y="699823"/>
              <a:ext cx="53711" cy="54666"/>
            </a:xfrm>
            <a:custGeom>
              <a:avLst/>
              <a:gdLst/>
              <a:ahLst/>
              <a:cxnLst/>
              <a:rect l="l" t="t" r="r" b="b"/>
              <a:pathLst>
                <a:path w="1743" h="1774" extrusionOk="0">
                  <a:moveTo>
                    <a:pt x="1021" y="0"/>
                  </a:moveTo>
                  <a:cubicBezTo>
                    <a:pt x="425" y="0"/>
                    <a:pt x="60" y="1450"/>
                    <a:pt x="25" y="1627"/>
                  </a:cubicBezTo>
                  <a:cubicBezTo>
                    <a:pt x="0" y="1676"/>
                    <a:pt x="37" y="1737"/>
                    <a:pt x="98" y="1749"/>
                  </a:cubicBezTo>
                  <a:cubicBezTo>
                    <a:pt x="107" y="1751"/>
                    <a:pt x="114" y="1752"/>
                    <a:pt x="122" y="1752"/>
                  </a:cubicBezTo>
                  <a:cubicBezTo>
                    <a:pt x="172" y="1752"/>
                    <a:pt x="210" y="1718"/>
                    <a:pt x="221" y="1676"/>
                  </a:cubicBezTo>
                  <a:cubicBezTo>
                    <a:pt x="340" y="1187"/>
                    <a:pt x="679" y="213"/>
                    <a:pt x="1024" y="213"/>
                  </a:cubicBezTo>
                  <a:cubicBezTo>
                    <a:pt x="1035" y="213"/>
                    <a:pt x="1045" y="214"/>
                    <a:pt x="1055" y="216"/>
                  </a:cubicBezTo>
                  <a:cubicBezTo>
                    <a:pt x="1448" y="289"/>
                    <a:pt x="1534" y="1308"/>
                    <a:pt x="1534" y="1663"/>
                  </a:cubicBezTo>
                  <a:cubicBezTo>
                    <a:pt x="1534" y="1725"/>
                    <a:pt x="1571" y="1774"/>
                    <a:pt x="1632" y="1774"/>
                  </a:cubicBezTo>
                  <a:cubicBezTo>
                    <a:pt x="1693" y="1774"/>
                    <a:pt x="1742" y="1725"/>
                    <a:pt x="1742" y="1663"/>
                  </a:cubicBezTo>
                  <a:cubicBezTo>
                    <a:pt x="1742" y="1504"/>
                    <a:pt x="1730" y="130"/>
                    <a:pt x="1092" y="7"/>
                  </a:cubicBezTo>
                  <a:cubicBezTo>
                    <a:pt x="1068" y="2"/>
                    <a:pt x="1044"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0"/>
            <p:cNvSpPr/>
            <p:nvPr/>
          </p:nvSpPr>
          <p:spPr>
            <a:xfrm>
              <a:off x="1219763" y="714768"/>
              <a:ext cx="60921" cy="57131"/>
            </a:xfrm>
            <a:custGeom>
              <a:avLst/>
              <a:gdLst/>
              <a:ahLst/>
              <a:cxnLst/>
              <a:rect l="l" t="t" r="r" b="b"/>
              <a:pathLst>
                <a:path w="1977" h="1854" extrusionOk="0">
                  <a:moveTo>
                    <a:pt x="1240" y="0"/>
                  </a:moveTo>
                  <a:cubicBezTo>
                    <a:pt x="668" y="0"/>
                    <a:pt x="94" y="1276"/>
                    <a:pt x="25" y="1424"/>
                  </a:cubicBezTo>
                  <a:cubicBezTo>
                    <a:pt x="1" y="1485"/>
                    <a:pt x="25" y="1546"/>
                    <a:pt x="87" y="1559"/>
                  </a:cubicBezTo>
                  <a:cubicBezTo>
                    <a:pt x="100" y="1565"/>
                    <a:pt x="114" y="1568"/>
                    <a:pt x="128" y="1568"/>
                  </a:cubicBezTo>
                  <a:cubicBezTo>
                    <a:pt x="166" y="1568"/>
                    <a:pt x="204" y="1546"/>
                    <a:pt x="222" y="1510"/>
                  </a:cubicBezTo>
                  <a:cubicBezTo>
                    <a:pt x="418" y="1060"/>
                    <a:pt x="895" y="210"/>
                    <a:pt x="1237" y="210"/>
                  </a:cubicBezTo>
                  <a:cubicBezTo>
                    <a:pt x="1259" y="210"/>
                    <a:pt x="1280" y="214"/>
                    <a:pt x="1301" y="221"/>
                  </a:cubicBezTo>
                  <a:cubicBezTo>
                    <a:pt x="1669" y="369"/>
                    <a:pt x="1571" y="1387"/>
                    <a:pt x="1510" y="1730"/>
                  </a:cubicBezTo>
                  <a:cubicBezTo>
                    <a:pt x="1498" y="1792"/>
                    <a:pt x="1534" y="1841"/>
                    <a:pt x="1596" y="1853"/>
                  </a:cubicBezTo>
                  <a:lnTo>
                    <a:pt x="1608" y="1853"/>
                  </a:lnTo>
                  <a:cubicBezTo>
                    <a:pt x="1657" y="1853"/>
                    <a:pt x="1706" y="1816"/>
                    <a:pt x="1718" y="1767"/>
                  </a:cubicBezTo>
                  <a:cubicBezTo>
                    <a:pt x="1743" y="1620"/>
                    <a:pt x="1976" y="258"/>
                    <a:pt x="1375" y="25"/>
                  </a:cubicBezTo>
                  <a:cubicBezTo>
                    <a:pt x="1330" y="8"/>
                    <a:pt x="1285" y="0"/>
                    <a:pt x="1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0"/>
            <p:cNvSpPr/>
            <p:nvPr/>
          </p:nvSpPr>
          <p:spPr>
            <a:xfrm>
              <a:off x="1040204" y="792823"/>
              <a:ext cx="337239" cy="195367"/>
            </a:xfrm>
            <a:custGeom>
              <a:avLst/>
              <a:gdLst/>
              <a:ahLst/>
              <a:cxnLst/>
              <a:rect l="l" t="t" r="r" b="b"/>
              <a:pathLst>
                <a:path w="10944" h="6340" extrusionOk="0">
                  <a:moveTo>
                    <a:pt x="3928" y="949"/>
                  </a:moveTo>
                  <a:cubicBezTo>
                    <a:pt x="5765" y="949"/>
                    <a:pt x="8278" y="1413"/>
                    <a:pt x="9435" y="3712"/>
                  </a:cubicBezTo>
                  <a:cubicBezTo>
                    <a:pt x="9435" y="3712"/>
                    <a:pt x="8955" y="5397"/>
                    <a:pt x="6758" y="5397"/>
                  </a:cubicBezTo>
                  <a:cubicBezTo>
                    <a:pt x="6398" y="5397"/>
                    <a:pt x="5991" y="5351"/>
                    <a:pt x="5533" y="5246"/>
                  </a:cubicBezTo>
                  <a:cubicBezTo>
                    <a:pt x="2086" y="4461"/>
                    <a:pt x="1755" y="1160"/>
                    <a:pt x="1755" y="1160"/>
                  </a:cubicBezTo>
                  <a:cubicBezTo>
                    <a:pt x="1755" y="1160"/>
                    <a:pt x="2687" y="949"/>
                    <a:pt x="3928" y="949"/>
                  </a:cubicBezTo>
                  <a:close/>
                  <a:moveTo>
                    <a:pt x="3099" y="0"/>
                  </a:moveTo>
                  <a:cubicBezTo>
                    <a:pt x="1331" y="0"/>
                    <a:pt x="0" y="302"/>
                    <a:pt x="0" y="302"/>
                  </a:cubicBezTo>
                  <a:cubicBezTo>
                    <a:pt x="0" y="302"/>
                    <a:pt x="479" y="5001"/>
                    <a:pt x="5386" y="6129"/>
                  </a:cubicBezTo>
                  <a:cubicBezTo>
                    <a:pt x="6030" y="6277"/>
                    <a:pt x="6603" y="6340"/>
                    <a:pt x="7111" y="6340"/>
                  </a:cubicBezTo>
                  <a:cubicBezTo>
                    <a:pt x="10245" y="6340"/>
                    <a:pt x="10944" y="3933"/>
                    <a:pt x="10944" y="3933"/>
                  </a:cubicBezTo>
                  <a:lnTo>
                    <a:pt x="10932" y="3933"/>
                  </a:lnTo>
                  <a:cubicBezTo>
                    <a:pt x="9291" y="660"/>
                    <a:pt x="5716" y="0"/>
                    <a:pt x="30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0"/>
            <p:cNvSpPr/>
            <p:nvPr/>
          </p:nvSpPr>
          <p:spPr>
            <a:xfrm>
              <a:off x="966463" y="737325"/>
              <a:ext cx="456370" cy="308397"/>
            </a:xfrm>
            <a:custGeom>
              <a:avLst/>
              <a:gdLst/>
              <a:ahLst/>
              <a:cxnLst/>
              <a:rect l="l" t="t" r="r" b="b"/>
              <a:pathLst>
                <a:path w="14810" h="10008" extrusionOk="0">
                  <a:moveTo>
                    <a:pt x="6231" y="2213"/>
                  </a:moveTo>
                  <a:cubicBezTo>
                    <a:pt x="8370" y="2213"/>
                    <a:pt x="11171" y="2800"/>
                    <a:pt x="12368" y="5599"/>
                  </a:cubicBezTo>
                  <a:cubicBezTo>
                    <a:pt x="12368" y="5599"/>
                    <a:pt x="11876" y="7613"/>
                    <a:pt x="9124" y="7613"/>
                  </a:cubicBezTo>
                  <a:cubicBezTo>
                    <a:pt x="8712" y="7613"/>
                    <a:pt x="8249" y="7568"/>
                    <a:pt x="7730" y="7464"/>
                  </a:cubicBezTo>
                  <a:cubicBezTo>
                    <a:pt x="3730" y="6654"/>
                    <a:pt x="3485" y="2520"/>
                    <a:pt x="3485" y="2520"/>
                  </a:cubicBezTo>
                  <a:cubicBezTo>
                    <a:pt x="3485" y="2520"/>
                    <a:pt x="4685" y="2213"/>
                    <a:pt x="6231" y="2213"/>
                  </a:cubicBezTo>
                  <a:close/>
                  <a:moveTo>
                    <a:pt x="5247" y="0"/>
                  </a:moveTo>
                  <a:cubicBezTo>
                    <a:pt x="2578" y="0"/>
                    <a:pt x="455" y="667"/>
                    <a:pt x="455" y="667"/>
                  </a:cubicBezTo>
                  <a:cubicBezTo>
                    <a:pt x="455" y="667"/>
                    <a:pt x="1" y="8274"/>
                    <a:pt x="7387" y="9795"/>
                  </a:cubicBezTo>
                  <a:cubicBezTo>
                    <a:pt x="8107" y="9942"/>
                    <a:pt x="8759" y="10008"/>
                    <a:pt x="9349" y="10008"/>
                  </a:cubicBezTo>
                  <a:cubicBezTo>
                    <a:pt x="14026" y="10008"/>
                    <a:pt x="14809" y="5906"/>
                    <a:pt x="14809" y="5906"/>
                  </a:cubicBezTo>
                  <a:cubicBezTo>
                    <a:pt x="12877" y="1068"/>
                    <a:pt x="8625" y="0"/>
                    <a:pt x="5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0"/>
            <p:cNvSpPr/>
            <p:nvPr/>
          </p:nvSpPr>
          <p:spPr>
            <a:xfrm>
              <a:off x="999744" y="767709"/>
              <a:ext cx="52971" cy="52940"/>
            </a:xfrm>
            <a:custGeom>
              <a:avLst/>
              <a:gdLst/>
              <a:ahLst/>
              <a:cxnLst/>
              <a:rect l="l" t="t" r="r" b="b"/>
              <a:pathLst>
                <a:path w="1719" h="1718" extrusionOk="0">
                  <a:moveTo>
                    <a:pt x="859" y="0"/>
                  </a:moveTo>
                  <a:cubicBezTo>
                    <a:pt x="381" y="0"/>
                    <a:pt x="0" y="381"/>
                    <a:pt x="0" y="859"/>
                  </a:cubicBezTo>
                  <a:cubicBezTo>
                    <a:pt x="0" y="1325"/>
                    <a:pt x="381" y="1718"/>
                    <a:pt x="859" y="1718"/>
                  </a:cubicBezTo>
                  <a:cubicBezTo>
                    <a:pt x="1325" y="1718"/>
                    <a:pt x="1718" y="1325"/>
                    <a:pt x="1718" y="859"/>
                  </a:cubicBezTo>
                  <a:cubicBezTo>
                    <a:pt x="1718" y="381"/>
                    <a:pt x="1325" y="0"/>
                    <a:pt x="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0"/>
            <p:cNvSpPr/>
            <p:nvPr/>
          </p:nvSpPr>
          <p:spPr>
            <a:xfrm>
              <a:off x="1079893" y="757478"/>
              <a:ext cx="28750" cy="28781"/>
            </a:xfrm>
            <a:custGeom>
              <a:avLst/>
              <a:gdLst/>
              <a:ahLst/>
              <a:cxnLst/>
              <a:rect l="l" t="t" r="r" b="b"/>
              <a:pathLst>
                <a:path w="933" h="934" extrusionOk="0">
                  <a:moveTo>
                    <a:pt x="467" y="1"/>
                  </a:moveTo>
                  <a:cubicBezTo>
                    <a:pt x="209" y="1"/>
                    <a:pt x="0" y="210"/>
                    <a:pt x="0" y="467"/>
                  </a:cubicBezTo>
                  <a:cubicBezTo>
                    <a:pt x="0" y="725"/>
                    <a:pt x="209" y="933"/>
                    <a:pt x="467" y="933"/>
                  </a:cubicBezTo>
                  <a:cubicBezTo>
                    <a:pt x="724" y="933"/>
                    <a:pt x="933" y="725"/>
                    <a:pt x="933" y="467"/>
                  </a:cubicBezTo>
                  <a:cubicBezTo>
                    <a:pt x="933" y="210"/>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0"/>
            <p:cNvSpPr/>
            <p:nvPr/>
          </p:nvSpPr>
          <p:spPr>
            <a:xfrm>
              <a:off x="1026214" y="847458"/>
              <a:ext cx="28750" cy="28781"/>
            </a:xfrm>
            <a:custGeom>
              <a:avLst/>
              <a:gdLst/>
              <a:ahLst/>
              <a:cxnLst/>
              <a:rect l="l" t="t" r="r" b="b"/>
              <a:pathLst>
                <a:path w="933" h="934" extrusionOk="0">
                  <a:moveTo>
                    <a:pt x="466" y="1"/>
                  </a:moveTo>
                  <a:cubicBezTo>
                    <a:pt x="209" y="1"/>
                    <a:pt x="0" y="209"/>
                    <a:pt x="0" y="467"/>
                  </a:cubicBezTo>
                  <a:cubicBezTo>
                    <a:pt x="0" y="725"/>
                    <a:pt x="209" y="933"/>
                    <a:pt x="466" y="933"/>
                  </a:cubicBezTo>
                  <a:cubicBezTo>
                    <a:pt x="724" y="933"/>
                    <a:pt x="933" y="725"/>
                    <a:pt x="933" y="467"/>
                  </a:cubicBezTo>
                  <a:cubicBezTo>
                    <a:pt x="933" y="209"/>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0"/>
            <p:cNvSpPr/>
            <p:nvPr/>
          </p:nvSpPr>
          <p:spPr>
            <a:xfrm>
              <a:off x="1054933" y="90834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0"/>
            <p:cNvSpPr/>
            <p:nvPr/>
          </p:nvSpPr>
          <p:spPr>
            <a:xfrm>
              <a:off x="1108613" y="954448"/>
              <a:ext cx="28781" cy="28781"/>
            </a:xfrm>
            <a:custGeom>
              <a:avLst/>
              <a:gdLst/>
              <a:ahLst/>
              <a:cxnLst/>
              <a:rect l="l" t="t" r="r" b="b"/>
              <a:pathLst>
                <a:path w="934" h="934" extrusionOk="0">
                  <a:moveTo>
                    <a:pt x="467" y="1"/>
                  </a:moveTo>
                  <a:cubicBezTo>
                    <a:pt x="209" y="1"/>
                    <a:pt x="1" y="210"/>
                    <a:pt x="1" y="467"/>
                  </a:cubicBezTo>
                  <a:cubicBezTo>
                    <a:pt x="1" y="725"/>
                    <a:pt x="209" y="933"/>
                    <a:pt x="467" y="933"/>
                  </a:cubicBezTo>
                  <a:cubicBezTo>
                    <a:pt x="725" y="933"/>
                    <a:pt x="933" y="725"/>
                    <a:pt x="933" y="467"/>
                  </a:cubicBezTo>
                  <a:cubicBezTo>
                    <a:pt x="933" y="210"/>
                    <a:pt x="725"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0"/>
            <p:cNvSpPr/>
            <p:nvPr/>
          </p:nvSpPr>
          <p:spPr>
            <a:xfrm>
              <a:off x="1151353" y="757478"/>
              <a:ext cx="28750" cy="28781"/>
            </a:xfrm>
            <a:custGeom>
              <a:avLst/>
              <a:gdLst/>
              <a:ahLst/>
              <a:cxnLst/>
              <a:rect l="l" t="t" r="r" b="b"/>
              <a:pathLst>
                <a:path w="933" h="934" extrusionOk="0">
                  <a:moveTo>
                    <a:pt x="466" y="1"/>
                  </a:moveTo>
                  <a:cubicBezTo>
                    <a:pt x="209" y="1"/>
                    <a:pt x="0" y="210"/>
                    <a:pt x="0" y="467"/>
                  </a:cubicBezTo>
                  <a:cubicBezTo>
                    <a:pt x="0" y="725"/>
                    <a:pt x="209" y="933"/>
                    <a:pt x="466" y="933"/>
                  </a:cubicBezTo>
                  <a:cubicBezTo>
                    <a:pt x="724" y="933"/>
                    <a:pt x="933" y="725"/>
                    <a:pt x="933" y="467"/>
                  </a:cubicBezTo>
                  <a:cubicBezTo>
                    <a:pt x="933" y="210"/>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0"/>
            <p:cNvSpPr/>
            <p:nvPr/>
          </p:nvSpPr>
          <p:spPr>
            <a:xfrm>
              <a:off x="1219393" y="767709"/>
              <a:ext cx="28750" cy="28750"/>
            </a:xfrm>
            <a:custGeom>
              <a:avLst/>
              <a:gdLst/>
              <a:ahLst/>
              <a:cxnLst/>
              <a:rect l="l" t="t" r="r" b="b"/>
              <a:pathLst>
                <a:path w="933" h="933" extrusionOk="0">
                  <a:moveTo>
                    <a:pt x="467" y="0"/>
                  </a:moveTo>
                  <a:cubicBezTo>
                    <a:pt x="209" y="0"/>
                    <a:pt x="1" y="209"/>
                    <a:pt x="1" y="466"/>
                  </a:cubicBezTo>
                  <a:cubicBezTo>
                    <a:pt x="1"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0"/>
            <p:cNvSpPr/>
            <p:nvPr/>
          </p:nvSpPr>
          <p:spPr>
            <a:xfrm>
              <a:off x="1180073" y="986218"/>
              <a:ext cx="28750" cy="28750"/>
            </a:xfrm>
            <a:custGeom>
              <a:avLst/>
              <a:gdLst/>
              <a:ahLst/>
              <a:cxnLst/>
              <a:rect l="l" t="t" r="r" b="b"/>
              <a:pathLst>
                <a:path w="933" h="933" extrusionOk="0">
                  <a:moveTo>
                    <a:pt x="467" y="1"/>
                  </a:moveTo>
                  <a:cubicBezTo>
                    <a:pt x="209" y="1"/>
                    <a:pt x="1" y="209"/>
                    <a:pt x="1" y="467"/>
                  </a:cubicBezTo>
                  <a:cubicBezTo>
                    <a:pt x="1" y="724"/>
                    <a:pt x="209" y="933"/>
                    <a:pt x="467" y="933"/>
                  </a:cubicBezTo>
                  <a:cubicBezTo>
                    <a:pt x="724" y="933"/>
                    <a:pt x="933" y="724"/>
                    <a:pt x="933" y="467"/>
                  </a:cubicBezTo>
                  <a:cubicBezTo>
                    <a:pt x="933" y="209"/>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0"/>
            <p:cNvSpPr/>
            <p:nvPr/>
          </p:nvSpPr>
          <p:spPr>
            <a:xfrm>
              <a:off x="1256833" y="992658"/>
              <a:ext cx="28750" cy="28750"/>
            </a:xfrm>
            <a:custGeom>
              <a:avLst/>
              <a:gdLst/>
              <a:ahLst/>
              <a:cxnLst/>
              <a:rect l="l" t="t" r="r" b="b"/>
              <a:pathLst>
                <a:path w="933" h="933" extrusionOk="0">
                  <a:moveTo>
                    <a:pt x="466" y="0"/>
                  </a:moveTo>
                  <a:cubicBezTo>
                    <a:pt x="209" y="0"/>
                    <a:pt x="0" y="209"/>
                    <a:pt x="0" y="466"/>
                  </a:cubicBezTo>
                  <a:cubicBezTo>
                    <a:pt x="0" y="724"/>
                    <a:pt x="209" y="933"/>
                    <a:pt x="466" y="933"/>
                  </a:cubicBezTo>
                  <a:cubicBezTo>
                    <a:pt x="724" y="933"/>
                    <a:pt x="933" y="724"/>
                    <a:pt x="933" y="466"/>
                  </a:cubicBezTo>
                  <a:cubicBezTo>
                    <a:pt x="933" y="209"/>
                    <a:pt x="724" y="0"/>
                    <a:pt x="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0"/>
            <p:cNvSpPr/>
            <p:nvPr/>
          </p:nvSpPr>
          <p:spPr>
            <a:xfrm>
              <a:off x="1327523" y="968838"/>
              <a:ext cx="28750" cy="28750"/>
            </a:xfrm>
            <a:custGeom>
              <a:avLst/>
              <a:gdLst/>
              <a:ahLst/>
              <a:cxnLst/>
              <a:rect l="l" t="t" r="r" b="b"/>
              <a:pathLst>
                <a:path w="933" h="933" extrusionOk="0">
                  <a:moveTo>
                    <a:pt x="467" y="0"/>
                  </a:moveTo>
                  <a:cubicBezTo>
                    <a:pt x="209" y="0"/>
                    <a:pt x="0" y="209"/>
                    <a:pt x="0" y="466"/>
                  </a:cubicBezTo>
                  <a:cubicBezTo>
                    <a:pt x="0"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0"/>
            <p:cNvSpPr/>
            <p:nvPr/>
          </p:nvSpPr>
          <p:spPr>
            <a:xfrm>
              <a:off x="1285553" y="796428"/>
              <a:ext cx="28750" cy="28781"/>
            </a:xfrm>
            <a:custGeom>
              <a:avLst/>
              <a:gdLst/>
              <a:ahLst/>
              <a:cxnLst/>
              <a:rect l="l" t="t" r="r" b="b"/>
              <a:pathLst>
                <a:path w="933" h="934" extrusionOk="0">
                  <a:moveTo>
                    <a:pt x="467" y="1"/>
                  </a:moveTo>
                  <a:cubicBezTo>
                    <a:pt x="209" y="1"/>
                    <a:pt x="1" y="209"/>
                    <a:pt x="1" y="467"/>
                  </a:cubicBezTo>
                  <a:cubicBezTo>
                    <a:pt x="1" y="724"/>
                    <a:pt x="209" y="933"/>
                    <a:pt x="467" y="933"/>
                  </a:cubicBezTo>
                  <a:cubicBezTo>
                    <a:pt x="724" y="933"/>
                    <a:pt x="933" y="724"/>
                    <a:pt x="933" y="467"/>
                  </a:cubicBezTo>
                  <a:cubicBezTo>
                    <a:pt x="933" y="209"/>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0"/>
            <p:cNvSpPr/>
            <p:nvPr/>
          </p:nvSpPr>
          <p:spPr>
            <a:xfrm>
              <a:off x="1339232" y="83953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0"/>
            <p:cNvSpPr/>
            <p:nvPr/>
          </p:nvSpPr>
          <p:spPr>
            <a:xfrm>
              <a:off x="1063253" y="917038"/>
              <a:ext cx="11741" cy="11741"/>
            </a:xfrm>
            <a:custGeom>
              <a:avLst/>
              <a:gdLst/>
              <a:ahLst/>
              <a:cxnLst/>
              <a:rect l="l" t="t" r="r" b="b"/>
              <a:pathLst>
                <a:path w="381" h="381" extrusionOk="0">
                  <a:moveTo>
                    <a:pt x="197" y="0"/>
                  </a:moveTo>
                  <a:cubicBezTo>
                    <a:pt x="86" y="0"/>
                    <a:pt x="1" y="86"/>
                    <a:pt x="1" y="184"/>
                  </a:cubicBezTo>
                  <a:cubicBezTo>
                    <a:pt x="1" y="295"/>
                    <a:pt x="86" y="381"/>
                    <a:pt x="197" y="381"/>
                  </a:cubicBezTo>
                  <a:cubicBezTo>
                    <a:pt x="295" y="381"/>
                    <a:pt x="381" y="295"/>
                    <a:pt x="381" y="184"/>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0"/>
            <p:cNvSpPr/>
            <p:nvPr/>
          </p:nvSpPr>
          <p:spPr>
            <a:xfrm>
              <a:off x="1159673" y="765798"/>
              <a:ext cx="11741" cy="11771"/>
            </a:xfrm>
            <a:custGeom>
              <a:avLst/>
              <a:gdLst/>
              <a:ahLst/>
              <a:cxnLst/>
              <a:rect l="l" t="t" r="r" b="b"/>
              <a:pathLst>
                <a:path w="381" h="382" extrusionOk="0">
                  <a:moveTo>
                    <a:pt x="196" y="1"/>
                  </a:moveTo>
                  <a:cubicBezTo>
                    <a:pt x="86" y="1"/>
                    <a:pt x="0" y="87"/>
                    <a:pt x="0" y="197"/>
                  </a:cubicBezTo>
                  <a:cubicBezTo>
                    <a:pt x="0" y="308"/>
                    <a:pt x="86" y="381"/>
                    <a:pt x="196" y="381"/>
                  </a:cubicBezTo>
                  <a:cubicBezTo>
                    <a:pt x="295" y="381"/>
                    <a:pt x="380" y="308"/>
                    <a:pt x="380" y="197"/>
                  </a:cubicBezTo>
                  <a:cubicBezTo>
                    <a:pt x="380" y="87"/>
                    <a:pt x="295" y="1"/>
                    <a:pt x="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0"/>
            <p:cNvSpPr/>
            <p:nvPr/>
          </p:nvSpPr>
          <p:spPr>
            <a:xfrm>
              <a:off x="1294242" y="805118"/>
              <a:ext cx="11771" cy="11771"/>
            </a:xfrm>
            <a:custGeom>
              <a:avLst/>
              <a:gdLst/>
              <a:ahLst/>
              <a:cxnLst/>
              <a:rect l="l" t="t" r="r" b="b"/>
              <a:pathLst>
                <a:path w="382" h="382" extrusionOk="0">
                  <a:moveTo>
                    <a:pt x="185" y="1"/>
                  </a:moveTo>
                  <a:cubicBezTo>
                    <a:pt x="87" y="1"/>
                    <a:pt x="1" y="87"/>
                    <a:pt x="1" y="185"/>
                  </a:cubicBezTo>
                  <a:cubicBezTo>
                    <a:pt x="1" y="295"/>
                    <a:pt x="87" y="381"/>
                    <a:pt x="185" y="381"/>
                  </a:cubicBezTo>
                  <a:cubicBezTo>
                    <a:pt x="295" y="381"/>
                    <a:pt x="381" y="295"/>
                    <a:pt x="381" y="185"/>
                  </a:cubicBezTo>
                  <a:cubicBezTo>
                    <a:pt x="381" y="87"/>
                    <a:pt x="295" y="1"/>
                    <a:pt x="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0"/>
            <p:cNvSpPr/>
            <p:nvPr/>
          </p:nvSpPr>
          <p:spPr>
            <a:xfrm>
              <a:off x="1188393" y="994538"/>
              <a:ext cx="11741" cy="11741"/>
            </a:xfrm>
            <a:custGeom>
              <a:avLst/>
              <a:gdLst/>
              <a:ahLst/>
              <a:cxnLst/>
              <a:rect l="l" t="t" r="r" b="b"/>
              <a:pathLst>
                <a:path w="381" h="381" extrusionOk="0">
                  <a:moveTo>
                    <a:pt x="197" y="0"/>
                  </a:moveTo>
                  <a:cubicBezTo>
                    <a:pt x="86" y="0"/>
                    <a:pt x="0" y="86"/>
                    <a:pt x="0" y="197"/>
                  </a:cubicBezTo>
                  <a:cubicBezTo>
                    <a:pt x="0" y="307"/>
                    <a:pt x="86" y="381"/>
                    <a:pt x="197" y="381"/>
                  </a:cubicBezTo>
                  <a:cubicBezTo>
                    <a:pt x="295" y="381"/>
                    <a:pt x="381" y="307"/>
                    <a:pt x="381" y="197"/>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0"/>
            <p:cNvSpPr/>
            <p:nvPr/>
          </p:nvSpPr>
          <p:spPr>
            <a:xfrm>
              <a:off x="1335843" y="977528"/>
              <a:ext cx="11741" cy="11741"/>
            </a:xfrm>
            <a:custGeom>
              <a:avLst/>
              <a:gdLst/>
              <a:ahLst/>
              <a:cxnLst/>
              <a:rect l="l" t="t" r="r" b="b"/>
              <a:pathLst>
                <a:path w="381" h="381" extrusionOk="0">
                  <a:moveTo>
                    <a:pt x="197" y="0"/>
                  </a:moveTo>
                  <a:cubicBezTo>
                    <a:pt x="86" y="0"/>
                    <a:pt x="0" y="86"/>
                    <a:pt x="0" y="184"/>
                  </a:cubicBezTo>
                  <a:cubicBezTo>
                    <a:pt x="0" y="295"/>
                    <a:pt x="86" y="381"/>
                    <a:pt x="197" y="381"/>
                  </a:cubicBezTo>
                  <a:cubicBezTo>
                    <a:pt x="295" y="381"/>
                    <a:pt x="381" y="295"/>
                    <a:pt x="381" y="184"/>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0"/>
            <p:cNvSpPr/>
            <p:nvPr/>
          </p:nvSpPr>
          <p:spPr>
            <a:xfrm>
              <a:off x="1090863" y="818831"/>
              <a:ext cx="243500" cy="143598"/>
            </a:xfrm>
            <a:custGeom>
              <a:avLst/>
              <a:gdLst/>
              <a:ahLst/>
              <a:cxnLst/>
              <a:rect l="l" t="t" r="r" b="b"/>
              <a:pathLst>
                <a:path w="7902" h="4660" extrusionOk="0">
                  <a:moveTo>
                    <a:pt x="2269" y="211"/>
                  </a:moveTo>
                  <a:cubicBezTo>
                    <a:pt x="4074" y="211"/>
                    <a:pt x="6545" y="653"/>
                    <a:pt x="7680" y="2868"/>
                  </a:cubicBezTo>
                  <a:cubicBezTo>
                    <a:pt x="7587" y="3128"/>
                    <a:pt x="7037" y="4450"/>
                    <a:pt x="5109" y="4450"/>
                  </a:cubicBezTo>
                  <a:cubicBezTo>
                    <a:pt x="4758" y="4450"/>
                    <a:pt x="4362" y="4406"/>
                    <a:pt x="3914" y="4304"/>
                  </a:cubicBezTo>
                  <a:cubicBezTo>
                    <a:pt x="908" y="3617"/>
                    <a:pt x="319" y="930"/>
                    <a:pt x="233" y="390"/>
                  </a:cubicBezTo>
                  <a:cubicBezTo>
                    <a:pt x="497" y="342"/>
                    <a:pt x="1284" y="211"/>
                    <a:pt x="2269" y="211"/>
                  </a:cubicBezTo>
                  <a:close/>
                  <a:moveTo>
                    <a:pt x="2257" y="0"/>
                  </a:moveTo>
                  <a:cubicBezTo>
                    <a:pt x="1031" y="0"/>
                    <a:pt x="110" y="201"/>
                    <a:pt x="86" y="206"/>
                  </a:cubicBezTo>
                  <a:cubicBezTo>
                    <a:pt x="37" y="218"/>
                    <a:pt x="0" y="267"/>
                    <a:pt x="12" y="329"/>
                  </a:cubicBezTo>
                  <a:cubicBezTo>
                    <a:pt x="12" y="353"/>
                    <a:pt x="393" y="3715"/>
                    <a:pt x="3865" y="4512"/>
                  </a:cubicBezTo>
                  <a:cubicBezTo>
                    <a:pt x="4319" y="4611"/>
                    <a:pt x="4736" y="4660"/>
                    <a:pt x="5092" y="4660"/>
                  </a:cubicBezTo>
                  <a:lnTo>
                    <a:pt x="5104" y="4660"/>
                  </a:lnTo>
                  <a:cubicBezTo>
                    <a:pt x="7361" y="4660"/>
                    <a:pt x="7889" y="2917"/>
                    <a:pt x="7901" y="2893"/>
                  </a:cubicBezTo>
                  <a:cubicBezTo>
                    <a:pt x="7901" y="2868"/>
                    <a:pt x="7901" y="2844"/>
                    <a:pt x="7889" y="2819"/>
                  </a:cubicBezTo>
                  <a:cubicBezTo>
                    <a:pt x="6710" y="469"/>
                    <a:pt x="4129"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0"/>
            <p:cNvSpPr/>
            <p:nvPr/>
          </p:nvSpPr>
          <p:spPr>
            <a:xfrm>
              <a:off x="1374023" y="896238"/>
              <a:ext cx="52570" cy="52570"/>
            </a:xfrm>
            <a:custGeom>
              <a:avLst/>
              <a:gdLst/>
              <a:ahLst/>
              <a:cxnLst/>
              <a:rect l="l" t="t" r="r" b="b"/>
              <a:pathLst>
                <a:path w="1706" h="1706" extrusionOk="0">
                  <a:moveTo>
                    <a:pt x="859" y="1"/>
                  </a:moveTo>
                  <a:cubicBezTo>
                    <a:pt x="393" y="1"/>
                    <a:pt x="0" y="381"/>
                    <a:pt x="0" y="859"/>
                  </a:cubicBezTo>
                  <a:cubicBezTo>
                    <a:pt x="0" y="1326"/>
                    <a:pt x="393" y="1706"/>
                    <a:pt x="859" y="1706"/>
                  </a:cubicBezTo>
                  <a:cubicBezTo>
                    <a:pt x="1325" y="1706"/>
                    <a:pt x="1706" y="1326"/>
                    <a:pt x="1706" y="859"/>
                  </a:cubicBezTo>
                  <a:cubicBezTo>
                    <a:pt x="1706" y="381"/>
                    <a:pt x="1325" y="1"/>
                    <a:pt x="8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8" name="Google Shape;2058;p40"/>
          <p:cNvGrpSpPr/>
          <p:nvPr/>
        </p:nvGrpSpPr>
        <p:grpSpPr>
          <a:xfrm rot="-972602">
            <a:off x="2379441" y="4215146"/>
            <a:ext cx="501312" cy="875789"/>
            <a:chOff x="-1802900" y="1105884"/>
            <a:chExt cx="374587" cy="654449"/>
          </a:xfrm>
        </p:grpSpPr>
        <p:sp>
          <p:nvSpPr>
            <p:cNvPr id="2059" name="Google Shape;2059;p40"/>
            <p:cNvSpPr/>
            <p:nvPr/>
          </p:nvSpPr>
          <p:spPr>
            <a:xfrm>
              <a:off x="-1793687" y="1105884"/>
              <a:ext cx="354280" cy="654449"/>
            </a:xfrm>
            <a:custGeom>
              <a:avLst/>
              <a:gdLst/>
              <a:ahLst/>
              <a:cxnLst/>
              <a:rect l="l" t="t" r="r" b="b"/>
              <a:pathLst>
                <a:path w="11497" h="21238" extrusionOk="0">
                  <a:moveTo>
                    <a:pt x="5755" y="0"/>
                  </a:moveTo>
                  <a:cubicBezTo>
                    <a:pt x="3804" y="0"/>
                    <a:pt x="2209" y="258"/>
                    <a:pt x="2209" y="577"/>
                  </a:cubicBezTo>
                  <a:cubicBezTo>
                    <a:pt x="2209" y="577"/>
                    <a:pt x="1" y="6675"/>
                    <a:pt x="908" y="9815"/>
                  </a:cubicBezTo>
                  <a:cubicBezTo>
                    <a:pt x="1861" y="13117"/>
                    <a:pt x="4535" y="13277"/>
                    <a:pt x="5044" y="13277"/>
                  </a:cubicBezTo>
                  <a:cubicBezTo>
                    <a:pt x="5099" y="13277"/>
                    <a:pt x="5129" y="13275"/>
                    <a:pt x="5129" y="13275"/>
                  </a:cubicBezTo>
                  <a:lnTo>
                    <a:pt x="5129" y="19802"/>
                  </a:lnTo>
                  <a:cubicBezTo>
                    <a:pt x="5129" y="19802"/>
                    <a:pt x="4368" y="20305"/>
                    <a:pt x="3767" y="20722"/>
                  </a:cubicBezTo>
                  <a:cubicBezTo>
                    <a:pt x="3644" y="20796"/>
                    <a:pt x="3620" y="20919"/>
                    <a:pt x="3644" y="21029"/>
                  </a:cubicBezTo>
                  <a:cubicBezTo>
                    <a:pt x="3681" y="21139"/>
                    <a:pt x="3779" y="21238"/>
                    <a:pt x="3914" y="21238"/>
                  </a:cubicBezTo>
                  <a:lnTo>
                    <a:pt x="7583" y="21238"/>
                  </a:lnTo>
                  <a:cubicBezTo>
                    <a:pt x="7730" y="21238"/>
                    <a:pt x="7828" y="21127"/>
                    <a:pt x="7865" y="21017"/>
                  </a:cubicBezTo>
                  <a:cubicBezTo>
                    <a:pt x="7889" y="20906"/>
                    <a:pt x="7853" y="20784"/>
                    <a:pt x="7742" y="20722"/>
                  </a:cubicBezTo>
                  <a:lnTo>
                    <a:pt x="6368" y="19802"/>
                  </a:lnTo>
                  <a:lnTo>
                    <a:pt x="6368" y="13275"/>
                  </a:lnTo>
                  <a:cubicBezTo>
                    <a:pt x="6368" y="13275"/>
                    <a:pt x="6398" y="13277"/>
                    <a:pt x="6452" y="13277"/>
                  </a:cubicBezTo>
                  <a:cubicBezTo>
                    <a:pt x="6962" y="13277"/>
                    <a:pt x="9636" y="13117"/>
                    <a:pt x="10588" y="9815"/>
                  </a:cubicBezTo>
                  <a:cubicBezTo>
                    <a:pt x="11496" y="6675"/>
                    <a:pt x="9288" y="577"/>
                    <a:pt x="9288" y="577"/>
                  </a:cubicBezTo>
                  <a:cubicBezTo>
                    <a:pt x="9288" y="258"/>
                    <a:pt x="7705" y="0"/>
                    <a:pt x="5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0"/>
            <p:cNvSpPr/>
            <p:nvPr/>
          </p:nvSpPr>
          <p:spPr>
            <a:xfrm>
              <a:off x="-1729037" y="1119874"/>
              <a:ext cx="225350" cy="24991"/>
            </a:xfrm>
            <a:custGeom>
              <a:avLst/>
              <a:gdLst/>
              <a:ahLst/>
              <a:cxnLst/>
              <a:rect l="l" t="t" r="r" b="b"/>
              <a:pathLst>
                <a:path w="7313" h="811" extrusionOk="0">
                  <a:moveTo>
                    <a:pt x="111" y="0"/>
                  </a:moveTo>
                  <a:cubicBezTo>
                    <a:pt x="50" y="0"/>
                    <a:pt x="1" y="50"/>
                    <a:pt x="1" y="111"/>
                  </a:cubicBezTo>
                  <a:cubicBezTo>
                    <a:pt x="1" y="798"/>
                    <a:pt x="3509" y="810"/>
                    <a:pt x="3657" y="810"/>
                  </a:cubicBezTo>
                  <a:lnTo>
                    <a:pt x="3657" y="798"/>
                  </a:lnTo>
                  <a:cubicBezTo>
                    <a:pt x="3804" y="798"/>
                    <a:pt x="7313" y="798"/>
                    <a:pt x="7313" y="111"/>
                  </a:cubicBezTo>
                  <a:cubicBezTo>
                    <a:pt x="7313" y="50"/>
                    <a:pt x="7251" y="0"/>
                    <a:pt x="7190" y="0"/>
                  </a:cubicBezTo>
                  <a:cubicBezTo>
                    <a:pt x="7129" y="0"/>
                    <a:pt x="7080" y="50"/>
                    <a:pt x="7080" y="111"/>
                  </a:cubicBezTo>
                  <a:cubicBezTo>
                    <a:pt x="7018" y="283"/>
                    <a:pt x="5804" y="577"/>
                    <a:pt x="3657" y="577"/>
                  </a:cubicBezTo>
                  <a:cubicBezTo>
                    <a:pt x="1497" y="577"/>
                    <a:pt x="307" y="283"/>
                    <a:pt x="234" y="111"/>
                  </a:cubicBezTo>
                  <a:cubicBezTo>
                    <a:pt x="234" y="50"/>
                    <a:pt x="172"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0"/>
            <p:cNvSpPr/>
            <p:nvPr/>
          </p:nvSpPr>
          <p:spPr>
            <a:xfrm>
              <a:off x="-1612217" y="1560313"/>
              <a:ext cx="7211" cy="108900"/>
            </a:xfrm>
            <a:custGeom>
              <a:avLst/>
              <a:gdLst/>
              <a:ahLst/>
              <a:cxnLst/>
              <a:rect l="l" t="t" r="r" b="b"/>
              <a:pathLst>
                <a:path w="234" h="3534" extrusionOk="0">
                  <a:moveTo>
                    <a:pt x="111" y="0"/>
                  </a:moveTo>
                  <a:cubicBezTo>
                    <a:pt x="50" y="0"/>
                    <a:pt x="1" y="50"/>
                    <a:pt x="1" y="111"/>
                  </a:cubicBezTo>
                  <a:lnTo>
                    <a:pt x="1" y="3423"/>
                  </a:lnTo>
                  <a:cubicBezTo>
                    <a:pt x="1" y="3485"/>
                    <a:pt x="50" y="3534"/>
                    <a:pt x="111" y="3534"/>
                  </a:cubicBezTo>
                  <a:cubicBezTo>
                    <a:pt x="172" y="3534"/>
                    <a:pt x="234" y="3485"/>
                    <a:pt x="234" y="3423"/>
                  </a:cubicBezTo>
                  <a:lnTo>
                    <a:pt x="234" y="111"/>
                  </a:lnTo>
                  <a:cubicBezTo>
                    <a:pt x="234" y="50"/>
                    <a:pt x="172"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0"/>
            <p:cNvSpPr/>
            <p:nvPr/>
          </p:nvSpPr>
          <p:spPr>
            <a:xfrm>
              <a:off x="-1750576" y="1405622"/>
              <a:ext cx="32541" cy="55683"/>
            </a:xfrm>
            <a:custGeom>
              <a:avLst/>
              <a:gdLst/>
              <a:ahLst/>
              <a:cxnLst/>
              <a:rect l="l" t="t" r="r" b="b"/>
              <a:pathLst>
                <a:path w="1056" h="1807" extrusionOk="0">
                  <a:moveTo>
                    <a:pt x="117" y="1"/>
                  </a:moveTo>
                  <a:cubicBezTo>
                    <a:pt x="111" y="1"/>
                    <a:pt x="105" y="1"/>
                    <a:pt x="98" y="3"/>
                  </a:cubicBezTo>
                  <a:cubicBezTo>
                    <a:pt x="37" y="15"/>
                    <a:pt x="0" y="76"/>
                    <a:pt x="12" y="138"/>
                  </a:cubicBezTo>
                  <a:cubicBezTo>
                    <a:pt x="12" y="187"/>
                    <a:pt x="221" y="1168"/>
                    <a:pt x="847" y="1782"/>
                  </a:cubicBezTo>
                  <a:cubicBezTo>
                    <a:pt x="871" y="1794"/>
                    <a:pt x="896" y="1806"/>
                    <a:pt x="933" y="1806"/>
                  </a:cubicBezTo>
                  <a:cubicBezTo>
                    <a:pt x="957" y="1806"/>
                    <a:pt x="982" y="1794"/>
                    <a:pt x="1006" y="1769"/>
                  </a:cubicBezTo>
                  <a:cubicBezTo>
                    <a:pt x="1055" y="1732"/>
                    <a:pt x="1055" y="1659"/>
                    <a:pt x="1006" y="1610"/>
                  </a:cubicBezTo>
                  <a:cubicBezTo>
                    <a:pt x="430" y="1058"/>
                    <a:pt x="233" y="101"/>
                    <a:pt x="233" y="101"/>
                  </a:cubicBezTo>
                  <a:cubicBezTo>
                    <a:pt x="222" y="46"/>
                    <a:pt x="172"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0"/>
            <p:cNvSpPr/>
            <p:nvPr/>
          </p:nvSpPr>
          <p:spPr>
            <a:xfrm>
              <a:off x="-1521097" y="1153432"/>
              <a:ext cx="20430" cy="56453"/>
            </a:xfrm>
            <a:custGeom>
              <a:avLst/>
              <a:gdLst/>
              <a:ahLst/>
              <a:cxnLst/>
              <a:rect l="l" t="t" r="r" b="b"/>
              <a:pathLst>
                <a:path w="663" h="1832" extrusionOk="0">
                  <a:moveTo>
                    <a:pt x="122" y="1"/>
                  </a:moveTo>
                  <a:cubicBezTo>
                    <a:pt x="114" y="1"/>
                    <a:pt x="106" y="2"/>
                    <a:pt x="98" y="3"/>
                  </a:cubicBezTo>
                  <a:cubicBezTo>
                    <a:pt x="37" y="28"/>
                    <a:pt x="0" y="89"/>
                    <a:pt x="13" y="151"/>
                  </a:cubicBezTo>
                  <a:lnTo>
                    <a:pt x="417" y="1745"/>
                  </a:lnTo>
                  <a:cubicBezTo>
                    <a:pt x="430" y="1795"/>
                    <a:pt x="479" y="1831"/>
                    <a:pt x="528" y="1831"/>
                  </a:cubicBezTo>
                  <a:lnTo>
                    <a:pt x="565" y="1831"/>
                  </a:lnTo>
                  <a:cubicBezTo>
                    <a:pt x="626" y="1807"/>
                    <a:pt x="663" y="1745"/>
                    <a:pt x="638" y="1684"/>
                  </a:cubicBezTo>
                  <a:lnTo>
                    <a:pt x="233" y="89"/>
                  </a:lnTo>
                  <a:cubicBezTo>
                    <a:pt x="223" y="36"/>
                    <a:pt x="175"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0"/>
            <p:cNvSpPr/>
            <p:nvPr/>
          </p:nvSpPr>
          <p:spPr>
            <a:xfrm>
              <a:off x="-1612217" y="1678643"/>
              <a:ext cx="7211" cy="12881"/>
            </a:xfrm>
            <a:custGeom>
              <a:avLst/>
              <a:gdLst/>
              <a:ahLst/>
              <a:cxnLst/>
              <a:rect l="l" t="t" r="r" b="b"/>
              <a:pathLst>
                <a:path w="234" h="418" extrusionOk="0">
                  <a:moveTo>
                    <a:pt x="111" y="1"/>
                  </a:moveTo>
                  <a:cubicBezTo>
                    <a:pt x="50" y="1"/>
                    <a:pt x="1" y="62"/>
                    <a:pt x="1" y="123"/>
                  </a:cubicBezTo>
                  <a:lnTo>
                    <a:pt x="1" y="307"/>
                  </a:lnTo>
                  <a:cubicBezTo>
                    <a:pt x="1" y="369"/>
                    <a:pt x="50" y="418"/>
                    <a:pt x="111" y="418"/>
                  </a:cubicBezTo>
                  <a:cubicBezTo>
                    <a:pt x="172" y="418"/>
                    <a:pt x="234" y="369"/>
                    <a:pt x="234" y="307"/>
                  </a:cubicBezTo>
                  <a:lnTo>
                    <a:pt x="234" y="123"/>
                  </a:lnTo>
                  <a:cubicBezTo>
                    <a:pt x="234" y="62"/>
                    <a:pt x="172"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0"/>
            <p:cNvSpPr/>
            <p:nvPr/>
          </p:nvSpPr>
          <p:spPr>
            <a:xfrm>
              <a:off x="-1802900" y="1223074"/>
              <a:ext cx="374587" cy="262421"/>
            </a:xfrm>
            <a:custGeom>
              <a:avLst/>
              <a:gdLst/>
              <a:ahLst/>
              <a:cxnLst/>
              <a:rect l="l" t="t" r="r" b="b"/>
              <a:pathLst>
                <a:path w="12156" h="8516" extrusionOk="0">
                  <a:moveTo>
                    <a:pt x="6078" y="1"/>
                  </a:moveTo>
                  <a:cubicBezTo>
                    <a:pt x="4091" y="1"/>
                    <a:pt x="2483" y="246"/>
                    <a:pt x="2483" y="565"/>
                  </a:cubicBezTo>
                  <a:cubicBezTo>
                    <a:pt x="2483" y="565"/>
                    <a:pt x="0" y="8515"/>
                    <a:pt x="6050" y="8515"/>
                  </a:cubicBezTo>
                  <a:cubicBezTo>
                    <a:pt x="6059" y="8515"/>
                    <a:pt x="6069" y="8515"/>
                    <a:pt x="6078" y="8515"/>
                  </a:cubicBezTo>
                  <a:cubicBezTo>
                    <a:pt x="6087" y="8515"/>
                    <a:pt x="6097" y="8515"/>
                    <a:pt x="6106" y="8515"/>
                  </a:cubicBezTo>
                  <a:cubicBezTo>
                    <a:pt x="12156" y="8515"/>
                    <a:pt x="9673" y="565"/>
                    <a:pt x="9673" y="565"/>
                  </a:cubicBezTo>
                  <a:cubicBezTo>
                    <a:pt x="9673" y="246"/>
                    <a:pt x="8066" y="1"/>
                    <a:pt x="60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0"/>
            <p:cNvSpPr/>
            <p:nvPr/>
          </p:nvSpPr>
          <p:spPr>
            <a:xfrm>
              <a:off x="-1729807" y="1237064"/>
              <a:ext cx="228771" cy="24621"/>
            </a:xfrm>
            <a:custGeom>
              <a:avLst/>
              <a:gdLst/>
              <a:ahLst/>
              <a:cxnLst/>
              <a:rect l="l" t="t" r="r" b="b"/>
              <a:pathLst>
                <a:path w="7424" h="799" extrusionOk="0">
                  <a:moveTo>
                    <a:pt x="111" y="1"/>
                  </a:moveTo>
                  <a:cubicBezTo>
                    <a:pt x="50" y="1"/>
                    <a:pt x="1" y="50"/>
                    <a:pt x="1" y="111"/>
                  </a:cubicBezTo>
                  <a:cubicBezTo>
                    <a:pt x="1" y="798"/>
                    <a:pt x="3559" y="798"/>
                    <a:pt x="3706" y="798"/>
                  </a:cubicBezTo>
                  <a:cubicBezTo>
                    <a:pt x="3853" y="798"/>
                    <a:pt x="7424" y="798"/>
                    <a:pt x="7424" y="111"/>
                  </a:cubicBezTo>
                  <a:cubicBezTo>
                    <a:pt x="7424" y="50"/>
                    <a:pt x="7374" y="1"/>
                    <a:pt x="7301" y="1"/>
                  </a:cubicBezTo>
                  <a:cubicBezTo>
                    <a:pt x="7239" y="1"/>
                    <a:pt x="7190" y="38"/>
                    <a:pt x="7190" y="111"/>
                  </a:cubicBezTo>
                  <a:cubicBezTo>
                    <a:pt x="7117" y="271"/>
                    <a:pt x="5890" y="565"/>
                    <a:pt x="3706" y="565"/>
                  </a:cubicBezTo>
                  <a:cubicBezTo>
                    <a:pt x="1522" y="565"/>
                    <a:pt x="308" y="283"/>
                    <a:pt x="222" y="111"/>
                  </a:cubicBezTo>
                  <a:cubicBezTo>
                    <a:pt x="222" y="50"/>
                    <a:pt x="173"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0"/>
            <p:cNvSpPr/>
            <p:nvPr/>
          </p:nvSpPr>
          <p:spPr>
            <a:xfrm>
              <a:off x="-1690087" y="1336504"/>
              <a:ext cx="34051" cy="34051"/>
            </a:xfrm>
            <a:custGeom>
              <a:avLst/>
              <a:gdLst/>
              <a:ahLst/>
              <a:cxnLst/>
              <a:rect l="l" t="t" r="r" b="b"/>
              <a:pathLst>
                <a:path w="1105" h="1105" extrusionOk="0">
                  <a:moveTo>
                    <a:pt x="552" y="233"/>
                  </a:moveTo>
                  <a:cubicBezTo>
                    <a:pt x="736" y="233"/>
                    <a:pt x="871" y="381"/>
                    <a:pt x="871" y="552"/>
                  </a:cubicBezTo>
                  <a:cubicBezTo>
                    <a:pt x="871" y="724"/>
                    <a:pt x="736" y="871"/>
                    <a:pt x="552" y="871"/>
                  </a:cubicBezTo>
                  <a:cubicBezTo>
                    <a:pt x="381" y="871"/>
                    <a:pt x="233" y="724"/>
                    <a:pt x="233" y="552"/>
                  </a:cubicBezTo>
                  <a:cubicBezTo>
                    <a:pt x="233" y="381"/>
                    <a:pt x="381" y="233"/>
                    <a:pt x="552" y="233"/>
                  </a:cubicBezTo>
                  <a:close/>
                  <a:moveTo>
                    <a:pt x="552" y="0"/>
                  </a:moveTo>
                  <a:cubicBezTo>
                    <a:pt x="246" y="0"/>
                    <a:pt x="0" y="246"/>
                    <a:pt x="0" y="552"/>
                  </a:cubicBezTo>
                  <a:cubicBezTo>
                    <a:pt x="0" y="859"/>
                    <a:pt x="258" y="1105"/>
                    <a:pt x="552" y="1105"/>
                  </a:cubicBezTo>
                  <a:cubicBezTo>
                    <a:pt x="859" y="1105"/>
                    <a:pt x="1104" y="859"/>
                    <a:pt x="1104" y="552"/>
                  </a:cubicBezTo>
                  <a:cubicBezTo>
                    <a:pt x="1104" y="246"/>
                    <a:pt x="859" y="0"/>
                    <a:pt x="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0"/>
            <p:cNvSpPr/>
            <p:nvPr/>
          </p:nvSpPr>
          <p:spPr>
            <a:xfrm>
              <a:off x="-1563067" y="1392464"/>
              <a:ext cx="34051" cy="34051"/>
            </a:xfrm>
            <a:custGeom>
              <a:avLst/>
              <a:gdLst/>
              <a:ahLst/>
              <a:cxnLst/>
              <a:rect l="l" t="t" r="r" b="b"/>
              <a:pathLst>
                <a:path w="1105" h="1105" extrusionOk="0">
                  <a:moveTo>
                    <a:pt x="553" y="233"/>
                  </a:moveTo>
                  <a:cubicBezTo>
                    <a:pt x="724" y="233"/>
                    <a:pt x="872" y="380"/>
                    <a:pt x="872" y="552"/>
                  </a:cubicBezTo>
                  <a:cubicBezTo>
                    <a:pt x="872" y="724"/>
                    <a:pt x="724" y="871"/>
                    <a:pt x="553" y="871"/>
                  </a:cubicBezTo>
                  <a:cubicBezTo>
                    <a:pt x="381" y="871"/>
                    <a:pt x="234" y="724"/>
                    <a:pt x="234" y="552"/>
                  </a:cubicBezTo>
                  <a:cubicBezTo>
                    <a:pt x="234" y="380"/>
                    <a:pt x="381" y="233"/>
                    <a:pt x="553" y="233"/>
                  </a:cubicBezTo>
                  <a:close/>
                  <a:moveTo>
                    <a:pt x="553" y="0"/>
                  </a:moveTo>
                  <a:cubicBezTo>
                    <a:pt x="246" y="0"/>
                    <a:pt x="0" y="246"/>
                    <a:pt x="0" y="552"/>
                  </a:cubicBezTo>
                  <a:cubicBezTo>
                    <a:pt x="0" y="859"/>
                    <a:pt x="246" y="1104"/>
                    <a:pt x="553" y="1104"/>
                  </a:cubicBezTo>
                  <a:cubicBezTo>
                    <a:pt x="859" y="1104"/>
                    <a:pt x="1105" y="859"/>
                    <a:pt x="1105" y="552"/>
                  </a:cubicBezTo>
                  <a:cubicBezTo>
                    <a:pt x="1105" y="246"/>
                    <a:pt x="859" y="0"/>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0"/>
            <p:cNvSpPr/>
            <p:nvPr/>
          </p:nvSpPr>
          <p:spPr>
            <a:xfrm>
              <a:off x="-1685927" y="1307014"/>
              <a:ext cx="34051" cy="34051"/>
            </a:xfrm>
            <a:custGeom>
              <a:avLst/>
              <a:gdLst/>
              <a:ahLst/>
              <a:cxnLst/>
              <a:rect l="l" t="t" r="r" b="b"/>
              <a:pathLst>
                <a:path w="1105" h="1105" extrusionOk="0">
                  <a:moveTo>
                    <a:pt x="552" y="246"/>
                  </a:moveTo>
                  <a:cubicBezTo>
                    <a:pt x="724" y="246"/>
                    <a:pt x="871" y="381"/>
                    <a:pt x="871" y="553"/>
                  </a:cubicBezTo>
                  <a:cubicBezTo>
                    <a:pt x="871" y="737"/>
                    <a:pt x="724" y="872"/>
                    <a:pt x="552" y="872"/>
                  </a:cubicBezTo>
                  <a:cubicBezTo>
                    <a:pt x="380" y="872"/>
                    <a:pt x="233" y="737"/>
                    <a:pt x="233" y="553"/>
                  </a:cubicBezTo>
                  <a:cubicBezTo>
                    <a:pt x="233" y="381"/>
                    <a:pt x="380" y="246"/>
                    <a:pt x="552" y="246"/>
                  </a:cubicBezTo>
                  <a:close/>
                  <a:moveTo>
                    <a:pt x="552" y="0"/>
                  </a:moveTo>
                  <a:cubicBezTo>
                    <a:pt x="246" y="0"/>
                    <a:pt x="0" y="246"/>
                    <a:pt x="0" y="553"/>
                  </a:cubicBezTo>
                  <a:cubicBezTo>
                    <a:pt x="0" y="859"/>
                    <a:pt x="246" y="1105"/>
                    <a:pt x="552" y="1105"/>
                  </a:cubicBezTo>
                  <a:cubicBezTo>
                    <a:pt x="859" y="1105"/>
                    <a:pt x="1104" y="859"/>
                    <a:pt x="1104" y="553"/>
                  </a:cubicBezTo>
                  <a:cubicBezTo>
                    <a:pt x="1104" y="246"/>
                    <a:pt x="859" y="0"/>
                    <a:pt x="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0"/>
            <p:cNvSpPr/>
            <p:nvPr/>
          </p:nvSpPr>
          <p:spPr>
            <a:xfrm>
              <a:off x="-1665157" y="1399243"/>
              <a:ext cx="55621" cy="55621"/>
            </a:xfrm>
            <a:custGeom>
              <a:avLst/>
              <a:gdLst/>
              <a:ahLst/>
              <a:cxnLst/>
              <a:rect l="l" t="t" r="r" b="b"/>
              <a:pathLst>
                <a:path w="1805" h="1805" extrusionOk="0">
                  <a:moveTo>
                    <a:pt x="909" y="234"/>
                  </a:moveTo>
                  <a:cubicBezTo>
                    <a:pt x="1277" y="234"/>
                    <a:pt x="1571" y="529"/>
                    <a:pt x="1571" y="909"/>
                  </a:cubicBezTo>
                  <a:cubicBezTo>
                    <a:pt x="1571" y="1277"/>
                    <a:pt x="1277" y="1571"/>
                    <a:pt x="909" y="1571"/>
                  </a:cubicBezTo>
                  <a:cubicBezTo>
                    <a:pt x="528" y="1571"/>
                    <a:pt x="234" y="1277"/>
                    <a:pt x="234" y="909"/>
                  </a:cubicBezTo>
                  <a:cubicBezTo>
                    <a:pt x="234" y="529"/>
                    <a:pt x="541" y="234"/>
                    <a:pt x="909" y="234"/>
                  </a:cubicBezTo>
                  <a:close/>
                  <a:moveTo>
                    <a:pt x="909" y="1"/>
                  </a:moveTo>
                  <a:cubicBezTo>
                    <a:pt x="406" y="1"/>
                    <a:pt x="1" y="406"/>
                    <a:pt x="1" y="909"/>
                  </a:cubicBezTo>
                  <a:cubicBezTo>
                    <a:pt x="1" y="1400"/>
                    <a:pt x="406" y="1804"/>
                    <a:pt x="909" y="1804"/>
                  </a:cubicBezTo>
                  <a:cubicBezTo>
                    <a:pt x="1400" y="1804"/>
                    <a:pt x="1804" y="1400"/>
                    <a:pt x="1804" y="909"/>
                  </a:cubicBezTo>
                  <a:cubicBezTo>
                    <a:pt x="1804" y="406"/>
                    <a:pt x="1400" y="1"/>
                    <a:pt x="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0"/>
            <p:cNvSpPr/>
            <p:nvPr/>
          </p:nvSpPr>
          <p:spPr>
            <a:xfrm>
              <a:off x="-1603527" y="1279804"/>
              <a:ext cx="55621" cy="55590"/>
            </a:xfrm>
            <a:custGeom>
              <a:avLst/>
              <a:gdLst/>
              <a:ahLst/>
              <a:cxnLst/>
              <a:rect l="l" t="t" r="r" b="b"/>
              <a:pathLst>
                <a:path w="1805" h="1804" extrusionOk="0">
                  <a:moveTo>
                    <a:pt x="896" y="233"/>
                  </a:moveTo>
                  <a:cubicBezTo>
                    <a:pt x="1264" y="233"/>
                    <a:pt x="1571" y="528"/>
                    <a:pt x="1571" y="908"/>
                  </a:cubicBezTo>
                  <a:cubicBezTo>
                    <a:pt x="1571" y="1276"/>
                    <a:pt x="1264" y="1570"/>
                    <a:pt x="896" y="1570"/>
                  </a:cubicBezTo>
                  <a:cubicBezTo>
                    <a:pt x="528" y="1570"/>
                    <a:pt x="222" y="1276"/>
                    <a:pt x="222" y="908"/>
                  </a:cubicBezTo>
                  <a:cubicBezTo>
                    <a:pt x="222" y="528"/>
                    <a:pt x="528" y="233"/>
                    <a:pt x="896" y="233"/>
                  </a:cubicBezTo>
                  <a:close/>
                  <a:moveTo>
                    <a:pt x="896" y="0"/>
                  </a:moveTo>
                  <a:cubicBezTo>
                    <a:pt x="406" y="0"/>
                    <a:pt x="1" y="405"/>
                    <a:pt x="1" y="908"/>
                  </a:cubicBezTo>
                  <a:cubicBezTo>
                    <a:pt x="1" y="1399"/>
                    <a:pt x="393" y="1804"/>
                    <a:pt x="896" y="1804"/>
                  </a:cubicBezTo>
                  <a:cubicBezTo>
                    <a:pt x="1399" y="1804"/>
                    <a:pt x="1804" y="1399"/>
                    <a:pt x="1804" y="908"/>
                  </a:cubicBezTo>
                  <a:cubicBezTo>
                    <a:pt x="1804" y="405"/>
                    <a:pt x="1399" y="0"/>
                    <a:pt x="8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0"/>
            <p:cNvSpPr/>
            <p:nvPr/>
          </p:nvSpPr>
          <p:spPr>
            <a:xfrm>
              <a:off x="-1609197" y="1363344"/>
              <a:ext cx="21971" cy="20430"/>
            </a:xfrm>
            <a:custGeom>
              <a:avLst/>
              <a:gdLst/>
              <a:ahLst/>
              <a:cxnLst/>
              <a:rect l="l" t="t" r="r" b="b"/>
              <a:pathLst>
                <a:path w="713" h="663" extrusionOk="0">
                  <a:moveTo>
                    <a:pt x="344" y="234"/>
                  </a:moveTo>
                  <a:cubicBezTo>
                    <a:pt x="393" y="234"/>
                    <a:pt x="430" y="258"/>
                    <a:pt x="442" y="307"/>
                  </a:cubicBezTo>
                  <a:cubicBezTo>
                    <a:pt x="455" y="356"/>
                    <a:pt x="418" y="418"/>
                    <a:pt x="369" y="430"/>
                  </a:cubicBezTo>
                  <a:cubicBezTo>
                    <a:pt x="344" y="430"/>
                    <a:pt x="320" y="430"/>
                    <a:pt x="295" y="418"/>
                  </a:cubicBezTo>
                  <a:cubicBezTo>
                    <a:pt x="271" y="405"/>
                    <a:pt x="258" y="381"/>
                    <a:pt x="246" y="356"/>
                  </a:cubicBezTo>
                  <a:cubicBezTo>
                    <a:pt x="246" y="332"/>
                    <a:pt x="246" y="295"/>
                    <a:pt x="258" y="283"/>
                  </a:cubicBezTo>
                  <a:cubicBezTo>
                    <a:pt x="271" y="258"/>
                    <a:pt x="295" y="234"/>
                    <a:pt x="320" y="234"/>
                  </a:cubicBezTo>
                  <a:close/>
                  <a:moveTo>
                    <a:pt x="356" y="0"/>
                  </a:moveTo>
                  <a:cubicBezTo>
                    <a:pt x="328" y="0"/>
                    <a:pt x="299" y="5"/>
                    <a:pt x="271" y="13"/>
                  </a:cubicBezTo>
                  <a:cubicBezTo>
                    <a:pt x="185" y="25"/>
                    <a:pt x="111" y="74"/>
                    <a:pt x="62" y="160"/>
                  </a:cubicBezTo>
                  <a:cubicBezTo>
                    <a:pt x="25" y="234"/>
                    <a:pt x="1" y="319"/>
                    <a:pt x="25" y="405"/>
                  </a:cubicBezTo>
                  <a:cubicBezTo>
                    <a:pt x="50" y="491"/>
                    <a:pt x="99" y="565"/>
                    <a:pt x="172" y="614"/>
                  </a:cubicBezTo>
                  <a:cubicBezTo>
                    <a:pt x="222" y="651"/>
                    <a:pt x="283" y="663"/>
                    <a:pt x="344" y="663"/>
                  </a:cubicBezTo>
                  <a:cubicBezTo>
                    <a:pt x="369" y="663"/>
                    <a:pt x="393" y="663"/>
                    <a:pt x="418" y="651"/>
                  </a:cubicBezTo>
                  <a:cubicBezTo>
                    <a:pt x="602" y="614"/>
                    <a:pt x="712" y="430"/>
                    <a:pt x="675" y="258"/>
                  </a:cubicBezTo>
                  <a:cubicBezTo>
                    <a:pt x="651" y="172"/>
                    <a:pt x="602" y="99"/>
                    <a:pt x="528" y="50"/>
                  </a:cubicBezTo>
                  <a:cubicBezTo>
                    <a:pt x="471" y="17"/>
                    <a:pt x="414" y="0"/>
                    <a:pt x="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0"/>
            <p:cNvSpPr/>
            <p:nvPr/>
          </p:nvSpPr>
          <p:spPr>
            <a:xfrm>
              <a:off x="-1707497" y="1281684"/>
              <a:ext cx="20461" cy="20831"/>
            </a:xfrm>
            <a:custGeom>
              <a:avLst/>
              <a:gdLst/>
              <a:ahLst/>
              <a:cxnLst/>
              <a:rect l="l" t="t" r="r" b="b"/>
              <a:pathLst>
                <a:path w="664" h="676" extrusionOk="0">
                  <a:moveTo>
                    <a:pt x="332" y="234"/>
                  </a:moveTo>
                  <a:cubicBezTo>
                    <a:pt x="393" y="234"/>
                    <a:pt x="430" y="283"/>
                    <a:pt x="430" y="344"/>
                  </a:cubicBezTo>
                  <a:cubicBezTo>
                    <a:pt x="430" y="393"/>
                    <a:pt x="393" y="442"/>
                    <a:pt x="332" y="442"/>
                  </a:cubicBezTo>
                  <a:cubicBezTo>
                    <a:pt x="271" y="442"/>
                    <a:pt x="234" y="393"/>
                    <a:pt x="234" y="344"/>
                  </a:cubicBezTo>
                  <a:cubicBezTo>
                    <a:pt x="234" y="283"/>
                    <a:pt x="283" y="234"/>
                    <a:pt x="332" y="234"/>
                  </a:cubicBezTo>
                  <a:close/>
                  <a:moveTo>
                    <a:pt x="332" y="0"/>
                  </a:moveTo>
                  <a:cubicBezTo>
                    <a:pt x="148" y="0"/>
                    <a:pt x="1" y="148"/>
                    <a:pt x="1" y="332"/>
                  </a:cubicBezTo>
                  <a:cubicBezTo>
                    <a:pt x="1" y="516"/>
                    <a:pt x="148" y="675"/>
                    <a:pt x="332" y="675"/>
                  </a:cubicBezTo>
                  <a:cubicBezTo>
                    <a:pt x="516" y="675"/>
                    <a:pt x="663" y="516"/>
                    <a:pt x="663" y="332"/>
                  </a:cubicBezTo>
                  <a:cubicBezTo>
                    <a:pt x="663" y="148"/>
                    <a:pt x="516" y="0"/>
                    <a:pt x="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0"/>
            <p:cNvSpPr/>
            <p:nvPr/>
          </p:nvSpPr>
          <p:spPr>
            <a:xfrm>
              <a:off x="-1623557" y="1351018"/>
              <a:ext cx="22341" cy="20307"/>
            </a:xfrm>
            <a:custGeom>
              <a:avLst/>
              <a:gdLst/>
              <a:ahLst/>
              <a:cxnLst/>
              <a:rect l="l" t="t" r="r" b="b"/>
              <a:pathLst>
                <a:path w="725" h="659" extrusionOk="0">
                  <a:moveTo>
                    <a:pt x="356" y="229"/>
                  </a:moveTo>
                  <a:cubicBezTo>
                    <a:pt x="405" y="229"/>
                    <a:pt x="442" y="266"/>
                    <a:pt x="454" y="315"/>
                  </a:cubicBezTo>
                  <a:cubicBezTo>
                    <a:pt x="467" y="364"/>
                    <a:pt x="442" y="413"/>
                    <a:pt x="381" y="425"/>
                  </a:cubicBezTo>
                  <a:cubicBezTo>
                    <a:pt x="373" y="427"/>
                    <a:pt x="364" y="428"/>
                    <a:pt x="356" y="428"/>
                  </a:cubicBezTo>
                  <a:cubicBezTo>
                    <a:pt x="313" y="428"/>
                    <a:pt x="268" y="403"/>
                    <a:pt x="258" y="351"/>
                  </a:cubicBezTo>
                  <a:cubicBezTo>
                    <a:pt x="246" y="302"/>
                    <a:pt x="283" y="241"/>
                    <a:pt x="332" y="229"/>
                  </a:cubicBezTo>
                  <a:close/>
                  <a:moveTo>
                    <a:pt x="354" y="1"/>
                  </a:moveTo>
                  <a:cubicBezTo>
                    <a:pt x="330" y="1"/>
                    <a:pt x="307" y="3"/>
                    <a:pt x="283" y="8"/>
                  </a:cubicBezTo>
                  <a:cubicBezTo>
                    <a:pt x="111" y="45"/>
                    <a:pt x="0" y="229"/>
                    <a:pt x="37" y="400"/>
                  </a:cubicBezTo>
                  <a:cubicBezTo>
                    <a:pt x="74" y="560"/>
                    <a:pt x="209" y="658"/>
                    <a:pt x="356" y="658"/>
                  </a:cubicBezTo>
                  <a:lnTo>
                    <a:pt x="430" y="658"/>
                  </a:lnTo>
                  <a:cubicBezTo>
                    <a:pt x="614" y="609"/>
                    <a:pt x="724" y="437"/>
                    <a:pt x="688" y="253"/>
                  </a:cubicBezTo>
                  <a:cubicBezTo>
                    <a:pt x="645" y="104"/>
                    <a:pt x="509"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0"/>
            <p:cNvSpPr/>
            <p:nvPr/>
          </p:nvSpPr>
          <p:spPr>
            <a:xfrm>
              <a:off x="-1711657" y="1379213"/>
              <a:ext cx="20831" cy="20461"/>
            </a:xfrm>
            <a:custGeom>
              <a:avLst/>
              <a:gdLst/>
              <a:ahLst/>
              <a:cxnLst/>
              <a:rect l="l" t="t" r="r" b="b"/>
              <a:pathLst>
                <a:path w="676" h="664" extrusionOk="0">
                  <a:moveTo>
                    <a:pt x="344" y="234"/>
                  </a:moveTo>
                  <a:cubicBezTo>
                    <a:pt x="393" y="234"/>
                    <a:pt x="443" y="271"/>
                    <a:pt x="443" y="332"/>
                  </a:cubicBezTo>
                  <a:cubicBezTo>
                    <a:pt x="443" y="393"/>
                    <a:pt x="393" y="430"/>
                    <a:pt x="344" y="430"/>
                  </a:cubicBezTo>
                  <a:cubicBezTo>
                    <a:pt x="283" y="430"/>
                    <a:pt x="234" y="393"/>
                    <a:pt x="234" y="332"/>
                  </a:cubicBezTo>
                  <a:cubicBezTo>
                    <a:pt x="234" y="271"/>
                    <a:pt x="283" y="234"/>
                    <a:pt x="344" y="234"/>
                  </a:cubicBezTo>
                  <a:close/>
                  <a:moveTo>
                    <a:pt x="344" y="1"/>
                  </a:moveTo>
                  <a:cubicBezTo>
                    <a:pt x="160" y="1"/>
                    <a:pt x="1" y="148"/>
                    <a:pt x="1" y="332"/>
                  </a:cubicBezTo>
                  <a:cubicBezTo>
                    <a:pt x="1" y="516"/>
                    <a:pt x="160" y="663"/>
                    <a:pt x="344" y="663"/>
                  </a:cubicBezTo>
                  <a:cubicBezTo>
                    <a:pt x="528" y="663"/>
                    <a:pt x="676" y="516"/>
                    <a:pt x="676" y="332"/>
                  </a:cubicBezTo>
                  <a:cubicBezTo>
                    <a:pt x="676" y="148"/>
                    <a:pt x="528"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0"/>
            <p:cNvSpPr/>
            <p:nvPr/>
          </p:nvSpPr>
          <p:spPr>
            <a:xfrm>
              <a:off x="-1527907" y="1333484"/>
              <a:ext cx="20430" cy="20430"/>
            </a:xfrm>
            <a:custGeom>
              <a:avLst/>
              <a:gdLst/>
              <a:ahLst/>
              <a:cxnLst/>
              <a:rect l="l" t="t" r="r" b="b"/>
              <a:pathLst>
                <a:path w="663" h="663" extrusionOk="0">
                  <a:moveTo>
                    <a:pt x="332" y="233"/>
                  </a:moveTo>
                  <a:cubicBezTo>
                    <a:pt x="393" y="233"/>
                    <a:pt x="430" y="270"/>
                    <a:pt x="430" y="331"/>
                  </a:cubicBezTo>
                  <a:cubicBezTo>
                    <a:pt x="430" y="381"/>
                    <a:pt x="393" y="430"/>
                    <a:pt x="332" y="430"/>
                  </a:cubicBezTo>
                  <a:cubicBezTo>
                    <a:pt x="283" y="430"/>
                    <a:pt x="234" y="381"/>
                    <a:pt x="234" y="331"/>
                  </a:cubicBezTo>
                  <a:cubicBezTo>
                    <a:pt x="234" y="270"/>
                    <a:pt x="283" y="233"/>
                    <a:pt x="332" y="233"/>
                  </a:cubicBezTo>
                  <a:close/>
                  <a:moveTo>
                    <a:pt x="332" y="0"/>
                  </a:moveTo>
                  <a:cubicBezTo>
                    <a:pt x="148" y="0"/>
                    <a:pt x="0" y="147"/>
                    <a:pt x="0" y="331"/>
                  </a:cubicBezTo>
                  <a:cubicBezTo>
                    <a:pt x="0" y="516"/>
                    <a:pt x="148" y="663"/>
                    <a:pt x="332" y="663"/>
                  </a:cubicBezTo>
                  <a:cubicBezTo>
                    <a:pt x="516" y="663"/>
                    <a:pt x="663" y="516"/>
                    <a:pt x="663" y="331"/>
                  </a:cubicBezTo>
                  <a:cubicBezTo>
                    <a:pt x="663" y="147"/>
                    <a:pt x="516" y="0"/>
                    <a:pt x="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2" name="Google Shape;2092;p40"/>
          <p:cNvSpPr/>
          <p:nvPr/>
        </p:nvSpPr>
        <p:spPr>
          <a:xfrm flipH="1">
            <a:off x="1229766" y="1085201"/>
            <a:ext cx="177225" cy="177225"/>
          </a:xfrm>
          <a:custGeom>
            <a:avLst/>
            <a:gdLst/>
            <a:ahLst/>
            <a:cxnLst/>
            <a:rect l="l" t="t" r="r" b="b"/>
            <a:pathLst>
              <a:path w="4565" h="4565" extrusionOk="0">
                <a:moveTo>
                  <a:pt x="2282" y="1"/>
                </a:moveTo>
                <a:cubicBezTo>
                  <a:pt x="1877" y="1"/>
                  <a:pt x="1988" y="1571"/>
                  <a:pt x="1988" y="1571"/>
                </a:cubicBezTo>
                <a:cubicBezTo>
                  <a:pt x="1988" y="1571"/>
                  <a:pt x="1154" y="620"/>
                  <a:pt x="776" y="620"/>
                </a:cubicBezTo>
                <a:cubicBezTo>
                  <a:pt x="731" y="620"/>
                  <a:pt x="693" y="633"/>
                  <a:pt x="663" y="663"/>
                </a:cubicBezTo>
                <a:cubicBezTo>
                  <a:pt x="381" y="945"/>
                  <a:pt x="1571" y="1988"/>
                  <a:pt x="1571" y="1988"/>
                </a:cubicBezTo>
                <a:cubicBezTo>
                  <a:pt x="1571" y="1988"/>
                  <a:pt x="1375" y="1974"/>
                  <a:pt x="1122" y="1974"/>
                </a:cubicBezTo>
                <a:cubicBezTo>
                  <a:pt x="658" y="1974"/>
                  <a:pt x="0" y="2021"/>
                  <a:pt x="0" y="2283"/>
                </a:cubicBezTo>
                <a:cubicBezTo>
                  <a:pt x="0" y="2544"/>
                  <a:pt x="698" y="2588"/>
                  <a:pt x="1164" y="2588"/>
                </a:cubicBezTo>
                <a:cubicBezTo>
                  <a:pt x="1396" y="2588"/>
                  <a:pt x="1571" y="2577"/>
                  <a:pt x="1571" y="2577"/>
                </a:cubicBezTo>
                <a:lnTo>
                  <a:pt x="1571" y="2577"/>
                </a:lnTo>
                <a:cubicBezTo>
                  <a:pt x="1571" y="2577"/>
                  <a:pt x="381" y="3608"/>
                  <a:pt x="663" y="3890"/>
                </a:cubicBezTo>
                <a:cubicBezTo>
                  <a:pt x="693" y="3920"/>
                  <a:pt x="732" y="3934"/>
                  <a:pt x="777" y="3934"/>
                </a:cubicBezTo>
                <a:cubicBezTo>
                  <a:pt x="1156" y="3934"/>
                  <a:pt x="1988" y="2994"/>
                  <a:pt x="1988" y="2994"/>
                </a:cubicBezTo>
                <a:lnTo>
                  <a:pt x="1988" y="2994"/>
                </a:lnTo>
                <a:cubicBezTo>
                  <a:pt x="1988" y="2994"/>
                  <a:pt x="1878" y="4565"/>
                  <a:pt x="2282" y="4565"/>
                </a:cubicBezTo>
                <a:cubicBezTo>
                  <a:pt x="2675" y="4565"/>
                  <a:pt x="2577" y="2994"/>
                  <a:pt x="2577" y="2994"/>
                </a:cubicBezTo>
                <a:lnTo>
                  <a:pt x="2577" y="2994"/>
                </a:lnTo>
                <a:cubicBezTo>
                  <a:pt x="2577" y="2994"/>
                  <a:pt x="3399" y="3934"/>
                  <a:pt x="3775" y="3934"/>
                </a:cubicBezTo>
                <a:cubicBezTo>
                  <a:pt x="3821" y="3934"/>
                  <a:pt x="3859" y="3920"/>
                  <a:pt x="3890" y="3890"/>
                </a:cubicBezTo>
                <a:cubicBezTo>
                  <a:pt x="4172" y="3608"/>
                  <a:pt x="2994" y="2577"/>
                  <a:pt x="2994" y="2577"/>
                </a:cubicBezTo>
                <a:lnTo>
                  <a:pt x="2994" y="2577"/>
                </a:lnTo>
                <a:cubicBezTo>
                  <a:pt x="2994" y="2577"/>
                  <a:pt x="3168" y="2588"/>
                  <a:pt x="3401" y="2588"/>
                </a:cubicBezTo>
                <a:cubicBezTo>
                  <a:pt x="3866" y="2588"/>
                  <a:pt x="4564" y="2544"/>
                  <a:pt x="4564" y="2283"/>
                </a:cubicBezTo>
                <a:cubicBezTo>
                  <a:pt x="4564" y="2021"/>
                  <a:pt x="3907" y="1974"/>
                  <a:pt x="3443" y="1974"/>
                </a:cubicBezTo>
                <a:cubicBezTo>
                  <a:pt x="3190" y="1974"/>
                  <a:pt x="2994" y="1988"/>
                  <a:pt x="2994" y="1988"/>
                </a:cubicBezTo>
                <a:cubicBezTo>
                  <a:pt x="2994" y="1988"/>
                  <a:pt x="4172" y="945"/>
                  <a:pt x="3890" y="663"/>
                </a:cubicBezTo>
                <a:cubicBezTo>
                  <a:pt x="3860" y="633"/>
                  <a:pt x="3821" y="620"/>
                  <a:pt x="3777" y="620"/>
                </a:cubicBezTo>
                <a:cubicBezTo>
                  <a:pt x="3400" y="620"/>
                  <a:pt x="2577" y="1571"/>
                  <a:pt x="2577" y="1571"/>
                </a:cubicBezTo>
                <a:cubicBezTo>
                  <a:pt x="2577" y="1571"/>
                  <a:pt x="2675" y="1"/>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0"/>
          <p:cNvSpPr/>
          <p:nvPr/>
        </p:nvSpPr>
        <p:spPr>
          <a:xfrm flipH="1">
            <a:off x="928683" y="2971677"/>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0"/>
          <p:cNvSpPr/>
          <p:nvPr/>
        </p:nvSpPr>
        <p:spPr>
          <a:xfrm flipH="1">
            <a:off x="4792483" y="4363790"/>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1E65E1C8-F9D6-440A-BF04-26E0DE30D6E4}"/>
                  </a:ext>
                </a:extLst>
              </p:cNvPr>
              <p:cNvSpPr txBox="1"/>
              <p:nvPr/>
            </p:nvSpPr>
            <p:spPr>
              <a:xfrm>
                <a:off x="889848" y="1274198"/>
                <a:ext cx="1205174" cy="8183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lang="es-MX" sz="1800" i="1" smtClean="0">
                              <a:latin typeface="Cambria Math" panose="02040503050406030204" pitchFamily="18" charset="0"/>
                            </a:rPr>
                          </m:ctrlPr>
                        </m:radPr>
                        <m:deg/>
                        <m:e>
                          <m:f>
                            <m:fPr>
                              <m:ctrlPr>
                                <a:rPr lang="es-MX" sz="1800" i="1" smtClean="0">
                                  <a:latin typeface="Cambria Math" panose="02040503050406030204" pitchFamily="18" charset="0"/>
                                </a:rPr>
                              </m:ctrlPr>
                            </m:fPr>
                            <m:num>
                              <m:r>
                                <a:rPr lang="es-MX" sz="1800" b="0" i="1" smtClean="0">
                                  <a:latin typeface="Cambria Math" panose="02040503050406030204" pitchFamily="18" charset="0"/>
                                </a:rPr>
                                <m:t>2 ∗</m:t>
                              </m:r>
                              <m:r>
                                <a:rPr lang="es-MX" sz="1800" b="0" i="1" smtClean="0">
                                  <a:latin typeface="Cambria Math" panose="02040503050406030204" pitchFamily="18" charset="0"/>
                                </a:rPr>
                                <m:t>𝐷</m:t>
                              </m:r>
                              <m:r>
                                <a:rPr lang="es-MX" sz="1800" b="0" i="1" smtClean="0">
                                  <a:latin typeface="Cambria Math" panose="02040503050406030204" pitchFamily="18" charset="0"/>
                                </a:rPr>
                                <m:t> ∗</m:t>
                              </m:r>
                              <m:r>
                                <a:rPr lang="es-MX" sz="1800" b="0" i="1" smtClean="0">
                                  <a:latin typeface="Cambria Math" panose="02040503050406030204" pitchFamily="18" charset="0"/>
                                </a:rPr>
                                <m:t>𝐾</m:t>
                              </m:r>
                            </m:num>
                            <m:den>
                              <m:r>
                                <a:rPr lang="es-MX" sz="1800" b="0" i="1" smtClean="0">
                                  <a:latin typeface="Cambria Math" panose="02040503050406030204" pitchFamily="18" charset="0"/>
                                </a:rPr>
                                <m:t>𝐻</m:t>
                              </m:r>
                            </m:den>
                          </m:f>
                        </m:e>
                      </m:rad>
                    </m:oMath>
                  </m:oMathPara>
                </a14:m>
                <a:endParaRPr lang="es-MX" dirty="0"/>
              </a:p>
            </p:txBody>
          </p:sp>
        </mc:Choice>
        <mc:Fallback xmlns="">
          <p:sp>
            <p:nvSpPr>
              <p:cNvPr id="2" name="CuadroTexto 1">
                <a:extLst>
                  <a:ext uri="{FF2B5EF4-FFF2-40B4-BE49-F238E27FC236}">
                    <a16:creationId xmlns:a16="http://schemas.microsoft.com/office/drawing/2014/main" id="{1E65E1C8-F9D6-440A-BF04-26E0DE30D6E4}"/>
                  </a:ext>
                </a:extLst>
              </p:cNvPr>
              <p:cNvSpPr txBox="1">
                <a:spLocks noRot="1" noChangeAspect="1" noMove="1" noResize="1" noEditPoints="1" noAdjustHandles="1" noChangeArrowheads="1" noChangeShapeType="1" noTextEdit="1"/>
              </p:cNvSpPr>
              <p:nvPr/>
            </p:nvSpPr>
            <p:spPr>
              <a:xfrm>
                <a:off x="889848" y="1274198"/>
                <a:ext cx="1205174" cy="818366"/>
              </a:xfrm>
              <a:prstGeom prst="rect">
                <a:avLst/>
              </a:prstGeom>
              <a:blipFill>
                <a:blip r:embed="rId3"/>
                <a:stretch>
                  <a:fillRect/>
                </a:stretch>
              </a:blipFill>
            </p:spPr>
            <p:txBody>
              <a:bodyPr/>
              <a:lstStyle/>
              <a:p>
                <a:r>
                  <a:rPr lang="es-MX">
                    <a:noFill/>
                  </a:rPr>
                  <a:t> </a:t>
                </a:r>
              </a:p>
            </p:txBody>
          </p:sp>
        </mc:Fallback>
      </mc:AlternateContent>
      <p:sp>
        <p:nvSpPr>
          <p:cNvPr id="3" name="CuadroTexto 2">
            <a:extLst>
              <a:ext uri="{FF2B5EF4-FFF2-40B4-BE49-F238E27FC236}">
                <a16:creationId xmlns:a16="http://schemas.microsoft.com/office/drawing/2014/main" id="{F4BA0EFB-EB6C-4ABB-8398-7AB284B7AD89}"/>
              </a:ext>
            </a:extLst>
          </p:cNvPr>
          <p:cNvSpPr txBox="1"/>
          <p:nvPr/>
        </p:nvSpPr>
        <p:spPr>
          <a:xfrm>
            <a:off x="361459" y="1477954"/>
            <a:ext cx="748381" cy="369332"/>
          </a:xfrm>
          <a:prstGeom prst="rect">
            <a:avLst/>
          </a:prstGeom>
          <a:noFill/>
        </p:spPr>
        <p:txBody>
          <a:bodyPr wrap="square" rtlCol="0">
            <a:spAutoFit/>
          </a:bodyPr>
          <a:lstStyle/>
          <a:p>
            <a:r>
              <a:rPr lang="es-MX" sz="1800" dirty="0">
                <a:latin typeface="Bahnschrift SemiBold" panose="020B0502040204020203" pitchFamily="34" charset="0"/>
              </a:rPr>
              <a:t>Q* =</a:t>
            </a:r>
          </a:p>
        </p:txBody>
      </p:sp>
      <mc:AlternateContent xmlns:mc="http://schemas.openxmlformats.org/markup-compatibility/2006" xmlns:a14="http://schemas.microsoft.com/office/drawing/2010/main">
        <mc:Choice Requires="a14">
          <p:sp>
            <p:nvSpPr>
              <p:cNvPr id="130" name="CuadroTexto 129">
                <a:extLst>
                  <a:ext uri="{FF2B5EF4-FFF2-40B4-BE49-F238E27FC236}">
                    <a16:creationId xmlns:a16="http://schemas.microsoft.com/office/drawing/2014/main" id="{7CB41458-C944-4D1E-8CF5-2A38B1ECB746}"/>
                  </a:ext>
                </a:extLst>
              </p:cNvPr>
              <p:cNvSpPr txBox="1"/>
              <p:nvPr/>
            </p:nvSpPr>
            <p:spPr>
              <a:xfrm>
                <a:off x="847397" y="2193523"/>
                <a:ext cx="1205174" cy="8183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lang="es-MX" sz="1800" i="1" smtClean="0">
                              <a:latin typeface="Cambria Math" panose="02040503050406030204" pitchFamily="18" charset="0"/>
                            </a:rPr>
                          </m:ctrlPr>
                        </m:radPr>
                        <m:deg/>
                        <m:e>
                          <m:f>
                            <m:fPr>
                              <m:ctrlPr>
                                <a:rPr lang="es-MX" sz="1800" i="1" smtClean="0">
                                  <a:latin typeface="Cambria Math" panose="02040503050406030204" pitchFamily="18" charset="0"/>
                                </a:rPr>
                              </m:ctrlPr>
                            </m:fPr>
                            <m:num>
                              <m:r>
                                <a:rPr lang="es-MX" sz="1800" b="0" i="1" smtClean="0">
                                  <a:latin typeface="Cambria Math" panose="02040503050406030204" pitchFamily="18" charset="0"/>
                                </a:rPr>
                                <m:t>2 ∗</m:t>
                              </m:r>
                              <m:r>
                                <a:rPr lang="es-MX" sz="1800" b="0" i="1" smtClean="0">
                                  <a:latin typeface="Cambria Math" panose="02040503050406030204" pitchFamily="18" charset="0"/>
                                </a:rPr>
                                <m:t>𝐷</m:t>
                              </m:r>
                              <m:r>
                                <a:rPr lang="es-MX" sz="1800" b="0" i="1" smtClean="0">
                                  <a:latin typeface="Cambria Math" panose="02040503050406030204" pitchFamily="18" charset="0"/>
                                </a:rPr>
                                <m:t> ∗</m:t>
                              </m:r>
                              <m:r>
                                <a:rPr lang="es-MX" sz="1800" b="0" i="1" smtClean="0">
                                  <a:latin typeface="Cambria Math" panose="02040503050406030204" pitchFamily="18" charset="0"/>
                                </a:rPr>
                                <m:t>𝐾</m:t>
                              </m:r>
                            </m:num>
                            <m:den>
                              <m:r>
                                <a:rPr lang="es-MX" sz="1800" b="0" i="1" smtClean="0">
                                  <a:latin typeface="Cambria Math" panose="02040503050406030204" pitchFamily="18" charset="0"/>
                                </a:rPr>
                                <m:t>𝑖</m:t>
                              </m:r>
                              <m:r>
                                <a:rPr lang="es-MX" sz="1800" b="0" i="1" smtClean="0">
                                  <a:latin typeface="Cambria Math" panose="02040503050406030204" pitchFamily="18" charset="0"/>
                                </a:rPr>
                                <m:t> ∗</m:t>
                              </m:r>
                              <m:r>
                                <a:rPr lang="es-MX" sz="1800" b="0" i="1" smtClean="0">
                                  <a:latin typeface="Cambria Math" panose="02040503050406030204" pitchFamily="18" charset="0"/>
                                </a:rPr>
                                <m:t>𝐶</m:t>
                              </m:r>
                            </m:den>
                          </m:f>
                        </m:e>
                      </m:rad>
                    </m:oMath>
                  </m:oMathPara>
                </a14:m>
                <a:endParaRPr lang="es-MX" dirty="0"/>
              </a:p>
            </p:txBody>
          </p:sp>
        </mc:Choice>
        <mc:Fallback xmlns="">
          <p:sp>
            <p:nvSpPr>
              <p:cNvPr id="130" name="CuadroTexto 129">
                <a:extLst>
                  <a:ext uri="{FF2B5EF4-FFF2-40B4-BE49-F238E27FC236}">
                    <a16:creationId xmlns:a16="http://schemas.microsoft.com/office/drawing/2014/main" id="{7CB41458-C944-4D1E-8CF5-2A38B1ECB746}"/>
                  </a:ext>
                </a:extLst>
              </p:cNvPr>
              <p:cNvSpPr txBox="1">
                <a:spLocks noRot="1" noChangeAspect="1" noMove="1" noResize="1" noEditPoints="1" noAdjustHandles="1" noChangeArrowheads="1" noChangeShapeType="1" noTextEdit="1"/>
              </p:cNvSpPr>
              <p:nvPr/>
            </p:nvSpPr>
            <p:spPr>
              <a:xfrm>
                <a:off x="847397" y="2193523"/>
                <a:ext cx="1205174" cy="818366"/>
              </a:xfrm>
              <a:prstGeom prst="rect">
                <a:avLst/>
              </a:prstGeom>
              <a:blipFill>
                <a:blip r:embed="rId4"/>
                <a:stretch>
                  <a:fillRect/>
                </a:stretch>
              </a:blipFill>
            </p:spPr>
            <p:txBody>
              <a:bodyPr/>
              <a:lstStyle/>
              <a:p>
                <a:r>
                  <a:rPr lang="es-MX">
                    <a:noFill/>
                  </a:rPr>
                  <a:t> </a:t>
                </a:r>
              </a:p>
            </p:txBody>
          </p:sp>
        </mc:Fallback>
      </mc:AlternateContent>
      <p:sp>
        <p:nvSpPr>
          <p:cNvPr id="132" name="CuadroTexto 131">
            <a:extLst>
              <a:ext uri="{FF2B5EF4-FFF2-40B4-BE49-F238E27FC236}">
                <a16:creationId xmlns:a16="http://schemas.microsoft.com/office/drawing/2014/main" id="{8FA37028-7F8B-4EFD-98DC-1C0072282E67}"/>
              </a:ext>
            </a:extLst>
          </p:cNvPr>
          <p:cNvSpPr txBox="1"/>
          <p:nvPr/>
        </p:nvSpPr>
        <p:spPr>
          <a:xfrm>
            <a:off x="339580" y="2446735"/>
            <a:ext cx="748381" cy="369332"/>
          </a:xfrm>
          <a:prstGeom prst="rect">
            <a:avLst/>
          </a:prstGeom>
          <a:noFill/>
        </p:spPr>
        <p:txBody>
          <a:bodyPr wrap="square" rtlCol="0">
            <a:spAutoFit/>
          </a:bodyPr>
          <a:lstStyle/>
          <a:p>
            <a:r>
              <a:rPr lang="es-MX" sz="1800" dirty="0">
                <a:latin typeface="Bahnschrift SemiBold" panose="020B0502040204020203" pitchFamily="34" charset="0"/>
              </a:rPr>
              <a:t>Q* =</a:t>
            </a:r>
          </a:p>
        </p:txBody>
      </p:sp>
      <mc:AlternateContent xmlns:mc="http://schemas.openxmlformats.org/markup-compatibility/2006" xmlns:a14="http://schemas.microsoft.com/office/drawing/2010/main">
        <mc:Choice Requires="a14">
          <p:sp>
            <p:nvSpPr>
              <p:cNvPr id="133" name="CuadroTexto 132">
                <a:extLst>
                  <a:ext uri="{FF2B5EF4-FFF2-40B4-BE49-F238E27FC236}">
                    <a16:creationId xmlns:a16="http://schemas.microsoft.com/office/drawing/2014/main" id="{E4C41202-EA1A-4FFE-9C04-C58003B0DA0C}"/>
                  </a:ext>
                </a:extLst>
              </p:cNvPr>
              <p:cNvSpPr txBox="1"/>
              <p:nvPr/>
            </p:nvSpPr>
            <p:spPr>
              <a:xfrm>
                <a:off x="543441" y="3173881"/>
                <a:ext cx="2319911" cy="8406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MX" sz="1800" b="0" i="1" smtClean="0">
                          <a:latin typeface="Cambria Math" panose="02040503050406030204" pitchFamily="18" charset="0"/>
                        </a:rPr>
                        <m:t>=</m:t>
                      </m:r>
                      <m:rad>
                        <m:radPr>
                          <m:degHide m:val="on"/>
                          <m:ctrlPr>
                            <a:rPr lang="es-MX" sz="1800" i="1" smtClean="0">
                              <a:latin typeface="Cambria Math" panose="02040503050406030204" pitchFamily="18" charset="0"/>
                            </a:rPr>
                          </m:ctrlPr>
                        </m:radPr>
                        <m:deg/>
                        <m:e>
                          <m:f>
                            <m:fPr>
                              <m:ctrlPr>
                                <a:rPr lang="es-MX" sz="1800" i="1" smtClean="0">
                                  <a:latin typeface="Cambria Math" panose="02040503050406030204" pitchFamily="18" charset="0"/>
                                </a:rPr>
                              </m:ctrlPr>
                            </m:fPr>
                            <m:num>
                              <m:r>
                                <a:rPr lang="es-MX" sz="1800" b="0" i="1" smtClean="0">
                                  <a:latin typeface="Cambria Math" panose="02040503050406030204" pitchFamily="18" charset="0"/>
                                </a:rPr>
                                <m:t>2 ∗18 000 ∗100</m:t>
                              </m:r>
                            </m:num>
                            <m:den>
                              <m:r>
                                <a:rPr lang="es-MX" sz="1800" b="0" i="1" smtClean="0">
                                  <a:latin typeface="Cambria Math" panose="02040503050406030204" pitchFamily="18" charset="0"/>
                                </a:rPr>
                                <m:t>0.30 ∗20</m:t>
                              </m:r>
                            </m:den>
                          </m:f>
                        </m:e>
                      </m:rad>
                    </m:oMath>
                  </m:oMathPara>
                </a14:m>
                <a:endParaRPr lang="es-MX" dirty="0"/>
              </a:p>
            </p:txBody>
          </p:sp>
        </mc:Choice>
        <mc:Fallback xmlns="">
          <p:sp>
            <p:nvSpPr>
              <p:cNvPr id="133" name="CuadroTexto 132">
                <a:extLst>
                  <a:ext uri="{FF2B5EF4-FFF2-40B4-BE49-F238E27FC236}">
                    <a16:creationId xmlns:a16="http://schemas.microsoft.com/office/drawing/2014/main" id="{E4C41202-EA1A-4FFE-9C04-C58003B0DA0C}"/>
                  </a:ext>
                </a:extLst>
              </p:cNvPr>
              <p:cNvSpPr txBox="1">
                <a:spLocks noRot="1" noChangeAspect="1" noMove="1" noResize="1" noEditPoints="1" noAdjustHandles="1" noChangeArrowheads="1" noChangeShapeType="1" noTextEdit="1"/>
              </p:cNvSpPr>
              <p:nvPr/>
            </p:nvSpPr>
            <p:spPr>
              <a:xfrm>
                <a:off x="543441" y="3173881"/>
                <a:ext cx="2319911" cy="840679"/>
              </a:xfrm>
              <a:prstGeom prst="rect">
                <a:avLst/>
              </a:prstGeom>
              <a:blipFill>
                <a:blip r:embed="rId5"/>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34" name="CuadroTexto 133">
                <a:extLst>
                  <a:ext uri="{FF2B5EF4-FFF2-40B4-BE49-F238E27FC236}">
                    <a16:creationId xmlns:a16="http://schemas.microsoft.com/office/drawing/2014/main" id="{AECD53D0-FF3A-451F-81FC-5A1B55454750}"/>
                  </a:ext>
                </a:extLst>
              </p:cNvPr>
              <p:cNvSpPr txBox="1"/>
              <p:nvPr/>
            </p:nvSpPr>
            <p:spPr>
              <a:xfrm>
                <a:off x="389038" y="4134747"/>
                <a:ext cx="146275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MX" sz="1800" b="0" i="1" smtClean="0">
                          <a:latin typeface="Cambria Math" panose="02040503050406030204" pitchFamily="18" charset="0"/>
                        </a:rPr>
                        <m:t>=774.60</m:t>
                      </m:r>
                    </m:oMath>
                  </m:oMathPara>
                </a14:m>
                <a:endParaRPr lang="es-MX" dirty="0"/>
              </a:p>
            </p:txBody>
          </p:sp>
        </mc:Choice>
        <mc:Fallback xmlns="">
          <p:sp>
            <p:nvSpPr>
              <p:cNvPr id="134" name="CuadroTexto 133">
                <a:extLst>
                  <a:ext uri="{FF2B5EF4-FFF2-40B4-BE49-F238E27FC236}">
                    <a16:creationId xmlns:a16="http://schemas.microsoft.com/office/drawing/2014/main" id="{AECD53D0-FF3A-451F-81FC-5A1B55454750}"/>
                  </a:ext>
                </a:extLst>
              </p:cNvPr>
              <p:cNvSpPr txBox="1">
                <a:spLocks noRot="1" noChangeAspect="1" noMove="1" noResize="1" noEditPoints="1" noAdjustHandles="1" noChangeArrowheads="1" noChangeShapeType="1" noTextEdit="1"/>
              </p:cNvSpPr>
              <p:nvPr/>
            </p:nvSpPr>
            <p:spPr>
              <a:xfrm>
                <a:off x="389038" y="4134747"/>
                <a:ext cx="1462751" cy="276999"/>
              </a:xfrm>
              <a:prstGeom prst="rect">
                <a:avLst/>
              </a:prstGeom>
              <a:blipFill>
                <a:blip r:embed="rId6"/>
                <a:stretch>
                  <a:fillRect b="-8696"/>
                </a:stretch>
              </a:blipFill>
            </p:spPr>
            <p:txBody>
              <a:bodyPr/>
              <a:lstStyle/>
              <a:p>
                <a:r>
                  <a:rPr lang="es-MX">
                    <a:noFill/>
                  </a:rPr>
                  <a:t> </a:t>
                </a:r>
              </a:p>
            </p:txBody>
          </p:sp>
        </mc:Fallback>
      </mc:AlternateContent>
      <p:sp>
        <p:nvSpPr>
          <p:cNvPr id="135" name="CuadroTexto 134">
            <a:extLst>
              <a:ext uri="{FF2B5EF4-FFF2-40B4-BE49-F238E27FC236}">
                <a16:creationId xmlns:a16="http://schemas.microsoft.com/office/drawing/2014/main" id="{6CEE8940-AD9C-4B1F-9E77-CE7403E6F52C}"/>
              </a:ext>
            </a:extLst>
          </p:cNvPr>
          <p:cNvSpPr txBox="1"/>
          <p:nvPr/>
        </p:nvSpPr>
        <p:spPr>
          <a:xfrm>
            <a:off x="2875806" y="1191604"/>
            <a:ext cx="5698792" cy="646331"/>
          </a:xfrm>
          <a:prstGeom prst="rect">
            <a:avLst/>
          </a:prstGeom>
          <a:noFill/>
        </p:spPr>
        <p:txBody>
          <a:bodyPr wrap="square" rtlCol="0">
            <a:spAutoFit/>
          </a:bodyPr>
          <a:lstStyle/>
          <a:p>
            <a:r>
              <a:rPr lang="es-MX" sz="1800" dirty="0">
                <a:latin typeface="Bahnschrift SemiBold" panose="020B0502040204020203" pitchFamily="34" charset="0"/>
              </a:rPr>
              <a:t>Costo anual cuando Q = 774</a:t>
            </a:r>
          </a:p>
          <a:p>
            <a:r>
              <a:rPr lang="es-MX" sz="1800" dirty="0">
                <a:latin typeface="Bahnschrift SemiBold" panose="020B0502040204020203" pitchFamily="34" charset="0"/>
              </a:rPr>
              <a:t>{Costo total anual} = (K * D/Q) + (C * D) + (1/2 Q * i * C)</a:t>
            </a:r>
          </a:p>
        </p:txBody>
      </p:sp>
      <mc:AlternateContent xmlns:mc="http://schemas.openxmlformats.org/markup-compatibility/2006" xmlns:a14="http://schemas.microsoft.com/office/drawing/2010/main">
        <mc:Choice Requires="a14">
          <p:sp>
            <p:nvSpPr>
              <p:cNvPr id="136" name="CuadroTexto 135">
                <a:extLst>
                  <a:ext uri="{FF2B5EF4-FFF2-40B4-BE49-F238E27FC236}">
                    <a16:creationId xmlns:a16="http://schemas.microsoft.com/office/drawing/2014/main" id="{33EB29F6-6427-41AC-88A0-0A991C514B22}"/>
                  </a:ext>
                </a:extLst>
              </p:cNvPr>
              <p:cNvSpPr txBox="1"/>
              <p:nvPr/>
            </p:nvSpPr>
            <p:spPr>
              <a:xfrm>
                <a:off x="2863352" y="1863353"/>
                <a:ext cx="5505831" cy="6223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MX" sz="1800" b="0" i="1" smtClean="0">
                          <a:latin typeface="Cambria Math" panose="02040503050406030204" pitchFamily="18" charset="0"/>
                        </a:rPr>
                        <m:t>=</m:t>
                      </m:r>
                      <m:d>
                        <m:dPr>
                          <m:ctrlPr>
                            <a:rPr lang="es-MX" sz="1800" b="0" i="1" smtClean="0">
                              <a:latin typeface="Cambria Math" panose="02040503050406030204" pitchFamily="18" charset="0"/>
                            </a:rPr>
                          </m:ctrlPr>
                        </m:dPr>
                        <m:e>
                          <m:f>
                            <m:fPr>
                              <m:ctrlPr>
                                <a:rPr lang="es-MX" sz="1800" b="0" i="1" smtClean="0">
                                  <a:latin typeface="Cambria Math" panose="02040503050406030204" pitchFamily="18" charset="0"/>
                                </a:rPr>
                              </m:ctrlPr>
                            </m:fPr>
                            <m:num>
                              <m:r>
                                <a:rPr lang="es-MX" sz="1800" b="0" i="1" smtClean="0">
                                  <a:latin typeface="Cambria Math" panose="02040503050406030204" pitchFamily="18" charset="0"/>
                                </a:rPr>
                                <m:t>100∗18 000</m:t>
                              </m:r>
                            </m:num>
                            <m:den>
                              <m:r>
                                <a:rPr lang="es-MX" sz="1800" b="0" i="1" smtClean="0">
                                  <a:latin typeface="Cambria Math" panose="02040503050406030204" pitchFamily="18" charset="0"/>
                                </a:rPr>
                                <m:t>774</m:t>
                              </m:r>
                            </m:den>
                          </m:f>
                        </m:e>
                      </m:d>
                      <m:r>
                        <a:rPr lang="es-MX" sz="1800" b="0" i="1" smtClean="0">
                          <a:latin typeface="Cambria Math" panose="02040503050406030204" pitchFamily="18" charset="0"/>
                        </a:rPr>
                        <m:t>+</m:t>
                      </m:r>
                      <m:d>
                        <m:dPr>
                          <m:ctrlPr>
                            <a:rPr lang="es-MX" sz="1800" b="0" i="1" smtClean="0">
                              <a:latin typeface="Cambria Math" panose="02040503050406030204" pitchFamily="18" charset="0"/>
                            </a:rPr>
                          </m:ctrlPr>
                        </m:dPr>
                        <m:e>
                          <m:r>
                            <a:rPr lang="es-MX" sz="1800" b="0" i="1" smtClean="0">
                              <a:latin typeface="Cambria Math" panose="02040503050406030204" pitchFamily="18" charset="0"/>
                            </a:rPr>
                            <m:t>20∗18 000</m:t>
                          </m:r>
                        </m:e>
                      </m:d>
                      <m:r>
                        <a:rPr lang="es-MX" sz="1800" b="0" i="1" smtClean="0">
                          <a:latin typeface="Cambria Math" panose="02040503050406030204" pitchFamily="18" charset="0"/>
                        </a:rPr>
                        <m:t>+(</m:t>
                      </m:r>
                      <m:f>
                        <m:fPr>
                          <m:ctrlPr>
                            <a:rPr lang="es-MX" sz="1800" b="0" i="1" smtClean="0">
                              <a:latin typeface="Cambria Math" panose="02040503050406030204" pitchFamily="18" charset="0"/>
                            </a:rPr>
                          </m:ctrlPr>
                        </m:fPr>
                        <m:num>
                          <m:r>
                            <a:rPr lang="es-MX" sz="1800" b="0" i="1" smtClean="0">
                              <a:latin typeface="Cambria Math" panose="02040503050406030204" pitchFamily="18" charset="0"/>
                            </a:rPr>
                            <m:t>774</m:t>
                          </m:r>
                        </m:num>
                        <m:den>
                          <m:r>
                            <a:rPr lang="es-MX" sz="1800" b="0" i="1" smtClean="0">
                              <a:latin typeface="Cambria Math" panose="02040503050406030204" pitchFamily="18" charset="0"/>
                            </a:rPr>
                            <m:t>2∗0.30∗20</m:t>
                          </m:r>
                        </m:den>
                      </m:f>
                      <m:r>
                        <a:rPr lang="es-MX" sz="1800" b="0" i="1" smtClean="0">
                          <a:latin typeface="Cambria Math" panose="02040503050406030204" pitchFamily="18" charset="0"/>
                        </a:rPr>
                        <m:t>)</m:t>
                      </m:r>
                    </m:oMath>
                  </m:oMathPara>
                </a14:m>
                <a:endParaRPr lang="es-MX" dirty="0"/>
              </a:p>
            </p:txBody>
          </p:sp>
        </mc:Choice>
        <mc:Fallback xmlns="">
          <p:sp>
            <p:nvSpPr>
              <p:cNvPr id="136" name="CuadroTexto 135">
                <a:extLst>
                  <a:ext uri="{FF2B5EF4-FFF2-40B4-BE49-F238E27FC236}">
                    <a16:creationId xmlns:a16="http://schemas.microsoft.com/office/drawing/2014/main" id="{33EB29F6-6427-41AC-88A0-0A991C514B22}"/>
                  </a:ext>
                </a:extLst>
              </p:cNvPr>
              <p:cNvSpPr txBox="1">
                <a:spLocks noRot="1" noChangeAspect="1" noMove="1" noResize="1" noEditPoints="1" noAdjustHandles="1" noChangeArrowheads="1" noChangeShapeType="1" noTextEdit="1"/>
              </p:cNvSpPr>
              <p:nvPr/>
            </p:nvSpPr>
            <p:spPr>
              <a:xfrm>
                <a:off x="2863352" y="1863353"/>
                <a:ext cx="5505831" cy="622350"/>
              </a:xfrm>
              <a:prstGeom prst="rect">
                <a:avLst/>
              </a:prstGeom>
              <a:blipFill>
                <a:blip r:embed="rId7"/>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37" name="CuadroTexto 136">
                <a:extLst>
                  <a:ext uri="{FF2B5EF4-FFF2-40B4-BE49-F238E27FC236}">
                    <a16:creationId xmlns:a16="http://schemas.microsoft.com/office/drawing/2014/main" id="{E8061186-5FE2-46CE-B0F6-16C15097B19B}"/>
                  </a:ext>
                </a:extLst>
              </p:cNvPr>
              <p:cNvSpPr txBox="1"/>
              <p:nvPr/>
            </p:nvSpPr>
            <p:spPr>
              <a:xfrm>
                <a:off x="2995509" y="2535963"/>
                <a:ext cx="309587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MX" sz="1800" b="0" i="1" smtClean="0">
                          <a:latin typeface="Cambria Math" panose="02040503050406030204" pitchFamily="18" charset="0"/>
                        </a:rPr>
                        <m:t>=2325.58+360 000+2322</m:t>
                      </m:r>
                    </m:oMath>
                  </m:oMathPara>
                </a14:m>
                <a:endParaRPr lang="es-MX" dirty="0"/>
              </a:p>
            </p:txBody>
          </p:sp>
        </mc:Choice>
        <mc:Fallback xmlns="">
          <p:sp>
            <p:nvSpPr>
              <p:cNvPr id="137" name="CuadroTexto 136">
                <a:extLst>
                  <a:ext uri="{FF2B5EF4-FFF2-40B4-BE49-F238E27FC236}">
                    <a16:creationId xmlns:a16="http://schemas.microsoft.com/office/drawing/2014/main" id="{E8061186-5FE2-46CE-B0F6-16C15097B19B}"/>
                  </a:ext>
                </a:extLst>
              </p:cNvPr>
              <p:cNvSpPr txBox="1">
                <a:spLocks noRot="1" noChangeAspect="1" noMove="1" noResize="1" noEditPoints="1" noAdjustHandles="1" noChangeArrowheads="1" noChangeShapeType="1" noTextEdit="1"/>
              </p:cNvSpPr>
              <p:nvPr/>
            </p:nvSpPr>
            <p:spPr>
              <a:xfrm>
                <a:off x="2995509" y="2535963"/>
                <a:ext cx="3095877" cy="276999"/>
              </a:xfrm>
              <a:prstGeom prst="rect">
                <a:avLst/>
              </a:prstGeom>
              <a:blipFill>
                <a:blip r:embed="rId8"/>
                <a:stretch>
                  <a:fillRect b="-11111"/>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38" name="CuadroTexto 137">
                <a:extLst>
                  <a:ext uri="{FF2B5EF4-FFF2-40B4-BE49-F238E27FC236}">
                    <a16:creationId xmlns:a16="http://schemas.microsoft.com/office/drawing/2014/main" id="{D81A5D3F-6514-4A39-8AFD-0779E286939E}"/>
                  </a:ext>
                </a:extLst>
              </p:cNvPr>
              <p:cNvSpPr txBox="1"/>
              <p:nvPr/>
            </p:nvSpPr>
            <p:spPr>
              <a:xfrm>
                <a:off x="3066439" y="4724685"/>
                <a:ext cx="156641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MX" sz="1800" b="0" i="1" smtClean="0">
                          <a:latin typeface="Cambria Math" panose="02040503050406030204" pitchFamily="18" charset="0"/>
                        </a:rPr>
                        <m:t>=364 647.58</m:t>
                      </m:r>
                    </m:oMath>
                  </m:oMathPara>
                </a14:m>
                <a:endParaRPr lang="es-MX" dirty="0"/>
              </a:p>
            </p:txBody>
          </p:sp>
        </mc:Choice>
        <mc:Fallback xmlns="">
          <p:sp>
            <p:nvSpPr>
              <p:cNvPr id="138" name="CuadroTexto 137">
                <a:extLst>
                  <a:ext uri="{FF2B5EF4-FFF2-40B4-BE49-F238E27FC236}">
                    <a16:creationId xmlns:a16="http://schemas.microsoft.com/office/drawing/2014/main" id="{D81A5D3F-6514-4A39-8AFD-0779E286939E}"/>
                  </a:ext>
                </a:extLst>
              </p:cNvPr>
              <p:cNvSpPr txBox="1">
                <a:spLocks noRot="1" noChangeAspect="1" noMove="1" noResize="1" noEditPoints="1" noAdjustHandles="1" noChangeArrowheads="1" noChangeShapeType="1" noTextEdit="1"/>
              </p:cNvSpPr>
              <p:nvPr/>
            </p:nvSpPr>
            <p:spPr>
              <a:xfrm>
                <a:off x="3066439" y="4724685"/>
                <a:ext cx="1566410" cy="276999"/>
              </a:xfrm>
              <a:prstGeom prst="rect">
                <a:avLst/>
              </a:prstGeom>
              <a:blipFill>
                <a:blip r:embed="rId9"/>
                <a:stretch>
                  <a:fillRect b="-11111"/>
                </a:stretch>
              </a:blipFill>
            </p:spPr>
            <p:txBody>
              <a:bodyPr/>
              <a:lstStyle/>
              <a:p>
                <a:r>
                  <a:rPr lang="es-MX">
                    <a:noFill/>
                  </a:rPr>
                  <a:t> </a:t>
                </a:r>
              </a:p>
            </p:txBody>
          </p:sp>
        </mc:Fallback>
      </mc:AlternateContent>
      <p:sp>
        <p:nvSpPr>
          <p:cNvPr id="139" name="CuadroTexto 138">
            <a:extLst>
              <a:ext uri="{FF2B5EF4-FFF2-40B4-BE49-F238E27FC236}">
                <a16:creationId xmlns:a16="http://schemas.microsoft.com/office/drawing/2014/main" id="{2CC11709-0E8F-420E-B16D-3D722CE4C71E}"/>
              </a:ext>
            </a:extLst>
          </p:cNvPr>
          <p:cNvSpPr txBox="1"/>
          <p:nvPr/>
        </p:nvSpPr>
        <p:spPr>
          <a:xfrm>
            <a:off x="2863352" y="2998141"/>
            <a:ext cx="5698792" cy="646331"/>
          </a:xfrm>
          <a:prstGeom prst="rect">
            <a:avLst/>
          </a:prstGeom>
          <a:noFill/>
        </p:spPr>
        <p:txBody>
          <a:bodyPr wrap="square" rtlCol="0">
            <a:spAutoFit/>
          </a:bodyPr>
          <a:lstStyle/>
          <a:p>
            <a:r>
              <a:rPr lang="es-MX" sz="1800" dirty="0">
                <a:latin typeface="Bahnschrift SemiBold" panose="020B0502040204020203" pitchFamily="34" charset="0"/>
              </a:rPr>
              <a:t>Costo anual cuando Q = 775</a:t>
            </a:r>
          </a:p>
          <a:p>
            <a:r>
              <a:rPr lang="es-MX" sz="1800" dirty="0">
                <a:latin typeface="Bahnschrift SemiBold" panose="020B0502040204020203" pitchFamily="34" charset="0"/>
              </a:rPr>
              <a:t>{Costo total anual} = (K * D/Q) + (C * D) + (1/2 Q * i * C)</a:t>
            </a:r>
          </a:p>
        </p:txBody>
      </p:sp>
      <mc:AlternateContent xmlns:mc="http://schemas.openxmlformats.org/markup-compatibility/2006" xmlns:a14="http://schemas.microsoft.com/office/drawing/2010/main">
        <mc:Choice Requires="a14">
          <p:sp>
            <p:nvSpPr>
              <p:cNvPr id="140" name="CuadroTexto 139">
                <a:extLst>
                  <a:ext uri="{FF2B5EF4-FFF2-40B4-BE49-F238E27FC236}">
                    <a16:creationId xmlns:a16="http://schemas.microsoft.com/office/drawing/2014/main" id="{41105E79-BF41-4660-9B63-3DC8D5ED5A74}"/>
                  </a:ext>
                </a:extLst>
              </p:cNvPr>
              <p:cNvSpPr txBox="1"/>
              <p:nvPr/>
            </p:nvSpPr>
            <p:spPr>
              <a:xfrm>
                <a:off x="2972287" y="3715319"/>
                <a:ext cx="5505831" cy="6223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MX" sz="1800" b="0" i="1" smtClean="0">
                          <a:latin typeface="Cambria Math" panose="02040503050406030204" pitchFamily="18" charset="0"/>
                        </a:rPr>
                        <m:t>=</m:t>
                      </m:r>
                      <m:d>
                        <m:dPr>
                          <m:ctrlPr>
                            <a:rPr lang="es-MX" sz="1800" b="0" i="1" smtClean="0">
                              <a:latin typeface="Cambria Math" panose="02040503050406030204" pitchFamily="18" charset="0"/>
                            </a:rPr>
                          </m:ctrlPr>
                        </m:dPr>
                        <m:e>
                          <m:f>
                            <m:fPr>
                              <m:ctrlPr>
                                <a:rPr lang="es-MX" sz="1800" b="0" i="1" smtClean="0">
                                  <a:latin typeface="Cambria Math" panose="02040503050406030204" pitchFamily="18" charset="0"/>
                                </a:rPr>
                              </m:ctrlPr>
                            </m:fPr>
                            <m:num>
                              <m:r>
                                <a:rPr lang="es-MX" sz="1800" b="0" i="1" smtClean="0">
                                  <a:latin typeface="Cambria Math" panose="02040503050406030204" pitchFamily="18" charset="0"/>
                                </a:rPr>
                                <m:t>100∗18 000</m:t>
                              </m:r>
                            </m:num>
                            <m:den>
                              <m:r>
                                <a:rPr lang="es-MX" sz="1800" b="0" i="1" smtClean="0">
                                  <a:latin typeface="Cambria Math" panose="02040503050406030204" pitchFamily="18" charset="0"/>
                                </a:rPr>
                                <m:t>774</m:t>
                              </m:r>
                            </m:den>
                          </m:f>
                        </m:e>
                      </m:d>
                      <m:r>
                        <a:rPr lang="es-MX" sz="1800" b="0" i="1" smtClean="0">
                          <a:latin typeface="Cambria Math" panose="02040503050406030204" pitchFamily="18" charset="0"/>
                        </a:rPr>
                        <m:t>+</m:t>
                      </m:r>
                      <m:d>
                        <m:dPr>
                          <m:ctrlPr>
                            <a:rPr lang="es-MX" sz="1800" b="0" i="1" smtClean="0">
                              <a:latin typeface="Cambria Math" panose="02040503050406030204" pitchFamily="18" charset="0"/>
                            </a:rPr>
                          </m:ctrlPr>
                        </m:dPr>
                        <m:e>
                          <m:r>
                            <a:rPr lang="es-MX" sz="1800" b="0" i="1" smtClean="0">
                              <a:latin typeface="Cambria Math" panose="02040503050406030204" pitchFamily="18" charset="0"/>
                            </a:rPr>
                            <m:t>20∗18 000</m:t>
                          </m:r>
                        </m:e>
                      </m:d>
                      <m:r>
                        <a:rPr lang="es-MX" sz="1800" b="0" i="1" smtClean="0">
                          <a:latin typeface="Cambria Math" panose="02040503050406030204" pitchFamily="18" charset="0"/>
                        </a:rPr>
                        <m:t>+(</m:t>
                      </m:r>
                      <m:f>
                        <m:fPr>
                          <m:ctrlPr>
                            <a:rPr lang="es-MX" sz="1800" b="0" i="1" smtClean="0">
                              <a:latin typeface="Cambria Math" panose="02040503050406030204" pitchFamily="18" charset="0"/>
                            </a:rPr>
                          </m:ctrlPr>
                        </m:fPr>
                        <m:num>
                          <m:r>
                            <a:rPr lang="es-MX" sz="1800" b="0" i="1" smtClean="0">
                              <a:latin typeface="Cambria Math" panose="02040503050406030204" pitchFamily="18" charset="0"/>
                            </a:rPr>
                            <m:t>775</m:t>
                          </m:r>
                        </m:num>
                        <m:den>
                          <m:r>
                            <a:rPr lang="es-MX" sz="1800" b="0" i="1" smtClean="0">
                              <a:latin typeface="Cambria Math" panose="02040503050406030204" pitchFamily="18" charset="0"/>
                            </a:rPr>
                            <m:t>2∗0.30∗20</m:t>
                          </m:r>
                        </m:den>
                      </m:f>
                      <m:r>
                        <a:rPr lang="es-MX" sz="1800" b="0" i="1" smtClean="0">
                          <a:latin typeface="Cambria Math" panose="02040503050406030204" pitchFamily="18" charset="0"/>
                        </a:rPr>
                        <m:t>)</m:t>
                      </m:r>
                    </m:oMath>
                  </m:oMathPara>
                </a14:m>
                <a:endParaRPr lang="es-MX" dirty="0"/>
              </a:p>
            </p:txBody>
          </p:sp>
        </mc:Choice>
        <mc:Fallback xmlns="">
          <p:sp>
            <p:nvSpPr>
              <p:cNvPr id="140" name="CuadroTexto 139">
                <a:extLst>
                  <a:ext uri="{FF2B5EF4-FFF2-40B4-BE49-F238E27FC236}">
                    <a16:creationId xmlns:a16="http://schemas.microsoft.com/office/drawing/2014/main" id="{41105E79-BF41-4660-9B63-3DC8D5ED5A74}"/>
                  </a:ext>
                </a:extLst>
              </p:cNvPr>
              <p:cNvSpPr txBox="1">
                <a:spLocks noRot="1" noChangeAspect="1" noMove="1" noResize="1" noEditPoints="1" noAdjustHandles="1" noChangeArrowheads="1" noChangeShapeType="1" noTextEdit="1"/>
              </p:cNvSpPr>
              <p:nvPr/>
            </p:nvSpPr>
            <p:spPr>
              <a:xfrm>
                <a:off x="2972287" y="3715319"/>
                <a:ext cx="5505831" cy="622350"/>
              </a:xfrm>
              <a:prstGeom prst="rect">
                <a:avLst/>
              </a:prstGeom>
              <a:blipFill>
                <a:blip r:embed="rId10"/>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41" name="CuadroTexto 140">
                <a:extLst>
                  <a:ext uri="{FF2B5EF4-FFF2-40B4-BE49-F238E27FC236}">
                    <a16:creationId xmlns:a16="http://schemas.microsoft.com/office/drawing/2014/main" id="{91E2AB63-E700-4799-93EF-87ECF2BCBCCD}"/>
                  </a:ext>
                </a:extLst>
              </p:cNvPr>
              <p:cNvSpPr txBox="1"/>
              <p:nvPr/>
            </p:nvSpPr>
            <p:spPr>
              <a:xfrm>
                <a:off x="3076387" y="4411746"/>
                <a:ext cx="309587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MX" sz="1800" b="0" i="1" smtClean="0">
                          <a:latin typeface="Cambria Math" panose="02040503050406030204" pitchFamily="18" charset="0"/>
                        </a:rPr>
                        <m:t>=2322.58+360 000+2325</m:t>
                      </m:r>
                    </m:oMath>
                  </m:oMathPara>
                </a14:m>
                <a:endParaRPr lang="es-MX" dirty="0"/>
              </a:p>
            </p:txBody>
          </p:sp>
        </mc:Choice>
        <mc:Fallback xmlns="">
          <p:sp>
            <p:nvSpPr>
              <p:cNvPr id="141" name="CuadroTexto 140">
                <a:extLst>
                  <a:ext uri="{FF2B5EF4-FFF2-40B4-BE49-F238E27FC236}">
                    <a16:creationId xmlns:a16="http://schemas.microsoft.com/office/drawing/2014/main" id="{91E2AB63-E700-4799-93EF-87ECF2BCBCCD}"/>
                  </a:ext>
                </a:extLst>
              </p:cNvPr>
              <p:cNvSpPr txBox="1">
                <a:spLocks noRot="1" noChangeAspect="1" noMove="1" noResize="1" noEditPoints="1" noAdjustHandles="1" noChangeArrowheads="1" noChangeShapeType="1" noTextEdit="1"/>
              </p:cNvSpPr>
              <p:nvPr/>
            </p:nvSpPr>
            <p:spPr>
              <a:xfrm>
                <a:off x="3076387" y="4411746"/>
                <a:ext cx="3095877" cy="276999"/>
              </a:xfrm>
              <a:prstGeom prst="rect">
                <a:avLst/>
              </a:prstGeom>
              <a:blipFill>
                <a:blip r:embed="rId11"/>
                <a:stretch>
                  <a:fillRect b="-11111"/>
                </a:stretch>
              </a:blipFill>
            </p:spPr>
            <p:txBody>
              <a:bodyPr/>
              <a:lstStyle/>
              <a:p>
                <a:r>
                  <a:rPr lang="es-MX">
                    <a:noFill/>
                  </a:rPr>
                  <a:t> </a:t>
                </a:r>
              </a:p>
            </p:txBody>
          </p:sp>
        </mc:Fallback>
      </mc:AlternateContent>
      <p:cxnSp>
        <p:nvCxnSpPr>
          <p:cNvPr id="5" name="Conector recto 4">
            <a:extLst>
              <a:ext uri="{FF2B5EF4-FFF2-40B4-BE49-F238E27FC236}">
                <a16:creationId xmlns:a16="http://schemas.microsoft.com/office/drawing/2014/main" id="{BBE6EDFF-E793-47EC-9B1C-84B159306AED}"/>
              </a:ext>
            </a:extLst>
          </p:cNvPr>
          <p:cNvCxnSpPr>
            <a:cxnSpLocks/>
          </p:cNvCxnSpPr>
          <p:nvPr/>
        </p:nvCxnSpPr>
        <p:spPr>
          <a:xfrm>
            <a:off x="2863352" y="1176697"/>
            <a:ext cx="40325" cy="3894744"/>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6" name="CuadroTexto 145">
                <a:extLst>
                  <a:ext uri="{FF2B5EF4-FFF2-40B4-BE49-F238E27FC236}">
                    <a16:creationId xmlns:a16="http://schemas.microsoft.com/office/drawing/2014/main" id="{4E6C1D01-B149-40F7-AE81-CB4EF77BDA47}"/>
                  </a:ext>
                </a:extLst>
              </p:cNvPr>
              <p:cNvSpPr txBox="1"/>
              <p:nvPr/>
            </p:nvSpPr>
            <p:spPr>
              <a:xfrm>
                <a:off x="2993274" y="2808607"/>
                <a:ext cx="156641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MX" sz="1800" b="0" i="1" smtClean="0">
                          <a:latin typeface="Cambria Math" panose="02040503050406030204" pitchFamily="18" charset="0"/>
                        </a:rPr>
                        <m:t>=364 647.58</m:t>
                      </m:r>
                    </m:oMath>
                  </m:oMathPara>
                </a14:m>
                <a:endParaRPr lang="es-MX" dirty="0"/>
              </a:p>
            </p:txBody>
          </p:sp>
        </mc:Choice>
        <mc:Fallback xmlns="">
          <p:sp>
            <p:nvSpPr>
              <p:cNvPr id="146" name="CuadroTexto 145">
                <a:extLst>
                  <a:ext uri="{FF2B5EF4-FFF2-40B4-BE49-F238E27FC236}">
                    <a16:creationId xmlns:a16="http://schemas.microsoft.com/office/drawing/2014/main" id="{4E6C1D01-B149-40F7-AE81-CB4EF77BDA47}"/>
                  </a:ext>
                </a:extLst>
              </p:cNvPr>
              <p:cNvSpPr txBox="1">
                <a:spLocks noRot="1" noChangeAspect="1" noMove="1" noResize="1" noEditPoints="1" noAdjustHandles="1" noChangeArrowheads="1" noChangeShapeType="1" noTextEdit="1"/>
              </p:cNvSpPr>
              <p:nvPr/>
            </p:nvSpPr>
            <p:spPr>
              <a:xfrm>
                <a:off x="2993274" y="2808607"/>
                <a:ext cx="1566410" cy="276999"/>
              </a:xfrm>
              <a:prstGeom prst="rect">
                <a:avLst/>
              </a:prstGeom>
              <a:blipFill>
                <a:blip r:embed="rId12"/>
                <a:stretch>
                  <a:fillRect b="-11111"/>
                </a:stretch>
              </a:blipFill>
            </p:spPr>
            <p:txBody>
              <a:bodyPr/>
              <a:lstStyle/>
              <a:p>
                <a:r>
                  <a:rPr lang="es-MX">
                    <a:noFill/>
                  </a:rPr>
                  <a:t> </a:t>
                </a:r>
              </a:p>
            </p:txBody>
          </p:sp>
        </mc:Fallback>
      </mc:AlternateContent>
    </p:spTree>
    <p:extLst>
      <p:ext uri="{BB962C8B-B14F-4D97-AF65-F5344CB8AC3E}">
        <p14:creationId xmlns:p14="http://schemas.microsoft.com/office/powerpoint/2010/main" val="1548727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1"/>
        <p:cNvGrpSpPr/>
        <p:nvPr/>
      </p:nvGrpSpPr>
      <p:grpSpPr>
        <a:xfrm>
          <a:off x="0" y="0"/>
          <a:ext cx="0" cy="0"/>
          <a:chOff x="0" y="0"/>
          <a:chExt cx="0" cy="0"/>
        </a:xfrm>
      </p:grpSpPr>
      <p:grpSp>
        <p:nvGrpSpPr>
          <p:cNvPr id="1952" name="Google Shape;1952;p40"/>
          <p:cNvGrpSpPr/>
          <p:nvPr/>
        </p:nvGrpSpPr>
        <p:grpSpPr>
          <a:xfrm rot="-779002">
            <a:off x="7716655" y="2727100"/>
            <a:ext cx="524939" cy="1195540"/>
            <a:chOff x="-62973" y="2451964"/>
            <a:chExt cx="625329" cy="1424177"/>
          </a:xfrm>
        </p:grpSpPr>
        <p:sp>
          <p:nvSpPr>
            <p:cNvPr id="1953" name="Google Shape;1953;p40"/>
            <p:cNvSpPr/>
            <p:nvPr/>
          </p:nvSpPr>
          <p:spPr>
            <a:xfrm>
              <a:off x="143056" y="3033782"/>
              <a:ext cx="227261" cy="842359"/>
            </a:xfrm>
            <a:custGeom>
              <a:avLst/>
              <a:gdLst/>
              <a:ahLst/>
              <a:cxnLst/>
              <a:rect l="l" t="t" r="r" b="b"/>
              <a:pathLst>
                <a:path w="7375" h="27336" extrusionOk="0">
                  <a:moveTo>
                    <a:pt x="3693" y="1"/>
                  </a:moveTo>
                  <a:cubicBezTo>
                    <a:pt x="3608" y="1"/>
                    <a:pt x="3534" y="62"/>
                    <a:pt x="3534" y="148"/>
                  </a:cubicBezTo>
                  <a:cubicBezTo>
                    <a:pt x="3534" y="540"/>
                    <a:pt x="3460" y="1007"/>
                    <a:pt x="3374" y="1485"/>
                  </a:cubicBezTo>
                  <a:cubicBezTo>
                    <a:pt x="3129" y="2921"/>
                    <a:pt x="2822" y="4700"/>
                    <a:pt x="4810" y="5276"/>
                  </a:cubicBezTo>
                  <a:cubicBezTo>
                    <a:pt x="4920" y="5301"/>
                    <a:pt x="5031" y="5325"/>
                    <a:pt x="5153" y="5362"/>
                  </a:cubicBezTo>
                  <a:cubicBezTo>
                    <a:pt x="5730" y="5497"/>
                    <a:pt x="6393" y="5657"/>
                    <a:pt x="6491" y="6233"/>
                  </a:cubicBezTo>
                  <a:cubicBezTo>
                    <a:pt x="6528" y="6503"/>
                    <a:pt x="6429" y="6785"/>
                    <a:pt x="6209" y="6982"/>
                  </a:cubicBezTo>
                  <a:cubicBezTo>
                    <a:pt x="5804" y="7362"/>
                    <a:pt x="5227" y="7521"/>
                    <a:pt x="4675" y="7681"/>
                  </a:cubicBezTo>
                  <a:cubicBezTo>
                    <a:pt x="4515" y="7730"/>
                    <a:pt x="4356" y="7767"/>
                    <a:pt x="4209" y="7816"/>
                  </a:cubicBezTo>
                  <a:lnTo>
                    <a:pt x="1424" y="8711"/>
                  </a:lnTo>
                  <a:cubicBezTo>
                    <a:pt x="516" y="9006"/>
                    <a:pt x="1" y="9570"/>
                    <a:pt x="37" y="10220"/>
                  </a:cubicBezTo>
                  <a:cubicBezTo>
                    <a:pt x="74" y="10932"/>
                    <a:pt x="773" y="11509"/>
                    <a:pt x="1816" y="11717"/>
                  </a:cubicBezTo>
                  <a:lnTo>
                    <a:pt x="5509" y="12453"/>
                  </a:lnTo>
                  <a:cubicBezTo>
                    <a:pt x="6429" y="12637"/>
                    <a:pt x="7031" y="13128"/>
                    <a:pt x="7043" y="13693"/>
                  </a:cubicBezTo>
                  <a:cubicBezTo>
                    <a:pt x="7055" y="14232"/>
                    <a:pt x="6540" y="14711"/>
                    <a:pt x="5681" y="14932"/>
                  </a:cubicBezTo>
                  <a:lnTo>
                    <a:pt x="2099" y="15827"/>
                  </a:lnTo>
                  <a:cubicBezTo>
                    <a:pt x="1105" y="16085"/>
                    <a:pt x="491" y="16674"/>
                    <a:pt x="491" y="17361"/>
                  </a:cubicBezTo>
                  <a:cubicBezTo>
                    <a:pt x="504" y="18060"/>
                    <a:pt x="1154" y="18649"/>
                    <a:pt x="2184" y="18882"/>
                  </a:cubicBezTo>
                  <a:lnTo>
                    <a:pt x="5448" y="19618"/>
                  </a:lnTo>
                  <a:cubicBezTo>
                    <a:pt x="6343" y="19815"/>
                    <a:pt x="6908" y="20305"/>
                    <a:pt x="6908" y="20857"/>
                  </a:cubicBezTo>
                  <a:cubicBezTo>
                    <a:pt x="6908" y="21410"/>
                    <a:pt x="6319" y="21900"/>
                    <a:pt x="5423" y="22097"/>
                  </a:cubicBezTo>
                  <a:lnTo>
                    <a:pt x="2160" y="22796"/>
                  </a:lnTo>
                  <a:cubicBezTo>
                    <a:pt x="1117" y="23029"/>
                    <a:pt x="455" y="23606"/>
                    <a:pt x="430" y="24317"/>
                  </a:cubicBezTo>
                  <a:cubicBezTo>
                    <a:pt x="418" y="25004"/>
                    <a:pt x="1019" y="25581"/>
                    <a:pt x="1988" y="25851"/>
                  </a:cubicBezTo>
                  <a:lnTo>
                    <a:pt x="7153" y="27335"/>
                  </a:lnTo>
                  <a:lnTo>
                    <a:pt x="7202" y="27335"/>
                  </a:lnTo>
                  <a:cubicBezTo>
                    <a:pt x="7264" y="27335"/>
                    <a:pt x="7325" y="27298"/>
                    <a:pt x="7350" y="27225"/>
                  </a:cubicBezTo>
                  <a:cubicBezTo>
                    <a:pt x="7374" y="27139"/>
                    <a:pt x="7325" y="27053"/>
                    <a:pt x="7239" y="27041"/>
                  </a:cubicBezTo>
                  <a:lnTo>
                    <a:pt x="2074" y="25544"/>
                  </a:lnTo>
                  <a:cubicBezTo>
                    <a:pt x="1240" y="25323"/>
                    <a:pt x="724" y="24857"/>
                    <a:pt x="737" y="24329"/>
                  </a:cubicBezTo>
                  <a:cubicBezTo>
                    <a:pt x="749" y="23777"/>
                    <a:pt x="1338" y="23287"/>
                    <a:pt x="2221" y="23103"/>
                  </a:cubicBezTo>
                  <a:lnTo>
                    <a:pt x="5485" y="22391"/>
                  </a:lnTo>
                  <a:cubicBezTo>
                    <a:pt x="6748" y="22121"/>
                    <a:pt x="7202" y="21422"/>
                    <a:pt x="7215" y="20857"/>
                  </a:cubicBezTo>
                  <a:cubicBezTo>
                    <a:pt x="7215" y="20293"/>
                    <a:pt x="6773" y="19594"/>
                    <a:pt x="5521" y="19312"/>
                  </a:cubicBezTo>
                  <a:lnTo>
                    <a:pt x="2258" y="18575"/>
                  </a:lnTo>
                  <a:cubicBezTo>
                    <a:pt x="1375" y="18379"/>
                    <a:pt x="810" y="17901"/>
                    <a:pt x="798" y="17349"/>
                  </a:cubicBezTo>
                  <a:cubicBezTo>
                    <a:pt x="798" y="16809"/>
                    <a:pt x="1313" y="16343"/>
                    <a:pt x="2172" y="16122"/>
                  </a:cubicBezTo>
                  <a:lnTo>
                    <a:pt x="5755" y="15226"/>
                  </a:lnTo>
                  <a:cubicBezTo>
                    <a:pt x="6761" y="14968"/>
                    <a:pt x="7374" y="14380"/>
                    <a:pt x="7350" y="13680"/>
                  </a:cubicBezTo>
                  <a:cubicBezTo>
                    <a:pt x="7337" y="12969"/>
                    <a:pt x="6638" y="12367"/>
                    <a:pt x="5571" y="12159"/>
                  </a:cubicBezTo>
                  <a:lnTo>
                    <a:pt x="1878" y="11423"/>
                  </a:lnTo>
                  <a:cubicBezTo>
                    <a:pt x="982" y="11239"/>
                    <a:pt x="381" y="10760"/>
                    <a:pt x="344" y="10208"/>
                  </a:cubicBezTo>
                  <a:cubicBezTo>
                    <a:pt x="320" y="9693"/>
                    <a:pt x="761" y="9251"/>
                    <a:pt x="1522" y="9006"/>
                  </a:cubicBezTo>
                  <a:lnTo>
                    <a:pt x="4307" y="8110"/>
                  </a:lnTo>
                  <a:cubicBezTo>
                    <a:pt x="4454" y="8061"/>
                    <a:pt x="4601" y="8012"/>
                    <a:pt x="4761" y="7975"/>
                  </a:cubicBezTo>
                  <a:cubicBezTo>
                    <a:pt x="5350" y="7804"/>
                    <a:pt x="5951" y="7632"/>
                    <a:pt x="6417" y="7215"/>
                  </a:cubicBezTo>
                  <a:cubicBezTo>
                    <a:pt x="6712" y="6945"/>
                    <a:pt x="6859" y="6552"/>
                    <a:pt x="6797" y="6184"/>
                  </a:cubicBezTo>
                  <a:cubicBezTo>
                    <a:pt x="6662" y="5411"/>
                    <a:pt x="5865" y="5215"/>
                    <a:pt x="5227" y="5068"/>
                  </a:cubicBezTo>
                  <a:cubicBezTo>
                    <a:pt x="5104" y="5031"/>
                    <a:pt x="4994" y="5006"/>
                    <a:pt x="4896" y="4982"/>
                  </a:cubicBezTo>
                  <a:cubicBezTo>
                    <a:pt x="3166" y="4479"/>
                    <a:pt x="3424" y="2982"/>
                    <a:pt x="3681" y="1534"/>
                  </a:cubicBezTo>
                  <a:cubicBezTo>
                    <a:pt x="3767" y="1044"/>
                    <a:pt x="3841" y="577"/>
                    <a:pt x="3841" y="148"/>
                  </a:cubicBezTo>
                  <a:cubicBezTo>
                    <a:pt x="3841" y="62"/>
                    <a:pt x="3779" y="1"/>
                    <a:pt x="36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0"/>
            <p:cNvSpPr/>
            <p:nvPr/>
          </p:nvSpPr>
          <p:spPr>
            <a:xfrm>
              <a:off x="213745" y="3053812"/>
              <a:ext cx="68471" cy="80951"/>
            </a:xfrm>
            <a:custGeom>
              <a:avLst/>
              <a:gdLst/>
              <a:ahLst/>
              <a:cxnLst/>
              <a:rect l="l" t="t" r="r" b="b"/>
              <a:pathLst>
                <a:path w="2222" h="2627" extrusionOk="0">
                  <a:moveTo>
                    <a:pt x="1117" y="1"/>
                  </a:moveTo>
                  <a:cubicBezTo>
                    <a:pt x="1117" y="1"/>
                    <a:pt x="1" y="1706"/>
                    <a:pt x="1" y="2565"/>
                  </a:cubicBezTo>
                  <a:lnTo>
                    <a:pt x="2221" y="2626"/>
                  </a:lnTo>
                  <a:cubicBezTo>
                    <a:pt x="2221" y="2626"/>
                    <a:pt x="2197" y="1461"/>
                    <a:pt x="11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0"/>
            <p:cNvSpPr/>
            <p:nvPr/>
          </p:nvSpPr>
          <p:spPr>
            <a:xfrm>
              <a:off x="-62973" y="2451964"/>
              <a:ext cx="625329" cy="625329"/>
            </a:xfrm>
            <a:custGeom>
              <a:avLst/>
              <a:gdLst/>
              <a:ahLst/>
              <a:cxnLst/>
              <a:rect l="l" t="t" r="r" b="b"/>
              <a:pathLst>
                <a:path w="20293" h="20293" extrusionOk="0">
                  <a:moveTo>
                    <a:pt x="10146" y="0"/>
                  </a:moveTo>
                  <a:cubicBezTo>
                    <a:pt x="9680" y="0"/>
                    <a:pt x="9214" y="37"/>
                    <a:pt x="8772" y="98"/>
                  </a:cubicBezTo>
                  <a:cubicBezTo>
                    <a:pt x="8478" y="135"/>
                    <a:pt x="8183" y="196"/>
                    <a:pt x="7901" y="258"/>
                  </a:cubicBezTo>
                  <a:cubicBezTo>
                    <a:pt x="6969" y="466"/>
                    <a:pt x="6098" y="798"/>
                    <a:pt x="5288" y="1252"/>
                  </a:cubicBezTo>
                  <a:cubicBezTo>
                    <a:pt x="5202" y="1288"/>
                    <a:pt x="5116" y="1337"/>
                    <a:pt x="5030" y="1387"/>
                  </a:cubicBezTo>
                  <a:cubicBezTo>
                    <a:pt x="4711" y="1583"/>
                    <a:pt x="4392" y="1779"/>
                    <a:pt x="4098" y="2012"/>
                  </a:cubicBezTo>
                  <a:cubicBezTo>
                    <a:pt x="4086" y="2012"/>
                    <a:pt x="4086" y="2012"/>
                    <a:pt x="4073" y="2025"/>
                  </a:cubicBezTo>
                  <a:cubicBezTo>
                    <a:pt x="4000" y="2074"/>
                    <a:pt x="3938" y="2135"/>
                    <a:pt x="3865" y="2184"/>
                  </a:cubicBezTo>
                  <a:cubicBezTo>
                    <a:pt x="3779" y="2245"/>
                    <a:pt x="3705" y="2307"/>
                    <a:pt x="3632" y="2380"/>
                  </a:cubicBezTo>
                  <a:cubicBezTo>
                    <a:pt x="3448" y="2528"/>
                    <a:pt x="3276" y="2687"/>
                    <a:pt x="3104" y="2847"/>
                  </a:cubicBezTo>
                  <a:cubicBezTo>
                    <a:pt x="3006" y="2932"/>
                    <a:pt x="2920" y="3031"/>
                    <a:pt x="2822" y="3129"/>
                  </a:cubicBezTo>
                  <a:cubicBezTo>
                    <a:pt x="2393" y="3583"/>
                    <a:pt x="2000" y="4061"/>
                    <a:pt x="1656" y="4589"/>
                  </a:cubicBezTo>
                  <a:cubicBezTo>
                    <a:pt x="1595" y="4687"/>
                    <a:pt x="1534" y="4785"/>
                    <a:pt x="1472" y="4895"/>
                  </a:cubicBezTo>
                  <a:cubicBezTo>
                    <a:pt x="1239" y="5263"/>
                    <a:pt x="1043" y="5656"/>
                    <a:pt x="859" y="6061"/>
                  </a:cubicBezTo>
                  <a:cubicBezTo>
                    <a:pt x="822" y="6159"/>
                    <a:pt x="773" y="6257"/>
                    <a:pt x="736" y="6355"/>
                  </a:cubicBezTo>
                  <a:cubicBezTo>
                    <a:pt x="540" y="6846"/>
                    <a:pt x="380" y="7361"/>
                    <a:pt x="258" y="7877"/>
                  </a:cubicBezTo>
                  <a:cubicBezTo>
                    <a:pt x="233" y="7999"/>
                    <a:pt x="209" y="8110"/>
                    <a:pt x="184" y="8232"/>
                  </a:cubicBezTo>
                  <a:cubicBezTo>
                    <a:pt x="74" y="8821"/>
                    <a:pt x="12" y="9435"/>
                    <a:pt x="0" y="10060"/>
                  </a:cubicBezTo>
                  <a:cubicBezTo>
                    <a:pt x="0" y="10097"/>
                    <a:pt x="0" y="10122"/>
                    <a:pt x="0" y="10146"/>
                  </a:cubicBezTo>
                  <a:cubicBezTo>
                    <a:pt x="0" y="10232"/>
                    <a:pt x="0" y="10318"/>
                    <a:pt x="0" y="10404"/>
                  </a:cubicBezTo>
                  <a:cubicBezTo>
                    <a:pt x="12" y="10809"/>
                    <a:pt x="49" y="11214"/>
                    <a:pt x="98" y="11606"/>
                  </a:cubicBezTo>
                  <a:cubicBezTo>
                    <a:pt x="196" y="12244"/>
                    <a:pt x="344" y="12870"/>
                    <a:pt x="552" y="13471"/>
                  </a:cubicBezTo>
                  <a:cubicBezTo>
                    <a:pt x="945" y="14612"/>
                    <a:pt x="1546" y="15667"/>
                    <a:pt x="2294" y="16575"/>
                  </a:cubicBezTo>
                  <a:cubicBezTo>
                    <a:pt x="2368" y="16673"/>
                    <a:pt x="2454" y="16771"/>
                    <a:pt x="2540" y="16857"/>
                  </a:cubicBezTo>
                  <a:cubicBezTo>
                    <a:pt x="2736" y="17078"/>
                    <a:pt x="2945" y="17299"/>
                    <a:pt x="3153" y="17508"/>
                  </a:cubicBezTo>
                  <a:cubicBezTo>
                    <a:pt x="3239" y="17581"/>
                    <a:pt x="3313" y="17655"/>
                    <a:pt x="3399" y="17728"/>
                  </a:cubicBezTo>
                  <a:cubicBezTo>
                    <a:pt x="3816" y="18096"/>
                    <a:pt x="4270" y="18440"/>
                    <a:pt x="4748" y="18747"/>
                  </a:cubicBezTo>
                  <a:cubicBezTo>
                    <a:pt x="4834" y="18796"/>
                    <a:pt x="4932" y="18857"/>
                    <a:pt x="5018" y="18906"/>
                  </a:cubicBezTo>
                  <a:cubicBezTo>
                    <a:pt x="5300" y="19078"/>
                    <a:pt x="5582" y="19225"/>
                    <a:pt x="5877" y="19360"/>
                  </a:cubicBezTo>
                  <a:cubicBezTo>
                    <a:pt x="5889" y="19360"/>
                    <a:pt x="5889" y="19360"/>
                    <a:pt x="5901" y="19372"/>
                  </a:cubicBezTo>
                  <a:cubicBezTo>
                    <a:pt x="5963" y="19397"/>
                    <a:pt x="6036" y="19434"/>
                    <a:pt x="6098" y="19458"/>
                  </a:cubicBezTo>
                  <a:cubicBezTo>
                    <a:pt x="6110" y="19458"/>
                    <a:pt x="6122" y="19471"/>
                    <a:pt x="6147" y="19471"/>
                  </a:cubicBezTo>
                  <a:cubicBezTo>
                    <a:pt x="6208" y="19507"/>
                    <a:pt x="6282" y="19532"/>
                    <a:pt x="6355" y="19569"/>
                  </a:cubicBezTo>
                  <a:lnTo>
                    <a:pt x="6380" y="19569"/>
                  </a:lnTo>
                  <a:cubicBezTo>
                    <a:pt x="6736" y="19716"/>
                    <a:pt x="7091" y="19839"/>
                    <a:pt x="7472" y="19937"/>
                  </a:cubicBezTo>
                  <a:cubicBezTo>
                    <a:pt x="7558" y="19961"/>
                    <a:pt x="7656" y="19986"/>
                    <a:pt x="7742" y="20010"/>
                  </a:cubicBezTo>
                  <a:cubicBezTo>
                    <a:pt x="8220" y="20121"/>
                    <a:pt x="8699" y="20207"/>
                    <a:pt x="9189" y="20256"/>
                  </a:cubicBezTo>
                  <a:cubicBezTo>
                    <a:pt x="9312" y="20268"/>
                    <a:pt x="9422" y="20268"/>
                    <a:pt x="9533" y="20280"/>
                  </a:cubicBezTo>
                  <a:lnTo>
                    <a:pt x="9643" y="20280"/>
                  </a:lnTo>
                  <a:cubicBezTo>
                    <a:pt x="9791" y="20293"/>
                    <a:pt x="9938" y="20293"/>
                    <a:pt x="10073" y="20293"/>
                  </a:cubicBezTo>
                  <a:lnTo>
                    <a:pt x="10588" y="20293"/>
                  </a:lnTo>
                  <a:cubicBezTo>
                    <a:pt x="11017" y="20268"/>
                    <a:pt x="11447" y="20219"/>
                    <a:pt x="11864" y="20158"/>
                  </a:cubicBezTo>
                  <a:cubicBezTo>
                    <a:pt x="11974" y="20133"/>
                    <a:pt x="12097" y="20109"/>
                    <a:pt x="12207" y="20084"/>
                  </a:cubicBezTo>
                  <a:cubicBezTo>
                    <a:pt x="12649" y="19998"/>
                    <a:pt x="13079" y="19875"/>
                    <a:pt x="13496" y="19728"/>
                  </a:cubicBezTo>
                  <a:cubicBezTo>
                    <a:pt x="13594" y="19704"/>
                    <a:pt x="13680" y="19667"/>
                    <a:pt x="13778" y="19630"/>
                  </a:cubicBezTo>
                  <a:cubicBezTo>
                    <a:pt x="14109" y="19495"/>
                    <a:pt x="14440" y="19348"/>
                    <a:pt x="14772" y="19188"/>
                  </a:cubicBezTo>
                  <a:cubicBezTo>
                    <a:pt x="14858" y="19139"/>
                    <a:pt x="14943" y="19103"/>
                    <a:pt x="15029" y="19053"/>
                  </a:cubicBezTo>
                  <a:cubicBezTo>
                    <a:pt x="15716" y="18673"/>
                    <a:pt x="16367" y="18207"/>
                    <a:pt x="16955" y="17679"/>
                  </a:cubicBezTo>
                  <a:cubicBezTo>
                    <a:pt x="17041" y="17593"/>
                    <a:pt x="17115" y="17520"/>
                    <a:pt x="17201" y="17446"/>
                  </a:cubicBezTo>
                  <a:cubicBezTo>
                    <a:pt x="17287" y="17360"/>
                    <a:pt x="17373" y="17274"/>
                    <a:pt x="17458" y="17189"/>
                  </a:cubicBezTo>
                  <a:cubicBezTo>
                    <a:pt x="17532" y="17115"/>
                    <a:pt x="17593" y="17041"/>
                    <a:pt x="17667" y="16968"/>
                  </a:cubicBezTo>
                  <a:cubicBezTo>
                    <a:pt x="17949" y="16649"/>
                    <a:pt x="18219" y="16318"/>
                    <a:pt x="18452" y="15974"/>
                  </a:cubicBezTo>
                  <a:cubicBezTo>
                    <a:pt x="18514" y="15888"/>
                    <a:pt x="18575" y="15802"/>
                    <a:pt x="18624" y="15716"/>
                  </a:cubicBezTo>
                  <a:cubicBezTo>
                    <a:pt x="18918" y="15287"/>
                    <a:pt x="19164" y="14833"/>
                    <a:pt x="19385" y="14355"/>
                  </a:cubicBezTo>
                  <a:cubicBezTo>
                    <a:pt x="19421" y="14256"/>
                    <a:pt x="19471" y="14170"/>
                    <a:pt x="19507" y="14072"/>
                  </a:cubicBezTo>
                  <a:cubicBezTo>
                    <a:pt x="19826" y="13324"/>
                    <a:pt x="20047" y="12514"/>
                    <a:pt x="20182" y="11680"/>
                  </a:cubicBezTo>
                  <a:cubicBezTo>
                    <a:pt x="20194" y="11557"/>
                    <a:pt x="20219" y="11435"/>
                    <a:pt x="20231" y="11312"/>
                  </a:cubicBezTo>
                  <a:cubicBezTo>
                    <a:pt x="20268" y="10932"/>
                    <a:pt x="20293" y="10539"/>
                    <a:pt x="20293" y="10159"/>
                  </a:cubicBezTo>
                  <a:lnTo>
                    <a:pt x="20293" y="10146"/>
                  </a:lnTo>
                  <a:cubicBezTo>
                    <a:pt x="20293" y="9079"/>
                    <a:pt x="20133" y="8048"/>
                    <a:pt x="19826" y="7091"/>
                  </a:cubicBezTo>
                  <a:cubicBezTo>
                    <a:pt x="19790" y="6993"/>
                    <a:pt x="19765" y="6895"/>
                    <a:pt x="19728" y="6797"/>
                  </a:cubicBezTo>
                  <a:cubicBezTo>
                    <a:pt x="19409" y="5889"/>
                    <a:pt x="18968" y="5043"/>
                    <a:pt x="18428" y="4282"/>
                  </a:cubicBezTo>
                  <a:cubicBezTo>
                    <a:pt x="18366" y="4208"/>
                    <a:pt x="18317" y="4122"/>
                    <a:pt x="18256" y="4049"/>
                  </a:cubicBezTo>
                  <a:cubicBezTo>
                    <a:pt x="17925" y="3607"/>
                    <a:pt x="17557" y="3202"/>
                    <a:pt x="17164" y="2822"/>
                  </a:cubicBezTo>
                  <a:cubicBezTo>
                    <a:pt x="17090" y="2748"/>
                    <a:pt x="17017" y="2687"/>
                    <a:pt x="16943" y="2626"/>
                  </a:cubicBezTo>
                  <a:cubicBezTo>
                    <a:pt x="16673" y="2368"/>
                    <a:pt x="16379" y="2135"/>
                    <a:pt x="16072" y="1914"/>
                  </a:cubicBezTo>
                  <a:cubicBezTo>
                    <a:pt x="15986" y="1853"/>
                    <a:pt x="15900" y="1791"/>
                    <a:pt x="15827" y="1742"/>
                  </a:cubicBezTo>
                  <a:cubicBezTo>
                    <a:pt x="15213" y="1325"/>
                    <a:pt x="14563" y="982"/>
                    <a:pt x="13876" y="712"/>
                  </a:cubicBezTo>
                  <a:cubicBezTo>
                    <a:pt x="13680" y="638"/>
                    <a:pt x="13483" y="565"/>
                    <a:pt x="13275" y="491"/>
                  </a:cubicBezTo>
                  <a:cubicBezTo>
                    <a:pt x="13091" y="442"/>
                    <a:pt x="12919" y="381"/>
                    <a:pt x="12735" y="344"/>
                  </a:cubicBezTo>
                  <a:cubicBezTo>
                    <a:pt x="12625" y="307"/>
                    <a:pt x="12502" y="282"/>
                    <a:pt x="12392" y="258"/>
                  </a:cubicBezTo>
                  <a:cubicBezTo>
                    <a:pt x="11668" y="86"/>
                    <a:pt x="10919" y="0"/>
                    <a:pt x="10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0"/>
            <p:cNvSpPr/>
            <p:nvPr/>
          </p:nvSpPr>
          <p:spPr>
            <a:xfrm>
              <a:off x="-40294" y="2572173"/>
              <a:ext cx="86220" cy="101351"/>
            </a:xfrm>
            <a:custGeom>
              <a:avLst/>
              <a:gdLst/>
              <a:ahLst/>
              <a:cxnLst/>
              <a:rect l="l" t="t" r="r" b="b"/>
              <a:pathLst>
                <a:path w="2798" h="3289" extrusionOk="0">
                  <a:moveTo>
                    <a:pt x="1877" y="1"/>
                  </a:moveTo>
                  <a:cubicBezTo>
                    <a:pt x="1583" y="1"/>
                    <a:pt x="1203" y="136"/>
                    <a:pt x="945" y="724"/>
                  </a:cubicBezTo>
                  <a:cubicBezTo>
                    <a:pt x="933" y="712"/>
                    <a:pt x="933" y="700"/>
                    <a:pt x="920" y="688"/>
                  </a:cubicBezTo>
                  <a:cubicBezTo>
                    <a:pt x="859" y="786"/>
                    <a:pt x="798" y="884"/>
                    <a:pt x="736" y="994"/>
                  </a:cubicBezTo>
                  <a:cubicBezTo>
                    <a:pt x="761" y="1068"/>
                    <a:pt x="785" y="1142"/>
                    <a:pt x="798" y="1227"/>
                  </a:cubicBezTo>
                  <a:cubicBezTo>
                    <a:pt x="822" y="1289"/>
                    <a:pt x="884" y="1338"/>
                    <a:pt x="945" y="1338"/>
                  </a:cubicBezTo>
                  <a:cubicBezTo>
                    <a:pt x="1006" y="1338"/>
                    <a:pt x="1068" y="1289"/>
                    <a:pt x="1080" y="1227"/>
                  </a:cubicBezTo>
                  <a:cubicBezTo>
                    <a:pt x="1239" y="602"/>
                    <a:pt x="1509" y="295"/>
                    <a:pt x="1877" y="295"/>
                  </a:cubicBezTo>
                  <a:cubicBezTo>
                    <a:pt x="2086" y="295"/>
                    <a:pt x="2245" y="393"/>
                    <a:pt x="2307" y="590"/>
                  </a:cubicBezTo>
                  <a:cubicBezTo>
                    <a:pt x="2479" y="1080"/>
                    <a:pt x="2110" y="2025"/>
                    <a:pt x="945" y="2957"/>
                  </a:cubicBezTo>
                  <a:cubicBezTo>
                    <a:pt x="601" y="2687"/>
                    <a:pt x="332" y="2418"/>
                    <a:pt x="123" y="2160"/>
                  </a:cubicBezTo>
                  <a:cubicBezTo>
                    <a:pt x="74" y="2258"/>
                    <a:pt x="37" y="2356"/>
                    <a:pt x="0" y="2454"/>
                  </a:cubicBezTo>
                  <a:cubicBezTo>
                    <a:pt x="233" y="2724"/>
                    <a:pt x="516" y="2994"/>
                    <a:pt x="859" y="3252"/>
                  </a:cubicBezTo>
                  <a:cubicBezTo>
                    <a:pt x="884" y="3276"/>
                    <a:pt x="920" y="3289"/>
                    <a:pt x="945" y="3289"/>
                  </a:cubicBezTo>
                  <a:cubicBezTo>
                    <a:pt x="982" y="3289"/>
                    <a:pt x="1006" y="3276"/>
                    <a:pt x="1031" y="3252"/>
                  </a:cubicBezTo>
                  <a:cubicBezTo>
                    <a:pt x="2393" y="2209"/>
                    <a:pt x="2798" y="1117"/>
                    <a:pt x="2589" y="504"/>
                  </a:cubicBezTo>
                  <a:cubicBezTo>
                    <a:pt x="2479" y="185"/>
                    <a:pt x="2221" y="1"/>
                    <a:pt x="1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0"/>
            <p:cNvSpPr/>
            <p:nvPr/>
          </p:nvSpPr>
          <p:spPr>
            <a:xfrm>
              <a:off x="70086" y="2572173"/>
              <a:ext cx="114200" cy="101351"/>
            </a:xfrm>
            <a:custGeom>
              <a:avLst/>
              <a:gdLst/>
              <a:ahLst/>
              <a:cxnLst/>
              <a:rect l="l" t="t" r="r" b="b"/>
              <a:pathLst>
                <a:path w="3706" h="3289" extrusionOk="0">
                  <a:moveTo>
                    <a:pt x="2786" y="295"/>
                  </a:moveTo>
                  <a:cubicBezTo>
                    <a:pt x="3007" y="295"/>
                    <a:pt x="3154" y="393"/>
                    <a:pt x="3215" y="590"/>
                  </a:cubicBezTo>
                  <a:cubicBezTo>
                    <a:pt x="3387" y="1080"/>
                    <a:pt x="3031" y="2025"/>
                    <a:pt x="1853" y="2957"/>
                  </a:cubicBezTo>
                  <a:cubicBezTo>
                    <a:pt x="688" y="2025"/>
                    <a:pt x="320" y="1080"/>
                    <a:pt x="491" y="590"/>
                  </a:cubicBezTo>
                  <a:cubicBezTo>
                    <a:pt x="553" y="393"/>
                    <a:pt x="712" y="295"/>
                    <a:pt x="921" y="295"/>
                  </a:cubicBezTo>
                  <a:cubicBezTo>
                    <a:pt x="1301" y="295"/>
                    <a:pt x="1559" y="602"/>
                    <a:pt x="1718" y="1227"/>
                  </a:cubicBezTo>
                  <a:cubicBezTo>
                    <a:pt x="1731" y="1289"/>
                    <a:pt x="1792" y="1338"/>
                    <a:pt x="1853" y="1338"/>
                  </a:cubicBezTo>
                  <a:cubicBezTo>
                    <a:pt x="1915" y="1338"/>
                    <a:pt x="1976" y="1289"/>
                    <a:pt x="2001" y="1227"/>
                  </a:cubicBezTo>
                  <a:cubicBezTo>
                    <a:pt x="2148" y="602"/>
                    <a:pt x="2418" y="295"/>
                    <a:pt x="2786" y="295"/>
                  </a:cubicBezTo>
                  <a:close/>
                  <a:moveTo>
                    <a:pt x="921" y="1"/>
                  </a:moveTo>
                  <a:cubicBezTo>
                    <a:pt x="590" y="1"/>
                    <a:pt x="320" y="185"/>
                    <a:pt x="222" y="504"/>
                  </a:cubicBezTo>
                  <a:cubicBezTo>
                    <a:pt x="1" y="1117"/>
                    <a:pt x="406" y="2209"/>
                    <a:pt x="1767" y="3252"/>
                  </a:cubicBezTo>
                  <a:cubicBezTo>
                    <a:pt x="1792" y="3276"/>
                    <a:pt x="1829" y="3289"/>
                    <a:pt x="1853" y="3289"/>
                  </a:cubicBezTo>
                  <a:cubicBezTo>
                    <a:pt x="1890" y="3289"/>
                    <a:pt x="1915" y="3276"/>
                    <a:pt x="1939" y="3252"/>
                  </a:cubicBezTo>
                  <a:cubicBezTo>
                    <a:pt x="3301" y="2209"/>
                    <a:pt x="3706" y="1117"/>
                    <a:pt x="3497" y="504"/>
                  </a:cubicBezTo>
                  <a:cubicBezTo>
                    <a:pt x="3387" y="185"/>
                    <a:pt x="3129" y="1"/>
                    <a:pt x="2786" y="1"/>
                  </a:cubicBezTo>
                  <a:cubicBezTo>
                    <a:pt x="2491" y="1"/>
                    <a:pt x="2111" y="136"/>
                    <a:pt x="1853" y="724"/>
                  </a:cubicBezTo>
                  <a:cubicBezTo>
                    <a:pt x="1596" y="136"/>
                    <a:pt x="1228" y="1"/>
                    <a:pt x="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0"/>
            <p:cNvSpPr/>
            <p:nvPr/>
          </p:nvSpPr>
          <p:spPr>
            <a:xfrm>
              <a:off x="208846" y="2572173"/>
              <a:ext cx="113831" cy="101351"/>
            </a:xfrm>
            <a:custGeom>
              <a:avLst/>
              <a:gdLst/>
              <a:ahLst/>
              <a:cxnLst/>
              <a:rect l="l" t="t" r="r" b="b"/>
              <a:pathLst>
                <a:path w="3694" h="3289" extrusionOk="0">
                  <a:moveTo>
                    <a:pt x="2773" y="295"/>
                  </a:moveTo>
                  <a:cubicBezTo>
                    <a:pt x="2994" y="295"/>
                    <a:pt x="3141" y="393"/>
                    <a:pt x="3202" y="590"/>
                  </a:cubicBezTo>
                  <a:cubicBezTo>
                    <a:pt x="3374" y="1080"/>
                    <a:pt x="3018" y="2025"/>
                    <a:pt x="1841" y="2957"/>
                  </a:cubicBezTo>
                  <a:cubicBezTo>
                    <a:pt x="675" y="2025"/>
                    <a:pt x="307" y="1080"/>
                    <a:pt x="479" y="590"/>
                  </a:cubicBezTo>
                  <a:cubicBezTo>
                    <a:pt x="540" y="393"/>
                    <a:pt x="700" y="295"/>
                    <a:pt x="908" y="295"/>
                  </a:cubicBezTo>
                  <a:cubicBezTo>
                    <a:pt x="1289" y="295"/>
                    <a:pt x="1546" y="602"/>
                    <a:pt x="1706" y="1227"/>
                  </a:cubicBezTo>
                  <a:cubicBezTo>
                    <a:pt x="1718" y="1289"/>
                    <a:pt x="1779" y="1338"/>
                    <a:pt x="1841" y="1338"/>
                  </a:cubicBezTo>
                  <a:cubicBezTo>
                    <a:pt x="1914" y="1338"/>
                    <a:pt x="1963" y="1289"/>
                    <a:pt x="1988" y="1227"/>
                  </a:cubicBezTo>
                  <a:cubicBezTo>
                    <a:pt x="2135" y="602"/>
                    <a:pt x="2405" y="295"/>
                    <a:pt x="2773" y="295"/>
                  </a:cubicBezTo>
                  <a:close/>
                  <a:moveTo>
                    <a:pt x="908" y="1"/>
                  </a:moveTo>
                  <a:cubicBezTo>
                    <a:pt x="577" y="1"/>
                    <a:pt x="307" y="185"/>
                    <a:pt x="209" y="504"/>
                  </a:cubicBezTo>
                  <a:cubicBezTo>
                    <a:pt x="0" y="1117"/>
                    <a:pt x="393" y="2209"/>
                    <a:pt x="1755" y="3252"/>
                  </a:cubicBezTo>
                  <a:cubicBezTo>
                    <a:pt x="1779" y="3276"/>
                    <a:pt x="1816" y="3289"/>
                    <a:pt x="1841" y="3289"/>
                  </a:cubicBezTo>
                  <a:cubicBezTo>
                    <a:pt x="1877" y="3289"/>
                    <a:pt x="1902" y="3276"/>
                    <a:pt x="1926" y="3252"/>
                  </a:cubicBezTo>
                  <a:cubicBezTo>
                    <a:pt x="3288" y="2209"/>
                    <a:pt x="3693" y="1117"/>
                    <a:pt x="3485" y="504"/>
                  </a:cubicBezTo>
                  <a:cubicBezTo>
                    <a:pt x="3374" y="185"/>
                    <a:pt x="3117" y="1"/>
                    <a:pt x="2773" y="1"/>
                  </a:cubicBezTo>
                  <a:cubicBezTo>
                    <a:pt x="2479" y="1"/>
                    <a:pt x="2098" y="136"/>
                    <a:pt x="1841" y="724"/>
                  </a:cubicBezTo>
                  <a:cubicBezTo>
                    <a:pt x="1583" y="136"/>
                    <a:pt x="1215" y="1"/>
                    <a:pt x="9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0"/>
            <p:cNvSpPr/>
            <p:nvPr/>
          </p:nvSpPr>
          <p:spPr>
            <a:xfrm>
              <a:off x="347205" y="2572173"/>
              <a:ext cx="113831" cy="101351"/>
            </a:xfrm>
            <a:custGeom>
              <a:avLst/>
              <a:gdLst/>
              <a:ahLst/>
              <a:cxnLst/>
              <a:rect l="l" t="t" r="r" b="b"/>
              <a:pathLst>
                <a:path w="3694" h="3289" extrusionOk="0">
                  <a:moveTo>
                    <a:pt x="2773" y="295"/>
                  </a:moveTo>
                  <a:cubicBezTo>
                    <a:pt x="2994" y="295"/>
                    <a:pt x="3141" y="393"/>
                    <a:pt x="3203" y="590"/>
                  </a:cubicBezTo>
                  <a:cubicBezTo>
                    <a:pt x="3375" y="1080"/>
                    <a:pt x="3019" y="2025"/>
                    <a:pt x="1841" y="2957"/>
                  </a:cubicBezTo>
                  <a:cubicBezTo>
                    <a:pt x="675" y="2025"/>
                    <a:pt x="320" y="1080"/>
                    <a:pt x="479" y="590"/>
                  </a:cubicBezTo>
                  <a:cubicBezTo>
                    <a:pt x="553" y="393"/>
                    <a:pt x="700" y="295"/>
                    <a:pt x="909" y="295"/>
                  </a:cubicBezTo>
                  <a:cubicBezTo>
                    <a:pt x="1289" y="295"/>
                    <a:pt x="1547" y="602"/>
                    <a:pt x="1706" y="1227"/>
                  </a:cubicBezTo>
                  <a:cubicBezTo>
                    <a:pt x="1718" y="1289"/>
                    <a:pt x="1780" y="1338"/>
                    <a:pt x="1841" y="1338"/>
                  </a:cubicBezTo>
                  <a:cubicBezTo>
                    <a:pt x="1915" y="1338"/>
                    <a:pt x="1964" y="1289"/>
                    <a:pt x="1988" y="1227"/>
                  </a:cubicBezTo>
                  <a:cubicBezTo>
                    <a:pt x="2135" y="602"/>
                    <a:pt x="2405" y="295"/>
                    <a:pt x="2773" y="295"/>
                  </a:cubicBezTo>
                  <a:close/>
                  <a:moveTo>
                    <a:pt x="909" y="1"/>
                  </a:moveTo>
                  <a:cubicBezTo>
                    <a:pt x="577" y="1"/>
                    <a:pt x="307" y="185"/>
                    <a:pt x="209" y="504"/>
                  </a:cubicBezTo>
                  <a:cubicBezTo>
                    <a:pt x="1" y="1117"/>
                    <a:pt x="393" y="2209"/>
                    <a:pt x="1755" y="3252"/>
                  </a:cubicBezTo>
                  <a:cubicBezTo>
                    <a:pt x="1780" y="3276"/>
                    <a:pt x="1816" y="3289"/>
                    <a:pt x="1841" y="3289"/>
                  </a:cubicBezTo>
                  <a:cubicBezTo>
                    <a:pt x="1878" y="3289"/>
                    <a:pt x="1902" y="3276"/>
                    <a:pt x="1939" y="3252"/>
                  </a:cubicBezTo>
                  <a:cubicBezTo>
                    <a:pt x="3301" y="2209"/>
                    <a:pt x="3694" y="1117"/>
                    <a:pt x="3485" y="504"/>
                  </a:cubicBezTo>
                  <a:cubicBezTo>
                    <a:pt x="3375" y="185"/>
                    <a:pt x="3117" y="1"/>
                    <a:pt x="2773" y="1"/>
                  </a:cubicBezTo>
                  <a:cubicBezTo>
                    <a:pt x="2479" y="1"/>
                    <a:pt x="2099" y="136"/>
                    <a:pt x="1841" y="724"/>
                  </a:cubicBezTo>
                  <a:cubicBezTo>
                    <a:pt x="1596" y="136"/>
                    <a:pt x="1215" y="1"/>
                    <a:pt x="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0"/>
            <p:cNvSpPr/>
            <p:nvPr/>
          </p:nvSpPr>
          <p:spPr>
            <a:xfrm>
              <a:off x="485564" y="2576703"/>
              <a:ext cx="62431" cy="96821"/>
            </a:xfrm>
            <a:custGeom>
              <a:avLst/>
              <a:gdLst/>
              <a:ahLst/>
              <a:cxnLst/>
              <a:rect l="l" t="t" r="r" b="b"/>
              <a:pathLst>
                <a:path w="2026" h="3142" extrusionOk="0">
                  <a:moveTo>
                    <a:pt x="455" y="1"/>
                  </a:moveTo>
                  <a:cubicBezTo>
                    <a:pt x="345" y="87"/>
                    <a:pt x="259" y="209"/>
                    <a:pt x="210" y="357"/>
                  </a:cubicBezTo>
                  <a:cubicBezTo>
                    <a:pt x="1" y="970"/>
                    <a:pt x="394" y="2062"/>
                    <a:pt x="1755" y="3105"/>
                  </a:cubicBezTo>
                  <a:cubicBezTo>
                    <a:pt x="1780" y="3129"/>
                    <a:pt x="1817" y="3142"/>
                    <a:pt x="1841" y="3142"/>
                  </a:cubicBezTo>
                  <a:cubicBezTo>
                    <a:pt x="1878" y="3142"/>
                    <a:pt x="1915" y="3129"/>
                    <a:pt x="1939" y="3105"/>
                  </a:cubicBezTo>
                  <a:cubicBezTo>
                    <a:pt x="1964" y="3080"/>
                    <a:pt x="1989" y="3068"/>
                    <a:pt x="2025" y="3043"/>
                  </a:cubicBezTo>
                  <a:cubicBezTo>
                    <a:pt x="1989" y="2945"/>
                    <a:pt x="1964" y="2847"/>
                    <a:pt x="1927" y="2749"/>
                  </a:cubicBezTo>
                  <a:cubicBezTo>
                    <a:pt x="1903" y="2774"/>
                    <a:pt x="1878" y="2786"/>
                    <a:pt x="1841" y="2810"/>
                  </a:cubicBezTo>
                  <a:cubicBezTo>
                    <a:pt x="676" y="1878"/>
                    <a:pt x="320" y="933"/>
                    <a:pt x="479" y="443"/>
                  </a:cubicBezTo>
                  <a:cubicBezTo>
                    <a:pt x="516" y="357"/>
                    <a:pt x="565" y="283"/>
                    <a:pt x="627" y="234"/>
                  </a:cubicBezTo>
                  <a:cubicBezTo>
                    <a:pt x="565" y="160"/>
                    <a:pt x="516" y="74"/>
                    <a:pt x="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0"/>
            <p:cNvSpPr/>
            <p:nvPr/>
          </p:nvSpPr>
          <p:spPr>
            <a:xfrm>
              <a:off x="420545" y="2505644"/>
              <a:ext cx="45421" cy="43511"/>
            </a:xfrm>
            <a:custGeom>
              <a:avLst/>
              <a:gdLst/>
              <a:ahLst/>
              <a:cxnLst/>
              <a:rect l="l" t="t" r="r" b="b"/>
              <a:pathLst>
                <a:path w="1474" h="1412" extrusionOk="0">
                  <a:moveTo>
                    <a:pt x="136" y="0"/>
                  </a:moveTo>
                  <a:cubicBezTo>
                    <a:pt x="1" y="356"/>
                    <a:pt x="1" y="663"/>
                    <a:pt x="74" y="908"/>
                  </a:cubicBezTo>
                  <a:cubicBezTo>
                    <a:pt x="185" y="1227"/>
                    <a:pt x="442" y="1411"/>
                    <a:pt x="786" y="1411"/>
                  </a:cubicBezTo>
                  <a:cubicBezTo>
                    <a:pt x="995" y="1411"/>
                    <a:pt x="1252" y="1338"/>
                    <a:pt x="1473" y="1080"/>
                  </a:cubicBezTo>
                  <a:cubicBezTo>
                    <a:pt x="1399" y="1019"/>
                    <a:pt x="1326" y="945"/>
                    <a:pt x="1252" y="884"/>
                  </a:cubicBezTo>
                  <a:cubicBezTo>
                    <a:pt x="1129" y="1043"/>
                    <a:pt x="970" y="1117"/>
                    <a:pt x="786" y="1117"/>
                  </a:cubicBezTo>
                  <a:cubicBezTo>
                    <a:pt x="565" y="1117"/>
                    <a:pt x="418" y="1006"/>
                    <a:pt x="357" y="810"/>
                  </a:cubicBezTo>
                  <a:cubicBezTo>
                    <a:pt x="295" y="651"/>
                    <a:pt x="295" y="430"/>
                    <a:pt x="381" y="172"/>
                  </a:cubicBezTo>
                  <a:cubicBezTo>
                    <a:pt x="295" y="111"/>
                    <a:pt x="209" y="49"/>
                    <a:pt x="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0"/>
            <p:cNvSpPr/>
            <p:nvPr/>
          </p:nvSpPr>
          <p:spPr>
            <a:xfrm>
              <a:off x="278796" y="2459884"/>
              <a:ext cx="111550" cy="88870"/>
            </a:xfrm>
            <a:custGeom>
              <a:avLst/>
              <a:gdLst/>
              <a:ahLst/>
              <a:cxnLst/>
              <a:rect l="l" t="t" r="r" b="b"/>
              <a:pathLst>
                <a:path w="3620" h="2884" extrusionOk="0">
                  <a:moveTo>
                    <a:pt x="1301" y="1"/>
                  </a:moveTo>
                  <a:cubicBezTo>
                    <a:pt x="294" y="933"/>
                    <a:pt x="0" y="1841"/>
                    <a:pt x="184" y="2393"/>
                  </a:cubicBezTo>
                  <a:cubicBezTo>
                    <a:pt x="294" y="2712"/>
                    <a:pt x="552" y="2884"/>
                    <a:pt x="896" y="2884"/>
                  </a:cubicBezTo>
                  <a:cubicBezTo>
                    <a:pt x="1190" y="2884"/>
                    <a:pt x="1570" y="2749"/>
                    <a:pt x="1828" y="2160"/>
                  </a:cubicBezTo>
                  <a:cubicBezTo>
                    <a:pt x="2073" y="2749"/>
                    <a:pt x="2454" y="2884"/>
                    <a:pt x="2748" y="2884"/>
                  </a:cubicBezTo>
                  <a:cubicBezTo>
                    <a:pt x="3092" y="2884"/>
                    <a:pt x="3349" y="2700"/>
                    <a:pt x="3460" y="2393"/>
                  </a:cubicBezTo>
                  <a:cubicBezTo>
                    <a:pt x="3619" y="1939"/>
                    <a:pt x="3435" y="1228"/>
                    <a:pt x="2785" y="455"/>
                  </a:cubicBezTo>
                  <a:cubicBezTo>
                    <a:pt x="2589" y="381"/>
                    <a:pt x="2392" y="308"/>
                    <a:pt x="2184" y="246"/>
                  </a:cubicBezTo>
                  <a:lnTo>
                    <a:pt x="2184" y="246"/>
                  </a:lnTo>
                  <a:cubicBezTo>
                    <a:pt x="3067" y="1068"/>
                    <a:pt x="3337" y="1866"/>
                    <a:pt x="3190" y="2295"/>
                  </a:cubicBezTo>
                  <a:cubicBezTo>
                    <a:pt x="3116" y="2491"/>
                    <a:pt x="2969" y="2602"/>
                    <a:pt x="2748" y="2602"/>
                  </a:cubicBezTo>
                  <a:cubicBezTo>
                    <a:pt x="2380" y="2602"/>
                    <a:pt x="2110" y="2283"/>
                    <a:pt x="1963" y="1669"/>
                  </a:cubicBezTo>
                  <a:cubicBezTo>
                    <a:pt x="1951" y="1596"/>
                    <a:pt x="1889" y="1547"/>
                    <a:pt x="1828" y="1547"/>
                  </a:cubicBezTo>
                  <a:cubicBezTo>
                    <a:pt x="1754" y="1547"/>
                    <a:pt x="1693" y="1596"/>
                    <a:pt x="1681" y="1669"/>
                  </a:cubicBezTo>
                  <a:cubicBezTo>
                    <a:pt x="1534" y="2283"/>
                    <a:pt x="1264" y="2602"/>
                    <a:pt x="896" y="2602"/>
                  </a:cubicBezTo>
                  <a:cubicBezTo>
                    <a:pt x="675" y="2602"/>
                    <a:pt x="528" y="2491"/>
                    <a:pt x="454" y="2295"/>
                  </a:cubicBezTo>
                  <a:cubicBezTo>
                    <a:pt x="307" y="1829"/>
                    <a:pt x="613" y="970"/>
                    <a:pt x="1644" y="87"/>
                  </a:cubicBezTo>
                  <a:cubicBezTo>
                    <a:pt x="1534" y="50"/>
                    <a:pt x="1411" y="25"/>
                    <a:pt x="1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0"/>
            <p:cNvSpPr/>
            <p:nvPr/>
          </p:nvSpPr>
          <p:spPr>
            <a:xfrm>
              <a:off x="140406" y="2454984"/>
              <a:ext cx="112690" cy="94171"/>
            </a:xfrm>
            <a:custGeom>
              <a:avLst/>
              <a:gdLst/>
              <a:ahLst/>
              <a:cxnLst/>
              <a:rect l="l" t="t" r="r" b="b"/>
              <a:pathLst>
                <a:path w="3657" h="3056" extrusionOk="0">
                  <a:moveTo>
                    <a:pt x="1816" y="98"/>
                  </a:moveTo>
                  <a:cubicBezTo>
                    <a:pt x="2994" y="1031"/>
                    <a:pt x="3350" y="1963"/>
                    <a:pt x="3191" y="2454"/>
                  </a:cubicBezTo>
                  <a:cubicBezTo>
                    <a:pt x="3117" y="2650"/>
                    <a:pt x="2970" y="2761"/>
                    <a:pt x="2749" y="2761"/>
                  </a:cubicBezTo>
                  <a:cubicBezTo>
                    <a:pt x="2381" y="2761"/>
                    <a:pt x="2111" y="2442"/>
                    <a:pt x="1964" y="1828"/>
                  </a:cubicBezTo>
                  <a:cubicBezTo>
                    <a:pt x="1951" y="1755"/>
                    <a:pt x="1890" y="1718"/>
                    <a:pt x="1829" y="1718"/>
                  </a:cubicBezTo>
                  <a:cubicBezTo>
                    <a:pt x="1755" y="1718"/>
                    <a:pt x="1694" y="1755"/>
                    <a:pt x="1681" y="1828"/>
                  </a:cubicBezTo>
                  <a:cubicBezTo>
                    <a:pt x="1534" y="2442"/>
                    <a:pt x="1264" y="2761"/>
                    <a:pt x="896" y="2761"/>
                  </a:cubicBezTo>
                  <a:cubicBezTo>
                    <a:pt x="675" y="2761"/>
                    <a:pt x="528" y="2650"/>
                    <a:pt x="455" y="2454"/>
                  </a:cubicBezTo>
                  <a:cubicBezTo>
                    <a:pt x="295" y="1963"/>
                    <a:pt x="651" y="1031"/>
                    <a:pt x="1816" y="98"/>
                  </a:cubicBezTo>
                  <a:close/>
                  <a:moveTo>
                    <a:pt x="2172" y="0"/>
                  </a:moveTo>
                  <a:cubicBezTo>
                    <a:pt x="1878" y="37"/>
                    <a:pt x="1583" y="98"/>
                    <a:pt x="1301" y="160"/>
                  </a:cubicBezTo>
                  <a:cubicBezTo>
                    <a:pt x="283" y="1092"/>
                    <a:pt x="1" y="2000"/>
                    <a:pt x="185" y="2552"/>
                  </a:cubicBezTo>
                  <a:cubicBezTo>
                    <a:pt x="295" y="2871"/>
                    <a:pt x="553" y="3055"/>
                    <a:pt x="896" y="3055"/>
                  </a:cubicBezTo>
                  <a:cubicBezTo>
                    <a:pt x="1191" y="3055"/>
                    <a:pt x="1571" y="2908"/>
                    <a:pt x="1829" y="2319"/>
                  </a:cubicBezTo>
                  <a:cubicBezTo>
                    <a:pt x="2074" y="2908"/>
                    <a:pt x="2454" y="3055"/>
                    <a:pt x="2749" y="3055"/>
                  </a:cubicBezTo>
                  <a:cubicBezTo>
                    <a:pt x="3092" y="3055"/>
                    <a:pt x="3350" y="2859"/>
                    <a:pt x="3460" y="2552"/>
                  </a:cubicBezTo>
                  <a:cubicBezTo>
                    <a:pt x="3657" y="1976"/>
                    <a:pt x="3325" y="982"/>
                    <a:pt x="2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0"/>
            <p:cNvSpPr/>
            <p:nvPr/>
          </p:nvSpPr>
          <p:spPr>
            <a:xfrm>
              <a:off x="23956" y="2490514"/>
              <a:ext cx="88501" cy="58641"/>
            </a:xfrm>
            <a:custGeom>
              <a:avLst/>
              <a:gdLst/>
              <a:ahLst/>
              <a:cxnLst/>
              <a:rect l="l" t="t" r="r" b="b"/>
              <a:pathLst>
                <a:path w="2872" h="1903" extrusionOk="0">
                  <a:moveTo>
                    <a:pt x="2467" y="1"/>
                  </a:moveTo>
                  <a:cubicBezTo>
                    <a:pt x="2381" y="37"/>
                    <a:pt x="2295" y="86"/>
                    <a:pt x="2209" y="136"/>
                  </a:cubicBezTo>
                  <a:cubicBezTo>
                    <a:pt x="2491" y="614"/>
                    <a:pt x="2565" y="1031"/>
                    <a:pt x="2479" y="1301"/>
                  </a:cubicBezTo>
                  <a:cubicBezTo>
                    <a:pt x="2406" y="1497"/>
                    <a:pt x="2258" y="1608"/>
                    <a:pt x="2038" y="1608"/>
                  </a:cubicBezTo>
                  <a:cubicBezTo>
                    <a:pt x="1682" y="1608"/>
                    <a:pt x="1424" y="1326"/>
                    <a:pt x="1277" y="761"/>
                  </a:cubicBezTo>
                  <a:cubicBezTo>
                    <a:pt x="1265" y="761"/>
                    <a:pt x="1265" y="761"/>
                    <a:pt x="1252" y="774"/>
                  </a:cubicBezTo>
                  <a:cubicBezTo>
                    <a:pt x="1179" y="823"/>
                    <a:pt x="1117" y="884"/>
                    <a:pt x="1044" y="933"/>
                  </a:cubicBezTo>
                  <a:cubicBezTo>
                    <a:pt x="958" y="994"/>
                    <a:pt x="884" y="1056"/>
                    <a:pt x="811" y="1129"/>
                  </a:cubicBezTo>
                  <a:cubicBezTo>
                    <a:pt x="676" y="1399"/>
                    <a:pt x="504" y="1559"/>
                    <a:pt x="283" y="1596"/>
                  </a:cubicBezTo>
                  <a:cubicBezTo>
                    <a:pt x="185" y="1694"/>
                    <a:pt x="99" y="1780"/>
                    <a:pt x="1" y="1878"/>
                  </a:cubicBezTo>
                  <a:cubicBezTo>
                    <a:pt x="62" y="1890"/>
                    <a:pt x="124" y="1902"/>
                    <a:pt x="185" y="1902"/>
                  </a:cubicBezTo>
                  <a:cubicBezTo>
                    <a:pt x="479" y="1902"/>
                    <a:pt x="860" y="1755"/>
                    <a:pt x="1105" y="1166"/>
                  </a:cubicBezTo>
                  <a:cubicBezTo>
                    <a:pt x="1363" y="1755"/>
                    <a:pt x="1743" y="1902"/>
                    <a:pt x="2038" y="1902"/>
                  </a:cubicBezTo>
                  <a:cubicBezTo>
                    <a:pt x="2381" y="1902"/>
                    <a:pt x="2639" y="1706"/>
                    <a:pt x="2749" y="1399"/>
                  </a:cubicBezTo>
                  <a:cubicBezTo>
                    <a:pt x="2872" y="1056"/>
                    <a:pt x="2786" y="553"/>
                    <a:pt x="2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0"/>
            <p:cNvSpPr/>
            <p:nvPr/>
          </p:nvSpPr>
          <p:spPr>
            <a:xfrm>
              <a:off x="-59954" y="2798263"/>
              <a:ext cx="105880" cy="101351"/>
            </a:xfrm>
            <a:custGeom>
              <a:avLst/>
              <a:gdLst/>
              <a:ahLst/>
              <a:cxnLst/>
              <a:rect l="l" t="t" r="r" b="b"/>
              <a:pathLst>
                <a:path w="3436" h="3289" extrusionOk="0">
                  <a:moveTo>
                    <a:pt x="2515" y="295"/>
                  </a:moveTo>
                  <a:cubicBezTo>
                    <a:pt x="2724" y="295"/>
                    <a:pt x="2883" y="393"/>
                    <a:pt x="2945" y="589"/>
                  </a:cubicBezTo>
                  <a:cubicBezTo>
                    <a:pt x="3117" y="1080"/>
                    <a:pt x="2748" y="2025"/>
                    <a:pt x="1583" y="2957"/>
                  </a:cubicBezTo>
                  <a:cubicBezTo>
                    <a:pt x="417" y="2025"/>
                    <a:pt x="49" y="1080"/>
                    <a:pt x="221" y="589"/>
                  </a:cubicBezTo>
                  <a:cubicBezTo>
                    <a:pt x="282" y="393"/>
                    <a:pt x="442" y="295"/>
                    <a:pt x="651" y="295"/>
                  </a:cubicBezTo>
                  <a:cubicBezTo>
                    <a:pt x="1019" y="295"/>
                    <a:pt x="1288" y="601"/>
                    <a:pt x="1436" y="1227"/>
                  </a:cubicBezTo>
                  <a:cubicBezTo>
                    <a:pt x="1460" y="1288"/>
                    <a:pt x="1522" y="1338"/>
                    <a:pt x="1583" y="1338"/>
                  </a:cubicBezTo>
                  <a:cubicBezTo>
                    <a:pt x="1644" y="1338"/>
                    <a:pt x="1706" y="1288"/>
                    <a:pt x="1718" y="1227"/>
                  </a:cubicBezTo>
                  <a:cubicBezTo>
                    <a:pt x="1877" y="601"/>
                    <a:pt x="2147" y="295"/>
                    <a:pt x="2515" y="295"/>
                  </a:cubicBezTo>
                  <a:close/>
                  <a:moveTo>
                    <a:pt x="651" y="0"/>
                  </a:moveTo>
                  <a:cubicBezTo>
                    <a:pt x="356" y="0"/>
                    <a:pt x="135" y="135"/>
                    <a:pt x="0" y="368"/>
                  </a:cubicBezTo>
                  <a:cubicBezTo>
                    <a:pt x="98" y="1006"/>
                    <a:pt x="246" y="1632"/>
                    <a:pt x="454" y="2233"/>
                  </a:cubicBezTo>
                  <a:cubicBezTo>
                    <a:pt x="712" y="2564"/>
                    <a:pt x="1055" y="2908"/>
                    <a:pt x="1497" y="3251"/>
                  </a:cubicBezTo>
                  <a:cubicBezTo>
                    <a:pt x="1522" y="3276"/>
                    <a:pt x="1546" y="3288"/>
                    <a:pt x="1583" y="3288"/>
                  </a:cubicBezTo>
                  <a:cubicBezTo>
                    <a:pt x="1607" y="3288"/>
                    <a:pt x="1644" y="3276"/>
                    <a:pt x="1669" y="3251"/>
                  </a:cubicBezTo>
                  <a:cubicBezTo>
                    <a:pt x="3031" y="2209"/>
                    <a:pt x="3436" y="1117"/>
                    <a:pt x="3227" y="503"/>
                  </a:cubicBezTo>
                  <a:cubicBezTo>
                    <a:pt x="3117" y="184"/>
                    <a:pt x="2859" y="0"/>
                    <a:pt x="2515" y="0"/>
                  </a:cubicBezTo>
                  <a:cubicBezTo>
                    <a:pt x="2221" y="0"/>
                    <a:pt x="1841" y="135"/>
                    <a:pt x="1583" y="724"/>
                  </a:cubicBezTo>
                  <a:cubicBezTo>
                    <a:pt x="1325" y="135"/>
                    <a:pt x="945" y="0"/>
                    <a:pt x="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0"/>
            <p:cNvSpPr/>
            <p:nvPr/>
          </p:nvSpPr>
          <p:spPr>
            <a:xfrm>
              <a:off x="70086" y="2798263"/>
              <a:ext cx="114200" cy="101351"/>
            </a:xfrm>
            <a:custGeom>
              <a:avLst/>
              <a:gdLst/>
              <a:ahLst/>
              <a:cxnLst/>
              <a:rect l="l" t="t" r="r" b="b"/>
              <a:pathLst>
                <a:path w="3706" h="3289" extrusionOk="0">
                  <a:moveTo>
                    <a:pt x="2786" y="295"/>
                  </a:moveTo>
                  <a:cubicBezTo>
                    <a:pt x="3007" y="295"/>
                    <a:pt x="3154" y="393"/>
                    <a:pt x="3215" y="589"/>
                  </a:cubicBezTo>
                  <a:cubicBezTo>
                    <a:pt x="3387" y="1080"/>
                    <a:pt x="3031" y="2025"/>
                    <a:pt x="1853" y="2957"/>
                  </a:cubicBezTo>
                  <a:cubicBezTo>
                    <a:pt x="688" y="2025"/>
                    <a:pt x="320" y="1080"/>
                    <a:pt x="491" y="589"/>
                  </a:cubicBezTo>
                  <a:cubicBezTo>
                    <a:pt x="553" y="393"/>
                    <a:pt x="712" y="295"/>
                    <a:pt x="921" y="295"/>
                  </a:cubicBezTo>
                  <a:cubicBezTo>
                    <a:pt x="1301" y="295"/>
                    <a:pt x="1559" y="601"/>
                    <a:pt x="1718" y="1227"/>
                  </a:cubicBezTo>
                  <a:cubicBezTo>
                    <a:pt x="1731" y="1288"/>
                    <a:pt x="1792" y="1338"/>
                    <a:pt x="1853" y="1338"/>
                  </a:cubicBezTo>
                  <a:cubicBezTo>
                    <a:pt x="1915" y="1338"/>
                    <a:pt x="1976" y="1288"/>
                    <a:pt x="2001" y="1227"/>
                  </a:cubicBezTo>
                  <a:cubicBezTo>
                    <a:pt x="2148" y="601"/>
                    <a:pt x="2418" y="295"/>
                    <a:pt x="2786" y="295"/>
                  </a:cubicBezTo>
                  <a:close/>
                  <a:moveTo>
                    <a:pt x="921" y="0"/>
                  </a:moveTo>
                  <a:cubicBezTo>
                    <a:pt x="590" y="0"/>
                    <a:pt x="320" y="184"/>
                    <a:pt x="222" y="503"/>
                  </a:cubicBezTo>
                  <a:cubicBezTo>
                    <a:pt x="1" y="1117"/>
                    <a:pt x="406" y="2209"/>
                    <a:pt x="1767" y="3251"/>
                  </a:cubicBezTo>
                  <a:cubicBezTo>
                    <a:pt x="1792" y="3276"/>
                    <a:pt x="1829" y="3288"/>
                    <a:pt x="1853" y="3288"/>
                  </a:cubicBezTo>
                  <a:cubicBezTo>
                    <a:pt x="1890" y="3288"/>
                    <a:pt x="1915" y="3276"/>
                    <a:pt x="1939" y="3251"/>
                  </a:cubicBezTo>
                  <a:cubicBezTo>
                    <a:pt x="3301" y="2209"/>
                    <a:pt x="3706" y="1117"/>
                    <a:pt x="3497" y="503"/>
                  </a:cubicBezTo>
                  <a:cubicBezTo>
                    <a:pt x="3387" y="184"/>
                    <a:pt x="3129" y="0"/>
                    <a:pt x="2786" y="0"/>
                  </a:cubicBezTo>
                  <a:cubicBezTo>
                    <a:pt x="2491" y="0"/>
                    <a:pt x="2111" y="135"/>
                    <a:pt x="1853" y="724"/>
                  </a:cubicBezTo>
                  <a:cubicBezTo>
                    <a:pt x="1596" y="135"/>
                    <a:pt x="1228" y="0"/>
                    <a:pt x="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0"/>
            <p:cNvSpPr/>
            <p:nvPr/>
          </p:nvSpPr>
          <p:spPr>
            <a:xfrm>
              <a:off x="208846" y="2798263"/>
              <a:ext cx="113831" cy="101351"/>
            </a:xfrm>
            <a:custGeom>
              <a:avLst/>
              <a:gdLst/>
              <a:ahLst/>
              <a:cxnLst/>
              <a:rect l="l" t="t" r="r" b="b"/>
              <a:pathLst>
                <a:path w="3694" h="3289" extrusionOk="0">
                  <a:moveTo>
                    <a:pt x="2773" y="295"/>
                  </a:moveTo>
                  <a:cubicBezTo>
                    <a:pt x="2994" y="295"/>
                    <a:pt x="3141" y="393"/>
                    <a:pt x="3202" y="589"/>
                  </a:cubicBezTo>
                  <a:cubicBezTo>
                    <a:pt x="3374" y="1080"/>
                    <a:pt x="3018" y="2025"/>
                    <a:pt x="1841" y="2957"/>
                  </a:cubicBezTo>
                  <a:cubicBezTo>
                    <a:pt x="675" y="2025"/>
                    <a:pt x="307" y="1080"/>
                    <a:pt x="479" y="589"/>
                  </a:cubicBezTo>
                  <a:cubicBezTo>
                    <a:pt x="540" y="393"/>
                    <a:pt x="700" y="295"/>
                    <a:pt x="908" y="295"/>
                  </a:cubicBezTo>
                  <a:cubicBezTo>
                    <a:pt x="1289" y="295"/>
                    <a:pt x="1546" y="601"/>
                    <a:pt x="1706" y="1227"/>
                  </a:cubicBezTo>
                  <a:cubicBezTo>
                    <a:pt x="1718" y="1288"/>
                    <a:pt x="1779" y="1338"/>
                    <a:pt x="1841" y="1338"/>
                  </a:cubicBezTo>
                  <a:cubicBezTo>
                    <a:pt x="1914" y="1338"/>
                    <a:pt x="1963" y="1288"/>
                    <a:pt x="1988" y="1227"/>
                  </a:cubicBezTo>
                  <a:cubicBezTo>
                    <a:pt x="2135" y="601"/>
                    <a:pt x="2405" y="295"/>
                    <a:pt x="2773" y="295"/>
                  </a:cubicBezTo>
                  <a:close/>
                  <a:moveTo>
                    <a:pt x="908" y="0"/>
                  </a:moveTo>
                  <a:cubicBezTo>
                    <a:pt x="577" y="0"/>
                    <a:pt x="307" y="184"/>
                    <a:pt x="209" y="503"/>
                  </a:cubicBezTo>
                  <a:cubicBezTo>
                    <a:pt x="0" y="1117"/>
                    <a:pt x="393" y="2209"/>
                    <a:pt x="1755" y="3251"/>
                  </a:cubicBezTo>
                  <a:cubicBezTo>
                    <a:pt x="1779" y="3276"/>
                    <a:pt x="1816" y="3288"/>
                    <a:pt x="1841" y="3288"/>
                  </a:cubicBezTo>
                  <a:cubicBezTo>
                    <a:pt x="1877" y="3288"/>
                    <a:pt x="1902" y="3276"/>
                    <a:pt x="1926" y="3251"/>
                  </a:cubicBezTo>
                  <a:cubicBezTo>
                    <a:pt x="3288" y="2209"/>
                    <a:pt x="3693" y="1117"/>
                    <a:pt x="3485" y="503"/>
                  </a:cubicBezTo>
                  <a:cubicBezTo>
                    <a:pt x="3374" y="184"/>
                    <a:pt x="3117" y="0"/>
                    <a:pt x="2773" y="0"/>
                  </a:cubicBezTo>
                  <a:cubicBezTo>
                    <a:pt x="2479" y="0"/>
                    <a:pt x="2098" y="135"/>
                    <a:pt x="1841" y="724"/>
                  </a:cubicBezTo>
                  <a:cubicBezTo>
                    <a:pt x="1583" y="135"/>
                    <a:pt x="1215" y="0"/>
                    <a:pt x="9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0"/>
            <p:cNvSpPr/>
            <p:nvPr/>
          </p:nvSpPr>
          <p:spPr>
            <a:xfrm>
              <a:off x="347205" y="2798263"/>
              <a:ext cx="113831" cy="101351"/>
            </a:xfrm>
            <a:custGeom>
              <a:avLst/>
              <a:gdLst/>
              <a:ahLst/>
              <a:cxnLst/>
              <a:rect l="l" t="t" r="r" b="b"/>
              <a:pathLst>
                <a:path w="3694" h="3289" extrusionOk="0">
                  <a:moveTo>
                    <a:pt x="2773" y="295"/>
                  </a:moveTo>
                  <a:cubicBezTo>
                    <a:pt x="2994" y="295"/>
                    <a:pt x="3141" y="393"/>
                    <a:pt x="3203" y="589"/>
                  </a:cubicBezTo>
                  <a:cubicBezTo>
                    <a:pt x="3375" y="1080"/>
                    <a:pt x="3019" y="2025"/>
                    <a:pt x="1841" y="2957"/>
                  </a:cubicBezTo>
                  <a:cubicBezTo>
                    <a:pt x="675" y="2025"/>
                    <a:pt x="320" y="1080"/>
                    <a:pt x="479" y="589"/>
                  </a:cubicBezTo>
                  <a:cubicBezTo>
                    <a:pt x="553" y="393"/>
                    <a:pt x="700" y="295"/>
                    <a:pt x="909" y="295"/>
                  </a:cubicBezTo>
                  <a:cubicBezTo>
                    <a:pt x="1289" y="295"/>
                    <a:pt x="1547" y="601"/>
                    <a:pt x="1706" y="1227"/>
                  </a:cubicBezTo>
                  <a:cubicBezTo>
                    <a:pt x="1718" y="1288"/>
                    <a:pt x="1780" y="1338"/>
                    <a:pt x="1841" y="1338"/>
                  </a:cubicBezTo>
                  <a:cubicBezTo>
                    <a:pt x="1915" y="1338"/>
                    <a:pt x="1964" y="1288"/>
                    <a:pt x="1988" y="1227"/>
                  </a:cubicBezTo>
                  <a:cubicBezTo>
                    <a:pt x="2135" y="601"/>
                    <a:pt x="2405" y="295"/>
                    <a:pt x="2773" y="295"/>
                  </a:cubicBezTo>
                  <a:close/>
                  <a:moveTo>
                    <a:pt x="909" y="0"/>
                  </a:moveTo>
                  <a:cubicBezTo>
                    <a:pt x="577" y="0"/>
                    <a:pt x="307" y="184"/>
                    <a:pt x="209" y="503"/>
                  </a:cubicBezTo>
                  <a:cubicBezTo>
                    <a:pt x="1" y="1117"/>
                    <a:pt x="393" y="2209"/>
                    <a:pt x="1755" y="3251"/>
                  </a:cubicBezTo>
                  <a:cubicBezTo>
                    <a:pt x="1780" y="3276"/>
                    <a:pt x="1816" y="3288"/>
                    <a:pt x="1841" y="3288"/>
                  </a:cubicBezTo>
                  <a:cubicBezTo>
                    <a:pt x="1878" y="3288"/>
                    <a:pt x="1902" y="3276"/>
                    <a:pt x="1939" y="3251"/>
                  </a:cubicBezTo>
                  <a:cubicBezTo>
                    <a:pt x="3301" y="2209"/>
                    <a:pt x="3694" y="1117"/>
                    <a:pt x="3485" y="503"/>
                  </a:cubicBezTo>
                  <a:cubicBezTo>
                    <a:pt x="3375" y="184"/>
                    <a:pt x="3117" y="0"/>
                    <a:pt x="2773" y="0"/>
                  </a:cubicBezTo>
                  <a:cubicBezTo>
                    <a:pt x="2479" y="0"/>
                    <a:pt x="2099" y="135"/>
                    <a:pt x="1841" y="724"/>
                  </a:cubicBezTo>
                  <a:cubicBezTo>
                    <a:pt x="1596" y="135"/>
                    <a:pt x="1215" y="0"/>
                    <a:pt x="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0"/>
            <p:cNvSpPr/>
            <p:nvPr/>
          </p:nvSpPr>
          <p:spPr>
            <a:xfrm>
              <a:off x="485965" y="2798263"/>
              <a:ext cx="74511" cy="96050"/>
            </a:xfrm>
            <a:custGeom>
              <a:avLst/>
              <a:gdLst/>
              <a:ahLst/>
              <a:cxnLst/>
              <a:rect l="l" t="t" r="r" b="b"/>
              <a:pathLst>
                <a:path w="2418" h="3117" extrusionOk="0">
                  <a:moveTo>
                    <a:pt x="908" y="0"/>
                  </a:moveTo>
                  <a:cubicBezTo>
                    <a:pt x="565" y="0"/>
                    <a:pt x="307" y="184"/>
                    <a:pt x="197" y="503"/>
                  </a:cubicBezTo>
                  <a:cubicBezTo>
                    <a:pt x="0" y="1092"/>
                    <a:pt x="356" y="2110"/>
                    <a:pt x="1571" y="3117"/>
                  </a:cubicBezTo>
                  <a:cubicBezTo>
                    <a:pt x="1607" y="3018"/>
                    <a:pt x="1657" y="2932"/>
                    <a:pt x="1693" y="2834"/>
                  </a:cubicBezTo>
                  <a:cubicBezTo>
                    <a:pt x="638" y="1951"/>
                    <a:pt x="307" y="1068"/>
                    <a:pt x="466" y="589"/>
                  </a:cubicBezTo>
                  <a:cubicBezTo>
                    <a:pt x="540" y="393"/>
                    <a:pt x="687" y="282"/>
                    <a:pt x="908" y="282"/>
                  </a:cubicBezTo>
                  <a:cubicBezTo>
                    <a:pt x="1276" y="282"/>
                    <a:pt x="1546" y="601"/>
                    <a:pt x="1693" y="1227"/>
                  </a:cubicBezTo>
                  <a:cubicBezTo>
                    <a:pt x="1706" y="1288"/>
                    <a:pt x="1767" y="1338"/>
                    <a:pt x="1828" y="1338"/>
                  </a:cubicBezTo>
                  <a:cubicBezTo>
                    <a:pt x="1902" y="1338"/>
                    <a:pt x="1963" y="1288"/>
                    <a:pt x="1976" y="1227"/>
                  </a:cubicBezTo>
                  <a:cubicBezTo>
                    <a:pt x="2061" y="859"/>
                    <a:pt x="2196" y="589"/>
                    <a:pt x="2368" y="442"/>
                  </a:cubicBezTo>
                  <a:cubicBezTo>
                    <a:pt x="2380" y="319"/>
                    <a:pt x="2405" y="197"/>
                    <a:pt x="2417" y="74"/>
                  </a:cubicBezTo>
                  <a:lnTo>
                    <a:pt x="2417" y="74"/>
                  </a:lnTo>
                  <a:cubicBezTo>
                    <a:pt x="2209" y="160"/>
                    <a:pt x="2000" y="356"/>
                    <a:pt x="1828" y="724"/>
                  </a:cubicBezTo>
                  <a:cubicBezTo>
                    <a:pt x="1583" y="135"/>
                    <a:pt x="1203" y="0"/>
                    <a:pt x="9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0"/>
            <p:cNvSpPr/>
            <p:nvPr/>
          </p:nvSpPr>
          <p:spPr>
            <a:xfrm>
              <a:off x="416385" y="2673770"/>
              <a:ext cx="113831" cy="101073"/>
            </a:xfrm>
            <a:custGeom>
              <a:avLst/>
              <a:gdLst/>
              <a:ahLst/>
              <a:cxnLst/>
              <a:rect l="l" t="t" r="r" b="b"/>
              <a:pathLst>
                <a:path w="3694" h="3280" extrusionOk="0">
                  <a:moveTo>
                    <a:pt x="1853" y="323"/>
                  </a:moveTo>
                  <a:cubicBezTo>
                    <a:pt x="3019" y="1255"/>
                    <a:pt x="3387" y="2200"/>
                    <a:pt x="3215" y="2691"/>
                  </a:cubicBezTo>
                  <a:cubicBezTo>
                    <a:pt x="3142" y="2887"/>
                    <a:pt x="2994" y="2997"/>
                    <a:pt x="2786" y="2997"/>
                  </a:cubicBezTo>
                  <a:cubicBezTo>
                    <a:pt x="2405" y="2997"/>
                    <a:pt x="2148" y="2678"/>
                    <a:pt x="1988" y="2065"/>
                  </a:cubicBezTo>
                  <a:cubicBezTo>
                    <a:pt x="1976" y="1991"/>
                    <a:pt x="1915" y="1955"/>
                    <a:pt x="1853" y="1955"/>
                  </a:cubicBezTo>
                  <a:cubicBezTo>
                    <a:pt x="1780" y="1955"/>
                    <a:pt x="1731" y="1991"/>
                    <a:pt x="1706" y="2065"/>
                  </a:cubicBezTo>
                  <a:cubicBezTo>
                    <a:pt x="1559" y="2678"/>
                    <a:pt x="1289" y="2997"/>
                    <a:pt x="921" y="2997"/>
                  </a:cubicBezTo>
                  <a:cubicBezTo>
                    <a:pt x="700" y="2997"/>
                    <a:pt x="553" y="2887"/>
                    <a:pt x="492" y="2691"/>
                  </a:cubicBezTo>
                  <a:cubicBezTo>
                    <a:pt x="320" y="2200"/>
                    <a:pt x="676" y="1255"/>
                    <a:pt x="1853" y="323"/>
                  </a:cubicBezTo>
                  <a:close/>
                  <a:moveTo>
                    <a:pt x="1852" y="1"/>
                  </a:moveTo>
                  <a:cubicBezTo>
                    <a:pt x="1820" y="1"/>
                    <a:pt x="1786" y="10"/>
                    <a:pt x="1755" y="28"/>
                  </a:cubicBezTo>
                  <a:cubicBezTo>
                    <a:pt x="393" y="1084"/>
                    <a:pt x="1" y="2163"/>
                    <a:pt x="209" y="2789"/>
                  </a:cubicBezTo>
                  <a:cubicBezTo>
                    <a:pt x="320" y="3096"/>
                    <a:pt x="577" y="3280"/>
                    <a:pt x="921" y="3280"/>
                  </a:cubicBezTo>
                  <a:cubicBezTo>
                    <a:pt x="1215" y="3280"/>
                    <a:pt x="1596" y="3145"/>
                    <a:pt x="1853" y="2556"/>
                  </a:cubicBezTo>
                  <a:cubicBezTo>
                    <a:pt x="2099" y="3145"/>
                    <a:pt x="2479" y="3280"/>
                    <a:pt x="2786" y="3280"/>
                  </a:cubicBezTo>
                  <a:cubicBezTo>
                    <a:pt x="3117" y="3280"/>
                    <a:pt x="3387" y="3096"/>
                    <a:pt x="3485" y="2789"/>
                  </a:cubicBezTo>
                  <a:cubicBezTo>
                    <a:pt x="3694" y="2163"/>
                    <a:pt x="3301" y="1071"/>
                    <a:pt x="1939" y="28"/>
                  </a:cubicBezTo>
                  <a:cubicBezTo>
                    <a:pt x="1915" y="10"/>
                    <a:pt x="1884" y="1"/>
                    <a:pt x="18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0"/>
            <p:cNvSpPr/>
            <p:nvPr/>
          </p:nvSpPr>
          <p:spPr>
            <a:xfrm>
              <a:off x="278025" y="2673770"/>
              <a:ext cx="113831" cy="101073"/>
            </a:xfrm>
            <a:custGeom>
              <a:avLst/>
              <a:gdLst/>
              <a:ahLst/>
              <a:cxnLst/>
              <a:rect l="l" t="t" r="r" b="b"/>
              <a:pathLst>
                <a:path w="3694" h="3280" extrusionOk="0">
                  <a:moveTo>
                    <a:pt x="1853" y="323"/>
                  </a:moveTo>
                  <a:cubicBezTo>
                    <a:pt x="3019" y="1255"/>
                    <a:pt x="3374" y="2200"/>
                    <a:pt x="3215" y="2691"/>
                  </a:cubicBezTo>
                  <a:cubicBezTo>
                    <a:pt x="3141" y="2887"/>
                    <a:pt x="2994" y="2997"/>
                    <a:pt x="2773" y="2997"/>
                  </a:cubicBezTo>
                  <a:cubicBezTo>
                    <a:pt x="2405" y="2997"/>
                    <a:pt x="2135" y="2678"/>
                    <a:pt x="1988" y="2065"/>
                  </a:cubicBezTo>
                  <a:cubicBezTo>
                    <a:pt x="1976" y="1991"/>
                    <a:pt x="1914" y="1955"/>
                    <a:pt x="1853" y="1955"/>
                  </a:cubicBezTo>
                  <a:cubicBezTo>
                    <a:pt x="1779" y="1955"/>
                    <a:pt x="1718" y="1991"/>
                    <a:pt x="1706" y="2065"/>
                  </a:cubicBezTo>
                  <a:cubicBezTo>
                    <a:pt x="1559" y="2678"/>
                    <a:pt x="1289" y="2997"/>
                    <a:pt x="921" y="2997"/>
                  </a:cubicBezTo>
                  <a:cubicBezTo>
                    <a:pt x="700" y="2997"/>
                    <a:pt x="553" y="2887"/>
                    <a:pt x="479" y="2691"/>
                  </a:cubicBezTo>
                  <a:cubicBezTo>
                    <a:pt x="319" y="2200"/>
                    <a:pt x="675" y="1255"/>
                    <a:pt x="1853" y="323"/>
                  </a:cubicBezTo>
                  <a:close/>
                  <a:moveTo>
                    <a:pt x="1847" y="1"/>
                  </a:moveTo>
                  <a:cubicBezTo>
                    <a:pt x="1816" y="1"/>
                    <a:pt x="1786" y="10"/>
                    <a:pt x="1755" y="28"/>
                  </a:cubicBezTo>
                  <a:cubicBezTo>
                    <a:pt x="393" y="1084"/>
                    <a:pt x="0" y="2163"/>
                    <a:pt x="209" y="2789"/>
                  </a:cubicBezTo>
                  <a:cubicBezTo>
                    <a:pt x="319" y="3096"/>
                    <a:pt x="577" y="3280"/>
                    <a:pt x="921" y="3280"/>
                  </a:cubicBezTo>
                  <a:cubicBezTo>
                    <a:pt x="1215" y="3280"/>
                    <a:pt x="1595" y="3145"/>
                    <a:pt x="1853" y="2556"/>
                  </a:cubicBezTo>
                  <a:cubicBezTo>
                    <a:pt x="2098" y="3145"/>
                    <a:pt x="2479" y="3280"/>
                    <a:pt x="2773" y="3280"/>
                  </a:cubicBezTo>
                  <a:cubicBezTo>
                    <a:pt x="3117" y="3280"/>
                    <a:pt x="3374" y="3096"/>
                    <a:pt x="3485" y="2789"/>
                  </a:cubicBezTo>
                  <a:cubicBezTo>
                    <a:pt x="3693" y="2163"/>
                    <a:pt x="3301" y="1071"/>
                    <a:pt x="1939" y="28"/>
                  </a:cubicBezTo>
                  <a:cubicBezTo>
                    <a:pt x="1908" y="10"/>
                    <a:pt x="1878" y="1"/>
                    <a:pt x="1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0"/>
            <p:cNvSpPr/>
            <p:nvPr/>
          </p:nvSpPr>
          <p:spPr>
            <a:xfrm>
              <a:off x="139666" y="2673770"/>
              <a:ext cx="113831" cy="101073"/>
            </a:xfrm>
            <a:custGeom>
              <a:avLst/>
              <a:gdLst/>
              <a:ahLst/>
              <a:cxnLst/>
              <a:rect l="l" t="t" r="r" b="b"/>
              <a:pathLst>
                <a:path w="3694" h="3280" extrusionOk="0">
                  <a:moveTo>
                    <a:pt x="1840" y="323"/>
                  </a:moveTo>
                  <a:cubicBezTo>
                    <a:pt x="3018" y="1255"/>
                    <a:pt x="3374" y="2200"/>
                    <a:pt x="3215" y="2691"/>
                  </a:cubicBezTo>
                  <a:cubicBezTo>
                    <a:pt x="3141" y="2887"/>
                    <a:pt x="2994" y="2997"/>
                    <a:pt x="2773" y="2997"/>
                  </a:cubicBezTo>
                  <a:cubicBezTo>
                    <a:pt x="2405" y="2997"/>
                    <a:pt x="2135" y="2678"/>
                    <a:pt x="1988" y="2065"/>
                  </a:cubicBezTo>
                  <a:cubicBezTo>
                    <a:pt x="1975" y="1991"/>
                    <a:pt x="1914" y="1955"/>
                    <a:pt x="1853" y="1955"/>
                  </a:cubicBezTo>
                  <a:cubicBezTo>
                    <a:pt x="1779" y="1955"/>
                    <a:pt x="1718" y="1991"/>
                    <a:pt x="1705" y="2065"/>
                  </a:cubicBezTo>
                  <a:cubicBezTo>
                    <a:pt x="1558" y="2678"/>
                    <a:pt x="1288" y="2997"/>
                    <a:pt x="920" y="2997"/>
                  </a:cubicBezTo>
                  <a:cubicBezTo>
                    <a:pt x="699" y="2997"/>
                    <a:pt x="552" y="2887"/>
                    <a:pt x="479" y="2691"/>
                  </a:cubicBezTo>
                  <a:cubicBezTo>
                    <a:pt x="319" y="2200"/>
                    <a:pt x="675" y="1255"/>
                    <a:pt x="1840" y="323"/>
                  </a:cubicBezTo>
                  <a:close/>
                  <a:moveTo>
                    <a:pt x="1842" y="1"/>
                  </a:moveTo>
                  <a:cubicBezTo>
                    <a:pt x="1810" y="1"/>
                    <a:pt x="1779" y="10"/>
                    <a:pt x="1755" y="28"/>
                  </a:cubicBezTo>
                  <a:cubicBezTo>
                    <a:pt x="393" y="1084"/>
                    <a:pt x="0" y="2163"/>
                    <a:pt x="209" y="2789"/>
                  </a:cubicBezTo>
                  <a:cubicBezTo>
                    <a:pt x="319" y="3096"/>
                    <a:pt x="577" y="3280"/>
                    <a:pt x="920" y="3280"/>
                  </a:cubicBezTo>
                  <a:cubicBezTo>
                    <a:pt x="1215" y="3280"/>
                    <a:pt x="1595" y="3145"/>
                    <a:pt x="1853" y="2556"/>
                  </a:cubicBezTo>
                  <a:cubicBezTo>
                    <a:pt x="2098" y="3145"/>
                    <a:pt x="2478" y="3280"/>
                    <a:pt x="2773" y="3280"/>
                  </a:cubicBezTo>
                  <a:cubicBezTo>
                    <a:pt x="3116" y="3280"/>
                    <a:pt x="3374" y="3096"/>
                    <a:pt x="3484" y="2789"/>
                  </a:cubicBezTo>
                  <a:cubicBezTo>
                    <a:pt x="3693" y="2163"/>
                    <a:pt x="3300" y="1071"/>
                    <a:pt x="1939" y="28"/>
                  </a:cubicBezTo>
                  <a:cubicBezTo>
                    <a:pt x="1908" y="10"/>
                    <a:pt x="1874" y="1"/>
                    <a:pt x="18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0"/>
            <p:cNvSpPr/>
            <p:nvPr/>
          </p:nvSpPr>
          <p:spPr>
            <a:xfrm>
              <a:off x="1276" y="2673770"/>
              <a:ext cx="113831" cy="101073"/>
            </a:xfrm>
            <a:custGeom>
              <a:avLst/>
              <a:gdLst/>
              <a:ahLst/>
              <a:cxnLst/>
              <a:rect l="l" t="t" r="r" b="b"/>
              <a:pathLst>
                <a:path w="3694" h="3280" extrusionOk="0">
                  <a:moveTo>
                    <a:pt x="1841" y="323"/>
                  </a:moveTo>
                  <a:cubicBezTo>
                    <a:pt x="3019" y="1255"/>
                    <a:pt x="3375" y="2200"/>
                    <a:pt x="3215" y="2691"/>
                  </a:cubicBezTo>
                  <a:cubicBezTo>
                    <a:pt x="3142" y="2887"/>
                    <a:pt x="2994" y="2997"/>
                    <a:pt x="2774" y="2997"/>
                  </a:cubicBezTo>
                  <a:cubicBezTo>
                    <a:pt x="2405" y="2997"/>
                    <a:pt x="2136" y="2678"/>
                    <a:pt x="1988" y="2065"/>
                  </a:cubicBezTo>
                  <a:cubicBezTo>
                    <a:pt x="1976" y="1991"/>
                    <a:pt x="1915" y="1955"/>
                    <a:pt x="1841" y="1955"/>
                  </a:cubicBezTo>
                  <a:cubicBezTo>
                    <a:pt x="1780" y="1955"/>
                    <a:pt x="1718" y="1991"/>
                    <a:pt x="1706" y="2065"/>
                  </a:cubicBezTo>
                  <a:cubicBezTo>
                    <a:pt x="1559" y="2678"/>
                    <a:pt x="1289" y="2997"/>
                    <a:pt x="921" y="2997"/>
                  </a:cubicBezTo>
                  <a:cubicBezTo>
                    <a:pt x="700" y="2997"/>
                    <a:pt x="553" y="2887"/>
                    <a:pt x="479" y="2691"/>
                  </a:cubicBezTo>
                  <a:cubicBezTo>
                    <a:pt x="320" y="2200"/>
                    <a:pt x="676" y="1255"/>
                    <a:pt x="1841" y="323"/>
                  </a:cubicBezTo>
                  <a:close/>
                  <a:moveTo>
                    <a:pt x="1843" y="1"/>
                  </a:moveTo>
                  <a:cubicBezTo>
                    <a:pt x="1810" y="1"/>
                    <a:pt x="1780" y="10"/>
                    <a:pt x="1755" y="28"/>
                  </a:cubicBezTo>
                  <a:cubicBezTo>
                    <a:pt x="393" y="1084"/>
                    <a:pt x="1" y="2163"/>
                    <a:pt x="209" y="2789"/>
                  </a:cubicBezTo>
                  <a:cubicBezTo>
                    <a:pt x="320" y="3096"/>
                    <a:pt x="577" y="3280"/>
                    <a:pt x="921" y="3280"/>
                  </a:cubicBezTo>
                  <a:cubicBezTo>
                    <a:pt x="1215" y="3280"/>
                    <a:pt x="1596" y="3145"/>
                    <a:pt x="1841" y="2556"/>
                  </a:cubicBezTo>
                  <a:cubicBezTo>
                    <a:pt x="2099" y="3145"/>
                    <a:pt x="2479" y="3280"/>
                    <a:pt x="2774" y="3280"/>
                  </a:cubicBezTo>
                  <a:cubicBezTo>
                    <a:pt x="3117" y="3280"/>
                    <a:pt x="3375" y="3096"/>
                    <a:pt x="3485" y="2789"/>
                  </a:cubicBezTo>
                  <a:cubicBezTo>
                    <a:pt x="3694" y="2163"/>
                    <a:pt x="3301" y="1071"/>
                    <a:pt x="1939" y="28"/>
                  </a:cubicBezTo>
                  <a:cubicBezTo>
                    <a:pt x="1909" y="10"/>
                    <a:pt x="1875" y="1"/>
                    <a:pt x="18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0"/>
            <p:cNvSpPr/>
            <p:nvPr/>
          </p:nvSpPr>
          <p:spPr>
            <a:xfrm>
              <a:off x="-62973" y="2695033"/>
              <a:ext cx="38211" cy="79811"/>
            </a:xfrm>
            <a:custGeom>
              <a:avLst/>
              <a:gdLst/>
              <a:ahLst/>
              <a:cxnLst/>
              <a:rect l="l" t="t" r="r" b="b"/>
              <a:pathLst>
                <a:path w="1240" h="2590" extrusionOk="0">
                  <a:moveTo>
                    <a:pt x="258" y="1"/>
                  </a:moveTo>
                  <a:cubicBezTo>
                    <a:pt x="233" y="111"/>
                    <a:pt x="209" y="234"/>
                    <a:pt x="184" y="344"/>
                  </a:cubicBezTo>
                  <a:cubicBezTo>
                    <a:pt x="761" y="1019"/>
                    <a:pt x="920" y="1633"/>
                    <a:pt x="798" y="2001"/>
                  </a:cubicBezTo>
                  <a:cubicBezTo>
                    <a:pt x="736" y="2197"/>
                    <a:pt x="589" y="2307"/>
                    <a:pt x="368" y="2307"/>
                  </a:cubicBezTo>
                  <a:cubicBezTo>
                    <a:pt x="233" y="2307"/>
                    <a:pt x="111" y="2258"/>
                    <a:pt x="0" y="2172"/>
                  </a:cubicBezTo>
                  <a:cubicBezTo>
                    <a:pt x="0" y="2209"/>
                    <a:pt x="0" y="2234"/>
                    <a:pt x="0" y="2271"/>
                  </a:cubicBezTo>
                  <a:cubicBezTo>
                    <a:pt x="0" y="2344"/>
                    <a:pt x="0" y="2430"/>
                    <a:pt x="0" y="2516"/>
                  </a:cubicBezTo>
                  <a:cubicBezTo>
                    <a:pt x="135" y="2577"/>
                    <a:pt x="258" y="2590"/>
                    <a:pt x="368" y="2590"/>
                  </a:cubicBezTo>
                  <a:cubicBezTo>
                    <a:pt x="699" y="2590"/>
                    <a:pt x="969" y="2406"/>
                    <a:pt x="1080" y="2099"/>
                  </a:cubicBezTo>
                  <a:cubicBezTo>
                    <a:pt x="1239" y="1608"/>
                    <a:pt x="1031" y="823"/>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0"/>
            <p:cNvSpPr/>
            <p:nvPr/>
          </p:nvSpPr>
          <p:spPr>
            <a:xfrm>
              <a:off x="83336" y="3024322"/>
              <a:ext cx="97191" cy="44281"/>
            </a:xfrm>
            <a:custGeom>
              <a:avLst/>
              <a:gdLst/>
              <a:ahLst/>
              <a:cxnLst/>
              <a:rect l="l" t="t" r="r" b="b"/>
              <a:pathLst>
                <a:path w="3154" h="1437" extrusionOk="0">
                  <a:moveTo>
                    <a:pt x="491" y="1"/>
                  </a:moveTo>
                  <a:cubicBezTo>
                    <a:pt x="307" y="1"/>
                    <a:pt x="135" y="62"/>
                    <a:pt x="0" y="173"/>
                  </a:cubicBezTo>
                  <a:cubicBezTo>
                    <a:pt x="86" y="234"/>
                    <a:pt x="184" y="283"/>
                    <a:pt x="270" y="332"/>
                  </a:cubicBezTo>
                  <a:cubicBezTo>
                    <a:pt x="331" y="308"/>
                    <a:pt x="405" y="283"/>
                    <a:pt x="491" y="283"/>
                  </a:cubicBezTo>
                  <a:cubicBezTo>
                    <a:pt x="761" y="283"/>
                    <a:pt x="982" y="455"/>
                    <a:pt x="1129" y="786"/>
                  </a:cubicBezTo>
                  <a:cubicBezTo>
                    <a:pt x="1141" y="786"/>
                    <a:pt x="1141" y="798"/>
                    <a:pt x="1153" y="798"/>
                  </a:cubicBezTo>
                  <a:cubicBezTo>
                    <a:pt x="1215" y="823"/>
                    <a:pt x="1288" y="860"/>
                    <a:pt x="1350" y="884"/>
                  </a:cubicBezTo>
                  <a:cubicBezTo>
                    <a:pt x="1362" y="897"/>
                    <a:pt x="1374" y="897"/>
                    <a:pt x="1399" y="909"/>
                  </a:cubicBezTo>
                  <a:cubicBezTo>
                    <a:pt x="1460" y="933"/>
                    <a:pt x="1534" y="970"/>
                    <a:pt x="1607" y="995"/>
                  </a:cubicBezTo>
                  <a:cubicBezTo>
                    <a:pt x="1620" y="995"/>
                    <a:pt x="1620" y="995"/>
                    <a:pt x="1632" y="1007"/>
                  </a:cubicBezTo>
                  <a:cubicBezTo>
                    <a:pt x="1791" y="529"/>
                    <a:pt x="2037" y="283"/>
                    <a:pt x="2356" y="283"/>
                  </a:cubicBezTo>
                  <a:cubicBezTo>
                    <a:pt x="2577" y="283"/>
                    <a:pt x="2724" y="394"/>
                    <a:pt x="2785" y="590"/>
                  </a:cubicBezTo>
                  <a:cubicBezTo>
                    <a:pt x="2859" y="786"/>
                    <a:pt x="2834" y="1056"/>
                    <a:pt x="2724" y="1363"/>
                  </a:cubicBezTo>
                  <a:cubicBezTo>
                    <a:pt x="2810" y="1387"/>
                    <a:pt x="2908" y="1412"/>
                    <a:pt x="2994" y="1436"/>
                  </a:cubicBezTo>
                  <a:cubicBezTo>
                    <a:pt x="3129" y="1068"/>
                    <a:pt x="3153" y="749"/>
                    <a:pt x="3067" y="504"/>
                  </a:cubicBezTo>
                  <a:cubicBezTo>
                    <a:pt x="2957" y="185"/>
                    <a:pt x="2699" y="1"/>
                    <a:pt x="2356" y="1"/>
                  </a:cubicBezTo>
                  <a:cubicBezTo>
                    <a:pt x="2061" y="1"/>
                    <a:pt x="1681" y="136"/>
                    <a:pt x="1423" y="725"/>
                  </a:cubicBezTo>
                  <a:cubicBezTo>
                    <a:pt x="1166" y="136"/>
                    <a:pt x="798" y="1"/>
                    <a:pt x="4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0"/>
            <p:cNvSpPr/>
            <p:nvPr/>
          </p:nvSpPr>
          <p:spPr>
            <a:xfrm>
              <a:off x="211866" y="3024322"/>
              <a:ext cx="107020" cy="52601"/>
            </a:xfrm>
            <a:custGeom>
              <a:avLst/>
              <a:gdLst/>
              <a:ahLst/>
              <a:cxnLst/>
              <a:rect l="l" t="t" r="r" b="b"/>
              <a:pathLst>
                <a:path w="3473" h="1707" extrusionOk="0">
                  <a:moveTo>
                    <a:pt x="810" y="1"/>
                  </a:moveTo>
                  <a:cubicBezTo>
                    <a:pt x="479" y="1"/>
                    <a:pt x="209" y="185"/>
                    <a:pt x="111" y="504"/>
                  </a:cubicBezTo>
                  <a:cubicBezTo>
                    <a:pt x="0" y="798"/>
                    <a:pt x="50" y="1216"/>
                    <a:pt x="270" y="1682"/>
                  </a:cubicBezTo>
                  <a:cubicBezTo>
                    <a:pt x="393" y="1694"/>
                    <a:pt x="503" y="1706"/>
                    <a:pt x="614" y="1706"/>
                  </a:cubicBezTo>
                  <a:cubicBezTo>
                    <a:pt x="356" y="1252"/>
                    <a:pt x="295" y="860"/>
                    <a:pt x="381" y="590"/>
                  </a:cubicBezTo>
                  <a:cubicBezTo>
                    <a:pt x="442" y="394"/>
                    <a:pt x="602" y="283"/>
                    <a:pt x="810" y="283"/>
                  </a:cubicBezTo>
                  <a:cubicBezTo>
                    <a:pt x="1006" y="283"/>
                    <a:pt x="1178" y="369"/>
                    <a:pt x="1313" y="541"/>
                  </a:cubicBezTo>
                  <a:cubicBezTo>
                    <a:pt x="1411" y="676"/>
                    <a:pt x="1497" y="860"/>
                    <a:pt x="1571" y="1093"/>
                  </a:cubicBezTo>
                  <a:cubicBezTo>
                    <a:pt x="1583" y="1142"/>
                    <a:pt x="1595" y="1179"/>
                    <a:pt x="1608" y="1228"/>
                  </a:cubicBezTo>
                  <a:cubicBezTo>
                    <a:pt x="1620" y="1289"/>
                    <a:pt x="1681" y="1338"/>
                    <a:pt x="1743" y="1338"/>
                  </a:cubicBezTo>
                  <a:cubicBezTo>
                    <a:pt x="1816" y="1338"/>
                    <a:pt x="1865" y="1289"/>
                    <a:pt x="1890" y="1228"/>
                  </a:cubicBezTo>
                  <a:cubicBezTo>
                    <a:pt x="2037" y="602"/>
                    <a:pt x="2307" y="283"/>
                    <a:pt x="2675" y="283"/>
                  </a:cubicBezTo>
                  <a:cubicBezTo>
                    <a:pt x="2896" y="283"/>
                    <a:pt x="3043" y="394"/>
                    <a:pt x="3104" y="590"/>
                  </a:cubicBezTo>
                  <a:cubicBezTo>
                    <a:pt x="3190" y="835"/>
                    <a:pt x="3141" y="1179"/>
                    <a:pt x="2945" y="1584"/>
                  </a:cubicBezTo>
                  <a:cubicBezTo>
                    <a:pt x="3055" y="1559"/>
                    <a:pt x="3178" y="1535"/>
                    <a:pt x="3288" y="1522"/>
                  </a:cubicBezTo>
                  <a:cubicBezTo>
                    <a:pt x="3448" y="1117"/>
                    <a:pt x="3473" y="762"/>
                    <a:pt x="3387" y="504"/>
                  </a:cubicBezTo>
                  <a:cubicBezTo>
                    <a:pt x="3276" y="185"/>
                    <a:pt x="3019" y="1"/>
                    <a:pt x="2675" y="1"/>
                  </a:cubicBezTo>
                  <a:cubicBezTo>
                    <a:pt x="2381" y="1"/>
                    <a:pt x="2000" y="136"/>
                    <a:pt x="1743" y="725"/>
                  </a:cubicBezTo>
                  <a:cubicBezTo>
                    <a:pt x="1706" y="639"/>
                    <a:pt x="1657" y="553"/>
                    <a:pt x="1620" y="479"/>
                  </a:cubicBezTo>
                  <a:cubicBezTo>
                    <a:pt x="1571" y="418"/>
                    <a:pt x="1534" y="357"/>
                    <a:pt x="1485" y="308"/>
                  </a:cubicBezTo>
                  <a:cubicBezTo>
                    <a:pt x="1276" y="62"/>
                    <a:pt x="1019" y="1"/>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0"/>
            <p:cNvSpPr/>
            <p:nvPr/>
          </p:nvSpPr>
          <p:spPr>
            <a:xfrm>
              <a:off x="351365" y="3024322"/>
              <a:ext cx="48811" cy="35591"/>
            </a:xfrm>
            <a:custGeom>
              <a:avLst/>
              <a:gdLst/>
              <a:ahLst/>
              <a:cxnLst/>
              <a:rect l="l" t="t" r="r" b="b"/>
              <a:pathLst>
                <a:path w="1584" h="1155" extrusionOk="0">
                  <a:moveTo>
                    <a:pt x="774" y="1"/>
                  </a:moveTo>
                  <a:cubicBezTo>
                    <a:pt x="442" y="1"/>
                    <a:pt x="172" y="185"/>
                    <a:pt x="74" y="504"/>
                  </a:cubicBezTo>
                  <a:cubicBezTo>
                    <a:pt x="13" y="676"/>
                    <a:pt x="1" y="909"/>
                    <a:pt x="50" y="1154"/>
                  </a:cubicBezTo>
                  <a:cubicBezTo>
                    <a:pt x="148" y="1130"/>
                    <a:pt x="234" y="1093"/>
                    <a:pt x="332" y="1056"/>
                  </a:cubicBezTo>
                  <a:cubicBezTo>
                    <a:pt x="295" y="872"/>
                    <a:pt x="295" y="713"/>
                    <a:pt x="344" y="590"/>
                  </a:cubicBezTo>
                  <a:cubicBezTo>
                    <a:pt x="418" y="394"/>
                    <a:pt x="565" y="283"/>
                    <a:pt x="774" y="283"/>
                  </a:cubicBezTo>
                  <a:cubicBezTo>
                    <a:pt x="994" y="283"/>
                    <a:pt x="1178" y="394"/>
                    <a:pt x="1326" y="614"/>
                  </a:cubicBezTo>
                  <a:cubicBezTo>
                    <a:pt x="1412" y="565"/>
                    <a:pt x="1497" y="529"/>
                    <a:pt x="1583" y="479"/>
                  </a:cubicBezTo>
                  <a:cubicBezTo>
                    <a:pt x="1338" y="99"/>
                    <a:pt x="1031" y="1"/>
                    <a:pt x="7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0"/>
            <p:cNvSpPr/>
            <p:nvPr/>
          </p:nvSpPr>
          <p:spPr>
            <a:xfrm>
              <a:off x="416385" y="2899860"/>
              <a:ext cx="94540" cy="101073"/>
            </a:xfrm>
            <a:custGeom>
              <a:avLst/>
              <a:gdLst/>
              <a:ahLst/>
              <a:cxnLst/>
              <a:rect l="l" t="t" r="r" b="b"/>
              <a:pathLst>
                <a:path w="3068" h="3280" extrusionOk="0">
                  <a:moveTo>
                    <a:pt x="1852" y="0"/>
                  </a:moveTo>
                  <a:cubicBezTo>
                    <a:pt x="1820" y="0"/>
                    <a:pt x="1786" y="10"/>
                    <a:pt x="1755" y="28"/>
                  </a:cubicBezTo>
                  <a:cubicBezTo>
                    <a:pt x="393" y="1071"/>
                    <a:pt x="1" y="2163"/>
                    <a:pt x="209" y="2789"/>
                  </a:cubicBezTo>
                  <a:cubicBezTo>
                    <a:pt x="320" y="3095"/>
                    <a:pt x="577" y="3279"/>
                    <a:pt x="921" y="3279"/>
                  </a:cubicBezTo>
                  <a:cubicBezTo>
                    <a:pt x="1068" y="3279"/>
                    <a:pt x="1228" y="3242"/>
                    <a:pt x="1399" y="3144"/>
                  </a:cubicBezTo>
                  <a:cubicBezTo>
                    <a:pt x="1485" y="3083"/>
                    <a:pt x="1571" y="3009"/>
                    <a:pt x="1645" y="2911"/>
                  </a:cubicBezTo>
                  <a:cubicBezTo>
                    <a:pt x="1718" y="2813"/>
                    <a:pt x="1792" y="2703"/>
                    <a:pt x="1853" y="2555"/>
                  </a:cubicBezTo>
                  <a:cubicBezTo>
                    <a:pt x="1866" y="2592"/>
                    <a:pt x="1878" y="2629"/>
                    <a:pt x="1902" y="2654"/>
                  </a:cubicBezTo>
                  <a:cubicBezTo>
                    <a:pt x="1976" y="2580"/>
                    <a:pt x="2037" y="2506"/>
                    <a:pt x="2111" y="2433"/>
                  </a:cubicBezTo>
                  <a:cubicBezTo>
                    <a:pt x="2062" y="2322"/>
                    <a:pt x="2025" y="2200"/>
                    <a:pt x="1988" y="2052"/>
                  </a:cubicBezTo>
                  <a:cubicBezTo>
                    <a:pt x="1976" y="1991"/>
                    <a:pt x="1915" y="1942"/>
                    <a:pt x="1853" y="1942"/>
                  </a:cubicBezTo>
                  <a:cubicBezTo>
                    <a:pt x="1780" y="1942"/>
                    <a:pt x="1731" y="1991"/>
                    <a:pt x="1706" y="2052"/>
                  </a:cubicBezTo>
                  <a:cubicBezTo>
                    <a:pt x="1559" y="2678"/>
                    <a:pt x="1289" y="2997"/>
                    <a:pt x="921" y="2997"/>
                  </a:cubicBezTo>
                  <a:cubicBezTo>
                    <a:pt x="700" y="2997"/>
                    <a:pt x="553" y="2887"/>
                    <a:pt x="492" y="2690"/>
                  </a:cubicBezTo>
                  <a:cubicBezTo>
                    <a:pt x="320" y="2200"/>
                    <a:pt x="676" y="1255"/>
                    <a:pt x="1853" y="323"/>
                  </a:cubicBezTo>
                  <a:cubicBezTo>
                    <a:pt x="2332" y="703"/>
                    <a:pt x="2675" y="1095"/>
                    <a:pt x="2896" y="1439"/>
                  </a:cubicBezTo>
                  <a:cubicBezTo>
                    <a:pt x="2958" y="1353"/>
                    <a:pt x="3019" y="1267"/>
                    <a:pt x="3068" y="1181"/>
                  </a:cubicBezTo>
                  <a:cubicBezTo>
                    <a:pt x="2810" y="813"/>
                    <a:pt x="2442" y="421"/>
                    <a:pt x="1939" y="28"/>
                  </a:cubicBezTo>
                  <a:cubicBezTo>
                    <a:pt x="1915" y="10"/>
                    <a:pt x="1884" y="0"/>
                    <a:pt x="1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0"/>
            <p:cNvSpPr/>
            <p:nvPr/>
          </p:nvSpPr>
          <p:spPr>
            <a:xfrm>
              <a:off x="278025" y="2899860"/>
              <a:ext cx="113831" cy="101073"/>
            </a:xfrm>
            <a:custGeom>
              <a:avLst/>
              <a:gdLst/>
              <a:ahLst/>
              <a:cxnLst/>
              <a:rect l="l" t="t" r="r" b="b"/>
              <a:pathLst>
                <a:path w="3694" h="3280" extrusionOk="0">
                  <a:moveTo>
                    <a:pt x="1853" y="323"/>
                  </a:moveTo>
                  <a:cubicBezTo>
                    <a:pt x="3019" y="1255"/>
                    <a:pt x="3374" y="2200"/>
                    <a:pt x="3215" y="2690"/>
                  </a:cubicBezTo>
                  <a:cubicBezTo>
                    <a:pt x="3141" y="2887"/>
                    <a:pt x="2994" y="2997"/>
                    <a:pt x="2773" y="2997"/>
                  </a:cubicBezTo>
                  <a:cubicBezTo>
                    <a:pt x="2405" y="2997"/>
                    <a:pt x="2135" y="2678"/>
                    <a:pt x="1988" y="2052"/>
                  </a:cubicBezTo>
                  <a:cubicBezTo>
                    <a:pt x="1976" y="1991"/>
                    <a:pt x="1914" y="1942"/>
                    <a:pt x="1853" y="1942"/>
                  </a:cubicBezTo>
                  <a:cubicBezTo>
                    <a:pt x="1779" y="1942"/>
                    <a:pt x="1718" y="1991"/>
                    <a:pt x="1706" y="2052"/>
                  </a:cubicBezTo>
                  <a:cubicBezTo>
                    <a:pt x="1559" y="2678"/>
                    <a:pt x="1289" y="2997"/>
                    <a:pt x="921" y="2997"/>
                  </a:cubicBezTo>
                  <a:cubicBezTo>
                    <a:pt x="700" y="2997"/>
                    <a:pt x="553" y="2887"/>
                    <a:pt x="479" y="2690"/>
                  </a:cubicBezTo>
                  <a:cubicBezTo>
                    <a:pt x="319" y="2200"/>
                    <a:pt x="675" y="1255"/>
                    <a:pt x="1853" y="323"/>
                  </a:cubicBezTo>
                  <a:close/>
                  <a:moveTo>
                    <a:pt x="1847" y="0"/>
                  </a:moveTo>
                  <a:cubicBezTo>
                    <a:pt x="1816" y="0"/>
                    <a:pt x="1786" y="10"/>
                    <a:pt x="1755" y="28"/>
                  </a:cubicBezTo>
                  <a:cubicBezTo>
                    <a:pt x="393" y="1071"/>
                    <a:pt x="0" y="2163"/>
                    <a:pt x="209" y="2789"/>
                  </a:cubicBezTo>
                  <a:cubicBezTo>
                    <a:pt x="319" y="3095"/>
                    <a:pt x="577" y="3279"/>
                    <a:pt x="921" y="3279"/>
                  </a:cubicBezTo>
                  <a:cubicBezTo>
                    <a:pt x="1215" y="3279"/>
                    <a:pt x="1595" y="3144"/>
                    <a:pt x="1853" y="2555"/>
                  </a:cubicBezTo>
                  <a:cubicBezTo>
                    <a:pt x="2098" y="3144"/>
                    <a:pt x="2479" y="3279"/>
                    <a:pt x="2773" y="3279"/>
                  </a:cubicBezTo>
                  <a:cubicBezTo>
                    <a:pt x="3117" y="3279"/>
                    <a:pt x="3374" y="3095"/>
                    <a:pt x="3485" y="2789"/>
                  </a:cubicBezTo>
                  <a:cubicBezTo>
                    <a:pt x="3693" y="2163"/>
                    <a:pt x="3301" y="1071"/>
                    <a:pt x="1939" y="28"/>
                  </a:cubicBezTo>
                  <a:cubicBezTo>
                    <a:pt x="1908" y="10"/>
                    <a:pt x="1878" y="0"/>
                    <a:pt x="18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0"/>
            <p:cNvSpPr/>
            <p:nvPr/>
          </p:nvSpPr>
          <p:spPr>
            <a:xfrm>
              <a:off x="139666" y="2899860"/>
              <a:ext cx="113831" cy="101073"/>
            </a:xfrm>
            <a:custGeom>
              <a:avLst/>
              <a:gdLst/>
              <a:ahLst/>
              <a:cxnLst/>
              <a:rect l="l" t="t" r="r" b="b"/>
              <a:pathLst>
                <a:path w="3694" h="3280" extrusionOk="0">
                  <a:moveTo>
                    <a:pt x="1840" y="323"/>
                  </a:moveTo>
                  <a:cubicBezTo>
                    <a:pt x="3018" y="1255"/>
                    <a:pt x="3374" y="2200"/>
                    <a:pt x="3215" y="2690"/>
                  </a:cubicBezTo>
                  <a:cubicBezTo>
                    <a:pt x="3141" y="2887"/>
                    <a:pt x="2994" y="2997"/>
                    <a:pt x="2773" y="2997"/>
                  </a:cubicBezTo>
                  <a:cubicBezTo>
                    <a:pt x="2405" y="2997"/>
                    <a:pt x="2135" y="2678"/>
                    <a:pt x="1988" y="2052"/>
                  </a:cubicBezTo>
                  <a:cubicBezTo>
                    <a:pt x="1975" y="1991"/>
                    <a:pt x="1914" y="1942"/>
                    <a:pt x="1853" y="1942"/>
                  </a:cubicBezTo>
                  <a:cubicBezTo>
                    <a:pt x="1779" y="1942"/>
                    <a:pt x="1718" y="1991"/>
                    <a:pt x="1705" y="2052"/>
                  </a:cubicBezTo>
                  <a:cubicBezTo>
                    <a:pt x="1558" y="2678"/>
                    <a:pt x="1288" y="2997"/>
                    <a:pt x="920" y="2997"/>
                  </a:cubicBezTo>
                  <a:cubicBezTo>
                    <a:pt x="699" y="2997"/>
                    <a:pt x="552" y="2887"/>
                    <a:pt x="479" y="2690"/>
                  </a:cubicBezTo>
                  <a:cubicBezTo>
                    <a:pt x="319" y="2200"/>
                    <a:pt x="675" y="1255"/>
                    <a:pt x="1840" y="323"/>
                  </a:cubicBezTo>
                  <a:close/>
                  <a:moveTo>
                    <a:pt x="1842" y="0"/>
                  </a:moveTo>
                  <a:cubicBezTo>
                    <a:pt x="1810" y="0"/>
                    <a:pt x="1779" y="10"/>
                    <a:pt x="1755" y="28"/>
                  </a:cubicBezTo>
                  <a:cubicBezTo>
                    <a:pt x="393" y="1071"/>
                    <a:pt x="0" y="2163"/>
                    <a:pt x="209" y="2789"/>
                  </a:cubicBezTo>
                  <a:cubicBezTo>
                    <a:pt x="319" y="3095"/>
                    <a:pt x="577" y="3279"/>
                    <a:pt x="920" y="3279"/>
                  </a:cubicBezTo>
                  <a:cubicBezTo>
                    <a:pt x="1215" y="3279"/>
                    <a:pt x="1595" y="3144"/>
                    <a:pt x="1853" y="2555"/>
                  </a:cubicBezTo>
                  <a:cubicBezTo>
                    <a:pt x="2098" y="3144"/>
                    <a:pt x="2478" y="3279"/>
                    <a:pt x="2773" y="3279"/>
                  </a:cubicBezTo>
                  <a:cubicBezTo>
                    <a:pt x="3116" y="3279"/>
                    <a:pt x="3374" y="3095"/>
                    <a:pt x="3484" y="2789"/>
                  </a:cubicBezTo>
                  <a:cubicBezTo>
                    <a:pt x="3693" y="2163"/>
                    <a:pt x="3300" y="1071"/>
                    <a:pt x="1939" y="28"/>
                  </a:cubicBezTo>
                  <a:cubicBezTo>
                    <a:pt x="1908" y="10"/>
                    <a:pt x="1874" y="0"/>
                    <a:pt x="1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0"/>
            <p:cNvSpPr/>
            <p:nvPr/>
          </p:nvSpPr>
          <p:spPr>
            <a:xfrm>
              <a:off x="7716" y="2899860"/>
              <a:ext cx="107390" cy="101073"/>
            </a:xfrm>
            <a:custGeom>
              <a:avLst/>
              <a:gdLst/>
              <a:ahLst/>
              <a:cxnLst/>
              <a:rect l="l" t="t" r="r" b="b"/>
              <a:pathLst>
                <a:path w="3485" h="3280" extrusionOk="0">
                  <a:moveTo>
                    <a:pt x="1634" y="0"/>
                  </a:moveTo>
                  <a:cubicBezTo>
                    <a:pt x="1601" y="0"/>
                    <a:pt x="1571" y="10"/>
                    <a:pt x="1546" y="28"/>
                  </a:cubicBezTo>
                  <a:cubicBezTo>
                    <a:pt x="638" y="740"/>
                    <a:pt x="148" y="1451"/>
                    <a:pt x="0" y="2040"/>
                  </a:cubicBezTo>
                  <a:cubicBezTo>
                    <a:pt x="74" y="2138"/>
                    <a:pt x="160" y="2236"/>
                    <a:pt x="246" y="2322"/>
                  </a:cubicBezTo>
                  <a:cubicBezTo>
                    <a:pt x="295" y="1807"/>
                    <a:pt x="712" y="1059"/>
                    <a:pt x="1632" y="323"/>
                  </a:cubicBezTo>
                  <a:cubicBezTo>
                    <a:pt x="2810" y="1255"/>
                    <a:pt x="3166" y="2200"/>
                    <a:pt x="3006" y="2690"/>
                  </a:cubicBezTo>
                  <a:cubicBezTo>
                    <a:pt x="2933" y="2887"/>
                    <a:pt x="2785" y="2997"/>
                    <a:pt x="2565" y="2997"/>
                  </a:cubicBezTo>
                  <a:cubicBezTo>
                    <a:pt x="2196" y="2997"/>
                    <a:pt x="1927" y="2678"/>
                    <a:pt x="1779" y="2052"/>
                  </a:cubicBezTo>
                  <a:cubicBezTo>
                    <a:pt x="1767" y="1991"/>
                    <a:pt x="1706" y="1942"/>
                    <a:pt x="1632" y="1942"/>
                  </a:cubicBezTo>
                  <a:cubicBezTo>
                    <a:pt x="1571" y="1942"/>
                    <a:pt x="1509" y="1991"/>
                    <a:pt x="1497" y="2052"/>
                  </a:cubicBezTo>
                  <a:cubicBezTo>
                    <a:pt x="1362" y="2592"/>
                    <a:pt x="1154" y="2899"/>
                    <a:pt x="859" y="2973"/>
                  </a:cubicBezTo>
                  <a:cubicBezTo>
                    <a:pt x="945" y="3046"/>
                    <a:pt x="1019" y="3120"/>
                    <a:pt x="1105" y="3193"/>
                  </a:cubicBezTo>
                  <a:cubicBezTo>
                    <a:pt x="1301" y="3095"/>
                    <a:pt x="1485" y="2899"/>
                    <a:pt x="1632" y="2555"/>
                  </a:cubicBezTo>
                  <a:cubicBezTo>
                    <a:pt x="1890" y="3144"/>
                    <a:pt x="2270" y="3279"/>
                    <a:pt x="2565" y="3279"/>
                  </a:cubicBezTo>
                  <a:cubicBezTo>
                    <a:pt x="2908" y="3279"/>
                    <a:pt x="3166" y="3095"/>
                    <a:pt x="3276" y="2789"/>
                  </a:cubicBezTo>
                  <a:cubicBezTo>
                    <a:pt x="3485" y="2163"/>
                    <a:pt x="3092" y="1071"/>
                    <a:pt x="1730" y="28"/>
                  </a:cubicBezTo>
                  <a:cubicBezTo>
                    <a:pt x="1700" y="10"/>
                    <a:pt x="1666" y="0"/>
                    <a:pt x="1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2" name="Google Shape;1982;p40"/>
          <p:cNvSpPr txBox="1">
            <a:spLocks noGrp="1"/>
          </p:cNvSpPr>
          <p:nvPr>
            <p:ph type="title"/>
          </p:nvPr>
        </p:nvSpPr>
        <p:spPr>
          <a:xfrm>
            <a:off x="720000" y="19389"/>
            <a:ext cx="7704000" cy="115755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Cálculo de la cantidad óptima de pedidos.</a:t>
            </a:r>
            <a:endParaRPr dirty="0"/>
          </a:p>
        </p:txBody>
      </p:sp>
      <p:grpSp>
        <p:nvGrpSpPr>
          <p:cNvPr id="1991" name="Google Shape;1991;p40"/>
          <p:cNvGrpSpPr/>
          <p:nvPr/>
        </p:nvGrpSpPr>
        <p:grpSpPr>
          <a:xfrm rot="1177319">
            <a:off x="1827133" y="4131606"/>
            <a:ext cx="469801" cy="1028708"/>
            <a:chOff x="4608334" y="2122274"/>
            <a:chExt cx="303220" cy="663910"/>
          </a:xfrm>
        </p:grpSpPr>
        <p:sp>
          <p:nvSpPr>
            <p:cNvPr id="1992" name="Google Shape;1992;p40"/>
            <p:cNvSpPr/>
            <p:nvPr/>
          </p:nvSpPr>
          <p:spPr>
            <a:xfrm>
              <a:off x="4631753" y="2191855"/>
              <a:ext cx="260510" cy="594329"/>
            </a:xfrm>
            <a:custGeom>
              <a:avLst/>
              <a:gdLst/>
              <a:ahLst/>
              <a:cxnLst/>
              <a:rect l="l" t="t" r="r" b="b"/>
              <a:pathLst>
                <a:path w="8454" h="19287" extrusionOk="0">
                  <a:moveTo>
                    <a:pt x="3264" y="0"/>
                  </a:moveTo>
                  <a:lnTo>
                    <a:pt x="3264" y="4724"/>
                  </a:lnTo>
                  <a:lnTo>
                    <a:pt x="1571" y="6809"/>
                  </a:lnTo>
                  <a:cubicBezTo>
                    <a:pt x="1093" y="7398"/>
                    <a:pt x="725" y="8049"/>
                    <a:pt x="455" y="8748"/>
                  </a:cubicBezTo>
                  <a:cubicBezTo>
                    <a:pt x="160" y="9533"/>
                    <a:pt x="1" y="10380"/>
                    <a:pt x="1" y="11238"/>
                  </a:cubicBezTo>
                  <a:lnTo>
                    <a:pt x="1" y="18133"/>
                  </a:lnTo>
                  <a:cubicBezTo>
                    <a:pt x="1" y="18133"/>
                    <a:pt x="639" y="18600"/>
                    <a:pt x="1853" y="18943"/>
                  </a:cubicBezTo>
                  <a:cubicBezTo>
                    <a:pt x="2638" y="19176"/>
                    <a:pt x="3448" y="19287"/>
                    <a:pt x="4258" y="19287"/>
                  </a:cubicBezTo>
                  <a:cubicBezTo>
                    <a:pt x="5055" y="19274"/>
                    <a:pt x="5841" y="19164"/>
                    <a:pt x="6601" y="18943"/>
                  </a:cubicBezTo>
                  <a:cubicBezTo>
                    <a:pt x="7816" y="18600"/>
                    <a:pt x="8454" y="18133"/>
                    <a:pt x="8454" y="18133"/>
                  </a:cubicBezTo>
                  <a:lnTo>
                    <a:pt x="8454" y="11238"/>
                  </a:lnTo>
                  <a:cubicBezTo>
                    <a:pt x="8454" y="10380"/>
                    <a:pt x="8294" y="9533"/>
                    <a:pt x="7988" y="8748"/>
                  </a:cubicBezTo>
                  <a:cubicBezTo>
                    <a:pt x="7730" y="8049"/>
                    <a:pt x="7350" y="7398"/>
                    <a:pt x="6883" y="6809"/>
                  </a:cubicBezTo>
                  <a:lnTo>
                    <a:pt x="5190" y="4724"/>
                  </a:lnTo>
                  <a:lnTo>
                    <a:pt x="51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3" name="Google Shape;1993;p40"/>
            <p:cNvSpPr/>
            <p:nvPr/>
          </p:nvSpPr>
          <p:spPr>
            <a:xfrm>
              <a:off x="4612463" y="2509434"/>
              <a:ext cx="294930" cy="166124"/>
            </a:xfrm>
            <a:custGeom>
              <a:avLst/>
              <a:gdLst/>
              <a:ahLst/>
              <a:cxnLst/>
              <a:rect l="l" t="t" r="r" b="b"/>
              <a:pathLst>
                <a:path w="9571" h="5391" extrusionOk="0">
                  <a:moveTo>
                    <a:pt x="1" y="0"/>
                  </a:moveTo>
                  <a:lnTo>
                    <a:pt x="1" y="4000"/>
                  </a:lnTo>
                  <a:cubicBezTo>
                    <a:pt x="1" y="4000"/>
                    <a:pt x="1991" y="5390"/>
                    <a:pt x="4827" y="5390"/>
                  </a:cubicBezTo>
                  <a:cubicBezTo>
                    <a:pt x="6244" y="5390"/>
                    <a:pt x="7873" y="5042"/>
                    <a:pt x="9571" y="4000"/>
                  </a:cubicBezTo>
                  <a:lnTo>
                    <a:pt x="9571" y="0"/>
                  </a:lnTo>
                  <a:cubicBezTo>
                    <a:pt x="7873" y="1043"/>
                    <a:pt x="6244" y="1390"/>
                    <a:pt x="4827" y="1390"/>
                  </a:cubicBezTo>
                  <a:cubicBezTo>
                    <a:pt x="1991" y="139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0"/>
            <p:cNvSpPr/>
            <p:nvPr/>
          </p:nvSpPr>
          <p:spPr>
            <a:xfrm>
              <a:off x="4608334" y="2527276"/>
              <a:ext cx="303220" cy="49458"/>
            </a:xfrm>
            <a:custGeom>
              <a:avLst/>
              <a:gdLst/>
              <a:ahLst/>
              <a:cxnLst/>
              <a:rect l="l" t="t" r="r" b="b"/>
              <a:pathLst>
                <a:path w="9840" h="1605" extrusionOk="0">
                  <a:moveTo>
                    <a:pt x="131" y="1"/>
                  </a:moveTo>
                  <a:cubicBezTo>
                    <a:pt x="95" y="1"/>
                    <a:pt x="59" y="17"/>
                    <a:pt x="37" y="47"/>
                  </a:cubicBezTo>
                  <a:cubicBezTo>
                    <a:pt x="0" y="96"/>
                    <a:pt x="12" y="169"/>
                    <a:pt x="61" y="206"/>
                  </a:cubicBezTo>
                  <a:cubicBezTo>
                    <a:pt x="98" y="231"/>
                    <a:pt x="2123" y="1605"/>
                    <a:pt x="4981" y="1605"/>
                  </a:cubicBezTo>
                  <a:cubicBezTo>
                    <a:pt x="6417" y="1605"/>
                    <a:pt x="8061" y="1249"/>
                    <a:pt x="9766" y="206"/>
                  </a:cubicBezTo>
                  <a:cubicBezTo>
                    <a:pt x="9827" y="182"/>
                    <a:pt x="9840" y="108"/>
                    <a:pt x="9803" y="59"/>
                  </a:cubicBezTo>
                  <a:cubicBezTo>
                    <a:pt x="9787" y="21"/>
                    <a:pt x="9753" y="1"/>
                    <a:pt x="9717" y="1"/>
                  </a:cubicBezTo>
                  <a:cubicBezTo>
                    <a:pt x="9696" y="1"/>
                    <a:pt x="9674" y="8"/>
                    <a:pt x="9655" y="22"/>
                  </a:cubicBezTo>
                  <a:cubicBezTo>
                    <a:pt x="7988" y="1040"/>
                    <a:pt x="6382" y="1380"/>
                    <a:pt x="4981" y="1380"/>
                  </a:cubicBezTo>
                  <a:cubicBezTo>
                    <a:pt x="2195" y="1380"/>
                    <a:pt x="221" y="39"/>
                    <a:pt x="196" y="22"/>
                  </a:cubicBezTo>
                  <a:cubicBezTo>
                    <a:pt x="177" y="8"/>
                    <a:pt x="154" y="1"/>
                    <a:pt x="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0"/>
            <p:cNvSpPr/>
            <p:nvPr/>
          </p:nvSpPr>
          <p:spPr>
            <a:xfrm>
              <a:off x="4608334" y="2604806"/>
              <a:ext cx="303220" cy="49427"/>
            </a:xfrm>
            <a:custGeom>
              <a:avLst/>
              <a:gdLst/>
              <a:ahLst/>
              <a:cxnLst/>
              <a:rect l="l" t="t" r="r" b="b"/>
              <a:pathLst>
                <a:path w="9840" h="1604" extrusionOk="0">
                  <a:moveTo>
                    <a:pt x="134" y="1"/>
                  </a:moveTo>
                  <a:cubicBezTo>
                    <a:pt x="97" y="1"/>
                    <a:pt x="60" y="20"/>
                    <a:pt x="37" y="58"/>
                  </a:cubicBezTo>
                  <a:cubicBezTo>
                    <a:pt x="0" y="107"/>
                    <a:pt x="12" y="168"/>
                    <a:pt x="61" y="205"/>
                  </a:cubicBezTo>
                  <a:cubicBezTo>
                    <a:pt x="98" y="230"/>
                    <a:pt x="2123" y="1604"/>
                    <a:pt x="4981" y="1604"/>
                  </a:cubicBezTo>
                  <a:cubicBezTo>
                    <a:pt x="6417" y="1604"/>
                    <a:pt x="8061" y="1260"/>
                    <a:pt x="9766" y="218"/>
                  </a:cubicBezTo>
                  <a:cubicBezTo>
                    <a:pt x="9827" y="181"/>
                    <a:pt x="9840" y="107"/>
                    <a:pt x="9803" y="58"/>
                  </a:cubicBezTo>
                  <a:cubicBezTo>
                    <a:pt x="9786" y="25"/>
                    <a:pt x="9748" y="4"/>
                    <a:pt x="9710" y="4"/>
                  </a:cubicBezTo>
                  <a:cubicBezTo>
                    <a:pt x="9691" y="4"/>
                    <a:pt x="9672" y="9"/>
                    <a:pt x="9655" y="21"/>
                  </a:cubicBezTo>
                  <a:cubicBezTo>
                    <a:pt x="7985" y="1042"/>
                    <a:pt x="6375" y="1382"/>
                    <a:pt x="4972" y="1382"/>
                  </a:cubicBezTo>
                  <a:cubicBezTo>
                    <a:pt x="2191" y="1382"/>
                    <a:pt x="221" y="46"/>
                    <a:pt x="196" y="21"/>
                  </a:cubicBezTo>
                  <a:cubicBezTo>
                    <a:pt x="178" y="7"/>
                    <a:pt x="156" y="1"/>
                    <a:pt x="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0"/>
            <p:cNvSpPr/>
            <p:nvPr/>
          </p:nvSpPr>
          <p:spPr>
            <a:xfrm>
              <a:off x="4700194" y="2509434"/>
              <a:ext cx="124030" cy="186770"/>
            </a:xfrm>
            <a:custGeom>
              <a:avLst/>
              <a:gdLst/>
              <a:ahLst/>
              <a:cxnLst/>
              <a:rect l="l" t="t" r="r" b="b"/>
              <a:pathLst>
                <a:path w="4025" h="6061" extrusionOk="0">
                  <a:moveTo>
                    <a:pt x="2012" y="0"/>
                  </a:moveTo>
                  <a:cubicBezTo>
                    <a:pt x="896" y="0"/>
                    <a:pt x="0" y="1362"/>
                    <a:pt x="0" y="3030"/>
                  </a:cubicBezTo>
                  <a:cubicBezTo>
                    <a:pt x="0" y="4699"/>
                    <a:pt x="896" y="6061"/>
                    <a:pt x="2012" y="6061"/>
                  </a:cubicBezTo>
                  <a:cubicBezTo>
                    <a:pt x="3129" y="6061"/>
                    <a:pt x="4024" y="4699"/>
                    <a:pt x="4024" y="3030"/>
                  </a:cubicBezTo>
                  <a:cubicBezTo>
                    <a:pt x="4024" y="1362"/>
                    <a:pt x="3129" y="0"/>
                    <a:pt x="20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0"/>
            <p:cNvSpPr/>
            <p:nvPr/>
          </p:nvSpPr>
          <p:spPr>
            <a:xfrm>
              <a:off x="4710024" y="2526814"/>
              <a:ext cx="103600" cy="152010"/>
            </a:xfrm>
            <a:custGeom>
              <a:avLst/>
              <a:gdLst/>
              <a:ahLst/>
              <a:cxnLst/>
              <a:rect l="l" t="t" r="r" b="b"/>
              <a:pathLst>
                <a:path w="3362" h="4933" extrusionOk="0">
                  <a:moveTo>
                    <a:pt x="1681" y="221"/>
                  </a:moveTo>
                  <a:cubicBezTo>
                    <a:pt x="2491" y="221"/>
                    <a:pt x="3141" y="1227"/>
                    <a:pt x="3141" y="2466"/>
                  </a:cubicBezTo>
                  <a:cubicBezTo>
                    <a:pt x="3141" y="3706"/>
                    <a:pt x="2491" y="4712"/>
                    <a:pt x="1681" y="4712"/>
                  </a:cubicBezTo>
                  <a:cubicBezTo>
                    <a:pt x="884" y="4712"/>
                    <a:pt x="233" y="3706"/>
                    <a:pt x="233" y="2466"/>
                  </a:cubicBezTo>
                  <a:cubicBezTo>
                    <a:pt x="233" y="1227"/>
                    <a:pt x="884" y="221"/>
                    <a:pt x="1681" y="221"/>
                  </a:cubicBezTo>
                  <a:close/>
                  <a:moveTo>
                    <a:pt x="1681" y="0"/>
                  </a:moveTo>
                  <a:cubicBezTo>
                    <a:pt x="761" y="0"/>
                    <a:pt x="0" y="1105"/>
                    <a:pt x="0" y="2466"/>
                  </a:cubicBezTo>
                  <a:cubicBezTo>
                    <a:pt x="0" y="3828"/>
                    <a:pt x="761" y="4932"/>
                    <a:pt x="1681" y="4932"/>
                  </a:cubicBezTo>
                  <a:cubicBezTo>
                    <a:pt x="2614" y="4932"/>
                    <a:pt x="3362" y="3828"/>
                    <a:pt x="3362" y="2466"/>
                  </a:cubicBezTo>
                  <a:cubicBezTo>
                    <a:pt x="3362" y="1105"/>
                    <a:pt x="2614" y="0"/>
                    <a:pt x="16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0"/>
            <p:cNvSpPr/>
            <p:nvPr/>
          </p:nvSpPr>
          <p:spPr>
            <a:xfrm>
              <a:off x="4658994" y="2205073"/>
              <a:ext cx="207940" cy="257120"/>
            </a:xfrm>
            <a:custGeom>
              <a:avLst/>
              <a:gdLst/>
              <a:ahLst/>
              <a:cxnLst/>
              <a:rect l="l" t="t" r="r" b="b"/>
              <a:pathLst>
                <a:path w="6748" h="8344" extrusionOk="0">
                  <a:moveTo>
                    <a:pt x="2012" y="1"/>
                  </a:moveTo>
                  <a:lnTo>
                    <a:pt x="2012" y="3510"/>
                  </a:lnTo>
                  <a:lnTo>
                    <a:pt x="0" y="6430"/>
                  </a:lnTo>
                  <a:cubicBezTo>
                    <a:pt x="0" y="6430"/>
                    <a:pt x="1116" y="8343"/>
                    <a:pt x="3349" y="8343"/>
                  </a:cubicBezTo>
                  <a:cubicBezTo>
                    <a:pt x="5460" y="8343"/>
                    <a:pt x="6748" y="6368"/>
                    <a:pt x="6748" y="6368"/>
                  </a:cubicBezTo>
                  <a:lnTo>
                    <a:pt x="4699" y="4172"/>
                  </a:lnTo>
                  <a:lnTo>
                    <a:pt x="46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0"/>
            <p:cNvSpPr/>
            <p:nvPr/>
          </p:nvSpPr>
          <p:spPr>
            <a:xfrm>
              <a:off x="4668054" y="2381090"/>
              <a:ext cx="189451" cy="61075"/>
            </a:xfrm>
            <a:custGeom>
              <a:avLst/>
              <a:gdLst/>
              <a:ahLst/>
              <a:cxnLst/>
              <a:rect l="l" t="t" r="r" b="b"/>
              <a:pathLst>
                <a:path w="6148" h="1982" extrusionOk="0">
                  <a:moveTo>
                    <a:pt x="129" y="0"/>
                  </a:moveTo>
                  <a:cubicBezTo>
                    <a:pt x="110" y="0"/>
                    <a:pt x="90" y="6"/>
                    <a:pt x="74" y="18"/>
                  </a:cubicBezTo>
                  <a:cubicBezTo>
                    <a:pt x="13" y="43"/>
                    <a:pt x="0" y="116"/>
                    <a:pt x="25" y="165"/>
                  </a:cubicBezTo>
                  <a:cubicBezTo>
                    <a:pt x="37" y="190"/>
                    <a:pt x="1043" y="1981"/>
                    <a:pt x="3080" y="1981"/>
                  </a:cubicBezTo>
                  <a:cubicBezTo>
                    <a:pt x="5117" y="1981"/>
                    <a:pt x="6110" y="264"/>
                    <a:pt x="6123" y="251"/>
                  </a:cubicBezTo>
                  <a:cubicBezTo>
                    <a:pt x="6147" y="190"/>
                    <a:pt x="6135" y="129"/>
                    <a:pt x="6073" y="92"/>
                  </a:cubicBezTo>
                  <a:cubicBezTo>
                    <a:pt x="6058" y="84"/>
                    <a:pt x="6040" y="80"/>
                    <a:pt x="6022" y="80"/>
                  </a:cubicBezTo>
                  <a:cubicBezTo>
                    <a:pt x="5983" y="80"/>
                    <a:pt x="5943" y="99"/>
                    <a:pt x="5926" y="141"/>
                  </a:cubicBezTo>
                  <a:cubicBezTo>
                    <a:pt x="5914" y="153"/>
                    <a:pt x="4982" y="1760"/>
                    <a:pt x="3080" y="1760"/>
                  </a:cubicBezTo>
                  <a:cubicBezTo>
                    <a:pt x="1178" y="1760"/>
                    <a:pt x="234" y="80"/>
                    <a:pt x="221" y="55"/>
                  </a:cubicBezTo>
                  <a:cubicBezTo>
                    <a:pt x="205" y="22"/>
                    <a:pt x="167" y="0"/>
                    <a:pt x="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0"/>
            <p:cNvSpPr/>
            <p:nvPr/>
          </p:nvSpPr>
          <p:spPr>
            <a:xfrm>
              <a:off x="4627994" y="2723876"/>
              <a:ext cx="268060" cy="42278"/>
            </a:xfrm>
            <a:custGeom>
              <a:avLst/>
              <a:gdLst/>
              <a:ahLst/>
              <a:cxnLst/>
              <a:rect l="l" t="t" r="r" b="b"/>
              <a:pathLst>
                <a:path w="8699" h="1372" extrusionOk="0">
                  <a:moveTo>
                    <a:pt x="125" y="0"/>
                  </a:moveTo>
                  <a:cubicBezTo>
                    <a:pt x="90" y="0"/>
                    <a:pt x="59" y="17"/>
                    <a:pt x="37" y="46"/>
                  </a:cubicBezTo>
                  <a:cubicBezTo>
                    <a:pt x="0" y="96"/>
                    <a:pt x="12" y="169"/>
                    <a:pt x="61" y="206"/>
                  </a:cubicBezTo>
                  <a:cubicBezTo>
                    <a:pt x="86" y="218"/>
                    <a:pt x="724" y="684"/>
                    <a:pt x="1938" y="1028"/>
                  </a:cubicBezTo>
                  <a:cubicBezTo>
                    <a:pt x="2724" y="1261"/>
                    <a:pt x="3533" y="1371"/>
                    <a:pt x="4343" y="1371"/>
                  </a:cubicBezTo>
                  <a:lnTo>
                    <a:pt x="4380" y="1371"/>
                  </a:lnTo>
                  <a:cubicBezTo>
                    <a:pt x="5190" y="1371"/>
                    <a:pt x="5987" y="1249"/>
                    <a:pt x="6748" y="1028"/>
                  </a:cubicBezTo>
                  <a:cubicBezTo>
                    <a:pt x="7975" y="684"/>
                    <a:pt x="8613" y="218"/>
                    <a:pt x="8637" y="206"/>
                  </a:cubicBezTo>
                  <a:cubicBezTo>
                    <a:pt x="8686" y="169"/>
                    <a:pt x="8699" y="96"/>
                    <a:pt x="8662" y="46"/>
                  </a:cubicBezTo>
                  <a:cubicBezTo>
                    <a:pt x="8639" y="17"/>
                    <a:pt x="8604" y="0"/>
                    <a:pt x="8568" y="0"/>
                  </a:cubicBezTo>
                  <a:cubicBezTo>
                    <a:pt x="8545" y="0"/>
                    <a:pt x="8522" y="7"/>
                    <a:pt x="8502" y="22"/>
                  </a:cubicBezTo>
                  <a:cubicBezTo>
                    <a:pt x="8490" y="22"/>
                    <a:pt x="7877" y="476"/>
                    <a:pt x="6686" y="819"/>
                  </a:cubicBezTo>
                  <a:cubicBezTo>
                    <a:pt x="5938" y="1028"/>
                    <a:pt x="5165" y="1138"/>
                    <a:pt x="4380" y="1151"/>
                  </a:cubicBezTo>
                  <a:cubicBezTo>
                    <a:pt x="3570" y="1151"/>
                    <a:pt x="2773" y="1040"/>
                    <a:pt x="2000" y="819"/>
                  </a:cubicBezTo>
                  <a:cubicBezTo>
                    <a:pt x="822" y="476"/>
                    <a:pt x="196" y="22"/>
                    <a:pt x="196" y="22"/>
                  </a:cubicBezTo>
                  <a:cubicBezTo>
                    <a:pt x="172" y="7"/>
                    <a:pt x="148" y="0"/>
                    <a:pt x="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0"/>
            <p:cNvSpPr/>
            <p:nvPr/>
          </p:nvSpPr>
          <p:spPr>
            <a:xfrm>
              <a:off x="4736494" y="2122274"/>
              <a:ext cx="51430" cy="57871"/>
            </a:xfrm>
            <a:custGeom>
              <a:avLst/>
              <a:gdLst/>
              <a:ahLst/>
              <a:cxnLst/>
              <a:rect l="l" t="t" r="r" b="b"/>
              <a:pathLst>
                <a:path w="1669" h="1878" extrusionOk="0">
                  <a:moveTo>
                    <a:pt x="479" y="1"/>
                  </a:moveTo>
                  <a:cubicBezTo>
                    <a:pt x="331" y="1"/>
                    <a:pt x="196" y="62"/>
                    <a:pt x="98" y="173"/>
                  </a:cubicBezTo>
                  <a:cubicBezTo>
                    <a:pt x="37" y="259"/>
                    <a:pt x="0" y="357"/>
                    <a:pt x="0" y="479"/>
                  </a:cubicBezTo>
                  <a:lnTo>
                    <a:pt x="0" y="1878"/>
                  </a:lnTo>
                  <a:lnTo>
                    <a:pt x="1669" y="1878"/>
                  </a:lnTo>
                  <a:lnTo>
                    <a:pt x="1669" y="479"/>
                  </a:lnTo>
                  <a:cubicBezTo>
                    <a:pt x="1669" y="344"/>
                    <a:pt x="1620" y="222"/>
                    <a:pt x="1534" y="136"/>
                  </a:cubicBezTo>
                  <a:cubicBezTo>
                    <a:pt x="1448" y="50"/>
                    <a:pt x="1325" y="1"/>
                    <a:pt x="1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0"/>
            <p:cNvSpPr/>
            <p:nvPr/>
          </p:nvSpPr>
          <p:spPr>
            <a:xfrm>
              <a:off x="4748203" y="2132875"/>
              <a:ext cx="7211" cy="57100"/>
            </a:xfrm>
            <a:custGeom>
              <a:avLst/>
              <a:gdLst/>
              <a:ahLst/>
              <a:cxnLst/>
              <a:rect l="l" t="t" r="r" b="b"/>
              <a:pathLst>
                <a:path w="234" h="1853" extrusionOk="0">
                  <a:moveTo>
                    <a:pt x="111" y="0"/>
                  </a:moveTo>
                  <a:cubicBezTo>
                    <a:pt x="50" y="0"/>
                    <a:pt x="0" y="62"/>
                    <a:pt x="0" y="123"/>
                  </a:cubicBezTo>
                  <a:lnTo>
                    <a:pt x="0" y="1730"/>
                  </a:lnTo>
                  <a:cubicBezTo>
                    <a:pt x="0" y="1804"/>
                    <a:pt x="50" y="1853"/>
                    <a:pt x="111" y="1853"/>
                  </a:cubicBezTo>
                  <a:cubicBezTo>
                    <a:pt x="172" y="1853"/>
                    <a:pt x="234" y="1804"/>
                    <a:pt x="234" y="1730"/>
                  </a:cubicBezTo>
                  <a:lnTo>
                    <a:pt x="234" y="123"/>
                  </a:lnTo>
                  <a:cubicBezTo>
                    <a:pt x="234" y="62"/>
                    <a:pt x="172"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0"/>
            <p:cNvSpPr/>
            <p:nvPr/>
          </p:nvSpPr>
          <p:spPr>
            <a:xfrm>
              <a:off x="4768603" y="2132875"/>
              <a:ext cx="6841" cy="57100"/>
            </a:xfrm>
            <a:custGeom>
              <a:avLst/>
              <a:gdLst/>
              <a:ahLst/>
              <a:cxnLst/>
              <a:rect l="l" t="t" r="r" b="b"/>
              <a:pathLst>
                <a:path w="222" h="1853" extrusionOk="0">
                  <a:moveTo>
                    <a:pt x="111" y="0"/>
                  </a:moveTo>
                  <a:cubicBezTo>
                    <a:pt x="50" y="0"/>
                    <a:pt x="1" y="62"/>
                    <a:pt x="1" y="123"/>
                  </a:cubicBezTo>
                  <a:lnTo>
                    <a:pt x="1" y="1730"/>
                  </a:lnTo>
                  <a:cubicBezTo>
                    <a:pt x="1" y="1804"/>
                    <a:pt x="50" y="1853"/>
                    <a:pt x="111" y="1853"/>
                  </a:cubicBezTo>
                  <a:cubicBezTo>
                    <a:pt x="173" y="1853"/>
                    <a:pt x="222" y="1804"/>
                    <a:pt x="222" y="1730"/>
                  </a:cubicBezTo>
                  <a:lnTo>
                    <a:pt x="222" y="123"/>
                  </a:lnTo>
                  <a:cubicBezTo>
                    <a:pt x="222" y="62"/>
                    <a:pt x="173"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0"/>
            <p:cNvSpPr/>
            <p:nvPr/>
          </p:nvSpPr>
          <p:spPr>
            <a:xfrm>
              <a:off x="4713783" y="2176355"/>
              <a:ext cx="96081" cy="43881"/>
            </a:xfrm>
            <a:custGeom>
              <a:avLst/>
              <a:gdLst/>
              <a:ahLst/>
              <a:cxnLst/>
              <a:rect l="l" t="t" r="r" b="b"/>
              <a:pathLst>
                <a:path w="3118" h="1424" extrusionOk="0">
                  <a:moveTo>
                    <a:pt x="737" y="0"/>
                  </a:moveTo>
                  <a:cubicBezTo>
                    <a:pt x="541" y="0"/>
                    <a:pt x="357" y="86"/>
                    <a:pt x="222" y="209"/>
                  </a:cubicBezTo>
                  <a:cubicBezTo>
                    <a:pt x="87" y="344"/>
                    <a:pt x="1" y="516"/>
                    <a:pt x="1" y="712"/>
                  </a:cubicBezTo>
                  <a:cubicBezTo>
                    <a:pt x="1" y="933"/>
                    <a:pt x="99" y="1117"/>
                    <a:pt x="259" y="1252"/>
                  </a:cubicBezTo>
                  <a:cubicBezTo>
                    <a:pt x="394" y="1362"/>
                    <a:pt x="553" y="1423"/>
                    <a:pt x="737" y="1423"/>
                  </a:cubicBezTo>
                  <a:lnTo>
                    <a:pt x="2381" y="1423"/>
                  </a:lnTo>
                  <a:cubicBezTo>
                    <a:pt x="2541" y="1423"/>
                    <a:pt x="2700" y="1374"/>
                    <a:pt x="2823" y="1289"/>
                  </a:cubicBezTo>
                  <a:cubicBezTo>
                    <a:pt x="2995" y="1154"/>
                    <a:pt x="3117" y="945"/>
                    <a:pt x="3117" y="712"/>
                  </a:cubicBezTo>
                  <a:cubicBezTo>
                    <a:pt x="3117" y="516"/>
                    <a:pt x="3031" y="344"/>
                    <a:pt x="2896" y="209"/>
                  </a:cubicBezTo>
                  <a:cubicBezTo>
                    <a:pt x="2774" y="86"/>
                    <a:pt x="2590" y="0"/>
                    <a:pt x="23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0"/>
            <p:cNvSpPr/>
            <p:nvPr/>
          </p:nvSpPr>
          <p:spPr>
            <a:xfrm>
              <a:off x="4730053" y="2217185"/>
              <a:ext cx="64311" cy="6440"/>
            </a:xfrm>
            <a:custGeom>
              <a:avLst/>
              <a:gdLst/>
              <a:ahLst/>
              <a:cxnLst/>
              <a:rect l="l" t="t" r="r" b="b"/>
              <a:pathLst>
                <a:path w="2087" h="209" extrusionOk="0">
                  <a:moveTo>
                    <a:pt x="111" y="0"/>
                  </a:moveTo>
                  <a:cubicBezTo>
                    <a:pt x="50" y="0"/>
                    <a:pt x="1" y="49"/>
                    <a:pt x="1" y="98"/>
                  </a:cubicBezTo>
                  <a:cubicBezTo>
                    <a:pt x="1" y="160"/>
                    <a:pt x="50" y="209"/>
                    <a:pt x="111" y="209"/>
                  </a:cubicBezTo>
                  <a:lnTo>
                    <a:pt x="1976" y="209"/>
                  </a:lnTo>
                  <a:cubicBezTo>
                    <a:pt x="2037" y="209"/>
                    <a:pt x="2086" y="160"/>
                    <a:pt x="2086" y="98"/>
                  </a:cubicBezTo>
                  <a:cubicBezTo>
                    <a:pt x="2086" y="49"/>
                    <a:pt x="2037"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6" name="Google Shape;2006;p40"/>
          <p:cNvGrpSpPr/>
          <p:nvPr/>
        </p:nvGrpSpPr>
        <p:grpSpPr>
          <a:xfrm rot="-900261">
            <a:off x="68393" y="171896"/>
            <a:ext cx="865536" cy="360923"/>
            <a:chOff x="966463" y="681858"/>
            <a:chExt cx="872588" cy="363864"/>
          </a:xfrm>
        </p:grpSpPr>
        <p:sp>
          <p:nvSpPr>
            <p:cNvPr id="2007" name="Google Shape;2007;p40"/>
            <p:cNvSpPr/>
            <p:nvPr/>
          </p:nvSpPr>
          <p:spPr>
            <a:xfrm>
              <a:off x="1499532" y="681858"/>
              <a:ext cx="329690" cy="104401"/>
            </a:xfrm>
            <a:custGeom>
              <a:avLst/>
              <a:gdLst/>
              <a:ahLst/>
              <a:cxnLst/>
              <a:rect l="l" t="t" r="r" b="b"/>
              <a:pathLst>
                <a:path w="10699" h="3388" extrusionOk="0">
                  <a:moveTo>
                    <a:pt x="6839" y="1"/>
                  </a:moveTo>
                  <a:cubicBezTo>
                    <a:pt x="5582" y="1"/>
                    <a:pt x="5522" y="2148"/>
                    <a:pt x="5522" y="2148"/>
                  </a:cubicBezTo>
                  <a:cubicBezTo>
                    <a:pt x="5522" y="2148"/>
                    <a:pt x="5476" y="65"/>
                    <a:pt x="4256" y="65"/>
                  </a:cubicBezTo>
                  <a:cubicBezTo>
                    <a:pt x="4209" y="65"/>
                    <a:pt x="4161" y="69"/>
                    <a:pt x="4111" y="75"/>
                  </a:cubicBezTo>
                  <a:cubicBezTo>
                    <a:pt x="2865" y="232"/>
                    <a:pt x="3004" y="1863"/>
                    <a:pt x="3071" y="2338"/>
                  </a:cubicBezTo>
                  <a:lnTo>
                    <a:pt x="3071" y="2338"/>
                  </a:lnTo>
                  <a:cubicBezTo>
                    <a:pt x="2992" y="1913"/>
                    <a:pt x="2666" y="587"/>
                    <a:pt x="1669" y="587"/>
                  </a:cubicBezTo>
                  <a:cubicBezTo>
                    <a:pt x="1588" y="587"/>
                    <a:pt x="1502" y="596"/>
                    <a:pt x="1412" y="615"/>
                  </a:cubicBezTo>
                  <a:cubicBezTo>
                    <a:pt x="1" y="897"/>
                    <a:pt x="774" y="3203"/>
                    <a:pt x="774" y="3203"/>
                  </a:cubicBezTo>
                  <a:cubicBezTo>
                    <a:pt x="774" y="3203"/>
                    <a:pt x="7448" y="3387"/>
                    <a:pt x="8650" y="3387"/>
                  </a:cubicBezTo>
                  <a:cubicBezTo>
                    <a:pt x="9840" y="3387"/>
                    <a:pt x="10564" y="2467"/>
                    <a:pt x="10564" y="2467"/>
                  </a:cubicBezTo>
                  <a:cubicBezTo>
                    <a:pt x="10564" y="2467"/>
                    <a:pt x="10699" y="357"/>
                    <a:pt x="9570" y="185"/>
                  </a:cubicBezTo>
                  <a:cubicBezTo>
                    <a:pt x="9531" y="180"/>
                    <a:pt x="9492" y="177"/>
                    <a:pt x="9454" y="177"/>
                  </a:cubicBezTo>
                  <a:cubicBezTo>
                    <a:pt x="8426" y="177"/>
                    <a:pt x="8049" y="2197"/>
                    <a:pt x="8049" y="2197"/>
                  </a:cubicBezTo>
                  <a:cubicBezTo>
                    <a:pt x="8049" y="2197"/>
                    <a:pt x="8159" y="38"/>
                    <a:pt x="6871" y="1"/>
                  </a:cubicBezTo>
                  <a:cubicBezTo>
                    <a:pt x="6860" y="1"/>
                    <a:pt x="6850" y="1"/>
                    <a:pt x="6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0"/>
            <p:cNvSpPr/>
            <p:nvPr/>
          </p:nvSpPr>
          <p:spPr>
            <a:xfrm>
              <a:off x="1761521" y="705678"/>
              <a:ext cx="52201" cy="59042"/>
            </a:xfrm>
            <a:custGeom>
              <a:avLst/>
              <a:gdLst/>
              <a:ahLst/>
              <a:cxnLst/>
              <a:rect l="l" t="t" r="r" b="b"/>
              <a:pathLst>
                <a:path w="1694" h="1916" extrusionOk="0">
                  <a:moveTo>
                    <a:pt x="989" y="1"/>
                  </a:moveTo>
                  <a:cubicBezTo>
                    <a:pt x="351" y="1"/>
                    <a:pt x="37" y="1328"/>
                    <a:pt x="13" y="1473"/>
                  </a:cubicBezTo>
                  <a:cubicBezTo>
                    <a:pt x="1" y="1535"/>
                    <a:pt x="38" y="1584"/>
                    <a:pt x="87" y="1596"/>
                  </a:cubicBezTo>
                  <a:cubicBezTo>
                    <a:pt x="95" y="1598"/>
                    <a:pt x="103" y="1598"/>
                    <a:pt x="110" y="1598"/>
                  </a:cubicBezTo>
                  <a:cubicBezTo>
                    <a:pt x="160" y="1598"/>
                    <a:pt x="199" y="1565"/>
                    <a:pt x="209" y="1522"/>
                  </a:cubicBezTo>
                  <a:cubicBezTo>
                    <a:pt x="295" y="1181"/>
                    <a:pt x="586" y="210"/>
                    <a:pt x="987" y="210"/>
                  </a:cubicBezTo>
                  <a:cubicBezTo>
                    <a:pt x="990" y="210"/>
                    <a:pt x="992" y="210"/>
                    <a:pt x="995" y="210"/>
                  </a:cubicBezTo>
                  <a:cubicBezTo>
                    <a:pt x="1350" y="222"/>
                    <a:pt x="1485" y="1289"/>
                    <a:pt x="1485" y="1817"/>
                  </a:cubicBezTo>
                  <a:cubicBezTo>
                    <a:pt x="1485" y="1866"/>
                    <a:pt x="1534" y="1915"/>
                    <a:pt x="1596" y="1915"/>
                  </a:cubicBezTo>
                  <a:cubicBezTo>
                    <a:pt x="1645" y="1915"/>
                    <a:pt x="1694" y="1866"/>
                    <a:pt x="1694" y="1805"/>
                  </a:cubicBezTo>
                  <a:cubicBezTo>
                    <a:pt x="1694" y="1633"/>
                    <a:pt x="1657" y="26"/>
                    <a:pt x="1007" y="1"/>
                  </a:cubicBezTo>
                  <a:cubicBezTo>
                    <a:pt x="1001" y="1"/>
                    <a:pt x="995" y="1"/>
                    <a:pt x="9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0"/>
            <p:cNvSpPr/>
            <p:nvPr/>
          </p:nvSpPr>
          <p:spPr>
            <a:xfrm>
              <a:off x="1682142" y="698128"/>
              <a:ext cx="52940" cy="57871"/>
            </a:xfrm>
            <a:custGeom>
              <a:avLst/>
              <a:gdLst/>
              <a:ahLst/>
              <a:cxnLst/>
              <a:rect l="l" t="t" r="r" b="b"/>
              <a:pathLst>
                <a:path w="1718" h="1878" extrusionOk="0">
                  <a:moveTo>
                    <a:pt x="921" y="1"/>
                  </a:moveTo>
                  <a:cubicBezTo>
                    <a:pt x="270" y="25"/>
                    <a:pt x="37" y="1375"/>
                    <a:pt x="13" y="1534"/>
                  </a:cubicBezTo>
                  <a:cubicBezTo>
                    <a:pt x="0" y="1583"/>
                    <a:pt x="37" y="1645"/>
                    <a:pt x="99" y="1657"/>
                  </a:cubicBezTo>
                  <a:cubicBezTo>
                    <a:pt x="160" y="1657"/>
                    <a:pt x="209" y="1620"/>
                    <a:pt x="221" y="1559"/>
                  </a:cubicBezTo>
                  <a:cubicBezTo>
                    <a:pt x="270" y="1215"/>
                    <a:pt x="528" y="222"/>
                    <a:pt x="921" y="209"/>
                  </a:cubicBezTo>
                  <a:cubicBezTo>
                    <a:pt x="1276" y="209"/>
                    <a:pt x="1473" y="1264"/>
                    <a:pt x="1509" y="1780"/>
                  </a:cubicBezTo>
                  <a:cubicBezTo>
                    <a:pt x="1509" y="1841"/>
                    <a:pt x="1559" y="1878"/>
                    <a:pt x="1608" y="1878"/>
                  </a:cubicBezTo>
                  <a:lnTo>
                    <a:pt x="1620" y="1878"/>
                  </a:lnTo>
                  <a:cubicBezTo>
                    <a:pt x="1681" y="1878"/>
                    <a:pt x="1718" y="1829"/>
                    <a:pt x="1718" y="1767"/>
                  </a:cubicBezTo>
                  <a:cubicBezTo>
                    <a:pt x="1706" y="1583"/>
                    <a:pt x="1571" y="1"/>
                    <a:pt x="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0"/>
            <p:cNvSpPr/>
            <p:nvPr/>
          </p:nvSpPr>
          <p:spPr>
            <a:xfrm>
              <a:off x="1607292" y="699823"/>
              <a:ext cx="53711" cy="54666"/>
            </a:xfrm>
            <a:custGeom>
              <a:avLst/>
              <a:gdLst/>
              <a:ahLst/>
              <a:cxnLst/>
              <a:rect l="l" t="t" r="r" b="b"/>
              <a:pathLst>
                <a:path w="1743" h="1774" extrusionOk="0">
                  <a:moveTo>
                    <a:pt x="722" y="0"/>
                  </a:moveTo>
                  <a:cubicBezTo>
                    <a:pt x="698" y="0"/>
                    <a:pt x="675" y="2"/>
                    <a:pt x="650" y="7"/>
                  </a:cubicBezTo>
                  <a:cubicBezTo>
                    <a:pt x="12" y="130"/>
                    <a:pt x="0" y="1504"/>
                    <a:pt x="0" y="1663"/>
                  </a:cubicBezTo>
                  <a:cubicBezTo>
                    <a:pt x="0" y="1725"/>
                    <a:pt x="49" y="1774"/>
                    <a:pt x="111" y="1774"/>
                  </a:cubicBezTo>
                  <a:cubicBezTo>
                    <a:pt x="172" y="1774"/>
                    <a:pt x="209" y="1725"/>
                    <a:pt x="209" y="1663"/>
                  </a:cubicBezTo>
                  <a:cubicBezTo>
                    <a:pt x="209" y="1308"/>
                    <a:pt x="295" y="289"/>
                    <a:pt x="687" y="216"/>
                  </a:cubicBezTo>
                  <a:cubicBezTo>
                    <a:pt x="698" y="214"/>
                    <a:pt x="708" y="213"/>
                    <a:pt x="718" y="213"/>
                  </a:cubicBezTo>
                  <a:cubicBezTo>
                    <a:pt x="1063" y="213"/>
                    <a:pt x="1402" y="1187"/>
                    <a:pt x="1522" y="1676"/>
                  </a:cubicBezTo>
                  <a:cubicBezTo>
                    <a:pt x="1532" y="1718"/>
                    <a:pt x="1571" y="1752"/>
                    <a:pt x="1621" y="1752"/>
                  </a:cubicBezTo>
                  <a:cubicBezTo>
                    <a:pt x="1628" y="1752"/>
                    <a:pt x="1636" y="1751"/>
                    <a:pt x="1644" y="1749"/>
                  </a:cubicBezTo>
                  <a:cubicBezTo>
                    <a:pt x="1706" y="1737"/>
                    <a:pt x="1742" y="1676"/>
                    <a:pt x="1718" y="1627"/>
                  </a:cubicBezTo>
                  <a:cubicBezTo>
                    <a:pt x="1682" y="1450"/>
                    <a:pt x="1318" y="0"/>
                    <a:pt x="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0"/>
            <p:cNvSpPr/>
            <p:nvPr/>
          </p:nvSpPr>
          <p:spPr>
            <a:xfrm>
              <a:off x="1524862" y="714768"/>
              <a:ext cx="60521" cy="57131"/>
            </a:xfrm>
            <a:custGeom>
              <a:avLst/>
              <a:gdLst/>
              <a:ahLst/>
              <a:cxnLst/>
              <a:rect l="l" t="t" r="r" b="b"/>
              <a:pathLst>
                <a:path w="1964" h="1854" extrusionOk="0">
                  <a:moveTo>
                    <a:pt x="738" y="0"/>
                  </a:moveTo>
                  <a:cubicBezTo>
                    <a:pt x="692" y="0"/>
                    <a:pt x="647" y="8"/>
                    <a:pt x="602" y="25"/>
                  </a:cubicBezTo>
                  <a:cubicBezTo>
                    <a:pt x="1" y="258"/>
                    <a:pt x="234" y="1608"/>
                    <a:pt x="258" y="1767"/>
                  </a:cubicBezTo>
                  <a:cubicBezTo>
                    <a:pt x="271" y="1816"/>
                    <a:pt x="307" y="1853"/>
                    <a:pt x="356" y="1853"/>
                  </a:cubicBezTo>
                  <a:lnTo>
                    <a:pt x="381" y="1853"/>
                  </a:lnTo>
                  <a:cubicBezTo>
                    <a:pt x="442" y="1841"/>
                    <a:pt x="479" y="1792"/>
                    <a:pt x="467" y="1730"/>
                  </a:cubicBezTo>
                  <a:cubicBezTo>
                    <a:pt x="405" y="1387"/>
                    <a:pt x="307" y="369"/>
                    <a:pt x="675" y="221"/>
                  </a:cubicBezTo>
                  <a:cubicBezTo>
                    <a:pt x="696" y="214"/>
                    <a:pt x="716" y="210"/>
                    <a:pt x="738" y="210"/>
                  </a:cubicBezTo>
                  <a:cubicBezTo>
                    <a:pt x="1071" y="210"/>
                    <a:pt x="1559" y="1060"/>
                    <a:pt x="1755" y="1510"/>
                  </a:cubicBezTo>
                  <a:cubicBezTo>
                    <a:pt x="1773" y="1546"/>
                    <a:pt x="1811" y="1568"/>
                    <a:pt x="1849" y="1568"/>
                  </a:cubicBezTo>
                  <a:cubicBezTo>
                    <a:pt x="1863" y="1568"/>
                    <a:pt x="1877" y="1565"/>
                    <a:pt x="1890" y="1559"/>
                  </a:cubicBezTo>
                  <a:cubicBezTo>
                    <a:pt x="1939" y="1534"/>
                    <a:pt x="1964" y="1473"/>
                    <a:pt x="1939" y="1424"/>
                  </a:cubicBezTo>
                  <a:cubicBezTo>
                    <a:pt x="1871" y="1265"/>
                    <a:pt x="1308" y="0"/>
                    <a:pt x="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0"/>
            <p:cNvSpPr/>
            <p:nvPr/>
          </p:nvSpPr>
          <p:spPr>
            <a:xfrm>
              <a:off x="1428072" y="792823"/>
              <a:ext cx="336900" cy="195367"/>
            </a:xfrm>
            <a:custGeom>
              <a:avLst/>
              <a:gdLst/>
              <a:ahLst/>
              <a:cxnLst/>
              <a:rect l="l" t="t" r="r" b="b"/>
              <a:pathLst>
                <a:path w="10933" h="6340" extrusionOk="0">
                  <a:moveTo>
                    <a:pt x="7013" y="949"/>
                  </a:moveTo>
                  <a:cubicBezTo>
                    <a:pt x="8255" y="949"/>
                    <a:pt x="9190" y="1160"/>
                    <a:pt x="9190" y="1160"/>
                  </a:cubicBezTo>
                  <a:cubicBezTo>
                    <a:pt x="9190" y="1160"/>
                    <a:pt x="8859" y="4461"/>
                    <a:pt x="5411" y="5246"/>
                  </a:cubicBezTo>
                  <a:cubicBezTo>
                    <a:pt x="4953" y="5351"/>
                    <a:pt x="4547" y="5397"/>
                    <a:pt x="4186" y="5397"/>
                  </a:cubicBezTo>
                  <a:cubicBezTo>
                    <a:pt x="1987" y="5397"/>
                    <a:pt x="1498" y="3712"/>
                    <a:pt x="1498" y="3712"/>
                  </a:cubicBezTo>
                  <a:cubicBezTo>
                    <a:pt x="2655" y="1413"/>
                    <a:pt x="5172" y="949"/>
                    <a:pt x="7013" y="949"/>
                  </a:cubicBezTo>
                  <a:close/>
                  <a:moveTo>
                    <a:pt x="7837" y="0"/>
                  </a:moveTo>
                  <a:cubicBezTo>
                    <a:pt x="5223" y="0"/>
                    <a:pt x="1648" y="660"/>
                    <a:pt x="1" y="3933"/>
                  </a:cubicBezTo>
                  <a:cubicBezTo>
                    <a:pt x="1" y="3933"/>
                    <a:pt x="691" y="6340"/>
                    <a:pt x="3830" y="6340"/>
                  </a:cubicBezTo>
                  <a:cubicBezTo>
                    <a:pt x="4339" y="6340"/>
                    <a:pt x="4913" y="6277"/>
                    <a:pt x="5559" y="6129"/>
                  </a:cubicBezTo>
                  <a:cubicBezTo>
                    <a:pt x="10466" y="5001"/>
                    <a:pt x="10932" y="302"/>
                    <a:pt x="10932" y="302"/>
                  </a:cubicBezTo>
                  <a:cubicBezTo>
                    <a:pt x="10932" y="302"/>
                    <a:pt x="9604" y="0"/>
                    <a:pt x="7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0"/>
            <p:cNvSpPr/>
            <p:nvPr/>
          </p:nvSpPr>
          <p:spPr>
            <a:xfrm>
              <a:off x="1382343" y="737325"/>
              <a:ext cx="456709" cy="308397"/>
            </a:xfrm>
            <a:custGeom>
              <a:avLst/>
              <a:gdLst/>
              <a:ahLst/>
              <a:cxnLst/>
              <a:rect l="l" t="t" r="r" b="b"/>
              <a:pathLst>
                <a:path w="14821" h="10008" extrusionOk="0">
                  <a:moveTo>
                    <a:pt x="8587" y="2213"/>
                  </a:moveTo>
                  <a:cubicBezTo>
                    <a:pt x="10134" y="2213"/>
                    <a:pt x="11337" y="2520"/>
                    <a:pt x="11337" y="2520"/>
                  </a:cubicBezTo>
                  <a:cubicBezTo>
                    <a:pt x="11337" y="2520"/>
                    <a:pt x="11091" y="6654"/>
                    <a:pt x="7092" y="7464"/>
                  </a:cubicBezTo>
                  <a:cubicBezTo>
                    <a:pt x="6571" y="7568"/>
                    <a:pt x="6107" y="7613"/>
                    <a:pt x="5694" y="7613"/>
                  </a:cubicBezTo>
                  <a:cubicBezTo>
                    <a:pt x="2937" y="7613"/>
                    <a:pt x="2454" y="5599"/>
                    <a:pt x="2454" y="5599"/>
                  </a:cubicBezTo>
                  <a:cubicBezTo>
                    <a:pt x="3643" y="2800"/>
                    <a:pt x="6445" y="2213"/>
                    <a:pt x="8587" y="2213"/>
                  </a:cubicBezTo>
                  <a:close/>
                  <a:moveTo>
                    <a:pt x="9573" y="0"/>
                  </a:moveTo>
                  <a:cubicBezTo>
                    <a:pt x="6195" y="0"/>
                    <a:pt x="1940" y="1068"/>
                    <a:pt x="0" y="5906"/>
                  </a:cubicBezTo>
                  <a:cubicBezTo>
                    <a:pt x="0" y="5906"/>
                    <a:pt x="794" y="10008"/>
                    <a:pt x="5472" y="10008"/>
                  </a:cubicBezTo>
                  <a:cubicBezTo>
                    <a:pt x="6063" y="10008"/>
                    <a:pt x="6715" y="9942"/>
                    <a:pt x="7435" y="9795"/>
                  </a:cubicBezTo>
                  <a:cubicBezTo>
                    <a:pt x="14821" y="8274"/>
                    <a:pt x="14367" y="667"/>
                    <a:pt x="14367" y="667"/>
                  </a:cubicBezTo>
                  <a:cubicBezTo>
                    <a:pt x="14367" y="667"/>
                    <a:pt x="12244" y="0"/>
                    <a:pt x="95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0"/>
            <p:cNvSpPr/>
            <p:nvPr/>
          </p:nvSpPr>
          <p:spPr>
            <a:xfrm>
              <a:off x="1752831" y="767709"/>
              <a:ext cx="52971" cy="52940"/>
            </a:xfrm>
            <a:custGeom>
              <a:avLst/>
              <a:gdLst/>
              <a:ahLst/>
              <a:cxnLst/>
              <a:rect l="l" t="t" r="r" b="b"/>
              <a:pathLst>
                <a:path w="1719" h="1718" extrusionOk="0">
                  <a:moveTo>
                    <a:pt x="859" y="0"/>
                  </a:moveTo>
                  <a:cubicBezTo>
                    <a:pt x="393" y="0"/>
                    <a:pt x="1" y="381"/>
                    <a:pt x="1" y="859"/>
                  </a:cubicBezTo>
                  <a:cubicBezTo>
                    <a:pt x="1" y="1325"/>
                    <a:pt x="393" y="1718"/>
                    <a:pt x="859" y="1718"/>
                  </a:cubicBezTo>
                  <a:cubicBezTo>
                    <a:pt x="1338" y="1718"/>
                    <a:pt x="1718" y="1325"/>
                    <a:pt x="1718" y="859"/>
                  </a:cubicBezTo>
                  <a:cubicBezTo>
                    <a:pt x="1718" y="381"/>
                    <a:pt x="1338" y="0"/>
                    <a:pt x="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0"/>
            <p:cNvSpPr/>
            <p:nvPr/>
          </p:nvSpPr>
          <p:spPr>
            <a:xfrm>
              <a:off x="1696871" y="757478"/>
              <a:ext cx="28781" cy="28781"/>
            </a:xfrm>
            <a:custGeom>
              <a:avLst/>
              <a:gdLst/>
              <a:ahLst/>
              <a:cxnLst/>
              <a:rect l="l" t="t" r="r" b="b"/>
              <a:pathLst>
                <a:path w="934" h="934" extrusionOk="0">
                  <a:moveTo>
                    <a:pt x="467" y="1"/>
                  </a:moveTo>
                  <a:cubicBezTo>
                    <a:pt x="209" y="1"/>
                    <a:pt x="1" y="210"/>
                    <a:pt x="1" y="467"/>
                  </a:cubicBezTo>
                  <a:cubicBezTo>
                    <a:pt x="1" y="725"/>
                    <a:pt x="209" y="933"/>
                    <a:pt x="467" y="933"/>
                  </a:cubicBezTo>
                  <a:cubicBezTo>
                    <a:pt x="725" y="933"/>
                    <a:pt x="933" y="725"/>
                    <a:pt x="933" y="467"/>
                  </a:cubicBezTo>
                  <a:cubicBezTo>
                    <a:pt x="933" y="210"/>
                    <a:pt x="725"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0"/>
            <p:cNvSpPr/>
            <p:nvPr/>
          </p:nvSpPr>
          <p:spPr>
            <a:xfrm>
              <a:off x="1750582" y="847458"/>
              <a:ext cx="28750" cy="28781"/>
            </a:xfrm>
            <a:custGeom>
              <a:avLst/>
              <a:gdLst/>
              <a:ahLst/>
              <a:cxnLst/>
              <a:rect l="l" t="t" r="r" b="b"/>
              <a:pathLst>
                <a:path w="933" h="934" extrusionOk="0">
                  <a:moveTo>
                    <a:pt x="466" y="1"/>
                  </a:moveTo>
                  <a:cubicBezTo>
                    <a:pt x="209" y="1"/>
                    <a:pt x="0" y="209"/>
                    <a:pt x="0" y="467"/>
                  </a:cubicBezTo>
                  <a:cubicBezTo>
                    <a:pt x="0" y="725"/>
                    <a:pt x="209" y="933"/>
                    <a:pt x="466" y="933"/>
                  </a:cubicBezTo>
                  <a:cubicBezTo>
                    <a:pt x="724" y="933"/>
                    <a:pt x="932" y="725"/>
                    <a:pt x="932" y="467"/>
                  </a:cubicBezTo>
                  <a:cubicBezTo>
                    <a:pt x="932" y="209"/>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0"/>
            <p:cNvSpPr/>
            <p:nvPr/>
          </p:nvSpPr>
          <p:spPr>
            <a:xfrm>
              <a:off x="1721831" y="90834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0"/>
            <p:cNvSpPr/>
            <p:nvPr/>
          </p:nvSpPr>
          <p:spPr>
            <a:xfrm>
              <a:off x="1668152" y="954448"/>
              <a:ext cx="28381" cy="28781"/>
            </a:xfrm>
            <a:custGeom>
              <a:avLst/>
              <a:gdLst/>
              <a:ahLst/>
              <a:cxnLst/>
              <a:rect l="l" t="t" r="r" b="b"/>
              <a:pathLst>
                <a:path w="921" h="934" extrusionOk="0">
                  <a:moveTo>
                    <a:pt x="467" y="1"/>
                  </a:moveTo>
                  <a:cubicBezTo>
                    <a:pt x="209" y="1"/>
                    <a:pt x="0" y="210"/>
                    <a:pt x="0" y="467"/>
                  </a:cubicBezTo>
                  <a:cubicBezTo>
                    <a:pt x="0" y="725"/>
                    <a:pt x="209" y="933"/>
                    <a:pt x="467" y="933"/>
                  </a:cubicBezTo>
                  <a:cubicBezTo>
                    <a:pt x="712" y="933"/>
                    <a:pt x="921" y="725"/>
                    <a:pt x="921" y="467"/>
                  </a:cubicBezTo>
                  <a:cubicBezTo>
                    <a:pt x="921" y="210"/>
                    <a:pt x="712"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0"/>
            <p:cNvSpPr/>
            <p:nvPr/>
          </p:nvSpPr>
          <p:spPr>
            <a:xfrm>
              <a:off x="1625442" y="757478"/>
              <a:ext cx="28750" cy="28781"/>
            </a:xfrm>
            <a:custGeom>
              <a:avLst/>
              <a:gdLst/>
              <a:ahLst/>
              <a:cxnLst/>
              <a:rect l="l" t="t" r="r" b="b"/>
              <a:pathLst>
                <a:path w="933" h="934" extrusionOk="0">
                  <a:moveTo>
                    <a:pt x="466" y="1"/>
                  </a:moveTo>
                  <a:cubicBezTo>
                    <a:pt x="209" y="1"/>
                    <a:pt x="0" y="210"/>
                    <a:pt x="0" y="467"/>
                  </a:cubicBezTo>
                  <a:cubicBezTo>
                    <a:pt x="0" y="725"/>
                    <a:pt x="209" y="933"/>
                    <a:pt x="466" y="933"/>
                  </a:cubicBezTo>
                  <a:cubicBezTo>
                    <a:pt x="724" y="933"/>
                    <a:pt x="933" y="725"/>
                    <a:pt x="933" y="467"/>
                  </a:cubicBezTo>
                  <a:cubicBezTo>
                    <a:pt x="933" y="210"/>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0"/>
            <p:cNvSpPr/>
            <p:nvPr/>
          </p:nvSpPr>
          <p:spPr>
            <a:xfrm>
              <a:off x="1557372" y="767709"/>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0"/>
            <p:cNvSpPr/>
            <p:nvPr/>
          </p:nvSpPr>
          <p:spPr>
            <a:xfrm>
              <a:off x="1596692" y="986218"/>
              <a:ext cx="28781" cy="28750"/>
            </a:xfrm>
            <a:custGeom>
              <a:avLst/>
              <a:gdLst/>
              <a:ahLst/>
              <a:cxnLst/>
              <a:rect l="l" t="t" r="r" b="b"/>
              <a:pathLst>
                <a:path w="934" h="933" extrusionOk="0">
                  <a:moveTo>
                    <a:pt x="467" y="1"/>
                  </a:moveTo>
                  <a:cubicBezTo>
                    <a:pt x="209" y="1"/>
                    <a:pt x="1" y="209"/>
                    <a:pt x="1" y="467"/>
                  </a:cubicBezTo>
                  <a:cubicBezTo>
                    <a:pt x="1" y="724"/>
                    <a:pt x="209" y="933"/>
                    <a:pt x="467" y="933"/>
                  </a:cubicBezTo>
                  <a:cubicBezTo>
                    <a:pt x="725" y="933"/>
                    <a:pt x="933" y="724"/>
                    <a:pt x="933" y="467"/>
                  </a:cubicBezTo>
                  <a:cubicBezTo>
                    <a:pt x="933" y="209"/>
                    <a:pt x="725"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0"/>
            <p:cNvSpPr/>
            <p:nvPr/>
          </p:nvSpPr>
          <p:spPr>
            <a:xfrm>
              <a:off x="1519562" y="99265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0"/>
            <p:cNvSpPr/>
            <p:nvPr/>
          </p:nvSpPr>
          <p:spPr>
            <a:xfrm>
              <a:off x="1449242" y="96883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0"/>
            <p:cNvSpPr/>
            <p:nvPr/>
          </p:nvSpPr>
          <p:spPr>
            <a:xfrm>
              <a:off x="1490842" y="796428"/>
              <a:ext cx="28750" cy="28781"/>
            </a:xfrm>
            <a:custGeom>
              <a:avLst/>
              <a:gdLst/>
              <a:ahLst/>
              <a:cxnLst/>
              <a:rect l="l" t="t" r="r" b="b"/>
              <a:pathLst>
                <a:path w="933" h="934" extrusionOk="0">
                  <a:moveTo>
                    <a:pt x="467" y="1"/>
                  </a:moveTo>
                  <a:cubicBezTo>
                    <a:pt x="209" y="1"/>
                    <a:pt x="0" y="209"/>
                    <a:pt x="0" y="467"/>
                  </a:cubicBezTo>
                  <a:cubicBezTo>
                    <a:pt x="0" y="724"/>
                    <a:pt x="209" y="933"/>
                    <a:pt x="467" y="933"/>
                  </a:cubicBezTo>
                  <a:cubicBezTo>
                    <a:pt x="724" y="933"/>
                    <a:pt x="933" y="724"/>
                    <a:pt x="933" y="467"/>
                  </a:cubicBezTo>
                  <a:cubicBezTo>
                    <a:pt x="933" y="209"/>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0"/>
            <p:cNvSpPr/>
            <p:nvPr/>
          </p:nvSpPr>
          <p:spPr>
            <a:xfrm>
              <a:off x="1437532" y="839169"/>
              <a:ext cx="28750" cy="28750"/>
            </a:xfrm>
            <a:custGeom>
              <a:avLst/>
              <a:gdLst/>
              <a:ahLst/>
              <a:cxnLst/>
              <a:rect l="l" t="t" r="r" b="b"/>
              <a:pathLst>
                <a:path w="933" h="933" extrusionOk="0">
                  <a:moveTo>
                    <a:pt x="467" y="0"/>
                  </a:moveTo>
                  <a:cubicBezTo>
                    <a:pt x="209" y="0"/>
                    <a:pt x="1" y="221"/>
                    <a:pt x="1" y="466"/>
                  </a:cubicBezTo>
                  <a:cubicBezTo>
                    <a:pt x="1" y="724"/>
                    <a:pt x="209" y="932"/>
                    <a:pt x="467" y="932"/>
                  </a:cubicBezTo>
                  <a:cubicBezTo>
                    <a:pt x="724" y="932"/>
                    <a:pt x="933" y="724"/>
                    <a:pt x="933" y="466"/>
                  </a:cubicBezTo>
                  <a:cubicBezTo>
                    <a:pt x="933" y="221"/>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0"/>
            <p:cNvSpPr/>
            <p:nvPr/>
          </p:nvSpPr>
          <p:spPr>
            <a:xfrm>
              <a:off x="1730151" y="917038"/>
              <a:ext cx="11741" cy="11741"/>
            </a:xfrm>
            <a:custGeom>
              <a:avLst/>
              <a:gdLst/>
              <a:ahLst/>
              <a:cxnLst/>
              <a:rect l="l" t="t" r="r" b="b"/>
              <a:pathLst>
                <a:path w="381" h="381" extrusionOk="0">
                  <a:moveTo>
                    <a:pt x="197" y="0"/>
                  </a:moveTo>
                  <a:cubicBezTo>
                    <a:pt x="86" y="0"/>
                    <a:pt x="1" y="86"/>
                    <a:pt x="1" y="184"/>
                  </a:cubicBezTo>
                  <a:cubicBezTo>
                    <a:pt x="1" y="295"/>
                    <a:pt x="86" y="381"/>
                    <a:pt x="197" y="381"/>
                  </a:cubicBezTo>
                  <a:cubicBezTo>
                    <a:pt x="295" y="381"/>
                    <a:pt x="381" y="295"/>
                    <a:pt x="381" y="184"/>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0"/>
            <p:cNvSpPr/>
            <p:nvPr/>
          </p:nvSpPr>
          <p:spPr>
            <a:xfrm>
              <a:off x="1633731" y="765798"/>
              <a:ext cx="11771" cy="11771"/>
            </a:xfrm>
            <a:custGeom>
              <a:avLst/>
              <a:gdLst/>
              <a:ahLst/>
              <a:cxnLst/>
              <a:rect l="l" t="t" r="r" b="b"/>
              <a:pathLst>
                <a:path w="382" h="382" extrusionOk="0">
                  <a:moveTo>
                    <a:pt x="197" y="1"/>
                  </a:moveTo>
                  <a:cubicBezTo>
                    <a:pt x="87" y="1"/>
                    <a:pt x="1" y="87"/>
                    <a:pt x="1" y="197"/>
                  </a:cubicBezTo>
                  <a:cubicBezTo>
                    <a:pt x="1" y="308"/>
                    <a:pt x="87" y="381"/>
                    <a:pt x="197" y="381"/>
                  </a:cubicBezTo>
                  <a:cubicBezTo>
                    <a:pt x="295" y="381"/>
                    <a:pt x="381" y="308"/>
                    <a:pt x="381" y="197"/>
                  </a:cubicBezTo>
                  <a:cubicBezTo>
                    <a:pt x="381" y="87"/>
                    <a:pt x="295" y="1"/>
                    <a:pt x="1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0"/>
            <p:cNvSpPr/>
            <p:nvPr/>
          </p:nvSpPr>
          <p:spPr>
            <a:xfrm>
              <a:off x="1499532" y="805118"/>
              <a:ext cx="11741" cy="11771"/>
            </a:xfrm>
            <a:custGeom>
              <a:avLst/>
              <a:gdLst/>
              <a:ahLst/>
              <a:cxnLst/>
              <a:rect l="l" t="t" r="r" b="b"/>
              <a:pathLst>
                <a:path w="381" h="382" extrusionOk="0">
                  <a:moveTo>
                    <a:pt x="185" y="1"/>
                  </a:moveTo>
                  <a:cubicBezTo>
                    <a:pt x="86" y="1"/>
                    <a:pt x="1" y="87"/>
                    <a:pt x="1" y="185"/>
                  </a:cubicBezTo>
                  <a:cubicBezTo>
                    <a:pt x="1" y="295"/>
                    <a:pt x="86" y="381"/>
                    <a:pt x="185" y="381"/>
                  </a:cubicBezTo>
                  <a:cubicBezTo>
                    <a:pt x="295" y="381"/>
                    <a:pt x="381" y="295"/>
                    <a:pt x="381" y="185"/>
                  </a:cubicBezTo>
                  <a:cubicBezTo>
                    <a:pt x="381" y="87"/>
                    <a:pt x="295" y="1"/>
                    <a:pt x="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0"/>
            <p:cNvSpPr/>
            <p:nvPr/>
          </p:nvSpPr>
          <p:spPr>
            <a:xfrm>
              <a:off x="1605012" y="994538"/>
              <a:ext cx="11741" cy="11741"/>
            </a:xfrm>
            <a:custGeom>
              <a:avLst/>
              <a:gdLst/>
              <a:ahLst/>
              <a:cxnLst/>
              <a:rect l="l" t="t" r="r" b="b"/>
              <a:pathLst>
                <a:path w="381" h="381" extrusionOk="0">
                  <a:moveTo>
                    <a:pt x="197" y="0"/>
                  </a:moveTo>
                  <a:cubicBezTo>
                    <a:pt x="86" y="0"/>
                    <a:pt x="1" y="86"/>
                    <a:pt x="1" y="197"/>
                  </a:cubicBezTo>
                  <a:cubicBezTo>
                    <a:pt x="1" y="307"/>
                    <a:pt x="86" y="381"/>
                    <a:pt x="197" y="381"/>
                  </a:cubicBezTo>
                  <a:cubicBezTo>
                    <a:pt x="295" y="381"/>
                    <a:pt x="381" y="307"/>
                    <a:pt x="381" y="197"/>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0"/>
            <p:cNvSpPr/>
            <p:nvPr/>
          </p:nvSpPr>
          <p:spPr>
            <a:xfrm>
              <a:off x="1457963" y="977528"/>
              <a:ext cx="11741" cy="11741"/>
            </a:xfrm>
            <a:custGeom>
              <a:avLst/>
              <a:gdLst/>
              <a:ahLst/>
              <a:cxnLst/>
              <a:rect l="l" t="t" r="r" b="b"/>
              <a:pathLst>
                <a:path w="381" h="381" extrusionOk="0">
                  <a:moveTo>
                    <a:pt x="184" y="0"/>
                  </a:moveTo>
                  <a:cubicBezTo>
                    <a:pt x="74" y="0"/>
                    <a:pt x="0" y="86"/>
                    <a:pt x="0" y="184"/>
                  </a:cubicBezTo>
                  <a:cubicBezTo>
                    <a:pt x="0" y="295"/>
                    <a:pt x="74" y="381"/>
                    <a:pt x="184" y="381"/>
                  </a:cubicBezTo>
                  <a:cubicBezTo>
                    <a:pt x="295" y="381"/>
                    <a:pt x="380" y="295"/>
                    <a:pt x="380" y="184"/>
                  </a:cubicBezTo>
                  <a:cubicBezTo>
                    <a:pt x="380" y="86"/>
                    <a:pt x="295" y="0"/>
                    <a:pt x="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0"/>
            <p:cNvSpPr/>
            <p:nvPr/>
          </p:nvSpPr>
          <p:spPr>
            <a:xfrm>
              <a:off x="1471182" y="818831"/>
              <a:ext cx="243500" cy="143598"/>
            </a:xfrm>
            <a:custGeom>
              <a:avLst/>
              <a:gdLst/>
              <a:ahLst/>
              <a:cxnLst/>
              <a:rect l="l" t="t" r="r" b="b"/>
              <a:pathLst>
                <a:path w="7902" h="4660" extrusionOk="0">
                  <a:moveTo>
                    <a:pt x="5633" y="211"/>
                  </a:moveTo>
                  <a:cubicBezTo>
                    <a:pt x="6618" y="211"/>
                    <a:pt x="7404" y="342"/>
                    <a:pt x="7668" y="390"/>
                  </a:cubicBezTo>
                  <a:cubicBezTo>
                    <a:pt x="7583" y="930"/>
                    <a:pt x="6994" y="3617"/>
                    <a:pt x="3988" y="4304"/>
                  </a:cubicBezTo>
                  <a:cubicBezTo>
                    <a:pt x="3538" y="4406"/>
                    <a:pt x="3140" y="4450"/>
                    <a:pt x="2787" y="4450"/>
                  </a:cubicBezTo>
                  <a:cubicBezTo>
                    <a:pt x="853" y="4450"/>
                    <a:pt x="304" y="3128"/>
                    <a:pt x="221" y="2868"/>
                  </a:cubicBezTo>
                  <a:cubicBezTo>
                    <a:pt x="1357" y="653"/>
                    <a:pt x="3827" y="211"/>
                    <a:pt x="5633" y="211"/>
                  </a:cubicBezTo>
                  <a:close/>
                  <a:moveTo>
                    <a:pt x="5645" y="0"/>
                  </a:moveTo>
                  <a:cubicBezTo>
                    <a:pt x="3773" y="0"/>
                    <a:pt x="1192" y="469"/>
                    <a:pt x="13" y="2819"/>
                  </a:cubicBezTo>
                  <a:cubicBezTo>
                    <a:pt x="0" y="2844"/>
                    <a:pt x="0" y="2868"/>
                    <a:pt x="0" y="2893"/>
                  </a:cubicBezTo>
                  <a:cubicBezTo>
                    <a:pt x="13" y="2917"/>
                    <a:pt x="540" y="4660"/>
                    <a:pt x="2798" y="4660"/>
                  </a:cubicBezTo>
                  <a:lnTo>
                    <a:pt x="2810" y="4660"/>
                  </a:lnTo>
                  <a:cubicBezTo>
                    <a:pt x="3166" y="4660"/>
                    <a:pt x="3571" y="4611"/>
                    <a:pt x="4037" y="4500"/>
                  </a:cubicBezTo>
                  <a:cubicBezTo>
                    <a:pt x="7509" y="3715"/>
                    <a:pt x="7889" y="353"/>
                    <a:pt x="7889" y="316"/>
                  </a:cubicBezTo>
                  <a:cubicBezTo>
                    <a:pt x="7901" y="267"/>
                    <a:pt x="7865" y="218"/>
                    <a:pt x="7816" y="206"/>
                  </a:cubicBezTo>
                  <a:cubicBezTo>
                    <a:pt x="7791" y="201"/>
                    <a:pt x="6870" y="0"/>
                    <a:pt x="56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0"/>
            <p:cNvSpPr/>
            <p:nvPr/>
          </p:nvSpPr>
          <p:spPr>
            <a:xfrm>
              <a:off x="976293" y="681858"/>
              <a:ext cx="329320" cy="104401"/>
            </a:xfrm>
            <a:custGeom>
              <a:avLst/>
              <a:gdLst/>
              <a:ahLst/>
              <a:cxnLst/>
              <a:rect l="l" t="t" r="r" b="b"/>
              <a:pathLst>
                <a:path w="10687" h="3388" extrusionOk="0">
                  <a:moveTo>
                    <a:pt x="3861" y="1"/>
                  </a:moveTo>
                  <a:cubicBezTo>
                    <a:pt x="3850" y="1"/>
                    <a:pt x="3839" y="1"/>
                    <a:pt x="3829" y="1"/>
                  </a:cubicBezTo>
                  <a:cubicBezTo>
                    <a:pt x="2540" y="38"/>
                    <a:pt x="2651" y="2197"/>
                    <a:pt x="2651" y="2197"/>
                  </a:cubicBezTo>
                  <a:cubicBezTo>
                    <a:pt x="2651" y="2197"/>
                    <a:pt x="2274" y="177"/>
                    <a:pt x="1234" y="177"/>
                  </a:cubicBezTo>
                  <a:cubicBezTo>
                    <a:pt x="1196" y="177"/>
                    <a:pt x="1157" y="180"/>
                    <a:pt x="1117" y="185"/>
                  </a:cubicBezTo>
                  <a:cubicBezTo>
                    <a:pt x="1" y="357"/>
                    <a:pt x="136" y="2467"/>
                    <a:pt x="136" y="2467"/>
                  </a:cubicBezTo>
                  <a:cubicBezTo>
                    <a:pt x="136" y="2467"/>
                    <a:pt x="860" y="3387"/>
                    <a:pt x="2050" y="3387"/>
                  </a:cubicBezTo>
                  <a:cubicBezTo>
                    <a:pt x="3240" y="3387"/>
                    <a:pt x="9926" y="3203"/>
                    <a:pt x="9926" y="3203"/>
                  </a:cubicBezTo>
                  <a:cubicBezTo>
                    <a:pt x="9926" y="3203"/>
                    <a:pt x="10687" y="897"/>
                    <a:pt x="9288" y="615"/>
                  </a:cubicBezTo>
                  <a:cubicBezTo>
                    <a:pt x="9198" y="596"/>
                    <a:pt x="9112" y="587"/>
                    <a:pt x="9030" y="587"/>
                  </a:cubicBezTo>
                  <a:cubicBezTo>
                    <a:pt x="8034" y="587"/>
                    <a:pt x="7707" y="1913"/>
                    <a:pt x="7628" y="2338"/>
                  </a:cubicBezTo>
                  <a:lnTo>
                    <a:pt x="7628" y="2338"/>
                  </a:lnTo>
                  <a:cubicBezTo>
                    <a:pt x="7696" y="1863"/>
                    <a:pt x="7835" y="232"/>
                    <a:pt x="6589" y="75"/>
                  </a:cubicBezTo>
                  <a:cubicBezTo>
                    <a:pt x="6539" y="69"/>
                    <a:pt x="6490" y="65"/>
                    <a:pt x="6444" y="65"/>
                  </a:cubicBezTo>
                  <a:cubicBezTo>
                    <a:pt x="5224" y="65"/>
                    <a:pt x="5178" y="2148"/>
                    <a:pt x="5178" y="2148"/>
                  </a:cubicBezTo>
                  <a:cubicBezTo>
                    <a:pt x="5178" y="2148"/>
                    <a:pt x="5118" y="1"/>
                    <a:pt x="3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0"/>
            <p:cNvSpPr/>
            <p:nvPr/>
          </p:nvSpPr>
          <p:spPr>
            <a:xfrm>
              <a:off x="991793" y="705709"/>
              <a:ext cx="52201" cy="59011"/>
            </a:xfrm>
            <a:custGeom>
              <a:avLst/>
              <a:gdLst/>
              <a:ahLst/>
              <a:cxnLst/>
              <a:rect l="l" t="t" r="r" b="b"/>
              <a:pathLst>
                <a:path w="1694" h="1915" extrusionOk="0">
                  <a:moveTo>
                    <a:pt x="700" y="0"/>
                  </a:moveTo>
                  <a:cubicBezTo>
                    <a:pt x="38" y="25"/>
                    <a:pt x="1" y="1632"/>
                    <a:pt x="1" y="1804"/>
                  </a:cubicBezTo>
                  <a:cubicBezTo>
                    <a:pt x="1" y="1865"/>
                    <a:pt x="50" y="1914"/>
                    <a:pt x="99" y="1914"/>
                  </a:cubicBezTo>
                  <a:lnTo>
                    <a:pt x="111" y="1914"/>
                  </a:lnTo>
                  <a:cubicBezTo>
                    <a:pt x="160" y="1914"/>
                    <a:pt x="209" y="1865"/>
                    <a:pt x="209" y="1816"/>
                  </a:cubicBezTo>
                  <a:cubicBezTo>
                    <a:pt x="222" y="1288"/>
                    <a:pt x="344" y="221"/>
                    <a:pt x="700" y="209"/>
                  </a:cubicBezTo>
                  <a:lnTo>
                    <a:pt x="712" y="209"/>
                  </a:lnTo>
                  <a:cubicBezTo>
                    <a:pt x="1105" y="209"/>
                    <a:pt x="1412" y="1178"/>
                    <a:pt x="1485" y="1521"/>
                  </a:cubicBezTo>
                  <a:cubicBezTo>
                    <a:pt x="1496" y="1564"/>
                    <a:pt x="1534" y="1597"/>
                    <a:pt x="1584" y="1597"/>
                  </a:cubicBezTo>
                  <a:cubicBezTo>
                    <a:pt x="1592" y="1597"/>
                    <a:pt x="1600" y="1597"/>
                    <a:pt x="1608" y="1595"/>
                  </a:cubicBezTo>
                  <a:cubicBezTo>
                    <a:pt x="1669" y="1583"/>
                    <a:pt x="1694" y="1534"/>
                    <a:pt x="1682" y="1472"/>
                  </a:cubicBezTo>
                  <a:cubicBezTo>
                    <a:pt x="1657" y="1325"/>
                    <a:pt x="1338" y="0"/>
                    <a:pt x="7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0"/>
            <p:cNvSpPr/>
            <p:nvPr/>
          </p:nvSpPr>
          <p:spPr>
            <a:xfrm>
              <a:off x="1070433" y="698128"/>
              <a:ext cx="52971" cy="57871"/>
            </a:xfrm>
            <a:custGeom>
              <a:avLst/>
              <a:gdLst/>
              <a:ahLst/>
              <a:cxnLst/>
              <a:rect l="l" t="t" r="r" b="b"/>
              <a:pathLst>
                <a:path w="1719" h="1878" extrusionOk="0">
                  <a:moveTo>
                    <a:pt x="786" y="1"/>
                  </a:moveTo>
                  <a:cubicBezTo>
                    <a:pt x="148" y="1"/>
                    <a:pt x="13" y="1583"/>
                    <a:pt x="1" y="1767"/>
                  </a:cubicBezTo>
                  <a:cubicBezTo>
                    <a:pt x="1" y="1829"/>
                    <a:pt x="37" y="1878"/>
                    <a:pt x="99" y="1878"/>
                  </a:cubicBezTo>
                  <a:lnTo>
                    <a:pt x="111" y="1878"/>
                  </a:lnTo>
                  <a:cubicBezTo>
                    <a:pt x="160" y="1878"/>
                    <a:pt x="209" y="1841"/>
                    <a:pt x="209" y="1780"/>
                  </a:cubicBezTo>
                  <a:cubicBezTo>
                    <a:pt x="246" y="1264"/>
                    <a:pt x="430" y="209"/>
                    <a:pt x="786" y="209"/>
                  </a:cubicBezTo>
                  <a:lnTo>
                    <a:pt x="798" y="209"/>
                  </a:lnTo>
                  <a:cubicBezTo>
                    <a:pt x="1191" y="222"/>
                    <a:pt x="1436" y="1215"/>
                    <a:pt x="1497" y="1559"/>
                  </a:cubicBezTo>
                  <a:cubicBezTo>
                    <a:pt x="1508" y="1612"/>
                    <a:pt x="1547" y="1647"/>
                    <a:pt x="1597" y="1647"/>
                  </a:cubicBezTo>
                  <a:cubicBezTo>
                    <a:pt x="1604" y="1647"/>
                    <a:pt x="1612" y="1646"/>
                    <a:pt x="1620" y="1645"/>
                  </a:cubicBezTo>
                  <a:cubicBezTo>
                    <a:pt x="1669" y="1645"/>
                    <a:pt x="1718" y="1583"/>
                    <a:pt x="1706" y="1534"/>
                  </a:cubicBezTo>
                  <a:cubicBezTo>
                    <a:pt x="1681" y="1375"/>
                    <a:pt x="1448" y="25"/>
                    <a:pt x="7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0"/>
            <p:cNvSpPr/>
            <p:nvPr/>
          </p:nvSpPr>
          <p:spPr>
            <a:xfrm>
              <a:off x="1144543" y="699823"/>
              <a:ext cx="53711" cy="54666"/>
            </a:xfrm>
            <a:custGeom>
              <a:avLst/>
              <a:gdLst/>
              <a:ahLst/>
              <a:cxnLst/>
              <a:rect l="l" t="t" r="r" b="b"/>
              <a:pathLst>
                <a:path w="1743" h="1774" extrusionOk="0">
                  <a:moveTo>
                    <a:pt x="1021" y="0"/>
                  </a:moveTo>
                  <a:cubicBezTo>
                    <a:pt x="425" y="0"/>
                    <a:pt x="60" y="1450"/>
                    <a:pt x="25" y="1627"/>
                  </a:cubicBezTo>
                  <a:cubicBezTo>
                    <a:pt x="0" y="1676"/>
                    <a:pt x="37" y="1737"/>
                    <a:pt x="98" y="1749"/>
                  </a:cubicBezTo>
                  <a:cubicBezTo>
                    <a:pt x="107" y="1751"/>
                    <a:pt x="114" y="1752"/>
                    <a:pt x="122" y="1752"/>
                  </a:cubicBezTo>
                  <a:cubicBezTo>
                    <a:pt x="172" y="1752"/>
                    <a:pt x="210" y="1718"/>
                    <a:pt x="221" y="1676"/>
                  </a:cubicBezTo>
                  <a:cubicBezTo>
                    <a:pt x="340" y="1187"/>
                    <a:pt x="679" y="213"/>
                    <a:pt x="1024" y="213"/>
                  </a:cubicBezTo>
                  <a:cubicBezTo>
                    <a:pt x="1035" y="213"/>
                    <a:pt x="1045" y="214"/>
                    <a:pt x="1055" y="216"/>
                  </a:cubicBezTo>
                  <a:cubicBezTo>
                    <a:pt x="1448" y="289"/>
                    <a:pt x="1534" y="1308"/>
                    <a:pt x="1534" y="1663"/>
                  </a:cubicBezTo>
                  <a:cubicBezTo>
                    <a:pt x="1534" y="1725"/>
                    <a:pt x="1571" y="1774"/>
                    <a:pt x="1632" y="1774"/>
                  </a:cubicBezTo>
                  <a:cubicBezTo>
                    <a:pt x="1693" y="1774"/>
                    <a:pt x="1742" y="1725"/>
                    <a:pt x="1742" y="1663"/>
                  </a:cubicBezTo>
                  <a:cubicBezTo>
                    <a:pt x="1742" y="1504"/>
                    <a:pt x="1730" y="130"/>
                    <a:pt x="1092" y="7"/>
                  </a:cubicBezTo>
                  <a:cubicBezTo>
                    <a:pt x="1068" y="2"/>
                    <a:pt x="1044"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0"/>
            <p:cNvSpPr/>
            <p:nvPr/>
          </p:nvSpPr>
          <p:spPr>
            <a:xfrm>
              <a:off x="1219763" y="714768"/>
              <a:ext cx="60921" cy="57131"/>
            </a:xfrm>
            <a:custGeom>
              <a:avLst/>
              <a:gdLst/>
              <a:ahLst/>
              <a:cxnLst/>
              <a:rect l="l" t="t" r="r" b="b"/>
              <a:pathLst>
                <a:path w="1977" h="1854" extrusionOk="0">
                  <a:moveTo>
                    <a:pt x="1240" y="0"/>
                  </a:moveTo>
                  <a:cubicBezTo>
                    <a:pt x="668" y="0"/>
                    <a:pt x="94" y="1276"/>
                    <a:pt x="25" y="1424"/>
                  </a:cubicBezTo>
                  <a:cubicBezTo>
                    <a:pt x="1" y="1485"/>
                    <a:pt x="25" y="1546"/>
                    <a:pt x="87" y="1559"/>
                  </a:cubicBezTo>
                  <a:cubicBezTo>
                    <a:pt x="100" y="1565"/>
                    <a:pt x="114" y="1568"/>
                    <a:pt x="128" y="1568"/>
                  </a:cubicBezTo>
                  <a:cubicBezTo>
                    <a:pt x="166" y="1568"/>
                    <a:pt x="204" y="1546"/>
                    <a:pt x="222" y="1510"/>
                  </a:cubicBezTo>
                  <a:cubicBezTo>
                    <a:pt x="418" y="1060"/>
                    <a:pt x="895" y="210"/>
                    <a:pt x="1237" y="210"/>
                  </a:cubicBezTo>
                  <a:cubicBezTo>
                    <a:pt x="1259" y="210"/>
                    <a:pt x="1280" y="214"/>
                    <a:pt x="1301" y="221"/>
                  </a:cubicBezTo>
                  <a:cubicBezTo>
                    <a:pt x="1669" y="369"/>
                    <a:pt x="1571" y="1387"/>
                    <a:pt x="1510" y="1730"/>
                  </a:cubicBezTo>
                  <a:cubicBezTo>
                    <a:pt x="1498" y="1792"/>
                    <a:pt x="1534" y="1841"/>
                    <a:pt x="1596" y="1853"/>
                  </a:cubicBezTo>
                  <a:lnTo>
                    <a:pt x="1608" y="1853"/>
                  </a:lnTo>
                  <a:cubicBezTo>
                    <a:pt x="1657" y="1853"/>
                    <a:pt x="1706" y="1816"/>
                    <a:pt x="1718" y="1767"/>
                  </a:cubicBezTo>
                  <a:cubicBezTo>
                    <a:pt x="1743" y="1620"/>
                    <a:pt x="1976" y="258"/>
                    <a:pt x="1375" y="25"/>
                  </a:cubicBezTo>
                  <a:cubicBezTo>
                    <a:pt x="1330" y="8"/>
                    <a:pt x="1285" y="0"/>
                    <a:pt x="1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0"/>
            <p:cNvSpPr/>
            <p:nvPr/>
          </p:nvSpPr>
          <p:spPr>
            <a:xfrm>
              <a:off x="1040204" y="792823"/>
              <a:ext cx="337239" cy="195367"/>
            </a:xfrm>
            <a:custGeom>
              <a:avLst/>
              <a:gdLst/>
              <a:ahLst/>
              <a:cxnLst/>
              <a:rect l="l" t="t" r="r" b="b"/>
              <a:pathLst>
                <a:path w="10944" h="6340" extrusionOk="0">
                  <a:moveTo>
                    <a:pt x="3928" y="949"/>
                  </a:moveTo>
                  <a:cubicBezTo>
                    <a:pt x="5765" y="949"/>
                    <a:pt x="8278" y="1413"/>
                    <a:pt x="9435" y="3712"/>
                  </a:cubicBezTo>
                  <a:cubicBezTo>
                    <a:pt x="9435" y="3712"/>
                    <a:pt x="8955" y="5397"/>
                    <a:pt x="6758" y="5397"/>
                  </a:cubicBezTo>
                  <a:cubicBezTo>
                    <a:pt x="6398" y="5397"/>
                    <a:pt x="5991" y="5351"/>
                    <a:pt x="5533" y="5246"/>
                  </a:cubicBezTo>
                  <a:cubicBezTo>
                    <a:pt x="2086" y="4461"/>
                    <a:pt x="1755" y="1160"/>
                    <a:pt x="1755" y="1160"/>
                  </a:cubicBezTo>
                  <a:cubicBezTo>
                    <a:pt x="1755" y="1160"/>
                    <a:pt x="2687" y="949"/>
                    <a:pt x="3928" y="949"/>
                  </a:cubicBezTo>
                  <a:close/>
                  <a:moveTo>
                    <a:pt x="3099" y="0"/>
                  </a:moveTo>
                  <a:cubicBezTo>
                    <a:pt x="1331" y="0"/>
                    <a:pt x="0" y="302"/>
                    <a:pt x="0" y="302"/>
                  </a:cubicBezTo>
                  <a:cubicBezTo>
                    <a:pt x="0" y="302"/>
                    <a:pt x="479" y="5001"/>
                    <a:pt x="5386" y="6129"/>
                  </a:cubicBezTo>
                  <a:cubicBezTo>
                    <a:pt x="6030" y="6277"/>
                    <a:pt x="6603" y="6340"/>
                    <a:pt x="7111" y="6340"/>
                  </a:cubicBezTo>
                  <a:cubicBezTo>
                    <a:pt x="10245" y="6340"/>
                    <a:pt x="10944" y="3933"/>
                    <a:pt x="10944" y="3933"/>
                  </a:cubicBezTo>
                  <a:lnTo>
                    <a:pt x="10932" y="3933"/>
                  </a:lnTo>
                  <a:cubicBezTo>
                    <a:pt x="9291" y="660"/>
                    <a:pt x="5716" y="0"/>
                    <a:pt x="30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0"/>
            <p:cNvSpPr/>
            <p:nvPr/>
          </p:nvSpPr>
          <p:spPr>
            <a:xfrm>
              <a:off x="966463" y="737325"/>
              <a:ext cx="456370" cy="308397"/>
            </a:xfrm>
            <a:custGeom>
              <a:avLst/>
              <a:gdLst/>
              <a:ahLst/>
              <a:cxnLst/>
              <a:rect l="l" t="t" r="r" b="b"/>
              <a:pathLst>
                <a:path w="14810" h="10008" extrusionOk="0">
                  <a:moveTo>
                    <a:pt x="6231" y="2213"/>
                  </a:moveTo>
                  <a:cubicBezTo>
                    <a:pt x="8370" y="2213"/>
                    <a:pt x="11171" y="2800"/>
                    <a:pt x="12368" y="5599"/>
                  </a:cubicBezTo>
                  <a:cubicBezTo>
                    <a:pt x="12368" y="5599"/>
                    <a:pt x="11876" y="7613"/>
                    <a:pt x="9124" y="7613"/>
                  </a:cubicBezTo>
                  <a:cubicBezTo>
                    <a:pt x="8712" y="7613"/>
                    <a:pt x="8249" y="7568"/>
                    <a:pt x="7730" y="7464"/>
                  </a:cubicBezTo>
                  <a:cubicBezTo>
                    <a:pt x="3730" y="6654"/>
                    <a:pt x="3485" y="2520"/>
                    <a:pt x="3485" y="2520"/>
                  </a:cubicBezTo>
                  <a:cubicBezTo>
                    <a:pt x="3485" y="2520"/>
                    <a:pt x="4685" y="2213"/>
                    <a:pt x="6231" y="2213"/>
                  </a:cubicBezTo>
                  <a:close/>
                  <a:moveTo>
                    <a:pt x="5247" y="0"/>
                  </a:moveTo>
                  <a:cubicBezTo>
                    <a:pt x="2578" y="0"/>
                    <a:pt x="455" y="667"/>
                    <a:pt x="455" y="667"/>
                  </a:cubicBezTo>
                  <a:cubicBezTo>
                    <a:pt x="455" y="667"/>
                    <a:pt x="1" y="8274"/>
                    <a:pt x="7387" y="9795"/>
                  </a:cubicBezTo>
                  <a:cubicBezTo>
                    <a:pt x="8107" y="9942"/>
                    <a:pt x="8759" y="10008"/>
                    <a:pt x="9349" y="10008"/>
                  </a:cubicBezTo>
                  <a:cubicBezTo>
                    <a:pt x="14026" y="10008"/>
                    <a:pt x="14809" y="5906"/>
                    <a:pt x="14809" y="5906"/>
                  </a:cubicBezTo>
                  <a:cubicBezTo>
                    <a:pt x="12877" y="1068"/>
                    <a:pt x="8625" y="0"/>
                    <a:pt x="5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0"/>
            <p:cNvSpPr/>
            <p:nvPr/>
          </p:nvSpPr>
          <p:spPr>
            <a:xfrm>
              <a:off x="999744" y="767709"/>
              <a:ext cx="52971" cy="52940"/>
            </a:xfrm>
            <a:custGeom>
              <a:avLst/>
              <a:gdLst/>
              <a:ahLst/>
              <a:cxnLst/>
              <a:rect l="l" t="t" r="r" b="b"/>
              <a:pathLst>
                <a:path w="1719" h="1718" extrusionOk="0">
                  <a:moveTo>
                    <a:pt x="859" y="0"/>
                  </a:moveTo>
                  <a:cubicBezTo>
                    <a:pt x="381" y="0"/>
                    <a:pt x="0" y="381"/>
                    <a:pt x="0" y="859"/>
                  </a:cubicBezTo>
                  <a:cubicBezTo>
                    <a:pt x="0" y="1325"/>
                    <a:pt x="381" y="1718"/>
                    <a:pt x="859" y="1718"/>
                  </a:cubicBezTo>
                  <a:cubicBezTo>
                    <a:pt x="1325" y="1718"/>
                    <a:pt x="1718" y="1325"/>
                    <a:pt x="1718" y="859"/>
                  </a:cubicBezTo>
                  <a:cubicBezTo>
                    <a:pt x="1718" y="381"/>
                    <a:pt x="1325" y="0"/>
                    <a:pt x="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0"/>
            <p:cNvSpPr/>
            <p:nvPr/>
          </p:nvSpPr>
          <p:spPr>
            <a:xfrm>
              <a:off x="1079893" y="757478"/>
              <a:ext cx="28750" cy="28781"/>
            </a:xfrm>
            <a:custGeom>
              <a:avLst/>
              <a:gdLst/>
              <a:ahLst/>
              <a:cxnLst/>
              <a:rect l="l" t="t" r="r" b="b"/>
              <a:pathLst>
                <a:path w="933" h="934" extrusionOk="0">
                  <a:moveTo>
                    <a:pt x="467" y="1"/>
                  </a:moveTo>
                  <a:cubicBezTo>
                    <a:pt x="209" y="1"/>
                    <a:pt x="0" y="210"/>
                    <a:pt x="0" y="467"/>
                  </a:cubicBezTo>
                  <a:cubicBezTo>
                    <a:pt x="0" y="725"/>
                    <a:pt x="209" y="933"/>
                    <a:pt x="467" y="933"/>
                  </a:cubicBezTo>
                  <a:cubicBezTo>
                    <a:pt x="724" y="933"/>
                    <a:pt x="933" y="725"/>
                    <a:pt x="933" y="467"/>
                  </a:cubicBezTo>
                  <a:cubicBezTo>
                    <a:pt x="933" y="210"/>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0"/>
            <p:cNvSpPr/>
            <p:nvPr/>
          </p:nvSpPr>
          <p:spPr>
            <a:xfrm>
              <a:off x="1026214" y="847458"/>
              <a:ext cx="28750" cy="28781"/>
            </a:xfrm>
            <a:custGeom>
              <a:avLst/>
              <a:gdLst/>
              <a:ahLst/>
              <a:cxnLst/>
              <a:rect l="l" t="t" r="r" b="b"/>
              <a:pathLst>
                <a:path w="933" h="934" extrusionOk="0">
                  <a:moveTo>
                    <a:pt x="466" y="1"/>
                  </a:moveTo>
                  <a:cubicBezTo>
                    <a:pt x="209" y="1"/>
                    <a:pt x="0" y="209"/>
                    <a:pt x="0" y="467"/>
                  </a:cubicBezTo>
                  <a:cubicBezTo>
                    <a:pt x="0" y="725"/>
                    <a:pt x="209" y="933"/>
                    <a:pt x="466" y="933"/>
                  </a:cubicBezTo>
                  <a:cubicBezTo>
                    <a:pt x="724" y="933"/>
                    <a:pt x="933" y="725"/>
                    <a:pt x="933" y="467"/>
                  </a:cubicBezTo>
                  <a:cubicBezTo>
                    <a:pt x="933" y="209"/>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0"/>
            <p:cNvSpPr/>
            <p:nvPr/>
          </p:nvSpPr>
          <p:spPr>
            <a:xfrm>
              <a:off x="1054933" y="90834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0"/>
            <p:cNvSpPr/>
            <p:nvPr/>
          </p:nvSpPr>
          <p:spPr>
            <a:xfrm>
              <a:off x="1108613" y="954448"/>
              <a:ext cx="28781" cy="28781"/>
            </a:xfrm>
            <a:custGeom>
              <a:avLst/>
              <a:gdLst/>
              <a:ahLst/>
              <a:cxnLst/>
              <a:rect l="l" t="t" r="r" b="b"/>
              <a:pathLst>
                <a:path w="934" h="934" extrusionOk="0">
                  <a:moveTo>
                    <a:pt x="467" y="1"/>
                  </a:moveTo>
                  <a:cubicBezTo>
                    <a:pt x="209" y="1"/>
                    <a:pt x="1" y="210"/>
                    <a:pt x="1" y="467"/>
                  </a:cubicBezTo>
                  <a:cubicBezTo>
                    <a:pt x="1" y="725"/>
                    <a:pt x="209" y="933"/>
                    <a:pt x="467" y="933"/>
                  </a:cubicBezTo>
                  <a:cubicBezTo>
                    <a:pt x="725" y="933"/>
                    <a:pt x="933" y="725"/>
                    <a:pt x="933" y="467"/>
                  </a:cubicBezTo>
                  <a:cubicBezTo>
                    <a:pt x="933" y="210"/>
                    <a:pt x="725"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0"/>
            <p:cNvSpPr/>
            <p:nvPr/>
          </p:nvSpPr>
          <p:spPr>
            <a:xfrm>
              <a:off x="1151353" y="757478"/>
              <a:ext cx="28750" cy="28781"/>
            </a:xfrm>
            <a:custGeom>
              <a:avLst/>
              <a:gdLst/>
              <a:ahLst/>
              <a:cxnLst/>
              <a:rect l="l" t="t" r="r" b="b"/>
              <a:pathLst>
                <a:path w="933" h="934" extrusionOk="0">
                  <a:moveTo>
                    <a:pt x="466" y="1"/>
                  </a:moveTo>
                  <a:cubicBezTo>
                    <a:pt x="209" y="1"/>
                    <a:pt x="0" y="210"/>
                    <a:pt x="0" y="467"/>
                  </a:cubicBezTo>
                  <a:cubicBezTo>
                    <a:pt x="0" y="725"/>
                    <a:pt x="209" y="933"/>
                    <a:pt x="466" y="933"/>
                  </a:cubicBezTo>
                  <a:cubicBezTo>
                    <a:pt x="724" y="933"/>
                    <a:pt x="933" y="725"/>
                    <a:pt x="933" y="467"/>
                  </a:cubicBezTo>
                  <a:cubicBezTo>
                    <a:pt x="933" y="210"/>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0"/>
            <p:cNvSpPr/>
            <p:nvPr/>
          </p:nvSpPr>
          <p:spPr>
            <a:xfrm>
              <a:off x="1219393" y="767709"/>
              <a:ext cx="28750" cy="28750"/>
            </a:xfrm>
            <a:custGeom>
              <a:avLst/>
              <a:gdLst/>
              <a:ahLst/>
              <a:cxnLst/>
              <a:rect l="l" t="t" r="r" b="b"/>
              <a:pathLst>
                <a:path w="933" h="933" extrusionOk="0">
                  <a:moveTo>
                    <a:pt x="467" y="0"/>
                  </a:moveTo>
                  <a:cubicBezTo>
                    <a:pt x="209" y="0"/>
                    <a:pt x="1" y="209"/>
                    <a:pt x="1" y="466"/>
                  </a:cubicBezTo>
                  <a:cubicBezTo>
                    <a:pt x="1"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0"/>
            <p:cNvSpPr/>
            <p:nvPr/>
          </p:nvSpPr>
          <p:spPr>
            <a:xfrm>
              <a:off x="1180073" y="986218"/>
              <a:ext cx="28750" cy="28750"/>
            </a:xfrm>
            <a:custGeom>
              <a:avLst/>
              <a:gdLst/>
              <a:ahLst/>
              <a:cxnLst/>
              <a:rect l="l" t="t" r="r" b="b"/>
              <a:pathLst>
                <a:path w="933" h="933" extrusionOk="0">
                  <a:moveTo>
                    <a:pt x="467" y="1"/>
                  </a:moveTo>
                  <a:cubicBezTo>
                    <a:pt x="209" y="1"/>
                    <a:pt x="1" y="209"/>
                    <a:pt x="1" y="467"/>
                  </a:cubicBezTo>
                  <a:cubicBezTo>
                    <a:pt x="1" y="724"/>
                    <a:pt x="209" y="933"/>
                    <a:pt x="467" y="933"/>
                  </a:cubicBezTo>
                  <a:cubicBezTo>
                    <a:pt x="724" y="933"/>
                    <a:pt x="933" y="724"/>
                    <a:pt x="933" y="467"/>
                  </a:cubicBezTo>
                  <a:cubicBezTo>
                    <a:pt x="933" y="209"/>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0"/>
            <p:cNvSpPr/>
            <p:nvPr/>
          </p:nvSpPr>
          <p:spPr>
            <a:xfrm>
              <a:off x="1256833" y="992658"/>
              <a:ext cx="28750" cy="28750"/>
            </a:xfrm>
            <a:custGeom>
              <a:avLst/>
              <a:gdLst/>
              <a:ahLst/>
              <a:cxnLst/>
              <a:rect l="l" t="t" r="r" b="b"/>
              <a:pathLst>
                <a:path w="933" h="933" extrusionOk="0">
                  <a:moveTo>
                    <a:pt x="466" y="0"/>
                  </a:moveTo>
                  <a:cubicBezTo>
                    <a:pt x="209" y="0"/>
                    <a:pt x="0" y="209"/>
                    <a:pt x="0" y="466"/>
                  </a:cubicBezTo>
                  <a:cubicBezTo>
                    <a:pt x="0" y="724"/>
                    <a:pt x="209" y="933"/>
                    <a:pt x="466" y="933"/>
                  </a:cubicBezTo>
                  <a:cubicBezTo>
                    <a:pt x="724" y="933"/>
                    <a:pt x="933" y="724"/>
                    <a:pt x="933" y="466"/>
                  </a:cubicBezTo>
                  <a:cubicBezTo>
                    <a:pt x="933" y="209"/>
                    <a:pt x="724" y="0"/>
                    <a:pt x="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0"/>
            <p:cNvSpPr/>
            <p:nvPr/>
          </p:nvSpPr>
          <p:spPr>
            <a:xfrm>
              <a:off x="1327523" y="968838"/>
              <a:ext cx="28750" cy="28750"/>
            </a:xfrm>
            <a:custGeom>
              <a:avLst/>
              <a:gdLst/>
              <a:ahLst/>
              <a:cxnLst/>
              <a:rect l="l" t="t" r="r" b="b"/>
              <a:pathLst>
                <a:path w="933" h="933" extrusionOk="0">
                  <a:moveTo>
                    <a:pt x="467" y="0"/>
                  </a:moveTo>
                  <a:cubicBezTo>
                    <a:pt x="209" y="0"/>
                    <a:pt x="0" y="209"/>
                    <a:pt x="0" y="466"/>
                  </a:cubicBezTo>
                  <a:cubicBezTo>
                    <a:pt x="0"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0"/>
            <p:cNvSpPr/>
            <p:nvPr/>
          </p:nvSpPr>
          <p:spPr>
            <a:xfrm>
              <a:off x="1285553" y="796428"/>
              <a:ext cx="28750" cy="28781"/>
            </a:xfrm>
            <a:custGeom>
              <a:avLst/>
              <a:gdLst/>
              <a:ahLst/>
              <a:cxnLst/>
              <a:rect l="l" t="t" r="r" b="b"/>
              <a:pathLst>
                <a:path w="933" h="934" extrusionOk="0">
                  <a:moveTo>
                    <a:pt x="467" y="1"/>
                  </a:moveTo>
                  <a:cubicBezTo>
                    <a:pt x="209" y="1"/>
                    <a:pt x="1" y="209"/>
                    <a:pt x="1" y="467"/>
                  </a:cubicBezTo>
                  <a:cubicBezTo>
                    <a:pt x="1" y="724"/>
                    <a:pt x="209" y="933"/>
                    <a:pt x="467" y="933"/>
                  </a:cubicBezTo>
                  <a:cubicBezTo>
                    <a:pt x="724" y="933"/>
                    <a:pt x="933" y="724"/>
                    <a:pt x="933" y="467"/>
                  </a:cubicBezTo>
                  <a:cubicBezTo>
                    <a:pt x="933" y="209"/>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0"/>
            <p:cNvSpPr/>
            <p:nvPr/>
          </p:nvSpPr>
          <p:spPr>
            <a:xfrm>
              <a:off x="1339232" y="83953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0"/>
            <p:cNvSpPr/>
            <p:nvPr/>
          </p:nvSpPr>
          <p:spPr>
            <a:xfrm>
              <a:off x="1063253" y="917038"/>
              <a:ext cx="11741" cy="11741"/>
            </a:xfrm>
            <a:custGeom>
              <a:avLst/>
              <a:gdLst/>
              <a:ahLst/>
              <a:cxnLst/>
              <a:rect l="l" t="t" r="r" b="b"/>
              <a:pathLst>
                <a:path w="381" h="381" extrusionOk="0">
                  <a:moveTo>
                    <a:pt x="197" y="0"/>
                  </a:moveTo>
                  <a:cubicBezTo>
                    <a:pt x="86" y="0"/>
                    <a:pt x="1" y="86"/>
                    <a:pt x="1" y="184"/>
                  </a:cubicBezTo>
                  <a:cubicBezTo>
                    <a:pt x="1" y="295"/>
                    <a:pt x="86" y="381"/>
                    <a:pt x="197" y="381"/>
                  </a:cubicBezTo>
                  <a:cubicBezTo>
                    <a:pt x="295" y="381"/>
                    <a:pt x="381" y="295"/>
                    <a:pt x="381" y="184"/>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0"/>
            <p:cNvSpPr/>
            <p:nvPr/>
          </p:nvSpPr>
          <p:spPr>
            <a:xfrm>
              <a:off x="1159673" y="765798"/>
              <a:ext cx="11741" cy="11771"/>
            </a:xfrm>
            <a:custGeom>
              <a:avLst/>
              <a:gdLst/>
              <a:ahLst/>
              <a:cxnLst/>
              <a:rect l="l" t="t" r="r" b="b"/>
              <a:pathLst>
                <a:path w="381" h="382" extrusionOk="0">
                  <a:moveTo>
                    <a:pt x="196" y="1"/>
                  </a:moveTo>
                  <a:cubicBezTo>
                    <a:pt x="86" y="1"/>
                    <a:pt x="0" y="87"/>
                    <a:pt x="0" y="197"/>
                  </a:cubicBezTo>
                  <a:cubicBezTo>
                    <a:pt x="0" y="308"/>
                    <a:pt x="86" y="381"/>
                    <a:pt x="196" y="381"/>
                  </a:cubicBezTo>
                  <a:cubicBezTo>
                    <a:pt x="295" y="381"/>
                    <a:pt x="380" y="308"/>
                    <a:pt x="380" y="197"/>
                  </a:cubicBezTo>
                  <a:cubicBezTo>
                    <a:pt x="380" y="87"/>
                    <a:pt x="295" y="1"/>
                    <a:pt x="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0"/>
            <p:cNvSpPr/>
            <p:nvPr/>
          </p:nvSpPr>
          <p:spPr>
            <a:xfrm>
              <a:off x="1294242" y="805118"/>
              <a:ext cx="11771" cy="11771"/>
            </a:xfrm>
            <a:custGeom>
              <a:avLst/>
              <a:gdLst/>
              <a:ahLst/>
              <a:cxnLst/>
              <a:rect l="l" t="t" r="r" b="b"/>
              <a:pathLst>
                <a:path w="382" h="382" extrusionOk="0">
                  <a:moveTo>
                    <a:pt x="185" y="1"/>
                  </a:moveTo>
                  <a:cubicBezTo>
                    <a:pt x="87" y="1"/>
                    <a:pt x="1" y="87"/>
                    <a:pt x="1" y="185"/>
                  </a:cubicBezTo>
                  <a:cubicBezTo>
                    <a:pt x="1" y="295"/>
                    <a:pt x="87" y="381"/>
                    <a:pt x="185" y="381"/>
                  </a:cubicBezTo>
                  <a:cubicBezTo>
                    <a:pt x="295" y="381"/>
                    <a:pt x="381" y="295"/>
                    <a:pt x="381" y="185"/>
                  </a:cubicBezTo>
                  <a:cubicBezTo>
                    <a:pt x="381" y="87"/>
                    <a:pt x="295" y="1"/>
                    <a:pt x="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0"/>
            <p:cNvSpPr/>
            <p:nvPr/>
          </p:nvSpPr>
          <p:spPr>
            <a:xfrm>
              <a:off x="1188393" y="994538"/>
              <a:ext cx="11741" cy="11741"/>
            </a:xfrm>
            <a:custGeom>
              <a:avLst/>
              <a:gdLst/>
              <a:ahLst/>
              <a:cxnLst/>
              <a:rect l="l" t="t" r="r" b="b"/>
              <a:pathLst>
                <a:path w="381" h="381" extrusionOk="0">
                  <a:moveTo>
                    <a:pt x="197" y="0"/>
                  </a:moveTo>
                  <a:cubicBezTo>
                    <a:pt x="86" y="0"/>
                    <a:pt x="0" y="86"/>
                    <a:pt x="0" y="197"/>
                  </a:cubicBezTo>
                  <a:cubicBezTo>
                    <a:pt x="0" y="307"/>
                    <a:pt x="86" y="381"/>
                    <a:pt x="197" y="381"/>
                  </a:cubicBezTo>
                  <a:cubicBezTo>
                    <a:pt x="295" y="381"/>
                    <a:pt x="381" y="307"/>
                    <a:pt x="381" y="197"/>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0"/>
            <p:cNvSpPr/>
            <p:nvPr/>
          </p:nvSpPr>
          <p:spPr>
            <a:xfrm>
              <a:off x="1335843" y="977528"/>
              <a:ext cx="11741" cy="11741"/>
            </a:xfrm>
            <a:custGeom>
              <a:avLst/>
              <a:gdLst/>
              <a:ahLst/>
              <a:cxnLst/>
              <a:rect l="l" t="t" r="r" b="b"/>
              <a:pathLst>
                <a:path w="381" h="381" extrusionOk="0">
                  <a:moveTo>
                    <a:pt x="197" y="0"/>
                  </a:moveTo>
                  <a:cubicBezTo>
                    <a:pt x="86" y="0"/>
                    <a:pt x="0" y="86"/>
                    <a:pt x="0" y="184"/>
                  </a:cubicBezTo>
                  <a:cubicBezTo>
                    <a:pt x="0" y="295"/>
                    <a:pt x="86" y="381"/>
                    <a:pt x="197" y="381"/>
                  </a:cubicBezTo>
                  <a:cubicBezTo>
                    <a:pt x="295" y="381"/>
                    <a:pt x="381" y="295"/>
                    <a:pt x="381" y="184"/>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0"/>
            <p:cNvSpPr/>
            <p:nvPr/>
          </p:nvSpPr>
          <p:spPr>
            <a:xfrm>
              <a:off x="1090863" y="818831"/>
              <a:ext cx="243500" cy="143598"/>
            </a:xfrm>
            <a:custGeom>
              <a:avLst/>
              <a:gdLst/>
              <a:ahLst/>
              <a:cxnLst/>
              <a:rect l="l" t="t" r="r" b="b"/>
              <a:pathLst>
                <a:path w="7902" h="4660" extrusionOk="0">
                  <a:moveTo>
                    <a:pt x="2269" y="211"/>
                  </a:moveTo>
                  <a:cubicBezTo>
                    <a:pt x="4074" y="211"/>
                    <a:pt x="6545" y="653"/>
                    <a:pt x="7680" y="2868"/>
                  </a:cubicBezTo>
                  <a:cubicBezTo>
                    <a:pt x="7587" y="3128"/>
                    <a:pt x="7037" y="4450"/>
                    <a:pt x="5109" y="4450"/>
                  </a:cubicBezTo>
                  <a:cubicBezTo>
                    <a:pt x="4758" y="4450"/>
                    <a:pt x="4362" y="4406"/>
                    <a:pt x="3914" y="4304"/>
                  </a:cubicBezTo>
                  <a:cubicBezTo>
                    <a:pt x="908" y="3617"/>
                    <a:pt x="319" y="930"/>
                    <a:pt x="233" y="390"/>
                  </a:cubicBezTo>
                  <a:cubicBezTo>
                    <a:pt x="497" y="342"/>
                    <a:pt x="1284" y="211"/>
                    <a:pt x="2269" y="211"/>
                  </a:cubicBezTo>
                  <a:close/>
                  <a:moveTo>
                    <a:pt x="2257" y="0"/>
                  </a:moveTo>
                  <a:cubicBezTo>
                    <a:pt x="1031" y="0"/>
                    <a:pt x="110" y="201"/>
                    <a:pt x="86" y="206"/>
                  </a:cubicBezTo>
                  <a:cubicBezTo>
                    <a:pt x="37" y="218"/>
                    <a:pt x="0" y="267"/>
                    <a:pt x="12" y="329"/>
                  </a:cubicBezTo>
                  <a:cubicBezTo>
                    <a:pt x="12" y="353"/>
                    <a:pt x="393" y="3715"/>
                    <a:pt x="3865" y="4512"/>
                  </a:cubicBezTo>
                  <a:cubicBezTo>
                    <a:pt x="4319" y="4611"/>
                    <a:pt x="4736" y="4660"/>
                    <a:pt x="5092" y="4660"/>
                  </a:cubicBezTo>
                  <a:lnTo>
                    <a:pt x="5104" y="4660"/>
                  </a:lnTo>
                  <a:cubicBezTo>
                    <a:pt x="7361" y="4660"/>
                    <a:pt x="7889" y="2917"/>
                    <a:pt x="7901" y="2893"/>
                  </a:cubicBezTo>
                  <a:cubicBezTo>
                    <a:pt x="7901" y="2868"/>
                    <a:pt x="7901" y="2844"/>
                    <a:pt x="7889" y="2819"/>
                  </a:cubicBezTo>
                  <a:cubicBezTo>
                    <a:pt x="6710" y="469"/>
                    <a:pt x="4129"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0"/>
            <p:cNvSpPr/>
            <p:nvPr/>
          </p:nvSpPr>
          <p:spPr>
            <a:xfrm>
              <a:off x="1374023" y="896238"/>
              <a:ext cx="52570" cy="52570"/>
            </a:xfrm>
            <a:custGeom>
              <a:avLst/>
              <a:gdLst/>
              <a:ahLst/>
              <a:cxnLst/>
              <a:rect l="l" t="t" r="r" b="b"/>
              <a:pathLst>
                <a:path w="1706" h="1706" extrusionOk="0">
                  <a:moveTo>
                    <a:pt x="859" y="1"/>
                  </a:moveTo>
                  <a:cubicBezTo>
                    <a:pt x="393" y="1"/>
                    <a:pt x="0" y="381"/>
                    <a:pt x="0" y="859"/>
                  </a:cubicBezTo>
                  <a:cubicBezTo>
                    <a:pt x="0" y="1326"/>
                    <a:pt x="393" y="1706"/>
                    <a:pt x="859" y="1706"/>
                  </a:cubicBezTo>
                  <a:cubicBezTo>
                    <a:pt x="1325" y="1706"/>
                    <a:pt x="1706" y="1326"/>
                    <a:pt x="1706" y="859"/>
                  </a:cubicBezTo>
                  <a:cubicBezTo>
                    <a:pt x="1706" y="381"/>
                    <a:pt x="1325" y="1"/>
                    <a:pt x="8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8" name="Google Shape;2058;p40"/>
          <p:cNvGrpSpPr/>
          <p:nvPr/>
        </p:nvGrpSpPr>
        <p:grpSpPr>
          <a:xfrm rot="-972602">
            <a:off x="2379441" y="4215146"/>
            <a:ext cx="501312" cy="875789"/>
            <a:chOff x="-1802900" y="1105884"/>
            <a:chExt cx="374587" cy="654449"/>
          </a:xfrm>
        </p:grpSpPr>
        <p:sp>
          <p:nvSpPr>
            <p:cNvPr id="2059" name="Google Shape;2059;p40"/>
            <p:cNvSpPr/>
            <p:nvPr/>
          </p:nvSpPr>
          <p:spPr>
            <a:xfrm>
              <a:off x="-1793687" y="1105884"/>
              <a:ext cx="354280" cy="654449"/>
            </a:xfrm>
            <a:custGeom>
              <a:avLst/>
              <a:gdLst/>
              <a:ahLst/>
              <a:cxnLst/>
              <a:rect l="l" t="t" r="r" b="b"/>
              <a:pathLst>
                <a:path w="11497" h="21238" extrusionOk="0">
                  <a:moveTo>
                    <a:pt x="5755" y="0"/>
                  </a:moveTo>
                  <a:cubicBezTo>
                    <a:pt x="3804" y="0"/>
                    <a:pt x="2209" y="258"/>
                    <a:pt x="2209" y="577"/>
                  </a:cubicBezTo>
                  <a:cubicBezTo>
                    <a:pt x="2209" y="577"/>
                    <a:pt x="1" y="6675"/>
                    <a:pt x="908" y="9815"/>
                  </a:cubicBezTo>
                  <a:cubicBezTo>
                    <a:pt x="1861" y="13117"/>
                    <a:pt x="4535" y="13277"/>
                    <a:pt x="5044" y="13277"/>
                  </a:cubicBezTo>
                  <a:cubicBezTo>
                    <a:pt x="5099" y="13277"/>
                    <a:pt x="5129" y="13275"/>
                    <a:pt x="5129" y="13275"/>
                  </a:cubicBezTo>
                  <a:lnTo>
                    <a:pt x="5129" y="19802"/>
                  </a:lnTo>
                  <a:cubicBezTo>
                    <a:pt x="5129" y="19802"/>
                    <a:pt x="4368" y="20305"/>
                    <a:pt x="3767" y="20722"/>
                  </a:cubicBezTo>
                  <a:cubicBezTo>
                    <a:pt x="3644" y="20796"/>
                    <a:pt x="3620" y="20919"/>
                    <a:pt x="3644" y="21029"/>
                  </a:cubicBezTo>
                  <a:cubicBezTo>
                    <a:pt x="3681" y="21139"/>
                    <a:pt x="3779" y="21238"/>
                    <a:pt x="3914" y="21238"/>
                  </a:cubicBezTo>
                  <a:lnTo>
                    <a:pt x="7583" y="21238"/>
                  </a:lnTo>
                  <a:cubicBezTo>
                    <a:pt x="7730" y="21238"/>
                    <a:pt x="7828" y="21127"/>
                    <a:pt x="7865" y="21017"/>
                  </a:cubicBezTo>
                  <a:cubicBezTo>
                    <a:pt x="7889" y="20906"/>
                    <a:pt x="7853" y="20784"/>
                    <a:pt x="7742" y="20722"/>
                  </a:cubicBezTo>
                  <a:lnTo>
                    <a:pt x="6368" y="19802"/>
                  </a:lnTo>
                  <a:lnTo>
                    <a:pt x="6368" y="13275"/>
                  </a:lnTo>
                  <a:cubicBezTo>
                    <a:pt x="6368" y="13275"/>
                    <a:pt x="6398" y="13277"/>
                    <a:pt x="6452" y="13277"/>
                  </a:cubicBezTo>
                  <a:cubicBezTo>
                    <a:pt x="6962" y="13277"/>
                    <a:pt x="9636" y="13117"/>
                    <a:pt x="10588" y="9815"/>
                  </a:cubicBezTo>
                  <a:cubicBezTo>
                    <a:pt x="11496" y="6675"/>
                    <a:pt x="9288" y="577"/>
                    <a:pt x="9288" y="577"/>
                  </a:cubicBezTo>
                  <a:cubicBezTo>
                    <a:pt x="9288" y="258"/>
                    <a:pt x="7705" y="0"/>
                    <a:pt x="5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0"/>
            <p:cNvSpPr/>
            <p:nvPr/>
          </p:nvSpPr>
          <p:spPr>
            <a:xfrm>
              <a:off x="-1729037" y="1119874"/>
              <a:ext cx="225350" cy="24991"/>
            </a:xfrm>
            <a:custGeom>
              <a:avLst/>
              <a:gdLst/>
              <a:ahLst/>
              <a:cxnLst/>
              <a:rect l="l" t="t" r="r" b="b"/>
              <a:pathLst>
                <a:path w="7313" h="811" extrusionOk="0">
                  <a:moveTo>
                    <a:pt x="111" y="0"/>
                  </a:moveTo>
                  <a:cubicBezTo>
                    <a:pt x="50" y="0"/>
                    <a:pt x="1" y="50"/>
                    <a:pt x="1" y="111"/>
                  </a:cubicBezTo>
                  <a:cubicBezTo>
                    <a:pt x="1" y="798"/>
                    <a:pt x="3509" y="810"/>
                    <a:pt x="3657" y="810"/>
                  </a:cubicBezTo>
                  <a:lnTo>
                    <a:pt x="3657" y="798"/>
                  </a:lnTo>
                  <a:cubicBezTo>
                    <a:pt x="3804" y="798"/>
                    <a:pt x="7313" y="798"/>
                    <a:pt x="7313" y="111"/>
                  </a:cubicBezTo>
                  <a:cubicBezTo>
                    <a:pt x="7313" y="50"/>
                    <a:pt x="7251" y="0"/>
                    <a:pt x="7190" y="0"/>
                  </a:cubicBezTo>
                  <a:cubicBezTo>
                    <a:pt x="7129" y="0"/>
                    <a:pt x="7080" y="50"/>
                    <a:pt x="7080" y="111"/>
                  </a:cubicBezTo>
                  <a:cubicBezTo>
                    <a:pt x="7018" y="283"/>
                    <a:pt x="5804" y="577"/>
                    <a:pt x="3657" y="577"/>
                  </a:cubicBezTo>
                  <a:cubicBezTo>
                    <a:pt x="1497" y="577"/>
                    <a:pt x="307" y="283"/>
                    <a:pt x="234" y="111"/>
                  </a:cubicBezTo>
                  <a:cubicBezTo>
                    <a:pt x="234" y="50"/>
                    <a:pt x="172"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0"/>
            <p:cNvSpPr/>
            <p:nvPr/>
          </p:nvSpPr>
          <p:spPr>
            <a:xfrm>
              <a:off x="-1612217" y="1560313"/>
              <a:ext cx="7211" cy="108900"/>
            </a:xfrm>
            <a:custGeom>
              <a:avLst/>
              <a:gdLst/>
              <a:ahLst/>
              <a:cxnLst/>
              <a:rect l="l" t="t" r="r" b="b"/>
              <a:pathLst>
                <a:path w="234" h="3534" extrusionOk="0">
                  <a:moveTo>
                    <a:pt x="111" y="0"/>
                  </a:moveTo>
                  <a:cubicBezTo>
                    <a:pt x="50" y="0"/>
                    <a:pt x="1" y="50"/>
                    <a:pt x="1" y="111"/>
                  </a:cubicBezTo>
                  <a:lnTo>
                    <a:pt x="1" y="3423"/>
                  </a:lnTo>
                  <a:cubicBezTo>
                    <a:pt x="1" y="3485"/>
                    <a:pt x="50" y="3534"/>
                    <a:pt x="111" y="3534"/>
                  </a:cubicBezTo>
                  <a:cubicBezTo>
                    <a:pt x="172" y="3534"/>
                    <a:pt x="234" y="3485"/>
                    <a:pt x="234" y="3423"/>
                  </a:cubicBezTo>
                  <a:lnTo>
                    <a:pt x="234" y="111"/>
                  </a:lnTo>
                  <a:cubicBezTo>
                    <a:pt x="234" y="50"/>
                    <a:pt x="172"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0"/>
            <p:cNvSpPr/>
            <p:nvPr/>
          </p:nvSpPr>
          <p:spPr>
            <a:xfrm>
              <a:off x="-1750576" y="1405622"/>
              <a:ext cx="32541" cy="55683"/>
            </a:xfrm>
            <a:custGeom>
              <a:avLst/>
              <a:gdLst/>
              <a:ahLst/>
              <a:cxnLst/>
              <a:rect l="l" t="t" r="r" b="b"/>
              <a:pathLst>
                <a:path w="1056" h="1807" extrusionOk="0">
                  <a:moveTo>
                    <a:pt x="117" y="1"/>
                  </a:moveTo>
                  <a:cubicBezTo>
                    <a:pt x="111" y="1"/>
                    <a:pt x="105" y="1"/>
                    <a:pt x="98" y="3"/>
                  </a:cubicBezTo>
                  <a:cubicBezTo>
                    <a:pt x="37" y="15"/>
                    <a:pt x="0" y="76"/>
                    <a:pt x="12" y="138"/>
                  </a:cubicBezTo>
                  <a:cubicBezTo>
                    <a:pt x="12" y="187"/>
                    <a:pt x="221" y="1168"/>
                    <a:pt x="847" y="1782"/>
                  </a:cubicBezTo>
                  <a:cubicBezTo>
                    <a:pt x="871" y="1794"/>
                    <a:pt x="896" y="1806"/>
                    <a:pt x="933" y="1806"/>
                  </a:cubicBezTo>
                  <a:cubicBezTo>
                    <a:pt x="957" y="1806"/>
                    <a:pt x="982" y="1794"/>
                    <a:pt x="1006" y="1769"/>
                  </a:cubicBezTo>
                  <a:cubicBezTo>
                    <a:pt x="1055" y="1732"/>
                    <a:pt x="1055" y="1659"/>
                    <a:pt x="1006" y="1610"/>
                  </a:cubicBezTo>
                  <a:cubicBezTo>
                    <a:pt x="430" y="1058"/>
                    <a:pt x="233" y="101"/>
                    <a:pt x="233" y="101"/>
                  </a:cubicBezTo>
                  <a:cubicBezTo>
                    <a:pt x="222" y="46"/>
                    <a:pt x="172"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0"/>
            <p:cNvSpPr/>
            <p:nvPr/>
          </p:nvSpPr>
          <p:spPr>
            <a:xfrm>
              <a:off x="-1521097" y="1153432"/>
              <a:ext cx="20430" cy="56453"/>
            </a:xfrm>
            <a:custGeom>
              <a:avLst/>
              <a:gdLst/>
              <a:ahLst/>
              <a:cxnLst/>
              <a:rect l="l" t="t" r="r" b="b"/>
              <a:pathLst>
                <a:path w="663" h="1832" extrusionOk="0">
                  <a:moveTo>
                    <a:pt x="122" y="1"/>
                  </a:moveTo>
                  <a:cubicBezTo>
                    <a:pt x="114" y="1"/>
                    <a:pt x="106" y="2"/>
                    <a:pt x="98" y="3"/>
                  </a:cubicBezTo>
                  <a:cubicBezTo>
                    <a:pt x="37" y="28"/>
                    <a:pt x="0" y="89"/>
                    <a:pt x="13" y="151"/>
                  </a:cubicBezTo>
                  <a:lnTo>
                    <a:pt x="417" y="1745"/>
                  </a:lnTo>
                  <a:cubicBezTo>
                    <a:pt x="430" y="1795"/>
                    <a:pt x="479" y="1831"/>
                    <a:pt x="528" y="1831"/>
                  </a:cubicBezTo>
                  <a:lnTo>
                    <a:pt x="565" y="1831"/>
                  </a:lnTo>
                  <a:cubicBezTo>
                    <a:pt x="626" y="1807"/>
                    <a:pt x="663" y="1745"/>
                    <a:pt x="638" y="1684"/>
                  </a:cubicBezTo>
                  <a:lnTo>
                    <a:pt x="233" y="89"/>
                  </a:lnTo>
                  <a:cubicBezTo>
                    <a:pt x="223" y="36"/>
                    <a:pt x="175"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0"/>
            <p:cNvSpPr/>
            <p:nvPr/>
          </p:nvSpPr>
          <p:spPr>
            <a:xfrm>
              <a:off x="-1612217" y="1678643"/>
              <a:ext cx="7211" cy="12881"/>
            </a:xfrm>
            <a:custGeom>
              <a:avLst/>
              <a:gdLst/>
              <a:ahLst/>
              <a:cxnLst/>
              <a:rect l="l" t="t" r="r" b="b"/>
              <a:pathLst>
                <a:path w="234" h="418" extrusionOk="0">
                  <a:moveTo>
                    <a:pt x="111" y="1"/>
                  </a:moveTo>
                  <a:cubicBezTo>
                    <a:pt x="50" y="1"/>
                    <a:pt x="1" y="62"/>
                    <a:pt x="1" y="123"/>
                  </a:cubicBezTo>
                  <a:lnTo>
                    <a:pt x="1" y="307"/>
                  </a:lnTo>
                  <a:cubicBezTo>
                    <a:pt x="1" y="369"/>
                    <a:pt x="50" y="418"/>
                    <a:pt x="111" y="418"/>
                  </a:cubicBezTo>
                  <a:cubicBezTo>
                    <a:pt x="172" y="418"/>
                    <a:pt x="234" y="369"/>
                    <a:pt x="234" y="307"/>
                  </a:cubicBezTo>
                  <a:lnTo>
                    <a:pt x="234" y="123"/>
                  </a:lnTo>
                  <a:cubicBezTo>
                    <a:pt x="234" y="62"/>
                    <a:pt x="172"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0"/>
            <p:cNvSpPr/>
            <p:nvPr/>
          </p:nvSpPr>
          <p:spPr>
            <a:xfrm>
              <a:off x="-1802900" y="1223074"/>
              <a:ext cx="374587" cy="262421"/>
            </a:xfrm>
            <a:custGeom>
              <a:avLst/>
              <a:gdLst/>
              <a:ahLst/>
              <a:cxnLst/>
              <a:rect l="l" t="t" r="r" b="b"/>
              <a:pathLst>
                <a:path w="12156" h="8516" extrusionOk="0">
                  <a:moveTo>
                    <a:pt x="6078" y="1"/>
                  </a:moveTo>
                  <a:cubicBezTo>
                    <a:pt x="4091" y="1"/>
                    <a:pt x="2483" y="246"/>
                    <a:pt x="2483" y="565"/>
                  </a:cubicBezTo>
                  <a:cubicBezTo>
                    <a:pt x="2483" y="565"/>
                    <a:pt x="0" y="8515"/>
                    <a:pt x="6050" y="8515"/>
                  </a:cubicBezTo>
                  <a:cubicBezTo>
                    <a:pt x="6059" y="8515"/>
                    <a:pt x="6069" y="8515"/>
                    <a:pt x="6078" y="8515"/>
                  </a:cubicBezTo>
                  <a:cubicBezTo>
                    <a:pt x="6087" y="8515"/>
                    <a:pt x="6097" y="8515"/>
                    <a:pt x="6106" y="8515"/>
                  </a:cubicBezTo>
                  <a:cubicBezTo>
                    <a:pt x="12156" y="8515"/>
                    <a:pt x="9673" y="565"/>
                    <a:pt x="9673" y="565"/>
                  </a:cubicBezTo>
                  <a:cubicBezTo>
                    <a:pt x="9673" y="246"/>
                    <a:pt x="8066" y="1"/>
                    <a:pt x="60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0"/>
            <p:cNvSpPr/>
            <p:nvPr/>
          </p:nvSpPr>
          <p:spPr>
            <a:xfrm>
              <a:off x="-1729807" y="1237064"/>
              <a:ext cx="228771" cy="24621"/>
            </a:xfrm>
            <a:custGeom>
              <a:avLst/>
              <a:gdLst/>
              <a:ahLst/>
              <a:cxnLst/>
              <a:rect l="l" t="t" r="r" b="b"/>
              <a:pathLst>
                <a:path w="7424" h="799" extrusionOk="0">
                  <a:moveTo>
                    <a:pt x="111" y="1"/>
                  </a:moveTo>
                  <a:cubicBezTo>
                    <a:pt x="50" y="1"/>
                    <a:pt x="1" y="50"/>
                    <a:pt x="1" y="111"/>
                  </a:cubicBezTo>
                  <a:cubicBezTo>
                    <a:pt x="1" y="798"/>
                    <a:pt x="3559" y="798"/>
                    <a:pt x="3706" y="798"/>
                  </a:cubicBezTo>
                  <a:cubicBezTo>
                    <a:pt x="3853" y="798"/>
                    <a:pt x="7424" y="798"/>
                    <a:pt x="7424" y="111"/>
                  </a:cubicBezTo>
                  <a:cubicBezTo>
                    <a:pt x="7424" y="50"/>
                    <a:pt x="7374" y="1"/>
                    <a:pt x="7301" y="1"/>
                  </a:cubicBezTo>
                  <a:cubicBezTo>
                    <a:pt x="7239" y="1"/>
                    <a:pt x="7190" y="38"/>
                    <a:pt x="7190" y="111"/>
                  </a:cubicBezTo>
                  <a:cubicBezTo>
                    <a:pt x="7117" y="271"/>
                    <a:pt x="5890" y="565"/>
                    <a:pt x="3706" y="565"/>
                  </a:cubicBezTo>
                  <a:cubicBezTo>
                    <a:pt x="1522" y="565"/>
                    <a:pt x="308" y="283"/>
                    <a:pt x="222" y="111"/>
                  </a:cubicBezTo>
                  <a:cubicBezTo>
                    <a:pt x="222" y="50"/>
                    <a:pt x="173"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0"/>
            <p:cNvSpPr/>
            <p:nvPr/>
          </p:nvSpPr>
          <p:spPr>
            <a:xfrm>
              <a:off x="-1690087" y="1336504"/>
              <a:ext cx="34051" cy="34051"/>
            </a:xfrm>
            <a:custGeom>
              <a:avLst/>
              <a:gdLst/>
              <a:ahLst/>
              <a:cxnLst/>
              <a:rect l="l" t="t" r="r" b="b"/>
              <a:pathLst>
                <a:path w="1105" h="1105" extrusionOk="0">
                  <a:moveTo>
                    <a:pt x="552" y="233"/>
                  </a:moveTo>
                  <a:cubicBezTo>
                    <a:pt x="736" y="233"/>
                    <a:pt x="871" y="381"/>
                    <a:pt x="871" y="552"/>
                  </a:cubicBezTo>
                  <a:cubicBezTo>
                    <a:pt x="871" y="724"/>
                    <a:pt x="736" y="871"/>
                    <a:pt x="552" y="871"/>
                  </a:cubicBezTo>
                  <a:cubicBezTo>
                    <a:pt x="381" y="871"/>
                    <a:pt x="233" y="724"/>
                    <a:pt x="233" y="552"/>
                  </a:cubicBezTo>
                  <a:cubicBezTo>
                    <a:pt x="233" y="381"/>
                    <a:pt x="381" y="233"/>
                    <a:pt x="552" y="233"/>
                  </a:cubicBezTo>
                  <a:close/>
                  <a:moveTo>
                    <a:pt x="552" y="0"/>
                  </a:moveTo>
                  <a:cubicBezTo>
                    <a:pt x="246" y="0"/>
                    <a:pt x="0" y="246"/>
                    <a:pt x="0" y="552"/>
                  </a:cubicBezTo>
                  <a:cubicBezTo>
                    <a:pt x="0" y="859"/>
                    <a:pt x="258" y="1105"/>
                    <a:pt x="552" y="1105"/>
                  </a:cubicBezTo>
                  <a:cubicBezTo>
                    <a:pt x="859" y="1105"/>
                    <a:pt x="1104" y="859"/>
                    <a:pt x="1104" y="552"/>
                  </a:cubicBezTo>
                  <a:cubicBezTo>
                    <a:pt x="1104" y="246"/>
                    <a:pt x="859" y="0"/>
                    <a:pt x="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0"/>
            <p:cNvSpPr/>
            <p:nvPr/>
          </p:nvSpPr>
          <p:spPr>
            <a:xfrm>
              <a:off x="-1563067" y="1392464"/>
              <a:ext cx="34051" cy="34051"/>
            </a:xfrm>
            <a:custGeom>
              <a:avLst/>
              <a:gdLst/>
              <a:ahLst/>
              <a:cxnLst/>
              <a:rect l="l" t="t" r="r" b="b"/>
              <a:pathLst>
                <a:path w="1105" h="1105" extrusionOk="0">
                  <a:moveTo>
                    <a:pt x="553" y="233"/>
                  </a:moveTo>
                  <a:cubicBezTo>
                    <a:pt x="724" y="233"/>
                    <a:pt x="872" y="380"/>
                    <a:pt x="872" y="552"/>
                  </a:cubicBezTo>
                  <a:cubicBezTo>
                    <a:pt x="872" y="724"/>
                    <a:pt x="724" y="871"/>
                    <a:pt x="553" y="871"/>
                  </a:cubicBezTo>
                  <a:cubicBezTo>
                    <a:pt x="381" y="871"/>
                    <a:pt x="234" y="724"/>
                    <a:pt x="234" y="552"/>
                  </a:cubicBezTo>
                  <a:cubicBezTo>
                    <a:pt x="234" y="380"/>
                    <a:pt x="381" y="233"/>
                    <a:pt x="553" y="233"/>
                  </a:cubicBezTo>
                  <a:close/>
                  <a:moveTo>
                    <a:pt x="553" y="0"/>
                  </a:moveTo>
                  <a:cubicBezTo>
                    <a:pt x="246" y="0"/>
                    <a:pt x="0" y="246"/>
                    <a:pt x="0" y="552"/>
                  </a:cubicBezTo>
                  <a:cubicBezTo>
                    <a:pt x="0" y="859"/>
                    <a:pt x="246" y="1104"/>
                    <a:pt x="553" y="1104"/>
                  </a:cubicBezTo>
                  <a:cubicBezTo>
                    <a:pt x="859" y="1104"/>
                    <a:pt x="1105" y="859"/>
                    <a:pt x="1105" y="552"/>
                  </a:cubicBezTo>
                  <a:cubicBezTo>
                    <a:pt x="1105" y="246"/>
                    <a:pt x="859" y="0"/>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0"/>
            <p:cNvSpPr/>
            <p:nvPr/>
          </p:nvSpPr>
          <p:spPr>
            <a:xfrm>
              <a:off x="-1685927" y="1307014"/>
              <a:ext cx="34051" cy="34051"/>
            </a:xfrm>
            <a:custGeom>
              <a:avLst/>
              <a:gdLst/>
              <a:ahLst/>
              <a:cxnLst/>
              <a:rect l="l" t="t" r="r" b="b"/>
              <a:pathLst>
                <a:path w="1105" h="1105" extrusionOk="0">
                  <a:moveTo>
                    <a:pt x="552" y="246"/>
                  </a:moveTo>
                  <a:cubicBezTo>
                    <a:pt x="724" y="246"/>
                    <a:pt x="871" y="381"/>
                    <a:pt x="871" y="553"/>
                  </a:cubicBezTo>
                  <a:cubicBezTo>
                    <a:pt x="871" y="737"/>
                    <a:pt x="724" y="872"/>
                    <a:pt x="552" y="872"/>
                  </a:cubicBezTo>
                  <a:cubicBezTo>
                    <a:pt x="380" y="872"/>
                    <a:pt x="233" y="737"/>
                    <a:pt x="233" y="553"/>
                  </a:cubicBezTo>
                  <a:cubicBezTo>
                    <a:pt x="233" y="381"/>
                    <a:pt x="380" y="246"/>
                    <a:pt x="552" y="246"/>
                  </a:cubicBezTo>
                  <a:close/>
                  <a:moveTo>
                    <a:pt x="552" y="0"/>
                  </a:moveTo>
                  <a:cubicBezTo>
                    <a:pt x="246" y="0"/>
                    <a:pt x="0" y="246"/>
                    <a:pt x="0" y="553"/>
                  </a:cubicBezTo>
                  <a:cubicBezTo>
                    <a:pt x="0" y="859"/>
                    <a:pt x="246" y="1105"/>
                    <a:pt x="552" y="1105"/>
                  </a:cubicBezTo>
                  <a:cubicBezTo>
                    <a:pt x="859" y="1105"/>
                    <a:pt x="1104" y="859"/>
                    <a:pt x="1104" y="553"/>
                  </a:cubicBezTo>
                  <a:cubicBezTo>
                    <a:pt x="1104" y="246"/>
                    <a:pt x="859" y="0"/>
                    <a:pt x="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0"/>
            <p:cNvSpPr/>
            <p:nvPr/>
          </p:nvSpPr>
          <p:spPr>
            <a:xfrm>
              <a:off x="-1665157" y="1399243"/>
              <a:ext cx="55621" cy="55621"/>
            </a:xfrm>
            <a:custGeom>
              <a:avLst/>
              <a:gdLst/>
              <a:ahLst/>
              <a:cxnLst/>
              <a:rect l="l" t="t" r="r" b="b"/>
              <a:pathLst>
                <a:path w="1805" h="1805" extrusionOk="0">
                  <a:moveTo>
                    <a:pt x="909" y="234"/>
                  </a:moveTo>
                  <a:cubicBezTo>
                    <a:pt x="1277" y="234"/>
                    <a:pt x="1571" y="529"/>
                    <a:pt x="1571" y="909"/>
                  </a:cubicBezTo>
                  <a:cubicBezTo>
                    <a:pt x="1571" y="1277"/>
                    <a:pt x="1277" y="1571"/>
                    <a:pt x="909" y="1571"/>
                  </a:cubicBezTo>
                  <a:cubicBezTo>
                    <a:pt x="528" y="1571"/>
                    <a:pt x="234" y="1277"/>
                    <a:pt x="234" y="909"/>
                  </a:cubicBezTo>
                  <a:cubicBezTo>
                    <a:pt x="234" y="529"/>
                    <a:pt x="541" y="234"/>
                    <a:pt x="909" y="234"/>
                  </a:cubicBezTo>
                  <a:close/>
                  <a:moveTo>
                    <a:pt x="909" y="1"/>
                  </a:moveTo>
                  <a:cubicBezTo>
                    <a:pt x="406" y="1"/>
                    <a:pt x="1" y="406"/>
                    <a:pt x="1" y="909"/>
                  </a:cubicBezTo>
                  <a:cubicBezTo>
                    <a:pt x="1" y="1400"/>
                    <a:pt x="406" y="1804"/>
                    <a:pt x="909" y="1804"/>
                  </a:cubicBezTo>
                  <a:cubicBezTo>
                    <a:pt x="1400" y="1804"/>
                    <a:pt x="1804" y="1400"/>
                    <a:pt x="1804" y="909"/>
                  </a:cubicBezTo>
                  <a:cubicBezTo>
                    <a:pt x="1804" y="406"/>
                    <a:pt x="1400" y="1"/>
                    <a:pt x="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0"/>
            <p:cNvSpPr/>
            <p:nvPr/>
          </p:nvSpPr>
          <p:spPr>
            <a:xfrm>
              <a:off x="-1603527" y="1279804"/>
              <a:ext cx="55621" cy="55590"/>
            </a:xfrm>
            <a:custGeom>
              <a:avLst/>
              <a:gdLst/>
              <a:ahLst/>
              <a:cxnLst/>
              <a:rect l="l" t="t" r="r" b="b"/>
              <a:pathLst>
                <a:path w="1805" h="1804" extrusionOk="0">
                  <a:moveTo>
                    <a:pt x="896" y="233"/>
                  </a:moveTo>
                  <a:cubicBezTo>
                    <a:pt x="1264" y="233"/>
                    <a:pt x="1571" y="528"/>
                    <a:pt x="1571" y="908"/>
                  </a:cubicBezTo>
                  <a:cubicBezTo>
                    <a:pt x="1571" y="1276"/>
                    <a:pt x="1264" y="1570"/>
                    <a:pt x="896" y="1570"/>
                  </a:cubicBezTo>
                  <a:cubicBezTo>
                    <a:pt x="528" y="1570"/>
                    <a:pt x="222" y="1276"/>
                    <a:pt x="222" y="908"/>
                  </a:cubicBezTo>
                  <a:cubicBezTo>
                    <a:pt x="222" y="528"/>
                    <a:pt x="528" y="233"/>
                    <a:pt x="896" y="233"/>
                  </a:cubicBezTo>
                  <a:close/>
                  <a:moveTo>
                    <a:pt x="896" y="0"/>
                  </a:moveTo>
                  <a:cubicBezTo>
                    <a:pt x="406" y="0"/>
                    <a:pt x="1" y="405"/>
                    <a:pt x="1" y="908"/>
                  </a:cubicBezTo>
                  <a:cubicBezTo>
                    <a:pt x="1" y="1399"/>
                    <a:pt x="393" y="1804"/>
                    <a:pt x="896" y="1804"/>
                  </a:cubicBezTo>
                  <a:cubicBezTo>
                    <a:pt x="1399" y="1804"/>
                    <a:pt x="1804" y="1399"/>
                    <a:pt x="1804" y="908"/>
                  </a:cubicBezTo>
                  <a:cubicBezTo>
                    <a:pt x="1804" y="405"/>
                    <a:pt x="1399" y="0"/>
                    <a:pt x="8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0"/>
            <p:cNvSpPr/>
            <p:nvPr/>
          </p:nvSpPr>
          <p:spPr>
            <a:xfrm>
              <a:off x="-1609197" y="1363344"/>
              <a:ext cx="21971" cy="20430"/>
            </a:xfrm>
            <a:custGeom>
              <a:avLst/>
              <a:gdLst/>
              <a:ahLst/>
              <a:cxnLst/>
              <a:rect l="l" t="t" r="r" b="b"/>
              <a:pathLst>
                <a:path w="713" h="663" extrusionOk="0">
                  <a:moveTo>
                    <a:pt x="344" y="234"/>
                  </a:moveTo>
                  <a:cubicBezTo>
                    <a:pt x="393" y="234"/>
                    <a:pt x="430" y="258"/>
                    <a:pt x="442" y="307"/>
                  </a:cubicBezTo>
                  <a:cubicBezTo>
                    <a:pt x="455" y="356"/>
                    <a:pt x="418" y="418"/>
                    <a:pt x="369" y="430"/>
                  </a:cubicBezTo>
                  <a:cubicBezTo>
                    <a:pt x="344" y="430"/>
                    <a:pt x="320" y="430"/>
                    <a:pt x="295" y="418"/>
                  </a:cubicBezTo>
                  <a:cubicBezTo>
                    <a:pt x="271" y="405"/>
                    <a:pt x="258" y="381"/>
                    <a:pt x="246" y="356"/>
                  </a:cubicBezTo>
                  <a:cubicBezTo>
                    <a:pt x="246" y="332"/>
                    <a:pt x="246" y="295"/>
                    <a:pt x="258" y="283"/>
                  </a:cubicBezTo>
                  <a:cubicBezTo>
                    <a:pt x="271" y="258"/>
                    <a:pt x="295" y="234"/>
                    <a:pt x="320" y="234"/>
                  </a:cubicBezTo>
                  <a:close/>
                  <a:moveTo>
                    <a:pt x="356" y="0"/>
                  </a:moveTo>
                  <a:cubicBezTo>
                    <a:pt x="328" y="0"/>
                    <a:pt x="299" y="5"/>
                    <a:pt x="271" y="13"/>
                  </a:cubicBezTo>
                  <a:cubicBezTo>
                    <a:pt x="185" y="25"/>
                    <a:pt x="111" y="74"/>
                    <a:pt x="62" y="160"/>
                  </a:cubicBezTo>
                  <a:cubicBezTo>
                    <a:pt x="25" y="234"/>
                    <a:pt x="1" y="319"/>
                    <a:pt x="25" y="405"/>
                  </a:cubicBezTo>
                  <a:cubicBezTo>
                    <a:pt x="50" y="491"/>
                    <a:pt x="99" y="565"/>
                    <a:pt x="172" y="614"/>
                  </a:cubicBezTo>
                  <a:cubicBezTo>
                    <a:pt x="222" y="651"/>
                    <a:pt x="283" y="663"/>
                    <a:pt x="344" y="663"/>
                  </a:cubicBezTo>
                  <a:cubicBezTo>
                    <a:pt x="369" y="663"/>
                    <a:pt x="393" y="663"/>
                    <a:pt x="418" y="651"/>
                  </a:cubicBezTo>
                  <a:cubicBezTo>
                    <a:pt x="602" y="614"/>
                    <a:pt x="712" y="430"/>
                    <a:pt x="675" y="258"/>
                  </a:cubicBezTo>
                  <a:cubicBezTo>
                    <a:pt x="651" y="172"/>
                    <a:pt x="602" y="99"/>
                    <a:pt x="528" y="50"/>
                  </a:cubicBezTo>
                  <a:cubicBezTo>
                    <a:pt x="471" y="17"/>
                    <a:pt x="414" y="0"/>
                    <a:pt x="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0"/>
            <p:cNvSpPr/>
            <p:nvPr/>
          </p:nvSpPr>
          <p:spPr>
            <a:xfrm>
              <a:off x="-1707497" y="1281684"/>
              <a:ext cx="20461" cy="20831"/>
            </a:xfrm>
            <a:custGeom>
              <a:avLst/>
              <a:gdLst/>
              <a:ahLst/>
              <a:cxnLst/>
              <a:rect l="l" t="t" r="r" b="b"/>
              <a:pathLst>
                <a:path w="664" h="676" extrusionOk="0">
                  <a:moveTo>
                    <a:pt x="332" y="234"/>
                  </a:moveTo>
                  <a:cubicBezTo>
                    <a:pt x="393" y="234"/>
                    <a:pt x="430" y="283"/>
                    <a:pt x="430" y="344"/>
                  </a:cubicBezTo>
                  <a:cubicBezTo>
                    <a:pt x="430" y="393"/>
                    <a:pt x="393" y="442"/>
                    <a:pt x="332" y="442"/>
                  </a:cubicBezTo>
                  <a:cubicBezTo>
                    <a:pt x="271" y="442"/>
                    <a:pt x="234" y="393"/>
                    <a:pt x="234" y="344"/>
                  </a:cubicBezTo>
                  <a:cubicBezTo>
                    <a:pt x="234" y="283"/>
                    <a:pt x="283" y="234"/>
                    <a:pt x="332" y="234"/>
                  </a:cubicBezTo>
                  <a:close/>
                  <a:moveTo>
                    <a:pt x="332" y="0"/>
                  </a:moveTo>
                  <a:cubicBezTo>
                    <a:pt x="148" y="0"/>
                    <a:pt x="1" y="148"/>
                    <a:pt x="1" y="332"/>
                  </a:cubicBezTo>
                  <a:cubicBezTo>
                    <a:pt x="1" y="516"/>
                    <a:pt x="148" y="675"/>
                    <a:pt x="332" y="675"/>
                  </a:cubicBezTo>
                  <a:cubicBezTo>
                    <a:pt x="516" y="675"/>
                    <a:pt x="663" y="516"/>
                    <a:pt x="663" y="332"/>
                  </a:cubicBezTo>
                  <a:cubicBezTo>
                    <a:pt x="663" y="148"/>
                    <a:pt x="516" y="0"/>
                    <a:pt x="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0"/>
            <p:cNvSpPr/>
            <p:nvPr/>
          </p:nvSpPr>
          <p:spPr>
            <a:xfrm>
              <a:off x="-1623557" y="1351018"/>
              <a:ext cx="22341" cy="20307"/>
            </a:xfrm>
            <a:custGeom>
              <a:avLst/>
              <a:gdLst/>
              <a:ahLst/>
              <a:cxnLst/>
              <a:rect l="l" t="t" r="r" b="b"/>
              <a:pathLst>
                <a:path w="725" h="659" extrusionOk="0">
                  <a:moveTo>
                    <a:pt x="356" y="229"/>
                  </a:moveTo>
                  <a:cubicBezTo>
                    <a:pt x="405" y="229"/>
                    <a:pt x="442" y="266"/>
                    <a:pt x="454" y="315"/>
                  </a:cubicBezTo>
                  <a:cubicBezTo>
                    <a:pt x="467" y="364"/>
                    <a:pt x="442" y="413"/>
                    <a:pt x="381" y="425"/>
                  </a:cubicBezTo>
                  <a:cubicBezTo>
                    <a:pt x="373" y="427"/>
                    <a:pt x="364" y="428"/>
                    <a:pt x="356" y="428"/>
                  </a:cubicBezTo>
                  <a:cubicBezTo>
                    <a:pt x="313" y="428"/>
                    <a:pt x="268" y="403"/>
                    <a:pt x="258" y="351"/>
                  </a:cubicBezTo>
                  <a:cubicBezTo>
                    <a:pt x="246" y="302"/>
                    <a:pt x="283" y="241"/>
                    <a:pt x="332" y="229"/>
                  </a:cubicBezTo>
                  <a:close/>
                  <a:moveTo>
                    <a:pt x="354" y="1"/>
                  </a:moveTo>
                  <a:cubicBezTo>
                    <a:pt x="330" y="1"/>
                    <a:pt x="307" y="3"/>
                    <a:pt x="283" y="8"/>
                  </a:cubicBezTo>
                  <a:cubicBezTo>
                    <a:pt x="111" y="45"/>
                    <a:pt x="0" y="229"/>
                    <a:pt x="37" y="400"/>
                  </a:cubicBezTo>
                  <a:cubicBezTo>
                    <a:pt x="74" y="560"/>
                    <a:pt x="209" y="658"/>
                    <a:pt x="356" y="658"/>
                  </a:cubicBezTo>
                  <a:lnTo>
                    <a:pt x="430" y="658"/>
                  </a:lnTo>
                  <a:cubicBezTo>
                    <a:pt x="614" y="609"/>
                    <a:pt x="724" y="437"/>
                    <a:pt x="688" y="253"/>
                  </a:cubicBezTo>
                  <a:cubicBezTo>
                    <a:pt x="645" y="104"/>
                    <a:pt x="509"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0"/>
            <p:cNvSpPr/>
            <p:nvPr/>
          </p:nvSpPr>
          <p:spPr>
            <a:xfrm>
              <a:off x="-1711657" y="1379213"/>
              <a:ext cx="20831" cy="20461"/>
            </a:xfrm>
            <a:custGeom>
              <a:avLst/>
              <a:gdLst/>
              <a:ahLst/>
              <a:cxnLst/>
              <a:rect l="l" t="t" r="r" b="b"/>
              <a:pathLst>
                <a:path w="676" h="664" extrusionOk="0">
                  <a:moveTo>
                    <a:pt x="344" y="234"/>
                  </a:moveTo>
                  <a:cubicBezTo>
                    <a:pt x="393" y="234"/>
                    <a:pt x="443" y="271"/>
                    <a:pt x="443" y="332"/>
                  </a:cubicBezTo>
                  <a:cubicBezTo>
                    <a:pt x="443" y="393"/>
                    <a:pt x="393" y="430"/>
                    <a:pt x="344" y="430"/>
                  </a:cubicBezTo>
                  <a:cubicBezTo>
                    <a:pt x="283" y="430"/>
                    <a:pt x="234" y="393"/>
                    <a:pt x="234" y="332"/>
                  </a:cubicBezTo>
                  <a:cubicBezTo>
                    <a:pt x="234" y="271"/>
                    <a:pt x="283" y="234"/>
                    <a:pt x="344" y="234"/>
                  </a:cubicBezTo>
                  <a:close/>
                  <a:moveTo>
                    <a:pt x="344" y="1"/>
                  </a:moveTo>
                  <a:cubicBezTo>
                    <a:pt x="160" y="1"/>
                    <a:pt x="1" y="148"/>
                    <a:pt x="1" y="332"/>
                  </a:cubicBezTo>
                  <a:cubicBezTo>
                    <a:pt x="1" y="516"/>
                    <a:pt x="160" y="663"/>
                    <a:pt x="344" y="663"/>
                  </a:cubicBezTo>
                  <a:cubicBezTo>
                    <a:pt x="528" y="663"/>
                    <a:pt x="676" y="516"/>
                    <a:pt x="676" y="332"/>
                  </a:cubicBezTo>
                  <a:cubicBezTo>
                    <a:pt x="676" y="148"/>
                    <a:pt x="528"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0"/>
            <p:cNvSpPr/>
            <p:nvPr/>
          </p:nvSpPr>
          <p:spPr>
            <a:xfrm>
              <a:off x="-1527907" y="1333484"/>
              <a:ext cx="20430" cy="20430"/>
            </a:xfrm>
            <a:custGeom>
              <a:avLst/>
              <a:gdLst/>
              <a:ahLst/>
              <a:cxnLst/>
              <a:rect l="l" t="t" r="r" b="b"/>
              <a:pathLst>
                <a:path w="663" h="663" extrusionOk="0">
                  <a:moveTo>
                    <a:pt x="332" y="233"/>
                  </a:moveTo>
                  <a:cubicBezTo>
                    <a:pt x="393" y="233"/>
                    <a:pt x="430" y="270"/>
                    <a:pt x="430" y="331"/>
                  </a:cubicBezTo>
                  <a:cubicBezTo>
                    <a:pt x="430" y="381"/>
                    <a:pt x="393" y="430"/>
                    <a:pt x="332" y="430"/>
                  </a:cubicBezTo>
                  <a:cubicBezTo>
                    <a:pt x="283" y="430"/>
                    <a:pt x="234" y="381"/>
                    <a:pt x="234" y="331"/>
                  </a:cubicBezTo>
                  <a:cubicBezTo>
                    <a:pt x="234" y="270"/>
                    <a:pt x="283" y="233"/>
                    <a:pt x="332" y="233"/>
                  </a:cubicBezTo>
                  <a:close/>
                  <a:moveTo>
                    <a:pt x="332" y="0"/>
                  </a:moveTo>
                  <a:cubicBezTo>
                    <a:pt x="148" y="0"/>
                    <a:pt x="0" y="147"/>
                    <a:pt x="0" y="331"/>
                  </a:cubicBezTo>
                  <a:cubicBezTo>
                    <a:pt x="0" y="516"/>
                    <a:pt x="148" y="663"/>
                    <a:pt x="332" y="663"/>
                  </a:cubicBezTo>
                  <a:cubicBezTo>
                    <a:pt x="516" y="663"/>
                    <a:pt x="663" y="516"/>
                    <a:pt x="663" y="331"/>
                  </a:cubicBezTo>
                  <a:cubicBezTo>
                    <a:pt x="663" y="147"/>
                    <a:pt x="516" y="0"/>
                    <a:pt x="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2" name="Google Shape;2092;p40"/>
          <p:cNvSpPr/>
          <p:nvPr/>
        </p:nvSpPr>
        <p:spPr>
          <a:xfrm flipH="1">
            <a:off x="1229766" y="1085201"/>
            <a:ext cx="177225" cy="177225"/>
          </a:xfrm>
          <a:custGeom>
            <a:avLst/>
            <a:gdLst/>
            <a:ahLst/>
            <a:cxnLst/>
            <a:rect l="l" t="t" r="r" b="b"/>
            <a:pathLst>
              <a:path w="4565" h="4565" extrusionOk="0">
                <a:moveTo>
                  <a:pt x="2282" y="1"/>
                </a:moveTo>
                <a:cubicBezTo>
                  <a:pt x="1877" y="1"/>
                  <a:pt x="1988" y="1571"/>
                  <a:pt x="1988" y="1571"/>
                </a:cubicBezTo>
                <a:cubicBezTo>
                  <a:pt x="1988" y="1571"/>
                  <a:pt x="1154" y="620"/>
                  <a:pt x="776" y="620"/>
                </a:cubicBezTo>
                <a:cubicBezTo>
                  <a:pt x="731" y="620"/>
                  <a:pt x="693" y="633"/>
                  <a:pt x="663" y="663"/>
                </a:cubicBezTo>
                <a:cubicBezTo>
                  <a:pt x="381" y="945"/>
                  <a:pt x="1571" y="1988"/>
                  <a:pt x="1571" y="1988"/>
                </a:cubicBezTo>
                <a:cubicBezTo>
                  <a:pt x="1571" y="1988"/>
                  <a:pt x="1375" y="1974"/>
                  <a:pt x="1122" y="1974"/>
                </a:cubicBezTo>
                <a:cubicBezTo>
                  <a:pt x="658" y="1974"/>
                  <a:pt x="0" y="2021"/>
                  <a:pt x="0" y="2283"/>
                </a:cubicBezTo>
                <a:cubicBezTo>
                  <a:pt x="0" y="2544"/>
                  <a:pt x="698" y="2588"/>
                  <a:pt x="1164" y="2588"/>
                </a:cubicBezTo>
                <a:cubicBezTo>
                  <a:pt x="1396" y="2588"/>
                  <a:pt x="1571" y="2577"/>
                  <a:pt x="1571" y="2577"/>
                </a:cubicBezTo>
                <a:lnTo>
                  <a:pt x="1571" y="2577"/>
                </a:lnTo>
                <a:cubicBezTo>
                  <a:pt x="1571" y="2577"/>
                  <a:pt x="381" y="3608"/>
                  <a:pt x="663" y="3890"/>
                </a:cubicBezTo>
                <a:cubicBezTo>
                  <a:pt x="693" y="3920"/>
                  <a:pt x="732" y="3934"/>
                  <a:pt x="777" y="3934"/>
                </a:cubicBezTo>
                <a:cubicBezTo>
                  <a:pt x="1156" y="3934"/>
                  <a:pt x="1988" y="2994"/>
                  <a:pt x="1988" y="2994"/>
                </a:cubicBezTo>
                <a:lnTo>
                  <a:pt x="1988" y="2994"/>
                </a:lnTo>
                <a:cubicBezTo>
                  <a:pt x="1988" y="2994"/>
                  <a:pt x="1878" y="4565"/>
                  <a:pt x="2282" y="4565"/>
                </a:cubicBezTo>
                <a:cubicBezTo>
                  <a:pt x="2675" y="4565"/>
                  <a:pt x="2577" y="2994"/>
                  <a:pt x="2577" y="2994"/>
                </a:cubicBezTo>
                <a:lnTo>
                  <a:pt x="2577" y="2994"/>
                </a:lnTo>
                <a:cubicBezTo>
                  <a:pt x="2577" y="2994"/>
                  <a:pt x="3399" y="3934"/>
                  <a:pt x="3775" y="3934"/>
                </a:cubicBezTo>
                <a:cubicBezTo>
                  <a:pt x="3821" y="3934"/>
                  <a:pt x="3859" y="3920"/>
                  <a:pt x="3890" y="3890"/>
                </a:cubicBezTo>
                <a:cubicBezTo>
                  <a:pt x="4172" y="3608"/>
                  <a:pt x="2994" y="2577"/>
                  <a:pt x="2994" y="2577"/>
                </a:cubicBezTo>
                <a:lnTo>
                  <a:pt x="2994" y="2577"/>
                </a:lnTo>
                <a:cubicBezTo>
                  <a:pt x="2994" y="2577"/>
                  <a:pt x="3168" y="2588"/>
                  <a:pt x="3401" y="2588"/>
                </a:cubicBezTo>
                <a:cubicBezTo>
                  <a:pt x="3866" y="2588"/>
                  <a:pt x="4564" y="2544"/>
                  <a:pt x="4564" y="2283"/>
                </a:cubicBezTo>
                <a:cubicBezTo>
                  <a:pt x="4564" y="2021"/>
                  <a:pt x="3907" y="1974"/>
                  <a:pt x="3443" y="1974"/>
                </a:cubicBezTo>
                <a:cubicBezTo>
                  <a:pt x="3190" y="1974"/>
                  <a:pt x="2994" y="1988"/>
                  <a:pt x="2994" y="1988"/>
                </a:cubicBezTo>
                <a:cubicBezTo>
                  <a:pt x="2994" y="1988"/>
                  <a:pt x="4172" y="945"/>
                  <a:pt x="3890" y="663"/>
                </a:cubicBezTo>
                <a:cubicBezTo>
                  <a:pt x="3860" y="633"/>
                  <a:pt x="3821" y="620"/>
                  <a:pt x="3777" y="620"/>
                </a:cubicBezTo>
                <a:cubicBezTo>
                  <a:pt x="3400" y="620"/>
                  <a:pt x="2577" y="1571"/>
                  <a:pt x="2577" y="1571"/>
                </a:cubicBezTo>
                <a:cubicBezTo>
                  <a:pt x="2577" y="1571"/>
                  <a:pt x="2675" y="1"/>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0"/>
          <p:cNvSpPr/>
          <p:nvPr/>
        </p:nvSpPr>
        <p:spPr>
          <a:xfrm flipH="1">
            <a:off x="928683" y="2971677"/>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0"/>
          <p:cNvSpPr/>
          <p:nvPr/>
        </p:nvSpPr>
        <p:spPr>
          <a:xfrm flipH="1">
            <a:off x="4792483" y="4363790"/>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CuadroTexto 134">
            <a:extLst>
              <a:ext uri="{FF2B5EF4-FFF2-40B4-BE49-F238E27FC236}">
                <a16:creationId xmlns:a16="http://schemas.microsoft.com/office/drawing/2014/main" id="{6CEE8940-AD9C-4B1F-9E77-CE7403E6F52C}"/>
              </a:ext>
            </a:extLst>
          </p:cNvPr>
          <p:cNvSpPr txBox="1"/>
          <p:nvPr/>
        </p:nvSpPr>
        <p:spPr>
          <a:xfrm>
            <a:off x="250234" y="1333520"/>
            <a:ext cx="4719481" cy="369332"/>
          </a:xfrm>
          <a:prstGeom prst="rect">
            <a:avLst/>
          </a:prstGeom>
          <a:noFill/>
        </p:spPr>
        <p:txBody>
          <a:bodyPr wrap="square" rtlCol="0">
            <a:spAutoFit/>
          </a:bodyPr>
          <a:lstStyle/>
          <a:p>
            <a:r>
              <a:rPr lang="es-MX" sz="1800" dirty="0">
                <a:latin typeface="Bahnschrift SemiBold" panose="020B0502040204020203" pitchFamily="34" charset="0"/>
              </a:rPr>
              <a:t>Numero promedio de pedidos por periodo = </a:t>
            </a:r>
          </a:p>
        </p:txBody>
      </p:sp>
      <mc:AlternateContent xmlns:mc="http://schemas.openxmlformats.org/markup-compatibility/2006" xmlns:a14="http://schemas.microsoft.com/office/drawing/2010/main">
        <mc:Choice Requires="a14">
          <p:sp>
            <p:nvSpPr>
              <p:cNvPr id="142" name="CuadroTexto 141">
                <a:extLst>
                  <a:ext uri="{FF2B5EF4-FFF2-40B4-BE49-F238E27FC236}">
                    <a16:creationId xmlns:a16="http://schemas.microsoft.com/office/drawing/2014/main" id="{1C94EF33-9037-41FE-9980-8E9F43AB04EF}"/>
                  </a:ext>
                </a:extLst>
              </p:cNvPr>
              <p:cNvSpPr txBox="1"/>
              <p:nvPr/>
            </p:nvSpPr>
            <p:spPr>
              <a:xfrm>
                <a:off x="4969715" y="1262426"/>
                <a:ext cx="2353649" cy="6649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 sz="1800" i="1" smtClean="0">
                              <a:latin typeface="Cambria Math" panose="02040503050406030204" pitchFamily="18" charset="0"/>
                            </a:rPr>
                          </m:ctrlPr>
                        </m:fPr>
                        <m:num>
                          <m:r>
                            <a:rPr lang="es-MX" sz="1800" b="0" i="1" smtClean="0">
                              <a:latin typeface="Cambria Math" panose="02040503050406030204" pitchFamily="18" charset="0"/>
                            </a:rPr>
                            <m:t>𝑑𝑒𝑚𝑎𝑛𝑑𝑎</m:t>
                          </m:r>
                          <m:r>
                            <a:rPr lang="es-MX" sz="1800" b="0" i="1" smtClean="0">
                              <a:latin typeface="Cambria Math" panose="02040503050406030204" pitchFamily="18" charset="0"/>
                            </a:rPr>
                            <m:t> </m:t>
                          </m:r>
                          <m:r>
                            <a:rPr lang="es-MX" sz="1800" b="0" i="1" smtClean="0">
                              <a:latin typeface="Cambria Math" panose="02040503050406030204" pitchFamily="18" charset="0"/>
                            </a:rPr>
                            <m:t>𝑝𝑜𝑟</m:t>
                          </m:r>
                          <m:r>
                            <a:rPr lang="es-MX" sz="1800" b="0" i="1" smtClean="0">
                              <a:latin typeface="Cambria Math" panose="02040503050406030204" pitchFamily="18" charset="0"/>
                            </a:rPr>
                            <m:t> </m:t>
                          </m:r>
                          <m:r>
                            <a:rPr lang="es-MX" sz="1800" b="0" i="1" smtClean="0">
                              <a:latin typeface="Cambria Math" panose="02040503050406030204" pitchFamily="18" charset="0"/>
                            </a:rPr>
                            <m:t>𝑝𝑒𝑟𝑖𝑜𝑑𝑜</m:t>
                          </m:r>
                        </m:num>
                        <m:den>
                          <m:r>
                            <a:rPr lang="es-MX" sz="1800" b="0" i="1" smtClean="0">
                              <a:latin typeface="Cambria Math" panose="02040503050406030204" pitchFamily="18" charset="0"/>
                            </a:rPr>
                            <m:t>𝑐𝑎𝑛𝑡𝑖𝑑𝑎𝑑</m:t>
                          </m:r>
                          <m:r>
                            <a:rPr lang="es-MX" sz="1800" b="0" i="1" smtClean="0">
                              <a:latin typeface="Cambria Math" panose="02040503050406030204" pitchFamily="18" charset="0"/>
                            </a:rPr>
                            <m:t> </m:t>
                          </m:r>
                          <m:r>
                            <a:rPr lang="es-MX" sz="1800" b="0" i="1" smtClean="0">
                              <a:latin typeface="Cambria Math" panose="02040503050406030204" pitchFamily="18" charset="0"/>
                            </a:rPr>
                            <m:t>𝑑𝑒</m:t>
                          </m:r>
                          <m:r>
                            <a:rPr lang="es-MX" sz="1800" b="0" i="1" smtClean="0">
                              <a:latin typeface="Cambria Math" panose="02040503050406030204" pitchFamily="18" charset="0"/>
                            </a:rPr>
                            <m:t> </m:t>
                          </m:r>
                          <m:r>
                            <a:rPr lang="es-MX" sz="1800" b="0" i="1" smtClean="0">
                              <a:latin typeface="Cambria Math" panose="02040503050406030204" pitchFamily="18" charset="0"/>
                            </a:rPr>
                            <m:t>𝑝𝑒𝑑𝑖𝑑𝑜𝑠</m:t>
                          </m:r>
                        </m:den>
                      </m:f>
                    </m:oMath>
                  </m:oMathPara>
                </a14:m>
                <a:endParaRPr lang="es-MX" dirty="0"/>
              </a:p>
            </p:txBody>
          </p:sp>
        </mc:Choice>
        <mc:Fallback xmlns="">
          <p:sp>
            <p:nvSpPr>
              <p:cNvPr id="142" name="CuadroTexto 141">
                <a:extLst>
                  <a:ext uri="{FF2B5EF4-FFF2-40B4-BE49-F238E27FC236}">
                    <a16:creationId xmlns:a16="http://schemas.microsoft.com/office/drawing/2014/main" id="{1C94EF33-9037-41FE-9980-8E9F43AB04EF}"/>
                  </a:ext>
                </a:extLst>
              </p:cNvPr>
              <p:cNvSpPr txBox="1">
                <a:spLocks noRot="1" noChangeAspect="1" noMove="1" noResize="1" noEditPoints="1" noAdjustHandles="1" noChangeArrowheads="1" noChangeShapeType="1" noTextEdit="1"/>
              </p:cNvSpPr>
              <p:nvPr/>
            </p:nvSpPr>
            <p:spPr>
              <a:xfrm>
                <a:off x="4969715" y="1262426"/>
                <a:ext cx="2353649" cy="664926"/>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43" name="CuadroTexto 142">
                <a:extLst>
                  <a:ext uri="{FF2B5EF4-FFF2-40B4-BE49-F238E27FC236}">
                    <a16:creationId xmlns:a16="http://schemas.microsoft.com/office/drawing/2014/main" id="{C08F50DA-A389-48AE-942D-D266C7C1D0ED}"/>
                  </a:ext>
                </a:extLst>
              </p:cNvPr>
              <p:cNvSpPr txBox="1"/>
              <p:nvPr/>
            </p:nvSpPr>
            <p:spPr>
              <a:xfrm>
                <a:off x="4995029" y="2067975"/>
                <a:ext cx="807057" cy="6689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sz="1800" b="0" i="1" smtClean="0">
                          <a:latin typeface="Cambria Math" panose="02040503050406030204" pitchFamily="18" charset="0"/>
                        </a:rPr>
                        <m:t>=</m:t>
                      </m:r>
                      <m:f>
                        <m:fPr>
                          <m:ctrlPr>
                            <a:rPr lang="en" sz="1800" i="1" smtClean="0">
                              <a:latin typeface="Cambria Math" panose="02040503050406030204" pitchFamily="18" charset="0"/>
                            </a:rPr>
                          </m:ctrlPr>
                        </m:fPr>
                        <m:num>
                          <m:r>
                            <a:rPr lang="es-MX" sz="1800" b="0" i="1" smtClean="0">
                              <a:latin typeface="Cambria Math" panose="02040503050406030204" pitchFamily="18" charset="0"/>
                            </a:rPr>
                            <m:t>𝐷</m:t>
                          </m:r>
                        </m:num>
                        <m:den>
                          <m:sSup>
                            <m:sSupPr>
                              <m:ctrlPr>
                                <a:rPr lang="es-MX" sz="1800" b="0" i="1" smtClean="0">
                                  <a:latin typeface="Cambria Math" panose="02040503050406030204" pitchFamily="18" charset="0"/>
                                </a:rPr>
                              </m:ctrlPr>
                            </m:sSupPr>
                            <m:e>
                              <m:r>
                                <a:rPr lang="es-MX" sz="1800" b="0" i="1" smtClean="0">
                                  <a:latin typeface="Cambria Math" panose="02040503050406030204" pitchFamily="18" charset="0"/>
                                </a:rPr>
                                <m:t>𝑄</m:t>
                              </m:r>
                            </m:e>
                            <m:sup>
                              <m:r>
                                <a:rPr lang="es-MX" sz="1800" b="0" i="1" smtClean="0">
                                  <a:latin typeface="Cambria Math" panose="02040503050406030204" pitchFamily="18" charset="0"/>
                                </a:rPr>
                                <m:t>∗</m:t>
                              </m:r>
                            </m:sup>
                          </m:sSup>
                        </m:den>
                      </m:f>
                    </m:oMath>
                  </m:oMathPara>
                </a14:m>
                <a:endParaRPr lang="es-MX" dirty="0"/>
              </a:p>
            </p:txBody>
          </p:sp>
        </mc:Choice>
        <mc:Fallback xmlns="">
          <p:sp>
            <p:nvSpPr>
              <p:cNvPr id="143" name="CuadroTexto 142">
                <a:extLst>
                  <a:ext uri="{FF2B5EF4-FFF2-40B4-BE49-F238E27FC236}">
                    <a16:creationId xmlns:a16="http://schemas.microsoft.com/office/drawing/2014/main" id="{C08F50DA-A389-48AE-942D-D266C7C1D0ED}"/>
                  </a:ext>
                </a:extLst>
              </p:cNvPr>
              <p:cNvSpPr txBox="1">
                <a:spLocks noRot="1" noChangeAspect="1" noMove="1" noResize="1" noEditPoints="1" noAdjustHandles="1" noChangeArrowheads="1" noChangeShapeType="1" noTextEdit="1"/>
              </p:cNvSpPr>
              <p:nvPr/>
            </p:nvSpPr>
            <p:spPr>
              <a:xfrm>
                <a:off x="4995029" y="2067975"/>
                <a:ext cx="807057" cy="668966"/>
              </a:xfrm>
              <a:prstGeom prst="rect">
                <a:avLst/>
              </a:prstGeom>
              <a:blipFill>
                <a:blip r:embed="rId4"/>
                <a:stretch>
                  <a:fillRect/>
                </a:stretch>
              </a:blipFill>
            </p:spPr>
            <p:txBody>
              <a:bodyPr/>
              <a:lstStyle/>
              <a:p>
                <a:r>
                  <a:rPr lang="es-MX">
                    <a:noFill/>
                  </a:rPr>
                  <a:t> </a:t>
                </a:r>
              </a:p>
            </p:txBody>
          </p:sp>
        </mc:Fallback>
      </mc:AlternateContent>
      <p:sp>
        <p:nvSpPr>
          <p:cNvPr id="144" name="CuadroTexto 143">
            <a:extLst>
              <a:ext uri="{FF2B5EF4-FFF2-40B4-BE49-F238E27FC236}">
                <a16:creationId xmlns:a16="http://schemas.microsoft.com/office/drawing/2014/main" id="{D8FB41D6-C798-4316-A532-F86031B9D73F}"/>
              </a:ext>
            </a:extLst>
          </p:cNvPr>
          <p:cNvSpPr txBox="1"/>
          <p:nvPr/>
        </p:nvSpPr>
        <p:spPr>
          <a:xfrm>
            <a:off x="228609" y="2901376"/>
            <a:ext cx="2661749" cy="369332"/>
          </a:xfrm>
          <a:prstGeom prst="rect">
            <a:avLst/>
          </a:prstGeom>
          <a:noFill/>
        </p:spPr>
        <p:txBody>
          <a:bodyPr wrap="square" rtlCol="0">
            <a:spAutoFit/>
          </a:bodyPr>
          <a:lstStyle/>
          <a:p>
            <a:r>
              <a:rPr lang="es-MX" sz="1800" dirty="0">
                <a:latin typeface="Bahnschrift SemiBold" panose="020B0502040204020203" pitchFamily="34" charset="0"/>
              </a:rPr>
              <a:t>Tiempo entre pedidos = </a:t>
            </a:r>
          </a:p>
        </p:txBody>
      </p:sp>
      <mc:AlternateContent xmlns:mc="http://schemas.openxmlformats.org/markup-compatibility/2006" xmlns:a14="http://schemas.microsoft.com/office/drawing/2010/main">
        <mc:Choice Requires="a14">
          <p:sp>
            <p:nvSpPr>
              <p:cNvPr id="145" name="CuadroTexto 144">
                <a:extLst>
                  <a:ext uri="{FF2B5EF4-FFF2-40B4-BE49-F238E27FC236}">
                    <a16:creationId xmlns:a16="http://schemas.microsoft.com/office/drawing/2014/main" id="{FC11B592-107E-4FF3-82CD-B3D019FE754D}"/>
                  </a:ext>
                </a:extLst>
              </p:cNvPr>
              <p:cNvSpPr txBox="1"/>
              <p:nvPr/>
            </p:nvSpPr>
            <p:spPr>
              <a:xfrm>
                <a:off x="2886062" y="2775580"/>
                <a:ext cx="2353649" cy="6649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 sz="1800" i="1" smtClean="0">
                              <a:latin typeface="Cambria Math" panose="02040503050406030204" pitchFamily="18" charset="0"/>
                            </a:rPr>
                          </m:ctrlPr>
                        </m:fPr>
                        <m:num>
                          <m:r>
                            <a:rPr lang="es-MX" sz="1800" i="1">
                              <a:latin typeface="Cambria Math" panose="02040503050406030204" pitchFamily="18" charset="0"/>
                            </a:rPr>
                            <m:t>𝑐𝑎𝑛𝑡𝑖𝑑𝑎𝑑</m:t>
                          </m:r>
                          <m:r>
                            <a:rPr lang="es-MX" sz="1800" i="1">
                              <a:latin typeface="Cambria Math" panose="02040503050406030204" pitchFamily="18" charset="0"/>
                            </a:rPr>
                            <m:t> </m:t>
                          </m:r>
                          <m:r>
                            <a:rPr lang="es-MX" sz="1800" i="1">
                              <a:latin typeface="Cambria Math" panose="02040503050406030204" pitchFamily="18" charset="0"/>
                            </a:rPr>
                            <m:t>𝑑𝑒</m:t>
                          </m:r>
                          <m:r>
                            <a:rPr lang="es-MX" sz="1800" i="1">
                              <a:latin typeface="Cambria Math" panose="02040503050406030204" pitchFamily="18" charset="0"/>
                            </a:rPr>
                            <m:t> </m:t>
                          </m:r>
                          <m:r>
                            <a:rPr lang="es-MX" sz="1800" i="1">
                              <a:latin typeface="Cambria Math" panose="02040503050406030204" pitchFamily="18" charset="0"/>
                            </a:rPr>
                            <m:t>𝑝𝑒𝑑𝑖𝑑𝑜𝑠</m:t>
                          </m:r>
                        </m:num>
                        <m:den>
                          <m:r>
                            <a:rPr lang="es-MX" sz="1800" i="1">
                              <a:latin typeface="Cambria Math" panose="02040503050406030204" pitchFamily="18" charset="0"/>
                            </a:rPr>
                            <m:t>𝑑𝑒𝑚𝑎𝑛𝑑𝑎</m:t>
                          </m:r>
                          <m:r>
                            <a:rPr lang="es-MX" sz="1800" i="1">
                              <a:latin typeface="Cambria Math" panose="02040503050406030204" pitchFamily="18" charset="0"/>
                            </a:rPr>
                            <m:t> </m:t>
                          </m:r>
                          <m:r>
                            <a:rPr lang="es-MX" sz="1800" i="1">
                              <a:latin typeface="Cambria Math" panose="02040503050406030204" pitchFamily="18" charset="0"/>
                            </a:rPr>
                            <m:t>𝑝𝑜𝑟</m:t>
                          </m:r>
                          <m:r>
                            <a:rPr lang="es-MX" sz="1800" i="1">
                              <a:latin typeface="Cambria Math" panose="02040503050406030204" pitchFamily="18" charset="0"/>
                            </a:rPr>
                            <m:t> </m:t>
                          </m:r>
                          <m:r>
                            <a:rPr lang="es-MX" sz="1800" i="1">
                              <a:latin typeface="Cambria Math" panose="02040503050406030204" pitchFamily="18" charset="0"/>
                            </a:rPr>
                            <m:t>𝑝𝑒𝑟𝑖𝑜𝑑𝑜</m:t>
                          </m:r>
                        </m:den>
                      </m:f>
                    </m:oMath>
                  </m:oMathPara>
                </a14:m>
                <a:endParaRPr lang="es-MX" dirty="0"/>
              </a:p>
            </p:txBody>
          </p:sp>
        </mc:Choice>
        <mc:Fallback xmlns="">
          <p:sp>
            <p:nvSpPr>
              <p:cNvPr id="145" name="CuadroTexto 144">
                <a:extLst>
                  <a:ext uri="{FF2B5EF4-FFF2-40B4-BE49-F238E27FC236}">
                    <a16:creationId xmlns:a16="http://schemas.microsoft.com/office/drawing/2014/main" id="{FC11B592-107E-4FF3-82CD-B3D019FE754D}"/>
                  </a:ext>
                </a:extLst>
              </p:cNvPr>
              <p:cNvSpPr txBox="1">
                <a:spLocks noRot="1" noChangeAspect="1" noMove="1" noResize="1" noEditPoints="1" noAdjustHandles="1" noChangeArrowheads="1" noChangeShapeType="1" noTextEdit="1"/>
              </p:cNvSpPr>
              <p:nvPr/>
            </p:nvSpPr>
            <p:spPr>
              <a:xfrm>
                <a:off x="2886062" y="2775580"/>
                <a:ext cx="2353649" cy="664926"/>
              </a:xfrm>
              <a:prstGeom prst="rect">
                <a:avLst/>
              </a:prstGeom>
              <a:blipFill>
                <a:blip r:embed="rId5"/>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46" name="CuadroTexto 145">
                <a:extLst>
                  <a:ext uri="{FF2B5EF4-FFF2-40B4-BE49-F238E27FC236}">
                    <a16:creationId xmlns:a16="http://schemas.microsoft.com/office/drawing/2014/main" id="{9DEA6EBE-545D-4770-9CEB-E93DC65D3E87}"/>
                  </a:ext>
                </a:extLst>
              </p:cNvPr>
              <p:cNvSpPr txBox="1"/>
              <p:nvPr/>
            </p:nvSpPr>
            <p:spPr>
              <a:xfrm>
                <a:off x="3029410" y="3561514"/>
                <a:ext cx="807057" cy="6190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sz="1800" b="0" i="1" smtClean="0">
                          <a:latin typeface="Cambria Math" panose="02040503050406030204" pitchFamily="18" charset="0"/>
                        </a:rPr>
                        <m:t>=</m:t>
                      </m:r>
                      <m:f>
                        <m:fPr>
                          <m:ctrlPr>
                            <a:rPr lang="en" sz="1800" i="1" smtClean="0">
                              <a:latin typeface="Cambria Math" panose="02040503050406030204" pitchFamily="18" charset="0"/>
                            </a:rPr>
                          </m:ctrlPr>
                        </m:fPr>
                        <m:num>
                          <m:sSup>
                            <m:sSupPr>
                              <m:ctrlPr>
                                <a:rPr lang="es-MX" sz="1800" i="1">
                                  <a:latin typeface="Cambria Math" panose="02040503050406030204" pitchFamily="18" charset="0"/>
                                </a:rPr>
                              </m:ctrlPr>
                            </m:sSupPr>
                            <m:e>
                              <m:r>
                                <a:rPr lang="es-MX" sz="1800" b="0" i="1" smtClean="0">
                                  <a:latin typeface="Cambria Math" panose="02040503050406030204" pitchFamily="18" charset="0"/>
                                </a:rPr>
                                <m:t> </m:t>
                              </m:r>
                              <m:r>
                                <a:rPr lang="es-MX" sz="1800" i="1">
                                  <a:latin typeface="Cambria Math" panose="02040503050406030204" pitchFamily="18" charset="0"/>
                                </a:rPr>
                                <m:t>𝑄</m:t>
                              </m:r>
                            </m:e>
                            <m:sup>
                              <m:r>
                                <a:rPr lang="es-MX" sz="1800" i="1">
                                  <a:latin typeface="Cambria Math" panose="02040503050406030204" pitchFamily="18" charset="0"/>
                                </a:rPr>
                                <m:t>∗</m:t>
                              </m:r>
                            </m:sup>
                          </m:sSup>
                        </m:num>
                        <m:den>
                          <m:r>
                            <a:rPr lang="es-MX" sz="1800" b="0" i="1" smtClean="0">
                              <a:latin typeface="Cambria Math" panose="02040503050406030204" pitchFamily="18" charset="0"/>
                            </a:rPr>
                            <m:t>𝐷</m:t>
                          </m:r>
                        </m:den>
                      </m:f>
                    </m:oMath>
                  </m:oMathPara>
                </a14:m>
                <a:endParaRPr lang="es-MX" dirty="0"/>
              </a:p>
            </p:txBody>
          </p:sp>
        </mc:Choice>
        <mc:Fallback xmlns="">
          <p:sp>
            <p:nvSpPr>
              <p:cNvPr id="146" name="CuadroTexto 145">
                <a:extLst>
                  <a:ext uri="{FF2B5EF4-FFF2-40B4-BE49-F238E27FC236}">
                    <a16:creationId xmlns:a16="http://schemas.microsoft.com/office/drawing/2014/main" id="{9DEA6EBE-545D-4770-9CEB-E93DC65D3E87}"/>
                  </a:ext>
                </a:extLst>
              </p:cNvPr>
              <p:cNvSpPr txBox="1">
                <a:spLocks noRot="1" noChangeAspect="1" noMove="1" noResize="1" noEditPoints="1" noAdjustHandles="1" noChangeArrowheads="1" noChangeShapeType="1" noTextEdit="1"/>
              </p:cNvSpPr>
              <p:nvPr/>
            </p:nvSpPr>
            <p:spPr>
              <a:xfrm>
                <a:off x="3029410" y="3561514"/>
                <a:ext cx="807057" cy="619016"/>
              </a:xfrm>
              <a:prstGeom prst="rect">
                <a:avLst/>
              </a:prstGeom>
              <a:blipFill>
                <a:blip r:embed="rId6"/>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3586121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1"/>
        <p:cNvGrpSpPr/>
        <p:nvPr/>
      </p:nvGrpSpPr>
      <p:grpSpPr>
        <a:xfrm>
          <a:off x="0" y="0"/>
          <a:ext cx="0" cy="0"/>
          <a:chOff x="0" y="0"/>
          <a:chExt cx="0" cy="0"/>
        </a:xfrm>
      </p:grpSpPr>
      <p:grpSp>
        <p:nvGrpSpPr>
          <p:cNvPr id="1991" name="Google Shape;1991;p40"/>
          <p:cNvGrpSpPr/>
          <p:nvPr/>
        </p:nvGrpSpPr>
        <p:grpSpPr>
          <a:xfrm rot="1177319">
            <a:off x="934763" y="3995469"/>
            <a:ext cx="469801" cy="1028708"/>
            <a:chOff x="4608334" y="2122274"/>
            <a:chExt cx="303220" cy="663910"/>
          </a:xfrm>
        </p:grpSpPr>
        <p:sp>
          <p:nvSpPr>
            <p:cNvPr id="1992" name="Google Shape;1992;p40"/>
            <p:cNvSpPr/>
            <p:nvPr/>
          </p:nvSpPr>
          <p:spPr>
            <a:xfrm>
              <a:off x="4631753" y="2191855"/>
              <a:ext cx="260510" cy="594329"/>
            </a:xfrm>
            <a:custGeom>
              <a:avLst/>
              <a:gdLst/>
              <a:ahLst/>
              <a:cxnLst/>
              <a:rect l="l" t="t" r="r" b="b"/>
              <a:pathLst>
                <a:path w="8454" h="19287" extrusionOk="0">
                  <a:moveTo>
                    <a:pt x="3264" y="0"/>
                  </a:moveTo>
                  <a:lnTo>
                    <a:pt x="3264" y="4724"/>
                  </a:lnTo>
                  <a:lnTo>
                    <a:pt x="1571" y="6809"/>
                  </a:lnTo>
                  <a:cubicBezTo>
                    <a:pt x="1093" y="7398"/>
                    <a:pt x="725" y="8049"/>
                    <a:pt x="455" y="8748"/>
                  </a:cubicBezTo>
                  <a:cubicBezTo>
                    <a:pt x="160" y="9533"/>
                    <a:pt x="1" y="10380"/>
                    <a:pt x="1" y="11238"/>
                  </a:cubicBezTo>
                  <a:lnTo>
                    <a:pt x="1" y="18133"/>
                  </a:lnTo>
                  <a:cubicBezTo>
                    <a:pt x="1" y="18133"/>
                    <a:pt x="639" y="18600"/>
                    <a:pt x="1853" y="18943"/>
                  </a:cubicBezTo>
                  <a:cubicBezTo>
                    <a:pt x="2638" y="19176"/>
                    <a:pt x="3448" y="19287"/>
                    <a:pt x="4258" y="19287"/>
                  </a:cubicBezTo>
                  <a:cubicBezTo>
                    <a:pt x="5055" y="19274"/>
                    <a:pt x="5841" y="19164"/>
                    <a:pt x="6601" y="18943"/>
                  </a:cubicBezTo>
                  <a:cubicBezTo>
                    <a:pt x="7816" y="18600"/>
                    <a:pt x="8454" y="18133"/>
                    <a:pt x="8454" y="18133"/>
                  </a:cubicBezTo>
                  <a:lnTo>
                    <a:pt x="8454" y="11238"/>
                  </a:lnTo>
                  <a:cubicBezTo>
                    <a:pt x="8454" y="10380"/>
                    <a:pt x="8294" y="9533"/>
                    <a:pt x="7988" y="8748"/>
                  </a:cubicBezTo>
                  <a:cubicBezTo>
                    <a:pt x="7730" y="8049"/>
                    <a:pt x="7350" y="7398"/>
                    <a:pt x="6883" y="6809"/>
                  </a:cubicBezTo>
                  <a:lnTo>
                    <a:pt x="5190" y="4724"/>
                  </a:lnTo>
                  <a:lnTo>
                    <a:pt x="51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3" name="Google Shape;1993;p40"/>
            <p:cNvSpPr/>
            <p:nvPr/>
          </p:nvSpPr>
          <p:spPr>
            <a:xfrm>
              <a:off x="4612463" y="2509434"/>
              <a:ext cx="294930" cy="166124"/>
            </a:xfrm>
            <a:custGeom>
              <a:avLst/>
              <a:gdLst/>
              <a:ahLst/>
              <a:cxnLst/>
              <a:rect l="l" t="t" r="r" b="b"/>
              <a:pathLst>
                <a:path w="9571" h="5391" extrusionOk="0">
                  <a:moveTo>
                    <a:pt x="1" y="0"/>
                  </a:moveTo>
                  <a:lnTo>
                    <a:pt x="1" y="4000"/>
                  </a:lnTo>
                  <a:cubicBezTo>
                    <a:pt x="1" y="4000"/>
                    <a:pt x="1991" y="5390"/>
                    <a:pt x="4827" y="5390"/>
                  </a:cubicBezTo>
                  <a:cubicBezTo>
                    <a:pt x="6244" y="5390"/>
                    <a:pt x="7873" y="5042"/>
                    <a:pt x="9571" y="4000"/>
                  </a:cubicBezTo>
                  <a:lnTo>
                    <a:pt x="9571" y="0"/>
                  </a:lnTo>
                  <a:cubicBezTo>
                    <a:pt x="7873" y="1043"/>
                    <a:pt x="6244" y="1390"/>
                    <a:pt x="4827" y="1390"/>
                  </a:cubicBezTo>
                  <a:cubicBezTo>
                    <a:pt x="1991" y="139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0"/>
            <p:cNvSpPr/>
            <p:nvPr/>
          </p:nvSpPr>
          <p:spPr>
            <a:xfrm>
              <a:off x="4608334" y="2527276"/>
              <a:ext cx="303220" cy="49458"/>
            </a:xfrm>
            <a:custGeom>
              <a:avLst/>
              <a:gdLst/>
              <a:ahLst/>
              <a:cxnLst/>
              <a:rect l="l" t="t" r="r" b="b"/>
              <a:pathLst>
                <a:path w="9840" h="1605" extrusionOk="0">
                  <a:moveTo>
                    <a:pt x="131" y="1"/>
                  </a:moveTo>
                  <a:cubicBezTo>
                    <a:pt x="95" y="1"/>
                    <a:pt x="59" y="17"/>
                    <a:pt x="37" y="47"/>
                  </a:cubicBezTo>
                  <a:cubicBezTo>
                    <a:pt x="0" y="96"/>
                    <a:pt x="12" y="169"/>
                    <a:pt x="61" y="206"/>
                  </a:cubicBezTo>
                  <a:cubicBezTo>
                    <a:pt x="98" y="231"/>
                    <a:pt x="2123" y="1605"/>
                    <a:pt x="4981" y="1605"/>
                  </a:cubicBezTo>
                  <a:cubicBezTo>
                    <a:pt x="6417" y="1605"/>
                    <a:pt x="8061" y="1249"/>
                    <a:pt x="9766" y="206"/>
                  </a:cubicBezTo>
                  <a:cubicBezTo>
                    <a:pt x="9827" y="182"/>
                    <a:pt x="9840" y="108"/>
                    <a:pt x="9803" y="59"/>
                  </a:cubicBezTo>
                  <a:cubicBezTo>
                    <a:pt x="9787" y="21"/>
                    <a:pt x="9753" y="1"/>
                    <a:pt x="9717" y="1"/>
                  </a:cubicBezTo>
                  <a:cubicBezTo>
                    <a:pt x="9696" y="1"/>
                    <a:pt x="9674" y="8"/>
                    <a:pt x="9655" y="22"/>
                  </a:cubicBezTo>
                  <a:cubicBezTo>
                    <a:pt x="7988" y="1040"/>
                    <a:pt x="6382" y="1380"/>
                    <a:pt x="4981" y="1380"/>
                  </a:cubicBezTo>
                  <a:cubicBezTo>
                    <a:pt x="2195" y="1380"/>
                    <a:pt x="221" y="39"/>
                    <a:pt x="196" y="22"/>
                  </a:cubicBezTo>
                  <a:cubicBezTo>
                    <a:pt x="177" y="8"/>
                    <a:pt x="154" y="1"/>
                    <a:pt x="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0"/>
            <p:cNvSpPr/>
            <p:nvPr/>
          </p:nvSpPr>
          <p:spPr>
            <a:xfrm>
              <a:off x="4608334" y="2604806"/>
              <a:ext cx="303220" cy="49427"/>
            </a:xfrm>
            <a:custGeom>
              <a:avLst/>
              <a:gdLst/>
              <a:ahLst/>
              <a:cxnLst/>
              <a:rect l="l" t="t" r="r" b="b"/>
              <a:pathLst>
                <a:path w="9840" h="1604" extrusionOk="0">
                  <a:moveTo>
                    <a:pt x="134" y="1"/>
                  </a:moveTo>
                  <a:cubicBezTo>
                    <a:pt x="97" y="1"/>
                    <a:pt x="60" y="20"/>
                    <a:pt x="37" y="58"/>
                  </a:cubicBezTo>
                  <a:cubicBezTo>
                    <a:pt x="0" y="107"/>
                    <a:pt x="12" y="168"/>
                    <a:pt x="61" y="205"/>
                  </a:cubicBezTo>
                  <a:cubicBezTo>
                    <a:pt x="98" y="230"/>
                    <a:pt x="2123" y="1604"/>
                    <a:pt x="4981" y="1604"/>
                  </a:cubicBezTo>
                  <a:cubicBezTo>
                    <a:pt x="6417" y="1604"/>
                    <a:pt x="8061" y="1260"/>
                    <a:pt x="9766" y="218"/>
                  </a:cubicBezTo>
                  <a:cubicBezTo>
                    <a:pt x="9827" y="181"/>
                    <a:pt x="9840" y="107"/>
                    <a:pt x="9803" y="58"/>
                  </a:cubicBezTo>
                  <a:cubicBezTo>
                    <a:pt x="9786" y="25"/>
                    <a:pt x="9748" y="4"/>
                    <a:pt x="9710" y="4"/>
                  </a:cubicBezTo>
                  <a:cubicBezTo>
                    <a:pt x="9691" y="4"/>
                    <a:pt x="9672" y="9"/>
                    <a:pt x="9655" y="21"/>
                  </a:cubicBezTo>
                  <a:cubicBezTo>
                    <a:pt x="7985" y="1042"/>
                    <a:pt x="6375" y="1382"/>
                    <a:pt x="4972" y="1382"/>
                  </a:cubicBezTo>
                  <a:cubicBezTo>
                    <a:pt x="2191" y="1382"/>
                    <a:pt x="221" y="46"/>
                    <a:pt x="196" y="21"/>
                  </a:cubicBezTo>
                  <a:cubicBezTo>
                    <a:pt x="178" y="7"/>
                    <a:pt x="156" y="1"/>
                    <a:pt x="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0"/>
            <p:cNvSpPr/>
            <p:nvPr/>
          </p:nvSpPr>
          <p:spPr>
            <a:xfrm>
              <a:off x="4700194" y="2509434"/>
              <a:ext cx="124030" cy="186770"/>
            </a:xfrm>
            <a:custGeom>
              <a:avLst/>
              <a:gdLst/>
              <a:ahLst/>
              <a:cxnLst/>
              <a:rect l="l" t="t" r="r" b="b"/>
              <a:pathLst>
                <a:path w="4025" h="6061" extrusionOk="0">
                  <a:moveTo>
                    <a:pt x="2012" y="0"/>
                  </a:moveTo>
                  <a:cubicBezTo>
                    <a:pt x="896" y="0"/>
                    <a:pt x="0" y="1362"/>
                    <a:pt x="0" y="3030"/>
                  </a:cubicBezTo>
                  <a:cubicBezTo>
                    <a:pt x="0" y="4699"/>
                    <a:pt x="896" y="6061"/>
                    <a:pt x="2012" y="6061"/>
                  </a:cubicBezTo>
                  <a:cubicBezTo>
                    <a:pt x="3129" y="6061"/>
                    <a:pt x="4024" y="4699"/>
                    <a:pt x="4024" y="3030"/>
                  </a:cubicBezTo>
                  <a:cubicBezTo>
                    <a:pt x="4024" y="1362"/>
                    <a:pt x="3129" y="0"/>
                    <a:pt x="20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0"/>
            <p:cNvSpPr/>
            <p:nvPr/>
          </p:nvSpPr>
          <p:spPr>
            <a:xfrm>
              <a:off x="4710024" y="2526814"/>
              <a:ext cx="103600" cy="152010"/>
            </a:xfrm>
            <a:custGeom>
              <a:avLst/>
              <a:gdLst/>
              <a:ahLst/>
              <a:cxnLst/>
              <a:rect l="l" t="t" r="r" b="b"/>
              <a:pathLst>
                <a:path w="3362" h="4933" extrusionOk="0">
                  <a:moveTo>
                    <a:pt x="1681" y="221"/>
                  </a:moveTo>
                  <a:cubicBezTo>
                    <a:pt x="2491" y="221"/>
                    <a:pt x="3141" y="1227"/>
                    <a:pt x="3141" y="2466"/>
                  </a:cubicBezTo>
                  <a:cubicBezTo>
                    <a:pt x="3141" y="3706"/>
                    <a:pt x="2491" y="4712"/>
                    <a:pt x="1681" y="4712"/>
                  </a:cubicBezTo>
                  <a:cubicBezTo>
                    <a:pt x="884" y="4712"/>
                    <a:pt x="233" y="3706"/>
                    <a:pt x="233" y="2466"/>
                  </a:cubicBezTo>
                  <a:cubicBezTo>
                    <a:pt x="233" y="1227"/>
                    <a:pt x="884" y="221"/>
                    <a:pt x="1681" y="221"/>
                  </a:cubicBezTo>
                  <a:close/>
                  <a:moveTo>
                    <a:pt x="1681" y="0"/>
                  </a:moveTo>
                  <a:cubicBezTo>
                    <a:pt x="761" y="0"/>
                    <a:pt x="0" y="1105"/>
                    <a:pt x="0" y="2466"/>
                  </a:cubicBezTo>
                  <a:cubicBezTo>
                    <a:pt x="0" y="3828"/>
                    <a:pt x="761" y="4932"/>
                    <a:pt x="1681" y="4932"/>
                  </a:cubicBezTo>
                  <a:cubicBezTo>
                    <a:pt x="2614" y="4932"/>
                    <a:pt x="3362" y="3828"/>
                    <a:pt x="3362" y="2466"/>
                  </a:cubicBezTo>
                  <a:cubicBezTo>
                    <a:pt x="3362" y="1105"/>
                    <a:pt x="2614" y="0"/>
                    <a:pt x="16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0"/>
            <p:cNvSpPr/>
            <p:nvPr/>
          </p:nvSpPr>
          <p:spPr>
            <a:xfrm>
              <a:off x="4658994" y="2205073"/>
              <a:ext cx="207940" cy="257120"/>
            </a:xfrm>
            <a:custGeom>
              <a:avLst/>
              <a:gdLst/>
              <a:ahLst/>
              <a:cxnLst/>
              <a:rect l="l" t="t" r="r" b="b"/>
              <a:pathLst>
                <a:path w="6748" h="8344" extrusionOk="0">
                  <a:moveTo>
                    <a:pt x="2012" y="1"/>
                  </a:moveTo>
                  <a:lnTo>
                    <a:pt x="2012" y="3510"/>
                  </a:lnTo>
                  <a:lnTo>
                    <a:pt x="0" y="6430"/>
                  </a:lnTo>
                  <a:cubicBezTo>
                    <a:pt x="0" y="6430"/>
                    <a:pt x="1116" y="8343"/>
                    <a:pt x="3349" y="8343"/>
                  </a:cubicBezTo>
                  <a:cubicBezTo>
                    <a:pt x="5460" y="8343"/>
                    <a:pt x="6748" y="6368"/>
                    <a:pt x="6748" y="6368"/>
                  </a:cubicBezTo>
                  <a:lnTo>
                    <a:pt x="4699" y="4172"/>
                  </a:lnTo>
                  <a:lnTo>
                    <a:pt x="46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0"/>
            <p:cNvSpPr/>
            <p:nvPr/>
          </p:nvSpPr>
          <p:spPr>
            <a:xfrm>
              <a:off x="4668054" y="2381090"/>
              <a:ext cx="189451" cy="61075"/>
            </a:xfrm>
            <a:custGeom>
              <a:avLst/>
              <a:gdLst/>
              <a:ahLst/>
              <a:cxnLst/>
              <a:rect l="l" t="t" r="r" b="b"/>
              <a:pathLst>
                <a:path w="6148" h="1982" extrusionOk="0">
                  <a:moveTo>
                    <a:pt x="129" y="0"/>
                  </a:moveTo>
                  <a:cubicBezTo>
                    <a:pt x="110" y="0"/>
                    <a:pt x="90" y="6"/>
                    <a:pt x="74" y="18"/>
                  </a:cubicBezTo>
                  <a:cubicBezTo>
                    <a:pt x="13" y="43"/>
                    <a:pt x="0" y="116"/>
                    <a:pt x="25" y="165"/>
                  </a:cubicBezTo>
                  <a:cubicBezTo>
                    <a:pt x="37" y="190"/>
                    <a:pt x="1043" y="1981"/>
                    <a:pt x="3080" y="1981"/>
                  </a:cubicBezTo>
                  <a:cubicBezTo>
                    <a:pt x="5117" y="1981"/>
                    <a:pt x="6110" y="264"/>
                    <a:pt x="6123" y="251"/>
                  </a:cubicBezTo>
                  <a:cubicBezTo>
                    <a:pt x="6147" y="190"/>
                    <a:pt x="6135" y="129"/>
                    <a:pt x="6073" y="92"/>
                  </a:cubicBezTo>
                  <a:cubicBezTo>
                    <a:pt x="6058" y="84"/>
                    <a:pt x="6040" y="80"/>
                    <a:pt x="6022" y="80"/>
                  </a:cubicBezTo>
                  <a:cubicBezTo>
                    <a:pt x="5983" y="80"/>
                    <a:pt x="5943" y="99"/>
                    <a:pt x="5926" y="141"/>
                  </a:cubicBezTo>
                  <a:cubicBezTo>
                    <a:pt x="5914" y="153"/>
                    <a:pt x="4982" y="1760"/>
                    <a:pt x="3080" y="1760"/>
                  </a:cubicBezTo>
                  <a:cubicBezTo>
                    <a:pt x="1178" y="1760"/>
                    <a:pt x="234" y="80"/>
                    <a:pt x="221" y="55"/>
                  </a:cubicBezTo>
                  <a:cubicBezTo>
                    <a:pt x="205" y="22"/>
                    <a:pt x="167" y="0"/>
                    <a:pt x="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0"/>
            <p:cNvSpPr/>
            <p:nvPr/>
          </p:nvSpPr>
          <p:spPr>
            <a:xfrm>
              <a:off x="4627994" y="2723876"/>
              <a:ext cx="268060" cy="42278"/>
            </a:xfrm>
            <a:custGeom>
              <a:avLst/>
              <a:gdLst/>
              <a:ahLst/>
              <a:cxnLst/>
              <a:rect l="l" t="t" r="r" b="b"/>
              <a:pathLst>
                <a:path w="8699" h="1372" extrusionOk="0">
                  <a:moveTo>
                    <a:pt x="125" y="0"/>
                  </a:moveTo>
                  <a:cubicBezTo>
                    <a:pt x="90" y="0"/>
                    <a:pt x="59" y="17"/>
                    <a:pt x="37" y="46"/>
                  </a:cubicBezTo>
                  <a:cubicBezTo>
                    <a:pt x="0" y="96"/>
                    <a:pt x="12" y="169"/>
                    <a:pt x="61" y="206"/>
                  </a:cubicBezTo>
                  <a:cubicBezTo>
                    <a:pt x="86" y="218"/>
                    <a:pt x="724" y="684"/>
                    <a:pt x="1938" y="1028"/>
                  </a:cubicBezTo>
                  <a:cubicBezTo>
                    <a:pt x="2724" y="1261"/>
                    <a:pt x="3533" y="1371"/>
                    <a:pt x="4343" y="1371"/>
                  </a:cubicBezTo>
                  <a:lnTo>
                    <a:pt x="4380" y="1371"/>
                  </a:lnTo>
                  <a:cubicBezTo>
                    <a:pt x="5190" y="1371"/>
                    <a:pt x="5987" y="1249"/>
                    <a:pt x="6748" y="1028"/>
                  </a:cubicBezTo>
                  <a:cubicBezTo>
                    <a:pt x="7975" y="684"/>
                    <a:pt x="8613" y="218"/>
                    <a:pt x="8637" y="206"/>
                  </a:cubicBezTo>
                  <a:cubicBezTo>
                    <a:pt x="8686" y="169"/>
                    <a:pt x="8699" y="96"/>
                    <a:pt x="8662" y="46"/>
                  </a:cubicBezTo>
                  <a:cubicBezTo>
                    <a:pt x="8639" y="17"/>
                    <a:pt x="8604" y="0"/>
                    <a:pt x="8568" y="0"/>
                  </a:cubicBezTo>
                  <a:cubicBezTo>
                    <a:pt x="8545" y="0"/>
                    <a:pt x="8522" y="7"/>
                    <a:pt x="8502" y="22"/>
                  </a:cubicBezTo>
                  <a:cubicBezTo>
                    <a:pt x="8490" y="22"/>
                    <a:pt x="7877" y="476"/>
                    <a:pt x="6686" y="819"/>
                  </a:cubicBezTo>
                  <a:cubicBezTo>
                    <a:pt x="5938" y="1028"/>
                    <a:pt x="5165" y="1138"/>
                    <a:pt x="4380" y="1151"/>
                  </a:cubicBezTo>
                  <a:cubicBezTo>
                    <a:pt x="3570" y="1151"/>
                    <a:pt x="2773" y="1040"/>
                    <a:pt x="2000" y="819"/>
                  </a:cubicBezTo>
                  <a:cubicBezTo>
                    <a:pt x="822" y="476"/>
                    <a:pt x="196" y="22"/>
                    <a:pt x="196" y="22"/>
                  </a:cubicBezTo>
                  <a:cubicBezTo>
                    <a:pt x="172" y="7"/>
                    <a:pt x="148" y="0"/>
                    <a:pt x="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0"/>
            <p:cNvSpPr/>
            <p:nvPr/>
          </p:nvSpPr>
          <p:spPr>
            <a:xfrm>
              <a:off x="4736494" y="2122274"/>
              <a:ext cx="51430" cy="57871"/>
            </a:xfrm>
            <a:custGeom>
              <a:avLst/>
              <a:gdLst/>
              <a:ahLst/>
              <a:cxnLst/>
              <a:rect l="l" t="t" r="r" b="b"/>
              <a:pathLst>
                <a:path w="1669" h="1878" extrusionOk="0">
                  <a:moveTo>
                    <a:pt x="479" y="1"/>
                  </a:moveTo>
                  <a:cubicBezTo>
                    <a:pt x="331" y="1"/>
                    <a:pt x="196" y="62"/>
                    <a:pt x="98" y="173"/>
                  </a:cubicBezTo>
                  <a:cubicBezTo>
                    <a:pt x="37" y="259"/>
                    <a:pt x="0" y="357"/>
                    <a:pt x="0" y="479"/>
                  </a:cubicBezTo>
                  <a:lnTo>
                    <a:pt x="0" y="1878"/>
                  </a:lnTo>
                  <a:lnTo>
                    <a:pt x="1669" y="1878"/>
                  </a:lnTo>
                  <a:lnTo>
                    <a:pt x="1669" y="479"/>
                  </a:lnTo>
                  <a:cubicBezTo>
                    <a:pt x="1669" y="344"/>
                    <a:pt x="1620" y="222"/>
                    <a:pt x="1534" y="136"/>
                  </a:cubicBezTo>
                  <a:cubicBezTo>
                    <a:pt x="1448" y="50"/>
                    <a:pt x="1325" y="1"/>
                    <a:pt x="1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0"/>
            <p:cNvSpPr/>
            <p:nvPr/>
          </p:nvSpPr>
          <p:spPr>
            <a:xfrm>
              <a:off x="4748203" y="2132875"/>
              <a:ext cx="7211" cy="57100"/>
            </a:xfrm>
            <a:custGeom>
              <a:avLst/>
              <a:gdLst/>
              <a:ahLst/>
              <a:cxnLst/>
              <a:rect l="l" t="t" r="r" b="b"/>
              <a:pathLst>
                <a:path w="234" h="1853" extrusionOk="0">
                  <a:moveTo>
                    <a:pt x="111" y="0"/>
                  </a:moveTo>
                  <a:cubicBezTo>
                    <a:pt x="50" y="0"/>
                    <a:pt x="0" y="62"/>
                    <a:pt x="0" y="123"/>
                  </a:cubicBezTo>
                  <a:lnTo>
                    <a:pt x="0" y="1730"/>
                  </a:lnTo>
                  <a:cubicBezTo>
                    <a:pt x="0" y="1804"/>
                    <a:pt x="50" y="1853"/>
                    <a:pt x="111" y="1853"/>
                  </a:cubicBezTo>
                  <a:cubicBezTo>
                    <a:pt x="172" y="1853"/>
                    <a:pt x="234" y="1804"/>
                    <a:pt x="234" y="1730"/>
                  </a:cubicBezTo>
                  <a:lnTo>
                    <a:pt x="234" y="123"/>
                  </a:lnTo>
                  <a:cubicBezTo>
                    <a:pt x="234" y="62"/>
                    <a:pt x="172"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0"/>
            <p:cNvSpPr/>
            <p:nvPr/>
          </p:nvSpPr>
          <p:spPr>
            <a:xfrm>
              <a:off x="4768603" y="2132875"/>
              <a:ext cx="6841" cy="57100"/>
            </a:xfrm>
            <a:custGeom>
              <a:avLst/>
              <a:gdLst/>
              <a:ahLst/>
              <a:cxnLst/>
              <a:rect l="l" t="t" r="r" b="b"/>
              <a:pathLst>
                <a:path w="222" h="1853" extrusionOk="0">
                  <a:moveTo>
                    <a:pt x="111" y="0"/>
                  </a:moveTo>
                  <a:cubicBezTo>
                    <a:pt x="50" y="0"/>
                    <a:pt x="1" y="62"/>
                    <a:pt x="1" y="123"/>
                  </a:cubicBezTo>
                  <a:lnTo>
                    <a:pt x="1" y="1730"/>
                  </a:lnTo>
                  <a:cubicBezTo>
                    <a:pt x="1" y="1804"/>
                    <a:pt x="50" y="1853"/>
                    <a:pt x="111" y="1853"/>
                  </a:cubicBezTo>
                  <a:cubicBezTo>
                    <a:pt x="173" y="1853"/>
                    <a:pt x="222" y="1804"/>
                    <a:pt x="222" y="1730"/>
                  </a:cubicBezTo>
                  <a:lnTo>
                    <a:pt x="222" y="123"/>
                  </a:lnTo>
                  <a:cubicBezTo>
                    <a:pt x="222" y="62"/>
                    <a:pt x="173"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0"/>
            <p:cNvSpPr/>
            <p:nvPr/>
          </p:nvSpPr>
          <p:spPr>
            <a:xfrm>
              <a:off x="4713783" y="2176355"/>
              <a:ext cx="96081" cy="43881"/>
            </a:xfrm>
            <a:custGeom>
              <a:avLst/>
              <a:gdLst/>
              <a:ahLst/>
              <a:cxnLst/>
              <a:rect l="l" t="t" r="r" b="b"/>
              <a:pathLst>
                <a:path w="3118" h="1424" extrusionOk="0">
                  <a:moveTo>
                    <a:pt x="737" y="0"/>
                  </a:moveTo>
                  <a:cubicBezTo>
                    <a:pt x="541" y="0"/>
                    <a:pt x="357" y="86"/>
                    <a:pt x="222" y="209"/>
                  </a:cubicBezTo>
                  <a:cubicBezTo>
                    <a:pt x="87" y="344"/>
                    <a:pt x="1" y="516"/>
                    <a:pt x="1" y="712"/>
                  </a:cubicBezTo>
                  <a:cubicBezTo>
                    <a:pt x="1" y="933"/>
                    <a:pt x="99" y="1117"/>
                    <a:pt x="259" y="1252"/>
                  </a:cubicBezTo>
                  <a:cubicBezTo>
                    <a:pt x="394" y="1362"/>
                    <a:pt x="553" y="1423"/>
                    <a:pt x="737" y="1423"/>
                  </a:cubicBezTo>
                  <a:lnTo>
                    <a:pt x="2381" y="1423"/>
                  </a:lnTo>
                  <a:cubicBezTo>
                    <a:pt x="2541" y="1423"/>
                    <a:pt x="2700" y="1374"/>
                    <a:pt x="2823" y="1289"/>
                  </a:cubicBezTo>
                  <a:cubicBezTo>
                    <a:pt x="2995" y="1154"/>
                    <a:pt x="3117" y="945"/>
                    <a:pt x="3117" y="712"/>
                  </a:cubicBezTo>
                  <a:cubicBezTo>
                    <a:pt x="3117" y="516"/>
                    <a:pt x="3031" y="344"/>
                    <a:pt x="2896" y="209"/>
                  </a:cubicBezTo>
                  <a:cubicBezTo>
                    <a:pt x="2774" y="86"/>
                    <a:pt x="2590" y="0"/>
                    <a:pt x="23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0"/>
            <p:cNvSpPr/>
            <p:nvPr/>
          </p:nvSpPr>
          <p:spPr>
            <a:xfrm>
              <a:off x="4730053" y="2217185"/>
              <a:ext cx="64311" cy="6440"/>
            </a:xfrm>
            <a:custGeom>
              <a:avLst/>
              <a:gdLst/>
              <a:ahLst/>
              <a:cxnLst/>
              <a:rect l="l" t="t" r="r" b="b"/>
              <a:pathLst>
                <a:path w="2087" h="209" extrusionOk="0">
                  <a:moveTo>
                    <a:pt x="111" y="0"/>
                  </a:moveTo>
                  <a:cubicBezTo>
                    <a:pt x="50" y="0"/>
                    <a:pt x="1" y="49"/>
                    <a:pt x="1" y="98"/>
                  </a:cubicBezTo>
                  <a:cubicBezTo>
                    <a:pt x="1" y="160"/>
                    <a:pt x="50" y="209"/>
                    <a:pt x="111" y="209"/>
                  </a:cubicBezTo>
                  <a:lnTo>
                    <a:pt x="1976" y="209"/>
                  </a:lnTo>
                  <a:cubicBezTo>
                    <a:pt x="2037" y="209"/>
                    <a:pt x="2086" y="160"/>
                    <a:pt x="2086" y="98"/>
                  </a:cubicBezTo>
                  <a:cubicBezTo>
                    <a:pt x="2086" y="49"/>
                    <a:pt x="2037"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6" name="Google Shape;2006;p40"/>
          <p:cNvGrpSpPr/>
          <p:nvPr/>
        </p:nvGrpSpPr>
        <p:grpSpPr>
          <a:xfrm rot="-900261">
            <a:off x="68393" y="171896"/>
            <a:ext cx="865536" cy="360923"/>
            <a:chOff x="966463" y="681858"/>
            <a:chExt cx="872588" cy="363864"/>
          </a:xfrm>
        </p:grpSpPr>
        <p:sp>
          <p:nvSpPr>
            <p:cNvPr id="2007" name="Google Shape;2007;p40"/>
            <p:cNvSpPr/>
            <p:nvPr/>
          </p:nvSpPr>
          <p:spPr>
            <a:xfrm>
              <a:off x="1499532" y="681858"/>
              <a:ext cx="329690" cy="104401"/>
            </a:xfrm>
            <a:custGeom>
              <a:avLst/>
              <a:gdLst/>
              <a:ahLst/>
              <a:cxnLst/>
              <a:rect l="l" t="t" r="r" b="b"/>
              <a:pathLst>
                <a:path w="10699" h="3388" extrusionOk="0">
                  <a:moveTo>
                    <a:pt x="6839" y="1"/>
                  </a:moveTo>
                  <a:cubicBezTo>
                    <a:pt x="5582" y="1"/>
                    <a:pt x="5522" y="2148"/>
                    <a:pt x="5522" y="2148"/>
                  </a:cubicBezTo>
                  <a:cubicBezTo>
                    <a:pt x="5522" y="2148"/>
                    <a:pt x="5476" y="65"/>
                    <a:pt x="4256" y="65"/>
                  </a:cubicBezTo>
                  <a:cubicBezTo>
                    <a:pt x="4209" y="65"/>
                    <a:pt x="4161" y="69"/>
                    <a:pt x="4111" y="75"/>
                  </a:cubicBezTo>
                  <a:cubicBezTo>
                    <a:pt x="2865" y="232"/>
                    <a:pt x="3004" y="1863"/>
                    <a:pt x="3071" y="2338"/>
                  </a:cubicBezTo>
                  <a:lnTo>
                    <a:pt x="3071" y="2338"/>
                  </a:lnTo>
                  <a:cubicBezTo>
                    <a:pt x="2992" y="1913"/>
                    <a:pt x="2666" y="587"/>
                    <a:pt x="1669" y="587"/>
                  </a:cubicBezTo>
                  <a:cubicBezTo>
                    <a:pt x="1588" y="587"/>
                    <a:pt x="1502" y="596"/>
                    <a:pt x="1412" y="615"/>
                  </a:cubicBezTo>
                  <a:cubicBezTo>
                    <a:pt x="1" y="897"/>
                    <a:pt x="774" y="3203"/>
                    <a:pt x="774" y="3203"/>
                  </a:cubicBezTo>
                  <a:cubicBezTo>
                    <a:pt x="774" y="3203"/>
                    <a:pt x="7448" y="3387"/>
                    <a:pt x="8650" y="3387"/>
                  </a:cubicBezTo>
                  <a:cubicBezTo>
                    <a:pt x="9840" y="3387"/>
                    <a:pt x="10564" y="2467"/>
                    <a:pt x="10564" y="2467"/>
                  </a:cubicBezTo>
                  <a:cubicBezTo>
                    <a:pt x="10564" y="2467"/>
                    <a:pt x="10699" y="357"/>
                    <a:pt x="9570" y="185"/>
                  </a:cubicBezTo>
                  <a:cubicBezTo>
                    <a:pt x="9531" y="180"/>
                    <a:pt x="9492" y="177"/>
                    <a:pt x="9454" y="177"/>
                  </a:cubicBezTo>
                  <a:cubicBezTo>
                    <a:pt x="8426" y="177"/>
                    <a:pt x="8049" y="2197"/>
                    <a:pt x="8049" y="2197"/>
                  </a:cubicBezTo>
                  <a:cubicBezTo>
                    <a:pt x="8049" y="2197"/>
                    <a:pt x="8159" y="38"/>
                    <a:pt x="6871" y="1"/>
                  </a:cubicBezTo>
                  <a:cubicBezTo>
                    <a:pt x="6860" y="1"/>
                    <a:pt x="6850" y="1"/>
                    <a:pt x="6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0"/>
            <p:cNvSpPr/>
            <p:nvPr/>
          </p:nvSpPr>
          <p:spPr>
            <a:xfrm>
              <a:off x="1761521" y="705678"/>
              <a:ext cx="52201" cy="59042"/>
            </a:xfrm>
            <a:custGeom>
              <a:avLst/>
              <a:gdLst/>
              <a:ahLst/>
              <a:cxnLst/>
              <a:rect l="l" t="t" r="r" b="b"/>
              <a:pathLst>
                <a:path w="1694" h="1916" extrusionOk="0">
                  <a:moveTo>
                    <a:pt x="989" y="1"/>
                  </a:moveTo>
                  <a:cubicBezTo>
                    <a:pt x="351" y="1"/>
                    <a:pt x="37" y="1328"/>
                    <a:pt x="13" y="1473"/>
                  </a:cubicBezTo>
                  <a:cubicBezTo>
                    <a:pt x="1" y="1535"/>
                    <a:pt x="38" y="1584"/>
                    <a:pt x="87" y="1596"/>
                  </a:cubicBezTo>
                  <a:cubicBezTo>
                    <a:pt x="95" y="1598"/>
                    <a:pt x="103" y="1598"/>
                    <a:pt x="110" y="1598"/>
                  </a:cubicBezTo>
                  <a:cubicBezTo>
                    <a:pt x="160" y="1598"/>
                    <a:pt x="199" y="1565"/>
                    <a:pt x="209" y="1522"/>
                  </a:cubicBezTo>
                  <a:cubicBezTo>
                    <a:pt x="295" y="1181"/>
                    <a:pt x="586" y="210"/>
                    <a:pt x="987" y="210"/>
                  </a:cubicBezTo>
                  <a:cubicBezTo>
                    <a:pt x="990" y="210"/>
                    <a:pt x="992" y="210"/>
                    <a:pt x="995" y="210"/>
                  </a:cubicBezTo>
                  <a:cubicBezTo>
                    <a:pt x="1350" y="222"/>
                    <a:pt x="1485" y="1289"/>
                    <a:pt x="1485" y="1817"/>
                  </a:cubicBezTo>
                  <a:cubicBezTo>
                    <a:pt x="1485" y="1866"/>
                    <a:pt x="1534" y="1915"/>
                    <a:pt x="1596" y="1915"/>
                  </a:cubicBezTo>
                  <a:cubicBezTo>
                    <a:pt x="1645" y="1915"/>
                    <a:pt x="1694" y="1866"/>
                    <a:pt x="1694" y="1805"/>
                  </a:cubicBezTo>
                  <a:cubicBezTo>
                    <a:pt x="1694" y="1633"/>
                    <a:pt x="1657" y="26"/>
                    <a:pt x="1007" y="1"/>
                  </a:cubicBezTo>
                  <a:cubicBezTo>
                    <a:pt x="1001" y="1"/>
                    <a:pt x="995" y="1"/>
                    <a:pt x="9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0"/>
            <p:cNvSpPr/>
            <p:nvPr/>
          </p:nvSpPr>
          <p:spPr>
            <a:xfrm>
              <a:off x="1682142" y="698128"/>
              <a:ext cx="52940" cy="57871"/>
            </a:xfrm>
            <a:custGeom>
              <a:avLst/>
              <a:gdLst/>
              <a:ahLst/>
              <a:cxnLst/>
              <a:rect l="l" t="t" r="r" b="b"/>
              <a:pathLst>
                <a:path w="1718" h="1878" extrusionOk="0">
                  <a:moveTo>
                    <a:pt x="921" y="1"/>
                  </a:moveTo>
                  <a:cubicBezTo>
                    <a:pt x="270" y="25"/>
                    <a:pt x="37" y="1375"/>
                    <a:pt x="13" y="1534"/>
                  </a:cubicBezTo>
                  <a:cubicBezTo>
                    <a:pt x="0" y="1583"/>
                    <a:pt x="37" y="1645"/>
                    <a:pt x="99" y="1657"/>
                  </a:cubicBezTo>
                  <a:cubicBezTo>
                    <a:pt x="160" y="1657"/>
                    <a:pt x="209" y="1620"/>
                    <a:pt x="221" y="1559"/>
                  </a:cubicBezTo>
                  <a:cubicBezTo>
                    <a:pt x="270" y="1215"/>
                    <a:pt x="528" y="222"/>
                    <a:pt x="921" y="209"/>
                  </a:cubicBezTo>
                  <a:cubicBezTo>
                    <a:pt x="1276" y="209"/>
                    <a:pt x="1473" y="1264"/>
                    <a:pt x="1509" y="1780"/>
                  </a:cubicBezTo>
                  <a:cubicBezTo>
                    <a:pt x="1509" y="1841"/>
                    <a:pt x="1559" y="1878"/>
                    <a:pt x="1608" y="1878"/>
                  </a:cubicBezTo>
                  <a:lnTo>
                    <a:pt x="1620" y="1878"/>
                  </a:lnTo>
                  <a:cubicBezTo>
                    <a:pt x="1681" y="1878"/>
                    <a:pt x="1718" y="1829"/>
                    <a:pt x="1718" y="1767"/>
                  </a:cubicBezTo>
                  <a:cubicBezTo>
                    <a:pt x="1706" y="1583"/>
                    <a:pt x="1571" y="1"/>
                    <a:pt x="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0"/>
            <p:cNvSpPr/>
            <p:nvPr/>
          </p:nvSpPr>
          <p:spPr>
            <a:xfrm>
              <a:off x="1607292" y="699823"/>
              <a:ext cx="53711" cy="54666"/>
            </a:xfrm>
            <a:custGeom>
              <a:avLst/>
              <a:gdLst/>
              <a:ahLst/>
              <a:cxnLst/>
              <a:rect l="l" t="t" r="r" b="b"/>
              <a:pathLst>
                <a:path w="1743" h="1774" extrusionOk="0">
                  <a:moveTo>
                    <a:pt x="722" y="0"/>
                  </a:moveTo>
                  <a:cubicBezTo>
                    <a:pt x="698" y="0"/>
                    <a:pt x="675" y="2"/>
                    <a:pt x="650" y="7"/>
                  </a:cubicBezTo>
                  <a:cubicBezTo>
                    <a:pt x="12" y="130"/>
                    <a:pt x="0" y="1504"/>
                    <a:pt x="0" y="1663"/>
                  </a:cubicBezTo>
                  <a:cubicBezTo>
                    <a:pt x="0" y="1725"/>
                    <a:pt x="49" y="1774"/>
                    <a:pt x="111" y="1774"/>
                  </a:cubicBezTo>
                  <a:cubicBezTo>
                    <a:pt x="172" y="1774"/>
                    <a:pt x="209" y="1725"/>
                    <a:pt x="209" y="1663"/>
                  </a:cubicBezTo>
                  <a:cubicBezTo>
                    <a:pt x="209" y="1308"/>
                    <a:pt x="295" y="289"/>
                    <a:pt x="687" y="216"/>
                  </a:cubicBezTo>
                  <a:cubicBezTo>
                    <a:pt x="698" y="214"/>
                    <a:pt x="708" y="213"/>
                    <a:pt x="718" y="213"/>
                  </a:cubicBezTo>
                  <a:cubicBezTo>
                    <a:pt x="1063" y="213"/>
                    <a:pt x="1402" y="1187"/>
                    <a:pt x="1522" y="1676"/>
                  </a:cubicBezTo>
                  <a:cubicBezTo>
                    <a:pt x="1532" y="1718"/>
                    <a:pt x="1571" y="1752"/>
                    <a:pt x="1621" y="1752"/>
                  </a:cubicBezTo>
                  <a:cubicBezTo>
                    <a:pt x="1628" y="1752"/>
                    <a:pt x="1636" y="1751"/>
                    <a:pt x="1644" y="1749"/>
                  </a:cubicBezTo>
                  <a:cubicBezTo>
                    <a:pt x="1706" y="1737"/>
                    <a:pt x="1742" y="1676"/>
                    <a:pt x="1718" y="1627"/>
                  </a:cubicBezTo>
                  <a:cubicBezTo>
                    <a:pt x="1682" y="1450"/>
                    <a:pt x="1318" y="0"/>
                    <a:pt x="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0"/>
            <p:cNvSpPr/>
            <p:nvPr/>
          </p:nvSpPr>
          <p:spPr>
            <a:xfrm>
              <a:off x="1524862" y="714768"/>
              <a:ext cx="60521" cy="57131"/>
            </a:xfrm>
            <a:custGeom>
              <a:avLst/>
              <a:gdLst/>
              <a:ahLst/>
              <a:cxnLst/>
              <a:rect l="l" t="t" r="r" b="b"/>
              <a:pathLst>
                <a:path w="1964" h="1854" extrusionOk="0">
                  <a:moveTo>
                    <a:pt x="738" y="0"/>
                  </a:moveTo>
                  <a:cubicBezTo>
                    <a:pt x="692" y="0"/>
                    <a:pt x="647" y="8"/>
                    <a:pt x="602" y="25"/>
                  </a:cubicBezTo>
                  <a:cubicBezTo>
                    <a:pt x="1" y="258"/>
                    <a:pt x="234" y="1608"/>
                    <a:pt x="258" y="1767"/>
                  </a:cubicBezTo>
                  <a:cubicBezTo>
                    <a:pt x="271" y="1816"/>
                    <a:pt x="307" y="1853"/>
                    <a:pt x="356" y="1853"/>
                  </a:cubicBezTo>
                  <a:lnTo>
                    <a:pt x="381" y="1853"/>
                  </a:lnTo>
                  <a:cubicBezTo>
                    <a:pt x="442" y="1841"/>
                    <a:pt x="479" y="1792"/>
                    <a:pt x="467" y="1730"/>
                  </a:cubicBezTo>
                  <a:cubicBezTo>
                    <a:pt x="405" y="1387"/>
                    <a:pt x="307" y="369"/>
                    <a:pt x="675" y="221"/>
                  </a:cubicBezTo>
                  <a:cubicBezTo>
                    <a:pt x="696" y="214"/>
                    <a:pt x="716" y="210"/>
                    <a:pt x="738" y="210"/>
                  </a:cubicBezTo>
                  <a:cubicBezTo>
                    <a:pt x="1071" y="210"/>
                    <a:pt x="1559" y="1060"/>
                    <a:pt x="1755" y="1510"/>
                  </a:cubicBezTo>
                  <a:cubicBezTo>
                    <a:pt x="1773" y="1546"/>
                    <a:pt x="1811" y="1568"/>
                    <a:pt x="1849" y="1568"/>
                  </a:cubicBezTo>
                  <a:cubicBezTo>
                    <a:pt x="1863" y="1568"/>
                    <a:pt x="1877" y="1565"/>
                    <a:pt x="1890" y="1559"/>
                  </a:cubicBezTo>
                  <a:cubicBezTo>
                    <a:pt x="1939" y="1534"/>
                    <a:pt x="1964" y="1473"/>
                    <a:pt x="1939" y="1424"/>
                  </a:cubicBezTo>
                  <a:cubicBezTo>
                    <a:pt x="1871" y="1265"/>
                    <a:pt x="1308" y="0"/>
                    <a:pt x="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0"/>
            <p:cNvSpPr/>
            <p:nvPr/>
          </p:nvSpPr>
          <p:spPr>
            <a:xfrm>
              <a:off x="1428072" y="792823"/>
              <a:ext cx="336900" cy="195367"/>
            </a:xfrm>
            <a:custGeom>
              <a:avLst/>
              <a:gdLst/>
              <a:ahLst/>
              <a:cxnLst/>
              <a:rect l="l" t="t" r="r" b="b"/>
              <a:pathLst>
                <a:path w="10933" h="6340" extrusionOk="0">
                  <a:moveTo>
                    <a:pt x="7013" y="949"/>
                  </a:moveTo>
                  <a:cubicBezTo>
                    <a:pt x="8255" y="949"/>
                    <a:pt x="9190" y="1160"/>
                    <a:pt x="9190" y="1160"/>
                  </a:cubicBezTo>
                  <a:cubicBezTo>
                    <a:pt x="9190" y="1160"/>
                    <a:pt x="8859" y="4461"/>
                    <a:pt x="5411" y="5246"/>
                  </a:cubicBezTo>
                  <a:cubicBezTo>
                    <a:pt x="4953" y="5351"/>
                    <a:pt x="4547" y="5397"/>
                    <a:pt x="4186" y="5397"/>
                  </a:cubicBezTo>
                  <a:cubicBezTo>
                    <a:pt x="1987" y="5397"/>
                    <a:pt x="1498" y="3712"/>
                    <a:pt x="1498" y="3712"/>
                  </a:cubicBezTo>
                  <a:cubicBezTo>
                    <a:pt x="2655" y="1413"/>
                    <a:pt x="5172" y="949"/>
                    <a:pt x="7013" y="949"/>
                  </a:cubicBezTo>
                  <a:close/>
                  <a:moveTo>
                    <a:pt x="7837" y="0"/>
                  </a:moveTo>
                  <a:cubicBezTo>
                    <a:pt x="5223" y="0"/>
                    <a:pt x="1648" y="660"/>
                    <a:pt x="1" y="3933"/>
                  </a:cubicBezTo>
                  <a:cubicBezTo>
                    <a:pt x="1" y="3933"/>
                    <a:pt x="691" y="6340"/>
                    <a:pt x="3830" y="6340"/>
                  </a:cubicBezTo>
                  <a:cubicBezTo>
                    <a:pt x="4339" y="6340"/>
                    <a:pt x="4913" y="6277"/>
                    <a:pt x="5559" y="6129"/>
                  </a:cubicBezTo>
                  <a:cubicBezTo>
                    <a:pt x="10466" y="5001"/>
                    <a:pt x="10932" y="302"/>
                    <a:pt x="10932" y="302"/>
                  </a:cubicBezTo>
                  <a:cubicBezTo>
                    <a:pt x="10932" y="302"/>
                    <a:pt x="9604" y="0"/>
                    <a:pt x="7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0"/>
            <p:cNvSpPr/>
            <p:nvPr/>
          </p:nvSpPr>
          <p:spPr>
            <a:xfrm>
              <a:off x="1382343" y="737325"/>
              <a:ext cx="456709" cy="308397"/>
            </a:xfrm>
            <a:custGeom>
              <a:avLst/>
              <a:gdLst/>
              <a:ahLst/>
              <a:cxnLst/>
              <a:rect l="l" t="t" r="r" b="b"/>
              <a:pathLst>
                <a:path w="14821" h="10008" extrusionOk="0">
                  <a:moveTo>
                    <a:pt x="8587" y="2213"/>
                  </a:moveTo>
                  <a:cubicBezTo>
                    <a:pt x="10134" y="2213"/>
                    <a:pt x="11337" y="2520"/>
                    <a:pt x="11337" y="2520"/>
                  </a:cubicBezTo>
                  <a:cubicBezTo>
                    <a:pt x="11337" y="2520"/>
                    <a:pt x="11091" y="6654"/>
                    <a:pt x="7092" y="7464"/>
                  </a:cubicBezTo>
                  <a:cubicBezTo>
                    <a:pt x="6571" y="7568"/>
                    <a:pt x="6107" y="7613"/>
                    <a:pt x="5694" y="7613"/>
                  </a:cubicBezTo>
                  <a:cubicBezTo>
                    <a:pt x="2937" y="7613"/>
                    <a:pt x="2454" y="5599"/>
                    <a:pt x="2454" y="5599"/>
                  </a:cubicBezTo>
                  <a:cubicBezTo>
                    <a:pt x="3643" y="2800"/>
                    <a:pt x="6445" y="2213"/>
                    <a:pt x="8587" y="2213"/>
                  </a:cubicBezTo>
                  <a:close/>
                  <a:moveTo>
                    <a:pt x="9573" y="0"/>
                  </a:moveTo>
                  <a:cubicBezTo>
                    <a:pt x="6195" y="0"/>
                    <a:pt x="1940" y="1068"/>
                    <a:pt x="0" y="5906"/>
                  </a:cubicBezTo>
                  <a:cubicBezTo>
                    <a:pt x="0" y="5906"/>
                    <a:pt x="794" y="10008"/>
                    <a:pt x="5472" y="10008"/>
                  </a:cubicBezTo>
                  <a:cubicBezTo>
                    <a:pt x="6063" y="10008"/>
                    <a:pt x="6715" y="9942"/>
                    <a:pt x="7435" y="9795"/>
                  </a:cubicBezTo>
                  <a:cubicBezTo>
                    <a:pt x="14821" y="8274"/>
                    <a:pt x="14367" y="667"/>
                    <a:pt x="14367" y="667"/>
                  </a:cubicBezTo>
                  <a:cubicBezTo>
                    <a:pt x="14367" y="667"/>
                    <a:pt x="12244" y="0"/>
                    <a:pt x="95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0"/>
            <p:cNvSpPr/>
            <p:nvPr/>
          </p:nvSpPr>
          <p:spPr>
            <a:xfrm>
              <a:off x="1752831" y="767709"/>
              <a:ext cx="52971" cy="52940"/>
            </a:xfrm>
            <a:custGeom>
              <a:avLst/>
              <a:gdLst/>
              <a:ahLst/>
              <a:cxnLst/>
              <a:rect l="l" t="t" r="r" b="b"/>
              <a:pathLst>
                <a:path w="1719" h="1718" extrusionOk="0">
                  <a:moveTo>
                    <a:pt x="859" y="0"/>
                  </a:moveTo>
                  <a:cubicBezTo>
                    <a:pt x="393" y="0"/>
                    <a:pt x="1" y="381"/>
                    <a:pt x="1" y="859"/>
                  </a:cubicBezTo>
                  <a:cubicBezTo>
                    <a:pt x="1" y="1325"/>
                    <a:pt x="393" y="1718"/>
                    <a:pt x="859" y="1718"/>
                  </a:cubicBezTo>
                  <a:cubicBezTo>
                    <a:pt x="1338" y="1718"/>
                    <a:pt x="1718" y="1325"/>
                    <a:pt x="1718" y="859"/>
                  </a:cubicBezTo>
                  <a:cubicBezTo>
                    <a:pt x="1718" y="381"/>
                    <a:pt x="1338" y="0"/>
                    <a:pt x="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0"/>
            <p:cNvSpPr/>
            <p:nvPr/>
          </p:nvSpPr>
          <p:spPr>
            <a:xfrm>
              <a:off x="1696871" y="757478"/>
              <a:ext cx="28781" cy="28781"/>
            </a:xfrm>
            <a:custGeom>
              <a:avLst/>
              <a:gdLst/>
              <a:ahLst/>
              <a:cxnLst/>
              <a:rect l="l" t="t" r="r" b="b"/>
              <a:pathLst>
                <a:path w="934" h="934" extrusionOk="0">
                  <a:moveTo>
                    <a:pt x="467" y="1"/>
                  </a:moveTo>
                  <a:cubicBezTo>
                    <a:pt x="209" y="1"/>
                    <a:pt x="1" y="210"/>
                    <a:pt x="1" y="467"/>
                  </a:cubicBezTo>
                  <a:cubicBezTo>
                    <a:pt x="1" y="725"/>
                    <a:pt x="209" y="933"/>
                    <a:pt x="467" y="933"/>
                  </a:cubicBezTo>
                  <a:cubicBezTo>
                    <a:pt x="725" y="933"/>
                    <a:pt x="933" y="725"/>
                    <a:pt x="933" y="467"/>
                  </a:cubicBezTo>
                  <a:cubicBezTo>
                    <a:pt x="933" y="210"/>
                    <a:pt x="725"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0"/>
            <p:cNvSpPr/>
            <p:nvPr/>
          </p:nvSpPr>
          <p:spPr>
            <a:xfrm>
              <a:off x="1750582" y="847458"/>
              <a:ext cx="28750" cy="28781"/>
            </a:xfrm>
            <a:custGeom>
              <a:avLst/>
              <a:gdLst/>
              <a:ahLst/>
              <a:cxnLst/>
              <a:rect l="l" t="t" r="r" b="b"/>
              <a:pathLst>
                <a:path w="933" h="934" extrusionOk="0">
                  <a:moveTo>
                    <a:pt x="466" y="1"/>
                  </a:moveTo>
                  <a:cubicBezTo>
                    <a:pt x="209" y="1"/>
                    <a:pt x="0" y="209"/>
                    <a:pt x="0" y="467"/>
                  </a:cubicBezTo>
                  <a:cubicBezTo>
                    <a:pt x="0" y="725"/>
                    <a:pt x="209" y="933"/>
                    <a:pt x="466" y="933"/>
                  </a:cubicBezTo>
                  <a:cubicBezTo>
                    <a:pt x="724" y="933"/>
                    <a:pt x="932" y="725"/>
                    <a:pt x="932" y="467"/>
                  </a:cubicBezTo>
                  <a:cubicBezTo>
                    <a:pt x="932" y="209"/>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0"/>
            <p:cNvSpPr/>
            <p:nvPr/>
          </p:nvSpPr>
          <p:spPr>
            <a:xfrm>
              <a:off x="1721831" y="90834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0"/>
            <p:cNvSpPr/>
            <p:nvPr/>
          </p:nvSpPr>
          <p:spPr>
            <a:xfrm>
              <a:off x="1668152" y="954448"/>
              <a:ext cx="28381" cy="28781"/>
            </a:xfrm>
            <a:custGeom>
              <a:avLst/>
              <a:gdLst/>
              <a:ahLst/>
              <a:cxnLst/>
              <a:rect l="l" t="t" r="r" b="b"/>
              <a:pathLst>
                <a:path w="921" h="934" extrusionOk="0">
                  <a:moveTo>
                    <a:pt x="467" y="1"/>
                  </a:moveTo>
                  <a:cubicBezTo>
                    <a:pt x="209" y="1"/>
                    <a:pt x="0" y="210"/>
                    <a:pt x="0" y="467"/>
                  </a:cubicBezTo>
                  <a:cubicBezTo>
                    <a:pt x="0" y="725"/>
                    <a:pt x="209" y="933"/>
                    <a:pt x="467" y="933"/>
                  </a:cubicBezTo>
                  <a:cubicBezTo>
                    <a:pt x="712" y="933"/>
                    <a:pt x="921" y="725"/>
                    <a:pt x="921" y="467"/>
                  </a:cubicBezTo>
                  <a:cubicBezTo>
                    <a:pt x="921" y="210"/>
                    <a:pt x="712"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0"/>
            <p:cNvSpPr/>
            <p:nvPr/>
          </p:nvSpPr>
          <p:spPr>
            <a:xfrm>
              <a:off x="1625442" y="757478"/>
              <a:ext cx="28750" cy="28781"/>
            </a:xfrm>
            <a:custGeom>
              <a:avLst/>
              <a:gdLst/>
              <a:ahLst/>
              <a:cxnLst/>
              <a:rect l="l" t="t" r="r" b="b"/>
              <a:pathLst>
                <a:path w="933" h="934" extrusionOk="0">
                  <a:moveTo>
                    <a:pt x="466" y="1"/>
                  </a:moveTo>
                  <a:cubicBezTo>
                    <a:pt x="209" y="1"/>
                    <a:pt x="0" y="210"/>
                    <a:pt x="0" y="467"/>
                  </a:cubicBezTo>
                  <a:cubicBezTo>
                    <a:pt x="0" y="725"/>
                    <a:pt x="209" y="933"/>
                    <a:pt x="466" y="933"/>
                  </a:cubicBezTo>
                  <a:cubicBezTo>
                    <a:pt x="724" y="933"/>
                    <a:pt x="933" y="725"/>
                    <a:pt x="933" y="467"/>
                  </a:cubicBezTo>
                  <a:cubicBezTo>
                    <a:pt x="933" y="210"/>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0"/>
            <p:cNvSpPr/>
            <p:nvPr/>
          </p:nvSpPr>
          <p:spPr>
            <a:xfrm>
              <a:off x="1557372" y="767709"/>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0"/>
            <p:cNvSpPr/>
            <p:nvPr/>
          </p:nvSpPr>
          <p:spPr>
            <a:xfrm>
              <a:off x="1596692" y="986218"/>
              <a:ext cx="28781" cy="28750"/>
            </a:xfrm>
            <a:custGeom>
              <a:avLst/>
              <a:gdLst/>
              <a:ahLst/>
              <a:cxnLst/>
              <a:rect l="l" t="t" r="r" b="b"/>
              <a:pathLst>
                <a:path w="934" h="933" extrusionOk="0">
                  <a:moveTo>
                    <a:pt x="467" y="1"/>
                  </a:moveTo>
                  <a:cubicBezTo>
                    <a:pt x="209" y="1"/>
                    <a:pt x="1" y="209"/>
                    <a:pt x="1" y="467"/>
                  </a:cubicBezTo>
                  <a:cubicBezTo>
                    <a:pt x="1" y="724"/>
                    <a:pt x="209" y="933"/>
                    <a:pt x="467" y="933"/>
                  </a:cubicBezTo>
                  <a:cubicBezTo>
                    <a:pt x="725" y="933"/>
                    <a:pt x="933" y="724"/>
                    <a:pt x="933" y="467"/>
                  </a:cubicBezTo>
                  <a:cubicBezTo>
                    <a:pt x="933" y="209"/>
                    <a:pt x="725"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0"/>
            <p:cNvSpPr/>
            <p:nvPr/>
          </p:nvSpPr>
          <p:spPr>
            <a:xfrm>
              <a:off x="1519562" y="99265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0"/>
            <p:cNvSpPr/>
            <p:nvPr/>
          </p:nvSpPr>
          <p:spPr>
            <a:xfrm>
              <a:off x="1449242" y="96883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0"/>
            <p:cNvSpPr/>
            <p:nvPr/>
          </p:nvSpPr>
          <p:spPr>
            <a:xfrm>
              <a:off x="1490842" y="796428"/>
              <a:ext cx="28750" cy="28781"/>
            </a:xfrm>
            <a:custGeom>
              <a:avLst/>
              <a:gdLst/>
              <a:ahLst/>
              <a:cxnLst/>
              <a:rect l="l" t="t" r="r" b="b"/>
              <a:pathLst>
                <a:path w="933" h="934" extrusionOk="0">
                  <a:moveTo>
                    <a:pt x="467" y="1"/>
                  </a:moveTo>
                  <a:cubicBezTo>
                    <a:pt x="209" y="1"/>
                    <a:pt x="0" y="209"/>
                    <a:pt x="0" y="467"/>
                  </a:cubicBezTo>
                  <a:cubicBezTo>
                    <a:pt x="0" y="724"/>
                    <a:pt x="209" y="933"/>
                    <a:pt x="467" y="933"/>
                  </a:cubicBezTo>
                  <a:cubicBezTo>
                    <a:pt x="724" y="933"/>
                    <a:pt x="933" y="724"/>
                    <a:pt x="933" y="467"/>
                  </a:cubicBezTo>
                  <a:cubicBezTo>
                    <a:pt x="933" y="209"/>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0"/>
            <p:cNvSpPr/>
            <p:nvPr/>
          </p:nvSpPr>
          <p:spPr>
            <a:xfrm>
              <a:off x="1437532" y="839169"/>
              <a:ext cx="28750" cy="28750"/>
            </a:xfrm>
            <a:custGeom>
              <a:avLst/>
              <a:gdLst/>
              <a:ahLst/>
              <a:cxnLst/>
              <a:rect l="l" t="t" r="r" b="b"/>
              <a:pathLst>
                <a:path w="933" h="933" extrusionOk="0">
                  <a:moveTo>
                    <a:pt x="467" y="0"/>
                  </a:moveTo>
                  <a:cubicBezTo>
                    <a:pt x="209" y="0"/>
                    <a:pt x="1" y="221"/>
                    <a:pt x="1" y="466"/>
                  </a:cubicBezTo>
                  <a:cubicBezTo>
                    <a:pt x="1" y="724"/>
                    <a:pt x="209" y="932"/>
                    <a:pt x="467" y="932"/>
                  </a:cubicBezTo>
                  <a:cubicBezTo>
                    <a:pt x="724" y="932"/>
                    <a:pt x="933" y="724"/>
                    <a:pt x="933" y="466"/>
                  </a:cubicBezTo>
                  <a:cubicBezTo>
                    <a:pt x="933" y="221"/>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0"/>
            <p:cNvSpPr/>
            <p:nvPr/>
          </p:nvSpPr>
          <p:spPr>
            <a:xfrm>
              <a:off x="1730151" y="917038"/>
              <a:ext cx="11741" cy="11741"/>
            </a:xfrm>
            <a:custGeom>
              <a:avLst/>
              <a:gdLst/>
              <a:ahLst/>
              <a:cxnLst/>
              <a:rect l="l" t="t" r="r" b="b"/>
              <a:pathLst>
                <a:path w="381" h="381" extrusionOk="0">
                  <a:moveTo>
                    <a:pt x="197" y="0"/>
                  </a:moveTo>
                  <a:cubicBezTo>
                    <a:pt x="86" y="0"/>
                    <a:pt x="1" y="86"/>
                    <a:pt x="1" y="184"/>
                  </a:cubicBezTo>
                  <a:cubicBezTo>
                    <a:pt x="1" y="295"/>
                    <a:pt x="86" y="381"/>
                    <a:pt x="197" y="381"/>
                  </a:cubicBezTo>
                  <a:cubicBezTo>
                    <a:pt x="295" y="381"/>
                    <a:pt x="381" y="295"/>
                    <a:pt x="381" y="184"/>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0"/>
            <p:cNvSpPr/>
            <p:nvPr/>
          </p:nvSpPr>
          <p:spPr>
            <a:xfrm>
              <a:off x="1633731" y="765798"/>
              <a:ext cx="11771" cy="11771"/>
            </a:xfrm>
            <a:custGeom>
              <a:avLst/>
              <a:gdLst/>
              <a:ahLst/>
              <a:cxnLst/>
              <a:rect l="l" t="t" r="r" b="b"/>
              <a:pathLst>
                <a:path w="382" h="382" extrusionOk="0">
                  <a:moveTo>
                    <a:pt x="197" y="1"/>
                  </a:moveTo>
                  <a:cubicBezTo>
                    <a:pt x="87" y="1"/>
                    <a:pt x="1" y="87"/>
                    <a:pt x="1" y="197"/>
                  </a:cubicBezTo>
                  <a:cubicBezTo>
                    <a:pt x="1" y="308"/>
                    <a:pt x="87" y="381"/>
                    <a:pt x="197" y="381"/>
                  </a:cubicBezTo>
                  <a:cubicBezTo>
                    <a:pt x="295" y="381"/>
                    <a:pt x="381" y="308"/>
                    <a:pt x="381" y="197"/>
                  </a:cubicBezTo>
                  <a:cubicBezTo>
                    <a:pt x="381" y="87"/>
                    <a:pt x="295" y="1"/>
                    <a:pt x="1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0"/>
            <p:cNvSpPr/>
            <p:nvPr/>
          </p:nvSpPr>
          <p:spPr>
            <a:xfrm>
              <a:off x="1499532" y="805118"/>
              <a:ext cx="11741" cy="11771"/>
            </a:xfrm>
            <a:custGeom>
              <a:avLst/>
              <a:gdLst/>
              <a:ahLst/>
              <a:cxnLst/>
              <a:rect l="l" t="t" r="r" b="b"/>
              <a:pathLst>
                <a:path w="381" h="382" extrusionOk="0">
                  <a:moveTo>
                    <a:pt x="185" y="1"/>
                  </a:moveTo>
                  <a:cubicBezTo>
                    <a:pt x="86" y="1"/>
                    <a:pt x="1" y="87"/>
                    <a:pt x="1" y="185"/>
                  </a:cubicBezTo>
                  <a:cubicBezTo>
                    <a:pt x="1" y="295"/>
                    <a:pt x="86" y="381"/>
                    <a:pt x="185" y="381"/>
                  </a:cubicBezTo>
                  <a:cubicBezTo>
                    <a:pt x="295" y="381"/>
                    <a:pt x="381" y="295"/>
                    <a:pt x="381" y="185"/>
                  </a:cubicBezTo>
                  <a:cubicBezTo>
                    <a:pt x="381" y="87"/>
                    <a:pt x="295" y="1"/>
                    <a:pt x="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0"/>
            <p:cNvSpPr/>
            <p:nvPr/>
          </p:nvSpPr>
          <p:spPr>
            <a:xfrm>
              <a:off x="1605012" y="994538"/>
              <a:ext cx="11741" cy="11741"/>
            </a:xfrm>
            <a:custGeom>
              <a:avLst/>
              <a:gdLst/>
              <a:ahLst/>
              <a:cxnLst/>
              <a:rect l="l" t="t" r="r" b="b"/>
              <a:pathLst>
                <a:path w="381" h="381" extrusionOk="0">
                  <a:moveTo>
                    <a:pt x="197" y="0"/>
                  </a:moveTo>
                  <a:cubicBezTo>
                    <a:pt x="86" y="0"/>
                    <a:pt x="1" y="86"/>
                    <a:pt x="1" y="197"/>
                  </a:cubicBezTo>
                  <a:cubicBezTo>
                    <a:pt x="1" y="307"/>
                    <a:pt x="86" y="381"/>
                    <a:pt x="197" y="381"/>
                  </a:cubicBezTo>
                  <a:cubicBezTo>
                    <a:pt x="295" y="381"/>
                    <a:pt x="381" y="307"/>
                    <a:pt x="381" y="197"/>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0"/>
            <p:cNvSpPr/>
            <p:nvPr/>
          </p:nvSpPr>
          <p:spPr>
            <a:xfrm>
              <a:off x="1457963" y="977528"/>
              <a:ext cx="11741" cy="11741"/>
            </a:xfrm>
            <a:custGeom>
              <a:avLst/>
              <a:gdLst/>
              <a:ahLst/>
              <a:cxnLst/>
              <a:rect l="l" t="t" r="r" b="b"/>
              <a:pathLst>
                <a:path w="381" h="381" extrusionOk="0">
                  <a:moveTo>
                    <a:pt x="184" y="0"/>
                  </a:moveTo>
                  <a:cubicBezTo>
                    <a:pt x="74" y="0"/>
                    <a:pt x="0" y="86"/>
                    <a:pt x="0" y="184"/>
                  </a:cubicBezTo>
                  <a:cubicBezTo>
                    <a:pt x="0" y="295"/>
                    <a:pt x="74" y="381"/>
                    <a:pt x="184" y="381"/>
                  </a:cubicBezTo>
                  <a:cubicBezTo>
                    <a:pt x="295" y="381"/>
                    <a:pt x="380" y="295"/>
                    <a:pt x="380" y="184"/>
                  </a:cubicBezTo>
                  <a:cubicBezTo>
                    <a:pt x="380" y="86"/>
                    <a:pt x="295" y="0"/>
                    <a:pt x="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0"/>
            <p:cNvSpPr/>
            <p:nvPr/>
          </p:nvSpPr>
          <p:spPr>
            <a:xfrm>
              <a:off x="1471182" y="818831"/>
              <a:ext cx="243500" cy="143598"/>
            </a:xfrm>
            <a:custGeom>
              <a:avLst/>
              <a:gdLst/>
              <a:ahLst/>
              <a:cxnLst/>
              <a:rect l="l" t="t" r="r" b="b"/>
              <a:pathLst>
                <a:path w="7902" h="4660" extrusionOk="0">
                  <a:moveTo>
                    <a:pt x="5633" y="211"/>
                  </a:moveTo>
                  <a:cubicBezTo>
                    <a:pt x="6618" y="211"/>
                    <a:pt x="7404" y="342"/>
                    <a:pt x="7668" y="390"/>
                  </a:cubicBezTo>
                  <a:cubicBezTo>
                    <a:pt x="7583" y="930"/>
                    <a:pt x="6994" y="3617"/>
                    <a:pt x="3988" y="4304"/>
                  </a:cubicBezTo>
                  <a:cubicBezTo>
                    <a:pt x="3538" y="4406"/>
                    <a:pt x="3140" y="4450"/>
                    <a:pt x="2787" y="4450"/>
                  </a:cubicBezTo>
                  <a:cubicBezTo>
                    <a:pt x="853" y="4450"/>
                    <a:pt x="304" y="3128"/>
                    <a:pt x="221" y="2868"/>
                  </a:cubicBezTo>
                  <a:cubicBezTo>
                    <a:pt x="1357" y="653"/>
                    <a:pt x="3827" y="211"/>
                    <a:pt x="5633" y="211"/>
                  </a:cubicBezTo>
                  <a:close/>
                  <a:moveTo>
                    <a:pt x="5645" y="0"/>
                  </a:moveTo>
                  <a:cubicBezTo>
                    <a:pt x="3773" y="0"/>
                    <a:pt x="1192" y="469"/>
                    <a:pt x="13" y="2819"/>
                  </a:cubicBezTo>
                  <a:cubicBezTo>
                    <a:pt x="0" y="2844"/>
                    <a:pt x="0" y="2868"/>
                    <a:pt x="0" y="2893"/>
                  </a:cubicBezTo>
                  <a:cubicBezTo>
                    <a:pt x="13" y="2917"/>
                    <a:pt x="540" y="4660"/>
                    <a:pt x="2798" y="4660"/>
                  </a:cubicBezTo>
                  <a:lnTo>
                    <a:pt x="2810" y="4660"/>
                  </a:lnTo>
                  <a:cubicBezTo>
                    <a:pt x="3166" y="4660"/>
                    <a:pt x="3571" y="4611"/>
                    <a:pt x="4037" y="4500"/>
                  </a:cubicBezTo>
                  <a:cubicBezTo>
                    <a:pt x="7509" y="3715"/>
                    <a:pt x="7889" y="353"/>
                    <a:pt x="7889" y="316"/>
                  </a:cubicBezTo>
                  <a:cubicBezTo>
                    <a:pt x="7901" y="267"/>
                    <a:pt x="7865" y="218"/>
                    <a:pt x="7816" y="206"/>
                  </a:cubicBezTo>
                  <a:cubicBezTo>
                    <a:pt x="7791" y="201"/>
                    <a:pt x="6870" y="0"/>
                    <a:pt x="56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0"/>
            <p:cNvSpPr/>
            <p:nvPr/>
          </p:nvSpPr>
          <p:spPr>
            <a:xfrm>
              <a:off x="976293" y="681858"/>
              <a:ext cx="329320" cy="104401"/>
            </a:xfrm>
            <a:custGeom>
              <a:avLst/>
              <a:gdLst/>
              <a:ahLst/>
              <a:cxnLst/>
              <a:rect l="l" t="t" r="r" b="b"/>
              <a:pathLst>
                <a:path w="10687" h="3388" extrusionOk="0">
                  <a:moveTo>
                    <a:pt x="3861" y="1"/>
                  </a:moveTo>
                  <a:cubicBezTo>
                    <a:pt x="3850" y="1"/>
                    <a:pt x="3839" y="1"/>
                    <a:pt x="3829" y="1"/>
                  </a:cubicBezTo>
                  <a:cubicBezTo>
                    <a:pt x="2540" y="38"/>
                    <a:pt x="2651" y="2197"/>
                    <a:pt x="2651" y="2197"/>
                  </a:cubicBezTo>
                  <a:cubicBezTo>
                    <a:pt x="2651" y="2197"/>
                    <a:pt x="2274" y="177"/>
                    <a:pt x="1234" y="177"/>
                  </a:cubicBezTo>
                  <a:cubicBezTo>
                    <a:pt x="1196" y="177"/>
                    <a:pt x="1157" y="180"/>
                    <a:pt x="1117" y="185"/>
                  </a:cubicBezTo>
                  <a:cubicBezTo>
                    <a:pt x="1" y="357"/>
                    <a:pt x="136" y="2467"/>
                    <a:pt x="136" y="2467"/>
                  </a:cubicBezTo>
                  <a:cubicBezTo>
                    <a:pt x="136" y="2467"/>
                    <a:pt x="860" y="3387"/>
                    <a:pt x="2050" y="3387"/>
                  </a:cubicBezTo>
                  <a:cubicBezTo>
                    <a:pt x="3240" y="3387"/>
                    <a:pt x="9926" y="3203"/>
                    <a:pt x="9926" y="3203"/>
                  </a:cubicBezTo>
                  <a:cubicBezTo>
                    <a:pt x="9926" y="3203"/>
                    <a:pt x="10687" y="897"/>
                    <a:pt x="9288" y="615"/>
                  </a:cubicBezTo>
                  <a:cubicBezTo>
                    <a:pt x="9198" y="596"/>
                    <a:pt x="9112" y="587"/>
                    <a:pt x="9030" y="587"/>
                  </a:cubicBezTo>
                  <a:cubicBezTo>
                    <a:pt x="8034" y="587"/>
                    <a:pt x="7707" y="1913"/>
                    <a:pt x="7628" y="2338"/>
                  </a:cubicBezTo>
                  <a:lnTo>
                    <a:pt x="7628" y="2338"/>
                  </a:lnTo>
                  <a:cubicBezTo>
                    <a:pt x="7696" y="1863"/>
                    <a:pt x="7835" y="232"/>
                    <a:pt x="6589" y="75"/>
                  </a:cubicBezTo>
                  <a:cubicBezTo>
                    <a:pt x="6539" y="69"/>
                    <a:pt x="6490" y="65"/>
                    <a:pt x="6444" y="65"/>
                  </a:cubicBezTo>
                  <a:cubicBezTo>
                    <a:pt x="5224" y="65"/>
                    <a:pt x="5178" y="2148"/>
                    <a:pt x="5178" y="2148"/>
                  </a:cubicBezTo>
                  <a:cubicBezTo>
                    <a:pt x="5178" y="2148"/>
                    <a:pt x="5118" y="1"/>
                    <a:pt x="3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0"/>
            <p:cNvSpPr/>
            <p:nvPr/>
          </p:nvSpPr>
          <p:spPr>
            <a:xfrm>
              <a:off x="991793" y="705709"/>
              <a:ext cx="52201" cy="59011"/>
            </a:xfrm>
            <a:custGeom>
              <a:avLst/>
              <a:gdLst/>
              <a:ahLst/>
              <a:cxnLst/>
              <a:rect l="l" t="t" r="r" b="b"/>
              <a:pathLst>
                <a:path w="1694" h="1915" extrusionOk="0">
                  <a:moveTo>
                    <a:pt x="700" y="0"/>
                  </a:moveTo>
                  <a:cubicBezTo>
                    <a:pt x="38" y="25"/>
                    <a:pt x="1" y="1632"/>
                    <a:pt x="1" y="1804"/>
                  </a:cubicBezTo>
                  <a:cubicBezTo>
                    <a:pt x="1" y="1865"/>
                    <a:pt x="50" y="1914"/>
                    <a:pt x="99" y="1914"/>
                  </a:cubicBezTo>
                  <a:lnTo>
                    <a:pt x="111" y="1914"/>
                  </a:lnTo>
                  <a:cubicBezTo>
                    <a:pt x="160" y="1914"/>
                    <a:pt x="209" y="1865"/>
                    <a:pt x="209" y="1816"/>
                  </a:cubicBezTo>
                  <a:cubicBezTo>
                    <a:pt x="222" y="1288"/>
                    <a:pt x="344" y="221"/>
                    <a:pt x="700" y="209"/>
                  </a:cubicBezTo>
                  <a:lnTo>
                    <a:pt x="712" y="209"/>
                  </a:lnTo>
                  <a:cubicBezTo>
                    <a:pt x="1105" y="209"/>
                    <a:pt x="1412" y="1178"/>
                    <a:pt x="1485" y="1521"/>
                  </a:cubicBezTo>
                  <a:cubicBezTo>
                    <a:pt x="1496" y="1564"/>
                    <a:pt x="1534" y="1597"/>
                    <a:pt x="1584" y="1597"/>
                  </a:cubicBezTo>
                  <a:cubicBezTo>
                    <a:pt x="1592" y="1597"/>
                    <a:pt x="1600" y="1597"/>
                    <a:pt x="1608" y="1595"/>
                  </a:cubicBezTo>
                  <a:cubicBezTo>
                    <a:pt x="1669" y="1583"/>
                    <a:pt x="1694" y="1534"/>
                    <a:pt x="1682" y="1472"/>
                  </a:cubicBezTo>
                  <a:cubicBezTo>
                    <a:pt x="1657" y="1325"/>
                    <a:pt x="1338" y="0"/>
                    <a:pt x="7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0"/>
            <p:cNvSpPr/>
            <p:nvPr/>
          </p:nvSpPr>
          <p:spPr>
            <a:xfrm>
              <a:off x="1070433" y="698128"/>
              <a:ext cx="52971" cy="57871"/>
            </a:xfrm>
            <a:custGeom>
              <a:avLst/>
              <a:gdLst/>
              <a:ahLst/>
              <a:cxnLst/>
              <a:rect l="l" t="t" r="r" b="b"/>
              <a:pathLst>
                <a:path w="1719" h="1878" extrusionOk="0">
                  <a:moveTo>
                    <a:pt x="786" y="1"/>
                  </a:moveTo>
                  <a:cubicBezTo>
                    <a:pt x="148" y="1"/>
                    <a:pt x="13" y="1583"/>
                    <a:pt x="1" y="1767"/>
                  </a:cubicBezTo>
                  <a:cubicBezTo>
                    <a:pt x="1" y="1829"/>
                    <a:pt x="37" y="1878"/>
                    <a:pt x="99" y="1878"/>
                  </a:cubicBezTo>
                  <a:lnTo>
                    <a:pt x="111" y="1878"/>
                  </a:lnTo>
                  <a:cubicBezTo>
                    <a:pt x="160" y="1878"/>
                    <a:pt x="209" y="1841"/>
                    <a:pt x="209" y="1780"/>
                  </a:cubicBezTo>
                  <a:cubicBezTo>
                    <a:pt x="246" y="1264"/>
                    <a:pt x="430" y="209"/>
                    <a:pt x="786" y="209"/>
                  </a:cubicBezTo>
                  <a:lnTo>
                    <a:pt x="798" y="209"/>
                  </a:lnTo>
                  <a:cubicBezTo>
                    <a:pt x="1191" y="222"/>
                    <a:pt x="1436" y="1215"/>
                    <a:pt x="1497" y="1559"/>
                  </a:cubicBezTo>
                  <a:cubicBezTo>
                    <a:pt x="1508" y="1612"/>
                    <a:pt x="1547" y="1647"/>
                    <a:pt x="1597" y="1647"/>
                  </a:cubicBezTo>
                  <a:cubicBezTo>
                    <a:pt x="1604" y="1647"/>
                    <a:pt x="1612" y="1646"/>
                    <a:pt x="1620" y="1645"/>
                  </a:cubicBezTo>
                  <a:cubicBezTo>
                    <a:pt x="1669" y="1645"/>
                    <a:pt x="1718" y="1583"/>
                    <a:pt x="1706" y="1534"/>
                  </a:cubicBezTo>
                  <a:cubicBezTo>
                    <a:pt x="1681" y="1375"/>
                    <a:pt x="1448" y="25"/>
                    <a:pt x="7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0"/>
            <p:cNvSpPr/>
            <p:nvPr/>
          </p:nvSpPr>
          <p:spPr>
            <a:xfrm>
              <a:off x="1144543" y="699823"/>
              <a:ext cx="53711" cy="54666"/>
            </a:xfrm>
            <a:custGeom>
              <a:avLst/>
              <a:gdLst/>
              <a:ahLst/>
              <a:cxnLst/>
              <a:rect l="l" t="t" r="r" b="b"/>
              <a:pathLst>
                <a:path w="1743" h="1774" extrusionOk="0">
                  <a:moveTo>
                    <a:pt x="1021" y="0"/>
                  </a:moveTo>
                  <a:cubicBezTo>
                    <a:pt x="425" y="0"/>
                    <a:pt x="60" y="1450"/>
                    <a:pt x="25" y="1627"/>
                  </a:cubicBezTo>
                  <a:cubicBezTo>
                    <a:pt x="0" y="1676"/>
                    <a:pt x="37" y="1737"/>
                    <a:pt x="98" y="1749"/>
                  </a:cubicBezTo>
                  <a:cubicBezTo>
                    <a:pt x="107" y="1751"/>
                    <a:pt x="114" y="1752"/>
                    <a:pt x="122" y="1752"/>
                  </a:cubicBezTo>
                  <a:cubicBezTo>
                    <a:pt x="172" y="1752"/>
                    <a:pt x="210" y="1718"/>
                    <a:pt x="221" y="1676"/>
                  </a:cubicBezTo>
                  <a:cubicBezTo>
                    <a:pt x="340" y="1187"/>
                    <a:pt x="679" y="213"/>
                    <a:pt x="1024" y="213"/>
                  </a:cubicBezTo>
                  <a:cubicBezTo>
                    <a:pt x="1035" y="213"/>
                    <a:pt x="1045" y="214"/>
                    <a:pt x="1055" y="216"/>
                  </a:cubicBezTo>
                  <a:cubicBezTo>
                    <a:pt x="1448" y="289"/>
                    <a:pt x="1534" y="1308"/>
                    <a:pt x="1534" y="1663"/>
                  </a:cubicBezTo>
                  <a:cubicBezTo>
                    <a:pt x="1534" y="1725"/>
                    <a:pt x="1571" y="1774"/>
                    <a:pt x="1632" y="1774"/>
                  </a:cubicBezTo>
                  <a:cubicBezTo>
                    <a:pt x="1693" y="1774"/>
                    <a:pt x="1742" y="1725"/>
                    <a:pt x="1742" y="1663"/>
                  </a:cubicBezTo>
                  <a:cubicBezTo>
                    <a:pt x="1742" y="1504"/>
                    <a:pt x="1730" y="130"/>
                    <a:pt x="1092" y="7"/>
                  </a:cubicBezTo>
                  <a:cubicBezTo>
                    <a:pt x="1068" y="2"/>
                    <a:pt x="1044"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0"/>
            <p:cNvSpPr/>
            <p:nvPr/>
          </p:nvSpPr>
          <p:spPr>
            <a:xfrm>
              <a:off x="1219763" y="714768"/>
              <a:ext cx="60921" cy="57131"/>
            </a:xfrm>
            <a:custGeom>
              <a:avLst/>
              <a:gdLst/>
              <a:ahLst/>
              <a:cxnLst/>
              <a:rect l="l" t="t" r="r" b="b"/>
              <a:pathLst>
                <a:path w="1977" h="1854" extrusionOk="0">
                  <a:moveTo>
                    <a:pt x="1240" y="0"/>
                  </a:moveTo>
                  <a:cubicBezTo>
                    <a:pt x="668" y="0"/>
                    <a:pt x="94" y="1276"/>
                    <a:pt x="25" y="1424"/>
                  </a:cubicBezTo>
                  <a:cubicBezTo>
                    <a:pt x="1" y="1485"/>
                    <a:pt x="25" y="1546"/>
                    <a:pt x="87" y="1559"/>
                  </a:cubicBezTo>
                  <a:cubicBezTo>
                    <a:pt x="100" y="1565"/>
                    <a:pt x="114" y="1568"/>
                    <a:pt x="128" y="1568"/>
                  </a:cubicBezTo>
                  <a:cubicBezTo>
                    <a:pt x="166" y="1568"/>
                    <a:pt x="204" y="1546"/>
                    <a:pt x="222" y="1510"/>
                  </a:cubicBezTo>
                  <a:cubicBezTo>
                    <a:pt x="418" y="1060"/>
                    <a:pt x="895" y="210"/>
                    <a:pt x="1237" y="210"/>
                  </a:cubicBezTo>
                  <a:cubicBezTo>
                    <a:pt x="1259" y="210"/>
                    <a:pt x="1280" y="214"/>
                    <a:pt x="1301" y="221"/>
                  </a:cubicBezTo>
                  <a:cubicBezTo>
                    <a:pt x="1669" y="369"/>
                    <a:pt x="1571" y="1387"/>
                    <a:pt x="1510" y="1730"/>
                  </a:cubicBezTo>
                  <a:cubicBezTo>
                    <a:pt x="1498" y="1792"/>
                    <a:pt x="1534" y="1841"/>
                    <a:pt x="1596" y="1853"/>
                  </a:cubicBezTo>
                  <a:lnTo>
                    <a:pt x="1608" y="1853"/>
                  </a:lnTo>
                  <a:cubicBezTo>
                    <a:pt x="1657" y="1853"/>
                    <a:pt x="1706" y="1816"/>
                    <a:pt x="1718" y="1767"/>
                  </a:cubicBezTo>
                  <a:cubicBezTo>
                    <a:pt x="1743" y="1620"/>
                    <a:pt x="1976" y="258"/>
                    <a:pt x="1375" y="25"/>
                  </a:cubicBezTo>
                  <a:cubicBezTo>
                    <a:pt x="1330" y="8"/>
                    <a:pt x="1285" y="0"/>
                    <a:pt x="1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0"/>
            <p:cNvSpPr/>
            <p:nvPr/>
          </p:nvSpPr>
          <p:spPr>
            <a:xfrm>
              <a:off x="1040204" y="792823"/>
              <a:ext cx="337239" cy="195367"/>
            </a:xfrm>
            <a:custGeom>
              <a:avLst/>
              <a:gdLst/>
              <a:ahLst/>
              <a:cxnLst/>
              <a:rect l="l" t="t" r="r" b="b"/>
              <a:pathLst>
                <a:path w="10944" h="6340" extrusionOk="0">
                  <a:moveTo>
                    <a:pt x="3928" y="949"/>
                  </a:moveTo>
                  <a:cubicBezTo>
                    <a:pt x="5765" y="949"/>
                    <a:pt x="8278" y="1413"/>
                    <a:pt x="9435" y="3712"/>
                  </a:cubicBezTo>
                  <a:cubicBezTo>
                    <a:pt x="9435" y="3712"/>
                    <a:pt x="8955" y="5397"/>
                    <a:pt x="6758" y="5397"/>
                  </a:cubicBezTo>
                  <a:cubicBezTo>
                    <a:pt x="6398" y="5397"/>
                    <a:pt x="5991" y="5351"/>
                    <a:pt x="5533" y="5246"/>
                  </a:cubicBezTo>
                  <a:cubicBezTo>
                    <a:pt x="2086" y="4461"/>
                    <a:pt x="1755" y="1160"/>
                    <a:pt x="1755" y="1160"/>
                  </a:cubicBezTo>
                  <a:cubicBezTo>
                    <a:pt x="1755" y="1160"/>
                    <a:pt x="2687" y="949"/>
                    <a:pt x="3928" y="949"/>
                  </a:cubicBezTo>
                  <a:close/>
                  <a:moveTo>
                    <a:pt x="3099" y="0"/>
                  </a:moveTo>
                  <a:cubicBezTo>
                    <a:pt x="1331" y="0"/>
                    <a:pt x="0" y="302"/>
                    <a:pt x="0" y="302"/>
                  </a:cubicBezTo>
                  <a:cubicBezTo>
                    <a:pt x="0" y="302"/>
                    <a:pt x="479" y="5001"/>
                    <a:pt x="5386" y="6129"/>
                  </a:cubicBezTo>
                  <a:cubicBezTo>
                    <a:pt x="6030" y="6277"/>
                    <a:pt x="6603" y="6340"/>
                    <a:pt x="7111" y="6340"/>
                  </a:cubicBezTo>
                  <a:cubicBezTo>
                    <a:pt x="10245" y="6340"/>
                    <a:pt x="10944" y="3933"/>
                    <a:pt x="10944" y="3933"/>
                  </a:cubicBezTo>
                  <a:lnTo>
                    <a:pt x="10932" y="3933"/>
                  </a:lnTo>
                  <a:cubicBezTo>
                    <a:pt x="9291" y="660"/>
                    <a:pt x="5716" y="0"/>
                    <a:pt x="30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0"/>
            <p:cNvSpPr/>
            <p:nvPr/>
          </p:nvSpPr>
          <p:spPr>
            <a:xfrm>
              <a:off x="966463" y="737325"/>
              <a:ext cx="456370" cy="308397"/>
            </a:xfrm>
            <a:custGeom>
              <a:avLst/>
              <a:gdLst/>
              <a:ahLst/>
              <a:cxnLst/>
              <a:rect l="l" t="t" r="r" b="b"/>
              <a:pathLst>
                <a:path w="14810" h="10008" extrusionOk="0">
                  <a:moveTo>
                    <a:pt x="6231" y="2213"/>
                  </a:moveTo>
                  <a:cubicBezTo>
                    <a:pt x="8370" y="2213"/>
                    <a:pt x="11171" y="2800"/>
                    <a:pt x="12368" y="5599"/>
                  </a:cubicBezTo>
                  <a:cubicBezTo>
                    <a:pt x="12368" y="5599"/>
                    <a:pt x="11876" y="7613"/>
                    <a:pt x="9124" y="7613"/>
                  </a:cubicBezTo>
                  <a:cubicBezTo>
                    <a:pt x="8712" y="7613"/>
                    <a:pt x="8249" y="7568"/>
                    <a:pt x="7730" y="7464"/>
                  </a:cubicBezTo>
                  <a:cubicBezTo>
                    <a:pt x="3730" y="6654"/>
                    <a:pt x="3485" y="2520"/>
                    <a:pt x="3485" y="2520"/>
                  </a:cubicBezTo>
                  <a:cubicBezTo>
                    <a:pt x="3485" y="2520"/>
                    <a:pt x="4685" y="2213"/>
                    <a:pt x="6231" y="2213"/>
                  </a:cubicBezTo>
                  <a:close/>
                  <a:moveTo>
                    <a:pt x="5247" y="0"/>
                  </a:moveTo>
                  <a:cubicBezTo>
                    <a:pt x="2578" y="0"/>
                    <a:pt x="455" y="667"/>
                    <a:pt x="455" y="667"/>
                  </a:cubicBezTo>
                  <a:cubicBezTo>
                    <a:pt x="455" y="667"/>
                    <a:pt x="1" y="8274"/>
                    <a:pt x="7387" y="9795"/>
                  </a:cubicBezTo>
                  <a:cubicBezTo>
                    <a:pt x="8107" y="9942"/>
                    <a:pt x="8759" y="10008"/>
                    <a:pt x="9349" y="10008"/>
                  </a:cubicBezTo>
                  <a:cubicBezTo>
                    <a:pt x="14026" y="10008"/>
                    <a:pt x="14809" y="5906"/>
                    <a:pt x="14809" y="5906"/>
                  </a:cubicBezTo>
                  <a:cubicBezTo>
                    <a:pt x="12877" y="1068"/>
                    <a:pt x="8625" y="0"/>
                    <a:pt x="5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0"/>
            <p:cNvSpPr/>
            <p:nvPr/>
          </p:nvSpPr>
          <p:spPr>
            <a:xfrm>
              <a:off x="999744" y="767709"/>
              <a:ext cx="52971" cy="52940"/>
            </a:xfrm>
            <a:custGeom>
              <a:avLst/>
              <a:gdLst/>
              <a:ahLst/>
              <a:cxnLst/>
              <a:rect l="l" t="t" r="r" b="b"/>
              <a:pathLst>
                <a:path w="1719" h="1718" extrusionOk="0">
                  <a:moveTo>
                    <a:pt x="859" y="0"/>
                  </a:moveTo>
                  <a:cubicBezTo>
                    <a:pt x="381" y="0"/>
                    <a:pt x="0" y="381"/>
                    <a:pt x="0" y="859"/>
                  </a:cubicBezTo>
                  <a:cubicBezTo>
                    <a:pt x="0" y="1325"/>
                    <a:pt x="381" y="1718"/>
                    <a:pt x="859" y="1718"/>
                  </a:cubicBezTo>
                  <a:cubicBezTo>
                    <a:pt x="1325" y="1718"/>
                    <a:pt x="1718" y="1325"/>
                    <a:pt x="1718" y="859"/>
                  </a:cubicBezTo>
                  <a:cubicBezTo>
                    <a:pt x="1718" y="381"/>
                    <a:pt x="1325" y="0"/>
                    <a:pt x="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0"/>
            <p:cNvSpPr/>
            <p:nvPr/>
          </p:nvSpPr>
          <p:spPr>
            <a:xfrm>
              <a:off x="1079893" y="757478"/>
              <a:ext cx="28750" cy="28781"/>
            </a:xfrm>
            <a:custGeom>
              <a:avLst/>
              <a:gdLst/>
              <a:ahLst/>
              <a:cxnLst/>
              <a:rect l="l" t="t" r="r" b="b"/>
              <a:pathLst>
                <a:path w="933" h="934" extrusionOk="0">
                  <a:moveTo>
                    <a:pt x="467" y="1"/>
                  </a:moveTo>
                  <a:cubicBezTo>
                    <a:pt x="209" y="1"/>
                    <a:pt x="0" y="210"/>
                    <a:pt x="0" y="467"/>
                  </a:cubicBezTo>
                  <a:cubicBezTo>
                    <a:pt x="0" y="725"/>
                    <a:pt x="209" y="933"/>
                    <a:pt x="467" y="933"/>
                  </a:cubicBezTo>
                  <a:cubicBezTo>
                    <a:pt x="724" y="933"/>
                    <a:pt x="933" y="725"/>
                    <a:pt x="933" y="467"/>
                  </a:cubicBezTo>
                  <a:cubicBezTo>
                    <a:pt x="933" y="210"/>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0"/>
            <p:cNvSpPr/>
            <p:nvPr/>
          </p:nvSpPr>
          <p:spPr>
            <a:xfrm>
              <a:off x="1026214" y="847458"/>
              <a:ext cx="28750" cy="28781"/>
            </a:xfrm>
            <a:custGeom>
              <a:avLst/>
              <a:gdLst/>
              <a:ahLst/>
              <a:cxnLst/>
              <a:rect l="l" t="t" r="r" b="b"/>
              <a:pathLst>
                <a:path w="933" h="934" extrusionOk="0">
                  <a:moveTo>
                    <a:pt x="466" y="1"/>
                  </a:moveTo>
                  <a:cubicBezTo>
                    <a:pt x="209" y="1"/>
                    <a:pt x="0" y="209"/>
                    <a:pt x="0" y="467"/>
                  </a:cubicBezTo>
                  <a:cubicBezTo>
                    <a:pt x="0" y="725"/>
                    <a:pt x="209" y="933"/>
                    <a:pt x="466" y="933"/>
                  </a:cubicBezTo>
                  <a:cubicBezTo>
                    <a:pt x="724" y="933"/>
                    <a:pt x="933" y="725"/>
                    <a:pt x="933" y="467"/>
                  </a:cubicBezTo>
                  <a:cubicBezTo>
                    <a:pt x="933" y="209"/>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0"/>
            <p:cNvSpPr/>
            <p:nvPr/>
          </p:nvSpPr>
          <p:spPr>
            <a:xfrm>
              <a:off x="1054933" y="90834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0"/>
            <p:cNvSpPr/>
            <p:nvPr/>
          </p:nvSpPr>
          <p:spPr>
            <a:xfrm>
              <a:off x="1108613" y="954448"/>
              <a:ext cx="28781" cy="28781"/>
            </a:xfrm>
            <a:custGeom>
              <a:avLst/>
              <a:gdLst/>
              <a:ahLst/>
              <a:cxnLst/>
              <a:rect l="l" t="t" r="r" b="b"/>
              <a:pathLst>
                <a:path w="934" h="934" extrusionOk="0">
                  <a:moveTo>
                    <a:pt x="467" y="1"/>
                  </a:moveTo>
                  <a:cubicBezTo>
                    <a:pt x="209" y="1"/>
                    <a:pt x="1" y="210"/>
                    <a:pt x="1" y="467"/>
                  </a:cubicBezTo>
                  <a:cubicBezTo>
                    <a:pt x="1" y="725"/>
                    <a:pt x="209" y="933"/>
                    <a:pt x="467" y="933"/>
                  </a:cubicBezTo>
                  <a:cubicBezTo>
                    <a:pt x="725" y="933"/>
                    <a:pt x="933" y="725"/>
                    <a:pt x="933" y="467"/>
                  </a:cubicBezTo>
                  <a:cubicBezTo>
                    <a:pt x="933" y="210"/>
                    <a:pt x="725"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0"/>
            <p:cNvSpPr/>
            <p:nvPr/>
          </p:nvSpPr>
          <p:spPr>
            <a:xfrm>
              <a:off x="1151353" y="757478"/>
              <a:ext cx="28750" cy="28781"/>
            </a:xfrm>
            <a:custGeom>
              <a:avLst/>
              <a:gdLst/>
              <a:ahLst/>
              <a:cxnLst/>
              <a:rect l="l" t="t" r="r" b="b"/>
              <a:pathLst>
                <a:path w="933" h="934" extrusionOk="0">
                  <a:moveTo>
                    <a:pt x="466" y="1"/>
                  </a:moveTo>
                  <a:cubicBezTo>
                    <a:pt x="209" y="1"/>
                    <a:pt x="0" y="210"/>
                    <a:pt x="0" y="467"/>
                  </a:cubicBezTo>
                  <a:cubicBezTo>
                    <a:pt x="0" y="725"/>
                    <a:pt x="209" y="933"/>
                    <a:pt x="466" y="933"/>
                  </a:cubicBezTo>
                  <a:cubicBezTo>
                    <a:pt x="724" y="933"/>
                    <a:pt x="933" y="725"/>
                    <a:pt x="933" y="467"/>
                  </a:cubicBezTo>
                  <a:cubicBezTo>
                    <a:pt x="933" y="210"/>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0"/>
            <p:cNvSpPr/>
            <p:nvPr/>
          </p:nvSpPr>
          <p:spPr>
            <a:xfrm>
              <a:off x="1219393" y="767709"/>
              <a:ext cx="28750" cy="28750"/>
            </a:xfrm>
            <a:custGeom>
              <a:avLst/>
              <a:gdLst/>
              <a:ahLst/>
              <a:cxnLst/>
              <a:rect l="l" t="t" r="r" b="b"/>
              <a:pathLst>
                <a:path w="933" h="933" extrusionOk="0">
                  <a:moveTo>
                    <a:pt x="467" y="0"/>
                  </a:moveTo>
                  <a:cubicBezTo>
                    <a:pt x="209" y="0"/>
                    <a:pt x="1" y="209"/>
                    <a:pt x="1" y="466"/>
                  </a:cubicBezTo>
                  <a:cubicBezTo>
                    <a:pt x="1"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0"/>
            <p:cNvSpPr/>
            <p:nvPr/>
          </p:nvSpPr>
          <p:spPr>
            <a:xfrm>
              <a:off x="1180073" y="986218"/>
              <a:ext cx="28750" cy="28750"/>
            </a:xfrm>
            <a:custGeom>
              <a:avLst/>
              <a:gdLst/>
              <a:ahLst/>
              <a:cxnLst/>
              <a:rect l="l" t="t" r="r" b="b"/>
              <a:pathLst>
                <a:path w="933" h="933" extrusionOk="0">
                  <a:moveTo>
                    <a:pt x="467" y="1"/>
                  </a:moveTo>
                  <a:cubicBezTo>
                    <a:pt x="209" y="1"/>
                    <a:pt x="1" y="209"/>
                    <a:pt x="1" y="467"/>
                  </a:cubicBezTo>
                  <a:cubicBezTo>
                    <a:pt x="1" y="724"/>
                    <a:pt x="209" y="933"/>
                    <a:pt x="467" y="933"/>
                  </a:cubicBezTo>
                  <a:cubicBezTo>
                    <a:pt x="724" y="933"/>
                    <a:pt x="933" y="724"/>
                    <a:pt x="933" y="467"/>
                  </a:cubicBezTo>
                  <a:cubicBezTo>
                    <a:pt x="933" y="209"/>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0"/>
            <p:cNvSpPr/>
            <p:nvPr/>
          </p:nvSpPr>
          <p:spPr>
            <a:xfrm>
              <a:off x="1256833" y="992658"/>
              <a:ext cx="28750" cy="28750"/>
            </a:xfrm>
            <a:custGeom>
              <a:avLst/>
              <a:gdLst/>
              <a:ahLst/>
              <a:cxnLst/>
              <a:rect l="l" t="t" r="r" b="b"/>
              <a:pathLst>
                <a:path w="933" h="933" extrusionOk="0">
                  <a:moveTo>
                    <a:pt x="466" y="0"/>
                  </a:moveTo>
                  <a:cubicBezTo>
                    <a:pt x="209" y="0"/>
                    <a:pt x="0" y="209"/>
                    <a:pt x="0" y="466"/>
                  </a:cubicBezTo>
                  <a:cubicBezTo>
                    <a:pt x="0" y="724"/>
                    <a:pt x="209" y="933"/>
                    <a:pt x="466" y="933"/>
                  </a:cubicBezTo>
                  <a:cubicBezTo>
                    <a:pt x="724" y="933"/>
                    <a:pt x="933" y="724"/>
                    <a:pt x="933" y="466"/>
                  </a:cubicBezTo>
                  <a:cubicBezTo>
                    <a:pt x="933" y="209"/>
                    <a:pt x="724" y="0"/>
                    <a:pt x="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0"/>
            <p:cNvSpPr/>
            <p:nvPr/>
          </p:nvSpPr>
          <p:spPr>
            <a:xfrm>
              <a:off x="1327523" y="968838"/>
              <a:ext cx="28750" cy="28750"/>
            </a:xfrm>
            <a:custGeom>
              <a:avLst/>
              <a:gdLst/>
              <a:ahLst/>
              <a:cxnLst/>
              <a:rect l="l" t="t" r="r" b="b"/>
              <a:pathLst>
                <a:path w="933" h="933" extrusionOk="0">
                  <a:moveTo>
                    <a:pt x="467" y="0"/>
                  </a:moveTo>
                  <a:cubicBezTo>
                    <a:pt x="209" y="0"/>
                    <a:pt x="0" y="209"/>
                    <a:pt x="0" y="466"/>
                  </a:cubicBezTo>
                  <a:cubicBezTo>
                    <a:pt x="0"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0"/>
            <p:cNvSpPr/>
            <p:nvPr/>
          </p:nvSpPr>
          <p:spPr>
            <a:xfrm>
              <a:off x="1285553" y="796428"/>
              <a:ext cx="28750" cy="28781"/>
            </a:xfrm>
            <a:custGeom>
              <a:avLst/>
              <a:gdLst/>
              <a:ahLst/>
              <a:cxnLst/>
              <a:rect l="l" t="t" r="r" b="b"/>
              <a:pathLst>
                <a:path w="933" h="934" extrusionOk="0">
                  <a:moveTo>
                    <a:pt x="467" y="1"/>
                  </a:moveTo>
                  <a:cubicBezTo>
                    <a:pt x="209" y="1"/>
                    <a:pt x="1" y="209"/>
                    <a:pt x="1" y="467"/>
                  </a:cubicBezTo>
                  <a:cubicBezTo>
                    <a:pt x="1" y="724"/>
                    <a:pt x="209" y="933"/>
                    <a:pt x="467" y="933"/>
                  </a:cubicBezTo>
                  <a:cubicBezTo>
                    <a:pt x="724" y="933"/>
                    <a:pt x="933" y="724"/>
                    <a:pt x="933" y="467"/>
                  </a:cubicBezTo>
                  <a:cubicBezTo>
                    <a:pt x="933" y="209"/>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0"/>
            <p:cNvSpPr/>
            <p:nvPr/>
          </p:nvSpPr>
          <p:spPr>
            <a:xfrm>
              <a:off x="1339232" y="83953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0"/>
            <p:cNvSpPr/>
            <p:nvPr/>
          </p:nvSpPr>
          <p:spPr>
            <a:xfrm>
              <a:off x="1063253" y="917038"/>
              <a:ext cx="11741" cy="11741"/>
            </a:xfrm>
            <a:custGeom>
              <a:avLst/>
              <a:gdLst/>
              <a:ahLst/>
              <a:cxnLst/>
              <a:rect l="l" t="t" r="r" b="b"/>
              <a:pathLst>
                <a:path w="381" h="381" extrusionOk="0">
                  <a:moveTo>
                    <a:pt x="197" y="0"/>
                  </a:moveTo>
                  <a:cubicBezTo>
                    <a:pt x="86" y="0"/>
                    <a:pt x="1" y="86"/>
                    <a:pt x="1" y="184"/>
                  </a:cubicBezTo>
                  <a:cubicBezTo>
                    <a:pt x="1" y="295"/>
                    <a:pt x="86" y="381"/>
                    <a:pt x="197" y="381"/>
                  </a:cubicBezTo>
                  <a:cubicBezTo>
                    <a:pt x="295" y="381"/>
                    <a:pt x="381" y="295"/>
                    <a:pt x="381" y="184"/>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0"/>
            <p:cNvSpPr/>
            <p:nvPr/>
          </p:nvSpPr>
          <p:spPr>
            <a:xfrm>
              <a:off x="1159673" y="765798"/>
              <a:ext cx="11741" cy="11771"/>
            </a:xfrm>
            <a:custGeom>
              <a:avLst/>
              <a:gdLst/>
              <a:ahLst/>
              <a:cxnLst/>
              <a:rect l="l" t="t" r="r" b="b"/>
              <a:pathLst>
                <a:path w="381" h="382" extrusionOk="0">
                  <a:moveTo>
                    <a:pt x="196" y="1"/>
                  </a:moveTo>
                  <a:cubicBezTo>
                    <a:pt x="86" y="1"/>
                    <a:pt x="0" y="87"/>
                    <a:pt x="0" y="197"/>
                  </a:cubicBezTo>
                  <a:cubicBezTo>
                    <a:pt x="0" y="308"/>
                    <a:pt x="86" y="381"/>
                    <a:pt x="196" y="381"/>
                  </a:cubicBezTo>
                  <a:cubicBezTo>
                    <a:pt x="295" y="381"/>
                    <a:pt x="380" y="308"/>
                    <a:pt x="380" y="197"/>
                  </a:cubicBezTo>
                  <a:cubicBezTo>
                    <a:pt x="380" y="87"/>
                    <a:pt x="295" y="1"/>
                    <a:pt x="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0"/>
            <p:cNvSpPr/>
            <p:nvPr/>
          </p:nvSpPr>
          <p:spPr>
            <a:xfrm>
              <a:off x="1294242" y="805118"/>
              <a:ext cx="11771" cy="11771"/>
            </a:xfrm>
            <a:custGeom>
              <a:avLst/>
              <a:gdLst/>
              <a:ahLst/>
              <a:cxnLst/>
              <a:rect l="l" t="t" r="r" b="b"/>
              <a:pathLst>
                <a:path w="382" h="382" extrusionOk="0">
                  <a:moveTo>
                    <a:pt x="185" y="1"/>
                  </a:moveTo>
                  <a:cubicBezTo>
                    <a:pt x="87" y="1"/>
                    <a:pt x="1" y="87"/>
                    <a:pt x="1" y="185"/>
                  </a:cubicBezTo>
                  <a:cubicBezTo>
                    <a:pt x="1" y="295"/>
                    <a:pt x="87" y="381"/>
                    <a:pt x="185" y="381"/>
                  </a:cubicBezTo>
                  <a:cubicBezTo>
                    <a:pt x="295" y="381"/>
                    <a:pt x="381" y="295"/>
                    <a:pt x="381" y="185"/>
                  </a:cubicBezTo>
                  <a:cubicBezTo>
                    <a:pt x="381" y="87"/>
                    <a:pt x="295" y="1"/>
                    <a:pt x="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0"/>
            <p:cNvSpPr/>
            <p:nvPr/>
          </p:nvSpPr>
          <p:spPr>
            <a:xfrm>
              <a:off x="1188393" y="994538"/>
              <a:ext cx="11741" cy="11741"/>
            </a:xfrm>
            <a:custGeom>
              <a:avLst/>
              <a:gdLst/>
              <a:ahLst/>
              <a:cxnLst/>
              <a:rect l="l" t="t" r="r" b="b"/>
              <a:pathLst>
                <a:path w="381" h="381" extrusionOk="0">
                  <a:moveTo>
                    <a:pt x="197" y="0"/>
                  </a:moveTo>
                  <a:cubicBezTo>
                    <a:pt x="86" y="0"/>
                    <a:pt x="0" y="86"/>
                    <a:pt x="0" y="197"/>
                  </a:cubicBezTo>
                  <a:cubicBezTo>
                    <a:pt x="0" y="307"/>
                    <a:pt x="86" y="381"/>
                    <a:pt x="197" y="381"/>
                  </a:cubicBezTo>
                  <a:cubicBezTo>
                    <a:pt x="295" y="381"/>
                    <a:pt x="381" y="307"/>
                    <a:pt x="381" y="197"/>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0"/>
            <p:cNvSpPr/>
            <p:nvPr/>
          </p:nvSpPr>
          <p:spPr>
            <a:xfrm>
              <a:off x="1335843" y="977528"/>
              <a:ext cx="11741" cy="11741"/>
            </a:xfrm>
            <a:custGeom>
              <a:avLst/>
              <a:gdLst/>
              <a:ahLst/>
              <a:cxnLst/>
              <a:rect l="l" t="t" r="r" b="b"/>
              <a:pathLst>
                <a:path w="381" h="381" extrusionOk="0">
                  <a:moveTo>
                    <a:pt x="197" y="0"/>
                  </a:moveTo>
                  <a:cubicBezTo>
                    <a:pt x="86" y="0"/>
                    <a:pt x="0" y="86"/>
                    <a:pt x="0" y="184"/>
                  </a:cubicBezTo>
                  <a:cubicBezTo>
                    <a:pt x="0" y="295"/>
                    <a:pt x="86" y="381"/>
                    <a:pt x="197" y="381"/>
                  </a:cubicBezTo>
                  <a:cubicBezTo>
                    <a:pt x="295" y="381"/>
                    <a:pt x="381" y="295"/>
                    <a:pt x="381" y="184"/>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0"/>
            <p:cNvSpPr/>
            <p:nvPr/>
          </p:nvSpPr>
          <p:spPr>
            <a:xfrm>
              <a:off x="1090863" y="818831"/>
              <a:ext cx="243500" cy="143598"/>
            </a:xfrm>
            <a:custGeom>
              <a:avLst/>
              <a:gdLst/>
              <a:ahLst/>
              <a:cxnLst/>
              <a:rect l="l" t="t" r="r" b="b"/>
              <a:pathLst>
                <a:path w="7902" h="4660" extrusionOk="0">
                  <a:moveTo>
                    <a:pt x="2269" y="211"/>
                  </a:moveTo>
                  <a:cubicBezTo>
                    <a:pt x="4074" y="211"/>
                    <a:pt x="6545" y="653"/>
                    <a:pt x="7680" y="2868"/>
                  </a:cubicBezTo>
                  <a:cubicBezTo>
                    <a:pt x="7587" y="3128"/>
                    <a:pt x="7037" y="4450"/>
                    <a:pt x="5109" y="4450"/>
                  </a:cubicBezTo>
                  <a:cubicBezTo>
                    <a:pt x="4758" y="4450"/>
                    <a:pt x="4362" y="4406"/>
                    <a:pt x="3914" y="4304"/>
                  </a:cubicBezTo>
                  <a:cubicBezTo>
                    <a:pt x="908" y="3617"/>
                    <a:pt x="319" y="930"/>
                    <a:pt x="233" y="390"/>
                  </a:cubicBezTo>
                  <a:cubicBezTo>
                    <a:pt x="497" y="342"/>
                    <a:pt x="1284" y="211"/>
                    <a:pt x="2269" y="211"/>
                  </a:cubicBezTo>
                  <a:close/>
                  <a:moveTo>
                    <a:pt x="2257" y="0"/>
                  </a:moveTo>
                  <a:cubicBezTo>
                    <a:pt x="1031" y="0"/>
                    <a:pt x="110" y="201"/>
                    <a:pt x="86" y="206"/>
                  </a:cubicBezTo>
                  <a:cubicBezTo>
                    <a:pt x="37" y="218"/>
                    <a:pt x="0" y="267"/>
                    <a:pt x="12" y="329"/>
                  </a:cubicBezTo>
                  <a:cubicBezTo>
                    <a:pt x="12" y="353"/>
                    <a:pt x="393" y="3715"/>
                    <a:pt x="3865" y="4512"/>
                  </a:cubicBezTo>
                  <a:cubicBezTo>
                    <a:pt x="4319" y="4611"/>
                    <a:pt x="4736" y="4660"/>
                    <a:pt x="5092" y="4660"/>
                  </a:cubicBezTo>
                  <a:lnTo>
                    <a:pt x="5104" y="4660"/>
                  </a:lnTo>
                  <a:cubicBezTo>
                    <a:pt x="7361" y="4660"/>
                    <a:pt x="7889" y="2917"/>
                    <a:pt x="7901" y="2893"/>
                  </a:cubicBezTo>
                  <a:cubicBezTo>
                    <a:pt x="7901" y="2868"/>
                    <a:pt x="7901" y="2844"/>
                    <a:pt x="7889" y="2819"/>
                  </a:cubicBezTo>
                  <a:cubicBezTo>
                    <a:pt x="6710" y="469"/>
                    <a:pt x="4129"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0"/>
            <p:cNvSpPr/>
            <p:nvPr/>
          </p:nvSpPr>
          <p:spPr>
            <a:xfrm>
              <a:off x="1374023" y="896238"/>
              <a:ext cx="52570" cy="52570"/>
            </a:xfrm>
            <a:custGeom>
              <a:avLst/>
              <a:gdLst/>
              <a:ahLst/>
              <a:cxnLst/>
              <a:rect l="l" t="t" r="r" b="b"/>
              <a:pathLst>
                <a:path w="1706" h="1706" extrusionOk="0">
                  <a:moveTo>
                    <a:pt x="859" y="1"/>
                  </a:moveTo>
                  <a:cubicBezTo>
                    <a:pt x="393" y="1"/>
                    <a:pt x="0" y="381"/>
                    <a:pt x="0" y="859"/>
                  </a:cubicBezTo>
                  <a:cubicBezTo>
                    <a:pt x="0" y="1326"/>
                    <a:pt x="393" y="1706"/>
                    <a:pt x="859" y="1706"/>
                  </a:cubicBezTo>
                  <a:cubicBezTo>
                    <a:pt x="1325" y="1706"/>
                    <a:pt x="1706" y="1326"/>
                    <a:pt x="1706" y="859"/>
                  </a:cubicBezTo>
                  <a:cubicBezTo>
                    <a:pt x="1706" y="381"/>
                    <a:pt x="1325" y="1"/>
                    <a:pt x="8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8" name="Google Shape;2058;p40"/>
          <p:cNvGrpSpPr/>
          <p:nvPr/>
        </p:nvGrpSpPr>
        <p:grpSpPr>
          <a:xfrm rot="-972602">
            <a:off x="7963813" y="4223402"/>
            <a:ext cx="501312" cy="875789"/>
            <a:chOff x="-1802900" y="1105884"/>
            <a:chExt cx="374587" cy="654449"/>
          </a:xfrm>
        </p:grpSpPr>
        <p:sp>
          <p:nvSpPr>
            <p:cNvPr id="2059" name="Google Shape;2059;p40"/>
            <p:cNvSpPr/>
            <p:nvPr/>
          </p:nvSpPr>
          <p:spPr>
            <a:xfrm>
              <a:off x="-1793687" y="1105884"/>
              <a:ext cx="354280" cy="654449"/>
            </a:xfrm>
            <a:custGeom>
              <a:avLst/>
              <a:gdLst/>
              <a:ahLst/>
              <a:cxnLst/>
              <a:rect l="l" t="t" r="r" b="b"/>
              <a:pathLst>
                <a:path w="11497" h="21238" extrusionOk="0">
                  <a:moveTo>
                    <a:pt x="5755" y="0"/>
                  </a:moveTo>
                  <a:cubicBezTo>
                    <a:pt x="3804" y="0"/>
                    <a:pt x="2209" y="258"/>
                    <a:pt x="2209" y="577"/>
                  </a:cubicBezTo>
                  <a:cubicBezTo>
                    <a:pt x="2209" y="577"/>
                    <a:pt x="1" y="6675"/>
                    <a:pt x="908" y="9815"/>
                  </a:cubicBezTo>
                  <a:cubicBezTo>
                    <a:pt x="1861" y="13117"/>
                    <a:pt x="4535" y="13277"/>
                    <a:pt x="5044" y="13277"/>
                  </a:cubicBezTo>
                  <a:cubicBezTo>
                    <a:pt x="5099" y="13277"/>
                    <a:pt x="5129" y="13275"/>
                    <a:pt x="5129" y="13275"/>
                  </a:cubicBezTo>
                  <a:lnTo>
                    <a:pt x="5129" y="19802"/>
                  </a:lnTo>
                  <a:cubicBezTo>
                    <a:pt x="5129" y="19802"/>
                    <a:pt x="4368" y="20305"/>
                    <a:pt x="3767" y="20722"/>
                  </a:cubicBezTo>
                  <a:cubicBezTo>
                    <a:pt x="3644" y="20796"/>
                    <a:pt x="3620" y="20919"/>
                    <a:pt x="3644" y="21029"/>
                  </a:cubicBezTo>
                  <a:cubicBezTo>
                    <a:pt x="3681" y="21139"/>
                    <a:pt x="3779" y="21238"/>
                    <a:pt x="3914" y="21238"/>
                  </a:cubicBezTo>
                  <a:lnTo>
                    <a:pt x="7583" y="21238"/>
                  </a:lnTo>
                  <a:cubicBezTo>
                    <a:pt x="7730" y="21238"/>
                    <a:pt x="7828" y="21127"/>
                    <a:pt x="7865" y="21017"/>
                  </a:cubicBezTo>
                  <a:cubicBezTo>
                    <a:pt x="7889" y="20906"/>
                    <a:pt x="7853" y="20784"/>
                    <a:pt x="7742" y="20722"/>
                  </a:cubicBezTo>
                  <a:lnTo>
                    <a:pt x="6368" y="19802"/>
                  </a:lnTo>
                  <a:lnTo>
                    <a:pt x="6368" y="13275"/>
                  </a:lnTo>
                  <a:cubicBezTo>
                    <a:pt x="6368" y="13275"/>
                    <a:pt x="6398" y="13277"/>
                    <a:pt x="6452" y="13277"/>
                  </a:cubicBezTo>
                  <a:cubicBezTo>
                    <a:pt x="6962" y="13277"/>
                    <a:pt x="9636" y="13117"/>
                    <a:pt x="10588" y="9815"/>
                  </a:cubicBezTo>
                  <a:cubicBezTo>
                    <a:pt x="11496" y="6675"/>
                    <a:pt x="9288" y="577"/>
                    <a:pt x="9288" y="577"/>
                  </a:cubicBezTo>
                  <a:cubicBezTo>
                    <a:pt x="9288" y="258"/>
                    <a:pt x="7705" y="0"/>
                    <a:pt x="5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0"/>
            <p:cNvSpPr/>
            <p:nvPr/>
          </p:nvSpPr>
          <p:spPr>
            <a:xfrm>
              <a:off x="-1729037" y="1119874"/>
              <a:ext cx="225350" cy="24991"/>
            </a:xfrm>
            <a:custGeom>
              <a:avLst/>
              <a:gdLst/>
              <a:ahLst/>
              <a:cxnLst/>
              <a:rect l="l" t="t" r="r" b="b"/>
              <a:pathLst>
                <a:path w="7313" h="811" extrusionOk="0">
                  <a:moveTo>
                    <a:pt x="111" y="0"/>
                  </a:moveTo>
                  <a:cubicBezTo>
                    <a:pt x="50" y="0"/>
                    <a:pt x="1" y="50"/>
                    <a:pt x="1" y="111"/>
                  </a:cubicBezTo>
                  <a:cubicBezTo>
                    <a:pt x="1" y="798"/>
                    <a:pt x="3509" y="810"/>
                    <a:pt x="3657" y="810"/>
                  </a:cubicBezTo>
                  <a:lnTo>
                    <a:pt x="3657" y="798"/>
                  </a:lnTo>
                  <a:cubicBezTo>
                    <a:pt x="3804" y="798"/>
                    <a:pt x="7313" y="798"/>
                    <a:pt x="7313" y="111"/>
                  </a:cubicBezTo>
                  <a:cubicBezTo>
                    <a:pt x="7313" y="50"/>
                    <a:pt x="7251" y="0"/>
                    <a:pt x="7190" y="0"/>
                  </a:cubicBezTo>
                  <a:cubicBezTo>
                    <a:pt x="7129" y="0"/>
                    <a:pt x="7080" y="50"/>
                    <a:pt x="7080" y="111"/>
                  </a:cubicBezTo>
                  <a:cubicBezTo>
                    <a:pt x="7018" y="283"/>
                    <a:pt x="5804" y="577"/>
                    <a:pt x="3657" y="577"/>
                  </a:cubicBezTo>
                  <a:cubicBezTo>
                    <a:pt x="1497" y="577"/>
                    <a:pt x="307" y="283"/>
                    <a:pt x="234" y="111"/>
                  </a:cubicBezTo>
                  <a:cubicBezTo>
                    <a:pt x="234" y="50"/>
                    <a:pt x="172"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0"/>
            <p:cNvSpPr/>
            <p:nvPr/>
          </p:nvSpPr>
          <p:spPr>
            <a:xfrm>
              <a:off x="-1612217" y="1560313"/>
              <a:ext cx="7211" cy="108900"/>
            </a:xfrm>
            <a:custGeom>
              <a:avLst/>
              <a:gdLst/>
              <a:ahLst/>
              <a:cxnLst/>
              <a:rect l="l" t="t" r="r" b="b"/>
              <a:pathLst>
                <a:path w="234" h="3534" extrusionOk="0">
                  <a:moveTo>
                    <a:pt x="111" y="0"/>
                  </a:moveTo>
                  <a:cubicBezTo>
                    <a:pt x="50" y="0"/>
                    <a:pt x="1" y="50"/>
                    <a:pt x="1" y="111"/>
                  </a:cubicBezTo>
                  <a:lnTo>
                    <a:pt x="1" y="3423"/>
                  </a:lnTo>
                  <a:cubicBezTo>
                    <a:pt x="1" y="3485"/>
                    <a:pt x="50" y="3534"/>
                    <a:pt x="111" y="3534"/>
                  </a:cubicBezTo>
                  <a:cubicBezTo>
                    <a:pt x="172" y="3534"/>
                    <a:pt x="234" y="3485"/>
                    <a:pt x="234" y="3423"/>
                  </a:cubicBezTo>
                  <a:lnTo>
                    <a:pt x="234" y="111"/>
                  </a:lnTo>
                  <a:cubicBezTo>
                    <a:pt x="234" y="50"/>
                    <a:pt x="172"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0"/>
            <p:cNvSpPr/>
            <p:nvPr/>
          </p:nvSpPr>
          <p:spPr>
            <a:xfrm>
              <a:off x="-1750576" y="1405622"/>
              <a:ext cx="32541" cy="55683"/>
            </a:xfrm>
            <a:custGeom>
              <a:avLst/>
              <a:gdLst/>
              <a:ahLst/>
              <a:cxnLst/>
              <a:rect l="l" t="t" r="r" b="b"/>
              <a:pathLst>
                <a:path w="1056" h="1807" extrusionOk="0">
                  <a:moveTo>
                    <a:pt x="117" y="1"/>
                  </a:moveTo>
                  <a:cubicBezTo>
                    <a:pt x="111" y="1"/>
                    <a:pt x="105" y="1"/>
                    <a:pt x="98" y="3"/>
                  </a:cubicBezTo>
                  <a:cubicBezTo>
                    <a:pt x="37" y="15"/>
                    <a:pt x="0" y="76"/>
                    <a:pt x="12" y="138"/>
                  </a:cubicBezTo>
                  <a:cubicBezTo>
                    <a:pt x="12" y="187"/>
                    <a:pt x="221" y="1168"/>
                    <a:pt x="847" y="1782"/>
                  </a:cubicBezTo>
                  <a:cubicBezTo>
                    <a:pt x="871" y="1794"/>
                    <a:pt x="896" y="1806"/>
                    <a:pt x="933" y="1806"/>
                  </a:cubicBezTo>
                  <a:cubicBezTo>
                    <a:pt x="957" y="1806"/>
                    <a:pt x="982" y="1794"/>
                    <a:pt x="1006" y="1769"/>
                  </a:cubicBezTo>
                  <a:cubicBezTo>
                    <a:pt x="1055" y="1732"/>
                    <a:pt x="1055" y="1659"/>
                    <a:pt x="1006" y="1610"/>
                  </a:cubicBezTo>
                  <a:cubicBezTo>
                    <a:pt x="430" y="1058"/>
                    <a:pt x="233" y="101"/>
                    <a:pt x="233" y="101"/>
                  </a:cubicBezTo>
                  <a:cubicBezTo>
                    <a:pt x="222" y="46"/>
                    <a:pt x="172"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0"/>
            <p:cNvSpPr/>
            <p:nvPr/>
          </p:nvSpPr>
          <p:spPr>
            <a:xfrm>
              <a:off x="-1521097" y="1153432"/>
              <a:ext cx="20430" cy="56453"/>
            </a:xfrm>
            <a:custGeom>
              <a:avLst/>
              <a:gdLst/>
              <a:ahLst/>
              <a:cxnLst/>
              <a:rect l="l" t="t" r="r" b="b"/>
              <a:pathLst>
                <a:path w="663" h="1832" extrusionOk="0">
                  <a:moveTo>
                    <a:pt x="122" y="1"/>
                  </a:moveTo>
                  <a:cubicBezTo>
                    <a:pt x="114" y="1"/>
                    <a:pt x="106" y="2"/>
                    <a:pt x="98" y="3"/>
                  </a:cubicBezTo>
                  <a:cubicBezTo>
                    <a:pt x="37" y="28"/>
                    <a:pt x="0" y="89"/>
                    <a:pt x="13" y="151"/>
                  </a:cubicBezTo>
                  <a:lnTo>
                    <a:pt x="417" y="1745"/>
                  </a:lnTo>
                  <a:cubicBezTo>
                    <a:pt x="430" y="1795"/>
                    <a:pt x="479" y="1831"/>
                    <a:pt x="528" y="1831"/>
                  </a:cubicBezTo>
                  <a:lnTo>
                    <a:pt x="565" y="1831"/>
                  </a:lnTo>
                  <a:cubicBezTo>
                    <a:pt x="626" y="1807"/>
                    <a:pt x="663" y="1745"/>
                    <a:pt x="638" y="1684"/>
                  </a:cubicBezTo>
                  <a:lnTo>
                    <a:pt x="233" y="89"/>
                  </a:lnTo>
                  <a:cubicBezTo>
                    <a:pt x="223" y="36"/>
                    <a:pt x="175"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0"/>
            <p:cNvSpPr/>
            <p:nvPr/>
          </p:nvSpPr>
          <p:spPr>
            <a:xfrm>
              <a:off x="-1612217" y="1678643"/>
              <a:ext cx="7211" cy="12881"/>
            </a:xfrm>
            <a:custGeom>
              <a:avLst/>
              <a:gdLst/>
              <a:ahLst/>
              <a:cxnLst/>
              <a:rect l="l" t="t" r="r" b="b"/>
              <a:pathLst>
                <a:path w="234" h="418" extrusionOk="0">
                  <a:moveTo>
                    <a:pt x="111" y="1"/>
                  </a:moveTo>
                  <a:cubicBezTo>
                    <a:pt x="50" y="1"/>
                    <a:pt x="1" y="62"/>
                    <a:pt x="1" y="123"/>
                  </a:cubicBezTo>
                  <a:lnTo>
                    <a:pt x="1" y="307"/>
                  </a:lnTo>
                  <a:cubicBezTo>
                    <a:pt x="1" y="369"/>
                    <a:pt x="50" y="418"/>
                    <a:pt x="111" y="418"/>
                  </a:cubicBezTo>
                  <a:cubicBezTo>
                    <a:pt x="172" y="418"/>
                    <a:pt x="234" y="369"/>
                    <a:pt x="234" y="307"/>
                  </a:cubicBezTo>
                  <a:lnTo>
                    <a:pt x="234" y="123"/>
                  </a:lnTo>
                  <a:cubicBezTo>
                    <a:pt x="234" y="62"/>
                    <a:pt x="172"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0"/>
            <p:cNvSpPr/>
            <p:nvPr/>
          </p:nvSpPr>
          <p:spPr>
            <a:xfrm>
              <a:off x="-1802900" y="1223074"/>
              <a:ext cx="374587" cy="262421"/>
            </a:xfrm>
            <a:custGeom>
              <a:avLst/>
              <a:gdLst/>
              <a:ahLst/>
              <a:cxnLst/>
              <a:rect l="l" t="t" r="r" b="b"/>
              <a:pathLst>
                <a:path w="12156" h="8516" extrusionOk="0">
                  <a:moveTo>
                    <a:pt x="6078" y="1"/>
                  </a:moveTo>
                  <a:cubicBezTo>
                    <a:pt x="4091" y="1"/>
                    <a:pt x="2483" y="246"/>
                    <a:pt x="2483" y="565"/>
                  </a:cubicBezTo>
                  <a:cubicBezTo>
                    <a:pt x="2483" y="565"/>
                    <a:pt x="0" y="8515"/>
                    <a:pt x="6050" y="8515"/>
                  </a:cubicBezTo>
                  <a:cubicBezTo>
                    <a:pt x="6059" y="8515"/>
                    <a:pt x="6069" y="8515"/>
                    <a:pt x="6078" y="8515"/>
                  </a:cubicBezTo>
                  <a:cubicBezTo>
                    <a:pt x="6087" y="8515"/>
                    <a:pt x="6097" y="8515"/>
                    <a:pt x="6106" y="8515"/>
                  </a:cubicBezTo>
                  <a:cubicBezTo>
                    <a:pt x="12156" y="8515"/>
                    <a:pt x="9673" y="565"/>
                    <a:pt x="9673" y="565"/>
                  </a:cubicBezTo>
                  <a:cubicBezTo>
                    <a:pt x="9673" y="246"/>
                    <a:pt x="8066" y="1"/>
                    <a:pt x="60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0"/>
            <p:cNvSpPr/>
            <p:nvPr/>
          </p:nvSpPr>
          <p:spPr>
            <a:xfrm>
              <a:off x="-1729807" y="1237064"/>
              <a:ext cx="228771" cy="24621"/>
            </a:xfrm>
            <a:custGeom>
              <a:avLst/>
              <a:gdLst/>
              <a:ahLst/>
              <a:cxnLst/>
              <a:rect l="l" t="t" r="r" b="b"/>
              <a:pathLst>
                <a:path w="7424" h="799" extrusionOk="0">
                  <a:moveTo>
                    <a:pt x="111" y="1"/>
                  </a:moveTo>
                  <a:cubicBezTo>
                    <a:pt x="50" y="1"/>
                    <a:pt x="1" y="50"/>
                    <a:pt x="1" y="111"/>
                  </a:cubicBezTo>
                  <a:cubicBezTo>
                    <a:pt x="1" y="798"/>
                    <a:pt x="3559" y="798"/>
                    <a:pt x="3706" y="798"/>
                  </a:cubicBezTo>
                  <a:cubicBezTo>
                    <a:pt x="3853" y="798"/>
                    <a:pt x="7424" y="798"/>
                    <a:pt x="7424" y="111"/>
                  </a:cubicBezTo>
                  <a:cubicBezTo>
                    <a:pt x="7424" y="50"/>
                    <a:pt x="7374" y="1"/>
                    <a:pt x="7301" y="1"/>
                  </a:cubicBezTo>
                  <a:cubicBezTo>
                    <a:pt x="7239" y="1"/>
                    <a:pt x="7190" y="38"/>
                    <a:pt x="7190" y="111"/>
                  </a:cubicBezTo>
                  <a:cubicBezTo>
                    <a:pt x="7117" y="271"/>
                    <a:pt x="5890" y="565"/>
                    <a:pt x="3706" y="565"/>
                  </a:cubicBezTo>
                  <a:cubicBezTo>
                    <a:pt x="1522" y="565"/>
                    <a:pt x="308" y="283"/>
                    <a:pt x="222" y="111"/>
                  </a:cubicBezTo>
                  <a:cubicBezTo>
                    <a:pt x="222" y="50"/>
                    <a:pt x="173"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0"/>
            <p:cNvSpPr/>
            <p:nvPr/>
          </p:nvSpPr>
          <p:spPr>
            <a:xfrm>
              <a:off x="-1690087" y="1336504"/>
              <a:ext cx="34051" cy="34051"/>
            </a:xfrm>
            <a:custGeom>
              <a:avLst/>
              <a:gdLst/>
              <a:ahLst/>
              <a:cxnLst/>
              <a:rect l="l" t="t" r="r" b="b"/>
              <a:pathLst>
                <a:path w="1105" h="1105" extrusionOk="0">
                  <a:moveTo>
                    <a:pt x="552" y="233"/>
                  </a:moveTo>
                  <a:cubicBezTo>
                    <a:pt x="736" y="233"/>
                    <a:pt x="871" y="381"/>
                    <a:pt x="871" y="552"/>
                  </a:cubicBezTo>
                  <a:cubicBezTo>
                    <a:pt x="871" y="724"/>
                    <a:pt x="736" y="871"/>
                    <a:pt x="552" y="871"/>
                  </a:cubicBezTo>
                  <a:cubicBezTo>
                    <a:pt x="381" y="871"/>
                    <a:pt x="233" y="724"/>
                    <a:pt x="233" y="552"/>
                  </a:cubicBezTo>
                  <a:cubicBezTo>
                    <a:pt x="233" y="381"/>
                    <a:pt x="381" y="233"/>
                    <a:pt x="552" y="233"/>
                  </a:cubicBezTo>
                  <a:close/>
                  <a:moveTo>
                    <a:pt x="552" y="0"/>
                  </a:moveTo>
                  <a:cubicBezTo>
                    <a:pt x="246" y="0"/>
                    <a:pt x="0" y="246"/>
                    <a:pt x="0" y="552"/>
                  </a:cubicBezTo>
                  <a:cubicBezTo>
                    <a:pt x="0" y="859"/>
                    <a:pt x="258" y="1105"/>
                    <a:pt x="552" y="1105"/>
                  </a:cubicBezTo>
                  <a:cubicBezTo>
                    <a:pt x="859" y="1105"/>
                    <a:pt x="1104" y="859"/>
                    <a:pt x="1104" y="552"/>
                  </a:cubicBezTo>
                  <a:cubicBezTo>
                    <a:pt x="1104" y="246"/>
                    <a:pt x="859" y="0"/>
                    <a:pt x="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0"/>
            <p:cNvSpPr/>
            <p:nvPr/>
          </p:nvSpPr>
          <p:spPr>
            <a:xfrm>
              <a:off x="-1563067" y="1392464"/>
              <a:ext cx="34051" cy="34051"/>
            </a:xfrm>
            <a:custGeom>
              <a:avLst/>
              <a:gdLst/>
              <a:ahLst/>
              <a:cxnLst/>
              <a:rect l="l" t="t" r="r" b="b"/>
              <a:pathLst>
                <a:path w="1105" h="1105" extrusionOk="0">
                  <a:moveTo>
                    <a:pt x="553" y="233"/>
                  </a:moveTo>
                  <a:cubicBezTo>
                    <a:pt x="724" y="233"/>
                    <a:pt x="872" y="380"/>
                    <a:pt x="872" y="552"/>
                  </a:cubicBezTo>
                  <a:cubicBezTo>
                    <a:pt x="872" y="724"/>
                    <a:pt x="724" y="871"/>
                    <a:pt x="553" y="871"/>
                  </a:cubicBezTo>
                  <a:cubicBezTo>
                    <a:pt x="381" y="871"/>
                    <a:pt x="234" y="724"/>
                    <a:pt x="234" y="552"/>
                  </a:cubicBezTo>
                  <a:cubicBezTo>
                    <a:pt x="234" y="380"/>
                    <a:pt x="381" y="233"/>
                    <a:pt x="553" y="233"/>
                  </a:cubicBezTo>
                  <a:close/>
                  <a:moveTo>
                    <a:pt x="553" y="0"/>
                  </a:moveTo>
                  <a:cubicBezTo>
                    <a:pt x="246" y="0"/>
                    <a:pt x="0" y="246"/>
                    <a:pt x="0" y="552"/>
                  </a:cubicBezTo>
                  <a:cubicBezTo>
                    <a:pt x="0" y="859"/>
                    <a:pt x="246" y="1104"/>
                    <a:pt x="553" y="1104"/>
                  </a:cubicBezTo>
                  <a:cubicBezTo>
                    <a:pt x="859" y="1104"/>
                    <a:pt x="1105" y="859"/>
                    <a:pt x="1105" y="552"/>
                  </a:cubicBezTo>
                  <a:cubicBezTo>
                    <a:pt x="1105" y="246"/>
                    <a:pt x="859" y="0"/>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0"/>
            <p:cNvSpPr/>
            <p:nvPr/>
          </p:nvSpPr>
          <p:spPr>
            <a:xfrm>
              <a:off x="-1685927" y="1307014"/>
              <a:ext cx="34051" cy="34051"/>
            </a:xfrm>
            <a:custGeom>
              <a:avLst/>
              <a:gdLst/>
              <a:ahLst/>
              <a:cxnLst/>
              <a:rect l="l" t="t" r="r" b="b"/>
              <a:pathLst>
                <a:path w="1105" h="1105" extrusionOk="0">
                  <a:moveTo>
                    <a:pt x="552" y="246"/>
                  </a:moveTo>
                  <a:cubicBezTo>
                    <a:pt x="724" y="246"/>
                    <a:pt x="871" y="381"/>
                    <a:pt x="871" y="553"/>
                  </a:cubicBezTo>
                  <a:cubicBezTo>
                    <a:pt x="871" y="737"/>
                    <a:pt x="724" y="872"/>
                    <a:pt x="552" y="872"/>
                  </a:cubicBezTo>
                  <a:cubicBezTo>
                    <a:pt x="380" y="872"/>
                    <a:pt x="233" y="737"/>
                    <a:pt x="233" y="553"/>
                  </a:cubicBezTo>
                  <a:cubicBezTo>
                    <a:pt x="233" y="381"/>
                    <a:pt x="380" y="246"/>
                    <a:pt x="552" y="246"/>
                  </a:cubicBezTo>
                  <a:close/>
                  <a:moveTo>
                    <a:pt x="552" y="0"/>
                  </a:moveTo>
                  <a:cubicBezTo>
                    <a:pt x="246" y="0"/>
                    <a:pt x="0" y="246"/>
                    <a:pt x="0" y="553"/>
                  </a:cubicBezTo>
                  <a:cubicBezTo>
                    <a:pt x="0" y="859"/>
                    <a:pt x="246" y="1105"/>
                    <a:pt x="552" y="1105"/>
                  </a:cubicBezTo>
                  <a:cubicBezTo>
                    <a:pt x="859" y="1105"/>
                    <a:pt x="1104" y="859"/>
                    <a:pt x="1104" y="553"/>
                  </a:cubicBezTo>
                  <a:cubicBezTo>
                    <a:pt x="1104" y="246"/>
                    <a:pt x="859" y="0"/>
                    <a:pt x="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0"/>
            <p:cNvSpPr/>
            <p:nvPr/>
          </p:nvSpPr>
          <p:spPr>
            <a:xfrm>
              <a:off x="-1665157" y="1399243"/>
              <a:ext cx="55621" cy="55621"/>
            </a:xfrm>
            <a:custGeom>
              <a:avLst/>
              <a:gdLst/>
              <a:ahLst/>
              <a:cxnLst/>
              <a:rect l="l" t="t" r="r" b="b"/>
              <a:pathLst>
                <a:path w="1805" h="1805" extrusionOk="0">
                  <a:moveTo>
                    <a:pt x="909" y="234"/>
                  </a:moveTo>
                  <a:cubicBezTo>
                    <a:pt x="1277" y="234"/>
                    <a:pt x="1571" y="529"/>
                    <a:pt x="1571" y="909"/>
                  </a:cubicBezTo>
                  <a:cubicBezTo>
                    <a:pt x="1571" y="1277"/>
                    <a:pt x="1277" y="1571"/>
                    <a:pt x="909" y="1571"/>
                  </a:cubicBezTo>
                  <a:cubicBezTo>
                    <a:pt x="528" y="1571"/>
                    <a:pt x="234" y="1277"/>
                    <a:pt x="234" y="909"/>
                  </a:cubicBezTo>
                  <a:cubicBezTo>
                    <a:pt x="234" y="529"/>
                    <a:pt x="541" y="234"/>
                    <a:pt x="909" y="234"/>
                  </a:cubicBezTo>
                  <a:close/>
                  <a:moveTo>
                    <a:pt x="909" y="1"/>
                  </a:moveTo>
                  <a:cubicBezTo>
                    <a:pt x="406" y="1"/>
                    <a:pt x="1" y="406"/>
                    <a:pt x="1" y="909"/>
                  </a:cubicBezTo>
                  <a:cubicBezTo>
                    <a:pt x="1" y="1400"/>
                    <a:pt x="406" y="1804"/>
                    <a:pt x="909" y="1804"/>
                  </a:cubicBezTo>
                  <a:cubicBezTo>
                    <a:pt x="1400" y="1804"/>
                    <a:pt x="1804" y="1400"/>
                    <a:pt x="1804" y="909"/>
                  </a:cubicBezTo>
                  <a:cubicBezTo>
                    <a:pt x="1804" y="406"/>
                    <a:pt x="1400" y="1"/>
                    <a:pt x="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0"/>
            <p:cNvSpPr/>
            <p:nvPr/>
          </p:nvSpPr>
          <p:spPr>
            <a:xfrm>
              <a:off x="-1603527" y="1279804"/>
              <a:ext cx="55621" cy="55590"/>
            </a:xfrm>
            <a:custGeom>
              <a:avLst/>
              <a:gdLst/>
              <a:ahLst/>
              <a:cxnLst/>
              <a:rect l="l" t="t" r="r" b="b"/>
              <a:pathLst>
                <a:path w="1805" h="1804" extrusionOk="0">
                  <a:moveTo>
                    <a:pt x="896" y="233"/>
                  </a:moveTo>
                  <a:cubicBezTo>
                    <a:pt x="1264" y="233"/>
                    <a:pt x="1571" y="528"/>
                    <a:pt x="1571" y="908"/>
                  </a:cubicBezTo>
                  <a:cubicBezTo>
                    <a:pt x="1571" y="1276"/>
                    <a:pt x="1264" y="1570"/>
                    <a:pt x="896" y="1570"/>
                  </a:cubicBezTo>
                  <a:cubicBezTo>
                    <a:pt x="528" y="1570"/>
                    <a:pt x="222" y="1276"/>
                    <a:pt x="222" y="908"/>
                  </a:cubicBezTo>
                  <a:cubicBezTo>
                    <a:pt x="222" y="528"/>
                    <a:pt x="528" y="233"/>
                    <a:pt x="896" y="233"/>
                  </a:cubicBezTo>
                  <a:close/>
                  <a:moveTo>
                    <a:pt x="896" y="0"/>
                  </a:moveTo>
                  <a:cubicBezTo>
                    <a:pt x="406" y="0"/>
                    <a:pt x="1" y="405"/>
                    <a:pt x="1" y="908"/>
                  </a:cubicBezTo>
                  <a:cubicBezTo>
                    <a:pt x="1" y="1399"/>
                    <a:pt x="393" y="1804"/>
                    <a:pt x="896" y="1804"/>
                  </a:cubicBezTo>
                  <a:cubicBezTo>
                    <a:pt x="1399" y="1804"/>
                    <a:pt x="1804" y="1399"/>
                    <a:pt x="1804" y="908"/>
                  </a:cubicBezTo>
                  <a:cubicBezTo>
                    <a:pt x="1804" y="405"/>
                    <a:pt x="1399" y="0"/>
                    <a:pt x="8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0"/>
            <p:cNvSpPr/>
            <p:nvPr/>
          </p:nvSpPr>
          <p:spPr>
            <a:xfrm>
              <a:off x="-1609197" y="1363344"/>
              <a:ext cx="21971" cy="20430"/>
            </a:xfrm>
            <a:custGeom>
              <a:avLst/>
              <a:gdLst/>
              <a:ahLst/>
              <a:cxnLst/>
              <a:rect l="l" t="t" r="r" b="b"/>
              <a:pathLst>
                <a:path w="713" h="663" extrusionOk="0">
                  <a:moveTo>
                    <a:pt x="344" y="234"/>
                  </a:moveTo>
                  <a:cubicBezTo>
                    <a:pt x="393" y="234"/>
                    <a:pt x="430" y="258"/>
                    <a:pt x="442" y="307"/>
                  </a:cubicBezTo>
                  <a:cubicBezTo>
                    <a:pt x="455" y="356"/>
                    <a:pt x="418" y="418"/>
                    <a:pt x="369" y="430"/>
                  </a:cubicBezTo>
                  <a:cubicBezTo>
                    <a:pt x="344" y="430"/>
                    <a:pt x="320" y="430"/>
                    <a:pt x="295" y="418"/>
                  </a:cubicBezTo>
                  <a:cubicBezTo>
                    <a:pt x="271" y="405"/>
                    <a:pt x="258" y="381"/>
                    <a:pt x="246" y="356"/>
                  </a:cubicBezTo>
                  <a:cubicBezTo>
                    <a:pt x="246" y="332"/>
                    <a:pt x="246" y="295"/>
                    <a:pt x="258" y="283"/>
                  </a:cubicBezTo>
                  <a:cubicBezTo>
                    <a:pt x="271" y="258"/>
                    <a:pt x="295" y="234"/>
                    <a:pt x="320" y="234"/>
                  </a:cubicBezTo>
                  <a:close/>
                  <a:moveTo>
                    <a:pt x="356" y="0"/>
                  </a:moveTo>
                  <a:cubicBezTo>
                    <a:pt x="328" y="0"/>
                    <a:pt x="299" y="5"/>
                    <a:pt x="271" y="13"/>
                  </a:cubicBezTo>
                  <a:cubicBezTo>
                    <a:pt x="185" y="25"/>
                    <a:pt x="111" y="74"/>
                    <a:pt x="62" y="160"/>
                  </a:cubicBezTo>
                  <a:cubicBezTo>
                    <a:pt x="25" y="234"/>
                    <a:pt x="1" y="319"/>
                    <a:pt x="25" y="405"/>
                  </a:cubicBezTo>
                  <a:cubicBezTo>
                    <a:pt x="50" y="491"/>
                    <a:pt x="99" y="565"/>
                    <a:pt x="172" y="614"/>
                  </a:cubicBezTo>
                  <a:cubicBezTo>
                    <a:pt x="222" y="651"/>
                    <a:pt x="283" y="663"/>
                    <a:pt x="344" y="663"/>
                  </a:cubicBezTo>
                  <a:cubicBezTo>
                    <a:pt x="369" y="663"/>
                    <a:pt x="393" y="663"/>
                    <a:pt x="418" y="651"/>
                  </a:cubicBezTo>
                  <a:cubicBezTo>
                    <a:pt x="602" y="614"/>
                    <a:pt x="712" y="430"/>
                    <a:pt x="675" y="258"/>
                  </a:cubicBezTo>
                  <a:cubicBezTo>
                    <a:pt x="651" y="172"/>
                    <a:pt x="602" y="99"/>
                    <a:pt x="528" y="50"/>
                  </a:cubicBezTo>
                  <a:cubicBezTo>
                    <a:pt x="471" y="17"/>
                    <a:pt x="414" y="0"/>
                    <a:pt x="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0"/>
            <p:cNvSpPr/>
            <p:nvPr/>
          </p:nvSpPr>
          <p:spPr>
            <a:xfrm>
              <a:off x="-1707497" y="1281684"/>
              <a:ext cx="20461" cy="20831"/>
            </a:xfrm>
            <a:custGeom>
              <a:avLst/>
              <a:gdLst/>
              <a:ahLst/>
              <a:cxnLst/>
              <a:rect l="l" t="t" r="r" b="b"/>
              <a:pathLst>
                <a:path w="664" h="676" extrusionOk="0">
                  <a:moveTo>
                    <a:pt x="332" y="234"/>
                  </a:moveTo>
                  <a:cubicBezTo>
                    <a:pt x="393" y="234"/>
                    <a:pt x="430" y="283"/>
                    <a:pt x="430" y="344"/>
                  </a:cubicBezTo>
                  <a:cubicBezTo>
                    <a:pt x="430" y="393"/>
                    <a:pt x="393" y="442"/>
                    <a:pt x="332" y="442"/>
                  </a:cubicBezTo>
                  <a:cubicBezTo>
                    <a:pt x="271" y="442"/>
                    <a:pt x="234" y="393"/>
                    <a:pt x="234" y="344"/>
                  </a:cubicBezTo>
                  <a:cubicBezTo>
                    <a:pt x="234" y="283"/>
                    <a:pt x="283" y="234"/>
                    <a:pt x="332" y="234"/>
                  </a:cubicBezTo>
                  <a:close/>
                  <a:moveTo>
                    <a:pt x="332" y="0"/>
                  </a:moveTo>
                  <a:cubicBezTo>
                    <a:pt x="148" y="0"/>
                    <a:pt x="1" y="148"/>
                    <a:pt x="1" y="332"/>
                  </a:cubicBezTo>
                  <a:cubicBezTo>
                    <a:pt x="1" y="516"/>
                    <a:pt x="148" y="675"/>
                    <a:pt x="332" y="675"/>
                  </a:cubicBezTo>
                  <a:cubicBezTo>
                    <a:pt x="516" y="675"/>
                    <a:pt x="663" y="516"/>
                    <a:pt x="663" y="332"/>
                  </a:cubicBezTo>
                  <a:cubicBezTo>
                    <a:pt x="663" y="148"/>
                    <a:pt x="516" y="0"/>
                    <a:pt x="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0"/>
            <p:cNvSpPr/>
            <p:nvPr/>
          </p:nvSpPr>
          <p:spPr>
            <a:xfrm>
              <a:off x="-1623557" y="1351018"/>
              <a:ext cx="22341" cy="20307"/>
            </a:xfrm>
            <a:custGeom>
              <a:avLst/>
              <a:gdLst/>
              <a:ahLst/>
              <a:cxnLst/>
              <a:rect l="l" t="t" r="r" b="b"/>
              <a:pathLst>
                <a:path w="725" h="659" extrusionOk="0">
                  <a:moveTo>
                    <a:pt x="356" y="229"/>
                  </a:moveTo>
                  <a:cubicBezTo>
                    <a:pt x="405" y="229"/>
                    <a:pt x="442" y="266"/>
                    <a:pt x="454" y="315"/>
                  </a:cubicBezTo>
                  <a:cubicBezTo>
                    <a:pt x="467" y="364"/>
                    <a:pt x="442" y="413"/>
                    <a:pt x="381" y="425"/>
                  </a:cubicBezTo>
                  <a:cubicBezTo>
                    <a:pt x="373" y="427"/>
                    <a:pt x="364" y="428"/>
                    <a:pt x="356" y="428"/>
                  </a:cubicBezTo>
                  <a:cubicBezTo>
                    <a:pt x="313" y="428"/>
                    <a:pt x="268" y="403"/>
                    <a:pt x="258" y="351"/>
                  </a:cubicBezTo>
                  <a:cubicBezTo>
                    <a:pt x="246" y="302"/>
                    <a:pt x="283" y="241"/>
                    <a:pt x="332" y="229"/>
                  </a:cubicBezTo>
                  <a:close/>
                  <a:moveTo>
                    <a:pt x="354" y="1"/>
                  </a:moveTo>
                  <a:cubicBezTo>
                    <a:pt x="330" y="1"/>
                    <a:pt x="307" y="3"/>
                    <a:pt x="283" y="8"/>
                  </a:cubicBezTo>
                  <a:cubicBezTo>
                    <a:pt x="111" y="45"/>
                    <a:pt x="0" y="229"/>
                    <a:pt x="37" y="400"/>
                  </a:cubicBezTo>
                  <a:cubicBezTo>
                    <a:pt x="74" y="560"/>
                    <a:pt x="209" y="658"/>
                    <a:pt x="356" y="658"/>
                  </a:cubicBezTo>
                  <a:lnTo>
                    <a:pt x="430" y="658"/>
                  </a:lnTo>
                  <a:cubicBezTo>
                    <a:pt x="614" y="609"/>
                    <a:pt x="724" y="437"/>
                    <a:pt x="688" y="253"/>
                  </a:cubicBezTo>
                  <a:cubicBezTo>
                    <a:pt x="645" y="104"/>
                    <a:pt x="509"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0"/>
            <p:cNvSpPr/>
            <p:nvPr/>
          </p:nvSpPr>
          <p:spPr>
            <a:xfrm>
              <a:off x="-1711657" y="1379213"/>
              <a:ext cx="20831" cy="20461"/>
            </a:xfrm>
            <a:custGeom>
              <a:avLst/>
              <a:gdLst/>
              <a:ahLst/>
              <a:cxnLst/>
              <a:rect l="l" t="t" r="r" b="b"/>
              <a:pathLst>
                <a:path w="676" h="664" extrusionOk="0">
                  <a:moveTo>
                    <a:pt x="344" y="234"/>
                  </a:moveTo>
                  <a:cubicBezTo>
                    <a:pt x="393" y="234"/>
                    <a:pt x="443" y="271"/>
                    <a:pt x="443" y="332"/>
                  </a:cubicBezTo>
                  <a:cubicBezTo>
                    <a:pt x="443" y="393"/>
                    <a:pt x="393" y="430"/>
                    <a:pt x="344" y="430"/>
                  </a:cubicBezTo>
                  <a:cubicBezTo>
                    <a:pt x="283" y="430"/>
                    <a:pt x="234" y="393"/>
                    <a:pt x="234" y="332"/>
                  </a:cubicBezTo>
                  <a:cubicBezTo>
                    <a:pt x="234" y="271"/>
                    <a:pt x="283" y="234"/>
                    <a:pt x="344" y="234"/>
                  </a:cubicBezTo>
                  <a:close/>
                  <a:moveTo>
                    <a:pt x="344" y="1"/>
                  </a:moveTo>
                  <a:cubicBezTo>
                    <a:pt x="160" y="1"/>
                    <a:pt x="1" y="148"/>
                    <a:pt x="1" y="332"/>
                  </a:cubicBezTo>
                  <a:cubicBezTo>
                    <a:pt x="1" y="516"/>
                    <a:pt x="160" y="663"/>
                    <a:pt x="344" y="663"/>
                  </a:cubicBezTo>
                  <a:cubicBezTo>
                    <a:pt x="528" y="663"/>
                    <a:pt x="676" y="516"/>
                    <a:pt x="676" y="332"/>
                  </a:cubicBezTo>
                  <a:cubicBezTo>
                    <a:pt x="676" y="148"/>
                    <a:pt x="528"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0"/>
            <p:cNvSpPr/>
            <p:nvPr/>
          </p:nvSpPr>
          <p:spPr>
            <a:xfrm>
              <a:off x="-1527907" y="1333484"/>
              <a:ext cx="20430" cy="20430"/>
            </a:xfrm>
            <a:custGeom>
              <a:avLst/>
              <a:gdLst/>
              <a:ahLst/>
              <a:cxnLst/>
              <a:rect l="l" t="t" r="r" b="b"/>
              <a:pathLst>
                <a:path w="663" h="663" extrusionOk="0">
                  <a:moveTo>
                    <a:pt x="332" y="233"/>
                  </a:moveTo>
                  <a:cubicBezTo>
                    <a:pt x="393" y="233"/>
                    <a:pt x="430" y="270"/>
                    <a:pt x="430" y="331"/>
                  </a:cubicBezTo>
                  <a:cubicBezTo>
                    <a:pt x="430" y="381"/>
                    <a:pt x="393" y="430"/>
                    <a:pt x="332" y="430"/>
                  </a:cubicBezTo>
                  <a:cubicBezTo>
                    <a:pt x="283" y="430"/>
                    <a:pt x="234" y="381"/>
                    <a:pt x="234" y="331"/>
                  </a:cubicBezTo>
                  <a:cubicBezTo>
                    <a:pt x="234" y="270"/>
                    <a:pt x="283" y="233"/>
                    <a:pt x="332" y="233"/>
                  </a:cubicBezTo>
                  <a:close/>
                  <a:moveTo>
                    <a:pt x="332" y="0"/>
                  </a:moveTo>
                  <a:cubicBezTo>
                    <a:pt x="148" y="0"/>
                    <a:pt x="0" y="147"/>
                    <a:pt x="0" y="331"/>
                  </a:cubicBezTo>
                  <a:cubicBezTo>
                    <a:pt x="0" y="516"/>
                    <a:pt x="148" y="663"/>
                    <a:pt x="332" y="663"/>
                  </a:cubicBezTo>
                  <a:cubicBezTo>
                    <a:pt x="516" y="663"/>
                    <a:pt x="663" y="516"/>
                    <a:pt x="663" y="331"/>
                  </a:cubicBezTo>
                  <a:cubicBezTo>
                    <a:pt x="663" y="147"/>
                    <a:pt x="516" y="0"/>
                    <a:pt x="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CuadroTexto 3">
            <a:extLst>
              <a:ext uri="{FF2B5EF4-FFF2-40B4-BE49-F238E27FC236}">
                <a16:creationId xmlns:a16="http://schemas.microsoft.com/office/drawing/2014/main" id="{911F58DC-647F-4680-8A8D-729BCC3463FB}"/>
              </a:ext>
            </a:extLst>
          </p:cNvPr>
          <p:cNvSpPr txBox="1"/>
          <p:nvPr/>
        </p:nvSpPr>
        <p:spPr>
          <a:xfrm>
            <a:off x="1469571" y="1369656"/>
            <a:ext cx="6477000" cy="2308324"/>
          </a:xfrm>
          <a:prstGeom prst="rect">
            <a:avLst/>
          </a:prstGeom>
          <a:noFill/>
        </p:spPr>
        <p:txBody>
          <a:bodyPr wrap="square" rtlCol="0">
            <a:spAutoFit/>
          </a:bodyPr>
          <a:lstStyle/>
          <a:p>
            <a:r>
              <a:rPr lang="es-MX" sz="7200" dirty="0">
                <a:latin typeface="Bahnschrift SemiBold" panose="020B0502040204020203" pitchFamily="34" charset="0"/>
              </a:rPr>
              <a:t>Gracias Por su Atención :D</a:t>
            </a:r>
          </a:p>
        </p:txBody>
      </p:sp>
    </p:spTree>
    <p:extLst>
      <p:ext uri="{BB962C8B-B14F-4D97-AF65-F5344CB8AC3E}">
        <p14:creationId xmlns:p14="http://schemas.microsoft.com/office/powerpoint/2010/main" val="2023491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529"/>
        <p:cNvGrpSpPr/>
        <p:nvPr/>
      </p:nvGrpSpPr>
      <p:grpSpPr>
        <a:xfrm>
          <a:off x="0" y="0"/>
          <a:ext cx="0" cy="0"/>
          <a:chOff x="0" y="0"/>
          <a:chExt cx="0" cy="0"/>
        </a:xfrm>
      </p:grpSpPr>
      <p:sp>
        <p:nvSpPr>
          <p:cNvPr id="532" name="Google Shape;532;p27"/>
          <p:cNvSpPr txBox="1"/>
          <p:nvPr/>
        </p:nvSpPr>
        <p:spPr>
          <a:xfrm>
            <a:off x="720000" y="1171675"/>
            <a:ext cx="7704000" cy="3526800"/>
          </a:xfrm>
          <a:prstGeom prst="rect">
            <a:avLst/>
          </a:prstGeom>
          <a:noFill/>
          <a:ln>
            <a:noFill/>
          </a:ln>
        </p:spPr>
        <p:txBody>
          <a:bodyPr spcFirstLastPara="1" wrap="square" lIns="91425" tIns="91425" rIns="0" bIns="91425" anchor="t" anchorCtr="0">
            <a:noAutofit/>
          </a:bodyPr>
          <a:lstStyle/>
          <a:p>
            <a:pPr marL="171450" lvl="0" indent="-171450" rtl="0">
              <a:lnSpc>
                <a:spcPct val="150000"/>
              </a:lnSpc>
              <a:spcBef>
                <a:spcPts val="0"/>
              </a:spcBef>
              <a:spcAft>
                <a:spcPts val="0"/>
              </a:spcAft>
              <a:buFont typeface="Arial" panose="020B0604020202020204" pitchFamily="34" charset="0"/>
              <a:buChar char="•"/>
            </a:pPr>
            <a:r>
              <a:rPr lang="es-MX" sz="1600" dirty="0">
                <a:solidFill>
                  <a:schemeClr val="dk1"/>
                </a:solidFill>
                <a:latin typeface="Barlow"/>
                <a:ea typeface="Barlow"/>
                <a:cs typeface="Barlow"/>
                <a:sym typeface="Barlow"/>
              </a:rPr>
              <a:t>El inventario pertenece a uno y sólo un artículo.</a:t>
            </a:r>
          </a:p>
          <a:p>
            <a:pPr marL="171450" lvl="0" indent="-171450" rtl="0">
              <a:lnSpc>
                <a:spcPct val="150000"/>
              </a:lnSpc>
              <a:spcBef>
                <a:spcPts val="0"/>
              </a:spcBef>
              <a:spcAft>
                <a:spcPts val="0"/>
              </a:spcAft>
              <a:buFont typeface="Arial" panose="020B0604020202020204" pitchFamily="34" charset="0"/>
              <a:buChar char="•"/>
            </a:pPr>
            <a:r>
              <a:rPr lang="es-MX" sz="1600" dirty="0">
                <a:solidFill>
                  <a:schemeClr val="dk1"/>
                </a:solidFill>
                <a:latin typeface="Barlow"/>
                <a:ea typeface="Barlow"/>
                <a:cs typeface="Barlow"/>
                <a:sym typeface="Barlow"/>
              </a:rPr>
              <a:t>El inventario se abastece por lotes en vez de reemplazarse continuamente.</a:t>
            </a:r>
          </a:p>
          <a:p>
            <a:pPr marL="171450" lvl="0" indent="-171450" rtl="0">
              <a:lnSpc>
                <a:spcPct val="150000"/>
              </a:lnSpc>
              <a:spcBef>
                <a:spcPts val="0"/>
              </a:spcBef>
              <a:spcAft>
                <a:spcPts val="0"/>
              </a:spcAft>
              <a:buFont typeface="Arial" panose="020B0604020202020204" pitchFamily="34" charset="0"/>
              <a:buChar char="•"/>
            </a:pPr>
            <a:r>
              <a:rPr lang="es-MX" sz="1600" dirty="0">
                <a:solidFill>
                  <a:schemeClr val="dk1"/>
                </a:solidFill>
                <a:latin typeface="Barlow"/>
                <a:ea typeface="Barlow"/>
                <a:cs typeface="Barlow"/>
                <a:sym typeface="Barlow"/>
              </a:rPr>
              <a:t>La demanda es determinística y ocurre a una tasa constante conocida de D unidades por periodo.</a:t>
            </a:r>
          </a:p>
          <a:p>
            <a:pPr marL="171450" lvl="0" indent="-171450" rtl="0">
              <a:lnSpc>
                <a:spcPct val="150000"/>
              </a:lnSpc>
              <a:spcBef>
                <a:spcPts val="0"/>
              </a:spcBef>
              <a:spcAft>
                <a:spcPts val="0"/>
              </a:spcAft>
              <a:buFont typeface="Arial" panose="020B0604020202020204" pitchFamily="34" charset="0"/>
              <a:buChar char="•"/>
            </a:pPr>
            <a:r>
              <a:rPr lang="es-MX" sz="1600" dirty="0">
                <a:solidFill>
                  <a:schemeClr val="dk1"/>
                </a:solidFill>
                <a:latin typeface="Barlow"/>
                <a:ea typeface="Barlow"/>
                <a:cs typeface="Barlow"/>
                <a:sym typeface="Barlow"/>
              </a:rPr>
              <a:t>El tiempo guía L es determinístico y se conoce.</a:t>
            </a:r>
          </a:p>
          <a:p>
            <a:pPr marL="171450" lvl="0" indent="-171450" rtl="0">
              <a:lnSpc>
                <a:spcPct val="150000"/>
              </a:lnSpc>
              <a:spcBef>
                <a:spcPts val="0"/>
              </a:spcBef>
              <a:spcAft>
                <a:spcPts val="0"/>
              </a:spcAft>
              <a:buFont typeface="Arial" panose="020B0604020202020204" pitchFamily="34" charset="0"/>
              <a:buChar char="•"/>
            </a:pPr>
            <a:r>
              <a:rPr lang="es-MX" sz="1600" dirty="0">
                <a:solidFill>
                  <a:schemeClr val="dk1"/>
                </a:solidFill>
                <a:latin typeface="Barlow"/>
                <a:ea typeface="Barlow"/>
                <a:cs typeface="Barlow"/>
                <a:sym typeface="Barlow"/>
              </a:rPr>
              <a:t>Los déficits no están permitidos. Es decir, siempre debe haber suficiente inventario a la mano para satisfacer la demanda.</a:t>
            </a:r>
          </a:p>
        </p:txBody>
      </p:sp>
      <p:sp>
        <p:nvSpPr>
          <p:cNvPr id="535" name="Google Shape;535;p27"/>
          <p:cNvSpPr/>
          <p:nvPr/>
        </p:nvSpPr>
        <p:spPr>
          <a:xfrm>
            <a:off x="4328402" y="4467315"/>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8012777" y="3794015"/>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ítulo 2">
            <a:extLst>
              <a:ext uri="{FF2B5EF4-FFF2-40B4-BE49-F238E27FC236}">
                <a16:creationId xmlns:a16="http://schemas.microsoft.com/office/drawing/2014/main" id="{F493A790-9772-4D26-A47B-A4F44B3D8D9C}"/>
              </a:ext>
            </a:extLst>
          </p:cNvPr>
          <p:cNvSpPr>
            <a:spLocks noGrp="1"/>
          </p:cNvSpPr>
          <p:nvPr>
            <p:ph type="title"/>
          </p:nvPr>
        </p:nvSpPr>
        <p:spPr/>
        <p:txBody>
          <a:bodyPr/>
          <a:lstStyle/>
          <a:p>
            <a:r>
              <a:rPr lang="es-MX" dirty="0"/>
              <a:t>Características Clave.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529"/>
        <p:cNvGrpSpPr/>
        <p:nvPr/>
      </p:nvGrpSpPr>
      <p:grpSpPr>
        <a:xfrm>
          <a:off x="0" y="0"/>
          <a:ext cx="0" cy="0"/>
          <a:chOff x="0" y="0"/>
          <a:chExt cx="0" cy="0"/>
        </a:xfrm>
      </p:grpSpPr>
      <p:sp>
        <p:nvSpPr>
          <p:cNvPr id="532" name="Google Shape;532;p27"/>
          <p:cNvSpPr txBox="1"/>
          <p:nvPr/>
        </p:nvSpPr>
        <p:spPr>
          <a:xfrm>
            <a:off x="720000" y="1171675"/>
            <a:ext cx="7704000" cy="3526800"/>
          </a:xfrm>
          <a:prstGeom prst="rect">
            <a:avLst/>
          </a:prstGeom>
          <a:noFill/>
          <a:ln>
            <a:noFill/>
          </a:ln>
        </p:spPr>
        <p:txBody>
          <a:bodyPr spcFirstLastPara="1" wrap="square" lIns="91425" tIns="91425" rIns="0" bIns="91425" anchor="t" anchorCtr="0">
            <a:noAutofit/>
          </a:bodyPr>
          <a:lstStyle/>
          <a:p>
            <a:pPr marL="171450" lvl="0" indent="-171450" rtl="0">
              <a:spcBef>
                <a:spcPts val="0"/>
              </a:spcBef>
              <a:spcAft>
                <a:spcPts val="0"/>
              </a:spcAft>
              <a:buFont typeface="Arial" panose="020B0604020202020204" pitchFamily="34" charset="0"/>
              <a:buChar char="•"/>
            </a:pPr>
            <a:r>
              <a:rPr lang="es-MX" sz="1600" dirty="0">
                <a:solidFill>
                  <a:schemeClr val="dk1"/>
                </a:solidFill>
                <a:latin typeface="Barlow"/>
                <a:ea typeface="Barlow"/>
                <a:cs typeface="Barlow"/>
                <a:sym typeface="Barlow"/>
              </a:rPr>
              <a:t>Los pedidos ocurren en una cantidad fija Q* cuando el inventario llega a un cierto punto de nuevos pedidos R. La implantación de esta política de reordenamiento requiere, por tanto, la comprobación regular del inventario para determinar cuándo se alcanza el nivel R. Los valores apropiados tanto de Q* como de R se escogen para obtener un costo total mínimo global basado en los siguientes componentes</a:t>
            </a:r>
          </a:p>
          <a:p>
            <a:pPr lvl="0" rtl="0">
              <a:spcBef>
                <a:spcPts val="0"/>
              </a:spcBef>
              <a:spcAft>
                <a:spcPts val="0"/>
              </a:spcAft>
            </a:pPr>
            <a:r>
              <a:rPr lang="es-MX" sz="1600" dirty="0">
                <a:solidFill>
                  <a:schemeClr val="dk1"/>
                </a:solidFill>
                <a:latin typeface="Barlow"/>
                <a:ea typeface="Barlow"/>
                <a:cs typeface="Barlow"/>
                <a:sym typeface="Barlow"/>
              </a:rPr>
              <a:t>		a. Un costo de pedidos fijos de $K por pedido.</a:t>
            </a:r>
          </a:p>
          <a:p>
            <a:pPr lvl="0" algn="just" rtl="0">
              <a:spcBef>
                <a:spcPts val="0"/>
              </a:spcBef>
              <a:spcAft>
                <a:spcPts val="0"/>
              </a:spcAft>
            </a:pPr>
            <a:r>
              <a:rPr lang="es-MX" sz="1600" dirty="0">
                <a:solidFill>
                  <a:schemeClr val="dk1"/>
                </a:solidFill>
                <a:latin typeface="Barlow"/>
                <a:ea typeface="Barlow"/>
                <a:cs typeface="Barlow"/>
                <a:sym typeface="Barlow"/>
              </a:rPr>
              <a:t>		b. Un costo de compra $C por unidad, sin importar el número de 		     unidades pedidas (es decir, no existe ningún descuento de 			     cantidad).</a:t>
            </a:r>
          </a:p>
          <a:p>
            <a:pPr lvl="5"/>
            <a:r>
              <a:rPr lang="es-MX" sz="1600" dirty="0">
                <a:solidFill>
                  <a:schemeClr val="dk1"/>
                </a:solidFill>
                <a:latin typeface="Barlow"/>
                <a:ea typeface="Barlow"/>
                <a:cs typeface="Barlow"/>
                <a:sym typeface="Barlow"/>
              </a:rPr>
              <a:t>		c. Una tasa de transferencia de i  (es decir, el costos de 			     conservación es H = i * C por cada unidad en inventario por 			     periodo.)</a:t>
            </a:r>
          </a:p>
          <a:p>
            <a:pPr lvl="5"/>
            <a:r>
              <a:rPr lang="es-MX" sz="1600" dirty="0">
                <a:solidFill>
                  <a:schemeClr val="dk1"/>
                </a:solidFill>
                <a:latin typeface="Barlow"/>
                <a:ea typeface="Barlow"/>
                <a:cs typeface="Barlow"/>
                <a:sym typeface="Barlow"/>
              </a:rPr>
              <a:t>		d. Los costos de déficit son irrelevantes porque los déficits no  		     se permiten.</a:t>
            </a:r>
          </a:p>
          <a:p>
            <a:pPr marL="228600" lvl="6" indent="-228600">
              <a:buFont typeface="+mj-lt"/>
              <a:buAutoNum type="alphaLcPeriod"/>
            </a:pPr>
            <a:endParaRPr sz="1200" dirty="0">
              <a:solidFill>
                <a:schemeClr val="dk1"/>
              </a:solidFill>
              <a:latin typeface="Barlow"/>
              <a:ea typeface="Barlow"/>
              <a:cs typeface="Barlow"/>
              <a:sym typeface="Barlow"/>
            </a:endParaRPr>
          </a:p>
        </p:txBody>
      </p:sp>
      <p:sp>
        <p:nvSpPr>
          <p:cNvPr id="535" name="Google Shape;535;p27"/>
          <p:cNvSpPr/>
          <p:nvPr/>
        </p:nvSpPr>
        <p:spPr>
          <a:xfrm>
            <a:off x="4328402" y="4467315"/>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8012777" y="3794015"/>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ítulo 2">
            <a:extLst>
              <a:ext uri="{FF2B5EF4-FFF2-40B4-BE49-F238E27FC236}">
                <a16:creationId xmlns:a16="http://schemas.microsoft.com/office/drawing/2014/main" id="{F493A790-9772-4D26-A47B-A4F44B3D8D9C}"/>
              </a:ext>
            </a:extLst>
          </p:cNvPr>
          <p:cNvSpPr>
            <a:spLocks noGrp="1"/>
          </p:cNvSpPr>
          <p:nvPr>
            <p:ph type="title"/>
          </p:nvPr>
        </p:nvSpPr>
        <p:spPr/>
        <p:txBody>
          <a:bodyPr/>
          <a:lstStyle/>
          <a:p>
            <a:r>
              <a:rPr lang="es-MX" dirty="0"/>
              <a:t>Características Clave.</a:t>
            </a:r>
          </a:p>
        </p:txBody>
      </p:sp>
    </p:spTree>
    <p:extLst>
      <p:ext uri="{BB962C8B-B14F-4D97-AF65-F5344CB8AC3E}">
        <p14:creationId xmlns:p14="http://schemas.microsoft.com/office/powerpoint/2010/main" val="4166948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0"/>
          <p:cNvSpPr txBox="1">
            <a:spLocks noGrp="1"/>
          </p:cNvSpPr>
          <p:nvPr>
            <p:ph type="title"/>
          </p:nvPr>
        </p:nvSpPr>
        <p:spPr>
          <a:xfrm>
            <a:off x="720000" y="16206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Ejemplo de un problema EOQ.</a:t>
            </a:r>
            <a:endParaRPr dirty="0"/>
          </a:p>
        </p:txBody>
      </p:sp>
      <p:sp>
        <p:nvSpPr>
          <p:cNvPr id="720" name="Google Shape;720;p30"/>
          <p:cNvSpPr txBox="1">
            <a:spLocks noGrp="1"/>
          </p:cNvSpPr>
          <p:nvPr>
            <p:ph type="subTitle" idx="3"/>
          </p:nvPr>
        </p:nvSpPr>
        <p:spPr>
          <a:xfrm>
            <a:off x="753618" y="821586"/>
            <a:ext cx="751223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sz="2000" dirty="0"/>
              <a:t>El problema de inventarios del hospital suburbano.</a:t>
            </a:r>
            <a:endParaRPr sz="2000" dirty="0"/>
          </a:p>
        </p:txBody>
      </p:sp>
      <p:sp>
        <p:nvSpPr>
          <p:cNvPr id="724" name="Google Shape;724;p30"/>
          <p:cNvSpPr/>
          <p:nvPr/>
        </p:nvSpPr>
        <p:spPr>
          <a:xfrm rot="5400000">
            <a:off x="1472400" y="3671100"/>
            <a:ext cx="1028700" cy="1916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5" name="Google Shape;725;p30"/>
          <p:cNvGrpSpPr/>
          <p:nvPr/>
        </p:nvGrpSpPr>
        <p:grpSpPr>
          <a:xfrm>
            <a:off x="1202950" y="4302309"/>
            <a:ext cx="1567605" cy="653681"/>
            <a:chOff x="966463" y="681858"/>
            <a:chExt cx="872588" cy="363864"/>
          </a:xfrm>
        </p:grpSpPr>
        <p:sp>
          <p:nvSpPr>
            <p:cNvPr id="726" name="Google Shape;726;p30"/>
            <p:cNvSpPr/>
            <p:nvPr/>
          </p:nvSpPr>
          <p:spPr>
            <a:xfrm>
              <a:off x="1499532" y="681858"/>
              <a:ext cx="329690" cy="104401"/>
            </a:xfrm>
            <a:custGeom>
              <a:avLst/>
              <a:gdLst/>
              <a:ahLst/>
              <a:cxnLst/>
              <a:rect l="l" t="t" r="r" b="b"/>
              <a:pathLst>
                <a:path w="10699" h="3388" extrusionOk="0">
                  <a:moveTo>
                    <a:pt x="6839" y="1"/>
                  </a:moveTo>
                  <a:cubicBezTo>
                    <a:pt x="5582" y="1"/>
                    <a:pt x="5522" y="2148"/>
                    <a:pt x="5522" y="2148"/>
                  </a:cubicBezTo>
                  <a:cubicBezTo>
                    <a:pt x="5522" y="2148"/>
                    <a:pt x="5476" y="65"/>
                    <a:pt x="4256" y="65"/>
                  </a:cubicBezTo>
                  <a:cubicBezTo>
                    <a:pt x="4209" y="65"/>
                    <a:pt x="4161" y="69"/>
                    <a:pt x="4111" y="75"/>
                  </a:cubicBezTo>
                  <a:cubicBezTo>
                    <a:pt x="2865" y="232"/>
                    <a:pt x="3004" y="1863"/>
                    <a:pt x="3071" y="2338"/>
                  </a:cubicBezTo>
                  <a:lnTo>
                    <a:pt x="3071" y="2338"/>
                  </a:lnTo>
                  <a:cubicBezTo>
                    <a:pt x="2992" y="1913"/>
                    <a:pt x="2666" y="587"/>
                    <a:pt x="1669" y="587"/>
                  </a:cubicBezTo>
                  <a:cubicBezTo>
                    <a:pt x="1588" y="587"/>
                    <a:pt x="1502" y="596"/>
                    <a:pt x="1412" y="615"/>
                  </a:cubicBezTo>
                  <a:cubicBezTo>
                    <a:pt x="1" y="897"/>
                    <a:pt x="774" y="3203"/>
                    <a:pt x="774" y="3203"/>
                  </a:cubicBezTo>
                  <a:cubicBezTo>
                    <a:pt x="774" y="3203"/>
                    <a:pt x="7448" y="3387"/>
                    <a:pt x="8650" y="3387"/>
                  </a:cubicBezTo>
                  <a:cubicBezTo>
                    <a:pt x="9840" y="3387"/>
                    <a:pt x="10564" y="2467"/>
                    <a:pt x="10564" y="2467"/>
                  </a:cubicBezTo>
                  <a:cubicBezTo>
                    <a:pt x="10564" y="2467"/>
                    <a:pt x="10699" y="357"/>
                    <a:pt x="9570" y="185"/>
                  </a:cubicBezTo>
                  <a:cubicBezTo>
                    <a:pt x="9531" y="180"/>
                    <a:pt x="9492" y="177"/>
                    <a:pt x="9454" y="177"/>
                  </a:cubicBezTo>
                  <a:cubicBezTo>
                    <a:pt x="8426" y="177"/>
                    <a:pt x="8049" y="2197"/>
                    <a:pt x="8049" y="2197"/>
                  </a:cubicBezTo>
                  <a:cubicBezTo>
                    <a:pt x="8049" y="2197"/>
                    <a:pt x="8159" y="38"/>
                    <a:pt x="6871" y="1"/>
                  </a:cubicBezTo>
                  <a:cubicBezTo>
                    <a:pt x="6860" y="1"/>
                    <a:pt x="6850" y="1"/>
                    <a:pt x="6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0"/>
            <p:cNvSpPr/>
            <p:nvPr/>
          </p:nvSpPr>
          <p:spPr>
            <a:xfrm>
              <a:off x="1761521" y="705678"/>
              <a:ext cx="52201" cy="59042"/>
            </a:xfrm>
            <a:custGeom>
              <a:avLst/>
              <a:gdLst/>
              <a:ahLst/>
              <a:cxnLst/>
              <a:rect l="l" t="t" r="r" b="b"/>
              <a:pathLst>
                <a:path w="1694" h="1916" extrusionOk="0">
                  <a:moveTo>
                    <a:pt x="989" y="1"/>
                  </a:moveTo>
                  <a:cubicBezTo>
                    <a:pt x="351" y="1"/>
                    <a:pt x="37" y="1328"/>
                    <a:pt x="13" y="1473"/>
                  </a:cubicBezTo>
                  <a:cubicBezTo>
                    <a:pt x="1" y="1535"/>
                    <a:pt x="38" y="1584"/>
                    <a:pt x="87" y="1596"/>
                  </a:cubicBezTo>
                  <a:cubicBezTo>
                    <a:pt x="95" y="1598"/>
                    <a:pt x="103" y="1598"/>
                    <a:pt x="110" y="1598"/>
                  </a:cubicBezTo>
                  <a:cubicBezTo>
                    <a:pt x="160" y="1598"/>
                    <a:pt x="199" y="1565"/>
                    <a:pt x="209" y="1522"/>
                  </a:cubicBezTo>
                  <a:cubicBezTo>
                    <a:pt x="295" y="1181"/>
                    <a:pt x="586" y="210"/>
                    <a:pt x="987" y="210"/>
                  </a:cubicBezTo>
                  <a:cubicBezTo>
                    <a:pt x="990" y="210"/>
                    <a:pt x="992" y="210"/>
                    <a:pt x="995" y="210"/>
                  </a:cubicBezTo>
                  <a:cubicBezTo>
                    <a:pt x="1350" y="222"/>
                    <a:pt x="1485" y="1289"/>
                    <a:pt x="1485" y="1817"/>
                  </a:cubicBezTo>
                  <a:cubicBezTo>
                    <a:pt x="1485" y="1866"/>
                    <a:pt x="1534" y="1915"/>
                    <a:pt x="1596" y="1915"/>
                  </a:cubicBezTo>
                  <a:cubicBezTo>
                    <a:pt x="1645" y="1915"/>
                    <a:pt x="1694" y="1866"/>
                    <a:pt x="1694" y="1805"/>
                  </a:cubicBezTo>
                  <a:cubicBezTo>
                    <a:pt x="1694" y="1633"/>
                    <a:pt x="1657" y="26"/>
                    <a:pt x="1007" y="1"/>
                  </a:cubicBezTo>
                  <a:cubicBezTo>
                    <a:pt x="1001" y="1"/>
                    <a:pt x="995" y="1"/>
                    <a:pt x="9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0"/>
            <p:cNvSpPr/>
            <p:nvPr/>
          </p:nvSpPr>
          <p:spPr>
            <a:xfrm>
              <a:off x="1682142" y="698128"/>
              <a:ext cx="52940" cy="57871"/>
            </a:xfrm>
            <a:custGeom>
              <a:avLst/>
              <a:gdLst/>
              <a:ahLst/>
              <a:cxnLst/>
              <a:rect l="l" t="t" r="r" b="b"/>
              <a:pathLst>
                <a:path w="1718" h="1878" extrusionOk="0">
                  <a:moveTo>
                    <a:pt x="921" y="1"/>
                  </a:moveTo>
                  <a:cubicBezTo>
                    <a:pt x="270" y="25"/>
                    <a:pt x="37" y="1375"/>
                    <a:pt x="13" y="1534"/>
                  </a:cubicBezTo>
                  <a:cubicBezTo>
                    <a:pt x="0" y="1583"/>
                    <a:pt x="37" y="1645"/>
                    <a:pt x="99" y="1657"/>
                  </a:cubicBezTo>
                  <a:cubicBezTo>
                    <a:pt x="160" y="1657"/>
                    <a:pt x="209" y="1620"/>
                    <a:pt x="221" y="1559"/>
                  </a:cubicBezTo>
                  <a:cubicBezTo>
                    <a:pt x="270" y="1215"/>
                    <a:pt x="528" y="222"/>
                    <a:pt x="921" y="209"/>
                  </a:cubicBezTo>
                  <a:cubicBezTo>
                    <a:pt x="1276" y="209"/>
                    <a:pt x="1473" y="1264"/>
                    <a:pt x="1509" y="1780"/>
                  </a:cubicBezTo>
                  <a:cubicBezTo>
                    <a:pt x="1509" y="1841"/>
                    <a:pt x="1559" y="1878"/>
                    <a:pt x="1608" y="1878"/>
                  </a:cubicBezTo>
                  <a:lnTo>
                    <a:pt x="1620" y="1878"/>
                  </a:lnTo>
                  <a:cubicBezTo>
                    <a:pt x="1681" y="1878"/>
                    <a:pt x="1718" y="1829"/>
                    <a:pt x="1718" y="1767"/>
                  </a:cubicBezTo>
                  <a:cubicBezTo>
                    <a:pt x="1706" y="1583"/>
                    <a:pt x="1571" y="1"/>
                    <a:pt x="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0"/>
            <p:cNvSpPr/>
            <p:nvPr/>
          </p:nvSpPr>
          <p:spPr>
            <a:xfrm>
              <a:off x="1607292" y="699823"/>
              <a:ext cx="53711" cy="54666"/>
            </a:xfrm>
            <a:custGeom>
              <a:avLst/>
              <a:gdLst/>
              <a:ahLst/>
              <a:cxnLst/>
              <a:rect l="l" t="t" r="r" b="b"/>
              <a:pathLst>
                <a:path w="1743" h="1774" extrusionOk="0">
                  <a:moveTo>
                    <a:pt x="722" y="0"/>
                  </a:moveTo>
                  <a:cubicBezTo>
                    <a:pt x="698" y="0"/>
                    <a:pt x="675" y="2"/>
                    <a:pt x="650" y="7"/>
                  </a:cubicBezTo>
                  <a:cubicBezTo>
                    <a:pt x="12" y="130"/>
                    <a:pt x="0" y="1504"/>
                    <a:pt x="0" y="1663"/>
                  </a:cubicBezTo>
                  <a:cubicBezTo>
                    <a:pt x="0" y="1725"/>
                    <a:pt x="49" y="1774"/>
                    <a:pt x="111" y="1774"/>
                  </a:cubicBezTo>
                  <a:cubicBezTo>
                    <a:pt x="172" y="1774"/>
                    <a:pt x="209" y="1725"/>
                    <a:pt x="209" y="1663"/>
                  </a:cubicBezTo>
                  <a:cubicBezTo>
                    <a:pt x="209" y="1308"/>
                    <a:pt x="295" y="289"/>
                    <a:pt x="687" y="216"/>
                  </a:cubicBezTo>
                  <a:cubicBezTo>
                    <a:pt x="698" y="214"/>
                    <a:pt x="708" y="213"/>
                    <a:pt x="718" y="213"/>
                  </a:cubicBezTo>
                  <a:cubicBezTo>
                    <a:pt x="1063" y="213"/>
                    <a:pt x="1402" y="1187"/>
                    <a:pt x="1522" y="1676"/>
                  </a:cubicBezTo>
                  <a:cubicBezTo>
                    <a:pt x="1532" y="1718"/>
                    <a:pt x="1571" y="1752"/>
                    <a:pt x="1621" y="1752"/>
                  </a:cubicBezTo>
                  <a:cubicBezTo>
                    <a:pt x="1628" y="1752"/>
                    <a:pt x="1636" y="1751"/>
                    <a:pt x="1644" y="1749"/>
                  </a:cubicBezTo>
                  <a:cubicBezTo>
                    <a:pt x="1706" y="1737"/>
                    <a:pt x="1742" y="1676"/>
                    <a:pt x="1718" y="1627"/>
                  </a:cubicBezTo>
                  <a:cubicBezTo>
                    <a:pt x="1682" y="1450"/>
                    <a:pt x="1318" y="0"/>
                    <a:pt x="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0"/>
            <p:cNvSpPr/>
            <p:nvPr/>
          </p:nvSpPr>
          <p:spPr>
            <a:xfrm>
              <a:off x="1524862" y="714768"/>
              <a:ext cx="60521" cy="57131"/>
            </a:xfrm>
            <a:custGeom>
              <a:avLst/>
              <a:gdLst/>
              <a:ahLst/>
              <a:cxnLst/>
              <a:rect l="l" t="t" r="r" b="b"/>
              <a:pathLst>
                <a:path w="1964" h="1854" extrusionOk="0">
                  <a:moveTo>
                    <a:pt x="738" y="0"/>
                  </a:moveTo>
                  <a:cubicBezTo>
                    <a:pt x="692" y="0"/>
                    <a:pt x="647" y="8"/>
                    <a:pt x="602" y="25"/>
                  </a:cubicBezTo>
                  <a:cubicBezTo>
                    <a:pt x="1" y="258"/>
                    <a:pt x="234" y="1608"/>
                    <a:pt x="258" y="1767"/>
                  </a:cubicBezTo>
                  <a:cubicBezTo>
                    <a:pt x="271" y="1816"/>
                    <a:pt x="307" y="1853"/>
                    <a:pt x="356" y="1853"/>
                  </a:cubicBezTo>
                  <a:lnTo>
                    <a:pt x="381" y="1853"/>
                  </a:lnTo>
                  <a:cubicBezTo>
                    <a:pt x="442" y="1841"/>
                    <a:pt x="479" y="1792"/>
                    <a:pt x="467" y="1730"/>
                  </a:cubicBezTo>
                  <a:cubicBezTo>
                    <a:pt x="405" y="1387"/>
                    <a:pt x="307" y="369"/>
                    <a:pt x="675" y="221"/>
                  </a:cubicBezTo>
                  <a:cubicBezTo>
                    <a:pt x="696" y="214"/>
                    <a:pt x="716" y="210"/>
                    <a:pt x="738" y="210"/>
                  </a:cubicBezTo>
                  <a:cubicBezTo>
                    <a:pt x="1071" y="210"/>
                    <a:pt x="1559" y="1060"/>
                    <a:pt x="1755" y="1510"/>
                  </a:cubicBezTo>
                  <a:cubicBezTo>
                    <a:pt x="1773" y="1546"/>
                    <a:pt x="1811" y="1568"/>
                    <a:pt x="1849" y="1568"/>
                  </a:cubicBezTo>
                  <a:cubicBezTo>
                    <a:pt x="1863" y="1568"/>
                    <a:pt x="1877" y="1565"/>
                    <a:pt x="1890" y="1559"/>
                  </a:cubicBezTo>
                  <a:cubicBezTo>
                    <a:pt x="1939" y="1534"/>
                    <a:pt x="1964" y="1473"/>
                    <a:pt x="1939" y="1424"/>
                  </a:cubicBezTo>
                  <a:cubicBezTo>
                    <a:pt x="1871" y="1265"/>
                    <a:pt x="1308" y="0"/>
                    <a:pt x="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0"/>
            <p:cNvSpPr/>
            <p:nvPr/>
          </p:nvSpPr>
          <p:spPr>
            <a:xfrm>
              <a:off x="1428072" y="792823"/>
              <a:ext cx="336900" cy="195367"/>
            </a:xfrm>
            <a:custGeom>
              <a:avLst/>
              <a:gdLst/>
              <a:ahLst/>
              <a:cxnLst/>
              <a:rect l="l" t="t" r="r" b="b"/>
              <a:pathLst>
                <a:path w="10933" h="6340" extrusionOk="0">
                  <a:moveTo>
                    <a:pt x="7013" y="949"/>
                  </a:moveTo>
                  <a:cubicBezTo>
                    <a:pt x="8255" y="949"/>
                    <a:pt x="9190" y="1160"/>
                    <a:pt x="9190" y="1160"/>
                  </a:cubicBezTo>
                  <a:cubicBezTo>
                    <a:pt x="9190" y="1160"/>
                    <a:pt x="8859" y="4461"/>
                    <a:pt x="5411" y="5246"/>
                  </a:cubicBezTo>
                  <a:cubicBezTo>
                    <a:pt x="4953" y="5351"/>
                    <a:pt x="4547" y="5397"/>
                    <a:pt x="4186" y="5397"/>
                  </a:cubicBezTo>
                  <a:cubicBezTo>
                    <a:pt x="1987" y="5397"/>
                    <a:pt x="1498" y="3712"/>
                    <a:pt x="1498" y="3712"/>
                  </a:cubicBezTo>
                  <a:cubicBezTo>
                    <a:pt x="2655" y="1413"/>
                    <a:pt x="5172" y="949"/>
                    <a:pt x="7013" y="949"/>
                  </a:cubicBezTo>
                  <a:close/>
                  <a:moveTo>
                    <a:pt x="7837" y="0"/>
                  </a:moveTo>
                  <a:cubicBezTo>
                    <a:pt x="5223" y="0"/>
                    <a:pt x="1648" y="660"/>
                    <a:pt x="1" y="3933"/>
                  </a:cubicBezTo>
                  <a:cubicBezTo>
                    <a:pt x="1" y="3933"/>
                    <a:pt x="691" y="6340"/>
                    <a:pt x="3830" y="6340"/>
                  </a:cubicBezTo>
                  <a:cubicBezTo>
                    <a:pt x="4339" y="6340"/>
                    <a:pt x="4913" y="6277"/>
                    <a:pt x="5559" y="6129"/>
                  </a:cubicBezTo>
                  <a:cubicBezTo>
                    <a:pt x="10466" y="5001"/>
                    <a:pt x="10932" y="302"/>
                    <a:pt x="10932" y="302"/>
                  </a:cubicBezTo>
                  <a:cubicBezTo>
                    <a:pt x="10932" y="302"/>
                    <a:pt x="9604" y="0"/>
                    <a:pt x="7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0"/>
            <p:cNvSpPr/>
            <p:nvPr/>
          </p:nvSpPr>
          <p:spPr>
            <a:xfrm>
              <a:off x="1382343" y="737325"/>
              <a:ext cx="456709" cy="308397"/>
            </a:xfrm>
            <a:custGeom>
              <a:avLst/>
              <a:gdLst/>
              <a:ahLst/>
              <a:cxnLst/>
              <a:rect l="l" t="t" r="r" b="b"/>
              <a:pathLst>
                <a:path w="14821" h="10008" extrusionOk="0">
                  <a:moveTo>
                    <a:pt x="8587" y="2213"/>
                  </a:moveTo>
                  <a:cubicBezTo>
                    <a:pt x="10134" y="2213"/>
                    <a:pt x="11337" y="2520"/>
                    <a:pt x="11337" y="2520"/>
                  </a:cubicBezTo>
                  <a:cubicBezTo>
                    <a:pt x="11337" y="2520"/>
                    <a:pt x="11091" y="6654"/>
                    <a:pt x="7092" y="7464"/>
                  </a:cubicBezTo>
                  <a:cubicBezTo>
                    <a:pt x="6571" y="7568"/>
                    <a:pt x="6107" y="7613"/>
                    <a:pt x="5694" y="7613"/>
                  </a:cubicBezTo>
                  <a:cubicBezTo>
                    <a:pt x="2937" y="7613"/>
                    <a:pt x="2454" y="5599"/>
                    <a:pt x="2454" y="5599"/>
                  </a:cubicBezTo>
                  <a:cubicBezTo>
                    <a:pt x="3643" y="2800"/>
                    <a:pt x="6445" y="2213"/>
                    <a:pt x="8587" y="2213"/>
                  </a:cubicBezTo>
                  <a:close/>
                  <a:moveTo>
                    <a:pt x="9573" y="0"/>
                  </a:moveTo>
                  <a:cubicBezTo>
                    <a:pt x="6195" y="0"/>
                    <a:pt x="1940" y="1068"/>
                    <a:pt x="0" y="5906"/>
                  </a:cubicBezTo>
                  <a:cubicBezTo>
                    <a:pt x="0" y="5906"/>
                    <a:pt x="794" y="10008"/>
                    <a:pt x="5472" y="10008"/>
                  </a:cubicBezTo>
                  <a:cubicBezTo>
                    <a:pt x="6063" y="10008"/>
                    <a:pt x="6715" y="9942"/>
                    <a:pt x="7435" y="9795"/>
                  </a:cubicBezTo>
                  <a:cubicBezTo>
                    <a:pt x="14821" y="8274"/>
                    <a:pt x="14367" y="667"/>
                    <a:pt x="14367" y="667"/>
                  </a:cubicBezTo>
                  <a:cubicBezTo>
                    <a:pt x="14367" y="667"/>
                    <a:pt x="12244" y="0"/>
                    <a:pt x="95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0"/>
            <p:cNvSpPr/>
            <p:nvPr/>
          </p:nvSpPr>
          <p:spPr>
            <a:xfrm>
              <a:off x="1752831" y="767709"/>
              <a:ext cx="52971" cy="52940"/>
            </a:xfrm>
            <a:custGeom>
              <a:avLst/>
              <a:gdLst/>
              <a:ahLst/>
              <a:cxnLst/>
              <a:rect l="l" t="t" r="r" b="b"/>
              <a:pathLst>
                <a:path w="1719" h="1718" extrusionOk="0">
                  <a:moveTo>
                    <a:pt x="859" y="0"/>
                  </a:moveTo>
                  <a:cubicBezTo>
                    <a:pt x="393" y="0"/>
                    <a:pt x="1" y="381"/>
                    <a:pt x="1" y="859"/>
                  </a:cubicBezTo>
                  <a:cubicBezTo>
                    <a:pt x="1" y="1325"/>
                    <a:pt x="393" y="1718"/>
                    <a:pt x="859" y="1718"/>
                  </a:cubicBezTo>
                  <a:cubicBezTo>
                    <a:pt x="1338" y="1718"/>
                    <a:pt x="1718" y="1325"/>
                    <a:pt x="1718" y="859"/>
                  </a:cubicBezTo>
                  <a:cubicBezTo>
                    <a:pt x="1718" y="381"/>
                    <a:pt x="1338" y="0"/>
                    <a:pt x="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0"/>
            <p:cNvSpPr/>
            <p:nvPr/>
          </p:nvSpPr>
          <p:spPr>
            <a:xfrm>
              <a:off x="1696871" y="757478"/>
              <a:ext cx="28781" cy="28781"/>
            </a:xfrm>
            <a:custGeom>
              <a:avLst/>
              <a:gdLst/>
              <a:ahLst/>
              <a:cxnLst/>
              <a:rect l="l" t="t" r="r" b="b"/>
              <a:pathLst>
                <a:path w="934" h="934" extrusionOk="0">
                  <a:moveTo>
                    <a:pt x="467" y="1"/>
                  </a:moveTo>
                  <a:cubicBezTo>
                    <a:pt x="209" y="1"/>
                    <a:pt x="1" y="210"/>
                    <a:pt x="1" y="467"/>
                  </a:cubicBezTo>
                  <a:cubicBezTo>
                    <a:pt x="1" y="725"/>
                    <a:pt x="209" y="933"/>
                    <a:pt x="467" y="933"/>
                  </a:cubicBezTo>
                  <a:cubicBezTo>
                    <a:pt x="725" y="933"/>
                    <a:pt x="933" y="725"/>
                    <a:pt x="933" y="467"/>
                  </a:cubicBezTo>
                  <a:cubicBezTo>
                    <a:pt x="933" y="210"/>
                    <a:pt x="725"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0"/>
            <p:cNvSpPr/>
            <p:nvPr/>
          </p:nvSpPr>
          <p:spPr>
            <a:xfrm>
              <a:off x="1750582" y="847458"/>
              <a:ext cx="28750" cy="28781"/>
            </a:xfrm>
            <a:custGeom>
              <a:avLst/>
              <a:gdLst/>
              <a:ahLst/>
              <a:cxnLst/>
              <a:rect l="l" t="t" r="r" b="b"/>
              <a:pathLst>
                <a:path w="933" h="934" extrusionOk="0">
                  <a:moveTo>
                    <a:pt x="466" y="1"/>
                  </a:moveTo>
                  <a:cubicBezTo>
                    <a:pt x="209" y="1"/>
                    <a:pt x="0" y="209"/>
                    <a:pt x="0" y="467"/>
                  </a:cubicBezTo>
                  <a:cubicBezTo>
                    <a:pt x="0" y="725"/>
                    <a:pt x="209" y="933"/>
                    <a:pt x="466" y="933"/>
                  </a:cubicBezTo>
                  <a:cubicBezTo>
                    <a:pt x="724" y="933"/>
                    <a:pt x="932" y="725"/>
                    <a:pt x="932" y="467"/>
                  </a:cubicBezTo>
                  <a:cubicBezTo>
                    <a:pt x="932" y="209"/>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0"/>
            <p:cNvSpPr/>
            <p:nvPr/>
          </p:nvSpPr>
          <p:spPr>
            <a:xfrm>
              <a:off x="1721831" y="90834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0"/>
            <p:cNvSpPr/>
            <p:nvPr/>
          </p:nvSpPr>
          <p:spPr>
            <a:xfrm>
              <a:off x="1668152" y="954448"/>
              <a:ext cx="28381" cy="28781"/>
            </a:xfrm>
            <a:custGeom>
              <a:avLst/>
              <a:gdLst/>
              <a:ahLst/>
              <a:cxnLst/>
              <a:rect l="l" t="t" r="r" b="b"/>
              <a:pathLst>
                <a:path w="921" h="934" extrusionOk="0">
                  <a:moveTo>
                    <a:pt x="467" y="1"/>
                  </a:moveTo>
                  <a:cubicBezTo>
                    <a:pt x="209" y="1"/>
                    <a:pt x="0" y="210"/>
                    <a:pt x="0" y="467"/>
                  </a:cubicBezTo>
                  <a:cubicBezTo>
                    <a:pt x="0" y="725"/>
                    <a:pt x="209" y="933"/>
                    <a:pt x="467" y="933"/>
                  </a:cubicBezTo>
                  <a:cubicBezTo>
                    <a:pt x="712" y="933"/>
                    <a:pt x="921" y="725"/>
                    <a:pt x="921" y="467"/>
                  </a:cubicBezTo>
                  <a:cubicBezTo>
                    <a:pt x="921" y="210"/>
                    <a:pt x="712"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0"/>
            <p:cNvSpPr/>
            <p:nvPr/>
          </p:nvSpPr>
          <p:spPr>
            <a:xfrm>
              <a:off x="1625442" y="757478"/>
              <a:ext cx="28750" cy="28781"/>
            </a:xfrm>
            <a:custGeom>
              <a:avLst/>
              <a:gdLst/>
              <a:ahLst/>
              <a:cxnLst/>
              <a:rect l="l" t="t" r="r" b="b"/>
              <a:pathLst>
                <a:path w="933" h="934" extrusionOk="0">
                  <a:moveTo>
                    <a:pt x="466" y="1"/>
                  </a:moveTo>
                  <a:cubicBezTo>
                    <a:pt x="209" y="1"/>
                    <a:pt x="0" y="210"/>
                    <a:pt x="0" y="467"/>
                  </a:cubicBezTo>
                  <a:cubicBezTo>
                    <a:pt x="0" y="725"/>
                    <a:pt x="209" y="933"/>
                    <a:pt x="466" y="933"/>
                  </a:cubicBezTo>
                  <a:cubicBezTo>
                    <a:pt x="724" y="933"/>
                    <a:pt x="933" y="725"/>
                    <a:pt x="933" y="467"/>
                  </a:cubicBezTo>
                  <a:cubicBezTo>
                    <a:pt x="933" y="210"/>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0"/>
            <p:cNvSpPr/>
            <p:nvPr/>
          </p:nvSpPr>
          <p:spPr>
            <a:xfrm>
              <a:off x="1557372" y="767709"/>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0"/>
            <p:cNvSpPr/>
            <p:nvPr/>
          </p:nvSpPr>
          <p:spPr>
            <a:xfrm>
              <a:off x="1596692" y="986218"/>
              <a:ext cx="28781" cy="28750"/>
            </a:xfrm>
            <a:custGeom>
              <a:avLst/>
              <a:gdLst/>
              <a:ahLst/>
              <a:cxnLst/>
              <a:rect l="l" t="t" r="r" b="b"/>
              <a:pathLst>
                <a:path w="934" h="933" extrusionOk="0">
                  <a:moveTo>
                    <a:pt x="467" y="1"/>
                  </a:moveTo>
                  <a:cubicBezTo>
                    <a:pt x="209" y="1"/>
                    <a:pt x="1" y="209"/>
                    <a:pt x="1" y="467"/>
                  </a:cubicBezTo>
                  <a:cubicBezTo>
                    <a:pt x="1" y="724"/>
                    <a:pt x="209" y="933"/>
                    <a:pt x="467" y="933"/>
                  </a:cubicBezTo>
                  <a:cubicBezTo>
                    <a:pt x="725" y="933"/>
                    <a:pt x="933" y="724"/>
                    <a:pt x="933" y="467"/>
                  </a:cubicBezTo>
                  <a:cubicBezTo>
                    <a:pt x="933" y="209"/>
                    <a:pt x="725"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0"/>
            <p:cNvSpPr/>
            <p:nvPr/>
          </p:nvSpPr>
          <p:spPr>
            <a:xfrm>
              <a:off x="1519562" y="99265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0"/>
            <p:cNvSpPr/>
            <p:nvPr/>
          </p:nvSpPr>
          <p:spPr>
            <a:xfrm>
              <a:off x="1449242" y="96883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0"/>
            <p:cNvSpPr/>
            <p:nvPr/>
          </p:nvSpPr>
          <p:spPr>
            <a:xfrm>
              <a:off x="1490842" y="796428"/>
              <a:ext cx="28750" cy="28781"/>
            </a:xfrm>
            <a:custGeom>
              <a:avLst/>
              <a:gdLst/>
              <a:ahLst/>
              <a:cxnLst/>
              <a:rect l="l" t="t" r="r" b="b"/>
              <a:pathLst>
                <a:path w="933" h="934" extrusionOk="0">
                  <a:moveTo>
                    <a:pt x="467" y="1"/>
                  </a:moveTo>
                  <a:cubicBezTo>
                    <a:pt x="209" y="1"/>
                    <a:pt x="0" y="209"/>
                    <a:pt x="0" y="467"/>
                  </a:cubicBezTo>
                  <a:cubicBezTo>
                    <a:pt x="0" y="724"/>
                    <a:pt x="209" y="933"/>
                    <a:pt x="467" y="933"/>
                  </a:cubicBezTo>
                  <a:cubicBezTo>
                    <a:pt x="724" y="933"/>
                    <a:pt x="933" y="724"/>
                    <a:pt x="933" y="467"/>
                  </a:cubicBezTo>
                  <a:cubicBezTo>
                    <a:pt x="933" y="209"/>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0"/>
            <p:cNvSpPr/>
            <p:nvPr/>
          </p:nvSpPr>
          <p:spPr>
            <a:xfrm>
              <a:off x="1437532" y="839169"/>
              <a:ext cx="28750" cy="28750"/>
            </a:xfrm>
            <a:custGeom>
              <a:avLst/>
              <a:gdLst/>
              <a:ahLst/>
              <a:cxnLst/>
              <a:rect l="l" t="t" r="r" b="b"/>
              <a:pathLst>
                <a:path w="933" h="933" extrusionOk="0">
                  <a:moveTo>
                    <a:pt x="467" y="0"/>
                  </a:moveTo>
                  <a:cubicBezTo>
                    <a:pt x="209" y="0"/>
                    <a:pt x="1" y="221"/>
                    <a:pt x="1" y="466"/>
                  </a:cubicBezTo>
                  <a:cubicBezTo>
                    <a:pt x="1" y="724"/>
                    <a:pt x="209" y="932"/>
                    <a:pt x="467" y="932"/>
                  </a:cubicBezTo>
                  <a:cubicBezTo>
                    <a:pt x="724" y="932"/>
                    <a:pt x="933" y="724"/>
                    <a:pt x="933" y="466"/>
                  </a:cubicBezTo>
                  <a:cubicBezTo>
                    <a:pt x="933" y="221"/>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0"/>
            <p:cNvSpPr/>
            <p:nvPr/>
          </p:nvSpPr>
          <p:spPr>
            <a:xfrm>
              <a:off x="1730151" y="917038"/>
              <a:ext cx="11741" cy="11741"/>
            </a:xfrm>
            <a:custGeom>
              <a:avLst/>
              <a:gdLst/>
              <a:ahLst/>
              <a:cxnLst/>
              <a:rect l="l" t="t" r="r" b="b"/>
              <a:pathLst>
                <a:path w="381" h="381" extrusionOk="0">
                  <a:moveTo>
                    <a:pt x="197" y="0"/>
                  </a:moveTo>
                  <a:cubicBezTo>
                    <a:pt x="86" y="0"/>
                    <a:pt x="1" y="86"/>
                    <a:pt x="1" y="184"/>
                  </a:cubicBezTo>
                  <a:cubicBezTo>
                    <a:pt x="1" y="295"/>
                    <a:pt x="86" y="381"/>
                    <a:pt x="197" y="381"/>
                  </a:cubicBezTo>
                  <a:cubicBezTo>
                    <a:pt x="295" y="381"/>
                    <a:pt x="381" y="295"/>
                    <a:pt x="381" y="184"/>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0"/>
            <p:cNvSpPr/>
            <p:nvPr/>
          </p:nvSpPr>
          <p:spPr>
            <a:xfrm>
              <a:off x="1633731" y="765798"/>
              <a:ext cx="11771" cy="11771"/>
            </a:xfrm>
            <a:custGeom>
              <a:avLst/>
              <a:gdLst/>
              <a:ahLst/>
              <a:cxnLst/>
              <a:rect l="l" t="t" r="r" b="b"/>
              <a:pathLst>
                <a:path w="382" h="382" extrusionOk="0">
                  <a:moveTo>
                    <a:pt x="197" y="1"/>
                  </a:moveTo>
                  <a:cubicBezTo>
                    <a:pt x="87" y="1"/>
                    <a:pt x="1" y="87"/>
                    <a:pt x="1" y="197"/>
                  </a:cubicBezTo>
                  <a:cubicBezTo>
                    <a:pt x="1" y="308"/>
                    <a:pt x="87" y="381"/>
                    <a:pt x="197" y="381"/>
                  </a:cubicBezTo>
                  <a:cubicBezTo>
                    <a:pt x="295" y="381"/>
                    <a:pt x="381" y="308"/>
                    <a:pt x="381" y="197"/>
                  </a:cubicBezTo>
                  <a:cubicBezTo>
                    <a:pt x="381" y="87"/>
                    <a:pt x="295" y="1"/>
                    <a:pt x="1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0"/>
            <p:cNvSpPr/>
            <p:nvPr/>
          </p:nvSpPr>
          <p:spPr>
            <a:xfrm>
              <a:off x="1499532" y="805118"/>
              <a:ext cx="11741" cy="11771"/>
            </a:xfrm>
            <a:custGeom>
              <a:avLst/>
              <a:gdLst/>
              <a:ahLst/>
              <a:cxnLst/>
              <a:rect l="l" t="t" r="r" b="b"/>
              <a:pathLst>
                <a:path w="381" h="382" extrusionOk="0">
                  <a:moveTo>
                    <a:pt x="185" y="1"/>
                  </a:moveTo>
                  <a:cubicBezTo>
                    <a:pt x="86" y="1"/>
                    <a:pt x="1" y="87"/>
                    <a:pt x="1" y="185"/>
                  </a:cubicBezTo>
                  <a:cubicBezTo>
                    <a:pt x="1" y="295"/>
                    <a:pt x="86" y="381"/>
                    <a:pt x="185" y="381"/>
                  </a:cubicBezTo>
                  <a:cubicBezTo>
                    <a:pt x="295" y="381"/>
                    <a:pt x="381" y="295"/>
                    <a:pt x="381" y="185"/>
                  </a:cubicBezTo>
                  <a:cubicBezTo>
                    <a:pt x="381" y="87"/>
                    <a:pt x="295" y="1"/>
                    <a:pt x="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0"/>
            <p:cNvSpPr/>
            <p:nvPr/>
          </p:nvSpPr>
          <p:spPr>
            <a:xfrm>
              <a:off x="1605012" y="994538"/>
              <a:ext cx="11741" cy="11741"/>
            </a:xfrm>
            <a:custGeom>
              <a:avLst/>
              <a:gdLst/>
              <a:ahLst/>
              <a:cxnLst/>
              <a:rect l="l" t="t" r="r" b="b"/>
              <a:pathLst>
                <a:path w="381" h="381" extrusionOk="0">
                  <a:moveTo>
                    <a:pt x="197" y="0"/>
                  </a:moveTo>
                  <a:cubicBezTo>
                    <a:pt x="86" y="0"/>
                    <a:pt x="1" y="86"/>
                    <a:pt x="1" y="197"/>
                  </a:cubicBezTo>
                  <a:cubicBezTo>
                    <a:pt x="1" y="307"/>
                    <a:pt x="86" y="381"/>
                    <a:pt x="197" y="381"/>
                  </a:cubicBezTo>
                  <a:cubicBezTo>
                    <a:pt x="295" y="381"/>
                    <a:pt x="381" y="307"/>
                    <a:pt x="381" y="197"/>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0"/>
            <p:cNvSpPr/>
            <p:nvPr/>
          </p:nvSpPr>
          <p:spPr>
            <a:xfrm>
              <a:off x="1457963" y="977528"/>
              <a:ext cx="11741" cy="11741"/>
            </a:xfrm>
            <a:custGeom>
              <a:avLst/>
              <a:gdLst/>
              <a:ahLst/>
              <a:cxnLst/>
              <a:rect l="l" t="t" r="r" b="b"/>
              <a:pathLst>
                <a:path w="381" h="381" extrusionOk="0">
                  <a:moveTo>
                    <a:pt x="184" y="0"/>
                  </a:moveTo>
                  <a:cubicBezTo>
                    <a:pt x="74" y="0"/>
                    <a:pt x="0" y="86"/>
                    <a:pt x="0" y="184"/>
                  </a:cubicBezTo>
                  <a:cubicBezTo>
                    <a:pt x="0" y="295"/>
                    <a:pt x="74" y="381"/>
                    <a:pt x="184" y="381"/>
                  </a:cubicBezTo>
                  <a:cubicBezTo>
                    <a:pt x="295" y="381"/>
                    <a:pt x="380" y="295"/>
                    <a:pt x="380" y="184"/>
                  </a:cubicBezTo>
                  <a:cubicBezTo>
                    <a:pt x="380" y="86"/>
                    <a:pt x="295" y="0"/>
                    <a:pt x="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0"/>
            <p:cNvSpPr/>
            <p:nvPr/>
          </p:nvSpPr>
          <p:spPr>
            <a:xfrm>
              <a:off x="1471182" y="818831"/>
              <a:ext cx="243500" cy="143598"/>
            </a:xfrm>
            <a:custGeom>
              <a:avLst/>
              <a:gdLst/>
              <a:ahLst/>
              <a:cxnLst/>
              <a:rect l="l" t="t" r="r" b="b"/>
              <a:pathLst>
                <a:path w="7902" h="4660" extrusionOk="0">
                  <a:moveTo>
                    <a:pt x="5633" y="211"/>
                  </a:moveTo>
                  <a:cubicBezTo>
                    <a:pt x="6618" y="211"/>
                    <a:pt x="7404" y="342"/>
                    <a:pt x="7668" y="390"/>
                  </a:cubicBezTo>
                  <a:cubicBezTo>
                    <a:pt x="7583" y="930"/>
                    <a:pt x="6994" y="3617"/>
                    <a:pt x="3988" y="4304"/>
                  </a:cubicBezTo>
                  <a:cubicBezTo>
                    <a:pt x="3538" y="4406"/>
                    <a:pt x="3140" y="4450"/>
                    <a:pt x="2787" y="4450"/>
                  </a:cubicBezTo>
                  <a:cubicBezTo>
                    <a:pt x="853" y="4450"/>
                    <a:pt x="304" y="3128"/>
                    <a:pt x="221" y="2868"/>
                  </a:cubicBezTo>
                  <a:cubicBezTo>
                    <a:pt x="1357" y="653"/>
                    <a:pt x="3827" y="211"/>
                    <a:pt x="5633" y="211"/>
                  </a:cubicBezTo>
                  <a:close/>
                  <a:moveTo>
                    <a:pt x="5645" y="0"/>
                  </a:moveTo>
                  <a:cubicBezTo>
                    <a:pt x="3773" y="0"/>
                    <a:pt x="1192" y="469"/>
                    <a:pt x="13" y="2819"/>
                  </a:cubicBezTo>
                  <a:cubicBezTo>
                    <a:pt x="0" y="2844"/>
                    <a:pt x="0" y="2868"/>
                    <a:pt x="0" y="2893"/>
                  </a:cubicBezTo>
                  <a:cubicBezTo>
                    <a:pt x="13" y="2917"/>
                    <a:pt x="540" y="4660"/>
                    <a:pt x="2798" y="4660"/>
                  </a:cubicBezTo>
                  <a:lnTo>
                    <a:pt x="2810" y="4660"/>
                  </a:lnTo>
                  <a:cubicBezTo>
                    <a:pt x="3166" y="4660"/>
                    <a:pt x="3571" y="4611"/>
                    <a:pt x="4037" y="4500"/>
                  </a:cubicBezTo>
                  <a:cubicBezTo>
                    <a:pt x="7509" y="3715"/>
                    <a:pt x="7889" y="353"/>
                    <a:pt x="7889" y="316"/>
                  </a:cubicBezTo>
                  <a:cubicBezTo>
                    <a:pt x="7901" y="267"/>
                    <a:pt x="7865" y="218"/>
                    <a:pt x="7816" y="206"/>
                  </a:cubicBezTo>
                  <a:cubicBezTo>
                    <a:pt x="7791" y="201"/>
                    <a:pt x="6870" y="0"/>
                    <a:pt x="56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0"/>
            <p:cNvSpPr/>
            <p:nvPr/>
          </p:nvSpPr>
          <p:spPr>
            <a:xfrm>
              <a:off x="976293" y="681858"/>
              <a:ext cx="329320" cy="104401"/>
            </a:xfrm>
            <a:custGeom>
              <a:avLst/>
              <a:gdLst/>
              <a:ahLst/>
              <a:cxnLst/>
              <a:rect l="l" t="t" r="r" b="b"/>
              <a:pathLst>
                <a:path w="10687" h="3388" extrusionOk="0">
                  <a:moveTo>
                    <a:pt x="3861" y="1"/>
                  </a:moveTo>
                  <a:cubicBezTo>
                    <a:pt x="3850" y="1"/>
                    <a:pt x="3839" y="1"/>
                    <a:pt x="3829" y="1"/>
                  </a:cubicBezTo>
                  <a:cubicBezTo>
                    <a:pt x="2540" y="38"/>
                    <a:pt x="2651" y="2197"/>
                    <a:pt x="2651" y="2197"/>
                  </a:cubicBezTo>
                  <a:cubicBezTo>
                    <a:pt x="2651" y="2197"/>
                    <a:pt x="2274" y="177"/>
                    <a:pt x="1234" y="177"/>
                  </a:cubicBezTo>
                  <a:cubicBezTo>
                    <a:pt x="1196" y="177"/>
                    <a:pt x="1157" y="180"/>
                    <a:pt x="1117" y="185"/>
                  </a:cubicBezTo>
                  <a:cubicBezTo>
                    <a:pt x="1" y="357"/>
                    <a:pt x="136" y="2467"/>
                    <a:pt x="136" y="2467"/>
                  </a:cubicBezTo>
                  <a:cubicBezTo>
                    <a:pt x="136" y="2467"/>
                    <a:pt x="860" y="3387"/>
                    <a:pt x="2050" y="3387"/>
                  </a:cubicBezTo>
                  <a:cubicBezTo>
                    <a:pt x="3240" y="3387"/>
                    <a:pt x="9926" y="3203"/>
                    <a:pt x="9926" y="3203"/>
                  </a:cubicBezTo>
                  <a:cubicBezTo>
                    <a:pt x="9926" y="3203"/>
                    <a:pt x="10687" y="897"/>
                    <a:pt x="9288" y="615"/>
                  </a:cubicBezTo>
                  <a:cubicBezTo>
                    <a:pt x="9198" y="596"/>
                    <a:pt x="9112" y="587"/>
                    <a:pt x="9030" y="587"/>
                  </a:cubicBezTo>
                  <a:cubicBezTo>
                    <a:pt x="8034" y="587"/>
                    <a:pt x="7707" y="1913"/>
                    <a:pt x="7628" y="2338"/>
                  </a:cubicBezTo>
                  <a:lnTo>
                    <a:pt x="7628" y="2338"/>
                  </a:lnTo>
                  <a:cubicBezTo>
                    <a:pt x="7696" y="1863"/>
                    <a:pt x="7835" y="232"/>
                    <a:pt x="6589" y="75"/>
                  </a:cubicBezTo>
                  <a:cubicBezTo>
                    <a:pt x="6539" y="69"/>
                    <a:pt x="6490" y="65"/>
                    <a:pt x="6444" y="65"/>
                  </a:cubicBezTo>
                  <a:cubicBezTo>
                    <a:pt x="5224" y="65"/>
                    <a:pt x="5178" y="2148"/>
                    <a:pt x="5178" y="2148"/>
                  </a:cubicBezTo>
                  <a:cubicBezTo>
                    <a:pt x="5178" y="2148"/>
                    <a:pt x="5118" y="1"/>
                    <a:pt x="3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0"/>
            <p:cNvSpPr/>
            <p:nvPr/>
          </p:nvSpPr>
          <p:spPr>
            <a:xfrm>
              <a:off x="991793" y="705709"/>
              <a:ext cx="52201" cy="59011"/>
            </a:xfrm>
            <a:custGeom>
              <a:avLst/>
              <a:gdLst/>
              <a:ahLst/>
              <a:cxnLst/>
              <a:rect l="l" t="t" r="r" b="b"/>
              <a:pathLst>
                <a:path w="1694" h="1915" extrusionOk="0">
                  <a:moveTo>
                    <a:pt x="700" y="0"/>
                  </a:moveTo>
                  <a:cubicBezTo>
                    <a:pt x="38" y="25"/>
                    <a:pt x="1" y="1632"/>
                    <a:pt x="1" y="1804"/>
                  </a:cubicBezTo>
                  <a:cubicBezTo>
                    <a:pt x="1" y="1865"/>
                    <a:pt x="50" y="1914"/>
                    <a:pt x="99" y="1914"/>
                  </a:cubicBezTo>
                  <a:lnTo>
                    <a:pt x="111" y="1914"/>
                  </a:lnTo>
                  <a:cubicBezTo>
                    <a:pt x="160" y="1914"/>
                    <a:pt x="209" y="1865"/>
                    <a:pt x="209" y="1816"/>
                  </a:cubicBezTo>
                  <a:cubicBezTo>
                    <a:pt x="222" y="1288"/>
                    <a:pt x="344" y="221"/>
                    <a:pt x="700" y="209"/>
                  </a:cubicBezTo>
                  <a:lnTo>
                    <a:pt x="712" y="209"/>
                  </a:lnTo>
                  <a:cubicBezTo>
                    <a:pt x="1105" y="209"/>
                    <a:pt x="1412" y="1178"/>
                    <a:pt x="1485" y="1521"/>
                  </a:cubicBezTo>
                  <a:cubicBezTo>
                    <a:pt x="1496" y="1564"/>
                    <a:pt x="1534" y="1597"/>
                    <a:pt x="1584" y="1597"/>
                  </a:cubicBezTo>
                  <a:cubicBezTo>
                    <a:pt x="1592" y="1597"/>
                    <a:pt x="1600" y="1597"/>
                    <a:pt x="1608" y="1595"/>
                  </a:cubicBezTo>
                  <a:cubicBezTo>
                    <a:pt x="1669" y="1583"/>
                    <a:pt x="1694" y="1534"/>
                    <a:pt x="1682" y="1472"/>
                  </a:cubicBezTo>
                  <a:cubicBezTo>
                    <a:pt x="1657" y="1325"/>
                    <a:pt x="1338" y="0"/>
                    <a:pt x="7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0"/>
            <p:cNvSpPr/>
            <p:nvPr/>
          </p:nvSpPr>
          <p:spPr>
            <a:xfrm>
              <a:off x="1070433" y="698128"/>
              <a:ext cx="52971" cy="57871"/>
            </a:xfrm>
            <a:custGeom>
              <a:avLst/>
              <a:gdLst/>
              <a:ahLst/>
              <a:cxnLst/>
              <a:rect l="l" t="t" r="r" b="b"/>
              <a:pathLst>
                <a:path w="1719" h="1878" extrusionOk="0">
                  <a:moveTo>
                    <a:pt x="786" y="1"/>
                  </a:moveTo>
                  <a:cubicBezTo>
                    <a:pt x="148" y="1"/>
                    <a:pt x="13" y="1583"/>
                    <a:pt x="1" y="1767"/>
                  </a:cubicBezTo>
                  <a:cubicBezTo>
                    <a:pt x="1" y="1829"/>
                    <a:pt x="37" y="1878"/>
                    <a:pt x="99" y="1878"/>
                  </a:cubicBezTo>
                  <a:lnTo>
                    <a:pt x="111" y="1878"/>
                  </a:lnTo>
                  <a:cubicBezTo>
                    <a:pt x="160" y="1878"/>
                    <a:pt x="209" y="1841"/>
                    <a:pt x="209" y="1780"/>
                  </a:cubicBezTo>
                  <a:cubicBezTo>
                    <a:pt x="246" y="1264"/>
                    <a:pt x="430" y="209"/>
                    <a:pt x="786" y="209"/>
                  </a:cubicBezTo>
                  <a:lnTo>
                    <a:pt x="798" y="209"/>
                  </a:lnTo>
                  <a:cubicBezTo>
                    <a:pt x="1191" y="222"/>
                    <a:pt x="1436" y="1215"/>
                    <a:pt x="1497" y="1559"/>
                  </a:cubicBezTo>
                  <a:cubicBezTo>
                    <a:pt x="1508" y="1612"/>
                    <a:pt x="1547" y="1647"/>
                    <a:pt x="1597" y="1647"/>
                  </a:cubicBezTo>
                  <a:cubicBezTo>
                    <a:pt x="1604" y="1647"/>
                    <a:pt x="1612" y="1646"/>
                    <a:pt x="1620" y="1645"/>
                  </a:cubicBezTo>
                  <a:cubicBezTo>
                    <a:pt x="1669" y="1645"/>
                    <a:pt x="1718" y="1583"/>
                    <a:pt x="1706" y="1534"/>
                  </a:cubicBezTo>
                  <a:cubicBezTo>
                    <a:pt x="1681" y="1375"/>
                    <a:pt x="1448" y="25"/>
                    <a:pt x="7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0"/>
            <p:cNvSpPr/>
            <p:nvPr/>
          </p:nvSpPr>
          <p:spPr>
            <a:xfrm>
              <a:off x="1144543" y="699823"/>
              <a:ext cx="53711" cy="54666"/>
            </a:xfrm>
            <a:custGeom>
              <a:avLst/>
              <a:gdLst/>
              <a:ahLst/>
              <a:cxnLst/>
              <a:rect l="l" t="t" r="r" b="b"/>
              <a:pathLst>
                <a:path w="1743" h="1774" extrusionOk="0">
                  <a:moveTo>
                    <a:pt x="1021" y="0"/>
                  </a:moveTo>
                  <a:cubicBezTo>
                    <a:pt x="425" y="0"/>
                    <a:pt x="60" y="1450"/>
                    <a:pt x="25" y="1627"/>
                  </a:cubicBezTo>
                  <a:cubicBezTo>
                    <a:pt x="0" y="1676"/>
                    <a:pt x="37" y="1737"/>
                    <a:pt x="98" y="1749"/>
                  </a:cubicBezTo>
                  <a:cubicBezTo>
                    <a:pt x="107" y="1751"/>
                    <a:pt x="114" y="1752"/>
                    <a:pt x="122" y="1752"/>
                  </a:cubicBezTo>
                  <a:cubicBezTo>
                    <a:pt x="172" y="1752"/>
                    <a:pt x="210" y="1718"/>
                    <a:pt x="221" y="1676"/>
                  </a:cubicBezTo>
                  <a:cubicBezTo>
                    <a:pt x="340" y="1187"/>
                    <a:pt x="679" y="213"/>
                    <a:pt x="1024" y="213"/>
                  </a:cubicBezTo>
                  <a:cubicBezTo>
                    <a:pt x="1035" y="213"/>
                    <a:pt x="1045" y="214"/>
                    <a:pt x="1055" y="216"/>
                  </a:cubicBezTo>
                  <a:cubicBezTo>
                    <a:pt x="1448" y="289"/>
                    <a:pt x="1534" y="1308"/>
                    <a:pt x="1534" y="1663"/>
                  </a:cubicBezTo>
                  <a:cubicBezTo>
                    <a:pt x="1534" y="1725"/>
                    <a:pt x="1571" y="1774"/>
                    <a:pt x="1632" y="1774"/>
                  </a:cubicBezTo>
                  <a:cubicBezTo>
                    <a:pt x="1693" y="1774"/>
                    <a:pt x="1742" y="1725"/>
                    <a:pt x="1742" y="1663"/>
                  </a:cubicBezTo>
                  <a:cubicBezTo>
                    <a:pt x="1742" y="1504"/>
                    <a:pt x="1730" y="130"/>
                    <a:pt x="1092" y="7"/>
                  </a:cubicBezTo>
                  <a:cubicBezTo>
                    <a:pt x="1068" y="2"/>
                    <a:pt x="1044"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0"/>
            <p:cNvSpPr/>
            <p:nvPr/>
          </p:nvSpPr>
          <p:spPr>
            <a:xfrm>
              <a:off x="1219763" y="714768"/>
              <a:ext cx="60921" cy="57131"/>
            </a:xfrm>
            <a:custGeom>
              <a:avLst/>
              <a:gdLst/>
              <a:ahLst/>
              <a:cxnLst/>
              <a:rect l="l" t="t" r="r" b="b"/>
              <a:pathLst>
                <a:path w="1977" h="1854" extrusionOk="0">
                  <a:moveTo>
                    <a:pt x="1240" y="0"/>
                  </a:moveTo>
                  <a:cubicBezTo>
                    <a:pt x="668" y="0"/>
                    <a:pt x="94" y="1276"/>
                    <a:pt x="25" y="1424"/>
                  </a:cubicBezTo>
                  <a:cubicBezTo>
                    <a:pt x="1" y="1485"/>
                    <a:pt x="25" y="1546"/>
                    <a:pt x="87" y="1559"/>
                  </a:cubicBezTo>
                  <a:cubicBezTo>
                    <a:pt x="100" y="1565"/>
                    <a:pt x="114" y="1568"/>
                    <a:pt x="128" y="1568"/>
                  </a:cubicBezTo>
                  <a:cubicBezTo>
                    <a:pt x="166" y="1568"/>
                    <a:pt x="204" y="1546"/>
                    <a:pt x="222" y="1510"/>
                  </a:cubicBezTo>
                  <a:cubicBezTo>
                    <a:pt x="418" y="1060"/>
                    <a:pt x="895" y="210"/>
                    <a:pt x="1237" y="210"/>
                  </a:cubicBezTo>
                  <a:cubicBezTo>
                    <a:pt x="1259" y="210"/>
                    <a:pt x="1280" y="214"/>
                    <a:pt x="1301" y="221"/>
                  </a:cubicBezTo>
                  <a:cubicBezTo>
                    <a:pt x="1669" y="369"/>
                    <a:pt x="1571" y="1387"/>
                    <a:pt x="1510" y="1730"/>
                  </a:cubicBezTo>
                  <a:cubicBezTo>
                    <a:pt x="1498" y="1792"/>
                    <a:pt x="1534" y="1841"/>
                    <a:pt x="1596" y="1853"/>
                  </a:cubicBezTo>
                  <a:lnTo>
                    <a:pt x="1608" y="1853"/>
                  </a:lnTo>
                  <a:cubicBezTo>
                    <a:pt x="1657" y="1853"/>
                    <a:pt x="1706" y="1816"/>
                    <a:pt x="1718" y="1767"/>
                  </a:cubicBezTo>
                  <a:cubicBezTo>
                    <a:pt x="1743" y="1620"/>
                    <a:pt x="1976" y="258"/>
                    <a:pt x="1375" y="25"/>
                  </a:cubicBezTo>
                  <a:cubicBezTo>
                    <a:pt x="1330" y="8"/>
                    <a:pt x="1285" y="0"/>
                    <a:pt x="1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0"/>
            <p:cNvSpPr/>
            <p:nvPr/>
          </p:nvSpPr>
          <p:spPr>
            <a:xfrm>
              <a:off x="1040204" y="792823"/>
              <a:ext cx="337239" cy="195367"/>
            </a:xfrm>
            <a:custGeom>
              <a:avLst/>
              <a:gdLst/>
              <a:ahLst/>
              <a:cxnLst/>
              <a:rect l="l" t="t" r="r" b="b"/>
              <a:pathLst>
                <a:path w="10944" h="6340" extrusionOk="0">
                  <a:moveTo>
                    <a:pt x="3928" y="949"/>
                  </a:moveTo>
                  <a:cubicBezTo>
                    <a:pt x="5765" y="949"/>
                    <a:pt x="8278" y="1413"/>
                    <a:pt x="9435" y="3712"/>
                  </a:cubicBezTo>
                  <a:cubicBezTo>
                    <a:pt x="9435" y="3712"/>
                    <a:pt x="8955" y="5397"/>
                    <a:pt x="6758" y="5397"/>
                  </a:cubicBezTo>
                  <a:cubicBezTo>
                    <a:pt x="6398" y="5397"/>
                    <a:pt x="5991" y="5351"/>
                    <a:pt x="5533" y="5246"/>
                  </a:cubicBezTo>
                  <a:cubicBezTo>
                    <a:pt x="2086" y="4461"/>
                    <a:pt x="1755" y="1160"/>
                    <a:pt x="1755" y="1160"/>
                  </a:cubicBezTo>
                  <a:cubicBezTo>
                    <a:pt x="1755" y="1160"/>
                    <a:pt x="2687" y="949"/>
                    <a:pt x="3928" y="949"/>
                  </a:cubicBezTo>
                  <a:close/>
                  <a:moveTo>
                    <a:pt x="3099" y="0"/>
                  </a:moveTo>
                  <a:cubicBezTo>
                    <a:pt x="1331" y="0"/>
                    <a:pt x="0" y="302"/>
                    <a:pt x="0" y="302"/>
                  </a:cubicBezTo>
                  <a:cubicBezTo>
                    <a:pt x="0" y="302"/>
                    <a:pt x="479" y="5001"/>
                    <a:pt x="5386" y="6129"/>
                  </a:cubicBezTo>
                  <a:cubicBezTo>
                    <a:pt x="6030" y="6277"/>
                    <a:pt x="6603" y="6340"/>
                    <a:pt x="7111" y="6340"/>
                  </a:cubicBezTo>
                  <a:cubicBezTo>
                    <a:pt x="10245" y="6340"/>
                    <a:pt x="10944" y="3933"/>
                    <a:pt x="10944" y="3933"/>
                  </a:cubicBezTo>
                  <a:lnTo>
                    <a:pt x="10932" y="3933"/>
                  </a:lnTo>
                  <a:cubicBezTo>
                    <a:pt x="9291" y="660"/>
                    <a:pt x="5716" y="0"/>
                    <a:pt x="30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0"/>
            <p:cNvSpPr/>
            <p:nvPr/>
          </p:nvSpPr>
          <p:spPr>
            <a:xfrm>
              <a:off x="966463" y="737325"/>
              <a:ext cx="456370" cy="308397"/>
            </a:xfrm>
            <a:custGeom>
              <a:avLst/>
              <a:gdLst/>
              <a:ahLst/>
              <a:cxnLst/>
              <a:rect l="l" t="t" r="r" b="b"/>
              <a:pathLst>
                <a:path w="14810" h="10008" extrusionOk="0">
                  <a:moveTo>
                    <a:pt x="6231" y="2213"/>
                  </a:moveTo>
                  <a:cubicBezTo>
                    <a:pt x="8370" y="2213"/>
                    <a:pt x="11171" y="2800"/>
                    <a:pt x="12368" y="5599"/>
                  </a:cubicBezTo>
                  <a:cubicBezTo>
                    <a:pt x="12368" y="5599"/>
                    <a:pt x="11876" y="7613"/>
                    <a:pt x="9124" y="7613"/>
                  </a:cubicBezTo>
                  <a:cubicBezTo>
                    <a:pt x="8712" y="7613"/>
                    <a:pt x="8249" y="7568"/>
                    <a:pt x="7730" y="7464"/>
                  </a:cubicBezTo>
                  <a:cubicBezTo>
                    <a:pt x="3730" y="6654"/>
                    <a:pt x="3485" y="2520"/>
                    <a:pt x="3485" y="2520"/>
                  </a:cubicBezTo>
                  <a:cubicBezTo>
                    <a:pt x="3485" y="2520"/>
                    <a:pt x="4685" y="2213"/>
                    <a:pt x="6231" y="2213"/>
                  </a:cubicBezTo>
                  <a:close/>
                  <a:moveTo>
                    <a:pt x="5247" y="0"/>
                  </a:moveTo>
                  <a:cubicBezTo>
                    <a:pt x="2578" y="0"/>
                    <a:pt x="455" y="667"/>
                    <a:pt x="455" y="667"/>
                  </a:cubicBezTo>
                  <a:cubicBezTo>
                    <a:pt x="455" y="667"/>
                    <a:pt x="1" y="8274"/>
                    <a:pt x="7387" y="9795"/>
                  </a:cubicBezTo>
                  <a:cubicBezTo>
                    <a:pt x="8107" y="9942"/>
                    <a:pt x="8759" y="10008"/>
                    <a:pt x="9349" y="10008"/>
                  </a:cubicBezTo>
                  <a:cubicBezTo>
                    <a:pt x="14026" y="10008"/>
                    <a:pt x="14809" y="5906"/>
                    <a:pt x="14809" y="5906"/>
                  </a:cubicBezTo>
                  <a:cubicBezTo>
                    <a:pt x="12877" y="1068"/>
                    <a:pt x="8625" y="0"/>
                    <a:pt x="5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0"/>
            <p:cNvSpPr/>
            <p:nvPr/>
          </p:nvSpPr>
          <p:spPr>
            <a:xfrm>
              <a:off x="999744" y="767709"/>
              <a:ext cx="52971" cy="52940"/>
            </a:xfrm>
            <a:custGeom>
              <a:avLst/>
              <a:gdLst/>
              <a:ahLst/>
              <a:cxnLst/>
              <a:rect l="l" t="t" r="r" b="b"/>
              <a:pathLst>
                <a:path w="1719" h="1718" extrusionOk="0">
                  <a:moveTo>
                    <a:pt x="859" y="0"/>
                  </a:moveTo>
                  <a:cubicBezTo>
                    <a:pt x="381" y="0"/>
                    <a:pt x="0" y="381"/>
                    <a:pt x="0" y="859"/>
                  </a:cubicBezTo>
                  <a:cubicBezTo>
                    <a:pt x="0" y="1325"/>
                    <a:pt x="381" y="1718"/>
                    <a:pt x="859" y="1718"/>
                  </a:cubicBezTo>
                  <a:cubicBezTo>
                    <a:pt x="1325" y="1718"/>
                    <a:pt x="1718" y="1325"/>
                    <a:pt x="1718" y="859"/>
                  </a:cubicBezTo>
                  <a:cubicBezTo>
                    <a:pt x="1718" y="381"/>
                    <a:pt x="1325" y="0"/>
                    <a:pt x="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0"/>
            <p:cNvSpPr/>
            <p:nvPr/>
          </p:nvSpPr>
          <p:spPr>
            <a:xfrm>
              <a:off x="1079893" y="757478"/>
              <a:ext cx="28750" cy="28781"/>
            </a:xfrm>
            <a:custGeom>
              <a:avLst/>
              <a:gdLst/>
              <a:ahLst/>
              <a:cxnLst/>
              <a:rect l="l" t="t" r="r" b="b"/>
              <a:pathLst>
                <a:path w="933" h="934" extrusionOk="0">
                  <a:moveTo>
                    <a:pt x="467" y="1"/>
                  </a:moveTo>
                  <a:cubicBezTo>
                    <a:pt x="209" y="1"/>
                    <a:pt x="0" y="210"/>
                    <a:pt x="0" y="467"/>
                  </a:cubicBezTo>
                  <a:cubicBezTo>
                    <a:pt x="0" y="725"/>
                    <a:pt x="209" y="933"/>
                    <a:pt x="467" y="933"/>
                  </a:cubicBezTo>
                  <a:cubicBezTo>
                    <a:pt x="724" y="933"/>
                    <a:pt x="933" y="725"/>
                    <a:pt x="933" y="467"/>
                  </a:cubicBezTo>
                  <a:cubicBezTo>
                    <a:pt x="933" y="210"/>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0"/>
            <p:cNvSpPr/>
            <p:nvPr/>
          </p:nvSpPr>
          <p:spPr>
            <a:xfrm>
              <a:off x="1026214" y="847458"/>
              <a:ext cx="28750" cy="28781"/>
            </a:xfrm>
            <a:custGeom>
              <a:avLst/>
              <a:gdLst/>
              <a:ahLst/>
              <a:cxnLst/>
              <a:rect l="l" t="t" r="r" b="b"/>
              <a:pathLst>
                <a:path w="933" h="934" extrusionOk="0">
                  <a:moveTo>
                    <a:pt x="466" y="1"/>
                  </a:moveTo>
                  <a:cubicBezTo>
                    <a:pt x="209" y="1"/>
                    <a:pt x="0" y="209"/>
                    <a:pt x="0" y="467"/>
                  </a:cubicBezTo>
                  <a:cubicBezTo>
                    <a:pt x="0" y="725"/>
                    <a:pt x="209" y="933"/>
                    <a:pt x="466" y="933"/>
                  </a:cubicBezTo>
                  <a:cubicBezTo>
                    <a:pt x="724" y="933"/>
                    <a:pt x="933" y="725"/>
                    <a:pt x="933" y="467"/>
                  </a:cubicBezTo>
                  <a:cubicBezTo>
                    <a:pt x="933" y="209"/>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0"/>
            <p:cNvSpPr/>
            <p:nvPr/>
          </p:nvSpPr>
          <p:spPr>
            <a:xfrm>
              <a:off x="1054933" y="90834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0"/>
            <p:cNvSpPr/>
            <p:nvPr/>
          </p:nvSpPr>
          <p:spPr>
            <a:xfrm>
              <a:off x="1108613" y="954448"/>
              <a:ext cx="28781" cy="28781"/>
            </a:xfrm>
            <a:custGeom>
              <a:avLst/>
              <a:gdLst/>
              <a:ahLst/>
              <a:cxnLst/>
              <a:rect l="l" t="t" r="r" b="b"/>
              <a:pathLst>
                <a:path w="934" h="934" extrusionOk="0">
                  <a:moveTo>
                    <a:pt x="467" y="1"/>
                  </a:moveTo>
                  <a:cubicBezTo>
                    <a:pt x="209" y="1"/>
                    <a:pt x="1" y="210"/>
                    <a:pt x="1" y="467"/>
                  </a:cubicBezTo>
                  <a:cubicBezTo>
                    <a:pt x="1" y="725"/>
                    <a:pt x="209" y="933"/>
                    <a:pt x="467" y="933"/>
                  </a:cubicBezTo>
                  <a:cubicBezTo>
                    <a:pt x="725" y="933"/>
                    <a:pt x="933" y="725"/>
                    <a:pt x="933" y="467"/>
                  </a:cubicBezTo>
                  <a:cubicBezTo>
                    <a:pt x="933" y="210"/>
                    <a:pt x="725"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0"/>
            <p:cNvSpPr/>
            <p:nvPr/>
          </p:nvSpPr>
          <p:spPr>
            <a:xfrm>
              <a:off x="1151353" y="757478"/>
              <a:ext cx="28750" cy="28781"/>
            </a:xfrm>
            <a:custGeom>
              <a:avLst/>
              <a:gdLst/>
              <a:ahLst/>
              <a:cxnLst/>
              <a:rect l="l" t="t" r="r" b="b"/>
              <a:pathLst>
                <a:path w="933" h="934" extrusionOk="0">
                  <a:moveTo>
                    <a:pt x="466" y="1"/>
                  </a:moveTo>
                  <a:cubicBezTo>
                    <a:pt x="209" y="1"/>
                    <a:pt x="0" y="210"/>
                    <a:pt x="0" y="467"/>
                  </a:cubicBezTo>
                  <a:cubicBezTo>
                    <a:pt x="0" y="725"/>
                    <a:pt x="209" y="933"/>
                    <a:pt x="466" y="933"/>
                  </a:cubicBezTo>
                  <a:cubicBezTo>
                    <a:pt x="724" y="933"/>
                    <a:pt x="933" y="725"/>
                    <a:pt x="933" y="467"/>
                  </a:cubicBezTo>
                  <a:cubicBezTo>
                    <a:pt x="933" y="210"/>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0"/>
            <p:cNvSpPr/>
            <p:nvPr/>
          </p:nvSpPr>
          <p:spPr>
            <a:xfrm>
              <a:off x="1219393" y="767709"/>
              <a:ext cx="28750" cy="28750"/>
            </a:xfrm>
            <a:custGeom>
              <a:avLst/>
              <a:gdLst/>
              <a:ahLst/>
              <a:cxnLst/>
              <a:rect l="l" t="t" r="r" b="b"/>
              <a:pathLst>
                <a:path w="933" h="933" extrusionOk="0">
                  <a:moveTo>
                    <a:pt x="467" y="0"/>
                  </a:moveTo>
                  <a:cubicBezTo>
                    <a:pt x="209" y="0"/>
                    <a:pt x="1" y="209"/>
                    <a:pt x="1" y="466"/>
                  </a:cubicBezTo>
                  <a:cubicBezTo>
                    <a:pt x="1"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0"/>
            <p:cNvSpPr/>
            <p:nvPr/>
          </p:nvSpPr>
          <p:spPr>
            <a:xfrm>
              <a:off x="1180073" y="986218"/>
              <a:ext cx="28750" cy="28750"/>
            </a:xfrm>
            <a:custGeom>
              <a:avLst/>
              <a:gdLst/>
              <a:ahLst/>
              <a:cxnLst/>
              <a:rect l="l" t="t" r="r" b="b"/>
              <a:pathLst>
                <a:path w="933" h="933" extrusionOk="0">
                  <a:moveTo>
                    <a:pt x="467" y="1"/>
                  </a:moveTo>
                  <a:cubicBezTo>
                    <a:pt x="209" y="1"/>
                    <a:pt x="1" y="209"/>
                    <a:pt x="1" y="467"/>
                  </a:cubicBezTo>
                  <a:cubicBezTo>
                    <a:pt x="1" y="724"/>
                    <a:pt x="209" y="933"/>
                    <a:pt x="467" y="933"/>
                  </a:cubicBezTo>
                  <a:cubicBezTo>
                    <a:pt x="724" y="933"/>
                    <a:pt x="933" y="724"/>
                    <a:pt x="933" y="467"/>
                  </a:cubicBezTo>
                  <a:cubicBezTo>
                    <a:pt x="933" y="209"/>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0"/>
            <p:cNvSpPr/>
            <p:nvPr/>
          </p:nvSpPr>
          <p:spPr>
            <a:xfrm>
              <a:off x="1256833" y="992658"/>
              <a:ext cx="28750" cy="28750"/>
            </a:xfrm>
            <a:custGeom>
              <a:avLst/>
              <a:gdLst/>
              <a:ahLst/>
              <a:cxnLst/>
              <a:rect l="l" t="t" r="r" b="b"/>
              <a:pathLst>
                <a:path w="933" h="933" extrusionOk="0">
                  <a:moveTo>
                    <a:pt x="466" y="0"/>
                  </a:moveTo>
                  <a:cubicBezTo>
                    <a:pt x="209" y="0"/>
                    <a:pt x="0" y="209"/>
                    <a:pt x="0" y="466"/>
                  </a:cubicBezTo>
                  <a:cubicBezTo>
                    <a:pt x="0" y="724"/>
                    <a:pt x="209" y="933"/>
                    <a:pt x="466" y="933"/>
                  </a:cubicBezTo>
                  <a:cubicBezTo>
                    <a:pt x="724" y="933"/>
                    <a:pt x="933" y="724"/>
                    <a:pt x="933" y="466"/>
                  </a:cubicBezTo>
                  <a:cubicBezTo>
                    <a:pt x="933" y="209"/>
                    <a:pt x="724" y="0"/>
                    <a:pt x="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0"/>
            <p:cNvSpPr/>
            <p:nvPr/>
          </p:nvSpPr>
          <p:spPr>
            <a:xfrm>
              <a:off x="1327523" y="968838"/>
              <a:ext cx="28750" cy="28750"/>
            </a:xfrm>
            <a:custGeom>
              <a:avLst/>
              <a:gdLst/>
              <a:ahLst/>
              <a:cxnLst/>
              <a:rect l="l" t="t" r="r" b="b"/>
              <a:pathLst>
                <a:path w="933" h="933" extrusionOk="0">
                  <a:moveTo>
                    <a:pt x="467" y="0"/>
                  </a:moveTo>
                  <a:cubicBezTo>
                    <a:pt x="209" y="0"/>
                    <a:pt x="0" y="209"/>
                    <a:pt x="0" y="466"/>
                  </a:cubicBezTo>
                  <a:cubicBezTo>
                    <a:pt x="0"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0"/>
            <p:cNvSpPr/>
            <p:nvPr/>
          </p:nvSpPr>
          <p:spPr>
            <a:xfrm>
              <a:off x="1285553" y="796428"/>
              <a:ext cx="28750" cy="28781"/>
            </a:xfrm>
            <a:custGeom>
              <a:avLst/>
              <a:gdLst/>
              <a:ahLst/>
              <a:cxnLst/>
              <a:rect l="l" t="t" r="r" b="b"/>
              <a:pathLst>
                <a:path w="933" h="934" extrusionOk="0">
                  <a:moveTo>
                    <a:pt x="467" y="1"/>
                  </a:moveTo>
                  <a:cubicBezTo>
                    <a:pt x="209" y="1"/>
                    <a:pt x="1" y="209"/>
                    <a:pt x="1" y="467"/>
                  </a:cubicBezTo>
                  <a:cubicBezTo>
                    <a:pt x="1" y="724"/>
                    <a:pt x="209" y="933"/>
                    <a:pt x="467" y="933"/>
                  </a:cubicBezTo>
                  <a:cubicBezTo>
                    <a:pt x="724" y="933"/>
                    <a:pt x="933" y="724"/>
                    <a:pt x="933" y="467"/>
                  </a:cubicBezTo>
                  <a:cubicBezTo>
                    <a:pt x="933" y="209"/>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0"/>
            <p:cNvSpPr/>
            <p:nvPr/>
          </p:nvSpPr>
          <p:spPr>
            <a:xfrm>
              <a:off x="1339232" y="83953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0"/>
            <p:cNvSpPr/>
            <p:nvPr/>
          </p:nvSpPr>
          <p:spPr>
            <a:xfrm>
              <a:off x="1063253" y="917038"/>
              <a:ext cx="11741" cy="11741"/>
            </a:xfrm>
            <a:custGeom>
              <a:avLst/>
              <a:gdLst/>
              <a:ahLst/>
              <a:cxnLst/>
              <a:rect l="l" t="t" r="r" b="b"/>
              <a:pathLst>
                <a:path w="381" h="381" extrusionOk="0">
                  <a:moveTo>
                    <a:pt x="197" y="0"/>
                  </a:moveTo>
                  <a:cubicBezTo>
                    <a:pt x="86" y="0"/>
                    <a:pt x="1" y="86"/>
                    <a:pt x="1" y="184"/>
                  </a:cubicBezTo>
                  <a:cubicBezTo>
                    <a:pt x="1" y="295"/>
                    <a:pt x="86" y="381"/>
                    <a:pt x="197" y="381"/>
                  </a:cubicBezTo>
                  <a:cubicBezTo>
                    <a:pt x="295" y="381"/>
                    <a:pt x="381" y="295"/>
                    <a:pt x="381" y="184"/>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0"/>
            <p:cNvSpPr/>
            <p:nvPr/>
          </p:nvSpPr>
          <p:spPr>
            <a:xfrm>
              <a:off x="1159673" y="765798"/>
              <a:ext cx="11741" cy="11771"/>
            </a:xfrm>
            <a:custGeom>
              <a:avLst/>
              <a:gdLst/>
              <a:ahLst/>
              <a:cxnLst/>
              <a:rect l="l" t="t" r="r" b="b"/>
              <a:pathLst>
                <a:path w="381" h="382" extrusionOk="0">
                  <a:moveTo>
                    <a:pt x="196" y="1"/>
                  </a:moveTo>
                  <a:cubicBezTo>
                    <a:pt x="86" y="1"/>
                    <a:pt x="0" y="87"/>
                    <a:pt x="0" y="197"/>
                  </a:cubicBezTo>
                  <a:cubicBezTo>
                    <a:pt x="0" y="308"/>
                    <a:pt x="86" y="381"/>
                    <a:pt x="196" y="381"/>
                  </a:cubicBezTo>
                  <a:cubicBezTo>
                    <a:pt x="295" y="381"/>
                    <a:pt x="380" y="308"/>
                    <a:pt x="380" y="197"/>
                  </a:cubicBezTo>
                  <a:cubicBezTo>
                    <a:pt x="380" y="87"/>
                    <a:pt x="295" y="1"/>
                    <a:pt x="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0"/>
            <p:cNvSpPr/>
            <p:nvPr/>
          </p:nvSpPr>
          <p:spPr>
            <a:xfrm>
              <a:off x="1294242" y="805118"/>
              <a:ext cx="11771" cy="11771"/>
            </a:xfrm>
            <a:custGeom>
              <a:avLst/>
              <a:gdLst/>
              <a:ahLst/>
              <a:cxnLst/>
              <a:rect l="l" t="t" r="r" b="b"/>
              <a:pathLst>
                <a:path w="382" h="382" extrusionOk="0">
                  <a:moveTo>
                    <a:pt x="185" y="1"/>
                  </a:moveTo>
                  <a:cubicBezTo>
                    <a:pt x="87" y="1"/>
                    <a:pt x="1" y="87"/>
                    <a:pt x="1" y="185"/>
                  </a:cubicBezTo>
                  <a:cubicBezTo>
                    <a:pt x="1" y="295"/>
                    <a:pt x="87" y="381"/>
                    <a:pt x="185" y="381"/>
                  </a:cubicBezTo>
                  <a:cubicBezTo>
                    <a:pt x="295" y="381"/>
                    <a:pt x="381" y="295"/>
                    <a:pt x="381" y="185"/>
                  </a:cubicBezTo>
                  <a:cubicBezTo>
                    <a:pt x="381" y="87"/>
                    <a:pt x="295" y="1"/>
                    <a:pt x="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0"/>
            <p:cNvSpPr/>
            <p:nvPr/>
          </p:nvSpPr>
          <p:spPr>
            <a:xfrm>
              <a:off x="1188393" y="994538"/>
              <a:ext cx="11741" cy="11741"/>
            </a:xfrm>
            <a:custGeom>
              <a:avLst/>
              <a:gdLst/>
              <a:ahLst/>
              <a:cxnLst/>
              <a:rect l="l" t="t" r="r" b="b"/>
              <a:pathLst>
                <a:path w="381" h="381" extrusionOk="0">
                  <a:moveTo>
                    <a:pt x="197" y="0"/>
                  </a:moveTo>
                  <a:cubicBezTo>
                    <a:pt x="86" y="0"/>
                    <a:pt x="0" y="86"/>
                    <a:pt x="0" y="197"/>
                  </a:cubicBezTo>
                  <a:cubicBezTo>
                    <a:pt x="0" y="307"/>
                    <a:pt x="86" y="381"/>
                    <a:pt x="197" y="381"/>
                  </a:cubicBezTo>
                  <a:cubicBezTo>
                    <a:pt x="295" y="381"/>
                    <a:pt x="381" y="307"/>
                    <a:pt x="381" y="197"/>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0"/>
            <p:cNvSpPr/>
            <p:nvPr/>
          </p:nvSpPr>
          <p:spPr>
            <a:xfrm>
              <a:off x="1335843" y="977528"/>
              <a:ext cx="11741" cy="11741"/>
            </a:xfrm>
            <a:custGeom>
              <a:avLst/>
              <a:gdLst/>
              <a:ahLst/>
              <a:cxnLst/>
              <a:rect l="l" t="t" r="r" b="b"/>
              <a:pathLst>
                <a:path w="381" h="381" extrusionOk="0">
                  <a:moveTo>
                    <a:pt x="197" y="0"/>
                  </a:moveTo>
                  <a:cubicBezTo>
                    <a:pt x="86" y="0"/>
                    <a:pt x="0" y="86"/>
                    <a:pt x="0" y="184"/>
                  </a:cubicBezTo>
                  <a:cubicBezTo>
                    <a:pt x="0" y="295"/>
                    <a:pt x="86" y="381"/>
                    <a:pt x="197" y="381"/>
                  </a:cubicBezTo>
                  <a:cubicBezTo>
                    <a:pt x="295" y="381"/>
                    <a:pt x="381" y="295"/>
                    <a:pt x="381" y="184"/>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0"/>
            <p:cNvSpPr/>
            <p:nvPr/>
          </p:nvSpPr>
          <p:spPr>
            <a:xfrm>
              <a:off x="1090863" y="818831"/>
              <a:ext cx="243500" cy="143598"/>
            </a:xfrm>
            <a:custGeom>
              <a:avLst/>
              <a:gdLst/>
              <a:ahLst/>
              <a:cxnLst/>
              <a:rect l="l" t="t" r="r" b="b"/>
              <a:pathLst>
                <a:path w="7902" h="4660" extrusionOk="0">
                  <a:moveTo>
                    <a:pt x="2269" y="211"/>
                  </a:moveTo>
                  <a:cubicBezTo>
                    <a:pt x="4074" y="211"/>
                    <a:pt x="6545" y="653"/>
                    <a:pt x="7680" y="2868"/>
                  </a:cubicBezTo>
                  <a:cubicBezTo>
                    <a:pt x="7587" y="3128"/>
                    <a:pt x="7037" y="4450"/>
                    <a:pt x="5109" y="4450"/>
                  </a:cubicBezTo>
                  <a:cubicBezTo>
                    <a:pt x="4758" y="4450"/>
                    <a:pt x="4362" y="4406"/>
                    <a:pt x="3914" y="4304"/>
                  </a:cubicBezTo>
                  <a:cubicBezTo>
                    <a:pt x="908" y="3617"/>
                    <a:pt x="319" y="930"/>
                    <a:pt x="233" y="390"/>
                  </a:cubicBezTo>
                  <a:cubicBezTo>
                    <a:pt x="497" y="342"/>
                    <a:pt x="1284" y="211"/>
                    <a:pt x="2269" y="211"/>
                  </a:cubicBezTo>
                  <a:close/>
                  <a:moveTo>
                    <a:pt x="2257" y="0"/>
                  </a:moveTo>
                  <a:cubicBezTo>
                    <a:pt x="1031" y="0"/>
                    <a:pt x="110" y="201"/>
                    <a:pt x="86" y="206"/>
                  </a:cubicBezTo>
                  <a:cubicBezTo>
                    <a:pt x="37" y="218"/>
                    <a:pt x="0" y="267"/>
                    <a:pt x="12" y="329"/>
                  </a:cubicBezTo>
                  <a:cubicBezTo>
                    <a:pt x="12" y="353"/>
                    <a:pt x="393" y="3715"/>
                    <a:pt x="3865" y="4512"/>
                  </a:cubicBezTo>
                  <a:cubicBezTo>
                    <a:pt x="4319" y="4611"/>
                    <a:pt x="4736" y="4660"/>
                    <a:pt x="5092" y="4660"/>
                  </a:cubicBezTo>
                  <a:lnTo>
                    <a:pt x="5104" y="4660"/>
                  </a:lnTo>
                  <a:cubicBezTo>
                    <a:pt x="7361" y="4660"/>
                    <a:pt x="7889" y="2917"/>
                    <a:pt x="7901" y="2893"/>
                  </a:cubicBezTo>
                  <a:cubicBezTo>
                    <a:pt x="7901" y="2868"/>
                    <a:pt x="7901" y="2844"/>
                    <a:pt x="7889" y="2819"/>
                  </a:cubicBezTo>
                  <a:cubicBezTo>
                    <a:pt x="6710" y="469"/>
                    <a:pt x="4129"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0"/>
            <p:cNvSpPr/>
            <p:nvPr/>
          </p:nvSpPr>
          <p:spPr>
            <a:xfrm>
              <a:off x="1374023" y="896238"/>
              <a:ext cx="52570" cy="52570"/>
            </a:xfrm>
            <a:custGeom>
              <a:avLst/>
              <a:gdLst/>
              <a:ahLst/>
              <a:cxnLst/>
              <a:rect l="l" t="t" r="r" b="b"/>
              <a:pathLst>
                <a:path w="1706" h="1706" extrusionOk="0">
                  <a:moveTo>
                    <a:pt x="859" y="1"/>
                  </a:moveTo>
                  <a:cubicBezTo>
                    <a:pt x="393" y="1"/>
                    <a:pt x="0" y="381"/>
                    <a:pt x="0" y="859"/>
                  </a:cubicBezTo>
                  <a:cubicBezTo>
                    <a:pt x="0" y="1326"/>
                    <a:pt x="393" y="1706"/>
                    <a:pt x="859" y="1706"/>
                  </a:cubicBezTo>
                  <a:cubicBezTo>
                    <a:pt x="1325" y="1706"/>
                    <a:pt x="1706" y="1326"/>
                    <a:pt x="1706" y="859"/>
                  </a:cubicBezTo>
                  <a:cubicBezTo>
                    <a:pt x="1706" y="381"/>
                    <a:pt x="1325" y="1"/>
                    <a:pt x="8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7" name="Google Shape;777;p30"/>
          <p:cNvSpPr/>
          <p:nvPr/>
        </p:nvSpPr>
        <p:spPr>
          <a:xfrm>
            <a:off x="2944750" y="4109988"/>
            <a:ext cx="1028700" cy="1038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8" name="Google Shape;778;p30"/>
          <p:cNvGrpSpPr/>
          <p:nvPr/>
        </p:nvGrpSpPr>
        <p:grpSpPr>
          <a:xfrm>
            <a:off x="3061659" y="4214833"/>
            <a:ext cx="794882" cy="828632"/>
            <a:chOff x="2747509" y="475829"/>
            <a:chExt cx="677129" cy="705879"/>
          </a:xfrm>
        </p:grpSpPr>
        <p:sp>
          <p:nvSpPr>
            <p:cNvPr id="779" name="Google Shape;779;p30"/>
            <p:cNvSpPr/>
            <p:nvPr/>
          </p:nvSpPr>
          <p:spPr>
            <a:xfrm>
              <a:off x="3039758" y="594559"/>
              <a:ext cx="98331" cy="173550"/>
            </a:xfrm>
            <a:custGeom>
              <a:avLst/>
              <a:gdLst/>
              <a:ahLst/>
              <a:cxnLst/>
              <a:rect l="l" t="t" r="r" b="b"/>
              <a:pathLst>
                <a:path w="3191" h="5632" extrusionOk="0">
                  <a:moveTo>
                    <a:pt x="1472" y="0"/>
                  </a:moveTo>
                  <a:cubicBezTo>
                    <a:pt x="0" y="0"/>
                    <a:pt x="1472" y="5631"/>
                    <a:pt x="1472" y="5631"/>
                  </a:cubicBezTo>
                  <a:cubicBezTo>
                    <a:pt x="1472" y="5631"/>
                    <a:pt x="3190" y="0"/>
                    <a:pt x="147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0"/>
            <p:cNvSpPr/>
            <p:nvPr/>
          </p:nvSpPr>
          <p:spPr>
            <a:xfrm>
              <a:off x="3068478" y="534069"/>
              <a:ext cx="34451" cy="34420"/>
            </a:xfrm>
            <a:custGeom>
              <a:avLst/>
              <a:gdLst/>
              <a:ahLst/>
              <a:cxnLst/>
              <a:rect l="l" t="t" r="r" b="b"/>
              <a:pathLst>
                <a:path w="1118" h="1117" extrusionOk="0">
                  <a:moveTo>
                    <a:pt x="565" y="0"/>
                  </a:moveTo>
                  <a:cubicBezTo>
                    <a:pt x="258" y="0"/>
                    <a:pt x="1" y="258"/>
                    <a:pt x="1" y="565"/>
                  </a:cubicBezTo>
                  <a:cubicBezTo>
                    <a:pt x="1" y="871"/>
                    <a:pt x="258" y="1117"/>
                    <a:pt x="565" y="1117"/>
                  </a:cubicBezTo>
                  <a:cubicBezTo>
                    <a:pt x="872" y="1117"/>
                    <a:pt x="1117" y="871"/>
                    <a:pt x="1117" y="565"/>
                  </a:cubicBezTo>
                  <a:cubicBezTo>
                    <a:pt x="1117" y="258"/>
                    <a:pt x="872" y="0"/>
                    <a:pt x="56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0"/>
            <p:cNvSpPr/>
            <p:nvPr/>
          </p:nvSpPr>
          <p:spPr>
            <a:xfrm>
              <a:off x="3068478" y="475829"/>
              <a:ext cx="34451" cy="34451"/>
            </a:xfrm>
            <a:custGeom>
              <a:avLst/>
              <a:gdLst/>
              <a:ahLst/>
              <a:cxnLst/>
              <a:rect l="l" t="t" r="r" b="b"/>
              <a:pathLst>
                <a:path w="1118" h="1118" extrusionOk="0">
                  <a:moveTo>
                    <a:pt x="565" y="1"/>
                  </a:moveTo>
                  <a:cubicBezTo>
                    <a:pt x="258" y="1"/>
                    <a:pt x="1" y="258"/>
                    <a:pt x="1" y="565"/>
                  </a:cubicBezTo>
                  <a:cubicBezTo>
                    <a:pt x="1" y="872"/>
                    <a:pt x="258" y="1117"/>
                    <a:pt x="565" y="1117"/>
                  </a:cubicBezTo>
                  <a:cubicBezTo>
                    <a:pt x="872" y="1117"/>
                    <a:pt x="1117" y="872"/>
                    <a:pt x="1117" y="565"/>
                  </a:cubicBezTo>
                  <a:cubicBezTo>
                    <a:pt x="1117" y="258"/>
                    <a:pt x="872" y="1"/>
                    <a:pt x="56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0"/>
            <p:cNvSpPr/>
            <p:nvPr/>
          </p:nvSpPr>
          <p:spPr>
            <a:xfrm>
              <a:off x="3039758" y="889428"/>
              <a:ext cx="98331" cy="173581"/>
            </a:xfrm>
            <a:custGeom>
              <a:avLst/>
              <a:gdLst/>
              <a:ahLst/>
              <a:cxnLst/>
              <a:rect l="l" t="t" r="r" b="b"/>
              <a:pathLst>
                <a:path w="3191" h="5633" extrusionOk="0">
                  <a:moveTo>
                    <a:pt x="1472" y="1"/>
                  </a:moveTo>
                  <a:cubicBezTo>
                    <a:pt x="1472" y="1"/>
                    <a:pt x="0" y="5632"/>
                    <a:pt x="1472" y="5632"/>
                  </a:cubicBezTo>
                  <a:cubicBezTo>
                    <a:pt x="3190" y="5632"/>
                    <a:pt x="1472" y="1"/>
                    <a:pt x="147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0"/>
            <p:cNvSpPr/>
            <p:nvPr/>
          </p:nvSpPr>
          <p:spPr>
            <a:xfrm>
              <a:off x="3068478" y="1089047"/>
              <a:ext cx="34451" cy="34451"/>
            </a:xfrm>
            <a:custGeom>
              <a:avLst/>
              <a:gdLst/>
              <a:ahLst/>
              <a:cxnLst/>
              <a:rect l="l" t="t" r="r" b="b"/>
              <a:pathLst>
                <a:path w="1118" h="1118" extrusionOk="0">
                  <a:moveTo>
                    <a:pt x="565" y="1"/>
                  </a:moveTo>
                  <a:cubicBezTo>
                    <a:pt x="258" y="1"/>
                    <a:pt x="1" y="246"/>
                    <a:pt x="1" y="553"/>
                  </a:cubicBezTo>
                  <a:cubicBezTo>
                    <a:pt x="1" y="859"/>
                    <a:pt x="258" y="1117"/>
                    <a:pt x="565" y="1117"/>
                  </a:cubicBezTo>
                  <a:cubicBezTo>
                    <a:pt x="872" y="1117"/>
                    <a:pt x="1117" y="859"/>
                    <a:pt x="1117" y="553"/>
                  </a:cubicBezTo>
                  <a:cubicBezTo>
                    <a:pt x="1117" y="246"/>
                    <a:pt x="872" y="1"/>
                    <a:pt x="56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0"/>
            <p:cNvSpPr/>
            <p:nvPr/>
          </p:nvSpPr>
          <p:spPr>
            <a:xfrm>
              <a:off x="3068478" y="1147257"/>
              <a:ext cx="34451" cy="34451"/>
            </a:xfrm>
            <a:custGeom>
              <a:avLst/>
              <a:gdLst/>
              <a:ahLst/>
              <a:cxnLst/>
              <a:rect l="l" t="t" r="r" b="b"/>
              <a:pathLst>
                <a:path w="1118" h="1118" extrusionOk="0">
                  <a:moveTo>
                    <a:pt x="565" y="1"/>
                  </a:moveTo>
                  <a:cubicBezTo>
                    <a:pt x="258" y="1"/>
                    <a:pt x="1" y="246"/>
                    <a:pt x="1" y="553"/>
                  </a:cubicBezTo>
                  <a:cubicBezTo>
                    <a:pt x="1" y="860"/>
                    <a:pt x="258" y="1117"/>
                    <a:pt x="565" y="1117"/>
                  </a:cubicBezTo>
                  <a:cubicBezTo>
                    <a:pt x="872" y="1117"/>
                    <a:pt x="1117" y="860"/>
                    <a:pt x="1117" y="553"/>
                  </a:cubicBezTo>
                  <a:cubicBezTo>
                    <a:pt x="1117" y="246"/>
                    <a:pt x="872" y="1"/>
                    <a:pt x="56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0"/>
            <p:cNvSpPr/>
            <p:nvPr/>
          </p:nvSpPr>
          <p:spPr>
            <a:xfrm>
              <a:off x="3132758" y="815410"/>
              <a:ext cx="173550" cy="43572"/>
            </a:xfrm>
            <a:custGeom>
              <a:avLst/>
              <a:gdLst/>
              <a:ahLst/>
              <a:cxnLst/>
              <a:rect l="l" t="t" r="r" b="b"/>
              <a:pathLst>
                <a:path w="5632" h="1414" extrusionOk="0">
                  <a:moveTo>
                    <a:pt x="4172" y="1"/>
                  </a:moveTo>
                  <a:cubicBezTo>
                    <a:pt x="2503" y="1"/>
                    <a:pt x="0" y="759"/>
                    <a:pt x="0" y="759"/>
                  </a:cubicBezTo>
                  <a:cubicBezTo>
                    <a:pt x="0" y="759"/>
                    <a:pt x="2503" y="1413"/>
                    <a:pt x="4172" y="1413"/>
                  </a:cubicBezTo>
                  <a:cubicBezTo>
                    <a:pt x="5006" y="1413"/>
                    <a:pt x="5632" y="1249"/>
                    <a:pt x="5632" y="759"/>
                  </a:cubicBezTo>
                  <a:cubicBezTo>
                    <a:pt x="5632" y="190"/>
                    <a:pt x="5006" y="1"/>
                    <a:pt x="417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0"/>
            <p:cNvSpPr/>
            <p:nvPr/>
          </p:nvSpPr>
          <p:spPr>
            <a:xfrm>
              <a:off x="3331977" y="821019"/>
              <a:ext cx="34451" cy="34420"/>
            </a:xfrm>
            <a:custGeom>
              <a:avLst/>
              <a:gdLst/>
              <a:ahLst/>
              <a:cxnLst/>
              <a:rect l="l" t="t" r="r" b="b"/>
              <a:pathLst>
                <a:path w="1118" h="1117" extrusionOk="0">
                  <a:moveTo>
                    <a:pt x="565" y="0"/>
                  </a:moveTo>
                  <a:cubicBezTo>
                    <a:pt x="259" y="0"/>
                    <a:pt x="1" y="258"/>
                    <a:pt x="1" y="564"/>
                  </a:cubicBezTo>
                  <a:cubicBezTo>
                    <a:pt x="1" y="871"/>
                    <a:pt x="259" y="1117"/>
                    <a:pt x="565" y="1117"/>
                  </a:cubicBezTo>
                  <a:cubicBezTo>
                    <a:pt x="872" y="1117"/>
                    <a:pt x="1117" y="871"/>
                    <a:pt x="1117" y="564"/>
                  </a:cubicBezTo>
                  <a:cubicBezTo>
                    <a:pt x="1117" y="258"/>
                    <a:pt x="872" y="0"/>
                    <a:pt x="56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0"/>
            <p:cNvSpPr/>
            <p:nvPr/>
          </p:nvSpPr>
          <p:spPr>
            <a:xfrm>
              <a:off x="3390587" y="821019"/>
              <a:ext cx="34051" cy="34420"/>
            </a:xfrm>
            <a:custGeom>
              <a:avLst/>
              <a:gdLst/>
              <a:ahLst/>
              <a:cxnLst/>
              <a:rect l="l" t="t" r="r" b="b"/>
              <a:pathLst>
                <a:path w="1105" h="1117" extrusionOk="0">
                  <a:moveTo>
                    <a:pt x="553" y="0"/>
                  </a:moveTo>
                  <a:cubicBezTo>
                    <a:pt x="246" y="0"/>
                    <a:pt x="1" y="258"/>
                    <a:pt x="1" y="564"/>
                  </a:cubicBezTo>
                  <a:cubicBezTo>
                    <a:pt x="1" y="871"/>
                    <a:pt x="246" y="1117"/>
                    <a:pt x="553" y="1117"/>
                  </a:cubicBezTo>
                  <a:cubicBezTo>
                    <a:pt x="859" y="1117"/>
                    <a:pt x="1105" y="871"/>
                    <a:pt x="1105" y="564"/>
                  </a:cubicBezTo>
                  <a:cubicBezTo>
                    <a:pt x="1105" y="258"/>
                    <a:pt x="859" y="0"/>
                    <a:pt x="55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0"/>
            <p:cNvSpPr/>
            <p:nvPr/>
          </p:nvSpPr>
          <p:spPr>
            <a:xfrm>
              <a:off x="2865838" y="815410"/>
              <a:ext cx="173550" cy="43572"/>
            </a:xfrm>
            <a:custGeom>
              <a:avLst/>
              <a:gdLst/>
              <a:ahLst/>
              <a:cxnLst/>
              <a:rect l="l" t="t" r="r" b="b"/>
              <a:pathLst>
                <a:path w="5632" h="1414" extrusionOk="0">
                  <a:moveTo>
                    <a:pt x="1461" y="1"/>
                  </a:moveTo>
                  <a:cubicBezTo>
                    <a:pt x="626" y="1"/>
                    <a:pt x="1" y="190"/>
                    <a:pt x="1" y="759"/>
                  </a:cubicBezTo>
                  <a:cubicBezTo>
                    <a:pt x="1" y="1249"/>
                    <a:pt x="626" y="1413"/>
                    <a:pt x="1461" y="1413"/>
                  </a:cubicBezTo>
                  <a:cubicBezTo>
                    <a:pt x="3129" y="1413"/>
                    <a:pt x="5632" y="759"/>
                    <a:pt x="5632" y="759"/>
                  </a:cubicBezTo>
                  <a:cubicBezTo>
                    <a:pt x="5632" y="759"/>
                    <a:pt x="3129" y="1"/>
                    <a:pt x="146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0"/>
            <p:cNvSpPr/>
            <p:nvPr/>
          </p:nvSpPr>
          <p:spPr>
            <a:xfrm>
              <a:off x="2805718" y="821019"/>
              <a:ext cx="34081" cy="34420"/>
            </a:xfrm>
            <a:custGeom>
              <a:avLst/>
              <a:gdLst/>
              <a:ahLst/>
              <a:cxnLst/>
              <a:rect l="l" t="t" r="r" b="b"/>
              <a:pathLst>
                <a:path w="1106" h="1117" extrusionOk="0">
                  <a:moveTo>
                    <a:pt x="553" y="0"/>
                  </a:moveTo>
                  <a:cubicBezTo>
                    <a:pt x="246" y="0"/>
                    <a:pt x="1" y="258"/>
                    <a:pt x="1" y="564"/>
                  </a:cubicBezTo>
                  <a:cubicBezTo>
                    <a:pt x="1" y="871"/>
                    <a:pt x="246" y="1117"/>
                    <a:pt x="553" y="1117"/>
                  </a:cubicBezTo>
                  <a:cubicBezTo>
                    <a:pt x="860" y="1117"/>
                    <a:pt x="1105" y="871"/>
                    <a:pt x="1105" y="564"/>
                  </a:cubicBezTo>
                  <a:cubicBezTo>
                    <a:pt x="1105" y="258"/>
                    <a:pt x="860" y="0"/>
                    <a:pt x="55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0"/>
            <p:cNvSpPr/>
            <p:nvPr/>
          </p:nvSpPr>
          <p:spPr>
            <a:xfrm>
              <a:off x="2747509" y="821019"/>
              <a:ext cx="34051" cy="34420"/>
            </a:xfrm>
            <a:custGeom>
              <a:avLst/>
              <a:gdLst/>
              <a:ahLst/>
              <a:cxnLst/>
              <a:rect l="l" t="t" r="r" b="b"/>
              <a:pathLst>
                <a:path w="1105" h="1117" extrusionOk="0">
                  <a:moveTo>
                    <a:pt x="553" y="0"/>
                  </a:moveTo>
                  <a:cubicBezTo>
                    <a:pt x="246" y="0"/>
                    <a:pt x="1" y="258"/>
                    <a:pt x="1" y="564"/>
                  </a:cubicBezTo>
                  <a:cubicBezTo>
                    <a:pt x="1" y="871"/>
                    <a:pt x="246" y="1117"/>
                    <a:pt x="553" y="1117"/>
                  </a:cubicBezTo>
                  <a:cubicBezTo>
                    <a:pt x="859" y="1117"/>
                    <a:pt x="1105" y="871"/>
                    <a:pt x="1105" y="564"/>
                  </a:cubicBezTo>
                  <a:cubicBezTo>
                    <a:pt x="1105" y="258"/>
                    <a:pt x="859" y="0"/>
                    <a:pt x="55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0"/>
            <p:cNvSpPr/>
            <p:nvPr/>
          </p:nvSpPr>
          <p:spPr>
            <a:xfrm>
              <a:off x="3039358" y="784349"/>
              <a:ext cx="91921" cy="87361"/>
            </a:xfrm>
            <a:custGeom>
              <a:avLst/>
              <a:gdLst/>
              <a:ahLst/>
              <a:cxnLst/>
              <a:rect l="l" t="t" r="r" b="b"/>
              <a:pathLst>
                <a:path w="2983" h="2835" extrusionOk="0">
                  <a:moveTo>
                    <a:pt x="1485" y="0"/>
                  </a:moveTo>
                  <a:lnTo>
                    <a:pt x="1032" y="932"/>
                  </a:lnTo>
                  <a:lnTo>
                    <a:pt x="1" y="1080"/>
                  </a:lnTo>
                  <a:lnTo>
                    <a:pt x="749" y="1804"/>
                  </a:lnTo>
                  <a:lnTo>
                    <a:pt x="565" y="2834"/>
                  </a:lnTo>
                  <a:lnTo>
                    <a:pt x="1485" y="2356"/>
                  </a:lnTo>
                  <a:lnTo>
                    <a:pt x="2418" y="2834"/>
                  </a:lnTo>
                  <a:lnTo>
                    <a:pt x="2234" y="1804"/>
                  </a:lnTo>
                  <a:lnTo>
                    <a:pt x="2982" y="1080"/>
                  </a:lnTo>
                  <a:lnTo>
                    <a:pt x="1952" y="932"/>
                  </a:lnTo>
                  <a:lnTo>
                    <a:pt x="148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0"/>
            <p:cNvSpPr/>
            <p:nvPr/>
          </p:nvSpPr>
          <p:spPr>
            <a:xfrm>
              <a:off x="2978868" y="708359"/>
              <a:ext cx="73401" cy="73371"/>
            </a:xfrm>
            <a:custGeom>
              <a:avLst/>
              <a:gdLst/>
              <a:ahLst/>
              <a:cxnLst/>
              <a:rect l="l" t="t" r="r" b="b"/>
              <a:pathLst>
                <a:path w="2382" h="2381" extrusionOk="0">
                  <a:moveTo>
                    <a:pt x="1" y="0"/>
                  </a:moveTo>
                  <a:lnTo>
                    <a:pt x="2381" y="2380"/>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0"/>
            <p:cNvSpPr/>
            <p:nvPr/>
          </p:nvSpPr>
          <p:spPr>
            <a:xfrm>
              <a:off x="2935419" y="664879"/>
              <a:ext cx="22310" cy="22310"/>
            </a:xfrm>
            <a:custGeom>
              <a:avLst/>
              <a:gdLst/>
              <a:ahLst/>
              <a:cxnLst/>
              <a:rect l="l" t="t" r="r" b="b"/>
              <a:pathLst>
                <a:path w="724" h="724" extrusionOk="0">
                  <a:moveTo>
                    <a:pt x="724" y="724"/>
                  </a:moveTo>
                  <a:lnTo>
                    <a:pt x="0" y="0"/>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0"/>
            <p:cNvSpPr/>
            <p:nvPr/>
          </p:nvSpPr>
          <p:spPr>
            <a:xfrm>
              <a:off x="2904018" y="633478"/>
              <a:ext cx="11371" cy="11371"/>
            </a:xfrm>
            <a:custGeom>
              <a:avLst/>
              <a:gdLst/>
              <a:ahLst/>
              <a:cxnLst/>
              <a:rect l="l" t="t" r="r" b="b"/>
              <a:pathLst>
                <a:path w="369" h="369" extrusionOk="0">
                  <a:moveTo>
                    <a:pt x="369" y="369"/>
                  </a:moveTo>
                  <a:lnTo>
                    <a:pt x="1" y="1"/>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0"/>
            <p:cNvSpPr/>
            <p:nvPr/>
          </p:nvSpPr>
          <p:spPr>
            <a:xfrm>
              <a:off x="2878318" y="607779"/>
              <a:ext cx="6471" cy="6841"/>
            </a:xfrm>
            <a:custGeom>
              <a:avLst/>
              <a:gdLst/>
              <a:ahLst/>
              <a:cxnLst/>
              <a:rect l="l" t="t" r="r" b="b"/>
              <a:pathLst>
                <a:path w="210" h="222" extrusionOk="0">
                  <a:moveTo>
                    <a:pt x="209" y="221"/>
                  </a:moveTo>
                  <a:lnTo>
                    <a:pt x="1" y="1"/>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0"/>
            <p:cNvSpPr/>
            <p:nvPr/>
          </p:nvSpPr>
          <p:spPr>
            <a:xfrm>
              <a:off x="2978868" y="892448"/>
              <a:ext cx="73401" cy="73771"/>
            </a:xfrm>
            <a:custGeom>
              <a:avLst/>
              <a:gdLst/>
              <a:ahLst/>
              <a:cxnLst/>
              <a:rect l="l" t="t" r="r" b="b"/>
              <a:pathLst>
                <a:path w="2382" h="2394" extrusionOk="0">
                  <a:moveTo>
                    <a:pt x="1" y="2393"/>
                  </a:moveTo>
                  <a:lnTo>
                    <a:pt x="2381" y="1"/>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0"/>
            <p:cNvSpPr/>
            <p:nvPr/>
          </p:nvSpPr>
          <p:spPr>
            <a:xfrm>
              <a:off x="2935419" y="987358"/>
              <a:ext cx="22310" cy="21940"/>
            </a:xfrm>
            <a:custGeom>
              <a:avLst/>
              <a:gdLst/>
              <a:ahLst/>
              <a:cxnLst/>
              <a:rect l="l" t="t" r="r" b="b"/>
              <a:pathLst>
                <a:path w="724" h="712" extrusionOk="0">
                  <a:moveTo>
                    <a:pt x="724" y="0"/>
                  </a:moveTo>
                  <a:lnTo>
                    <a:pt x="0" y="712"/>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0"/>
            <p:cNvSpPr/>
            <p:nvPr/>
          </p:nvSpPr>
          <p:spPr>
            <a:xfrm>
              <a:off x="2904018" y="1029698"/>
              <a:ext cx="11371" cy="11371"/>
            </a:xfrm>
            <a:custGeom>
              <a:avLst/>
              <a:gdLst/>
              <a:ahLst/>
              <a:cxnLst/>
              <a:rect l="l" t="t" r="r" b="b"/>
              <a:pathLst>
                <a:path w="369" h="369" extrusionOk="0">
                  <a:moveTo>
                    <a:pt x="369" y="0"/>
                  </a:moveTo>
                  <a:lnTo>
                    <a:pt x="1" y="368"/>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0"/>
            <p:cNvSpPr/>
            <p:nvPr/>
          </p:nvSpPr>
          <p:spPr>
            <a:xfrm>
              <a:off x="2878318" y="1059927"/>
              <a:ext cx="6471" cy="6471"/>
            </a:xfrm>
            <a:custGeom>
              <a:avLst/>
              <a:gdLst/>
              <a:ahLst/>
              <a:cxnLst/>
              <a:rect l="l" t="t" r="r" b="b"/>
              <a:pathLst>
                <a:path w="210" h="210" extrusionOk="0">
                  <a:moveTo>
                    <a:pt x="209" y="1"/>
                  </a:moveTo>
                  <a:lnTo>
                    <a:pt x="1" y="209"/>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0"/>
            <p:cNvSpPr/>
            <p:nvPr/>
          </p:nvSpPr>
          <p:spPr>
            <a:xfrm>
              <a:off x="3124808" y="708359"/>
              <a:ext cx="73371" cy="73371"/>
            </a:xfrm>
            <a:custGeom>
              <a:avLst/>
              <a:gdLst/>
              <a:ahLst/>
              <a:cxnLst/>
              <a:rect l="l" t="t" r="r" b="b"/>
              <a:pathLst>
                <a:path w="2381" h="2381" extrusionOk="0">
                  <a:moveTo>
                    <a:pt x="2381" y="0"/>
                  </a:moveTo>
                  <a:lnTo>
                    <a:pt x="1" y="2380"/>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0"/>
            <p:cNvSpPr/>
            <p:nvPr/>
          </p:nvSpPr>
          <p:spPr>
            <a:xfrm>
              <a:off x="3219317" y="664879"/>
              <a:ext cx="22341" cy="22310"/>
            </a:xfrm>
            <a:custGeom>
              <a:avLst/>
              <a:gdLst/>
              <a:ahLst/>
              <a:cxnLst/>
              <a:rect l="l" t="t" r="r" b="b"/>
              <a:pathLst>
                <a:path w="725" h="724" extrusionOk="0">
                  <a:moveTo>
                    <a:pt x="1" y="724"/>
                  </a:moveTo>
                  <a:lnTo>
                    <a:pt x="725" y="0"/>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0"/>
            <p:cNvSpPr/>
            <p:nvPr/>
          </p:nvSpPr>
          <p:spPr>
            <a:xfrm>
              <a:off x="3261657" y="633478"/>
              <a:ext cx="11402" cy="11371"/>
            </a:xfrm>
            <a:custGeom>
              <a:avLst/>
              <a:gdLst/>
              <a:ahLst/>
              <a:cxnLst/>
              <a:rect l="l" t="t" r="r" b="b"/>
              <a:pathLst>
                <a:path w="370" h="369" extrusionOk="0">
                  <a:moveTo>
                    <a:pt x="1" y="369"/>
                  </a:moveTo>
                  <a:lnTo>
                    <a:pt x="369" y="1"/>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3292287" y="607779"/>
              <a:ext cx="6471" cy="6841"/>
            </a:xfrm>
            <a:custGeom>
              <a:avLst/>
              <a:gdLst/>
              <a:ahLst/>
              <a:cxnLst/>
              <a:rect l="l" t="t" r="r" b="b"/>
              <a:pathLst>
                <a:path w="210" h="222" extrusionOk="0">
                  <a:moveTo>
                    <a:pt x="1" y="221"/>
                  </a:moveTo>
                  <a:lnTo>
                    <a:pt x="209" y="1"/>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0"/>
            <p:cNvSpPr/>
            <p:nvPr/>
          </p:nvSpPr>
          <p:spPr>
            <a:xfrm>
              <a:off x="3124808" y="892448"/>
              <a:ext cx="73371" cy="73771"/>
            </a:xfrm>
            <a:custGeom>
              <a:avLst/>
              <a:gdLst/>
              <a:ahLst/>
              <a:cxnLst/>
              <a:rect l="l" t="t" r="r" b="b"/>
              <a:pathLst>
                <a:path w="2381" h="2394" extrusionOk="0">
                  <a:moveTo>
                    <a:pt x="2381" y="2393"/>
                  </a:moveTo>
                  <a:lnTo>
                    <a:pt x="1" y="1"/>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0"/>
            <p:cNvSpPr/>
            <p:nvPr/>
          </p:nvSpPr>
          <p:spPr>
            <a:xfrm>
              <a:off x="3219317" y="987358"/>
              <a:ext cx="22341" cy="21940"/>
            </a:xfrm>
            <a:custGeom>
              <a:avLst/>
              <a:gdLst/>
              <a:ahLst/>
              <a:cxnLst/>
              <a:rect l="l" t="t" r="r" b="b"/>
              <a:pathLst>
                <a:path w="725" h="712" extrusionOk="0">
                  <a:moveTo>
                    <a:pt x="1" y="0"/>
                  </a:moveTo>
                  <a:lnTo>
                    <a:pt x="725" y="712"/>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3261657" y="1029698"/>
              <a:ext cx="11402" cy="11371"/>
            </a:xfrm>
            <a:custGeom>
              <a:avLst/>
              <a:gdLst/>
              <a:ahLst/>
              <a:cxnLst/>
              <a:rect l="l" t="t" r="r" b="b"/>
              <a:pathLst>
                <a:path w="370" h="369" extrusionOk="0">
                  <a:moveTo>
                    <a:pt x="1" y="0"/>
                  </a:moveTo>
                  <a:lnTo>
                    <a:pt x="369" y="368"/>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0"/>
            <p:cNvSpPr/>
            <p:nvPr/>
          </p:nvSpPr>
          <p:spPr>
            <a:xfrm>
              <a:off x="3292287" y="1059927"/>
              <a:ext cx="6471" cy="6471"/>
            </a:xfrm>
            <a:custGeom>
              <a:avLst/>
              <a:gdLst/>
              <a:ahLst/>
              <a:cxnLst/>
              <a:rect l="l" t="t" r="r" b="b"/>
              <a:pathLst>
                <a:path w="210" h="210" extrusionOk="0">
                  <a:moveTo>
                    <a:pt x="1" y="1"/>
                  </a:moveTo>
                  <a:lnTo>
                    <a:pt x="209" y="209"/>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30"/>
          <p:cNvGrpSpPr/>
          <p:nvPr/>
        </p:nvGrpSpPr>
        <p:grpSpPr>
          <a:xfrm rot="10800000" flipH="1">
            <a:off x="3868615" y="4110012"/>
            <a:ext cx="1334959" cy="1485874"/>
            <a:chOff x="912677" y="-457201"/>
            <a:chExt cx="1334959" cy="1485874"/>
          </a:xfrm>
        </p:grpSpPr>
        <p:sp>
          <p:nvSpPr>
            <p:cNvPr id="809" name="Google Shape;809;p30"/>
            <p:cNvSpPr/>
            <p:nvPr/>
          </p:nvSpPr>
          <p:spPr>
            <a:xfrm>
              <a:off x="1016713" y="-457201"/>
              <a:ext cx="1230923" cy="1485874"/>
            </a:xfrm>
            <a:custGeom>
              <a:avLst/>
              <a:gdLst/>
              <a:ahLst/>
              <a:cxnLst/>
              <a:rect l="l" t="t" r="r" b="b"/>
              <a:pathLst>
                <a:path w="33531" h="40476" extrusionOk="0">
                  <a:moveTo>
                    <a:pt x="31653" y="1"/>
                  </a:moveTo>
                  <a:lnTo>
                    <a:pt x="31653" y="24575"/>
                  </a:lnTo>
                  <a:cubicBezTo>
                    <a:pt x="31653" y="32280"/>
                    <a:pt x="25409" y="38512"/>
                    <a:pt x="17716" y="38512"/>
                  </a:cubicBezTo>
                  <a:lnTo>
                    <a:pt x="0" y="38512"/>
                  </a:lnTo>
                  <a:lnTo>
                    <a:pt x="0" y="40475"/>
                  </a:lnTo>
                  <a:lnTo>
                    <a:pt x="18244" y="40451"/>
                  </a:lnTo>
                  <a:cubicBezTo>
                    <a:pt x="26684" y="40451"/>
                    <a:pt x="33530" y="33617"/>
                    <a:pt x="33530" y="25164"/>
                  </a:cubicBezTo>
                  <a:lnTo>
                    <a:pt x="335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0"/>
            <p:cNvSpPr/>
            <p:nvPr/>
          </p:nvSpPr>
          <p:spPr>
            <a:xfrm>
              <a:off x="1016713" y="-457201"/>
              <a:ext cx="1074171" cy="1329122"/>
            </a:xfrm>
            <a:custGeom>
              <a:avLst/>
              <a:gdLst/>
              <a:ahLst/>
              <a:cxnLst/>
              <a:rect l="l" t="t" r="r" b="b"/>
              <a:pathLst>
                <a:path w="29261" h="36206" extrusionOk="0">
                  <a:moveTo>
                    <a:pt x="27384" y="1"/>
                  </a:moveTo>
                  <a:lnTo>
                    <a:pt x="27384" y="23728"/>
                  </a:lnTo>
                  <a:cubicBezTo>
                    <a:pt x="27384" y="29544"/>
                    <a:pt x="22685" y="34243"/>
                    <a:pt x="16870" y="34243"/>
                  </a:cubicBezTo>
                  <a:lnTo>
                    <a:pt x="0" y="34243"/>
                  </a:lnTo>
                  <a:lnTo>
                    <a:pt x="0" y="36206"/>
                  </a:lnTo>
                  <a:lnTo>
                    <a:pt x="13974" y="36181"/>
                  </a:lnTo>
                  <a:lnTo>
                    <a:pt x="17397" y="36181"/>
                  </a:lnTo>
                  <a:cubicBezTo>
                    <a:pt x="23949" y="36181"/>
                    <a:pt x="29261" y="30881"/>
                    <a:pt x="29261" y="24330"/>
                  </a:cubicBezTo>
                  <a:lnTo>
                    <a:pt x="29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0"/>
            <p:cNvSpPr/>
            <p:nvPr/>
          </p:nvSpPr>
          <p:spPr>
            <a:xfrm>
              <a:off x="1016713" y="-457201"/>
              <a:ext cx="917456" cy="1172407"/>
            </a:xfrm>
            <a:custGeom>
              <a:avLst/>
              <a:gdLst/>
              <a:ahLst/>
              <a:cxnLst/>
              <a:rect l="l" t="t" r="r" b="b"/>
              <a:pathLst>
                <a:path w="24992" h="31937" extrusionOk="0">
                  <a:moveTo>
                    <a:pt x="23114" y="1"/>
                  </a:moveTo>
                  <a:lnTo>
                    <a:pt x="23114" y="22158"/>
                  </a:lnTo>
                  <a:cubicBezTo>
                    <a:pt x="23114" y="26477"/>
                    <a:pt x="19618" y="29973"/>
                    <a:pt x="15287" y="29973"/>
                  </a:cubicBezTo>
                  <a:lnTo>
                    <a:pt x="0" y="29973"/>
                  </a:lnTo>
                  <a:lnTo>
                    <a:pt x="0" y="31936"/>
                  </a:lnTo>
                  <a:lnTo>
                    <a:pt x="9705" y="31912"/>
                  </a:lnTo>
                  <a:lnTo>
                    <a:pt x="9705" y="31924"/>
                  </a:lnTo>
                  <a:lnTo>
                    <a:pt x="15594" y="31924"/>
                  </a:lnTo>
                  <a:cubicBezTo>
                    <a:pt x="20783" y="31924"/>
                    <a:pt x="24991" y="27703"/>
                    <a:pt x="24991" y="22514"/>
                  </a:cubicBezTo>
                  <a:lnTo>
                    <a:pt x="249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912677" y="-457201"/>
              <a:ext cx="864741" cy="1016096"/>
            </a:xfrm>
            <a:custGeom>
              <a:avLst/>
              <a:gdLst/>
              <a:ahLst/>
              <a:cxnLst/>
              <a:rect l="l" t="t" r="r" b="b"/>
              <a:pathLst>
                <a:path w="23556" h="27679" extrusionOk="0">
                  <a:moveTo>
                    <a:pt x="21679" y="1"/>
                  </a:moveTo>
                  <a:lnTo>
                    <a:pt x="21679" y="21471"/>
                  </a:lnTo>
                  <a:cubicBezTo>
                    <a:pt x="21679" y="23814"/>
                    <a:pt x="19777" y="25716"/>
                    <a:pt x="17434" y="25716"/>
                  </a:cubicBezTo>
                  <a:lnTo>
                    <a:pt x="2834" y="25716"/>
                  </a:lnTo>
                  <a:lnTo>
                    <a:pt x="2834" y="27654"/>
                  </a:lnTo>
                  <a:lnTo>
                    <a:pt x="17397" y="27654"/>
                  </a:lnTo>
                  <a:cubicBezTo>
                    <a:pt x="20795" y="27654"/>
                    <a:pt x="23556" y="24894"/>
                    <a:pt x="23556" y="21495"/>
                  </a:cubicBezTo>
                  <a:lnTo>
                    <a:pt x="23556" y="1"/>
                  </a:lnTo>
                  <a:close/>
                  <a:moveTo>
                    <a:pt x="0" y="27654"/>
                  </a:moveTo>
                  <a:lnTo>
                    <a:pt x="2834" y="27679"/>
                  </a:lnTo>
                  <a:lnTo>
                    <a:pt x="2834" y="2765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3" name="Google Shape;813;p30"/>
          <p:cNvSpPr/>
          <p:nvPr/>
        </p:nvSpPr>
        <p:spPr>
          <a:xfrm>
            <a:off x="-12" y="4110000"/>
            <a:ext cx="1028700" cy="1038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4" name="Google Shape;814;p30"/>
          <p:cNvGrpSpPr/>
          <p:nvPr/>
        </p:nvGrpSpPr>
        <p:grpSpPr>
          <a:xfrm flipH="1">
            <a:off x="116869" y="4231987"/>
            <a:ext cx="794894" cy="794478"/>
            <a:chOff x="1787252" y="2338103"/>
            <a:chExt cx="589029" cy="588721"/>
          </a:xfrm>
        </p:grpSpPr>
        <p:sp>
          <p:nvSpPr>
            <p:cNvPr id="815" name="Google Shape;815;p30"/>
            <p:cNvSpPr/>
            <p:nvPr/>
          </p:nvSpPr>
          <p:spPr>
            <a:xfrm>
              <a:off x="2163780" y="2715093"/>
              <a:ext cx="120641" cy="119501"/>
            </a:xfrm>
            <a:custGeom>
              <a:avLst/>
              <a:gdLst/>
              <a:ahLst/>
              <a:cxnLst/>
              <a:rect l="l" t="t" r="r" b="b"/>
              <a:pathLst>
                <a:path w="3915" h="3878" extrusionOk="0">
                  <a:moveTo>
                    <a:pt x="172" y="0"/>
                  </a:moveTo>
                  <a:cubicBezTo>
                    <a:pt x="133" y="0"/>
                    <a:pt x="93" y="12"/>
                    <a:pt x="62" y="37"/>
                  </a:cubicBezTo>
                  <a:cubicBezTo>
                    <a:pt x="1" y="98"/>
                    <a:pt x="1" y="196"/>
                    <a:pt x="62" y="258"/>
                  </a:cubicBezTo>
                  <a:lnTo>
                    <a:pt x="3632" y="3828"/>
                  </a:lnTo>
                  <a:cubicBezTo>
                    <a:pt x="3669" y="3853"/>
                    <a:pt x="3706" y="3877"/>
                    <a:pt x="3743" y="3877"/>
                  </a:cubicBezTo>
                  <a:cubicBezTo>
                    <a:pt x="3779" y="3877"/>
                    <a:pt x="3816" y="3865"/>
                    <a:pt x="3853" y="3828"/>
                  </a:cubicBezTo>
                  <a:cubicBezTo>
                    <a:pt x="3914" y="3767"/>
                    <a:pt x="3914" y="3669"/>
                    <a:pt x="3853" y="3607"/>
                  </a:cubicBezTo>
                  <a:lnTo>
                    <a:pt x="283" y="37"/>
                  </a:lnTo>
                  <a:cubicBezTo>
                    <a:pt x="252" y="12"/>
                    <a:pt x="212" y="0"/>
                    <a:pt x="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0"/>
            <p:cNvSpPr/>
            <p:nvPr/>
          </p:nvSpPr>
          <p:spPr>
            <a:xfrm>
              <a:off x="2182300" y="2732843"/>
              <a:ext cx="193980" cy="193980"/>
            </a:xfrm>
            <a:custGeom>
              <a:avLst/>
              <a:gdLst/>
              <a:ahLst/>
              <a:cxnLst/>
              <a:rect l="l" t="t" r="r" b="b"/>
              <a:pathLst>
                <a:path w="6295" h="6295" extrusionOk="0">
                  <a:moveTo>
                    <a:pt x="4270" y="1"/>
                  </a:moveTo>
                  <a:lnTo>
                    <a:pt x="3080" y="1817"/>
                  </a:lnTo>
                  <a:lnTo>
                    <a:pt x="1718" y="123"/>
                  </a:lnTo>
                  <a:lnTo>
                    <a:pt x="2160" y="2246"/>
                  </a:lnTo>
                  <a:lnTo>
                    <a:pt x="1" y="2013"/>
                  </a:lnTo>
                  <a:lnTo>
                    <a:pt x="1817" y="3215"/>
                  </a:lnTo>
                  <a:lnTo>
                    <a:pt x="124" y="4577"/>
                  </a:lnTo>
                  <a:lnTo>
                    <a:pt x="2246" y="4135"/>
                  </a:lnTo>
                  <a:lnTo>
                    <a:pt x="2246" y="4135"/>
                  </a:lnTo>
                  <a:lnTo>
                    <a:pt x="2013" y="6295"/>
                  </a:lnTo>
                  <a:lnTo>
                    <a:pt x="3215" y="4479"/>
                  </a:lnTo>
                  <a:lnTo>
                    <a:pt x="4577" y="6160"/>
                  </a:lnTo>
                  <a:lnTo>
                    <a:pt x="4577" y="6160"/>
                  </a:lnTo>
                  <a:lnTo>
                    <a:pt x="4135" y="4037"/>
                  </a:lnTo>
                  <a:lnTo>
                    <a:pt x="6295" y="4270"/>
                  </a:lnTo>
                  <a:lnTo>
                    <a:pt x="4479" y="3080"/>
                  </a:lnTo>
                  <a:lnTo>
                    <a:pt x="6160" y="1718"/>
                  </a:lnTo>
                  <a:lnTo>
                    <a:pt x="6160" y="1718"/>
                  </a:lnTo>
                  <a:lnTo>
                    <a:pt x="4037" y="2160"/>
                  </a:lnTo>
                  <a:lnTo>
                    <a:pt x="42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1848111" y="2398654"/>
              <a:ext cx="401889" cy="399763"/>
            </a:xfrm>
            <a:custGeom>
              <a:avLst/>
              <a:gdLst/>
              <a:ahLst/>
              <a:cxnLst/>
              <a:rect l="l" t="t" r="r" b="b"/>
              <a:pathLst>
                <a:path w="13042" h="12973" extrusionOk="0">
                  <a:moveTo>
                    <a:pt x="5190" y="0"/>
                  </a:moveTo>
                  <a:lnTo>
                    <a:pt x="0" y="5190"/>
                  </a:lnTo>
                  <a:lnTo>
                    <a:pt x="7423" y="12612"/>
                  </a:lnTo>
                  <a:cubicBezTo>
                    <a:pt x="7665" y="12855"/>
                    <a:pt x="7982" y="12972"/>
                    <a:pt x="8299" y="12972"/>
                  </a:cubicBezTo>
                  <a:cubicBezTo>
                    <a:pt x="8367" y="12972"/>
                    <a:pt x="8435" y="12967"/>
                    <a:pt x="8503" y="12956"/>
                  </a:cubicBezTo>
                  <a:cubicBezTo>
                    <a:pt x="8748" y="12919"/>
                    <a:pt x="8981" y="12809"/>
                    <a:pt x="9177" y="12612"/>
                  </a:cubicBezTo>
                  <a:lnTo>
                    <a:pt x="12613" y="9177"/>
                  </a:lnTo>
                  <a:cubicBezTo>
                    <a:pt x="12784" y="9005"/>
                    <a:pt x="12895" y="8785"/>
                    <a:pt x="12944" y="8564"/>
                  </a:cubicBezTo>
                  <a:cubicBezTo>
                    <a:pt x="13042" y="8171"/>
                    <a:pt x="12919" y="7730"/>
                    <a:pt x="12613" y="7423"/>
                  </a:cubicBezTo>
                  <a:lnTo>
                    <a:pt x="51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2144891" y="2595624"/>
              <a:ext cx="82060" cy="177710"/>
            </a:xfrm>
            <a:custGeom>
              <a:avLst/>
              <a:gdLst/>
              <a:ahLst/>
              <a:cxnLst/>
              <a:rect l="l" t="t" r="r" b="b"/>
              <a:pathLst>
                <a:path w="2663" h="5767" extrusionOk="0">
                  <a:moveTo>
                    <a:pt x="1951" y="0"/>
                  </a:moveTo>
                  <a:lnTo>
                    <a:pt x="0" y="5767"/>
                  </a:lnTo>
                  <a:lnTo>
                    <a:pt x="0" y="5767"/>
                  </a:lnTo>
                  <a:lnTo>
                    <a:pt x="1448" y="4319"/>
                  </a:lnTo>
                  <a:lnTo>
                    <a:pt x="2663" y="712"/>
                  </a:lnTo>
                  <a:lnTo>
                    <a:pt x="19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2071346" y="2541179"/>
              <a:ext cx="102860" cy="257120"/>
            </a:xfrm>
            <a:custGeom>
              <a:avLst/>
              <a:gdLst/>
              <a:ahLst/>
              <a:cxnLst/>
              <a:rect l="l" t="t" r="r" b="b"/>
              <a:pathLst>
                <a:path w="3338" h="8344" extrusionOk="0">
                  <a:moveTo>
                    <a:pt x="2626" y="1"/>
                  </a:moveTo>
                  <a:lnTo>
                    <a:pt x="0" y="7755"/>
                  </a:lnTo>
                  <a:lnTo>
                    <a:pt x="749" y="8344"/>
                  </a:lnTo>
                  <a:lnTo>
                    <a:pt x="3337" y="713"/>
                  </a:lnTo>
                  <a:lnTo>
                    <a:pt x="26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2010660" y="2482194"/>
              <a:ext cx="102860" cy="260911"/>
            </a:xfrm>
            <a:custGeom>
              <a:avLst/>
              <a:gdLst/>
              <a:ahLst/>
              <a:cxnLst/>
              <a:rect l="l" t="t" r="r" b="b"/>
              <a:pathLst>
                <a:path w="3338" h="8467" extrusionOk="0">
                  <a:moveTo>
                    <a:pt x="2626" y="1"/>
                  </a:moveTo>
                  <a:lnTo>
                    <a:pt x="1" y="7754"/>
                  </a:lnTo>
                  <a:lnTo>
                    <a:pt x="712" y="8466"/>
                  </a:lnTo>
                  <a:lnTo>
                    <a:pt x="3338" y="712"/>
                  </a:lnTo>
                  <a:lnTo>
                    <a:pt x="26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1953961" y="2425494"/>
              <a:ext cx="102860" cy="260880"/>
            </a:xfrm>
            <a:custGeom>
              <a:avLst/>
              <a:gdLst/>
              <a:ahLst/>
              <a:cxnLst/>
              <a:rect l="l" t="t" r="r" b="b"/>
              <a:pathLst>
                <a:path w="3338" h="8466" extrusionOk="0">
                  <a:moveTo>
                    <a:pt x="2626" y="0"/>
                  </a:moveTo>
                  <a:lnTo>
                    <a:pt x="1" y="7754"/>
                  </a:lnTo>
                  <a:lnTo>
                    <a:pt x="712" y="8466"/>
                  </a:lnTo>
                  <a:lnTo>
                    <a:pt x="3338" y="712"/>
                  </a:lnTo>
                  <a:lnTo>
                    <a:pt x="26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1897261" y="2414524"/>
              <a:ext cx="94910" cy="215150"/>
            </a:xfrm>
            <a:custGeom>
              <a:avLst/>
              <a:gdLst/>
              <a:ahLst/>
              <a:cxnLst/>
              <a:rect l="l" t="t" r="r" b="b"/>
              <a:pathLst>
                <a:path w="3080" h="6982" extrusionOk="0">
                  <a:moveTo>
                    <a:pt x="3080" y="1"/>
                  </a:moveTo>
                  <a:lnTo>
                    <a:pt x="1632" y="1436"/>
                  </a:lnTo>
                  <a:lnTo>
                    <a:pt x="0" y="6270"/>
                  </a:lnTo>
                  <a:lnTo>
                    <a:pt x="712" y="6981"/>
                  </a:lnTo>
                  <a:lnTo>
                    <a:pt x="3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1948291" y="2613866"/>
              <a:ext cx="114971" cy="114108"/>
            </a:xfrm>
            <a:custGeom>
              <a:avLst/>
              <a:gdLst/>
              <a:ahLst/>
              <a:cxnLst/>
              <a:rect l="l" t="t" r="r" b="b"/>
              <a:pathLst>
                <a:path w="3731" h="3703" extrusionOk="0">
                  <a:moveTo>
                    <a:pt x="160" y="0"/>
                  </a:moveTo>
                  <a:cubicBezTo>
                    <a:pt x="120" y="0"/>
                    <a:pt x="80" y="16"/>
                    <a:pt x="50" y="46"/>
                  </a:cubicBezTo>
                  <a:cubicBezTo>
                    <a:pt x="1" y="108"/>
                    <a:pt x="1" y="206"/>
                    <a:pt x="50" y="267"/>
                  </a:cubicBezTo>
                  <a:lnTo>
                    <a:pt x="3448" y="3666"/>
                  </a:lnTo>
                  <a:cubicBezTo>
                    <a:pt x="3485" y="3690"/>
                    <a:pt x="3522" y="3702"/>
                    <a:pt x="3558" y="3702"/>
                  </a:cubicBezTo>
                  <a:cubicBezTo>
                    <a:pt x="3595" y="3702"/>
                    <a:pt x="3632" y="3690"/>
                    <a:pt x="3669" y="3666"/>
                  </a:cubicBezTo>
                  <a:cubicBezTo>
                    <a:pt x="3730" y="3604"/>
                    <a:pt x="3730" y="3506"/>
                    <a:pt x="3669" y="3445"/>
                  </a:cubicBezTo>
                  <a:lnTo>
                    <a:pt x="270" y="46"/>
                  </a:lnTo>
                  <a:cubicBezTo>
                    <a:pt x="240" y="16"/>
                    <a:pt x="200" y="0"/>
                    <a:pt x="1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2121440" y="2536736"/>
              <a:ext cx="36701" cy="35838"/>
            </a:xfrm>
            <a:custGeom>
              <a:avLst/>
              <a:gdLst/>
              <a:ahLst/>
              <a:cxnLst/>
              <a:rect l="l" t="t" r="r" b="b"/>
              <a:pathLst>
                <a:path w="1191" h="1163" extrusionOk="0">
                  <a:moveTo>
                    <a:pt x="172" y="0"/>
                  </a:moveTo>
                  <a:cubicBezTo>
                    <a:pt x="132" y="0"/>
                    <a:pt x="93" y="16"/>
                    <a:pt x="62" y="46"/>
                  </a:cubicBezTo>
                  <a:cubicBezTo>
                    <a:pt x="1" y="108"/>
                    <a:pt x="1" y="206"/>
                    <a:pt x="62" y="267"/>
                  </a:cubicBezTo>
                  <a:lnTo>
                    <a:pt x="921" y="1126"/>
                  </a:lnTo>
                  <a:cubicBezTo>
                    <a:pt x="945" y="1151"/>
                    <a:pt x="994" y="1163"/>
                    <a:pt x="1031" y="1163"/>
                  </a:cubicBezTo>
                  <a:cubicBezTo>
                    <a:pt x="1068" y="1163"/>
                    <a:pt x="1105" y="1151"/>
                    <a:pt x="1129" y="1126"/>
                  </a:cubicBezTo>
                  <a:cubicBezTo>
                    <a:pt x="1191" y="1065"/>
                    <a:pt x="1191" y="967"/>
                    <a:pt x="1129" y="905"/>
                  </a:cubicBezTo>
                  <a:lnTo>
                    <a:pt x="283" y="46"/>
                  </a:lnTo>
                  <a:cubicBezTo>
                    <a:pt x="252" y="16"/>
                    <a:pt x="212" y="0"/>
                    <a:pt x="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2166060" y="2581356"/>
              <a:ext cx="22341" cy="21478"/>
            </a:xfrm>
            <a:custGeom>
              <a:avLst/>
              <a:gdLst/>
              <a:ahLst/>
              <a:cxnLst/>
              <a:rect l="l" t="t" r="r" b="b"/>
              <a:pathLst>
                <a:path w="725" h="697" extrusionOk="0">
                  <a:moveTo>
                    <a:pt x="160" y="0"/>
                  </a:moveTo>
                  <a:cubicBezTo>
                    <a:pt x="120" y="0"/>
                    <a:pt x="80" y="15"/>
                    <a:pt x="49" y="46"/>
                  </a:cubicBezTo>
                  <a:cubicBezTo>
                    <a:pt x="0" y="107"/>
                    <a:pt x="0" y="193"/>
                    <a:pt x="49" y="255"/>
                  </a:cubicBezTo>
                  <a:lnTo>
                    <a:pt x="454" y="647"/>
                  </a:lnTo>
                  <a:cubicBezTo>
                    <a:pt x="478" y="683"/>
                    <a:pt x="513" y="695"/>
                    <a:pt x="559" y="696"/>
                  </a:cubicBezTo>
                  <a:lnTo>
                    <a:pt x="559" y="696"/>
                  </a:lnTo>
                  <a:cubicBezTo>
                    <a:pt x="605" y="695"/>
                    <a:pt x="639" y="683"/>
                    <a:pt x="663" y="647"/>
                  </a:cubicBezTo>
                  <a:cubicBezTo>
                    <a:pt x="724" y="586"/>
                    <a:pt x="724" y="500"/>
                    <a:pt x="663" y="439"/>
                  </a:cubicBezTo>
                  <a:lnTo>
                    <a:pt x="270" y="46"/>
                  </a:lnTo>
                  <a:cubicBezTo>
                    <a:pt x="240" y="15"/>
                    <a:pt x="200" y="0"/>
                    <a:pt x="160" y="0"/>
                  </a:cubicBezTo>
                  <a:close/>
                  <a:moveTo>
                    <a:pt x="559" y="696"/>
                  </a:moveTo>
                  <a:cubicBezTo>
                    <a:pt x="557" y="696"/>
                    <a:pt x="554" y="696"/>
                    <a:pt x="552" y="696"/>
                  </a:cubicBezTo>
                  <a:lnTo>
                    <a:pt x="565" y="696"/>
                  </a:lnTo>
                  <a:cubicBezTo>
                    <a:pt x="563" y="696"/>
                    <a:pt x="561" y="696"/>
                    <a:pt x="559" y="6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0"/>
            <p:cNvSpPr/>
            <p:nvPr/>
          </p:nvSpPr>
          <p:spPr>
            <a:xfrm>
              <a:off x="1787252" y="2338103"/>
              <a:ext cx="250680" cy="249293"/>
            </a:xfrm>
            <a:custGeom>
              <a:avLst/>
              <a:gdLst/>
              <a:ahLst/>
              <a:cxnLst/>
              <a:rect l="l" t="t" r="r" b="b"/>
              <a:pathLst>
                <a:path w="8135" h="8090" extrusionOk="0">
                  <a:moveTo>
                    <a:pt x="515" y="1"/>
                  </a:moveTo>
                  <a:cubicBezTo>
                    <a:pt x="380" y="1"/>
                    <a:pt x="249" y="60"/>
                    <a:pt x="160" y="150"/>
                  </a:cubicBezTo>
                  <a:cubicBezTo>
                    <a:pt x="61" y="248"/>
                    <a:pt x="0" y="383"/>
                    <a:pt x="12" y="542"/>
                  </a:cubicBezTo>
                  <a:lnTo>
                    <a:pt x="748" y="7646"/>
                  </a:lnTo>
                  <a:cubicBezTo>
                    <a:pt x="773" y="7854"/>
                    <a:pt x="908" y="8014"/>
                    <a:pt x="1092" y="8063"/>
                  </a:cubicBezTo>
                  <a:cubicBezTo>
                    <a:pt x="1143" y="8080"/>
                    <a:pt x="1197" y="8089"/>
                    <a:pt x="1251" y="8089"/>
                  </a:cubicBezTo>
                  <a:cubicBezTo>
                    <a:pt x="1314" y="8089"/>
                    <a:pt x="1376" y="8077"/>
                    <a:pt x="1436" y="8051"/>
                  </a:cubicBezTo>
                  <a:cubicBezTo>
                    <a:pt x="2331" y="7633"/>
                    <a:pt x="4000" y="6738"/>
                    <a:pt x="5374" y="5364"/>
                  </a:cubicBezTo>
                  <a:cubicBezTo>
                    <a:pt x="6748" y="3977"/>
                    <a:pt x="7643" y="2309"/>
                    <a:pt x="8061" y="1425"/>
                  </a:cubicBezTo>
                  <a:cubicBezTo>
                    <a:pt x="8134" y="1266"/>
                    <a:pt x="8110" y="1094"/>
                    <a:pt x="8024" y="959"/>
                  </a:cubicBezTo>
                  <a:cubicBezTo>
                    <a:pt x="7950" y="837"/>
                    <a:pt x="7815" y="751"/>
                    <a:pt x="7656" y="738"/>
                  </a:cubicBezTo>
                  <a:lnTo>
                    <a:pt x="552" y="2"/>
                  </a:lnTo>
                  <a:cubicBezTo>
                    <a:pt x="540" y="1"/>
                    <a:pt x="527" y="1"/>
                    <a:pt x="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1820871" y="2400873"/>
              <a:ext cx="21232" cy="92692"/>
            </a:xfrm>
            <a:custGeom>
              <a:avLst/>
              <a:gdLst/>
              <a:ahLst/>
              <a:cxnLst/>
              <a:rect l="l" t="t" r="r" b="b"/>
              <a:pathLst>
                <a:path w="689" h="3008" extrusionOk="0">
                  <a:moveTo>
                    <a:pt x="167" y="0"/>
                  </a:moveTo>
                  <a:cubicBezTo>
                    <a:pt x="161" y="0"/>
                    <a:pt x="155" y="1"/>
                    <a:pt x="148" y="2"/>
                  </a:cubicBezTo>
                  <a:cubicBezTo>
                    <a:pt x="62" y="14"/>
                    <a:pt x="1" y="88"/>
                    <a:pt x="13" y="174"/>
                  </a:cubicBezTo>
                  <a:lnTo>
                    <a:pt x="369" y="2873"/>
                  </a:lnTo>
                  <a:cubicBezTo>
                    <a:pt x="381" y="2946"/>
                    <a:pt x="455" y="3008"/>
                    <a:pt x="529" y="3008"/>
                  </a:cubicBezTo>
                  <a:lnTo>
                    <a:pt x="541" y="3008"/>
                  </a:lnTo>
                  <a:cubicBezTo>
                    <a:pt x="627" y="2995"/>
                    <a:pt x="688" y="2910"/>
                    <a:pt x="676" y="2836"/>
                  </a:cubicBezTo>
                  <a:lnTo>
                    <a:pt x="320" y="137"/>
                  </a:lnTo>
                  <a:cubicBezTo>
                    <a:pt x="309" y="58"/>
                    <a:pt x="23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0"/>
            <p:cNvSpPr/>
            <p:nvPr/>
          </p:nvSpPr>
          <p:spPr>
            <a:xfrm>
              <a:off x="1834121" y="2510513"/>
              <a:ext cx="11371" cy="26901"/>
            </a:xfrm>
            <a:custGeom>
              <a:avLst/>
              <a:gdLst/>
              <a:ahLst/>
              <a:cxnLst/>
              <a:rect l="l" t="t" r="r" b="b"/>
              <a:pathLst>
                <a:path w="369" h="873" extrusionOk="0">
                  <a:moveTo>
                    <a:pt x="169" y="0"/>
                  </a:moveTo>
                  <a:cubicBezTo>
                    <a:pt x="162" y="0"/>
                    <a:pt x="155" y="1"/>
                    <a:pt x="148" y="2"/>
                  </a:cubicBezTo>
                  <a:cubicBezTo>
                    <a:pt x="62" y="2"/>
                    <a:pt x="0" y="75"/>
                    <a:pt x="13" y="161"/>
                  </a:cubicBezTo>
                  <a:lnTo>
                    <a:pt x="62" y="726"/>
                  </a:lnTo>
                  <a:cubicBezTo>
                    <a:pt x="74" y="812"/>
                    <a:pt x="135" y="873"/>
                    <a:pt x="209" y="873"/>
                  </a:cubicBezTo>
                  <a:lnTo>
                    <a:pt x="209" y="861"/>
                  </a:lnTo>
                  <a:lnTo>
                    <a:pt x="234" y="861"/>
                  </a:lnTo>
                  <a:cubicBezTo>
                    <a:pt x="307" y="861"/>
                    <a:pt x="368" y="787"/>
                    <a:pt x="368" y="701"/>
                  </a:cubicBezTo>
                  <a:lnTo>
                    <a:pt x="319" y="137"/>
                  </a:lnTo>
                  <a:cubicBezTo>
                    <a:pt x="308" y="58"/>
                    <a:pt x="246" y="0"/>
                    <a:pt x="1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1956981" y="2404016"/>
              <a:ext cx="37841" cy="47979"/>
            </a:xfrm>
            <a:custGeom>
              <a:avLst/>
              <a:gdLst/>
              <a:ahLst/>
              <a:cxnLst/>
              <a:rect l="l" t="t" r="r" b="b"/>
              <a:pathLst>
                <a:path w="1228" h="1557" extrusionOk="0">
                  <a:moveTo>
                    <a:pt x="1056" y="0"/>
                  </a:moveTo>
                  <a:cubicBezTo>
                    <a:pt x="1000" y="0"/>
                    <a:pt x="946" y="33"/>
                    <a:pt x="921" y="84"/>
                  </a:cubicBezTo>
                  <a:cubicBezTo>
                    <a:pt x="528" y="820"/>
                    <a:pt x="62" y="1299"/>
                    <a:pt x="62" y="1299"/>
                  </a:cubicBezTo>
                  <a:cubicBezTo>
                    <a:pt x="1" y="1360"/>
                    <a:pt x="1" y="1458"/>
                    <a:pt x="62" y="1519"/>
                  </a:cubicBezTo>
                  <a:cubicBezTo>
                    <a:pt x="87" y="1544"/>
                    <a:pt x="123" y="1556"/>
                    <a:pt x="172" y="1556"/>
                  </a:cubicBezTo>
                  <a:cubicBezTo>
                    <a:pt x="209" y="1556"/>
                    <a:pt x="246" y="1544"/>
                    <a:pt x="271" y="1519"/>
                  </a:cubicBezTo>
                  <a:cubicBezTo>
                    <a:pt x="295" y="1495"/>
                    <a:pt x="786" y="1004"/>
                    <a:pt x="1191" y="219"/>
                  </a:cubicBezTo>
                  <a:cubicBezTo>
                    <a:pt x="1228" y="145"/>
                    <a:pt x="1203" y="59"/>
                    <a:pt x="1129" y="23"/>
                  </a:cubicBezTo>
                  <a:cubicBezTo>
                    <a:pt x="1106" y="7"/>
                    <a:pt x="1081" y="0"/>
                    <a:pt x="1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0" name="Google Shape;830;p30"/>
          <p:cNvSpPr/>
          <p:nvPr/>
        </p:nvSpPr>
        <p:spPr>
          <a:xfrm>
            <a:off x="1583277" y="3692865"/>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0"/>
          <p:cNvSpPr/>
          <p:nvPr/>
        </p:nvSpPr>
        <p:spPr>
          <a:xfrm>
            <a:off x="7725127" y="643815"/>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0"/>
          <p:cNvSpPr/>
          <p:nvPr/>
        </p:nvSpPr>
        <p:spPr>
          <a:xfrm>
            <a:off x="5590077" y="3781715"/>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720;p30">
            <a:extLst>
              <a:ext uri="{FF2B5EF4-FFF2-40B4-BE49-F238E27FC236}">
                <a16:creationId xmlns:a16="http://schemas.microsoft.com/office/drawing/2014/main" id="{6C74C7A1-3E7B-44BE-BE91-AF9C52A23F3C}"/>
              </a:ext>
            </a:extLst>
          </p:cNvPr>
          <p:cNvSpPr txBox="1">
            <a:spLocks/>
          </p:cNvSpPr>
          <p:nvPr/>
        </p:nvSpPr>
        <p:spPr>
          <a:xfrm>
            <a:off x="471465" y="1339761"/>
            <a:ext cx="7512236" cy="28537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s-MX" sz="1600" dirty="0"/>
              <a:t>Para efectuar el análisis, primero debe identificar la característica del sistema. En este caso:</a:t>
            </a:r>
          </a:p>
          <a:p>
            <a:pPr marL="342900" indent="-342900" algn="l">
              <a:buFont typeface="+mj-lt"/>
              <a:buAutoNum type="arabicPeriod"/>
            </a:pPr>
            <a:r>
              <a:rPr lang="es-MX" sz="1600" dirty="0"/>
              <a:t>Sólo se considera un artículo: La película de rayos X.</a:t>
            </a:r>
          </a:p>
          <a:p>
            <a:pPr marL="342900" indent="-342900" algn="l">
              <a:buFont typeface="+mj-lt"/>
              <a:buAutoNum type="arabicPeriod"/>
            </a:pPr>
            <a:r>
              <a:rPr lang="es-MX" sz="1600" dirty="0"/>
              <a:t>Esta película se reemplaza en lotes pedidos a un proveedor fuera de la ciudad.</a:t>
            </a:r>
          </a:p>
          <a:p>
            <a:pPr marL="342900" indent="-342900" algn="l">
              <a:buFont typeface="+mj-lt"/>
              <a:buAutoNum type="arabicPeriod"/>
            </a:pPr>
            <a:r>
              <a:rPr lang="es-MX" sz="1600" dirty="0"/>
              <a:t>Los registros anteriores indican que la demanda ha sido relativamente constante a 1500 películas por mes y, por tanto, puede considerarse determinística.</a:t>
            </a:r>
          </a:p>
          <a:p>
            <a:pPr marL="342900" indent="-342900" algn="l">
              <a:buFont typeface="+mj-lt"/>
              <a:buAutoNum type="arabicPeriod"/>
            </a:pPr>
            <a:r>
              <a:rPr lang="es-MX" sz="1600" dirty="0"/>
              <a:t>El proveedor se ha comprometido a satisfacer pedidos en 1 semana (es decir, el tiempo guía es L = 1 semana).</a:t>
            </a:r>
          </a:p>
          <a:p>
            <a:pPr marL="342900" indent="-342900" algn="l">
              <a:buFont typeface="+mj-lt"/>
              <a:buAutoNum type="arabicPeriod"/>
            </a:pPr>
            <a:r>
              <a:rPr lang="es-MX" sz="1600" dirty="0"/>
              <a:t>Los déficit no están permitidos, según especificaciones de la administración del hospital.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0"/>
          <p:cNvSpPr txBox="1">
            <a:spLocks noGrp="1"/>
          </p:cNvSpPr>
          <p:nvPr>
            <p:ph type="title"/>
          </p:nvPr>
        </p:nvSpPr>
        <p:spPr>
          <a:xfrm>
            <a:off x="720000" y="16206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Ejemplo de un problema EOQ.</a:t>
            </a:r>
            <a:endParaRPr dirty="0"/>
          </a:p>
        </p:txBody>
      </p:sp>
      <p:sp>
        <p:nvSpPr>
          <p:cNvPr id="720" name="Google Shape;720;p30"/>
          <p:cNvSpPr txBox="1">
            <a:spLocks noGrp="1"/>
          </p:cNvSpPr>
          <p:nvPr>
            <p:ph type="subTitle" idx="3"/>
          </p:nvPr>
        </p:nvSpPr>
        <p:spPr>
          <a:xfrm>
            <a:off x="753618" y="821586"/>
            <a:ext cx="751223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sz="2000" dirty="0"/>
              <a:t>El problema de inventarios del hospital suburbano.</a:t>
            </a:r>
            <a:endParaRPr sz="2000" dirty="0"/>
          </a:p>
        </p:txBody>
      </p:sp>
      <p:sp>
        <p:nvSpPr>
          <p:cNvPr id="724" name="Google Shape;724;p30"/>
          <p:cNvSpPr/>
          <p:nvPr/>
        </p:nvSpPr>
        <p:spPr>
          <a:xfrm rot="5400000">
            <a:off x="1472400" y="3671100"/>
            <a:ext cx="1028700" cy="1916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5" name="Google Shape;725;p30"/>
          <p:cNvGrpSpPr/>
          <p:nvPr/>
        </p:nvGrpSpPr>
        <p:grpSpPr>
          <a:xfrm>
            <a:off x="1202950" y="4302309"/>
            <a:ext cx="1567605" cy="653681"/>
            <a:chOff x="966463" y="681858"/>
            <a:chExt cx="872588" cy="363864"/>
          </a:xfrm>
        </p:grpSpPr>
        <p:sp>
          <p:nvSpPr>
            <p:cNvPr id="726" name="Google Shape;726;p30"/>
            <p:cNvSpPr/>
            <p:nvPr/>
          </p:nvSpPr>
          <p:spPr>
            <a:xfrm>
              <a:off x="1499532" y="681858"/>
              <a:ext cx="329690" cy="104401"/>
            </a:xfrm>
            <a:custGeom>
              <a:avLst/>
              <a:gdLst/>
              <a:ahLst/>
              <a:cxnLst/>
              <a:rect l="l" t="t" r="r" b="b"/>
              <a:pathLst>
                <a:path w="10699" h="3388" extrusionOk="0">
                  <a:moveTo>
                    <a:pt x="6839" y="1"/>
                  </a:moveTo>
                  <a:cubicBezTo>
                    <a:pt x="5582" y="1"/>
                    <a:pt x="5522" y="2148"/>
                    <a:pt x="5522" y="2148"/>
                  </a:cubicBezTo>
                  <a:cubicBezTo>
                    <a:pt x="5522" y="2148"/>
                    <a:pt x="5476" y="65"/>
                    <a:pt x="4256" y="65"/>
                  </a:cubicBezTo>
                  <a:cubicBezTo>
                    <a:pt x="4209" y="65"/>
                    <a:pt x="4161" y="69"/>
                    <a:pt x="4111" y="75"/>
                  </a:cubicBezTo>
                  <a:cubicBezTo>
                    <a:pt x="2865" y="232"/>
                    <a:pt x="3004" y="1863"/>
                    <a:pt x="3071" y="2338"/>
                  </a:cubicBezTo>
                  <a:lnTo>
                    <a:pt x="3071" y="2338"/>
                  </a:lnTo>
                  <a:cubicBezTo>
                    <a:pt x="2992" y="1913"/>
                    <a:pt x="2666" y="587"/>
                    <a:pt x="1669" y="587"/>
                  </a:cubicBezTo>
                  <a:cubicBezTo>
                    <a:pt x="1588" y="587"/>
                    <a:pt x="1502" y="596"/>
                    <a:pt x="1412" y="615"/>
                  </a:cubicBezTo>
                  <a:cubicBezTo>
                    <a:pt x="1" y="897"/>
                    <a:pt x="774" y="3203"/>
                    <a:pt x="774" y="3203"/>
                  </a:cubicBezTo>
                  <a:cubicBezTo>
                    <a:pt x="774" y="3203"/>
                    <a:pt x="7448" y="3387"/>
                    <a:pt x="8650" y="3387"/>
                  </a:cubicBezTo>
                  <a:cubicBezTo>
                    <a:pt x="9840" y="3387"/>
                    <a:pt x="10564" y="2467"/>
                    <a:pt x="10564" y="2467"/>
                  </a:cubicBezTo>
                  <a:cubicBezTo>
                    <a:pt x="10564" y="2467"/>
                    <a:pt x="10699" y="357"/>
                    <a:pt x="9570" y="185"/>
                  </a:cubicBezTo>
                  <a:cubicBezTo>
                    <a:pt x="9531" y="180"/>
                    <a:pt x="9492" y="177"/>
                    <a:pt x="9454" y="177"/>
                  </a:cubicBezTo>
                  <a:cubicBezTo>
                    <a:pt x="8426" y="177"/>
                    <a:pt x="8049" y="2197"/>
                    <a:pt x="8049" y="2197"/>
                  </a:cubicBezTo>
                  <a:cubicBezTo>
                    <a:pt x="8049" y="2197"/>
                    <a:pt x="8159" y="38"/>
                    <a:pt x="6871" y="1"/>
                  </a:cubicBezTo>
                  <a:cubicBezTo>
                    <a:pt x="6860" y="1"/>
                    <a:pt x="6850" y="1"/>
                    <a:pt x="6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0"/>
            <p:cNvSpPr/>
            <p:nvPr/>
          </p:nvSpPr>
          <p:spPr>
            <a:xfrm>
              <a:off x="1761521" y="705678"/>
              <a:ext cx="52201" cy="59042"/>
            </a:xfrm>
            <a:custGeom>
              <a:avLst/>
              <a:gdLst/>
              <a:ahLst/>
              <a:cxnLst/>
              <a:rect l="l" t="t" r="r" b="b"/>
              <a:pathLst>
                <a:path w="1694" h="1916" extrusionOk="0">
                  <a:moveTo>
                    <a:pt x="989" y="1"/>
                  </a:moveTo>
                  <a:cubicBezTo>
                    <a:pt x="351" y="1"/>
                    <a:pt x="37" y="1328"/>
                    <a:pt x="13" y="1473"/>
                  </a:cubicBezTo>
                  <a:cubicBezTo>
                    <a:pt x="1" y="1535"/>
                    <a:pt x="38" y="1584"/>
                    <a:pt x="87" y="1596"/>
                  </a:cubicBezTo>
                  <a:cubicBezTo>
                    <a:pt x="95" y="1598"/>
                    <a:pt x="103" y="1598"/>
                    <a:pt x="110" y="1598"/>
                  </a:cubicBezTo>
                  <a:cubicBezTo>
                    <a:pt x="160" y="1598"/>
                    <a:pt x="199" y="1565"/>
                    <a:pt x="209" y="1522"/>
                  </a:cubicBezTo>
                  <a:cubicBezTo>
                    <a:pt x="295" y="1181"/>
                    <a:pt x="586" y="210"/>
                    <a:pt x="987" y="210"/>
                  </a:cubicBezTo>
                  <a:cubicBezTo>
                    <a:pt x="990" y="210"/>
                    <a:pt x="992" y="210"/>
                    <a:pt x="995" y="210"/>
                  </a:cubicBezTo>
                  <a:cubicBezTo>
                    <a:pt x="1350" y="222"/>
                    <a:pt x="1485" y="1289"/>
                    <a:pt x="1485" y="1817"/>
                  </a:cubicBezTo>
                  <a:cubicBezTo>
                    <a:pt x="1485" y="1866"/>
                    <a:pt x="1534" y="1915"/>
                    <a:pt x="1596" y="1915"/>
                  </a:cubicBezTo>
                  <a:cubicBezTo>
                    <a:pt x="1645" y="1915"/>
                    <a:pt x="1694" y="1866"/>
                    <a:pt x="1694" y="1805"/>
                  </a:cubicBezTo>
                  <a:cubicBezTo>
                    <a:pt x="1694" y="1633"/>
                    <a:pt x="1657" y="26"/>
                    <a:pt x="1007" y="1"/>
                  </a:cubicBezTo>
                  <a:cubicBezTo>
                    <a:pt x="1001" y="1"/>
                    <a:pt x="995" y="1"/>
                    <a:pt x="9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0"/>
            <p:cNvSpPr/>
            <p:nvPr/>
          </p:nvSpPr>
          <p:spPr>
            <a:xfrm>
              <a:off x="1682142" y="698128"/>
              <a:ext cx="52940" cy="57871"/>
            </a:xfrm>
            <a:custGeom>
              <a:avLst/>
              <a:gdLst/>
              <a:ahLst/>
              <a:cxnLst/>
              <a:rect l="l" t="t" r="r" b="b"/>
              <a:pathLst>
                <a:path w="1718" h="1878" extrusionOk="0">
                  <a:moveTo>
                    <a:pt x="921" y="1"/>
                  </a:moveTo>
                  <a:cubicBezTo>
                    <a:pt x="270" y="25"/>
                    <a:pt x="37" y="1375"/>
                    <a:pt x="13" y="1534"/>
                  </a:cubicBezTo>
                  <a:cubicBezTo>
                    <a:pt x="0" y="1583"/>
                    <a:pt x="37" y="1645"/>
                    <a:pt x="99" y="1657"/>
                  </a:cubicBezTo>
                  <a:cubicBezTo>
                    <a:pt x="160" y="1657"/>
                    <a:pt x="209" y="1620"/>
                    <a:pt x="221" y="1559"/>
                  </a:cubicBezTo>
                  <a:cubicBezTo>
                    <a:pt x="270" y="1215"/>
                    <a:pt x="528" y="222"/>
                    <a:pt x="921" y="209"/>
                  </a:cubicBezTo>
                  <a:cubicBezTo>
                    <a:pt x="1276" y="209"/>
                    <a:pt x="1473" y="1264"/>
                    <a:pt x="1509" y="1780"/>
                  </a:cubicBezTo>
                  <a:cubicBezTo>
                    <a:pt x="1509" y="1841"/>
                    <a:pt x="1559" y="1878"/>
                    <a:pt x="1608" y="1878"/>
                  </a:cubicBezTo>
                  <a:lnTo>
                    <a:pt x="1620" y="1878"/>
                  </a:lnTo>
                  <a:cubicBezTo>
                    <a:pt x="1681" y="1878"/>
                    <a:pt x="1718" y="1829"/>
                    <a:pt x="1718" y="1767"/>
                  </a:cubicBezTo>
                  <a:cubicBezTo>
                    <a:pt x="1706" y="1583"/>
                    <a:pt x="1571" y="1"/>
                    <a:pt x="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0"/>
            <p:cNvSpPr/>
            <p:nvPr/>
          </p:nvSpPr>
          <p:spPr>
            <a:xfrm>
              <a:off x="1607292" y="699823"/>
              <a:ext cx="53711" cy="54666"/>
            </a:xfrm>
            <a:custGeom>
              <a:avLst/>
              <a:gdLst/>
              <a:ahLst/>
              <a:cxnLst/>
              <a:rect l="l" t="t" r="r" b="b"/>
              <a:pathLst>
                <a:path w="1743" h="1774" extrusionOk="0">
                  <a:moveTo>
                    <a:pt x="722" y="0"/>
                  </a:moveTo>
                  <a:cubicBezTo>
                    <a:pt x="698" y="0"/>
                    <a:pt x="675" y="2"/>
                    <a:pt x="650" y="7"/>
                  </a:cubicBezTo>
                  <a:cubicBezTo>
                    <a:pt x="12" y="130"/>
                    <a:pt x="0" y="1504"/>
                    <a:pt x="0" y="1663"/>
                  </a:cubicBezTo>
                  <a:cubicBezTo>
                    <a:pt x="0" y="1725"/>
                    <a:pt x="49" y="1774"/>
                    <a:pt x="111" y="1774"/>
                  </a:cubicBezTo>
                  <a:cubicBezTo>
                    <a:pt x="172" y="1774"/>
                    <a:pt x="209" y="1725"/>
                    <a:pt x="209" y="1663"/>
                  </a:cubicBezTo>
                  <a:cubicBezTo>
                    <a:pt x="209" y="1308"/>
                    <a:pt x="295" y="289"/>
                    <a:pt x="687" y="216"/>
                  </a:cubicBezTo>
                  <a:cubicBezTo>
                    <a:pt x="698" y="214"/>
                    <a:pt x="708" y="213"/>
                    <a:pt x="718" y="213"/>
                  </a:cubicBezTo>
                  <a:cubicBezTo>
                    <a:pt x="1063" y="213"/>
                    <a:pt x="1402" y="1187"/>
                    <a:pt x="1522" y="1676"/>
                  </a:cubicBezTo>
                  <a:cubicBezTo>
                    <a:pt x="1532" y="1718"/>
                    <a:pt x="1571" y="1752"/>
                    <a:pt x="1621" y="1752"/>
                  </a:cubicBezTo>
                  <a:cubicBezTo>
                    <a:pt x="1628" y="1752"/>
                    <a:pt x="1636" y="1751"/>
                    <a:pt x="1644" y="1749"/>
                  </a:cubicBezTo>
                  <a:cubicBezTo>
                    <a:pt x="1706" y="1737"/>
                    <a:pt x="1742" y="1676"/>
                    <a:pt x="1718" y="1627"/>
                  </a:cubicBezTo>
                  <a:cubicBezTo>
                    <a:pt x="1682" y="1450"/>
                    <a:pt x="1318" y="0"/>
                    <a:pt x="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0"/>
            <p:cNvSpPr/>
            <p:nvPr/>
          </p:nvSpPr>
          <p:spPr>
            <a:xfrm>
              <a:off x="1524862" y="714768"/>
              <a:ext cx="60521" cy="57131"/>
            </a:xfrm>
            <a:custGeom>
              <a:avLst/>
              <a:gdLst/>
              <a:ahLst/>
              <a:cxnLst/>
              <a:rect l="l" t="t" r="r" b="b"/>
              <a:pathLst>
                <a:path w="1964" h="1854" extrusionOk="0">
                  <a:moveTo>
                    <a:pt x="738" y="0"/>
                  </a:moveTo>
                  <a:cubicBezTo>
                    <a:pt x="692" y="0"/>
                    <a:pt x="647" y="8"/>
                    <a:pt x="602" y="25"/>
                  </a:cubicBezTo>
                  <a:cubicBezTo>
                    <a:pt x="1" y="258"/>
                    <a:pt x="234" y="1608"/>
                    <a:pt x="258" y="1767"/>
                  </a:cubicBezTo>
                  <a:cubicBezTo>
                    <a:pt x="271" y="1816"/>
                    <a:pt x="307" y="1853"/>
                    <a:pt x="356" y="1853"/>
                  </a:cubicBezTo>
                  <a:lnTo>
                    <a:pt x="381" y="1853"/>
                  </a:lnTo>
                  <a:cubicBezTo>
                    <a:pt x="442" y="1841"/>
                    <a:pt x="479" y="1792"/>
                    <a:pt x="467" y="1730"/>
                  </a:cubicBezTo>
                  <a:cubicBezTo>
                    <a:pt x="405" y="1387"/>
                    <a:pt x="307" y="369"/>
                    <a:pt x="675" y="221"/>
                  </a:cubicBezTo>
                  <a:cubicBezTo>
                    <a:pt x="696" y="214"/>
                    <a:pt x="716" y="210"/>
                    <a:pt x="738" y="210"/>
                  </a:cubicBezTo>
                  <a:cubicBezTo>
                    <a:pt x="1071" y="210"/>
                    <a:pt x="1559" y="1060"/>
                    <a:pt x="1755" y="1510"/>
                  </a:cubicBezTo>
                  <a:cubicBezTo>
                    <a:pt x="1773" y="1546"/>
                    <a:pt x="1811" y="1568"/>
                    <a:pt x="1849" y="1568"/>
                  </a:cubicBezTo>
                  <a:cubicBezTo>
                    <a:pt x="1863" y="1568"/>
                    <a:pt x="1877" y="1565"/>
                    <a:pt x="1890" y="1559"/>
                  </a:cubicBezTo>
                  <a:cubicBezTo>
                    <a:pt x="1939" y="1534"/>
                    <a:pt x="1964" y="1473"/>
                    <a:pt x="1939" y="1424"/>
                  </a:cubicBezTo>
                  <a:cubicBezTo>
                    <a:pt x="1871" y="1265"/>
                    <a:pt x="1308" y="0"/>
                    <a:pt x="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0"/>
            <p:cNvSpPr/>
            <p:nvPr/>
          </p:nvSpPr>
          <p:spPr>
            <a:xfrm>
              <a:off x="1428072" y="792823"/>
              <a:ext cx="336900" cy="195367"/>
            </a:xfrm>
            <a:custGeom>
              <a:avLst/>
              <a:gdLst/>
              <a:ahLst/>
              <a:cxnLst/>
              <a:rect l="l" t="t" r="r" b="b"/>
              <a:pathLst>
                <a:path w="10933" h="6340" extrusionOk="0">
                  <a:moveTo>
                    <a:pt x="7013" y="949"/>
                  </a:moveTo>
                  <a:cubicBezTo>
                    <a:pt x="8255" y="949"/>
                    <a:pt x="9190" y="1160"/>
                    <a:pt x="9190" y="1160"/>
                  </a:cubicBezTo>
                  <a:cubicBezTo>
                    <a:pt x="9190" y="1160"/>
                    <a:pt x="8859" y="4461"/>
                    <a:pt x="5411" y="5246"/>
                  </a:cubicBezTo>
                  <a:cubicBezTo>
                    <a:pt x="4953" y="5351"/>
                    <a:pt x="4547" y="5397"/>
                    <a:pt x="4186" y="5397"/>
                  </a:cubicBezTo>
                  <a:cubicBezTo>
                    <a:pt x="1987" y="5397"/>
                    <a:pt x="1498" y="3712"/>
                    <a:pt x="1498" y="3712"/>
                  </a:cubicBezTo>
                  <a:cubicBezTo>
                    <a:pt x="2655" y="1413"/>
                    <a:pt x="5172" y="949"/>
                    <a:pt x="7013" y="949"/>
                  </a:cubicBezTo>
                  <a:close/>
                  <a:moveTo>
                    <a:pt x="7837" y="0"/>
                  </a:moveTo>
                  <a:cubicBezTo>
                    <a:pt x="5223" y="0"/>
                    <a:pt x="1648" y="660"/>
                    <a:pt x="1" y="3933"/>
                  </a:cubicBezTo>
                  <a:cubicBezTo>
                    <a:pt x="1" y="3933"/>
                    <a:pt x="691" y="6340"/>
                    <a:pt x="3830" y="6340"/>
                  </a:cubicBezTo>
                  <a:cubicBezTo>
                    <a:pt x="4339" y="6340"/>
                    <a:pt x="4913" y="6277"/>
                    <a:pt x="5559" y="6129"/>
                  </a:cubicBezTo>
                  <a:cubicBezTo>
                    <a:pt x="10466" y="5001"/>
                    <a:pt x="10932" y="302"/>
                    <a:pt x="10932" y="302"/>
                  </a:cubicBezTo>
                  <a:cubicBezTo>
                    <a:pt x="10932" y="302"/>
                    <a:pt x="9604" y="0"/>
                    <a:pt x="7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0"/>
            <p:cNvSpPr/>
            <p:nvPr/>
          </p:nvSpPr>
          <p:spPr>
            <a:xfrm>
              <a:off x="1382343" y="737325"/>
              <a:ext cx="456709" cy="308397"/>
            </a:xfrm>
            <a:custGeom>
              <a:avLst/>
              <a:gdLst/>
              <a:ahLst/>
              <a:cxnLst/>
              <a:rect l="l" t="t" r="r" b="b"/>
              <a:pathLst>
                <a:path w="14821" h="10008" extrusionOk="0">
                  <a:moveTo>
                    <a:pt x="8587" y="2213"/>
                  </a:moveTo>
                  <a:cubicBezTo>
                    <a:pt x="10134" y="2213"/>
                    <a:pt x="11337" y="2520"/>
                    <a:pt x="11337" y="2520"/>
                  </a:cubicBezTo>
                  <a:cubicBezTo>
                    <a:pt x="11337" y="2520"/>
                    <a:pt x="11091" y="6654"/>
                    <a:pt x="7092" y="7464"/>
                  </a:cubicBezTo>
                  <a:cubicBezTo>
                    <a:pt x="6571" y="7568"/>
                    <a:pt x="6107" y="7613"/>
                    <a:pt x="5694" y="7613"/>
                  </a:cubicBezTo>
                  <a:cubicBezTo>
                    <a:pt x="2937" y="7613"/>
                    <a:pt x="2454" y="5599"/>
                    <a:pt x="2454" y="5599"/>
                  </a:cubicBezTo>
                  <a:cubicBezTo>
                    <a:pt x="3643" y="2800"/>
                    <a:pt x="6445" y="2213"/>
                    <a:pt x="8587" y="2213"/>
                  </a:cubicBezTo>
                  <a:close/>
                  <a:moveTo>
                    <a:pt x="9573" y="0"/>
                  </a:moveTo>
                  <a:cubicBezTo>
                    <a:pt x="6195" y="0"/>
                    <a:pt x="1940" y="1068"/>
                    <a:pt x="0" y="5906"/>
                  </a:cubicBezTo>
                  <a:cubicBezTo>
                    <a:pt x="0" y="5906"/>
                    <a:pt x="794" y="10008"/>
                    <a:pt x="5472" y="10008"/>
                  </a:cubicBezTo>
                  <a:cubicBezTo>
                    <a:pt x="6063" y="10008"/>
                    <a:pt x="6715" y="9942"/>
                    <a:pt x="7435" y="9795"/>
                  </a:cubicBezTo>
                  <a:cubicBezTo>
                    <a:pt x="14821" y="8274"/>
                    <a:pt x="14367" y="667"/>
                    <a:pt x="14367" y="667"/>
                  </a:cubicBezTo>
                  <a:cubicBezTo>
                    <a:pt x="14367" y="667"/>
                    <a:pt x="12244" y="0"/>
                    <a:pt x="95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0"/>
            <p:cNvSpPr/>
            <p:nvPr/>
          </p:nvSpPr>
          <p:spPr>
            <a:xfrm>
              <a:off x="1752831" y="767709"/>
              <a:ext cx="52971" cy="52940"/>
            </a:xfrm>
            <a:custGeom>
              <a:avLst/>
              <a:gdLst/>
              <a:ahLst/>
              <a:cxnLst/>
              <a:rect l="l" t="t" r="r" b="b"/>
              <a:pathLst>
                <a:path w="1719" h="1718" extrusionOk="0">
                  <a:moveTo>
                    <a:pt x="859" y="0"/>
                  </a:moveTo>
                  <a:cubicBezTo>
                    <a:pt x="393" y="0"/>
                    <a:pt x="1" y="381"/>
                    <a:pt x="1" y="859"/>
                  </a:cubicBezTo>
                  <a:cubicBezTo>
                    <a:pt x="1" y="1325"/>
                    <a:pt x="393" y="1718"/>
                    <a:pt x="859" y="1718"/>
                  </a:cubicBezTo>
                  <a:cubicBezTo>
                    <a:pt x="1338" y="1718"/>
                    <a:pt x="1718" y="1325"/>
                    <a:pt x="1718" y="859"/>
                  </a:cubicBezTo>
                  <a:cubicBezTo>
                    <a:pt x="1718" y="381"/>
                    <a:pt x="1338" y="0"/>
                    <a:pt x="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0"/>
            <p:cNvSpPr/>
            <p:nvPr/>
          </p:nvSpPr>
          <p:spPr>
            <a:xfrm>
              <a:off x="1696871" y="757478"/>
              <a:ext cx="28781" cy="28781"/>
            </a:xfrm>
            <a:custGeom>
              <a:avLst/>
              <a:gdLst/>
              <a:ahLst/>
              <a:cxnLst/>
              <a:rect l="l" t="t" r="r" b="b"/>
              <a:pathLst>
                <a:path w="934" h="934" extrusionOk="0">
                  <a:moveTo>
                    <a:pt x="467" y="1"/>
                  </a:moveTo>
                  <a:cubicBezTo>
                    <a:pt x="209" y="1"/>
                    <a:pt x="1" y="210"/>
                    <a:pt x="1" y="467"/>
                  </a:cubicBezTo>
                  <a:cubicBezTo>
                    <a:pt x="1" y="725"/>
                    <a:pt x="209" y="933"/>
                    <a:pt x="467" y="933"/>
                  </a:cubicBezTo>
                  <a:cubicBezTo>
                    <a:pt x="725" y="933"/>
                    <a:pt x="933" y="725"/>
                    <a:pt x="933" y="467"/>
                  </a:cubicBezTo>
                  <a:cubicBezTo>
                    <a:pt x="933" y="210"/>
                    <a:pt x="725"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0"/>
            <p:cNvSpPr/>
            <p:nvPr/>
          </p:nvSpPr>
          <p:spPr>
            <a:xfrm>
              <a:off x="1750582" y="847458"/>
              <a:ext cx="28750" cy="28781"/>
            </a:xfrm>
            <a:custGeom>
              <a:avLst/>
              <a:gdLst/>
              <a:ahLst/>
              <a:cxnLst/>
              <a:rect l="l" t="t" r="r" b="b"/>
              <a:pathLst>
                <a:path w="933" h="934" extrusionOk="0">
                  <a:moveTo>
                    <a:pt x="466" y="1"/>
                  </a:moveTo>
                  <a:cubicBezTo>
                    <a:pt x="209" y="1"/>
                    <a:pt x="0" y="209"/>
                    <a:pt x="0" y="467"/>
                  </a:cubicBezTo>
                  <a:cubicBezTo>
                    <a:pt x="0" y="725"/>
                    <a:pt x="209" y="933"/>
                    <a:pt x="466" y="933"/>
                  </a:cubicBezTo>
                  <a:cubicBezTo>
                    <a:pt x="724" y="933"/>
                    <a:pt x="932" y="725"/>
                    <a:pt x="932" y="467"/>
                  </a:cubicBezTo>
                  <a:cubicBezTo>
                    <a:pt x="932" y="209"/>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0"/>
            <p:cNvSpPr/>
            <p:nvPr/>
          </p:nvSpPr>
          <p:spPr>
            <a:xfrm>
              <a:off x="1721831" y="90834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0"/>
            <p:cNvSpPr/>
            <p:nvPr/>
          </p:nvSpPr>
          <p:spPr>
            <a:xfrm>
              <a:off x="1668152" y="954448"/>
              <a:ext cx="28381" cy="28781"/>
            </a:xfrm>
            <a:custGeom>
              <a:avLst/>
              <a:gdLst/>
              <a:ahLst/>
              <a:cxnLst/>
              <a:rect l="l" t="t" r="r" b="b"/>
              <a:pathLst>
                <a:path w="921" h="934" extrusionOk="0">
                  <a:moveTo>
                    <a:pt x="467" y="1"/>
                  </a:moveTo>
                  <a:cubicBezTo>
                    <a:pt x="209" y="1"/>
                    <a:pt x="0" y="210"/>
                    <a:pt x="0" y="467"/>
                  </a:cubicBezTo>
                  <a:cubicBezTo>
                    <a:pt x="0" y="725"/>
                    <a:pt x="209" y="933"/>
                    <a:pt x="467" y="933"/>
                  </a:cubicBezTo>
                  <a:cubicBezTo>
                    <a:pt x="712" y="933"/>
                    <a:pt x="921" y="725"/>
                    <a:pt x="921" y="467"/>
                  </a:cubicBezTo>
                  <a:cubicBezTo>
                    <a:pt x="921" y="210"/>
                    <a:pt x="712"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0"/>
            <p:cNvSpPr/>
            <p:nvPr/>
          </p:nvSpPr>
          <p:spPr>
            <a:xfrm>
              <a:off x="1625442" y="757478"/>
              <a:ext cx="28750" cy="28781"/>
            </a:xfrm>
            <a:custGeom>
              <a:avLst/>
              <a:gdLst/>
              <a:ahLst/>
              <a:cxnLst/>
              <a:rect l="l" t="t" r="r" b="b"/>
              <a:pathLst>
                <a:path w="933" h="934" extrusionOk="0">
                  <a:moveTo>
                    <a:pt x="466" y="1"/>
                  </a:moveTo>
                  <a:cubicBezTo>
                    <a:pt x="209" y="1"/>
                    <a:pt x="0" y="210"/>
                    <a:pt x="0" y="467"/>
                  </a:cubicBezTo>
                  <a:cubicBezTo>
                    <a:pt x="0" y="725"/>
                    <a:pt x="209" y="933"/>
                    <a:pt x="466" y="933"/>
                  </a:cubicBezTo>
                  <a:cubicBezTo>
                    <a:pt x="724" y="933"/>
                    <a:pt x="933" y="725"/>
                    <a:pt x="933" y="467"/>
                  </a:cubicBezTo>
                  <a:cubicBezTo>
                    <a:pt x="933" y="210"/>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0"/>
            <p:cNvSpPr/>
            <p:nvPr/>
          </p:nvSpPr>
          <p:spPr>
            <a:xfrm>
              <a:off x="1557372" y="767709"/>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0"/>
            <p:cNvSpPr/>
            <p:nvPr/>
          </p:nvSpPr>
          <p:spPr>
            <a:xfrm>
              <a:off x="1596692" y="986218"/>
              <a:ext cx="28781" cy="28750"/>
            </a:xfrm>
            <a:custGeom>
              <a:avLst/>
              <a:gdLst/>
              <a:ahLst/>
              <a:cxnLst/>
              <a:rect l="l" t="t" r="r" b="b"/>
              <a:pathLst>
                <a:path w="934" h="933" extrusionOk="0">
                  <a:moveTo>
                    <a:pt x="467" y="1"/>
                  </a:moveTo>
                  <a:cubicBezTo>
                    <a:pt x="209" y="1"/>
                    <a:pt x="1" y="209"/>
                    <a:pt x="1" y="467"/>
                  </a:cubicBezTo>
                  <a:cubicBezTo>
                    <a:pt x="1" y="724"/>
                    <a:pt x="209" y="933"/>
                    <a:pt x="467" y="933"/>
                  </a:cubicBezTo>
                  <a:cubicBezTo>
                    <a:pt x="725" y="933"/>
                    <a:pt x="933" y="724"/>
                    <a:pt x="933" y="467"/>
                  </a:cubicBezTo>
                  <a:cubicBezTo>
                    <a:pt x="933" y="209"/>
                    <a:pt x="725"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0"/>
            <p:cNvSpPr/>
            <p:nvPr/>
          </p:nvSpPr>
          <p:spPr>
            <a:xfrm>
              <a:off x="1519562" y="99265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0"/>
            <p:cNvSpPr/>
            <p:nvPr/>
          </p:nvSpPr>
          <p:spPr>
            <a:xfrm>
              <a:off x="1449242" y="96883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0"/>
            <p:cNvSpPr/>
            <p:nvPr/>
          </p:nvSpPr>
          <p:spPr>
            <a:xfrm>
              <a:off x="1490842" y="796428"/>
              <a:ext cx="28750" cy="28781"/>
            </a:xfrm>
            <a:custGeom>
              <a:avLst/>
              <a:gdLst/>
              <a:ahLst/>
              <a:cxnLst/>
              <a:rect l="l" t="t" r="r" b="b"/>
              <a:pathLst>
                <a:path w="933" h="934" extrusionOk="0">
                  <a:moveTo>
                    <a:pt x="467" y="1"/>
                  </a:moveTo>
                  <a:cubicBezTo>
                    <a:pt x="209" y="1"/>
                    <a:pt x="0" y="209"/>
                    <a:pt x="0" y="467"/>
                  </a:cubicBezTo>
                  <a:cubicBezTo>
                    <a:pt x="0" y="724"/>
                    <a:pt x="209" y="933"/>
                    <a:pt x="467" y="933"/>
                  </a:cubicBezTo>
                  <a:cubicBezTo>
                    <a:pt x="724" y="933"/>
                    <a:pt x="933" y="724"/>
                    <a:pt x="933" y="467"/>
                  </a:cubicBezTo>
                  <a:cubicBezTo>
                    <a:pt x="933" y="209"/>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0"/>
            <p:cNvSpPr/>
            <p:nvPr/>
          </p:nvSpPr>
          <p:spPr>
            <a:xfrm>
              <a:off x="1437532" y="839169"/>
              <a:ext cx="28750" cy="28750"/>
            </a:xfrm>
            <a:custGeom>
              <a:avLst/>
              <a:gdLst/>
              <a:ahLst/>
              <a:cxnLst/>
              <a:rect l="l" t="t" r="r" b="b"/>
              <a:pathLst>
                <a:path w="933" h="933" extrusionOk="0">
                  <a:moveTo>
                    <a:pt x="467" y="0"/>
                  </a:moveTo>
                  <a:cubicBezTo>
                    <a:pt x="209" y="0"/>
                    <a:pt x="1" y="221"/>
                    <a:pt x="1" y="466"/>
                  </a:cubicBezTo>
                  <a:cubicBezTo>
                    <a:pt x="1" y="724"/>
                    <a:pt x="209" y="932"/>
                    <a:pt x="467" y="932"/>
                  </a:cubicBezTo>
                  <a:cubicBezTo>
                    <a:pt x="724" y="932"/>
                    <a:pt x="933" y="724"/>
                    <a:pt x="933" y="466"/>
                  </a:cubicBezTo>
                  <a:cubicBezTo>
                    <a:pt x="933" y="221"/>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0"/>
            <p:cNvSpPr/>
            <p:nvPr/>
          </p:nvSpPr>
          <p:spPr>
            <a:xfrm>
              <a:off x="1730151" y="917038"/>
              <a:ext cx="11741" cy="11741"/>
            </a:xfrm>
            <a:custGeom>
              <a:avLst/>
              <a:gdLst/>
              <a:ahLst/>
              <a:cxnLst/>
              <a:rect l="l" t="t" r="r" b="b"/>
              <a:pathLst>
                <a:path w="381" h="381" extrusionOk="0">
                  <a:moveTo>
                    <a:pt x="197" y="0"/>
                  </a:moveTo>
                  <a:cubicBezTo>
                    <a:pt x="86" y="0"/>
                    <a:pt x="1" y="86"/>
                    <a:pt x="1" y="184"/>
                  </a:cubicBezTo>
                  <a:cubicBezTo>
                    <a:pt x="1" y="295"/>
                    <a:pt x="86" y="381"/>
                    <a:pt x="197" y="381"/>
                  </a:cubicBezTo>
                  <a:cubicBezTo>
                    <a:pt x="295" y="381"/>
                    <a:pt x="381" y="295"/>
                    <a:pt x="381" y="184"/>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0"/>
            <p:cNvSpPr/>
            <p:nvPr/>
          </p:nvSpPr>
          <p:spPr>
            <a:xfrm>
              <a:off x="1633731" y="765798"/>
              <a:ext cx="11771" cy="11771"/>
            </a:xfrm>
            <a:custGeom>
              <a:avLst/>
              <a:gdLst/>
              <a:ahLst/>
              <a:cxnLst/>
              <a:rect l="l" t="t" r="r" b="b"/>
              <a:pathLst>
                <a:path w="382" h="382" extrusionOk="0">
                  <a:moveTo>
                    <a:pt x="197" y="1"/>
                  </a:moveTo>
                  <a:cubicBezTo>
                    <a:pt x="87" y="1"/>
                    <a:pt x="1" y="87"/>
                    <a:pt x="1" y="197"/>
                  </a:cubicBezTo>
                  <a:cubicBezTo>
                    <a:pt x="1" y="308"/>
                    <a:pt x="87" y="381"/>
                    <a:pt x="197" y="381"/>
                  </a:cubicBezTo>
                  <a:cubicBezTo>
                    <a:pt x="295" y="381"/>
                    <a:pt x="381" y="308"/>
                    <a:pt x="381" y="197"/>
                  </a:cubicBezTo>
                  <a:cubicBezTo>
                    <a:pt x="381" y="87"/>
                    <a:pt x="295" y="1"/>
                    <a:pt x="1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0"/>
            <p:cNvSpPr/>
            <p:nvPr/>
          </p:nvSpPr>
          <p:spPr>
            <a:xfrm>
              <a:off x="1499532" y="805118"/>
              <a:ext cx="11741" cy="11771"/>
            </a:xfrm>
            <a:custGeom>
              <a:avLst/>
              <a:gdLst/>
              <a:ahLst/>
              <a:cxnLst/>
              <a:rect l="l" t="t" r="r" b="b"/>
              <a:pathLst>
                <a:path w="381" h="382" extrusionOk="0">
                  <a:moveTo>
                    <a:pt x="185" y="1"/>
                  </a:moveTo>
                  <a:cubicBezTo>
                    <a:pt x="86" y="1"/>
                    <a:pt x="1" y="87"/>
                    <a:pt x="1" y="185"/>
                  </a:cubicBezTo>
                  <a:cubicBezTo>
                    <a:pt x="1" y="295"/>
                    <a:pt x="86" y="381"/>
                    <a:pt x="185" y="381"/>
                  </a:cubicBezTo>
                  <a:cubicBezTo>
                    <a:pt x="295" y="381"/>
                    <a:pt x="381" y="295"/>
                    <a:pt x="381" y="185"/>
                  </a:cubicBezTo>
                  <a:cubicBezTo>
                    <a:pt x="381" y="87"/>
                    <a:pt x="295" y="1"/>
                    <a:pt x="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0"/>
            <p:cNvSpPr/>
            <p:nvPr/>
          </p:nvSpPr>
          <p:spPr>
            <a:xfrm>
              <a:off x="1605012" y="994538"/>
              <a:ext cx="11741" cy="11741"/>
            </a:xfrm>
            <a:custGeom>
              <a:avLst/>
              <a:gdLst/>
              <a:ahLst/>
              <a:cxnLst/>
              <a:rect l="l" t="t" r="r" b="b"/>
              <a:pathLst>
                <a:path w="381" h="381" extrusionOk="0">
                  <a:moveTo>
                    <a:pt x="197" y="0"/>
                  </a:moveTo>
                  <a:cubicBezTo>
                    <a:pt x="86" y="0"/>
                    <a:pt x="1" y="86"/>
                    <a:pt x="1" y="197"/>
                  </a:cubicBezTo>
                  <a:cubicBezTo>
                    <a:pt x="1" y="307"/>
                    <a:pt x="86" y="381"/>
                    <a:pt x="197" y="381"/>
                  </a:cubicBezTo>
                  <a:cubicBezTo>
                    <a:pt x="295" y="381"/>
                    <a:pt x="381" y="307"/>
                    <a:pt x="381" y="197"/>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0"/>
            <p:cNvSpPr/>
            <p:nvPr/>
          </p:nvSpPr>
          <p:spPr>
            <a:xfrm>
              <a:off x="1457963" y="977528"/>
              <a:ext cx="11741" cy="11741"/>
            </a:xfrm>
            <a:custGeom>
              <a:avLst/>
              <a:gdLst/>
              <a:ahLst/>
              <a:cxnLst/>
              <a:rect l="l" t="t" r="r" b="b"/>
              <a:pathLst>
                <a:path w="381" h="381" extrusionOk="0">
                  <a:moveTo>
                    <a:pt x="184" y="0"/>
                  </a:moveTo>
                  <a:cubicBezTo>
                    <a:pt x="74" y="0"/>
                    <a:pt x="0" y="86"/>
                    <a:pt x="0" y="184"/>
                  </a:cubicBezTo>
                  <a:cubicBezTo>
                    <a:pt x="0" y="295"/>
                    <a:pt x="74" y="381"/>
                    <a:pt x="184" y="381"/>
                  </a:cubicBezTo>
                  <a:cubicBezTo>
                    <a:pt x="295" y="381"/>
                    <a:pt x="380" y="295"/>
                    <a:pt x="380" y="184"/>
                  </a:cubicBezTo>
                  <a:cubicBezTo>
                    <a:pt x="380" y="86"/>
                    <a:pt x="295" y="0"/>
                    <a:pt x="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0"/>
            <p:cNvSpPr/>
            <p:nvPr/>
          </p:nvSpPr>
          <p:spPr>
            <a:xfrm>
              <a:off x="1471182" y="818831"/>
              <a:ext cx="243500" cy="143598"/>
            </a:xfrm>
            <a:custGeom>
              <a:avLst/>
              <a:gdLst/>
              <a:ahLst/>
              <a:cxnLst/>
              <a:rect l="l" t="t" r="r" b="b"/>
              <a:pathLst>
                <a:path w="7902" h="4660" extrusionOk="0">
                  <a:moveTo>
                    <a:pt x="5633" y="211"/>
                  </a:moveTo>
                  <a:cubicBezTo>
                    <a:pt x="6618" y="211"/>
                    <a:pt x="7404" y="342"/>
                    <a:pt x="7668" y="390"/>
                  </a:cubicBezTo>
                  <a:cubicBezTo>
                    <a:pt x="7583" y="930"/>
                    <a:pt x="6994" y="3617"/>
                    <a:pt x="3988" y="4304"/>
                  </a:cubicBezTo>
                  <a:cubicBezTo>
                    <a:pt x="3538" y="4406"/>
                    <a:pt x="3140" y="4450"/>
                    <a:pt x="2787" y="4450"/>
                  </a:cubicBezTo>
                  <a:cubicBezTo>
                    <a:pt x="853" y="4450"/>
                    <a:pt x="304" y="3128"/>
                    <a:pt x="221" y="2868"/>
                  </a:cubicBezTo>
                  <a:cubicBezTo>
                    <a:pt x="1357" y="653"/>
                    <a:pt x="3827" y="211"/>
                    <a:pt x="5633" y="211"/>
                  </a:cubicBezTo>
                  <a:close/>
                  <a:moveTo>
                    <a:pt x="5645" y="0"/>
                  </a:moveTo>
                  <a:cubicBezTo>
                    <a:pt x="3773" y="0"/>
                    <a:pt x="1192" y="469"/>
                    <a:pt x="13" y="2819"/>
                  </a:cubicBezTo>
                  <a:cubicBezTo>
                    <a:pt x="0" y="2844"/>
                    <a:pt x="0" y="2868"/>
                    <a:pt x="0" y="2893"/>
                  </a:cubicBezTo>
                  <a:cubicBezTo>
                    <a:pt x="13" y="2917"/>
                    <a:pt x="540" y="4660"/>
                    <a:pt x="2798" y="4660"/>
                  </a:cubicBezTo>
                  <a:lnTo>
                    <a:pt x="2810" y="4660"/>
                  </a:lnTo>
                  <a:cubicBezTo>
                    <a:pt x="3166" y="4660"/>
                    <a:pt x="3571" y="4611"/>
                    <a:pt x="4037" y="4500"/>
                  </a:cubicBezTo>
                  <a:cubicBezTo>
                    <a:pt x="7509" y="3715"/>
                    <a:pt x="7889" y="353"/>
                    <a:pt x="7889" y="316"/>
                  </a:cubicBezTo>
                  <a:cubicBezTo>
                    <a:pt x="7901" y="267"/>
                    <a:pt x="7865" y="218"/>
                    <a:pt x="7816" y="206"/>
                  </a:cubicBezTo>
                  <a:cubicBezTo>
                    <a:pt x="7791" y="201"/>
                    <a:pt x="6870" y="0"/>
                    <a:pt x="56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0"/>
            <p:cNvSpPr/>
            <p:nvPr/>
          </p:nvSpPr>
          <p:spPr>
            <a:xfrm>
              <a:off x="976293" y="681858"/>
              <a:ext cx="329320" cy="104401"/>
            </a:xfrm>
            <a:custGeom>
              <a:avLst/>
              <a:gdLst/>
              <a:ahLst/>
              <a:cxnLst/>
              <a:rect l="l" t="t" r="r" b="b"/>
              <a:pathLst>
                <a:path w="10687" h="3388" extrusionOk="0">
                  <a:moveTo>
                    <a:pt x="3861" y="1"/>
                  </a:moveTo>
                  <a:cubicBezTo>
                    <a:pt x="3850" y="1"/>
                    <a:pt x="3839" y="1"/>
                    <a:pt x="3829" y="1"/>
                  </a:cubicBezTo>
                  <a:cubicBezTo>
                    <a:pt x="2540" y="38"/>
                    <a:pt x="2651" y="2197"/>
                    <a:pt x="2651" y="2197"/>
                  </a:cubicBezTo>
                  <a:cubicBezTo>
                    <a:pt x="2651" y="2197"/>
                    <a:pt x="2274" y="177"/>
                    <a:pt x="1234" y="177"/>
                  </a:cubicBezTo>
                  <a:cubicBezTo>
                    <a:pt x="1196" y="177"/>
                    <a:pt x="1157" y="180"/>
                    <a:pt x="1117" y="185"/>
                  </a:cubicBezTo>
                  <a:cubicBezTo>
                    <a:pt x="1" y="357"/>
                    <a:pt x="136" y="2467"/>
                    <a:pt x="136" y="2467"/>
                  </a:cubicBezTo>
                  <a:cubicBezTo>
                    <a:pt x="136" y="2467"/>
                    <a:pt x="860" y="3387"/>
                    <a:pt x="2050" y="3387"/>
                  </a:cubicBezTo>
                  <a:cubicBezTo>
                    <a:pt x="3240" y="3387"/>
                    <a:pt x="9926" y="3203"/>
                    <a:pt x="9926" y="3203"/>
                  </a:cubicBezTo>
                  <a:cubicBezTo>
                    <a:pt x="9926" y="3203"/>
                    <a:pt x="10687" y="897"/>
                    <a:pt x="9288" y="615"/>
                  </a:cubicBezTo>
                  <a:cubicBezTo>
                    <a:pt x="9198" y="596"/>
                    <a:pt x="9112" y="587"/>
                    <a:pt x="9030" y="587"/>
                  </a:cubicBezTo>
                  <a:cubicBezTo>
                    <a:pt x="8034" y="587"/>
                    <a:pt x="7707" y="1913"/>
                    <a:pt x="7628" y="2338"/>
                  </a:cubicBezTo>
                  <a:lnTo>
                    <a:pt x="7628" y="2338"/>
                  </a:lnTo>
                  <a:cubicBezTo>
                    <a:pt x="7696" y="1863"/>
                    <a:pt x="7835" y="232"/>
                    <a:pt x="6589" y="75"/>
                  </a:cubicBezTo>
                  <a:cubicBezTo>
                    <a:pt x="6539" y="69"/>
                    <a:pt x="6490" y="65"/>
                    <a:pt x="6444" y="65"/>
                  </a:cubicBezTo>
                  <a:cubicBezTo>
                    <a:pt x="5224" y="65"/>
                    <a:pt x="5178" y="2148"/>
                    <a:pt x="5178" y="2148"/>
                  </a:cubicBezTo>
                  <a:cubicBezTo>
                    <a:pt x="5178" y="2148"/>
                    <a:pt x="5118" y="1"/>
                    <a:pt x="3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0"/>
            <p:cNvSpPr/>
            <p:nvPr/>
          </p:nvSpPr>
          <p:spPr>
            <a:xfrm>
              <a:off x="991793" y="705709"/>
              <a:ext cx="52201" cy="59011"/>
            </a:xfrm>
            <a:custGeom>
              <a:avLst/>
              <a:gdLst/>
              <a:ahLst/>
              <a:cxnLst/>
              <a:rect l="l" t="t" r="r" b="b"/>
              <a:pathLst>
                <a:path w="1694" h="1915" extrusionOk="0">
                  <a:moveTo>
                    <a:pt x="700" y="0"/>
                  </a:moveTo>
                  <a:cubicBezTo>
                    <a:pt x="38" y="25"/>
                    <a:pt x="1" y="1632"/>
                    <a:pt x="1" y="1804"/>
                  </a:cubicBezTo>
                  <a:cubicBezTo>
                    <a:pt x="1" y="1865"/>
                    <a:pt x="50" y="1914"/>
                    <a:pt x="99" y="1914"/>
                  </a:cubicBezTo>
                  <a:lnTo>
                    <a:pt x="111" y="1914"/>
                  </a:lnTo>
                  <a:cubicBezTo>
                    <a:pt x="160" y="1914"/>
                    <a:pt x="209" y="1865"/>
                    <a:pt x="209" y="1816"/>
                  </a:cubicBezTo>
                  <a:cubicBezTo>
                    <a:pt x="222" y="1288"/>
                    <a:pt x="344" y="221"/>
                    <a:pt x="700" y="209"/>
                  </a:cubicBezTo>
                  <a:lnTo>
                    <a:pt x="712" y="209"/>
                  </a:lnTo>
                  <a:cubicBezTo>
                    <a:pt x="1105" y="209"/>
                    <a:pt x="1412" y="1178"/>
                    <a:pt x="1485" y="1521"/>
                  </a:cubicBezTo>
                  <a:cubicBezTo>
                    <a:pt x="1496" y="1564"/>
                    <a:pt x="1534" y="1597"/>
                    <a:pt x="1584" y="1597"/>
                  </a:cubicBezTo>
                  <a:cubicBezTo>
                    <a:pt x="1592" y="1597"/>
                    <a:pt x="1600" y="1597"/>
                    <a:pt x="1608" y="1595"/>
                  </a:cubicBezTo>
                  <a:cubicBezTo>
                    <a:pt x="1669" y="1583"/>
                    <a:pt x="1694" y="1534"/>
                    <a:pt x="1682" y="1472"/>
                  </a:cubicBezTo>
                  <a:cubicBezTo>
                    <a:pt x="1657" y="1325"/>
                    <a:pt x="1338" y="0"/>
                    <a:pt x="7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0"/>
            <p:cNvSpPr/>
            <p:nvPr/>
          </p:nvSpPr>
          <p:spPr>
            <a:xfrm>
              <a:off x="1070433" y="698128"/>
              <a:ext cx="52971" cy="57871"/>
            </a:xfrm>
            <a:custGeom>
              <a:avLst/>
              <a:gdLst/>
              <a:ahLst/>
              <a:cxnLst/>
              <a:rect l="l" t="t" r="r" b="b"/>
              <a:pathLst>
                <a:path w="1719" h="1878" extrusionOk="0">
                  <a:moveTo>
                    <a:pt x="786" y="1"/>
                  </a:moveTo>
                  <a:cubicBezTo>
                    <a:pt x="148" y="1"/>
                    <a:pt x="13" y="1583"/>
                    <a:pt x="1" y="1767"/>
                  </a:cubicBezTo>
                  <a:cubicBezTo>
                    <a:pt x="1" y="1829"/>
                    <a:pt x="37" y="1878"/>
                    <a:pt x="99" y="1878"/>
                  </a:cubicBezTo>
                  <a:lnTo>
                    <a:pt x="111" y="1878"/>
                  </a:lnTo>
                  <a:cubicBezTo>
                    <a:pt x="160" y="1878"/>
                    <a:pt x="209" y="1841"/>
                    <a:pt x="209" y="1780"/>
                  </a:cubicBezTo>
                  <a:cubicBezTo>
                    <a:pt x="246" y="1264"/>
                    <a:pt x="430" y="209"/>
                    <a:pt x="786" y="209"/>
                  </a:cubicBezTo>
                  <a:lnTo>
                    <a:pt x="798" y="209"/>
                  </a:lnTo>
                  <a:cubicBezTo>
                    <a:pt x="1191" y="222"/>
                    <a:pt x="1436" y="1215"/>
                    <a:pt x="1497" y="1559"/>
                  </a:cubicBezTo>
                  <a:cubicBezTo>
                    <a:pt x="1508" y="1612"/>
                    <a:pt x="1547" y="1647"/>
                    <a:pt x="1597" y="1647"/>
                  </a:cubicBezTo>
                  <a:cubicBezTo>
                    <a:pt x="1604" y="1647"/>
                    <a:pt x="1612" y="1646"/>
                    <a:pt x="1620" y="1645"/>
                  </a:cubicBezTo>
                  <a:cubicBezTo>
                    <a:pt x="1669" y="1645"/>
                    <a:pt x="1718" y="1583"/>
                    <a:pt x="1706" y="1534"/>
                  </a:cubicBezTo>
                  <a:cubicBezTo>
                    <a:pt x="1681" y="1375"/>
                    <a:pt x="1448" y="25"/>
                    <a:pt x="7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0"/>
            <p:cNvSpPr/>
            <p:nvPr/>
          </p:nvSpPr>
          <p:spPr>
            <a:xfrm>
              <a:off x="1144543" y="699823"/>
              <a:ext cx="53711" cy="54666"/>
            </a:xfrm>
            <a:custGeom>
              <a:avLst/>
              <a:gdLst/>
              <a:ahLst/>
              <a:cxnLst/>
              <a:rect l="l" t="t" r="r" b="b"/>
              <a:pathLst>
                <a:path w="1743" h="1774" extrusionOk="0">
                  <a:moveTo>
                    <a:pt x="1021" y="0"/>
                  </a:moveTo>
                  <a:cubicBezTo>
                    <a:pt x="425" y="0"/>
                    <a:pt x="60" y="1450"/>
                    <a:pt x="25" y="1627"/>
                  </a:cubicBezTo>
                  <a:cubicBezTo>
                    <a:pt x="0" y="1676"/>
                    <a:pt x="37" y="1737"/>
                    <a:pt x="98" y="1749"/>
                  </a:cubicBezTo>
                  <a:cubicBezTo>
                    <a:pt x="107" y="1751"/>
                    <a:pt x="114" y="1752"/>
                    <a:pt x="122" y="1752"/>
                  </a:cubicBezTo>
                  <a:cubicBezTo>
                    <a:pt x="172" y="1752"/>
                    <a:pt x="210" y="1718"/>
                    <a:pt x="221" y="1676"/>
                  </a:cubicBezTo>
                  <a:cubicBezTo>
                    <a:pt x="340" y="1187"/>
                    <a:pt x="679" y="213"/>
                    <a:pt x="1024" y="213"/>
                  </a:cubicBezTo>
                  <a:cubicBezTo>
                    <a:pt x="1035" y="213"/>
                    <a:pt x="1045" y="214"/>
                    <a:pt x="1055" y="216"/>
                  </a:cubicBezTo>
                  <a:cubicBezTo>
                    <a:pt x="1448" y="289"/>
                    <a:pt x="1534" y="1308"/>
                    <a:pt x="1534" y="1663"/>
                  </a:cubicBezTo>
                  <a:cubicBezTo>
                    <a:pt x="1534" y="1725"/>
                    <a:pt x="1571" y="1774"/>
                    <a:pt x="1632" y="1774"/>
                  </a:cubicBezTo>
                  <a:cubicBezTo>
                    <a:pt x="1693" y="1774"/>
                    <a:pt x="1742" y="1725"/>
                    <a:pt x="1742" y="1663"/>
                  </a:cubicBezTo>
                  <a:cubicBezTo>
                    <a:pt x="1742" y="1504"/>
                    <a:pt x="1730" y="130"/>
                    <a:pt x="1092" y="7"/>
                  </a:cubicBezTo>
                  <a:cubicBezTo>
                    <a:pt x="1068" y="2"/>
                    <a:pt x="1044"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0"/>
            <p:cNvSpPr/>
            <p:nvPr/>
          </p:nvSpPr>
          <p:spPr>
            <a:xfrm>
              <a:off x="1219763" y="714768"/>
              <a:ext cx="60921" cy="57131"/>
            </a:xfrm>
            <a:custGeom>
              <a:avLst/>
              <a:gdLst/>
              <a:ahLst/>
              <a:cxnLst/>
              <a:rect l="l" t="t" r="r" b="b"/>
              <a:pathLst>
                <a:path w="1977" h="1854" extrusionOk="0">
                  <a:moveTo>
                    <a:pt x="1240" y="0"/>
                  </a:moveTo>
                  <a:cubicBezTo>
                    <a:pt x="668" y="0"/>
                    <a:pt x="94" y="1276"/>
                    <a:pt x="25" y="1424"/>
                  </a:cubicBezTo>
                  <a:cubicBezTo>
                    <a:pt x="1" y="1485"/>
                    <a:pt x="25" y="1546"/>
                    <a:pt x="87" y="1559"/>
                  </a:cubicBezTo>
                  <a:cubicBezTo>
                    <a:pt x="100" y="1565"/>
                    <a:pt x="114" y="1568"/>
                    <a:pt x="128" y="1568"/>
                  </a:cubicBezTo>
                  <a:cubicBezTo>
                    <a:pt x="166" y="1568"/>
                    <a:pt x="204" y="1546"/>
                    <a:pt x="222" y="1510"/>
                  </a:cubicBezTo>
                  <a:cubicBezTo>
                    <a:pt x="418" y="1060"/>
                    <a:pt x="895" y="210"/>
                    <a:pt x="1237" y="210"/>
                  </a:cubicBezTo>
                  <a:cubicBezTo>
                    <a:pt x="1259" y="210"/>
                    <a:pt x="1280" y="214"/>
                    <a:pt x="1301" y="221"/>
                  </a:cubicBezTo>
                  <a:cubicBezTo>
                    <a:pt x="1669" y="369"/>
                    <a:pt x="1571" y="1387"/>
                    <a:pt x="1510" y="1730"/>
                  </a:cubicBezTo>
                  <a:cubicBezTo>
                    <a:pt x="1498" y="1792"/>
                    <a:pt x="1534" y="1841"/>
                    <a:pt x="1596" y="1853"/>
                  </a:cubicBezTo>
                  <a:lnTo>
                    <a:pt x="1608" y="1853"/>
                  </a:lnTo>
                  <a:cubicBezTo>
                    <a:pt x="1657" y="1853"/>
                    <a:pt x="1706" y="1816"/>
                    <a:pt x="1718" y="1767"/>
                  </a:cubicBezTo>
                  <a:cubicBezTo>
                    <a:pt x="1743" y="1620"/>
                    <a:pt x="1976" y="258"/>
                    <a:pt x="1375" y="25"/>
                  </a:cubicBezTo>
                  <a:cubicBezTo>
                    <a:pt x="1330" y="8"/>
                    <a:pt x="1285" y="0"/>
                    <a:pt x="1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0"/>
            <p:cNvSpPr/>
            <p:nvPr/>
          </p:nvSpPr>
          <p:spPr>
            <a:xfrm>
              <a:off x="1040204" y="792823"/>
              <a:ext cx="337239" cy="195367"/>
            </a:xfrm>
            <a:custGeom>
              <a:avLst/>
              <a:gdLst/>
              <a:ahLst/>
              <a:cxnLst/>
              <a:rect l="l" t="t" r="r" b="b"/>
              <a:pathLst>
                <a:path w="10944" h="6340" extrusionOk="0">
                  <a:moveTo>
                    <a:pt x="3928" y="949"/>
                  </a:moveTo>
                  <a:cubicBezTo>
                    <a:pt x="5765" y="949"/>
                    <a:pt x="8278" y="1413"/>
                    <a:pt x="9435" y="3712"/>
                  </a:cubicBezTo>
                  <a:cubicBezTo>
                    <a:pt x="9435" y="3712"/>
                    <a:pt x="8955" y="5397"/>
                    <a:pt x="6758" y="5397"/>
                  </a:cubicBezTo>
                  <a:cubicBezTo>
                    <a:pt x="6398" y="5397"/>
                    <a:pt x="5991" y="5351"/>
                    <a:pt x="5533" y="5246"/>
                  </a:cubicBezTo>
                  <a:cubicBezTo>
                    <a:pt x="2086" y="4461"/>
                    <a:pt x="1755" y="1160"/>
                    <a:pt x="1755" y="1160"/>
                  </a:cubicBezTo>
                  <a:cubicBezTo>
                    <a:pt x="1755" y="1160"/>
                    <a:pt x="2687" y="949"/>
                    <a:pt x="3928" y="949"/>
                  </a:cubicBezTo>
                  <a:close/>
                  <a:moveTo>
                    <a:pt x="3099" y="0"/>
                  </a:moveTo>
                  <a:cubicBezTo>
                    <a:pt x="1331" y="0"/>
                    <a:pt x="0" y="302"/>
                    <a:pt x="0" y="302"/>
                  </a:cubicBezTo>
                  <a:cubicBezTo>
                    <a:pt x="0" y="302"/>
                    <a:pt x="479" y="5001"/>
                    <a:pt x="5386" y="6129"/>
                  </a:cubicBezTo>
                  <a:cubicBezTo>
                    <a:pt x="6030" y="6277"/>
                    <a:pt x="6603" y="6340"/>
                    <a:pt x="7111" y="6340"/>
                  </a:cubicBezTo>
                  <a:cubicBezTo>
                    <a:pt x="10245" y="6340"/>
                    <a:pt x="10944" y="3933"/>
                    <a:pt x="10944" y="3933"/>
                  </a:cubicBezTo>
                  <a:lnTo>
                    <a:pt x="10932" y="3933"/>
                  </a:lnTo>
                  <a:cubicBezTo>
                    <a:pt x="9291" y="660"/>
                    <a:pt x="5716" y="0"/>
                    <a:pt x="30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0"/>
            <p:cNvSpPr/>
            <p:nvPr/>
          </p:nvSpPr>
          <p:spPr>
            <a:xfrm>
              <a:off x="966463" y="737325"/>
              <a:ext cx="456370" cy="308397"/>
            </a:xfrm>
            <a:custGeom>
              <a:avLst/>
              <a:gdLst/>
              <a:ahLst/>
              <a:cxnLst/>
              <a:rect l="l" t="t" r="r" b="b"/>
              <a:pathLst>
                <a:path w="14810" h="10008" extrusionOk="0">
                  <a:moveTo>
                    <a:pt x="6231" y="2213"/>
                  </a:moveTo>
                  <a:cubicBezTo>
                    <a:pt x="8370" y="2213"/>
                    <a:pt x="11171" y="2800"/>
                    <a:pt x="12368" y="5599"/>
                  </a:cubicBezTo>
                  <a:cubicBezTo>
                    <a:pt x="12368" y="5599"/>
                    <a:pt x="11876" y="7613"/>
                    <a:pt x="9124" y="7613"/>
                  </a:cubicBezTo>
                  <a:cubicBezTo>
                    <a:pt x="8712" y="7613"/>
                    <a:pt x="8249" y="7568"/>
                    <a:pt x="7730" y="7464"/>
                  </a:cubicBezTo>
                  <a:cubicBezTo>
                    <a:pt x="3730" y="6654"/>
                    <a:pt x="3485" y="2520"/>
                    <a:pt x="3485" y="2520"/>
                  </a:cubicBezTo>
                  <a:cubicBezTo>
                    <a:pt x="3485" y="2520"/>
                    <a:pt x="4685" y="2213"/>
                    <a:pt x="6231" y="2213"/>
                  </a:cubicBezTo>
                  <a:close/>
                  <a:moveTo>
                    <a:pt x="5247" y="0"/>
                  </a:moveTo>
                  <a:cubicBezTo>
                    <a:pt x="2578" y="0"/>
                    <a:pt x="455" y="667"/>
                    <a:pt x="455" y="667"/>
                  </a:cubicBezTo>
                  <a:cubicBezTo>
                    <a:pt x="455" y="667"/>
                    <a:pt x="1" y="8274"/>
                    <a:pt x="7387" y="9795"/>
                  </a:cubicBezTo>
                  <a:cubicBezTo>
                    <a:pt x="8107" y="9942"/>
                    <a:pt x="8759" y="10008"/>
                    <a:pt x="9349" y="10008"/>
                  </a:cubicBezTo>
                  <a:cubicBezTo>
                    <a:pt x="14026" y="10008"/>
                    <a:pt x="14809" y="5906"/>
                    <a:pt x="14809" y="5906"/>
                  </a:cubicBezTo>
                  <a:cubicBezTo>
                    <a:pt x="12877" y="1068"/>
                    <a:pt x="8625" y="0"/>
                    <a:pt x="5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0"/>
            <p:cNvSpPr/>
            <p:nvPr/>
          </p:nvSpPr>
          <p:spPr>
            <a:xfrm>
              <a:off x="999744" y="767709"/>
              <a:ext cx="52971" cy="52940"/>
            </a:xfrm>
            <a:custGeom>
              <a:avLst/>
              <a:gdLst/>
              <a:ahLst/>
              <a:cxnLst/>
              <a:rect l="l" t="t" r="r" b="b"/>
              <a:pathLst>
                <a:path w="1719" h="1718" extrusionOk="0">
                  <a:moveTo>
                    <a:pt x="859" y="0"/>
                  </a:moveTo>
                  <a:cubicBezTo>
                    <a:pt x="381" y="0"/>
                    <a:pt x="0" y="381"/>
                    <a:pt x="0" y="859"/>
                  </a:cubicBezTo>
                  <a:cubicBezTo>
                    <a:pt x="0" y="1325"/>
                    <a:pt x="381" y="1718"/>
                    <a:pt x="859" y="1718"/>
                  </a:cubicBezTo>
                  <a:cubicBezTo>
                    <a:pt x="1325" y="1718"/>
                    <a:pt x="1718" y="1325"/>
                    <a:pt x="1718" y="859"/>
                  </a:cubicBezTo>
                  <a:cubicBezTo>
                    <a:pt x="1718" y="381"/>
                    <a:pt x="1325" y="0"/>
                    <a:pt x="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0"/>
            <p:cNvSpPr/>
            <p:nvPr/>
          </p:nvSpPr>
          <p:spPr>
            <a:xfrm>
              <a:off x="1079893" y="757478"/>
              <a:ext cx="28750" cy="28781"/>
            </a:xfrm>
            <a:custGeom>
              <a:avLst/>
              <a:gdLst/>
              <a:ahLst/>
              <a:cxnLst/>
              <a:rect l="l" t="t" r="r" b="b"/>
              <a:pathLst>
                <a:path w="933" h="934" extrusionOk="0">
                  <a:moveTo>
                    <a:pt x="467" y="1"/>
                  </a:moveTo>
                  <a:cubicBezTo>
                    <a:pt x="209" y="1"/>
                    <a:pt x="0" y="210"/>
                    <a:pt x="0" y="467"/>
                  </a:cubicBezTo>
                  <a:cubicBezTo>
                    <a:pt x="0" y="725"/>
                    <a:pt x="209" y="933"/>
                    <a:pt x="467" y="933"/>
                  </a:cubicBezTo>
                  <a:cubicBezTo>
                    <a:pt x="724" y="933"/>
                    <a:pt x="933" y="725"/>
                    <a:pt x="933" y="467"/>
                  </a:cubicBezTo>
                  <a:cubicBezTo>
                    <a:pt x="933" y="210"/>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0"/>
            <p:cNvSpPr/>
            <p:nvPr/>
          </p:nvSpPr>
          <p:spPr>
            <a:xfrm>
              <a:off x="1026214" y="847458"/>
              <a:ext cx="28750" cy="28781"/>
            </a:xfrm>
            <a:custGeom>
              <a:avLst/>
              <a:gdLst/>
              <a:ahLst/>
              <a:cxnLst/>
              <a:rect l="l" t="t" r="r" b="b"/>
              <a:pathLst>
                <a:path w="933" h="934" extrusionOk="0">
                  <a:moveTo>
                    <a:pt x="466" y="1"/>
                  </a:moveTo>
                  <a:cubicBezTo>
                    <a:pt x="209" y="1"/>
                    <a:pt x="0" y="209"/>
                    <a:pt x="0" y="467"/>
                  </a:cubicBezTo>
                  <a:cubicBezTo>
                    <a:pt x="0" y="725"/>
                    <a:pt x="209" y="933"/>
                    <a:pt x="466" y="933"/>
                  </a:cubicBezTo>
                  <a:cubicBezTo>
                    <a:pt x="724" y="933"/>
                    <a:pt x="933" y="725"/>
                    <a:pt x="933" y="467"/>
                  </a:cubicBezTo>
                  <a:cubicBezTo>
                    <a:pt x="933" y="209"/>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0"/>
            <p:cNvSpPr/>
            <p:nvPr/>
          </p:nvSpPr>
          <p:spPr>
            <a:xfrm>
              <a:off x="1054933" y="90834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0"/>
            <p:cNvSpPr/>
            <p:nvPr/>
          </p:nvSpPr>
          <p:spPr>
            <a:xfrm>
              <a:off x="1108613" y="954448"/>
              <a:ext cx="28781" cy="28781"/>
            </a:xfrm>
            <a:custGeom>
              <a:avLst/>
              <a:gdLst/>
              <a:ahLst/>
              <a:cxnLst/>
              <a:rect l="l" t="t" r="r" b="b"/>
              <a:pathLst>
                <a:path w="934" h="934" extrusionOk="0">
                  <a:moveTo>
                    <a:pt x="467" y="1"/>
                  </a:moveTo>
                  <a:cubicBezTo>
                    <a:pt x="209" y="1"/>
                    <a:pt x="1" y="210"/>
                    <a:pt x="1" y="467"/>
                  </a:cubicBezTo>
                  <a:cubicBezTo>
                    <a:pt x="1" y="725"/>
                    <a:pt x="209" y="933"/>
                    <a:pt x="467" y="933"/>
                  </a:cubicBezTo>
                  <a:cubicBezTo>
                    <a:pt x="725" y="933"/>
                    <a:pt x="933" y="725"/>
                    <a:pt x="933" y="467"/>
                  </a:cubicBezTo>
                  <a:cubicBezTo>
                    <a:pt x="933" y="210"/>
                    <a:pt x="725"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0"/>
            <p:cNvSpPr/>
            <p:nvPr/>
          </p:nvSpPr>
          <p:spPr>
            <a:xfrm>
              <a:off x="1151353" y="757478"/>
              <a:ext cx="28750" cy="28781"/>
            </a:xfrm>
            <a:custGeom>
              <a:avLst/>
              <a:gdLst/>
              <a:ahLst/>
              <a:cxnLst/>
              <a:rect l="l" t="t" r="r" b="b"/>
              <a:pathLst>
                <a:path w="933" h="934" extrusionOk="0">
                  <a:moveTo>
                    <a:pt x="466" y="1"/>
                  </a:moveTo>
                  <a:cubicBezTo>
                    <a:pt x="209" y="1"/>
                    <a:pt x="0" y="210"/>
                    <a:pt x="0" y="467"/>
                  </a:cubicBezTo>
                  <a:cubicBezTo>
                    <a:pt x="0" y="725"/>
                    <a:pt x="209" y="933"/>
                    <a:pt x="466" y="933"/>
                  </a:cubicBezTo>
                  <a:cubicBezTo>
                    <a:pt x="724" y="933"/>
                    <a:pt x="933" y="725"/>
                    <a:pt x="933" y="467"/>
                  </a:cubicBezTo>
                  <a:cubicBezTo>
                    <a:pt x="933" y="210"/>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0"/>
            <p:cNvSpPr/>
            <p:nvPr/>
          </p:nvSpPr>
          <p:spPr>
            <a:xfrm>
              <a:off x="1219393" y="767709"/>
              <a:ext cx="28750" cy="28750"/>
            </a:xfrm>
            <a:custGeom>
              <a:avLst/>
              <a:gdLst/>
              <a:ahLst/>
              <a:cxnLst/>
              <a:rect l="l" t="t" r="r" b="b"/>
              <a:pathLst>
                <a:path w="933" h="933" extrusionOk="0">
                  <a:moveTo>
                    <a:pt x="467" y="0"/>
                  </a:moveTo>
                  <a:cubicBezTo>
                    <a:pt x="209" y="0"/>
                    <a:pt x="1" y="209"/>
                    <a:pt x="1" y="466"/>
                  </a:cubicBezTo>
                  <a:cubicBezTo>
                    <a:pt x="1"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0"/>
            <p:cNvSpPr/>
            <p:nvPr/>
          </p:nvSpPr>
          <p:spPr>
            <a:xfrm>
              <a:off x="1180073" y="986218"/>
              <a:ext cx="28750" cy="28750"/>
            </a:xfrm>
            <a:custGeom>
              <a:avLst/>
              <a:gdLst/>
              <a:ahLst/>
              <a:cxnLst/>
              <a:rect l="l" t="t" r="r" b="b"/>
              <a:pathLst>
                <a:path w="933" h="933" extrusionOk="0">
                  <a:moveTo>
                    <a:pt x="467" y="1"/>
                  </a:moveTo>
                  <a:cubicBezTo>
                    <a:pt x="209" y="1"/>
                    <a:pt x="1" y="209"/>
                    <a:pt x="1" y="467"/>
                  </a:cubicBezTo>
                  <a:cubicBezTo>
                    <a:pt x="1" y="724"/>
                    <a:pt x="209" y="933"/>
                    <a:pt x="467" y="933"/>
                  </a:cubicBezTo>
                  <a:cubicBezTo>
                    <a:pt x="724" y="933"/>
                    <a:pt x="933" y="724"/>
                    <a:pt x="933" y="467"/>
                  </a:cubicBezTo>
                  <a:cubicBezTo>
                    <a:pt x="933" y="209"/>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0"/>
            <p:cNvSpPr/>
            <p:nvPr/>
          </p:nvSpPr>
          <p:spPr>
            <a:xfrm>
              <a:off x="1256833" y="992658"/>
              <a:ext cx="28750" cy="28750"/>
            </a:xfrm>
            <a:custGeom>
              <a:avLst/>
              <a:gdLst/>
              <a:ahLst/>
              <a:cxnLst/>
              <a:rect l="l" t="t" r="r" b="b"/>
              <a:pathLst>
                <a:path w="933" h="933" extrusionOk="0">
                  <a:moveTo>
                    <a:pt x="466" y="0"/>
                  </a:moveTo>
                  <a:cubicBezTo>
                    <a:pt x="209" y="0"/>
                    <a:pt x="0" y="209"/>
                    <a:pt x="0" y="466"/>
                  </a:cubicBezTo>
                  <a:cubicBezTo>
                    <a:pt x="0" y="724"/>
                    <a:pt x="209" y="933"/>
                    <a:pt x="466" y="933"/>
                  </a:cubicBezTo>
                  <a:cubicBezTo>
                    <a:pt x="724" y="933"/>
                    <a:pt x="933" y="724"/>
                    <a:pt x="933" y="466"/>
                  </a:cubicBezTo>
                  <a:cubicBezTo>
                    <a:pt x="933" y="209"/>
                    <a:pt x="724" y="0"/>
                    <a:pt x="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0"/>
            <p:cNvSpPr/>
            <p:nvPr/>
          </p:nvSpPr>
          <p:spPr>
            <a:xfrm>
              <a:off x="1327523" y="968838"/>
              <a:ext cx="28750" cy="28750"/>
            </a:xfrm>
            <a:custGeom>
              <a:avLst/>
              <a:gdLst/>
              <a:ahLst/>
              <a:cxnLst/>
              <a:rect l="l" t="t" r="r" b="b"/>
              <a:pathLst>
                <a:path w="933" h="933" extrusionOk="0">
                  <a:moveTo>
                    <a:pt x="467" y="0"/>
                  </a:moveTo>
                  <a:cubicBezTo>
                    <a:pt x="209" y="0"/>
                    <a:pt x="0" y="209"/>
                    <a:pt x="0" y="466"/>
                  </a:cubicBezTo>
                  <a:cubicBezTo>
                    <a:pt x="0"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0"/>
            <p:cNvSpPr/>
            <p:nvPr/>
          </p:nvSpPr>
          <p:spPr>
            <a:xfrm>
              <a:off x="1285553" y="796428"/>
              <a:ext cx="28750" cy="28781"/>
            </a:xfrm>
            <a:custGeom>
              <a:avLst/>
              <a:gdLst/>
              <a:ahLst/>
              <a:cxnLst/>
              <a:rect l="l" t="t" r="r" b="b"/>
              <a:pathLst>
                <a:path w="933" h="934" extrusionOk="0">
                  <a:moveTo>
                    <a:pt x="467" y="1"/>
                  </a:moveTo>
                  <a:cubicBezTo>
                    <a:pt x="209" y="1"/>
                    <a:pt x="1" y="209"/>
                    <a:pt x="1" y="467"/>
                  </a:cubicBezTo>
                  <a:cubicBezTo>
                    <a:pt x="1" y="724"/>
                    <a:pt x="209" y="933"/>
                    <a:pt x="467" y="933"/>
                  </a:cubicBezTo>
                  <a:cubicBezTo>
                    <a:pt x="724" y="933"/>
                    <a:pt x="933" y="724"/>
                    <a:pt x="933" y="467"/>
                  </a:cubicBezTo>
                  <a:cubicBezTo>
                    <a:pt x="933" y="209"/>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0"/>
            <p:cNvSpPr/>
            <p:nvPr/>
          </p:nvSpPr>
          <p:spPr>
            <a:xfrm>
              <a:off x="1339232" y="83953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0"/>
            <p:cNvSpPr/>
            <p:nvPr/>
          </p:nvSpPr>
          <p:spPr>
            <a:xfrm>
              <a:off x="1063253" y="917038"/>
              <a:ext cx="11741" cy="11741"/>
            </a:xfrm>
            <a:custGeom>
              <a:avLst/>
              <a:gdLst/>
              <a:ahLst/>
              <a:cxnLst/>
              <a:rect l="l" t="t" r="r" b="b"/>
              <a:pathLst>
                <a:path w="381" h="381" extrusionOk="0">
                  <a:moveTo>
                    <a:pt x="197" y="0"/>
                  </a:moveTo>
                  <a:cubicBezTo>
                    <a:pt x="86" y="0"/>
                    <a:pt x="1" y="86"/>
                    <a:pt x="1" y="184"/>
                  </a:cubicBezTo>
                  <a:cubicBezTo>
                    <a:pt x="1" y="295"/>
                    <a:pt x="86" y="381"/>
                    <a:pt x="197" y="381"/>
                  </a:cubicBezTo>
                  <a:cubicBezTo>
                    <a:pt x="295" y="381"/>
                    <a:pt x="381" y="295"/>
                    <a:pt x="381" y="184"/>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0"/>
            <p:cNvSpPr/>
            <p:nvPr/>
          </p:nvSpPr>
          <p:spPr>
            <a:xfrm>
              <a:off x="1159673" y="765798"/>
              <a:ext cx="11741" cy="11771"/>
            </a:xfrm>
            <a:custGeom>
              <a:avLst/>
              <a:gdLst/>
              <a:ahLst/>
              <a:cxnLst/>
              <a:rect l="l" t="t" r="r" b="b"/>
              <a:pathLst>
                <a:path w="381" h="382" extrusionOk="0">
                  <a:moveTo>
                    <a:pt x="196" y="1"/>
                  </a:moveTo>
                  <a:cubicBezTo>
                    <a:pt x="86" y="1"/>
                    <a:pt x="0" y="87"/>
                    <a:pt x="0" y="197"/>
                  </a:cubicBezTo>
                  <a:cubicBezTo>
                    <a:pt x="0" y="308"/>
                    <a:pt x="86" y="381"/>
                    <a:pt x="196" y="381"/>
                  </a:cubicBezTo>
                  <a:cubicBezTo>
                    <a:pt x="295" y="381"/>
                    <a:pt x="380" y="308"/>
                    <a:pt x="380" y="197"/>
                  </a:cubicBezTo>
                  <a:cubicBezTo>
                    <a:pt x="380" y="87"/>
                    <a:pt x="295" y="1"/>
                    <a:pt x="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0"/>
            <p:cNvSpPr/>
            <p:nvPr/>
          </p:nvSpPr>
          <p:spPr>
            <a:xfrm>
              <a:off x="1294242" y="805118"/>
              <a:ext cx="11771" cy="11771"/>
            </a:xfrm>
            <a:custGeom>
              <a:avLst/>
              <a:gdLst/>
              <a:ahLst/>
              <a:cxnLst/>
              <a:rect l="l" t="t" r="r" b="b"/>
              <a:pathLst>
                <a:path w="382" h="382" extrusionOk="0">
                  <a:moveTo>
                    <a:pt x="185" y="1"/>
                  </a:moveTo>
                  <a:cubicBezTo>
                    <a:pt x="87" y="1"/>
                    <a:pt x="1" y="87"/>
                    <a:pt x="1" y="185"/>
                  </a:cubicBezTo>
                  <a:cubicBezTo>
                    <a:pt x="1" y="295"/>
                    <a:pt x="87" y="381"/>
                    <a:pt x="185" y="381"/>
                  </a:cubicBezTo>
                  <a:cubicBezTo>
                    <a:pt x="295" y="381"/>
                    <a:pt x="381" y="295"/>
                    <a:pt x="381" y="185"/>
                  </a:cubicBezTo>
                  <a:cubicBezTo>
                    <a:pt x="381" y="87"/>
                    <a:pt x="295" y="1"/>
                    <a:pt x="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0"/>
            <p:cNvSpPr/>
            <p:nvPr/>
          </p:nvSpPr>
          <p:spPr>
            <a:xfrm>
              <a:off x="1188393" y="994538"/>
              <a:ext cx="11741" cy="11741"/>
            </a:xfrm>
            <a:custGeom>
              <a:avLst/>
              <a:gdLst/>
              <a:ahLst/>
              <a:cxnLst/>
              <a:rect l="l" t="t" r="r" b="b"/>
              <a:pathLst>
                <a:path w="381" h="381" extrusionOk="0">
                  <a:moveTo>
                    <a:pt x="197" y="0"/>
                  </a:moveTo>
                  <a:cubicBezTo>
                    <a:pt x="86" y="0"/>
                    <a:pt x="0" y="86"/>
                    <a:pt x="0" y="197"/>
                  </a:cubicBezTo>
                  <a:cubicBezTo>
                    <a:pt x="0" y="307"/>
                    <a:pt x="86" y="381"/>
                    <a:pt x="197" y="381"/>
                  </a:cubicBezTo>
                  <a:cubicBezTo>
                    <a:pt x="295" y="381"/>
                    <a:pt x="381" y="307"/>
                    <a:pt x="381" y="197"/>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0"/>
            <p:cNvSpPr/>
            <p:nvPr/>
          </p:nvSpPr>
          <p:spPr>
            <a:xfrm>
              <a:off x="1335843" y="977528"/>
              <a:ext cx="11741" cy="11741"/>
            </a:xfrm>
            <a:custGeom>
              <a:avLst/>
              <a:gdLst/>
              <a:ahLst/>
              <a:cxnLst/>
              <a:rect l="l" t="t" r="r" b="b"/>
              <a:pathLst>
                <a:path w="381" h="381" extrusionOk="0">
                  <a:moveTo>
                    <a:pt x="197" y="0"/>
                  </a:moveTo>
                  <a:cubicBezTo>
                    <a:pt x="86" y="0"/>
                    <a:pt x="0" y="86"/>
                    <a:pt x="0" y="184"/>
                  </a:cubicBezTo>
                  <a:cubicBezTo>
                    <a:pt x="0" y="295"/>
                    <a:pt x="86" y="381"/>
                    <a:pt x="197" y="381"/>
                  </a:cubicBezTo>
                  <a:cubicBezTo>
                    <a:pt x="295" y="381"/>
                    <a:pt x="381" y="295"/>
                    <a:pt x="381" y="184"/>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0"/>
            <p:cNvSpPr/>
            <p:nvPr/>
          </p:nvSpPr>
          <p:spPr>
            <a:xfrm>
              <a:off x="1090863" y="818831"/>
              <a:ext cx="243500" cy="143598"/>
            </a:xfrm>
            <a:custGeom>
              <a:avLst/>
              <a:gdLst/>
              <a:ahLst/>
              <a:cxnLst/>
              <a:rect l="l" t="t" r="r" b="b"/>
              <a:pathLst>
                <a:path w="7902" h="4660" extrusionOk="0">
                  <a:moveTo>
                    <a:pt x="2269" y="211"/>
                  </a:moveTo>
                  <a:cubicBezTo>
                    <a:pt x="4074" y="211"/>
                    <a:pt x="6545" y="653"/>
                    <a:pt x="7680" y="2868"/>
                  </a:cubicBezTo>
                  <a:cubicBezTo>
                    <a:pt x="7587" y="3128"/>
                    <a:pt x="7037" y="4450"/>
                    <a:pt x="5109" y="4450"/>
                  </a:cubicBezTo>
                  <a:cubicBezTo>
                    <a:pt x="4758" y="4450"/>
                    <a:pt x="4362" y="4406"/>
                    <a:pt x="3914" y="4304"/>
                  </a:cubicBezTo>
                  <a:cubicBezTo>
                    <a:pt x="908" y="3617"/>
                    <a:pt x="319" y="930"/>
                    <a:pt x="233" y="390"/>
                  </a:cubicBezTo>
                  <a:cubicBezTo>
                    <a:pt x="497" y="342"/>
                    <a:pt x="1284" y="211"/>
                    <a:pt x="2269" y="211"/>
                  </a:cubicBezTo>
                  <a:close/>
                  <a:moveTo>
                    <a:pt x="2257" y="0"/>
                  </a:moveTo>
                  <a:cubicBezTo>
                    <a:pt x="1031" y="0"/>
                    <a:pt x="110" y="201"/>
                    <a:pt x="86" y="206"/>
                  </a:cubicBezTo>
                  <a:cubicBezTo>
                    <a:pt x="37" y="218"/>
                    <a:pt x="0" y="267"/>
                    <a:pt x="12" y="329"/>
                  </a:cubicBezTo>
                  <a:cubicBezTo>
                    <a:pt x="12" y="353"/>
                    <a:pt x="393" y="3715"/>
                    <a:pt x="3865" y="4512"/>
                  </a:cubicBezTo>
                  <a:cubicBezTo>
                    <a:pt x="4319" y="4611"/>
                    <a:pt x="4736" y="4660"/>
                    <a:pt x="5092" y="4660"/>
                  </a:cubicBezTo>
                  <a:lnTo>
                    <a:pt x="5104" y="4660"/>
                  </a:lnTo>
                  <a:cubicBezTo>
                    <a:pt x="7361" y="4660"/>
                    <a:pt x="7889" y="2917"/>
                    <a:pt x="7901" y="2893"/>
                  </a:cubicBezTo>
                  <a:cubicBezTo>
                    <a:pt x="7901" y="2868"/>
                    <a:pt x="7901" y="2844"/>
                    <a:pt x="7889" y="2819"/>
                  </a:cubicBezTo>
                  <a:cubicBezTo>
                    <a:pt x="6710" y="469"/>
                    <a:pt x="4129"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0"/>
            <p:cNvSpPr/>
            <p:nvPr/>
          </p:nvSpPr>
          <p:spPr>
            <a:xfrm>
              <a:off x="1374023" y="896238"/>
              <a:ext cx="52570" cy="52570"/>
            </a:xfrm>
            <a:custGeom>
              <a:avLst/>
              <a:gdLst/>
              <a:ahLst/>
              <a:cxnLst/>
              <a:rect l="l" t="t" r="r" b="b"/>
              <a:pathLst>
                <a:path w="1706" h="1706" extrusionOk="0">
                  <a:moveTo>
                    <a:pt x="859" y="1"/>
                  </a:moveTo>
                  <a:cubicBezTo>
                    <a:pt x="393" y="1"/>
                    <a:pt x="0" y="381"/>
                    <a:pt x="0" y="859"/>
                  </a:cubicBezTo>
                  <a:cubicBezTo>
                    <a:pt x="0" y="1326"/>
                    <a:pt x="393" y="1706"/>
                    <a:pt x="859" y="1706"/>
                  </a:cubicBezTo>
                  <a:cubicBezTo>
                    <a:pt x="1325" y="1706"/>
                    <a:pt x="1706" y="1326"/>
                    <a:pt x="1706" y="859"/>
                  </a:cubicBezTo>
                  <a:cubicBezTo>
                    <a:pt x="1706" y="381"/>
                    <a:pt x="1325" y="1"/>
                    <a:pt x="8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7" name="Google Shape;777;p30"/>
          <p:cNvSpPr/>
          <p:nvPr/>
        </p:nvSpPr>
        <p:spPr>
          <a:xfrm>
            <a:off x="2944750" y="4109988"/>
            <a:ext cx="1028700" cy="1038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8" name="Google Shape;778;p30"/>
          <p:cNvGrpSpPr/>
          <p:nvPr/>
        </p:nvGrpSpPr>
        <p:grpSpPr>
          <a:xfrm>
            <a:off x="3061659" y="4214833"/>
            <a:ext cx="794882" cy="828632"/>
            <a:chOff x="2747509" y="475829"/>
            <a:chExt cx="677129" cy="705879"/>
          </a:xfrm>
        </p:grpSpPr>
        <p:sp>
          <p:nvSpPr>
            <p:cNvPr id="779" name="Google Shape;779;p30"/>
            <p:cNvSpPr/>
            <p:nvPr/>
          </p:nvSpPr>
          <p:spPr>
            <a:xfrm>
              <a:off x="3039758" y="594559"/>
              <a:ext cx="98331" cy="173550"/>
            </a:xfrm>
            <a:custGeom>
              <a:avLst/>
              <a:gdLst/>
              <a:ahLst/>
              <a:cxnLst/>
              <a:rect l="l" t="t" r="r" b="b"/>
              <a:pathLst>
                <a:path w="3191" h="5632" extrusionOk="0">
                  <a:moveTo>
                    <a:pt x="1472" y="0"/>
                  </a:moveTo>
                  <a:cubicBezTo>
                    <a:pt x="0" y="0"/>
                    <a:pt x="1472" y="5631"/>
                    <a:pt x="1472" y="5631"/>
                  </a:cubicBezTo>
                  <a:cubicBezTo>
                    <a:pt x="1472" y="5631"/>
                    <a:pt x="3190" y="0"/>
                    <a:pt x="147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0"/>
            <p:cNvSpPr/>
            <p:nvPr/>
          </p:nvSpPr>
          <p:spPr>
            <a:xfrm>
              <a:off x="3068478" y="534069"/>
              <a:ext cx="34451" cy="34420"/>
            </a:xfrm>
            <a:custGeom>
              <a:avLst/>
              <a:gdLst/>
              <a:ahLst/>
              <a:cxnLst/>
              <a:rect l="l" t="t" r="r" b="b"/>
              <a:pathLst>
                <a:path w="1118" h="1117" extrusionOk="0">
                  <a:moveTo>
                    <a:pt x="565" y="0"/>
                  </a:moveTo>
                  <a:cubicBezTo>
                    <a:pt x="258" y="0"/>
                    <a:pt x="1" y="258"/>
                    <a:pt x="1" y="565"/>
                  </a:cubicBezTo>
                  <a:cubicBezTo>
                    <a:pt x="1" y="871"/>
                    <a:pt x="258" y="1117"/>
                    <a:pt x="565" y="1117"/>
                  </a:cubicBezTo>
                  <a:cubicBezTo>
                    <a:pt x="872" y="1117"/>
                    <a:pt x="1117" y="871"/>
                    <a:pt x="1117" y="565"/>
                  </a:cubicBezTo>
                  <a:cubicBezTo>
                    <a:pt x="1117" y="258"/>
                    <a:pt x="872" y="0"/>
                    <a:pt x="56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0"/>
            <p:cNvSpPr/>
            <p:nvPr/>
          </p:nvSpPr>
          <p:spPr>
            <a:xfrm>
              <a:off x="3068478" y="475829"/>
              <a:ext cx="34451" cy="34451"/>
            </a:xfrm>
            <a:custGeom>
              <a:avLst/>
              <a:gdLst/>
              <a:ahLst/>
              <a:cxnLst/>
              <a:rect l="l" t="t" r="r" b="b"/>
              <a:pathLst>
                <a:path w="1118" h="1118" extrusionOk="0">
                  <a:moveTo>
                    <a:pt x="565" y="1"/>
                  </a:moveTo>
                  <a:cubicBezTo>
                    <a:pt x="258" y="1"/>
                    <a:pt x="1" y="258"/>
                    <a:pt x="1" y="565"/>
                  </a:cubicBezTo>
                  <a:cubicBezTo>
                    <a:pt x="1" y="872"/>
                    <a:pt x="258" y="1117"/>
                    <a:pt x="565" y="1117"/>
                  </a:cubicBezTo>
                  <a:cubicBezTo>
                    <a:pt x="872" y="1117"/>
                    <a:pt x="1117" y="872"/>
                    <a:pt x="1117" y="565"/>
                  </a:cubicBezTo>
                  <a:cubicBezTo>
                    <a:pt x="1117" y="258"/>
                    <a:pt x="872" y="1"/>
                    <a:pt x="56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0"/>
            <p:cNvSpPr/>
            <p:nvPr/>
          </p:nvSpPr>
          <p:spPr>
            <a:xfrm>
              <a:off x="3039758" y="889428"/>
              <a:ext cx="98331" cy="173581"/>
            </a:xfrm>
            <a:custGeom>
              <a:avLst/>
              <a:gdLst/>
              <a:ahLst/>
              <a:cxnLst/>
              <a:rect l="l" t="t" r="r" b="b"/>
              <a:pathLst>
                <a:path w="3191" h="5633" extrusionOk="0">
                  <a:moveTo>
                    <a:pt x="1472" y="1"/>
                  </a:moveTo>
                  <a:cubicBezTo>
                    <a:pt x="1472" y="1"/>
                    <a:pt x="0" y="5632"/>
                    <a:pt x="1472" y="5632"/>
                  </a:cubicBezTo>
                  <a:cubicBezTo>
                    <a:pt x="3190" y="5632"/>
                    <a:pt x="1472" y="1"/>
                    <a:pt x="147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0"/>
            <p:cNvSpPr/>
            <p:nvPr/>
          </p:nvSpPr>
          <p:spPr>
            <a:xfrm>
              <a:off x="3068478" y="1089047"/>
              <a:ext cx="34451" cy="34451"/>
            </a:xfrm>
            <a:custGeom>
              <a:avLst/>
              <a:gdLst/>
              <a:ahLst/>
              <a:cxnLst/>
              <a:rect l="l" t="t" r="r" b="b"/>
              <a:pathLst>
                <a:path w="1118" h="1118" extrusionOk="0">
                  <a:moveTo>
                    <a:pt x="565" y="1"/>
                  </a:moveTo>
                  <a:cubicBezTo>
                    <a:pt x="258" y="1"/>
                    <a:pt x="1" y="246"/>
                    <a:pt x="1" y="553"/>
                  </a:cubicBezTo>
                  <a:cubicBezTo>
                    <a:pt x="1" y="859"/>
                    <a:pt x="258" y="1117"/>
                    <a:pt x="565" y="1117"/>
                  </a:cubicBezTo>
                  <a:cubicBezTo>
                    <a:pt x="872" y="1117"/>
                    <a:pt x="1117" y="859"/>
                    <a:pt x="1117" y="553"/>
                  </a:cubicBezTo>
                  <a:cubicBezTo>
                    <a:pt x="1117" y="246"/>
                    <a:pt x="872" y="1"/>
                    <a:pt x="56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0"/>
            <p:cNvSpPr/>
            <p:nvPr/>
          </p:nvSpPr>
          <p:spPr>
            <a:xfrm>
              <a:off x="3068478" y="1147257"/>
              <a:ext cx="34451" cy="34451"/>
            </a:xfrm>
            <a:custGeom>
              <a:avLst/>
              <a:gdLst/>
              <a:ahLst/>
              <a:cxnLst/>
              <a:rect l="l" t="t" r="r" b="b"/>
              <a:pathLst>
                <a:path w="1118" h="1118" extrusionOk="0">
                  <a:moveTo>
                    <a:pt x="565" y="1"/>
                  </a:moveTo>
                  <a:cubicBezTo>
                    <a:pt x="258" y="1"/>
                    <a:pt x="1" y="246"/>
                    <a:pt x="1" y="553"/>
                  </a:cubicBezTo>
                  <a:cubicBezTo>
                    <a:pt x="1" y="860"/>
                    <a:pt x="258" y="1117"/>
                    <a:pt x="565" y="1117"/>
                  </a:cubicBezTo>
                  <a:cubicBezTo>
                    <a:pt x="872" y="1117"/>
                    <a:pt x="1117" y="860"/>
                    <a:pt x="1117" y="553"/>
                  </a:cubicBezTo>
                  <a:cubicBezTo>
                    <a:pt x="1117" y="246"/>
                    <a:pt x="872" y="1"/>
                    <a:pt x="56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0"/>
            <p:cNvSpPr/>
            <p:nvPr/>
          </p:nvSpPr>
          <p:spPr>
            <a:xfrm>
              <a:off x="3132758" y="815410"/>
              <a:ext cx="173550" cy="43572"/>
            </a:xfrm>
            <a:custGeom>
              <a:avLst/>
              <a:gdLst/>
              <a:ahLst/>
              <a:cxnLst/>
              <a:rect l="l" t="t" r="r" b="b"/>
              <a:pathLst>
                <a:path w="5632" h="1414" extrusionOk="0">
                  <a:moveTo>
                    <a:pt x="4172" y="1"/>
                  </a:moveTo>
                  <a:cubicBezTo>
                    <a:pt x="2503" y="1"/>
                    <a:pt x="0" y="759"/>
                    <a:pt x="0" y="759"/>
                  </a:cubicBezTo>
                  <a:cubicBezTo>
                    <a:pt x="0" y="759"/>
                    <a:pt x="2503" y="1413"/>
                    <a:pt x="4172" y="1413"/>
                  </a:cubicBezTo>
                  <a:cubicBezTo>
                    <a:pt x="5006" y="1413"/>
                    <a:pt x="5632" y="1249"/>
                    <a:pt x="5632" y="759"/>
                  </a:cubicBezTo>
                  <a:cubicBezTo>
                    <a:pt x="5632" y="190"/>
                    <a:pt x="5006" y="1"/>
                    <a:pt x="417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0"/>
            <p:cNvSpPr/>
            <p:nvPr/>
          </p:nvSpPr>
          <p:spPr>
            <a:xfrm>
              <a:off x="3331977" y="821019"/>
              <a:ext cx="34451" cy="34420"/>
            </a:xfrm>
            <a:custGeom>
              <a:avLst/>
              <a:gdLst/>
              <a:ahLst/>
              <a:cxnLst/>
              <a:rect l="l" t="t" r="r" b="b"/>
              <a:pathLst>
                <a:path w="1118" h="1117" extrusionOk="0">
                  <a:moveTo>
                    <a:pt x="565" y="0"/>
                  </a:moveTo>
                  <a:cubicBezTo>
                    <a:pt x="259" y="0"/>
                    <a:pt x="1" y="258"/>
                    <a:pt x="1" y="564"/>
                  </a:cubicBezTo>
                  <a:cubicBezTo>
                    <a:pt x="1" y="871"/>
                    <a:pt x="259" y="1117"/>
                    <a:pt x="565" y="1117"/>
                  </a:cubicBezTo>
                  <a:cubicBezTo>
                    <a:pt x="872" y="1117"/>
                    <a:pt x="1117" y="871"/>
                    <a:pt x="1117" y="564"/>
                  </a:cubicBezTo>
                  <a:cubicBezTo>
                    <a:pt x="1117" y="258"/>
                    <a:pt x="872" y="0"/>
                    <a:pt x="56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0"/>
            <p:cNvSpPr/>
            <p:nvPr/>
          </p:nvSpPr>
          <p:spPr>
            <a:xfrm>
              <a:off x="3390587" y="821019"/>
              <a:ext cx="34051" cy="34420"/>
            </a:xfrm>
            <a:custGeom>
              <a:avLst/>
              <a:gdLst/>
              <a:ahLst/>
              <a:cxnLst/>
              <a:rect l="l" t="t" r="r" b="b"/>
              <a:pathLst>
                <a:path w="1105" h="1117" extrusionOk="0">
                  <a:moveTo>
                    <a:pt x="553" y="0"/>
                  </a:moveTo>
                  <a:cubicBezTo>
                    <a:pt x="246" y="0"/>
                    <a:pt x="1" y="258"/>
                    <a:pt x="1" y="564"/>
                  </a:cubicBezTo>
                  <a:cubicBezTo>
                    <a:pt x="1" y="871"/>
                    <a:pt x="246" y="1117"/>
                    <a:pt x="553" y="1117"/>
                  </a:cubicBezTo>
                  <a:cubicBezTo>
                    <a:pt x="859" y="1117"/>
                    <a:pt x="1105" y="871"/>
                    <a:pt x="1105" y="564"/>
                  </a:cubicBezTo>
                  <a:cubicBezTo>
                    <a:pt x="1105" y="258"/>
                    <a:pt x="859" y="0"/>
                    <a:pt x="55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0"/>
            <p:cNvSpPr/>
            <p:nvPr/>
          </p:nvSpPr>
          <p:spPr>
            <a:xfrm>
              <a:off x="2865838" y="815410"/>
              <a:ext cx="173550" cy="43572"/>
            </a:xfrm>
            <a:custGeom>
              <a:avLst/>
              <a:gdLst/>
              <a:ahLst/>
              <a:cxnLst/>
              <a:rect l="l" t="t" r="r" b="b"/>
              <a:pathLst>
                <a:path w="5632" h="1414" extrusionOk="0">
                  <a:moveTo>
                    <a:pt x="1461" y="1"/>
                  </a:moveTo>
                  <a:cubicBezTo>
                    <a:pt x="626" y="1"/>
                    <a:pt x="1" y="190"/>
                    <a:pt x="1" y="759"/>
                  </a:cubicBezTo>
                  <a:cubicBezTo>
                    <a:pt x="1" y="1249"/>
                    <a:pt x="626" y="1413"/>
                    <a:pt x="1461" y="1413"/>
                  </a:cubicBezTo>
                  <a:cubicBezTo>
                    <a:pt x="3129" y="1413"/>
                    <a:pt x="5632" y="759"/>
                    <a:pt x="5632" y="759"/>
                  </a:cubicBezTo>
                  <a:cubicBezTo>
                    <a:pt x="5632" y="759"/>
                    <a:pt x="3129" y="1"/>
                    <a:pt x="146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0"/>
            <p:cNvSpPr/>
            <p:nvPr/>
          </p:nvSpPr>
          <p:spPr>
            <a:xfrm>
              <a:off x="2805718" y="821019"/>
              <a:ext cx="34081" cy="34420"/>
            </a:xfrm>
            <a:custGeom>
              <a:avLst/>
              <a:gdLst/>
              <a:ahLst/>
              <a:cxnLst/>
              <a:rect l="l" t="t" r="r" b="b"/>
              <a:pathLst>
                <a:path w="1106" h="1117" extrusionOk="0">
                  <a:moveTo>
                    <a:pt x="553" y="0"/>
                  </a:moveTo>
                  <a:cubicBezTo>
                    <a:pt x="246" y="0"/>
                    <a:pt x="1" y="258"/>
                    <a:pt x="1" y="564"/>
                  </a:cubicBezTo>
                  <a:cubicBezTo>
                    <a:pt x="1" y="871"/>
                    <a:pt x="246" y="1117"/>
                    <a:pt x="553" y="1117"/>
                  </a:cubicBezTo>
                  <a:cubicBezTo>
                    <a:pt x="860" y="1117"/>
                    <a:pt x="1105" y="871"/>
                    <a:pt x="1105" y="564"/>
                  </a:cubicBezTo>
                  <a:cubicBezTo>
                    <a:pt x="1105" y="258"/>
                    <a:pt x="860" y="0"/>
                    <a:pt x="55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0"/>
            <p:cNvSpPr/>
            <p:nvPr/>
          </p:nvSpPr>
          <p:spPr>
            <a:xfrm>
              <a:off x="2747509" y="821019"/>
              <a:ext cx="34051" cy="34420"/>
            </a:xfrm>
            <a:custGeom>
              <a:avLst/>
              <a:gdLst/>
              <a:ahLst/>
              <a:cxnLst/>
              <a:rect l="l" t="t" r="r" b="b"/>
              <a:pathLst>
                <a:path w="1105" h="1117" extrusionOk="0">
                  <a:moveTo>
                    <a:pt x="553" y="0"/>
                  </a:moveTo>
                  <a:cubicBezTo>
                    <a:pt x="246" y="0"/>
                    <a:pt x="1" y="258"/>
                    <a:pt x="1" y="564"/>
                  </a:cubicBezTo>
                  <a:cubicBezTo>
                    <a:pt x="1" y="871"/>
                    <a:pt x="246" y="1117"/>
                    <a:pt x="553" y="1117"/>
                  </a:cubicBezTo>
                  <a:cubicBezTo>
                    <a:pt x="859" y="1117"/>
                    <a:pt x="1105" y="871"/>
                    <a:pt x="1105" y="564"/>
                  </a:cubicBezTo>
                  <a:cubicBezTo>
                    <a:pt x="1105" y="258"/>
                    <a:pt x="859" y="0"/>
                    <a:pt x="55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0"/>
            <p:cNvSpPr/>
            <p:nvPr/>
          </p:nvSpPr>
          <p:spPr>
            <a:xfrm>
              <a:off x="3039358" y="784349"/>
              <a:ext cx="91921" cy="87361"/>
            </a:xfrm>
            <a:custGeom>
              <a:avLst/>
              <a:gdLst/>
              <a:ahLst/>
              <a:cxnLst/>
              <a:rect l="l" t="t" r="r" b="b"/>
              <a:pathLst>
                <a:path w="2983" h="2835" extrusionOk="0">
                  <a:moveTo>
                    <a:pt x="1485" y="0"/>
                  </a:moveTo>
                  <a:lnTo>
                    <a:pt x="1032" y="932"/>
                  </a:lnTo>
                  <a:lnTo>
                    <a:pt x="1" y="1080"/>
                  </a:lnTo>
                  <a:lnTo>
                    <a:pt x="749" y="1804"/>
                  </a:lnTo>
                  <a:lnTo>
                    <a:pt x="565" y="2834"/>
                  </a:lnTo>
                  <a:lnTo>
                    <a:pt x="1485" y="2356"/>
                  </a:lnTo>
                  <a:lnTo>
                    <a:pt x="2418" y="2834"/>
                  </a:lnTo>
                  <a:lnTo>
                    <a:pt x="2234" y="1804"/>
                  </a:lnTo>
                  <a:lnTo>
                    <a:pt x="2982" y="1080"/>
                  </a:lnTo>
                  <a:lnTo>
                    <a:pt x="1952" y="932"/>
                  </a:lnTo>
                  <a:lnTo>
                    <a:pt x="148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0"/>
            <p:cNvSpPr/>
            <p:nvPr/>
          </p:nvSpPr>
          <p:spPr>
            <a:xfrm>
              <a:off x="2978868" y="708359"/>
              <a:ext cx="73401" cy="73371"/>
            </a:xfrm>
            <a:custGeom>
              <a:avLst/>
              <a:gdLst/>
              <a:ahLst/>
              <a:cxnLst/>
              <a:rect l="l" t="t" r="r" b="b"/>
              <a:pathLst>
                <a:path w="2382" h="2381" extrusionOk="0">
                  <a:moveTo>
                    <a:pt x="1" y="0"/>
                  </a:moveTo>
                  <a:lnTo>
                    <a:pt x="2381" y="2380"/>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0"/>
            <p:cNvSpPr/>
            <p:nvPr/>
          </p:nvSpPr>
          <p:spPr>
            <a:xfrm>
              <a:off x="2935419" y="664879"/>
              <a:ext cx="22310" cy="22310"/>
            </a:xfrm>
            <a:custGeom>
              <a:avLst/>
              <a:gdLst/>
              <a:ahLst/>
              <a:cxnLst/>
              <a:rect l="l" t="t" r="r" b="b"/>
              <a:pathLst>
                <a:path w="724" h="724" extrusionOk="0">
                  <a:moveTo>
                    <a:pt x="724" y="724"/>
                  </a:moveTo>
                  <a:lnTo>
                    <a:pt x="0" y="0"/>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0"/>
            <p:cNvSpPr/>
            <p:nvPr/>
          </p:nvSpPr>
          <p:spPr>
            <a:xfrm>
              <a:off x="2904018" y="633478"/>
              <a:ext cx="11371" cy="11371"/>
            </a:xfrm>
            <a:custGeom>
              <a:avLst/>
              <a:gdLst/>
              <a:ahLst/>
              <a:cxnLst/>
              <a:rect l="l" t="t" r="r" b="b"/>
              <a:pathLst>
                <a:path w="369" h="369" extrusionOk="0">
                  <a:moveTo>
                    <a:pt x="369" y="369"/>
                  </a:moveTo>
                  <a:lnTo>
                    <a:pt x="1" y="1"/>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0"/>
            <p:cNvSpPr/>
            <p:nvPr/>
          </p:nvSpPr>
          <p:spPr>
            <a:xfrm>
              <a:off x="2878318" y="607779"/>
              <a:ext cx="6471" cy="6841"/>
            </a:xfrm>
            <a:custGeom>
              <a:avLst/>
              <a:gdLst/>
              <a:ahLst/>
              <a:cxnLst/>
              <a:rect l="l" t="t" r="r" b="b"/>
              <a:pathLst>
                <a:path w="210" h="222" extrusionOk="0">
                  <a:moveTo>
                    <a:pt x="209" y="221"/>
                  </a:moveTo>
                  <a:lnTo>
                    <a:pt x="1" y="1"/>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0"/>
            <p:cNvSpPr/>
            <p:nvPr/>
          </p:nvSpPr>
          <p:spPr>
            <a:xfrm>
              <a:off x="2978868" y="892448"/>
              <a:ext cx="73401" cy="73771"/>
            </a:xfrm>
            <a:custGeom>
              <a:avLst/>
              <a:gdLst/>
              <a:ahLst/>
              <a:cxnLst/>
              <a:rect l="l" t="t" r="r" b="b"/>
              <a:pathLst>
                <a:path w="2382" h="2394" extrusionOk="0">
                  <a:moveTo>
                    <a:pt x="1" y="2393"/>
                  </a:moveTo>
                  <a:lnTo>
                    <a:pt x="2381" y="1"/>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0"/>
            <p:cNvSpPr/>
            <p:nvPr/>
          </p:nvSpPr>
          <p:spPr>
            <a:xfrm>
              <a:off x="2935419" y="987358"/>
              <a:ext cx="22310" cy="21940"/>
            </a:xfrm>
            <a:custGeom>
              <a:avLst/>
              <a:gdLst/>
              <a:ahLst/>
              <a:cxnLst/>
              <a:rect l="l" t="t" r="r" b="b"/>
              <a:pathLst>
                <a:path w="724" h="712" extrusionOk="0">
                  <a:moveTo>
                    <a:pt x="724" y="0"/>
                  </a:moveTo>
                  <a:lnTo>
                    <a:pt x="0" y="712"/>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0"/>
            <p:cNvSpPr/>
            <p:nvPr/>
          </p:nvSpPr>
          <p:spPr>
            <a:xfrm>
              <a:off x="2904018" y="1029698"/>
              <a:ext cx="11371" cy="11371"/>
            </a:xfrm>
            <a:custGeom>
              <a:avLst/>
              <a:gdLst/>
              <a:ahLst/>
              <a:cxnLst/>
              <a:rect l="l" t="t" r="r" b="b"/>
              <a:pathLst>
                <a:path w="369" h="369" extrusionOk="0">
                  <a:moveTo>
                    <a:pt x="369" y="0"/>
                  </a:moveTo>
                  <a:lnTo>
                    <a:pt x="1" y="368"/>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0"/>
            <p:cNvSpPr/>
            <p:nvPr/>
          </p:nvSpPr>
          <p:spPr>
            <a:xfrm>
              <a:off x="2878318" y="1059927"/>
              <a:ext cx="6471" cy="6471"/>
            </a:xfrm>
            <a:custGeom>
              <a:avLst/>
              <a:gdLst/>
              <a:ahLst/>
              <a:cxnLst/>
              <a:rect l="l" t="t" r="r" b="b"/>
              <a:pathLst>
                <a:path w="210" h="210" extrusionOk="0">
                  <a:moveTo>
                    <a:pt x="209" y="1"/>
                  </a:moveTo>
                  <a:lnTo>
                    <a:pt x="1" y="209"/>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0"/>
            <p:cNvSpPr/>
            <p:nvPr/>
          </p:nvSpPr>
          <p:spPr>
            <a:xfrm>
              <a:off x="3124808" y="708359"/>
              <a:ext cx="73371" cy="73371"/>
            </a:xfrm>
            <a:custGeom>
              <a:avLst/>
              <a:gdLst/>
              <a:ahLst/>
              <a:cxnLst/>
              <a:rect l="l" t="t" r="r" b="b"/>
              <a:pathLst>
                <a:path w="2381" h="2381" extrusionOk="0">
                  <a:moveTo>
                    <a:pt x="2381" y="0"/>
                  </a:moveTo>
                  <a:lnTo>
                    <a:pt x="1" y="2380"/>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0"/>
            <p:cNvSpPr/>
            <p:nvPr/>
          </p:nvSpPr>
          <p:spPr>
            <a:xfrm>
              <a:off x="3219317" y="664879"/>
              <a:ext cx="22341" cy="22310"/>
            </a:xfrm>
            <a:custGeom>
              <a:avLst/>
              <a:gdLst/>
              <a:ahLst/>
              <a:cxnLst/>
              <a:rect l="l" t="t" r="r" b="b"/>
              <a:pathLst>
                <a:path w="725" h="724" extrusionOk="0">
                  <a:moveTo>
                    <a:pt x="1" y="724"/>
                  </a:moveTo>
                  <a:lnTo>
                    <a:pt x="725" y="0"/>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0"/>
            <p:cNvSpPr/>
            <p:nvPr/>
          </p:nvSpPr>
          <p:spPr>
            <a:xfrm>
              <a:off x="3261657" y="633478"/>
              <a:ext cx="11402" cy="11371"/>
            </a:xfrm>
            <a:custGeom>
              <a:avLst/>
              <a:gdLst/>
              <a:ahLst/>
              <a:cxnLst/>
              <a:rect l="l" t="t" r="r" b="b"/>
              <a:pathLst>
                <a:path w="370" h="369" extrusionOk="0">
                  <a:moveTo>
                    <a:pt x="1" y="369"/>
                  </a:moveTo>
                  <a:lnTo>
                    <a:pt x="369" y="1"/>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3292287" y="607779"/>
              <a:ext cx="6471" cy="6841"/>
            </a:xfrm>
            <a:custGeom>
              <a:avLst/>
              <a:gdLst/>
              <a:ahLst/>
              <a:cxnLst/>
              <a:rect l="l" t="t" r="r" b="b"/>
              <a:pathLst>
                <a:path w="210" h="222" extrusionOk="0">
                  <a:moveTo>
                    <a:pt x="1" y="221"/>
                  </a:moveTo>
                  <a:lnTo>
                    <a:pt x="209" y="1"/>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0"/>
            <p:cNvSpPr/>
            <p:nvPr/>
          </p:nvSpPr>
          <p:spPr>
            <a:xfrm>
              <a:off x="3124808" y="892448"/>
              <a:ext cx="73371" cy="73771"/>
            </a:xfrm>
            <a:custGeom>
              <a:avLst/>
              <a:gdLst/>
              <a:ahLst/>
              <a:cxnLst/>
              <a:rect l="l" t="t" r="r" b="b"/>
              <a:pathLst>
                <a:path w="2381" h="2394" extrusionOk="0">
                  <a:moveTo>
                    <a:pt x="2381" y="2393"/>
                  </a:moveTo>
                  <a:lnTo>
                    <a:pt x="1" y="1"/>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0"/>
            <p:cNvSpPr/>
            <p:nvPr/>
          </p:nvSpPr>
          <p:spPr>
            <a:xfrm>
              <a:off x="3219317" y="987358"/>
              <a:ext cx="22341" cy="21940"/>
            </a:xfrm>
            <a:custGeom>
              <a:avLst/>
              <a:gdLst/>
              <a:ahLst/>
              <a:cxnLst/>
              <a:rect l="l" t="t" r="r" b="b"/>
              <a:pathLst>
                <a:path w="725" h="712" extrusionOk="0">
                  <a:moveTo>
                    <a:pt x="1" y="0"/>
                  </a:moveTo>
                  <a:lnTo>
                    <a:pt x="725" y="712"/>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3261657" y="1029698"/>
              <a:ext cx="11402" cy="11371"/>
            </a:xfrm>
            <a:custGeom>
              <a:avLst/>
              <a:gdLst/>
              <a:ahLst/>
              <a:cxnLst/>
              <a:rect l="l" t="t" r="r" b="b"/>
              <a:pathLst>
                <a:path w="370" h="369" extrusionOk="0">
                  <a:moveTo>
                    <a:pt x="1" y="0"/>
                  </a:moveTo>
                  <a:lnTo>
                    <a:pt x="369" y="368"/>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0"/>
            <p:cNvSpPr/>
            <p:nvPr/>
          </p:nvSpPr>
          <p:spPr>
            <a:xfrm>
              <a:off x="3292287" y="1059927"/>
              <a:ext cx="6471" cy="6471"/>
            </a:xfrm>
            <a:custGeom>
              <a:avLst/>
              <a:gdLst/>
              <a:ahLst/>
              <a:cxnLst/>
              <a:rect l="l" t="t" r="r" b="b"/>
              <a:pathLst>
                <a:path w="210" h="210" extrusionOk="0">
                  <a:moveTo>
                    <a:pt x="1" y="1"/>
                  </a:moveTo>
                  <a:lnTo>
                    <a:pt x="209" y="209"/>
                  </a:lnTo>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30"/>
          <p:cNvGrpSpPr/>
          <p:nvPr/>
        </p:nvGrpSpPr>
        <p:grpSpPr>
          <a:xfrm rot="10800000" flipH="1">
            <a:off x="3868615" y="4110012"/>
            <a:ext cx="1334959" cy="1485874"/>
            <a:chOff x="912677" y="-457201"/>
            <a:chExt cx="1334959" cy="1485874"/>
          </a:xfrm>
        </p:grpSpPr>
        <p:sp>
          <p:nvSpPr>
            <p:cNvPr id="809" name="Google Shape;809;p30"/>
            <p:cNvSpPr/>
            <p:nvPr/>
          </p:nvSpPr>
          <p:spPr>
            <a:xfrm>
              <a:off x="1016713" y="-457201"/>
              <a:ext cx="1230923" cy="1485874"/>
            </a:xfrm>
            <a:custGeom>
              <a:avLst/>
              <a:gdLst/>
              <a:ahLst/>
              <a:cxnLst/>
              <a:rect l="l" t="t" r="r" b="b"/>
              <a:pathLst>
                <a:path w="33531" h="40476" extrusionOk="0">
                  <a:moveTo>
                    <a:pt x="31653" y="1"/>
                  </a:moveTo>
                  <a:lnTo>
                    <a:pt x="31653" y="24575"/>
                  </a:lnTo>
                  <a:cubicBezTo>
                    <a:pt x="31653" y="32280"/>
                    <a:pt x="25409" y="38512"/>
                    <a:pt x="17716" y="38512"/>
                  </a:cubicBezTo>
                  <a:lnTo>
                    <a:pt x="0" y="38512"/>
                  </a:lnTo>
                  <a:lnTo>
                    <a:pt x="0" y="40475"/>
                  </a:lnTo>
                  <a:lnTo>
                    <a:pt x="18244" y="40451"/>
                  </a:lnTo>
                  <a:cubicBezTo>
                    <a:pt x="26684" y="40451"/>
                    <a:pt x="33530" y="33617"/>
                    <a:pt x="33530" y="25164"/>
                  </a:cubicBezTo>
                  <a:lnTo>
                    <a:pt x="335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0"/>
            <p:cNvSpPr/>
            <p:nvPr/>
          </p:nvSpPr>
          <p:spPr>
            <a:xfrm>
              <a:off x="1016713" y="-457201"/>
              <a:ext cx="1074171" cy="1329122"/>
            </a:xfrm>
            <a:custGeom>
              <a:avLst/>
              <a:gdLst/>
              <a:ahLst/>
              <a:cxnLst/>
              <a:rect l="l" t="t" r="r" b="b"/>
              <a:pathLst>
                <a:path w="29261" h="36206" extrusionOk="0">
                  <a:moveTo>
                    <a:pt x="27384" y="1"/>
                  </a:moveTo>
                  <a:lnTo>
                    <a:pt x="27384" y="23728"/>
                  </a:lnTo>
                  <a:cubicBezTo>
                    <a:pt x="27384" y="29544"/>
                    <a:pt x="22685" y="34243"/>
                    <a:pt x="16870" y="34243"/>
                  </a:cubicBezTo>
                  <a:lnTo>
                    <a:pt x="0" y="34243"/>
                  </a:lnTo>
                  <a:lnTo>
                    <a:pt x="0" y="36206"/>
                  </a:lnTo>
                  <a:lnTo>
                    <a:pt x="13974" y="36181"/>
                  </a:lnTo>
                  <a:lnTo>
                    <a:pt x="17397" y="36181"/>
                  </a:lnTo>
                  <a:cubicBezTo>
                    <a:pt x="23949" y="36181"/>
                    <a:pt x="29261" y="30881"/>
                    <a:pt x="29261" y="24330"/>
                  </a:cubicBezTo>
                  <a:lnTo>
                    <a:pt x="29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0"/>
            <p:cNvSpPr/>
            <p:nvPr/>
          </p:nvSpPr>
          <p:spPr>
            <a:xfrm>
              <a:off x="1016713" y="-457201"/>
              <a:ext cx="917456" cy="1172407"/>
            </a:xfrm>
            <a:custGeom>
              <a:avLst/>
              <a:gdLst/>
              <a:ahLst/>
              <a:cxnLst/>
              <a:rect l="l" t="t" r="r" b="b"/>
              <a:pathLst>
                <a:path w="24992" h="31937" extrusionOk="0">
                  <a:moveTo>
                    <a:pt x="23114" y="1"/>
                  </a:moveTo>
                  <a:lnTo>
                    <a:pt x="23114" y="22158"/>
                  </a:lnTo>
                  <a:cubicBezTo>
                    <a:pt x="23114" y="26477"/>
                    <a:pt x="19618" y="29973"/>
                    <a:pt x="15287" y="29973"/>
                  </a:cubicBezTo>
                  <a:lnTo>
                    <a:pt x="0" y="29973"/>
                  </a:lnTo>
                  <a:lnTo>
                    <a:pt x="0" y="31936"/>
                  </a:lnTo>
                  <a:lnTo>
                    <a:pt x="9705" y="31912"/>
                  </a:lnTo>
                  <a:lnTo>
                    <a:pt x="9705" y="31924"/>
                  </a:lnTo>
                  <a:lnTo>
                    <a:pt x="15594" y="31924"/>
                  </a:lnTo>
                  <a:cubicBezTo>
                    <a:pt x="20783" y="31924"/>
                    <a:pt x="24991" y="27703"/>
                    <a:pt x="24991" y="22514"/>
                  </a:cubicBezTo>
                  <a:lnTo>
                    <a:pt x="249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912677" y="-457201"/>
              <a:ext cx="864741" cy="1016096"/>
            </a:xfrm>
            <a:custGeom>
              <a:avLst/>
              <a:gdLst/>
              <a:ahLst/>
              <a:cxnLst/>
              <a:rect l="l" t="t" r="r" b="b"/>
              <a:pathLst>
                <a:path w="23556" h="27679" extrusionOk="0">
                  <a:moveTo>
                    <a:pt x="21679" y="1"/>
                  </a:moveTo>
                  <a:lnTo>
                    <a:pt x="21679" y="21471"/>
                  </a:lnTo>
                  <a:cubicBezTo>
                    <a:pt x="21679" y="23814"/>
                    <a:pt x="19777" y="25716"/>
                    <a:pt x="17434" y="25716"/>
                  </a:cubicBezTo>
                  <a:lnTo>
                    <a:pt x="2834" y="25716"/>
                  </a:lnTo>
                  <a:lnTo>
                    <a:pt x="2834" y="27654"/>
                  </a:lnTo>
                  <a:lnTo>
                    <a:pt x="17397" y="27654"/>
                  </a:lnTo>
                  <a:cubicBezTo>
                    <a:pt x="20795" y="27654"/>
                    <a:pt x="23556" y="24894"/>
                    <a:pt x="23556" y="21495"/>
                  </a:cubicBezTo>
                  <a:lnTo>
                    <a:pt x="23556" y="1"/>
                  </a:lnTo>
                  <a:close/>
                  <a:moveTo>
                    <a:pt x="0" y="27654"/>
                  </a:moveTo>
                  <a:lnTo>
                    <a:pt x="2834" y="27679"/>
                  </a:lnTo>
                  <a:lnTo>
                    <a:pt x="2834" y="2765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3" name="Google Shape;813;p30"/>
          <p:cNvSpPr/>
          <p:nvPr/>
        </p:nvSpPr>
        <p:spPr>
          <a:xfrm>
            <a:off x="-12" y="4110000"/>
            <a:ext cx="1028700" cy="1038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4" name="Google Shape;814;p30"/>
          <p:cNvGrpSpPr/>
          <p:nvPr/>
        </p:nvGrpSpPr>
        <p:grpSpPr>
          <a:xfrm flipH="1">
            <a:off x="116869" y="4231987"/>
            <a:ext cx="794894" cy="794478"/>
            <a:chOff x="1787252" y="2338103"/>
            <a:chExt cx="589029" cy="588721"/>
          </a:xfrm>
        </p:grpSpPr>
        <p:sp>
          <p:nvSpPr>
            <p:cNvPr id="815" name="Google Shape;815;p30"/>
            <p:cNvSpPr/>
            <p:nvPr/>
          </p:nvSpPr>
          <p:spPr>
            <a:xfrm>
              <a:off x="2163780" y="2715093"/>
              <a:ext cx="120641" cy="119501"/>
            </a:xfrm>
            <a:custGeom>
              <a:avLst/>
              <a:gdLst/>
              <a:ahLst/>
              <a:cxnLst/>
              <a:rect l="l" t="t" r="r" b="b"/>
              <a:pathLst>
                <a:path w="3915" h="3878" extrusionOk="0">
                  <a:moveTo>
                    <a:pt x="172" y="0"/>
                  </a:moveTo>
                  <a:cubicBezTo>
                    <a:pt x="133" y="0"/>
                    <a:pt x="93" y="12"/>
                    <a:pt x="62" y="37"/>
                  </a:cubicBezTo>
                  <a:cubicBezTo>
                    <a:pt x="1" y="98"/>
                    <a:pt x="1" y="196"/>
                    <a:pt x="62" y="258"/>
                  </a:cubicBezTo>
                  <a:lnTo>
                    <a:pt x="3632" y="3828"/>
                  </a:lnTo>
                  <a:cubicBezTo>
                    <a:pt x="3669" y="3853"/>
                    <a:pt x="3706" y="3877"/>
                    <a:pt x="3743" y="3877"/>
                  </a:cubicBezTo>
                  <a:cubicBezTo>
                    <a:pt x="3779" y="3877"/>
                    <a:pt x="3816" y="3865"/>
                    <a:pt x="3853" y="3828"/>
                  </a:cubicBezTo>
                  <a:cubicBezTo>
                    <a:pt x="3914" y="3767"/>
                    <a:pt x="3914" y="3669"/>
                    <a:pt x="3853" y="3607"/>
                  </a:cubicBezTo>
                  <a:lnTo>
                    <a:pt x="283" y="37"/>
                  </a:lnTo>
                  <a:cubicBezTo>
                    <a:pt x="252" y="12"/>
                    <a:pt x="212" y="0"/>
                    <a:pt x="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0"/>
            <p:cNvSpPr/>
            <p:nvPr/>
          </p:nvSpPr>
          <p:spPr>
            <a:xfrm>
              <a:off x="2182300" y="2732843"/>
              <a:ext cx="193980" cy="193980"/>
            </a:xfrm>
            <a:custGeom>
              <a:avLst/>
              <a:gdLst/>
              <a:ahLst/>
              <a:cxnLst/>
              <a:rect l="l" t="t" r="r" b="b"/>
              <a:pathLst>
                <a:path w="6295" h="6295" extrusionOk="0">
                  <a:moveTo>
                    <a:pt x="4270" y="1"/>
                  </a:moveTo>
                  <a:lnTo>
                    <a:pt x="3080" y="1817"/>
                  </a:lnTo>
                  <a:lnTo>
                    <a:pt x="1718" y="123"/>
                  </a:lnTo>
                  <a:lnTo>
                    <a:pt x="2160" y="2246"/>
                  </a:lnTo>
                  <a:lnTo>
                    <a:pt x="1" y="2013"/>
                  </a:lnTo>
                  <a:lnTo>
                    <a:pt x="1817" y="3215"/>
                  </a:lnTo>
                  <a:lnTo>
                    <a:pt x="124" y="4577"/>
                  </a:lnTo>
                  <a:lnTo>
                    <a:pt x="2246" y="4135"/>
                  </a:lnTo>
                  <a:lnTo>
                    <a:pt x="2246" y="4135"/>
                  </a:lnTo>
                  <a:lnTo>
                    <a:pt x="2013" y="6295"/>
                  </a:lnTo>
                  <a:lnTo>
                    <a:pt x="3215" y="4479"/>
                  </a:lnTo>
                  <a:lnTo>
                    <a:pt x="4577" y="6160"/>
                  </a:lnTo>
                  <a:lnTo>
                    <a:pt x="4577" y="6160"/>
                  </a:lnTo>
                  <a:lnTo>
                    <a:pt x="4135" y="4037"/>
                  </a:lnTo>
                  <a:lnTo>
                    <a:pt x="6295" y="4270"/>
                  </a:lnTo>
                  <a:lnTo>
                    <a:pt x="4479" y="3080"/>
                  </a:lnTo>
                  <a:lnTo>
                    <a:pt x="6160" y="1718"/>
                  </a:lnTo>
                  <a:lnTo>
                    <a:pt x="6160" y="1718"/>
                  </a:lnTo>
                  <a:lnTo>
                    <a:pt x="4037" y="2160"/>
                  </a:lnTo>
                  <a:lnTo>
                    <a:pt x="42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1848111" y="2398654"/>
              <a:ext cx="401889" cy="399763"/>
            </a:xfrm>
            <a:custGeom>
              <a:avLst/>
              <a:gdLst/>
              <a:ahLst/>
              <a:cxnLst/>
              <a:rect l="l" t="t" r="r" b="b"/>
              <a:pathLst>
                <a:path w="13042" h="12973" extrusionOk="0">
                  <a:moveTo>
                    <a:pt x="5190" y="0"/>
                  </a:moveTo>
                  <a:lnTo>
                    <a:pt x="0" y="5190"/>
                  </a:lnTo>
                  <a:lnTo>
                    <a:pt x="7423" y="12612"/>
                  </a:lnTo>
                  <a:cubicBezTo>
                    <a:pt x="7665" y="12855"/>
                    <a:pt x="7982" y="12972"/>
                    <a:pt x="8299" y="12972"/>
                  </a:cubicBezTo>
                  <a:cubicBezTo>
                    <a:pt x="8367" y="12972"/>
                    <a:pt x="8435" y="12967"/>
                    <a:pt x="8503" y="12956"/>
                  </a:cubicBezTo>
                  <a:cubicBezTo>
                    <a:pt x="8748" y="12919"/>
                    <a:pt x="8981" y="12809"/>
                    <a:pt x="9177" y="12612"/>
                  </a:cubicBezTo>
                  <a:lnTo>
                    <a:pt x="12613" y="9177"/>
                  </a:lnTo>
                  <a:cubicBezTo>
                    <a:pt x="12784" y="9005"/>
                    <a:pt x="12895" y="8785"/>
                    <a:pt x="12944" y="8564"/>
                  </a:cubicBezTo>
                  <a:cubicBezTo>
                    <a:pt x="13042" y="8171"/>
                    <a:pt x="12919" y="7730"/>
                    <a:pt x="12613" y="7423"/>
                  </a:cubicBezTo>
                  <a:lnTo>
                    <a:pt x="51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2144891" y="2595624"/>
              <a:ext cx="82060" cy="177710"/>
            </a:xfrm>
            <a:custGeom>
              <a:avLst/>
              <a:gdLst/>
              <a:ahLst/>
              <a:cxnLst/>
              <a:rect l="l" t="t" r="r" b="b"/>
              <a:pathLst>
                <a:path w="2663" h="5767" extrusionOk="0">
                  <a:moveTo>
                    <a:pt x="1951" y="0"/>
                  </a:moveTo>
                  <a:lnTo>
                    <a:pt x="0" y="5767"/>
                  </a:lnTo>
                  <a:lnTo>
                    <a:pt x="0" y="5767"/>
                  </a:lnTo>
                  <a:lnTo>
                    <a:pt x="1448" y="4319"/>
                  </a:lnTo>
                  <a:lnTo>
                    <a:pt x="2663" y="712"/>
                  </a:lnTo>
                  <a:lnTo>
                    <a:pt x="19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2071346" y="2541179"/>
              <a:ext cx="102860" cy="257120"/>
            </a:xfrm>
            <a:custGeom>
              <a:avLst/>
              <a:gdLst/>
              <a:ahLst/>
              <a:cxnLst/>
              <a:rect l="l" t="t" r="r" b="b"/>
              <a:pathLst>
                <a:path w="3338" h="8344" extrusionOk="0">
                  <a:moveTo>
                    <a:pt x="2626" y="1"/>
                  </a:moveTo>
                  <a:lnTo>
                    <a:pt x="0" y="7755"/>
                  </a:lnTo>
                  <a:lnTo>
                    <a:pt x="749" y="8344"/>
                  </a:lnTo>
                  <a:lnTo>
                    <a:pt x="3337" y="713"/>
                  </a:lnTo>
                  <a:lnTo>
                    <a:pt x="26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2010660" y="2482194"/>
              <a:ext cx="102860" cy="260911"/>
            </a:xfrm>
            <a:custGeom>
              <a:avLst/>
              <a:gdLst/>
              <a:ahLst/>
              <a:cxnLst/>
              <a:rect l="l" t="t" r="r" b="b"/>
              <a:pathLst>
                <a:path w="3338" h="8467" extrusionOk="0">
                  <a:moveTo>
                    <a:pt x="2626" y="1"/>
                  </a:moveTo>
                  <a:lnTo>
                    <a:pt x="1" y="7754"/>
                  </a:lnTo>
                  <a:lnTo>
                    <a:pt x="712" y="8466"/>
                  </a:lnTo>
                  <a:lnTo>
                    <a:pt x="3338" y="712"/>
                  </a:lnTo>
                  <a:lnTo>
                    <a:pt x="26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1953961" y="2425494"/>
              <a:ext cx="102860" cy="260880"/>
            </a:xfrm>
            <a:custGeom>
              <a:avLst/>
              <a:gdLst/>
              <a:ahLst/>
              <a:cxnLst/>
              <a:rect l="l" t="t" r="r" b="b"/>
              <a:pathLst>
                <a:path w="3338" h="8466" extrusionOk="0">
                  <a:moveTo>
                    <a:pt x="2626" y="0"/>
                  </a:moveTo>
                  <a:lnTo>
                    <a:pt x="1" y="7754"/>
                  </a:lnTo>
                  <a:lnTo>
                    <a:pt x="712" y="8466"/>
                  </a:lnTo>
                  <a:lnTo>
                    <a:pt x="3338" y="712"/>
                  </a:lnTo>
                  <a:lnTo>
                    <a:pt x="26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1897261" y="2414524"/>
              <a:ext cx="94910" cy="215150"/>
            </a:xfrm>
            <a:custGeom>
              <a:avLst/>
              <a:gdLst/>
              <a:ahLst/>
              <a:cxnLst/>
              <a:rect l="l" t="t" r="r" b="b"/>
              <a:pathLst>
                <a:path w="3080" h="6982" extrusionOk="0">
                  <a:moveTo>
                    <a:pt x="3080" y="1"/>
                  </a:moveTo>
                  <a:lnTo>
                    <a:pt x="1632" y="1436"/>
                  </a:lnTo>
                  <a:lnTo>
                    <a:pt x="0" y="6270"/>
                  </a:lnTo>
                  <a:lnTo>
                    <a:pt x="712" y="6981"/>
                  </a:lnTo>
                  <a:lnTo>
                    <a:pt x="3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1948291" y="2613866"/>
              <a:ext cx="114971" cy="114108"/>
            </a:xfrm>
            <a:custGeom>
              <a:avLst/>
              <a:gdLst/>
              <a:ahLst/>
              <a:cxnLst/>
              <a:rect l="l" t="t" r="r" b="b"/>
              <a:pathLst>
                <a:path w="3731" h="3703" extrusionOk="0">
                  <a:moveTo>
                    <a:pt x="160" y="0"/>
                  </a:moveTo>
                  <a:cubicBezTo>
                    <a:pt x="120" y="0"/>
                    <a:pt x="80" y="16"/>
                    <a:pt x="50" y="46"/>
                  </a:cubicBezTo>
                  <a:cubicBezTo>
                    <a:pt x="1" y="108"/>
                    <a:pt x="1" y="206"/>
                    <a:pt x="50" y="267"/>
                  </a:cubicBezTo>
                  <a:lnTo>
                    <a:pt x="3448" y="3666"/>
                  </a:lnTo>
                  <a:cubicBezTo>
                    <a:pt x="3485" y="3690"/>
                    <a:pt x="3522" y="3702"/>
                    <a:pt x="3558" y="3702"/>
                  </a:cubicBezTo>
                  <a:cubicBezTo>
                    <a:pt x="3595" y="3702"/>
                    <a:pt x="3632" y="3690"/>
                    <a:pt x="3669" y="3666"/>
                  </a:cubicBezTo>
                  <a:cubicBezTo>
                    <a:pt x="3730" y="3604"/>
                    <a:pt x="3730" y="3506"/>
                    <a:pt x="3669" y="3445"/>
                  </a:cubicBezTo>
                  <a:lnTo>
                    <a:pt x="270" y="46"/>
                  </a:lnTo>
                  <a:cubicBezTo>
                    <a:pt x="240" y="16"/>
                    <a:pt x="200" y="0"/>
                    <a:pt x="1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2121440" y="2536736"/>
              <a:ext cx="36701" cy="35838"/>
            </a:xfrm>
            <a:custGeom>
              <a:avLst/>
              <a:gdLst/>
              <a:ahLst/>
              <a:cxnLst/>
              <a:rect l="l" t="t" r="r" b="b"/>
              <a:pathLst>
                <a:path w="1191" h="1163" extrusionOk="0">
                  <a:moveTo>
                    <a:pt x="172" y="0"/>
                  </a:moveTo>
                  <a:cubicBezTo>
                    <a:pt x="132" y="0"/>
                    <a:pt x="93" y="16"/>
                    <a:pt x="62" y="46"/>
                  </a:cubicBezTo>
                  <a:cubicBezTo>
                    <a:pt x="1" y="108"/>
                    <a:pt x="1" y="206"/>
                    <a:pt x="62" y="267"/>
                  </a:cubicBezTo>
                  <a:lnTo>
                    <a:pt x="921" y="1126"/>
                  </a:lnTo>
                  <a:cubicBezTo>
                    <a:pt x="945" y="1151"/>
                    <a:pt x="994" y="1163"/>
                    <a:pt x="1031" y="1163"/>
                  </a:cubicBezTo>
                  <a:cubicBezTo>
                    <a:pt x="1068" y="1163"/>
                    <a:pt x="1105" y="1151"/>
                    <a:pt x="1129" y="1126"/>
                  </a:cubicBezTo>
                  <a:cubicBezTo>
                    <a:pt x="1191" y="1065"/>
                    <a:pt x="1191" y="967"/>
                    <a:pt x="1129" y="905"/>
                  </a:cubicBezTo>
                  <a:lnTo>
                    <a:pt x="283" y="46"/>
                  </a:lnTo>
                  <a:cubicBezTo>
                    <a:pt x="252" y="16"/>
                    <a:pt x="212" y="0"/>
                    <a:pt x="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2166060" y="2581356"/>
              <a:ext cx="22341" cy="21478"/>
            </a:xfrm>
            <a:custGeom>
              <a:avLst/>
              <a:gdLst/>
              <a:ahLst/>
              <a:cxnLst/>
              <a:rect l="l" t="t" r="r" b="b"/>
              <a:pathLst>
                <a:path w="725" h="697" extrusionOk="0">
                  <a:moveTo>
                    <a:pt x="160" y="0"/>
                  </a:moveTo>
                  <a:cubicBezTo>
                    <a:pt x="120" y="0"/>
                    <a:pt x="80" y="15"/>
                    <a:pt x="49" y="46"/>
                  </a:cubicBezTo>
                  <a:cubicBezTo>
                    <a:pt x="0" y="107"/>
                    <a:pt x="0" y="193"/>
                    <a:pt x="49" y="255"/>
                  </a:cubicBezTo>
                  <a:lnTo>
                    <a:pt x="454" y="647"/>
                  </a:lnTo>
                  <a:cubicBezTo>
                    <a:pt x="478" y="683"/>
                    <a:pt x="513" y="695"/>
                    <a:pt x="559" y="696"/>
                  </a:cubicBezTo>
                  <a:lnTo>
                    <a:pt x="559" y="696"/>
                  </a:lnTo>
                  <a:cubicBezTo>
                    <a:pt x="605" y="695"/>
                    <a:pt x="639" y="683"/>
                    <a:pt x="663" y="647"/>
                  </a:cubicBezTo>
                  <a:cubicBezTo>
                    <a:pt x="724" y="586"/>
                    <a:pt x="724" y="500"/>
                    <a:pt x="663" y="439"/>
                  </a:cubicBezTo>
                  <a:lnTo>
                    <a:pt x="270" y="46"/>
                  </a:lnTo>
                  <a:cubicBezTo>
                    <a:pt x="240" y="15"/>
                    <a:pt x="200" y="0"/>
                    <a:pt x="160" y="0"/>
                  </a:cubicBezTo>
                  <a:close/>
                  <a:moveTo>
                    <a:pt x="559" y="696"/>
                  </a:moveTo>
                  <a:cubicBezTo>
                    <a:pt x="557" y="696"/>
                    <a:pt x="554" y="696"/>
                    <a:pt x="552" y="696"/>
                  </a:cubicBezTo>
                  <a:lnTo>
                    <a:pt x="565" y="696"/>
                  </a:lnTo>
                  <a:cubicBezTo>
                    <a:pt x="563" y="696"/>
                    <a:pt x="561" y="696"/>
                    <a:pt x="559" y="6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0"/>
            <p:cNvSpPr/>
            <p:nvPr/>
          </p:nvSpPr>
          <p:spPr>
            <a:xfrm>
              <a:off x="1787252" y="2338103"/>
              <a:ext cx="250680" cy="249293"/>
            </a:xfrm>
            <a:custGeom>
              <a:avLst/>
              <a:gdLst/>
              <a:ahLst/>
              <a:cxnLst/>
              <a:rect l="l" t="t" r="r" b="b"/>
              <a:pathLst>
                <a:path w="8135" h="8090" extrusionOk="0">
                  <a:moveTo>
                    <a:pt x="515" y="1"/>
                  </a:moveTo>
                  <a:cubicBezTo>
                    <a:pt x="380" y="1"/>
                    <a:pt x="249" y="60"/>
                    <a:pt x="160" y="150"/>
                  </a:cubicBezTo>
                  <a:cubicBezTo>
                    <a:pt x="61" y="248"/>
                    <a:pt x="0" y="383"/>
                    <a:pt x="12" y="542"/>
                  </a:cubicBezTo>
                  <a:lnTo>
                    <a:pt x="748" y="7646"/>
                  </a:lnTo>
                  <a:cubicBezTo>
                    <a:pt x="773" y="7854"/>
                    <a:pt x="908" y="8014"/>
                    <a:pt x="1092" y="8063"/>
                  </a:cubicBezTo>
                  <a:cubicBezTo>
                    <a:pt x="1143" y="8080"/>
                    <a:pt x="1197" y="8089"/>
                    <a:pt x="1251" y="8089"/>
                  </a:cubicBezTo>
                  <a:cubicBezTo>
                    <a:pt x="1314" y="8089"/>
                    <a:pt x="1376" y="8077"/>
                    <a:pt x="1436" y="8051"/>
                  </a:cubicBezTo>
                  <a:cubicBezTo>
                    <a:pt x="2331" y="7633"/>
                    <a:pt x="4000" y="6738"/>
                    <a:pt x="5374" y="5364"/>
                  </a:cubicBezTo>
                  <a:cubicBezTo>
                    <a:pt x="6748" y="3977"/>
                    <a:pt x="7643" y="2309"/>
                    <a:pt x="8061" y="1425"/>
                  </a:cubicBezTo>
                  <a:cubicBezTo>
                    <a:pt x="8134" y="1266"/>
                    <a:pt x="8110" y="1094"/>
                    <a:pt x="8024" y="959"/>
                  </a:cubicBezTo>
                  <a:cubicBezTo>
                    <a:pt x="7950" y="837"/>
                    <a:pt x="7815" y="751"/>
                    <a:pt x="7656" y="738"/>
                  </a:cubicBezTo>
                  <a:lnTo>
                    <a:pt x="552" y="2"/>
                  </a:lnTo>
                  <a:cubicBezTo>
                    <a:pt x="540" y="1"/>
                    <a:pt x="527" y="1"/>
                    <a:pt x="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1820871" y="2400873"/>
              <a:ext cx="21232" cy="92692"/>
            </a:xfrm>
            <a:custGeom>
              <a:avLst/>
              <a:gdLst/>
              <a:ahLst/>
              <a:cxnLst/>
              <a:rect l="l" t="t" r="r" b="b"/>
              <a:pathLst>
                <a:path w="689" h="3008" extrusionOk="0">
                  <a:moveTo>
                    <a:pt x="167" y="0"/>
                  </a:moveTo>
                  <a:cubicBezTo>
                    <a:pt x="161" y="0"/>
                    <a:pt x="155" y="1"/>
                    <a:pt x="148" y="2"/>
                  </a:cubicBezTo>
                  <a:cubicBezTo>
                    <a:pt x="62" y="14"/>
                    <a:pt x="1" y="88"/>
                    <a:pt x="13" y="174"/>
                  </a:cubicBezTo>
                  <a:lnTo>
                    <a:pt x="369" y="2873"/>
                  </a:lnTo>
                  <a:cubicBezTo>
                    <a:pt x="381" y="2946"/>
                    <a:pt x="455" y="3008"/>
                    <a:pt x="529" y="3008"/>
                  </a:cubicBezTo>
                  <a:lnTo>
                    <a:pt x="541" y="3008"/>
                  </a:lnTo>
                  <a:cubicBezTo>
                    <a:pt x="627" y="2995"/>
                    <a:pt x="688" y="2910"/>
                    <a:pt x="676" y="2836"/>
                  </a:cubicBezTo>
                  <a:lnTo>
                    <a:pt x="320" y="137"/>
                  </a:lnTo>
                  <a:cubicBezTo>
                    <a:pt x="309" y="58"/>
                    <a:pt x="236"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0"/>
            <p:cNvSpPr/>
            <p:nvPr/>
          </p:nvSpPr>
          <p:spPr>
            <a:xfrm>
              <a:off x="1834121" y="2510513"/>
              <a:ext cx="11371" cy="26901"/>
            </a:xfrm>
            <a:custGeom>
              <a:avLst/>
              <a:gdLst/>
              <a:ahLst/>
              <a:cxnLst/>
              <a:rect l="l" t="t" r="r" b="b"/>
              <a:pathLst>
                <a:path w="369" h="873" extrusionOk="0">
                  <a:moveTo>
                    <a:pt x="169" y="0"/>
                  </a:moveTo>
                  <a:cubicBezTo>
                    <a:pt x="162" y="0"/>
                    <a:pt x="155" y="1"/>
                    <a:pt x="148" y="2"/>
                  </a:cubicBezTo>
                  <a:cubicBezTo>
                    <a:pt x="62" y="2"/>
                    <a:pt x="0" y="75"/>
                    <a:pt x="13" y="161"/>
                  </a:cubicBezTo>
                  <a:lnTo>
                    <a:pt x="62" y="726"/>
                  </a:lnTo>
                  <a:cubicBezTo>
                    <a:pt x="74" y="812"/>
                    <a:pt x="135" y="873"/>
                    <a:pt x="209" y="873"/>
                  </a:cubicBezTo>
                  <a:lnTo>
                    <a:pt x="209" y="861"/>
                  </a:lnTo>
                  <a:lnTo>
                    <a:pt x="234" y="861"/>
                  </a:lnTo>
                  <a:cubicBezTo>
                    <a:pt x="307" y="861"/>
                    <a:pt x="368" y="787"/>
                    <a:pt x="368" y="701"/>
                  </a:cubicBezTo>
                  <a:lnTo>
                    <a:pt x="319" y="137"/>
                  </a:lnTo>
                  <a:cubicBezTo>
                    <a:pt x="308" y="58"/>
                    <a:pt x="246" y="0"/>
                    <a:pt x="1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1956981" y="2404016"/>
              <a:ext cx="37841" cy="47979"/>
            </a:xfrm>
            <a:custGeom>
              <a:avLst/>
              <a:gdLst/>
              <a:ahLst/>
              <a:cxnLst/>
              <a:rect l="l" t="t" r="r" b="b"/>
              <a:pathLst>
                <a:path w="1228" h="1557" extrusionOk="0">
                  <a:moveTo>
                    <a:pt x="1056" y="0"/>
                  </a:moveTo>
                  <a:cubicBezTo>
                    <a:pt x="1000" y="0"/>
                    <a:pt x="946" y="33"/>
                    <a:pt x="921" y="84"/>
                  </a:cubicBezTo>
                  <a:cubicBezTo>
                    <a:pt x="528" y="820"/>
                    <a:pt x="62" y="1299"/>
                    <a:pt x="62" y="1299"/>
                  </a:cubicBezTo>
                  <a:cubicBezTo>
                    <a:pt x="1" y="1360"/>
                    <a:pt x="1" y="1458"/>
                    <a:pt x="62" y="1519"/>
                  </a:cubicBezTo>
                  <a:cubicBezTo>
                    <a:pt x="87" y="1544"/>
                    <a:pt x="123" y="1556"/>
                    <a:pt x="172" y="1556"/>
                  </a:cubicBezTo>
                  <a:cubicBezTo>
                    <a:pt x="209" y="1556"/>
                    <a:pt x="246" y="1544"/>
                    <a:pt x="271" y="1519"/>
                  </a:cubicBezTo>
                  <a:cubicBezTo>
                    <a:pt x="295" y="1495"/>
                    <a:pt x="786" y="1004"/>
                    <a:pt x="1191" y="219"/>
                  </a:cubicBezTo>
                  <a:cubicBezTo>
                    <a:pt x="1228" y="145"/>
                    <a:pt x="1203" y="59"/>
                    <a:pt x="1129" y="23"/>
                  </a:cubicBezTo>
                  <a:cubicBezTo>
                    <a:pt x="1106" y="7"/>
                    <a:pt x="1081" y="0"/>
                    <a:pt x="1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0" name="Google Shape;830;p30"/>
          <p:cNvSpPr/>
          <p:nvPr/>
        </p:nvSpPr>
        <p:spPr>
          <a:xfrm>
            <a:off x="1583277" y="3692865"/>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0"/>
          <p:cNvSpPr/>
          <p:nvPr/>
        </p:nvSpPr>
        <p:spPr>
          <a:xfrm>
            <a:off x="7725127" y="643815"/>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0"/>
          <p:cNvSpPr/>
          <p:nvPr/>
        </p:nvSpPr>
        <p:spPr>
          <a:xfrm>
            <a:off x="5590077" y="3781715"/>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720;p30">
            <a:extLst>
              <a:ext uri="{FF2B5EF4-FFF2-40B4-BE49-F238E27FC236}">
                <a16:creationId xmlns:a16="http://schemas.microsoft.com/office/drawing/2014/main" id="{6C74C7A1-3E7B-44BE-BE91-AF9C52A23F3C}"/>
              </a:ext>
            </a:extLst>
          </p:cNvPr>
          <p:cNvSpPr txBox="1">
            <a:spLocks/>
          </p:cNvSpPr>
          <p:nvPr/>
        </p:nvSpPr>
        <p:spPr>
          <a:xfrm>
            <a:off x="471465" y="1165592"/>
            <a:ext cx="7512236" cy="28537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lnSpc>
                <a:spcPct val="150000"/>
              </a:lnSpc>
            </a:pPr>
            <a:r>
              <a:rPr lang="es-MX" sz="1600" dirty="0"/>
              <a:t>Suponga que el departamento de contabilidad del hospital ha proporcionado los siguientes valores:</a:t>
            </a:r>
          </a:p>
          <a:p>
            <a:pPr marL="342900" indent="-342900" algn="l">
              <a:lnSpc>
                <a:spcPct val="150000"/>
              </a:lnSpc>
              <a:buFont typeface="+mj-lt"/>
              <a:buAutoNum type="arabicPeriod"/>
            </a:pPr>
            <a:r>
              <a:rPr lang="es-MX" sz="1600" dirty="0"/>
              <a:t>Un costo de pedidos de $100 para cubrir los costos de colocar cada pedido, para pagar los cargos de entrega, etc.</a:t>
            </a:r>
          </a:p>
          <a:p>
            <a:pPr marL="342900" indent="-342900" algn="l">
              <a:lnSpc>
                <a:spcPct val="150000"/>
              </a:lnSpc>
              <a:buFont typeface="+mj-lt"/>
              <a:buAutoNum type="arabicPeriod"/>
            </a:pPr>
            <a:r>
              <a:rPr lang="es-MX" sz="1600" dirty="0"/>
              <a:t>Un costo de compra de $20 por película sin descuento de cantidad.</a:t>
            </a:r>
          </a:p>
          <a:p>
            <a:pPr marL="342900" indent="-342900" algn="l">
              <a:lnSpc>
                <a:spcPct val="150000"/>
              </a:lnSpc>
              <a:buFont typeface="+mj-lt"/>
              <a:buAutoNum type="arabicPeriod"/>
            </a:pPr>
            <a:r>
              <a:rPr lang="es-MX" sz="1600" dirty="0"/>
              <a:t>Una tasa de trasferencia de 30% por año (es decir, i = 0.30) para reflejar el costo de almacenar la película un área especial, así como el costo de oportunidad del dinero invertido en el inventario ocioso.</a:t>
            </a:r>
          </a:p>
        </p:txBody>
      </p:sp>
    </p:spTree>
    <p:extLst>
      <p:ext uri="{BB962C8B-B14F-4D97-AF65-F5344CB8AC3E}">
        <p14:creationId xmlns:p14="http://schemas.microsoft.com/office/powerpoint/2010/main" val="385697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1"/>
        <p:cNvGrpSpPr/>
        <p:nvPr/>
      </p:nvGrpSpPr>
      <p:grpSpPr>
        <a:xfrm>
          <a:off x="0" y="0"/>
          <a:ext cx="0" cy="0"/>
          <a:chOff x="0" y="0"/>
          <a:chExt cx="0" cy="0"/>
        </a:xfrm>
      </p:grpSpPr>
      <p:grpSp>
        <p:nvGrpSpPr>
          <p:cNvPr id="1952" name="Google Shape;1952;p40"/>
          <p:cNvGrpSpPr/>
          <p:nvPr/>
        </p:nvGrpSpPr>
        <p:grpSpPr>
          <a:xfrm rot="-779002">
            <a:off x="8496773" y="1506494"/>
            <a:ext cx="524939" cy="1195540"/>
            <a:chOff x="-62973" y="2451964"/>
            <a:chExt cx="625329" cy="1424177"/>
          </a:xfrm>
        </p:grpSpPr>
        <p:sp>
          <p:nvSpPr>
            <p:cNvPr id="1953" name="Google Shape;1953;p40"/>
            <p:cNvSpPr/>
            <p:nvPr/>
          </p:nvSpPr>
          <p:spPr>
            <a:xfrm>
              <a:off x="143056" y="3033782"/>
              <a:ext cx="227261" cy="842359"/>
            </a:xfrm>
            <a:custGeom>
              <a:avLst/>
              <a:gdLst/>
              <a:ahLst/>
              <a:cxnLst/>
              <a:rect l="l" t="t" r="r" b="b"/>
              <a:pathLst>
                <a:path w="7375" h="27336" extrusionOk="0">
                  <a:moveTo>
                    <a:pt x="3693" y="1"/>
                  </a:moveTo>
                  <a:cubicBezTo>
                    <a:pt x="3608" y="1"/>
                    <a:pt x="3534" y="62"/>
                    <a:pt x="3534" y="148"/>
                  </a:cubicBezTo>
                  <a:cubicBezTo>
                    <a:pt x="3534" y="540"/>
                    <a:pt x="3460" y="1007"/>
                    <a:pt x="3374" y="1485"/>
                  </a:cubicBezTo>
                  <a:cubicBezTo>
                    <a:pt x="3129" y="2921"/>
                    <a:pt x="2822" y="4700"/>
                    <a:pt x="4810" y="5276"/>
                  </a:cubicBezTo>
                  <a:cubicBezTo>
                    <a:pt x="4920" y="5301"/>
                    <a:pt x="5031" y="5325"/>
                    <a:pt x="5153" y="5362"/>
                  </a:cubicBezTo>
                  <a:cubicBezTo>
                    <a:pt x="5730" y="5497"/>
                    <a:pt x="6393" y="5657"/>
                    <a:pt x="6491" y="6233"/>
                  </a:cubicBezTo>
                  <a:cubicBezTo>
                    <a:pt x="6528" y="6503"/>
                    <a:pt x="6429" y="6785"/>
                    <a:pt x="6209" y="6982"/>
                  </a:cubicBezTo>
                  <a:cubicBezTo>
                    <a:pt x="5804" y="7362"/>
                    <a:pt x="5227" y="7521"/>
                    <a:pt x="4675" y="7681"/>
                  </a:cubicBezTo>
                  <a:cubicBezTo>
                    <a:pt x="4515" y="7730"/>
                    <a:pt x="4356" y="7767"/>
                    <a:pt x="4209" y="7816"/>
                  </a:cubicBezTo>
                  <a:lnTo>
                    <a:pt x="1424" y="8711"/>
                  </a:lnTo>
                  <a:cubicBezTo>
                    <a:pt x="516" y="9006"/>
                    <a:pt x="1" y="9570"/>
                    <a:pt x="37" y="10220"/>
                  </a:cubicBezTo>
                  <a:cubicBezTo>
                    <a:pt x="74" y="10932"/>
                    <a:pt x="773" y="11509"/>
                    <a:pt x="1816" y="11717"/>
                  </a:cubicBezTo>
                  <a:lnTo>
                    <a:pt x="5509" y="12453"/>
                  </a:lnTo>
                  <a:cubicBezTo>
                    <a:pt x="6429" y="12637"/>
                    <a:pt x="7031" y="13128"/>
                    <a:pt x="7043" y="13693"/>
                  </a:cubicBezTo>
                  <a:cubicBezTo>
                    <a:pt x="7055" y="14232"/>
                    <a:pt x="6540" y="14711"/>
                    <a:pt x="5681" y="14932"/>
                  </a:cubicBezTo>
                  <a:lnTo>
                    <a:pt x="2099" y="15827"/>
                  </a:lnTo>
                  <a:cubicBezTo>
                    <a:pt x="1105" y="16085"/>
                    <a:pt x="491" y="16674"/>
                    <a:pt x="491" y="17361"/>
                  </a:cubicBezTo>
                  <a:cubicBezTo>
                    <a:pt x="504" y="18060"/>
                    <a:pt x="1154" y="18649"/>
                    <a:pt x="2184" y="18882"/>
                  </a:cubicBezTo>
                  <a:lnTo>
                    <a:pt x="5448" y="19618"/>
                  </a:lnTo>
                  <a:cubicBezTo>
                    <a:pt x="6343" y="19815"/>
                    <a:pt x="6908" y="20305"/>
                    <a:pt x="6908" y="20857"/>
                  </a:cubicBezTo>
                  <a:cubicBezTo>
                    <a:pt x="6908" y="21410"/>
                    <a:pt x="6319" y="21900"/>
                    <a:pt x="5423" y="22097"/>
                  </a:cubicBezTo>
                  <a:lnTo>
                    <a:pt x="2160" y="22796"/>
                  </a:lnTo>
                  <a:cubicBezTo>
                    <a:pt x="1117" y="23029"/>
                    <a:pt x="455" y="23606"/>
                    <a:pt x="430" y="24317"/>
                  </a:cubicBezTo>
                  <a:cubicBezTo>
                    <a:pt x="418" y="25004"/>
                    <a:pt x="1019" y="25581"/>
                    <a:pt x="1988" y="25851"/>
                  </a:cubicBezTo>
                  <a:lnTo>
                    <a:pt x="7153" y="27335"/>
                  </a:lnTo>
                  <a:lnTo>
                    <a:pt x="7202" y="27335"/>
                  </a:lnTo>
                  <a:cubicBezTo>
                    <a:pt x="7264" y="27335"/>
                    <a:pt x="7325" y="27298"/>
                    <a:pt x="7350" y="27225"/>
                  </a:cubicBezTo>
                  <a:cubicBezTo>
                    <a:pt x="7374" y="27139"/>
                    <a:pt x="7325" y="27053"/>
                    <a:pt x="7239" y="27041"/>
                  </a:cubicBezTo>
                  <a:lnTo>
                    <a:pt x="2074" y="25544"/>
                  </a:lnTo>
                  <a:cubicBezTo>
                    <a:pt x="1240" y="25323"/>
                    <a:pt x="724" y="24857"/>
                    <a:pt x="737" y="24329"/>
                  </a:cubicBezTo>
                  <a:cubicBezTo>
                    <a:pt x="749" y="23777"/>
                    <a:pt x="1338" y="23287"/>
                    <a:pt x="2221" y="23103"/>
                  </a:cubicBezTo>
                  <a:lnTo>
                    <a:pt x="5485" y="22391"/>
                  </a:lnTo>
                  <a:cubicBezTo>
                    <a:pt x="6748" y="22121"/>
                    <a:pt x="7202" y="21422"/>
                    <a:pt x="7215" y="20857"/>
                  </a:cubicBezTo>
                  <a:cubicBezTo>
                    <a:pt x="7215" y="20293"/>
                    <a:pt x="6773" y="19594"/>
                    <a:pt x="5521" y="19312"/>
                  </a:cubicBezTo>
                  <a:lnTo>
                    <a:pt x="2258" y="18575"/>
                  </a:lnTo>
                  <a:cubicBezTo>
                    <a:pt x="1375" y="18379"/>
                    <a:pt x="810" y="17901"/>
                    <a:pt x="798" y="17349"/>
                  </a:cubicBezTo>
                  <a:cubicBezTo>
                    <a:pt x="798" y="16809"/>
                    <a:pt x="1313" y="16343"/>
                    <a:pt x="2172" y="16122"/>
                  </a:cubicBezTo>
                  <a:lnTo>
                    <a:pt x="5755" y="15226"/>
                  </a:lnTo>
                  <a:cubicBezTo>
                    <a:pt x="6761" y="14968"/>
                    <a:pt x="7374" y="14380"/>
                    <a:pt x="7350" y="13680"/>
                  </a:cubicBezTo>
                  <a:cubicBezTo>
                    <a:pt x="7337" y="12969"/>
                    <a:pt x="6638" y="12367"/>
                    <a:pt x="5571" y="12159"/>
                  </a:cubicBezTo>
                  <a:lnTo>
                    <a:pt x="1878" y="11423"/>
                  </a:lnTo>
                  <a:cubicBezTo>
                    <a:pt x="982" y="11239"/>
                    <a:pt x="381" y="10760"/>
                    <a:pt x="344" y="10208"/>
                  </a:cubicBezTo>
                  <a:cubicBezTo>
                    <a:pt x="320" y="9693"/>
                    <a:pt x="761" y="9251"/>
                    <a:pt x="1522" y="9006"/>
                  </a:cubicBezTo>
                  <a:lnTo>
                    <a:pt x="4307" y="8110"/>
                  </a:lnTo>
                  <a:cubicBezTo>
                    <a:pt x="4454" y="8061"/>
                    <a:pt x="4601" y="8012"/>
                    <a:pt x="4761" y="7975"/>
                  </a:cubicBezTo>
                  <a:cubicBezTo>
                    <a:pt x="5350" y="7804"/>
                    <a:pt x="5951" y="7632"/>
                    <a:pt x="6417" y="7215"/>
                  </a:cubicBezTo>
                  <a:cubicBezTo>
                    <a:pt x="6712" y="6945"/>
                    <a:pt x="6859" y="6552"/>
                    <a:pt x="6797" y="6184"/>
                  </a:cubicBezTo>
                  <a:cubicBezTo>
                    <a:pt x="6662" y="5411"/>
                    <a:pt x="5865" y="5215"/>
                    <a:pt x="5227" y="5068"/>
                  </a:cubicBezTo>
                  <a:cubicBezTo>
                    <a:pt x="5104" y="5031"/>
                    <a:pt x="4994" y="5006"/>
                    <a:pt x="4896" y="4982"/>
                  </a:cubicBezTo>
                  <a:cubicBezTo>
                    <a:pt x="3166" y="4479"/>
                    <a:pt x="3424" y="2982"/>
                    <a:pt x="3681" y="1534"/>
                  </a:cubicBezTo>
                  <a:cubicBezTo>
                    <a:pt x="3767" y="1044"/>
                    <a:pt x="3841" y="577"/>
                    <a:pt x="3841" y="148"/>
                  </a:cubicBezTo>
                  <a:cubicBezTo>
                    <a:pt x="3841" y="62"/>
                    <a:pt x="3779" y="1"/>
                    <a:pt x="36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0"/>
            <p:cNvSpPr/>
            <p:nvPr/>
          </p:nvSpPr>
          <p:spPr>
            <a:xfrm>
              <a:off x="213745" y="3053812"/>
              <a:ext cx="68471" cy="80951"/>
            </a:xfrm>
            <a:custGeom>
              <a:avLst/>
              <a:gdLst/>
              <a:ahLst/>
              <a:cxnLst/>
              <a:rect l="l" t="t" r="r" b="b"/>
              <a:pathLst>
                <a:path w="2222" h="2627" extrusionOk="0">
                  <a:moveTo>
                    <a:pt x="1117" y="1"/>
                  </a:moveTo>
                  <a:cubicBezTo>
                    <a:pt x="1117" y="1"/>
                    <a:pt x="1" y="1706"/>
                    <a:pt x="1" y="2565"/>
                  </a:cubicBezTo>
                  <a:lnTo>
                    <a:pt x="2221" y="2626"/>
                  </a:lnTo>
                  <a:cubicBezTo>
                    <a:pt x="2221" y="2626"/>
                    <a:pt x="2197" y="1461"/>
                    <a:pt x="11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0"/>
            <p:cNvSpPr/>
            <p:nvPr/>
          </p:nvSpPr>
          <p:spPr>
            <a:xfrm>
              <a:off x="-62973" y="2451964"/>
              <a:ext cx="625329" cy="625329"/>
            </a:xfrm>
            <a:custGeom>
              <a:avLst/>
              <a:gdLst/>
              <a:ahLst/>
              <a:cxnLst/>
              <a:rect l="l" t="t" r="r" b="b"/>
              <a:pathLst>
                <a:path w="20293" h="20293" extrusionOk="0">
                  <a:moveTo>
                    <a:pt x="10146" y="0"/>
                  </a:moveTo>
                  <a:cubicBezTo>
                    <a:pt x="9680" y="0"/>
                    <a:pt x="9214" y="37"/>
                    <a:pt x="8772" y="98"/>
                  </a:cubicBezTo>
                  <a:cubicBezTo>
                    <a:pt x="8478" y="135"/>
                    <a:pt x="8183" y="196"/>
                    <a:pt x="7901" y="258"/>
                  </a:cubicBezTo>
                  <a:cubicBezTo>
                    <a:pt x="6969" y="466"/>
                    <a:pt x="6098" y="798"/>
                    <a:pt x="5288" y="1252"/>
                  </a:cubicBezTo>
                  <a:cubicBezTo>
                    <a:pt x="5202" y="1288"/>
                    <a:pt x="5116" y="1337"/>
                    <a:pt x="5030" y="1387"/>
                  </a:cubicBezTo>
                  <a:cubicBezTo>
                    <a:pt x="4711" y="1583"/>
                    <a:pt x="4392" y="1779"/>
                    <a:pt x="4098" y="2012"/>
                  </a:cubicBezTo>
                  <a:cubicBezTo>
                    <a:pt x="4086" y="2012"/>
                    <a:pt x="4086" y="2012"/>
                    <a:pt x="4073" y="2025"/>
                  </a:cubicBezTo>
                  <a:cubicBezTo>
                    <a:pt x="4000" y="2074"/>
                    <a:pt x="3938" y="2135"/>
                    <a:pt x="3865" y="2184"/>
                  </a:cubicBezTo>
                  <a:cubicBezTo>
                    <a:pt x="3779" y="2245"/>
                    <a:pt x="3705" y="2307"/>
                    <a:pt x="3632" y="2380"/>
                  </a:cubicBezTo>
                  <a:cubicBezTo>
                    <a:pt x="3448" y="2528"/>
                    <a:pt x="3276" y="2687"/>
                    <a:pt x="3104" y="2847"/>
                  </a:cubicBezTo>
                  <a:cubicBezTo>
                    <a:pt x="3006" y="2932"/>
                    <a:pt x="2920" y="3031"/>
                    <a:pt x="2822" y="3129"/>
                  </a:cubicBezTo>
                  <a:cubicBezTo>
                    <a:pt x="2393" y="3583"/>
                    <a:pt x="2000" y="4061"/>
                    <a:pt x="1656" y="4589"/>
                  </a:cubicBezTo>
                  <a:cubicBezTo>
                    <a:pt x="1595" y="4687"/>
                    <a:pt x="1534" y="4785"/>
                    <a:pt x="1472" y="4895"/>
                  </a:cubicBezTo>
                  <a:cubicBezTo>
                    <a:pt x="1239" y="5263"/>
                    <a:pt x="1043" y="5656"/>
                    <a:pt x="859" y="6061"/>
                  </a:cubicBezTo>
                  <a:cubicBezTo>
                    <a:pt x="822" y="6159"/>
                    <a:pt x="773" y="6257"/>
                    <a:pt x="736" y="6355"/>
                  </a:cubicBezTo>
                  <a:cubicBezTo>
                    <a:pt x="540" y="6846"/>
                    <a:pt x="380" y="7361"/>
                    <a:pt x="258" y="7877"/>
                  </a:cubicBezTo>
                  <a:cubicBezTo>
                    <a:pt x="233" y="7999"/>
                    <a:pt x="209" y="8110"/>
                    <a:pt x="184" y="8232"/>
                  </a:cubicBezTo>
                  <a:cubicBezTo>
                    <a:pt x="74" y="8821"/>
                    <a:pt x="12" y="9435"/>
                    <a:pt x="0" y="10060"/>
                  </a:cubicBezTo>
                  <a:cubicBezTo>
                    <a:pt x="0" y="10097"/>
                    <a:pt x="0" y="10122"/>
                    <a:pt x="0" y="10146"/>
                  </a:cubicBezTo>
                  <a:cubicBezTo>
                    <a:pt x="0" y="10232"/>
                    <a:pt x="0" y="10318"/>
                    <a:pt x="0" y="10404"/>
                  </a:cubicBezTo>
                  <a:cubicBezTo>
                    <a:pt x="12" y="10809"/>
                    <a:pt x="49" y="11214"/>
                    <a:pt x="98" y="11606"/>
                  </a:cubicBezTo>
                  <a:cubicBezTo>
                    <a:pt x="196" y="12244"/>
                    <a:pt x="344" y="12870"/>
                    <a:pt x="552" y="13471"/>
                  </a:cubicBezTo>
                  <a:cubicBezTo>
                    <a:pt x="945" y="14612"/>
                    <a:pt x="1546" y="15667"/>
                    <a:pt x="2294" y="16575"/>
                  </a:cubicBezTo>
                  <a:cubicBezTo>
                    <a:pt x="2368" y="16673"/>
                    <a:pt x="2454" y="16771"/>
                    <a:pt x="2540" y="16857"/>
                  </a:cubicBezTo>
                  <a:cubicBezTo>
                    <a:pt x="2736" y="17078"/>
                    <a:pt x="2945" y="17299"/>
                    <a:pt x="3153" y="17508"/>
                  </a:cubicBezTo>
                  <a:cubicBezTo>
                    <a:pt x="3239" y="17581"/>
                    <a:pt x="3313" y="17655"/>
                    <a:pt x="3399" y="17728"/>
                  </a:cubicBezTo>
                  <a:cubicBezTo>
                    <a:pt x="3816" y="18096"/>
                    <a:pt x="4270" y="18440"/>
                    <a:pt x="4748" y="18747"/>
                  </a:cubicBezTo>
                  <a:cubicBezTo>
                    <a:pt x="4834" y="18796"/>
                    <a:pt x="4932" y="18857"/>
                    <a:pt x="5018" y="18906"/>
                  </a:cubicBezTo>
                  <a:cubicBezTo>
                    <a:pt x="5300" y="19078"/>
                    <a:pt x="5582" y="19225"/>
                    <a:pt x="5877" y="19360"/>
                  </a:cubicBezTo>
                  <a:cubicBezTo>
                    <a:pt x="5889" y="19360"/>
                    <a:pt x="5889" y="19360"/>
                    <a:pt x="5901" y="19372"/>
                  </a:cubicBezTo>
                  <a:cubicBezTo>
                    <a:pt x="5963" y="19397"/>
                    <a:pt x="6036" y="19434"/>
                    <a:pt x="6098" y="19458"/>
                  </a:cubicBezTo>
                  <a:cubicBezTo>
                    <a:pt x="6110" y="19458"/>
                    <a:pt x="6122" y="19471"/>
                    <a:pt x="6147" y="19471"/>
                  </a:cubicBezTo>
                  <a:cubicBezTo>
                    <a:pt x="6208" y="19507"/>
                    <a:pt x="6282" y="19532"/>
                    <a:pt x="6355" y="19569"/>
                  </a:cubicBezTo>
                  <a:lnTo>
                    <a:pt x="6380" y="19569"/>
                  </a:lnTo>
                  <a:cubicBezTo>
                    <a:pt x="6736" y="19716"/>
                    <a:pt x="7091" y="19839"/>
                    <a:pt x="7472" y="19937"/>
                  </a:cubicBezTo>
                  <a:cubicBezTo>
                    <a:pt x="7558" y="19961"/>
                    <a:pt x="7656" y="19986"/>
                    <a:pt x="7742" y="20010"/>
                  </a:cubicBezTo>
                  <a:cubicBezTo>
                    <a:pt x="8220" y="20121"/>
                    <a:pt x="8699" y="20207"/>
                    <a:pt x="9189" y="20256"/>
                  </a:cubicBezTo>
                  <a:cubicBezTo>
                    <a:pt x="9312" y="20268"/>
                    <a:pt x="9422" y="20268"/>
                    <a:pt x="9533" y="20280"/>
                  </a:cubicBezTo>
                  <a:lnTo>
                    <a:pt x="9643" y="20280"/>
                  </a:lnTo>
                  <a:cubicBezTo>
                    <a:pt x="9791" y="20293"/>
                    <a:pt x="9938" y="20293"/>
                    <a:pt x="10073" y="20293"/>
                  </a:cubicBezTo>
                  <a:lnTo>
                    <a:pt x="10588" y="20293"/>
                  </a:lnTo>
                  <a:cubicBezTo>
                    <a:pt x="11017" y="20268"/>
                    <a:pt x="11447" y="20219"/>
                    <a:pt x="11864" y="20158"/>
                  </a:cubicBezTo>
                  <a:cubicBezTo>
                    <a:pt x="11974" y="20133"/>
                    <a:pt x="12097" y="20109"/>
                    <a:pt x="12207" y="20084"/>
                  </a:cubicBezTo>
                  <a:cubicBezTo>
                    <a:pt x="12649" y="19998"/>
                    <a:pt x="13079" y="19875"/>
                    <a:pt x="13496" y="19728"/>
                  </a:cubicBezTo>
                  <a:cubicBezTo>
                    <a:pt x="13594" y="19704"/>
                    <a:pt x="13680" y="19667"/>
                    <a:pt x="13778" y="19630"/>
                  </a:cubicBezTo>
                  <a:cubicBezTo>
                    <a:pt x="14109" y="19495"/>
                    <a:pt x="14440" y="19348"/>
                    <a:pt x="14772" y="19188"/>
                  </a:cubicBezTo>
                  <a:cubicBezTo>
                    <a:pt x="14858" y="19139"/>
                    <a:pt x="14943" y="19103"/>
                    <a:pt x="15029" y="19053"/>
                  </a:cubicBezTo>
                  <a:cubicBezTo>
                    <a:pt x="15716" y="18673"/>
                    <a:pt x="16367" y="18207"/>
                    <a:pt x="16955" y="17679"/>
                  </a:cubicBezTo>
                  <a:cubicBezTo>
                    <a:pt x="17041" y="17593"/>
                    <a:pt x="17115" y="17520"/>
                    <a:pt x="17201" y="17446"/>
                  </a:cubicBezTo>
                  <a:cubicBezTo>
                    <a:pt x="17287" y="17360"/>
                    <a:pt x="17373" y="17274"/>
                    <a:pt x="17458" y="17189"/>
                  </a:cubicBezTo>
                  <a:cubicBezTo>
                    <a:pt x="17532" y="17115"/>
                    <a:pt x="17593" y="17041"/>
                    <a:pt x="17667" y="16968"/>
                  </a:cubicBezTo>
                  <a:cubicBezTo>
                    <a:pt x="17949" y="16649"/>
                    <a:pt x="18219" y="16318"/>
                    <a:pt x="18452" y="15974"/>
                  </a:cubicBezTo>
                  <a:cubicBezTo>
                    <a:pt x="18514" y="15888"/>
                    <a:pt x="18575" y="15802"/>
                    <a:pt x="18624" y="15716"/>
                  </a:cubicBezTo>
                  <a:cubicBezTo>
                    <a:pt x="18918" y="15287"/>
                    <a:pt x="19164" y="14833"/>
                    <a:pt x="19385" y="14355"/>
                  </a:cubicBezTo>
                  <a:cubicBezTo>
                    <a:pt x="19421" y="14256"/>
                    <a:pt x="19471" y="14170"/>
                    <a:pt x="19507" y="14072"/>
                  </a:cubicBezTo>
                  <a:cubicBezTo>
                    <a:pt x="19826" y="13324"/>
                    <a:pt x="20047" y="12514"/>
                    <a:pt x="20182" y="11680"/>
                  </a:cubicBezTo>
                  <a:cubicBezTo>
                    <a:pt x="20194" y="11557"/>
                    <a:pt x="20219" y="11435"/>
                    <a:pt x="20231" y="11312"/>
                  </a:cubicBezTo>
                  <a:cubicBezTo>
                    <a:pt x="20268" y="10932"/>
                    <a:pt x="20293" y="10539"/>
                    <a:pt x="20293" y="10159"/>
                  </a:cubicBezTo>
                  <a:lnTo>
                    <a:pt x="20293" y="10146"/>
                  </a:lnTo>
                  <a:cubicBezTo>
                    <a:pt x="20293" y="9079"/>
                    <a:pt x="20133" y="8048"/>
                    <a:pt x="19826" y="7091"/>
                  </a:cubicBezTo>
                  <a:cubicBezTo>
                    <a:pt x="19790" y="6993"/>
                    <a:pt x="19765" y="6895"/>
                    <a:pt x="19728" y="6797"/>
                  </a:cubicBezTo>
                  <a:cubicBezTo>
                    <a:pt x="19409" y="5889"/>
                    <a:pt x="18968" y="5043"/>
                    <a:pt x="18428" y="4282"/>
                  </a:cubicBezTo>
                  <a:cubicBezTo>
                    <a:pt x="18366" y="4208"/>
                    <a:pt x="18317" y="4122"/>
                    <a:pt x="18256" y="4049"/>
                  </a:cubicBezTo>
                  <a:cubicBezTo>
                    <a:pt x="17925" y="3607"/>
                    <a:pt x="17557" y="3202"/>
                    <a:pt x="17164" y="2822"/>
                  </a:cubicBezTo>
                  <a:cubicBezTo>
                    <a:pt x="17090" y="2748"/>
                    <a:pt x="17017" y="2687"/>
                    <a:pt x="16943" y="2626"/>
                  </a:cubicBezTo>
                  <a:cubicBezTo>
                    <a:pt x="16673" y="2368"/>
                    <a:pt x="16379" y="2135"/>
                    <a:pt x="16072" y="1914"/>
                  </a:cubicBezTo>
                  <a:cubicBezTo>
                    <a:pt x="15986" y="1853"/>
                    <a:pt x="15900" y="1791"/>
                    <a:pt x="15827" y="1742"/>
                  </a:cubicBezTo>
                  <a:cubicBezTo>
                    <a:pt x="15213" y="1325"/>
                    <a:pt x="14563" y="982"/>
                    <a:pt x="13876" y="712"/>
                  </a:cubicBezTo>
                  <a:cubicBezTo>
                    <a:pt x="13680" y="638"/>
                    <a:pt x="13483" y="565"/>
                    <a:pt x="13275" y="491"/>
                  </a:cubicBezTo>
                  <a:cubicBezTo>
                    <a:pt x="13091" y="442"/>
                    <a:pt x="12919" y="381"/>
                    <a:pt x="12735" y="344"/>
                  </a:cubicBezTo>
                  <a:cubicBezTo>
                    <a:pt x="12625" y="307"/>
                    <a:pt x="12502" y="282"/>
                    <a:pt x="12392" y="258"/>
                  </a:cubicBezTo>
                  <a:cubicBezTo>
                    <a:pt x="11668" y="86"/>
                    <a:pt x="10919" y="0"/>
                    <a:pt x="10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0"/>
            <p:cNvSpPr/>
            <p:nvPr/>
          </p:nvSpPr>
          <p:spPr>
            <a:xfrm>
              <a:off x="-40294" y="2572173"/>
              <a:ext cx="86220" cy="101351"/>
            </a:xfrm>
            <a:custGeom>
              <a:avLst/>
              <a:gdLst/>
              <a:ahLst/>
              <a:cxnLst/>
              <a:rect l="l" t="t" r="r" b="b"/>
              <a:pathLst>
                <a:path w="2798" h="3289" extrusionOk="0">
                  <a:moveTo>
                    <a:pt x="1877" y="1"/>
                  </a:moveTo>
                  <a:cubicBezTo>
                    <a:pt x="1583" y="1"/>
                    <a:pt x="1203" y="136"/>
                    <a:pt x="945" y="724"/>
                  </a:cubicBezTo>
                  <a:cubicBezTo>
                    <a:pt x="933" y="712"/>
                    <a:pt x="933" y="700"/>
                    <a:pt x="920" y="688"/>
                  </a:cubicBezTo>
                  <a:cubicBezTo>
                    <a:pt x="859" y="786"/>
                    <a:pt x="798" y="884"/>
                    <a:pt x="736" y="994"/>
                  </a:cubicBezTo>
                  <a:cubicBezTo>
                    <a:pt x="761" y="1068"/>
                    <a:pt x="785" y="1142"/>
                    <a:pt x="798" y="1227"/>
                  </a:cubicBezTo>
                  <a:cubicBezTo>
                    <a:pt x="822" y="1289"/>
                    <a:pt x="884" y="1338"/>
                    <a:pt x="945" y="1338"/>
                  </a:cubicBezTo>
                  <a:cubicBezTo>
                    <a:pt x="1006" y="1338"/>
                    <a:pt x="1068" y="1289"/>
                    <a:pt x="1080" y="1227"/>
                  </a:cubicBezTo>
                  <a:cubicBezTo>
                    <a:pt x="1239" y="602"/>
                    <a:pt x="1509" y="295"/>
                    <a:pt x="1877" y="295"/>
                  </a:cubicBezTo>
                  <a:cubicBezTo>
                    <a:pt x="2086" y="295"/>
                    <a:pt x="2245" y="393"/>
                    <a:pt x="2307" y="590"/>
                  </a:cubicBezTo>
                  <a:cubicBezTo>
                    <a:pt x="2479" y="1080"/>
                    <a:pt x="2110" y="2025"/>
                    <a:pt x="945" y="2957"/>
                  </a:cubicBezTo>
                  <a:cubicBezTo>
                    <a:pt x="601" y="2687"/>
                    <a:pt x="332" y="2418"/>
                    <a:pt x="123" y="2160"/>
                  </a:cubicBezTo>
                  <a:cubicBezTo>
                    <a:pt x="74" y="2258"/>
                    <a:pt x="37" y="2356"/>
                    <a:pt x="0" y="2454"/>
                  </a:cubicBezTo>
                  <a:cubicBezTo>
                    <a:pt x="233" y="2724"/>
                    <a:pt x="516" y="2994"/>
                    <a:pt x="859" y="3252"/>
                  </a:cubicBezTo>
                  <a:cubicBezTo>
                    <a:pt x="884" y="3276"/>
                    <a:pt x="920" y="3289"/>
                    <a:pt x="945" y="3289"/>
                  </a:cubicBezTo>
                  <a:cubicBezTo>
                    <a:pt x="982" y="3289"/>
                    <a:pt x="1006" y="3276"/>
                    <a:pt x="1031" y="3252"/>
                  </a:cubicBezTo>
                  <a:cubicBezTo>
                    <a:pt x="2393" y="2209"/>
                    <a:pt x="2798" y="1117"/>
                    <a:pt x="2589" y="504"/>
                  </a:cubicBezTo>
                  <a:cubicBezTo>
                    <a:pt x="2479" y="185"/>
                    <a:pt x="2221" y="1"/>
                    <a:pt x="1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0"/>
            <p:cNvSpPr/>
            <p:nvPr/>
          </p:nvSpPr>
          <p:spPr>
            <a:xfrm>
              <a:off x="70086" y="2572173"/>
              <a:ext cx="114200" cy="101351"/>
            </a:xfrm>
            <a:custGeom>
              <a:avLst/>
              <a:gdLst/>
              <a:ahLst/>
              <a:cxnLst/>
              <a:rect l="l" t="t" r="r" b="b"/>
              <a:pathLst>
                <a:path w="3706" h="3289" extrusionOk="0">
                  <a:moveTo>
                    <a:pt x="2786" y="295"/>
                  </a:moveTo>
                  <a:cubicBezTo>
                    <a:pt x="3007" y="295"/>
                    <a:pt x="3154" y="393"/>
                    <a:pt x="3215" y="590"/>
                  </a:cubicBezTo>
                  <a:cubicBezTo>
                    <a:pt x="3387" y="1080"/>
                    <a:pt x="3031" y="2025"/>
                    <a:pt x="1853" y="2957"/>
                  </a:cubicBezTo>
                  <a:cubicBezTo>
                    <a:pt x="688" y="2025"/>
                    <a:pt x="320" y="1080"/>
                    <a:pt x="491" y="590"/>
                  </a:cubicBezTo>
                  <a:cubicBezTo>
                    <a:pt x="553" y="393"/>
                    <a:pt x="712" y="295"/>
                    <a:pt x="921" y="295"/>
                  </a:cubicBezTo>
                  <a:cubicBezTo>
                    <a:pt x="1301" y="295"/>
                    <a:pt x="1559" y="602"/>
                    <a:pt x="1718" y="1227"/>
                  </a:cubicBezTo>
                  <a:cubicBezTo>
                    <a:pt x="1731" y="1289"/>
                    <a:pt x="1792" y="1338"/>
                    <a:pt x="1853" y="1338"/>
                  </a:cubicBezTo>
                  <a:cubicBezTo>
                    <a:pt x="1915" y="1338"/>
                    <a:pt x="1976" y="1289"/>
                    <a:pt x="2001" y="1227"/>
                  </a:cubicBezTo>
                  <a:cubicBezTo>
                    <a:pt x="2148" y="602"/>
                    <a:pt x="2418" y="295"/>
                    <a:pt x="2786" y="295"/>
                  </a:cubicBezTo>
                  <a:close/>
                  <a:moveTo>
                    <a:pt x="921" y="1"/>
                  </a:moveTo>
                  <a:cubicBezTo>
                    <a:pt x="590" y="1"/>
                    <a:pt x="320" y="185"/>
                    <a:pt x="222" y="504"/>
                  </a:cubicBezTo>
                  <a:cubicBezTo>
                    <a:pt x="1" y="1117"/>
                    <a:pt x="406" y="2209"/>
                    <a:pt x="1767" y="3252"/>
                  </a:cubicBezTo>
                  <a:cubicBezTo>
                    <a:pt x="1792" y="3276"/>
                    <a:pt x="1829" y="3289"/>
                    <a:pt x="1853" y="3289"/>
                  </a:cubicBezTo>
                  <a:cubicBezTo>
                    <a:pt x="1890" y="3289"/>
                    <a:pt x="1915" y="3276"/>
                    <a:pt x="1939" y="3252"/>
                  </a:cubicBezTo>
                  <a:cubicBezTo>
                    <a:pt x="3301" y="2209"/>
                    <a:pt x="3706" y="1117"/>
                    <a:pt x="3497" y="504"/>
                  </a:cubicBezTo>
                  <a:cubicBezTo>
                    <a:pt x="3387" y="185"/>
                    <a:pt x="3129" y="1"/>
                    <a:pt x="2786" y="1"/>
                  </a:cubicBezTo>
                  <a:cubicBezTo>
                    <a:pt x="2491" y="1"/>
                    <a:pt x="2111" y="136"/>
                    <a:pt x="1853" y="724"/>
                  </a:cubicBezTo>
                  <a:cubicBezTo>
                    <a:pt x="1596" y="136"/>
                    <a:pt x="1228" y="1"/>
                    <a:pt x="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0"/>
            <p:cNvSpPr/>
            <p:nvPr/>
          </p:nvSpPr>
          <p:spPr>
            <a:xfrm>
              <a:off x="208846" y="2572173"/>
              <a:ext cx="113831" cy="101351"/>
            </a:xfrm>
            <a:custGeom>
              <a:avLst/>
              <a:gdLst/>
              <a:ahLst/>
              <a:cxnLst/>
              <a:rect l="l" t="t" r="r" b="b"/>
              <a:pathLst>
                <a:path w="3694" h="3289" extrusionOk="0">
                  <a:moveTo>
                    <a:pt x="2773" y="295"/>
                  </a:moveTo>
                  <a:cubicBezTo>
                    <a:pt x="2994" y="295"/>
                    <a:pt x="3141" y="393"/>
                    <a:pt x="3202" y="590"/>
                  </a:cubicBezTo>
                  <a:cubicBezTo>
                    <a:pt x="3374" y="1080"/>
                    <a:pt x="3018" y="2025"/>
                    <a:pt x="1841" y="2957"/>
                  </a:cubicBezTo>
                  <a:cubicBezTo>
                    <a:pt x="675" y="2025"/>
                    <a:pt x="307" y="1080"/>
                    <a:pt x="479" y="590"/>
                  </a:cubicBezTo>
                  <a:cubicBezTo>
                    <a:pt x="540" y="393"/>
                    <a:pt x="700" y="295"/>
                    <a:pt x="908" y="295"/>
                  </a:cubicBezTo>
                  <a:cubicBezTo>
                    <a:pt x="1289" y="295"/>
                    <a:pt x="1546" y="602"/>
                    <a:pt x="1706" y="1227"/>
                  </a:cubicBezTo>
                  <a:cubicBezTo>
                    <a:pt x="1718" y="1289"/>
                    <a:pt x="1779" y="1338"/>
                    <a:pt x="1841" y="1338"/>
                  </a:cubicBezTo>
                  <a:cubicBezTo>
                    <a:pt x="1914" y="1338"/>
                    <a:pt x="1963" y="1289"/>
                    <a:pt x="1988" y="1227"/>
                  </a:cubicBezTo>
                  <a:cubicBezTo>
                    <a:pt x="2135" y="602"/>
                    <a:pt x="2405" y="295"/>
                    <a:pt x="2773" y="295"/>
                  </a:cubicBezTo>
                  <a:close/>
                  <a:moveTo>
                    <a:pt x="908" y="1"/>
                  </a:moveTo>
                  <a:cubicBezTo>
                    <a:pt x="577" y="1"/>
                    <a:pt x="307" y="185"/>
                    <a:pt x="209" y="504"/>
                  </a:cubicBezTo>
                  <a:cubicBezTo>
                    <a:pt x="0" y="1117"/>
                    <a:pt x="393" y="2209"/>
                    <a:pt x="1755" y="3252"/>
                  </a:cubicBezTo>
                  <a:cubicBezTo>
                    <a:pt x="1779" y="3276"/>
                    <a:pt x="1816" y="3289"/>
                    <a:pt x="1841" y="3289"/>
                  </a:cubicBezTo>
                  <a:cubicBezTo>
                    <a:pt x="1877" y="3289"/>
                    <a:pt x="1902" y="3276"/>
                    <a:pt x="1926" y="3252"/>
                  </a:cubicBezTo>
                  <a:cubicBezTo>
                    <a:pt x="3288" y="2209"/>
                    <a:pt x="3693" y="1117"/>
                    <a:pt x="3485" y="504"/>
                  </a:cubicBezTo>
                  <a:cubicBezTo>
                    <a:pt x="3374" y="185"/>
                    <a:pt x="3117" y="1"/>
                    <a:pt x="2773" y="1"/>
                  </a:cubicBezTo>
                  <a:cubicBezTo>
                    <a:pt x="2479" y="1"/>
                    <a:pt x="2098" y="136"/>
                    <a:pt x="1841" y="724"/>
                  </a:cubicBezTo>
                  <a:cubicBezTo>
                    <a:pt x="1583" y="136"/>
                    <a:pt x="1215" y="1"/>
                    <a:pt x="9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0"/>
            <p:cNvSpPr/>
            <p:nvPr/>
          </p:nvSpPr>
          <p:spPr>
            <a:xfrm>
              <a:off x="347205" y="2572173"/>
              <a:ext cx="113831" cy="101351"/>
            </a:xfrm>
            <a:custGeom>
              <a:avLst/>
              <a:gdLst/>
              <a:ahLst/>
              <a:cxnLst/>
              <a:rect l="l" t="t" r="r" b="b"/>
              <a:pathLst>
                <a:path w="3694" h="3289" extrusionOk="0">
                  <a:moveTo>
                    <a:pt x="2773" y="295"/>
                  </a:moveTo>
                  <a:cubicBezTo>
                    <a:pt x="2994" y="295"/>
                    <a:pt x="3141" y="393"/>
                    <a:pt x="3203" y="590"/>
                  </a:cubicBezTo>
                  <a:cubicBezTo>
                    <a:pt x="3375" y="1080"/>
                    <a:pt x="3019" y="2025"/>
                    <a:pt x="1841" y="2957"/>
                  </a:cubicBezTo>
                  <a:cubicBezTo>
                    <a:pt x="675" y="2025"/>
                    <a:pt x="320" y="1080"/>
                    <a:pt x="479" y="590"/>
                  </a:cubicBezTo>
                  <a:cubicBezTo>
                    <a:pt x="553" y="393"/>
                    <a:pt x="700" y="295"/>
                    <a:pt x="909" y="295"/>
                  </a:cubicBezTo>
                  <a:cubicBezTo>
                    <a:pt x="1289" y="295"/>
                    <a:pt x="1547" y="602"/>
                    <a:pt x="1706" y="1227"/>
                  </a:cubicBezTo>
                  <a:cubicBezTo>
                    <a:pt x="1718" y="1289"/>
                    <a:pt x="1780" y="1338"/>
                    <a:pt x="1841" y="1338"/>
                  </a:cubicBezTo>
                  <a:cubicBezTo>
                    <a:pt x="1915" y="1338"/>
                    <a:pt x="1964" y="1289"/>
                    <a:pt x="1988" y="1227"/>
                  </a:cubicBezTo>
                  <a:cubicBezTo>
                    <a:pt x="2135" y="602"/>
                    <a:pt x="2405" y="295"/>
                    <a:pt x="2773" y="295"/>
                  </a:cubicBezTo>
                  <a:close/>
                  <a:moveTo>
                    <a:pt x="909" y="1"/>
                  </a:moveTo>
                  <a:cubicBezTo>
                    <a:pt x="577" y="1"/>
                    <a:pt x="307" y="185"/>
                    <a:pt x="209" y="504"/>
                  </a:cubicBezTo>
                  <a:cubicBezTo>
                    <a:pt x="1" y="1117"/>
                    <a:pt x="393" y="2209"/>
                    <a:pt x="1755" y="3252"/>
                  </a:cubicBezTo>
                  <a:cubicBezTo>
                    <a:pt x="1780" y="3276"/>
                    <a:pt x="1816" y="3289"/>
                    <a:pt x="1841" y="3289"/>
                  </a:cubicBezTo>
                  <a:cubicBezTo>
                    <a:pt x="1878" y="3289"/>
                    <a:pt x="1902" y="3276"/>
                    <a:pt x="1939" y="3252"/>
                  </a:cubicBezTo>
                  <a:cubicBezTo>
                    <a:pt x="3301" y="2209"/>
                    <a:pt x="3694" y="1117"/>
                    <a:pt x="3485" y="504"/>
                  </a:cubicBezTo>
                  <a:cubicBezTo>
                    <a:pt x="3375" y="185"/>
                    <a:pt x="3117" y="1"/>
                    <a:pt x="2773" y="1"/>
                  </a:cubicBezTo>
                  <a:cubicBezTo>
                    <a:pt x="2479" y="1"/>
                    <a:pt x="2099" y="136"/>
                    <a:pt x="1841" y="724"/>
                  </a:cubicBezTo>
                  <a:cubicBezTo>
                    <a:pt x="1596" y="136"/>
                    <a:pt x="1215" y="1"/>
                    <a:pt x="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0"/>
            <p:cNvSpPr/>
            <p:nvPr/>
          </p:nvSpPr>
          <p:spPr>
            <a:xfrm>
              <a:off x="485564" y="2576703"/>
              <a:ext cx="62431" cy="96821"/>
            </a:xfrm>
            <a:custGeom>
              <a:avLst/>
              <a:gdLst/>
              <a:ahLst/>
              <a:cxnLst/>
              <a:rect l="l" t="t" r="r" b="b"/>
              <a:pathLst>
                <a:path w="2026" h="3142" extrusionOk="0">
                  <a:moveTo>
                    <a:pt x="455" y="1"/>
                  </a:moveTo>
                  <a:cubicBezTo>
                    <a:pt x="345" y="87"/>
                    <a:pt x="259" y="209"/>
                    <a:pt x="210" y="357"/>
                  </a:cubicBezTo>
                  <a:cubicBezTo>
                    <a:pt x="1" y="970"/>
                    <a:pt x="394" y="2062"/>
                    <a:pt x="1755" y="3105"/>
                  </a:cubicBezTo>
                  <a:cubicBezTo>
                    <a:pt x="1780" y="3129"/>
                    <a:pt x="1817" y="3142"/>
                    <a:pt x="1841" y="3142"/>
                  </a:cubicBezTo>
                  <a:cubicBezTo>
                    <a:pt x="1878" y="3142"/>
                    <a:pt x="1915" y="3129"/>
                    <a:pt x="1939" y="3105"/>
                  </a:cubicBezTo>
                  <a:cubicBezTo>
                    <a:pt x="1964" y="3080"/>
                    <a:pt x="1989" y="3068"/>
                    <a:pt x="2025" y="3043"/>
                  </a:cubicBezTo>
                  <a:cubicBezTo>
                    <a:pt x="1989" y="2945"/>
                    <a:pt x="1964" y="2847"/>
                    <a:pt x="1927" y="2749"/>
                  </a:cubicBezTo>
                  <a:cubicBezTo>
                    <a:pt x="1903" y="2774"/>
                    <a:pt x="1878" y="2786"/>
                    <a:pt x="1841" y="2810"/>
                  </a:cubicBezTo>
                  <a:cubicBezTo>
                    <a:pt x="676" y="1878"/>
                    <a:pt x="320" y="933"/>
                    <a:pt x="479" y="443"/>
                  </a:cubicBezTo>
                  <a:cubicBezTo>
                    <a:pt x="516" y="357"/>
                    <a:pt x="565" y="283"/>
                    <a:pt x="627" y="234"/>
                  </a:cubicBezTo>
                  <a:cubicBezTo>
                    <a:pt x="565" y="160"/>
                    <a:pt x="516" y="74"/>
                    <a:pt x="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0"/>
            <p:cNvSpPr/>
            <p:nvPr/>
          </p:nvSpPr>
          <p:spPr>
            <a:xfrm>
              <a:off x="420545" y="2505644"/>
              <a:ext cx="45421" cy="43511"/>
            </a:xfrm>
            <a:custGeom>
              <a:avLst/>
              <a:gdLst/>
              <a:ahLst/>
              <a:cxnLst/>
              <a:rect l="l" t="t" r="r" b="b"/>
              <a:pathLst>
                <a:path w="1474" h="1412" extrusionOk="0">
                  <a:moveTo>
                    <a:pt x="136" y="0"/>
                  </a:moveTo>
                  <a:cubicBezTo>
                    <a:pt x="1" y="356"/>
                    <a:pt x="1" y="663"/>
                    <a:pt x="74" y="908"/>
                  </a:cubicBezTo>
                  <a:cubicBezTo>
                    <a:pt x="185" y="1227"/>
                    <a:pt x="442" y="1411"/>
                    <a:pt x="786" y="1411"/>
                  </a:cubicBezTo>
                  <a:cubicBezTo>
                    <a:pt x="995" y="1411"/>
                    <a:pt x="1252" y="1338"/>
                    <a:pt x="1473" y="1080"/>
                  </a:cubicBezTo>
                  <a:cubicBezTo>
                    <a:pt x="1399" y="1019"/>
                    <a:pt x="1326" y="945"/>
                    <a:pt x="1252" y="884"/>
                  </a:cubicBezTo>
                  <a:cubicBezTo>
                    <a:pt x="1129" y="1043"/>
                    <a:pt x="970" y="1117"/>
                    <a:pt x="786" y="1117"/>
                  </a:cubicBezTo>
                  <a:cubicBezTo>
                    <a:pt x="565" y="1117"/>
                    <a:pt x="418" y="1006"/>
                    <a:pt x="357" y="810"/>
                  </a:cubicBezTo>
                  <a:cubicBezTo>
                    <a:pt x="295" y="651"/>
                    <a:pt x="295" y="430"/>
                    <a:pt x="381" y="172"/>
                  </a:cubicBezTo>
                  <a:cubicBezTo>
                    <a:pt x="295" y="111"/>
                    <a:pt x="209" y="49"/>
                    <a:pt x="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0"/>
            <p:cNvSpPr/>
            <p:nvPr/>
          </p:nvSpPr>
          <p:spPr>
            <a:xfrm>
              <a:off x="278796" y="2459884"/>
              <a:ext cx="111550" cy="88870"/>
            </a:xfrm>
            <a:custGeom>
              <a:avLst/>
              <a:gdLst/>
              <a:ahLst/>
              <a:cxnLst/>
              <a:rect l="l" t="t" r="r" b="b"/>
              <a:pathLst>
                <a:path w="3620" h="2884" extrusionOk="0">
                  <a:moveTo>
                    <a:pt x="1301" y="1"/>
                  </a:moveTo>
                  <a:cubicBezTo>
                    <a:pt x="294" y="933"/>
                    <a:pt x="0" y="1841"/>
                    <a:pt x="184" y="2393"/>
                  </a:cubicBezTo>
                  <a:cubicBezTo>
                    <a:pt x="294" y="2712"/>
                    <a:pt x="552" y="2884"/>
                    <a:pt x="896" y="2884"/>
                  </a:cubicBezTo>
                  <a:cubicBezTo>
                    <a:pt x="1190" y="2884"/>
                    <a:pt x="1570" y="2749"/>
                    <a:pt x="1828" y="2160"/>
                  </a:cubicBezTo>
                  <a:cubicBezTo>
                    <a:pt x="2073" y="2749"/>
                    <a:pt x="2454" y="2884"/>
                    <a:pt x="2748" y="2884"/>
                  </a:cubicBezTo>
                  <a:cubicBezTo>
                    <a:pt x="3092" y="2884"/>
                    <a:pt x="3349" y="2700"/>
                    <a:pt x="3460" y="2393"/>
                  </a:cubicBezTo>
                  <a:cubicBezTo>
                    <a:pt x="3619" y="1939"/>
                    <a:pt x="3435" y="1228"/>
                    <a:pt x="2785" y="455"/>
                  </a:cubicBezTo>
                  <a:cubicBezTo>
                    <a:pt x="2589" y="381"/>
                    <a:pt x="2392" y="308"/>
                    <a:pt x="2184" y="246"/>
                  </a:cubicBezTo>
                  <a:lnTo>
                    <a:pt x="2184" y="246"/>
                  </a:lnTo>
                  <a:cubicBezTo>
                    <a:pt x="3067" y="1068"/>
                    <a:pt x="3337" y="1866"/>
                    <a:pt x="3190" y="2295"/>
                  </a:cubicBezTo>
                  <a:cubicBezTo>
                    <a:pt x="3116" y="2491"/>
                    <a:pt x="2969" y="2602"/>
                    <a:pt x="2748" y="2602"/>
                  </a:cubicBezTo>
                  <a:cubicBezTo>
                    <a:pt x="2380" y="2602"/>
                    <a:pt x="2110" y="2283"/>
                    <a:pt x="1963" y="1669"/>
                  </a:cubicBezTo>
                  <a:cubicBezTo>
                    <a:pt x="1951" y="1596"/>
                    <a:pt x="1889" y="1547"/>
                    <a:pt x="1828" y="1547"/>
                  </a:cubicBezTo>
                  <a:cubicBezTo>
                    <a:pt x="1754" y="1547"/>
                    <a:pt x="1693" y="1596"/>
                    <a:pt x="1681" y="1669"/>
                  </a:cubicBezTo>
                  <a:cubicBezTo>
                    <a:pt x="1534" y="2283"/>
                    <a:pt x="1264" y="2602"/>
                    <a:pt x="896" y="2602"/>
                  </a:cubicBezTo>
                  <a:cubicBezTo>
                    <a:pt x="675" y="2602"/>
                    <a:pt x="528" y="2491"/>
                    <a:pt x="454" y="2295"/>
                  </a:cubicBezTo>
                  <a:cubicBezTo>
                    <a:pt x="307" y="1829"/>
                    <a:pt x="613" y="970"/>
                    <a:pt x="1644" y="87"/>
                  </a:cubicBezTo>
                  <a:cubicBezTo>
                    <a:pt x="1534" y="50"/>
                    <a:pt x="1411" y="25"/>
                    <a:pt x="1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0"/>
            <p:cNvSpPr/>
            <p:nvPr/>
          </p:nvSpPr>
          <p:spPr>
            <a:xfrm>
              <a:off x="140406" y="2454984"/>
              <a:ext cx="112690" cy="94171"/>
            </a:xfrm>
            <a:custGeom>
              <a:avLst/>
              <a:gdLst/>
              <a:ahLst/>
              <a:cxnLst/>
              <a:rect l="l" t="t" r="r" b="b"/>
              <a:pathLst>
                <a:path w="3657" h="3056" extrusionOk="0">
                  <a:moveTo>
                    <a:pt x="1816" y="98"/>
                  </a:moveTo>
                  <a:cubicBezTo>
                    <a:pt x="2994" y="1031"/>
                    <a:pt x="3350" y="1963"/>
                    <a:pt x="3191" y="2454"/>
                  </a:cubicBezTo>
                  <a:cubicBezTo>
                    <a:pt x="3117" y="2650"/>
                    <a:pt x="2970" y="2761"/>
                    <a:pt x="2749" y="2761"/>
                  </a:cubicBezTo>
                  <a:cubicBezTo>
                    <a:pt x="2381" y="2761"/>
                    <a:pt x="2111" y="2442"/>
                    <a:pt x="1964" y="1828"/>
                  </a:cubicBezTo>
                  <a:cubicBezTo>
                    <a:pt x="1951" y="1755"/>
                    <a:pt x="1890" y="1718"/>
                    <a:pt x="1829" y="1718"/>
                  </a:cubicBezTo>
                  <a:cubicBezTo>
                    <a:pt x="1755" y="1718"/>
                    <a:pt x="1694" y="1755"/>
                    <a:pt x="1681" y="1828"/>
                  </a:cubicBezTo>
                  <a:cubicBezTo>
                    <a:pt x="1534" y="2442"/>
                    <a:pt x="1264" y="2761"/>
                    <a:pt x="896" y="2761"/>
                  </a:cubicBezTo>
                  <a:cubicBezTo>
                    <a:pt x="675" y="2761"/>
                    <a:pt x="528" y="2650"/>
                    <a:pt x="455" y="2454"/>
                  </a:cubicBezTo>
                  <a:cubicBezTo>
                    <a:pt x="295" y="1963"/>
                    <a:pt x="651" y="1031"/>
                    <a:pt x="1816" y="98"/>
                  </a:cubicBezTo>
                  <a:close/>
                  <a:moveTo>
                    <a:pt x="2172" y="0"/>
                  </a:moveTo>
                  <a:cubicBezTo>
                    <a:pt x="1878" y="37"/>
                    <a:pt x="1583" y="98"/>
                    <a:pt x="1301" y="160"/>
                  </a:cubicBezTo>
                  <a:cubicBezTo>
                    <a:pt x="283" y="1092"/>
                    <a:pt x="1" y="2000"/>
                    <a:pt x="185" y="2552"/>
                  </a:cubicBezTo>
                  <a:cubicBezTo>
                    <a:pt x="295" y="2871"/>
                    <a:pt x="553" y="3055"/>
                    <a:pt x="896" y="3055"/>
                  </a:cubicBezTo>
                  <a:cubicBezTo>
                    <a:pt x="1191" y="3055"/>
                    <a:pt x="1571" y="2908"/>
                    <a:pt x="1829" y="2319"/>
                  </a:cubicBezTo>
                  <a:cubicBezTo>
                    <a:pt x="2074" y="2908"/>
                    <a:pt x="2454" y="3055"/>
                    <a:pt x="2749" y="3055"/>
                  </a:cubicBezTo>
                  <a:cubicBezTo>
                    <a:pt x="3092" y="3055"/>
                    <a:pt x="3350" y="2859"/>
                    <a:pt x="3460" y="2552"/>
                  </a:cubicBezTo>
                  <a:cubicBezTo>
                    <a:pt x="3657" y="1976"/>
                    <a:pt x="3325" y="982"/>
                    <a:pt x="2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0"/>
            <p:cNvSpPr/>
            <p:nvPr/>
          </p:nvSpPr>
          <p:spPr>
            <a:xfrm>
              <a:off x="23956" y="2490514"/>
              <a:ext cx="88501" cy="58641"/>
            </a:xfrm>
            <a:custGeom>
              <a:avLst/>
              <a:gdLst/>
              <a:ahLst/>
              <a:cxnLst/>
              <a:rect l="l" t="t" r="r" b="b"/>
              <a:pathLst>
                <a:path w="2872" h="1903" extrusionOk="0">
                  <a:moveTo>
                    <a:pt x="2467" y="1"/>
                  </a:moveTo>
                  <a:cubicBezTo>
                    <a:pt x="2381" y="37"/>
                    <a:pt x="2295" y="86"/>
                    <a:pt x="2209" y="136"/>
                  </a:cubicBezTo>
                  <a:cubicBezTo>
                    <a:pt x="2491" y="614"/>
                    <a:pt x="2565" y="1031"/>
                    <a:pt x="2479" y="1301"/>
                  </a:cubicBezTo>
                  <a:cubicBezTo>
                    <a:pt x="2406" y="1497"/>
                    <a:pt x="2258" y="1608"/>
                    <a:pt x="2038" y="1608"/>
                  </a:cubicBezTo>
                  <a:cubicBezTo>
                    <a:pt x="1682" y="1608"/>
                    <a:pt x="1424" y="1326"/>
                    <a:pt x="1277" y="761"/>
                  </a:cubicBezTo>
                  <a:cubicBezTo>
                    <a:pt x="1265" y="761"/>
                    <a:pt x="1265" y="761"/>
                    <a:pt x="1252" y="774"/>
                  </a:cubicBezTo>
                  <a:cubicBezTo>
                    <a:pt x="1179" y="823"/>
                    <a:pt x="1117" y="884"/>
                    <a:pt x="1044" y="933"/>
                  </a:cubicBezTo>
                  <a:cubicBezTo>
                    <a:pt x="958" y="994"/>
                    <a:pt x="884" y="1056"/>
                    <a:pt x="811" y="1129"/>
                  </a:cubicBezTo>
                  <a:cubicBezTo>
                    <a:pt x="676" y="1399"/>
                    <a:pt x="504" y="1559"/>
                    <a:pt x="283" y="1596"/>
                  </a:cubicBezTo>
                  <a:cubicBezTo>
                    <a:pt x="185" y="1694"/>
                    <a:pt x="99" y="1780"/>
                    <a:pt x="1" y="1878"/>
                  </a:cubicBezTo>
                  <a:cubicBezTo>
                    <a:pt x="62" y="1890"/>
                    <a:pt x="124" y="1902"/>
                    <a:pt x="185" y="1902"/>
                  </a:cubicBezTo>
                  <a:cubicBezTo>
                    <a:pt x="479" y="1902"/>
                    <a:pt x="860" y="1755"/>
                    <a:pt x="1105" y="1166"/>
                  </a:cubicBezTo>
                  <a:cubicBezTo>
                    <a:pt x="1363" y="1755"/>
                    <a:pt x="1743" y="1902"/>
                    <a:pt x="2038" y="1902"/>
                  </a:cubicBezTo>
                  <a:cubicBezTo>
                    <a:pt x="2381" y="1902"/>
                    <a:pt x="2639" y="1706"/>
                    <a:pt x="2749" y="1399"/>
                  </a:cubicBezTo>
                  <a:cubicBezTo>
                    <a:pt x="2872" y="1056"/>
                    <a:pt x="2786" y="553"/>
                    <a:pt x="2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0"/>
            <p:cNvSpPr/>
            <p:nvPr/>
          </p:nvSpPr>
          <p:spPr>
            <a:xfrm>
              <a:off x="-59954" y="2798263"/>
              <a:ext cx="105880" cy="101351"/>
            </a:xfrm>
            <a:custGeom>
              <a:avLst/>
              <a:gdLst/>
              <a:ahLst/>
              <a:cxnLst/>
              <a:rect l="l" t="t" r="r" b="b"/>
              <a:pathLst>
                <a:path w="3436" h="3289" extrusionOk="0">
                  <a:moveTo>
                    <a:pt x="2515" y="295"/>
                  </a:moveTo>
                  <a:cubicBezTo>
                    <a:pt x="2724" y="295"/>
                    <a:pt x="2883" y="393"/>
                    <a:pt x="2945" y="589"/>
                  </a:cubicBezTo>
                  <a:cubicBezTo>
                    <a:pt x="3117" y="1080"/>
                    <a:pt x="2748" y="2025"/>
                    <a:pt x="1583" y="2957"/>
                  </a:cubicBezTo>
                  <a:cubicBezTo>
                    <a:pt x="417" y="2025"/>
                    <a:pt x="49" y="1080"/>
                    <a:pt x="221" y="589"/>
                  </a:cubicBezTo>
                  <a:cubicBezTo>
                    <a:pt x="282" y="393"/>
                    <a:pt x="442" y="295"/>
                    <a:pt x="651" y="295"/>
                  </a:cubicBezTo>
                  <a:cubicBezTo>
                    <a:pt x="1019" y="295"/>
                    <a:pt x="1288" y="601"/>
                    <a:pt x="1436" y="1227"/>
                  </a:cubicBezTo>
                  <a:cubicBezTo>
                    <a:pt x="1460" y="1288"/>
                    <a:pt x="1522" y="1338"/>
                    <a:pt x="1583" y="1338"/>
                  </a:cubicBezTo>
                  <a:cubicBezTo>
                    <a:pt x="1644" y="1338"/>
                    <a:pt x="1706" y="1288"/>
                    <a:pt x="1718" y="1227"/>
                  </a:cubicBezTo>
                  <a:cubicBezTo>
                    <a:pt x="1877" y="601"/>
                    <a:pt x="2147" y="295"/>
                    <a:pt x="2515" y="295"/>
                  </a:cubicBezTo>
                  <a:close/>
                  <a:moveTo>
                    <a:pt x="651" y="0"/>
                  </a:moveTo>
                  <a:cubicBezTo>
                    <a:pt x="356" y="0"/>
                    <a:pt x="135" y="135"/>
                    <a:pt x="0" y="368"/>
                  </a:cubicBezTo>
                  <a:cubicBezTo>
                    <a:pt x="98" y="1006"/>
                    <a:pt x="246" y="1632"/>
                    <a:pt x="454" y="2233"/>
                  </a:cubicBezTo>
                  <a:cubicBezTo>
                    <a:pt x="712" y="2564"/>
                    <a:pt x="1055" y="2908"/>
                    <a:pt x="1497" y="3251"/>
                  </a:cubicBezTo>
                  <a:cubicBezTo>
                    <a:pt x="1522" y="3276"/>
                    <a:pt x="1546" y="3288"/>
                    <a:pt x="1583" y="3288"/>
                  </a:cubicBezTo>
                  <a:cubicBezTo>
                    <a:pt x="1607" y="3288"/>
                    <a:pt x="1644" y="3276"/>
                    <a:pt x="1669" y="3251"/>
                  </a:cubicBezTo>
                  <a:cubicBezTo>
                    <a:pt x="3031" y="2209"/>
                    <a:pt x="3436" y="1117"/>
                    <a:pt x="3227" y="503"/>
                  </a:cubicBezTo>
                  <a:cubicBezTo>
                    <a:pt x="3117" y="184"/>
                    <a:pt x="2859" y="0"/>
                    <a:pt x="2515" y="0"/>
                  </a:cubicBezTo>
                  <a:cubicBezTo>
                    <a:pt x="2221" y="0"/>
                    <a:pt x="1841" y="135"/>
                    <a:pt x="1583" y="724"/>
                  </a:cubicBezTo>
                  <a:cubicBezTo>
                    <a:pt x="1325" y="135"/>
                    <a:pt x="945" y="0"/>
                    <a:pt x="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0"/>
            <p:cNvSpPr/>
            <p:nvPr/>
          </p:nvSpPr>
          <p:spPr>
            <a:xfrm>
              <a:off x="70086" y="2798263"/>
              <a:ext cx="114200" cy="101351"/>
            </a:xfrm>
            <a:custGeom>
              <a:avLst/>
              <a:gdLst/>
              <a:ahLst/>
              <a:cxnLst/>
              <a:rect l="l" t="t" r="r" b="b"/>
              <a:pathLst>
                <a:path w="3706" h="3289" extrusionOk="0">
                  <a:moveTo>
                    <a:pt x="2786" y="295"/>
                  </a:moveTo>
                  <a:cubicBezTo>
                    <a:pt x="3007" y="295"/>
                    <a:pt x="3154" y="393"/>
                    <a:pt x="3215" y="589"/>
                  </a:cubicBezTo>
                  <a:cubicBezTo>
                    <a:pt x="3387" y="1080"/>
                    <a:pt x="3031" y="2025"/>
                    <a:pt x="1853" y="2957"/>
                  </a:cubicBezTo>
                  <a:cubicBezTo>
                    <a:pt x="688" y="2025"/>
                    <a:pt x="320" y="1080"/>
                    <a:pt x="491" y="589"/>
                  </a:cubicBezTo>
                  <a:cubicBezTo>
                    <a:pt x="553" y="393"/>
                    <a:pt x="712" y="295"/>
                    <a:pt x="921" y="295"/>
                  </a:cubicBezTo>
                  <a:cubicBezTo>
                    <a:pt x="1301" y="295"/>
                    <a:pt x="1559" y="601"/>
                    <a:pt x="1718" y="1227"/>
                  </a:cubicBezTo>
                  <a:cubicBezTo>
                    <a:pt x="1731" y="1288"/>
                    <a:pt x="1792" y="1338"/>
                    <a:pt x="1853" y="1338"/>
                  </a:cubicBezTo>
                  <a:cubicBezTo>
                    <a:pt x="1915" y="1338"/>
                    <a:pt x="1976" y="1288"/>
                    <a:pt x="2001" y="1227"/>
                  </a:cubicBezTo>
                  <a:cubicBezTo>
                    <a:pt x="2148" y="601"/>
                    <a:pt x="2418" y="295"/>
                    <a:pt x="2786" y="295"/>
                  </a:cubicBezTo>
                  <a:close/>
                  <a:moveTo>
                    <a:pt x="921" y="0"/>
                  </a:moveTo>
                  <a:cubicBezTo>
                    <a:pt x="590" y="0"/>
                    <a:pt x="320" y="184"/>
                    <a:pt x="222" y="503"/>
                  </a:cubicBezTo>
                  <a:cubicBezTo>
                    <a:pt x="1" y="1117"/>
                    <a:pt x="406" y="2209"/>
                    <a:pt x="1767" y="3251"/>
                  </a:cubicBezTo>
                  <a:cubicBezTo>
                    <a:pt x="1792" y="3276"/>
                    <a:pt x="1829" y="3288"/>
                    <a:pt x="1853" y="3288"/>
                  </a:cubicBezTo>
                  <a:cubicBezTo>
                    <a:pt x="1890" y="3288"/>
                    <a:pt x="1915" y="3276"/>
                    <a:pt x="1939" y="3251"/>
                  </a:cubicBezTo>
                  <a:cubicBezTo>
                    <a:pt x="3301" y="2209"/>
                    <a:pt x="3706" y="1117"/>
                    <a:pt x="3497" y="503"/>
                  </a:cubicBezTo>
                  <a:cubicBezTo>
                    <a:pt x="3387" y="184"/>
                    <a:pt x="3129" y="0"/>
                    <a:pt x="2786" y="0"/>
                  </a:cubicBezTo>
                  <a:cubicBezTo>
                    <a:pt x="2491" y="0"/>
                    <a:pt x="2111" y="135"/>
                    <a:pt x="1853" y="724"/>
                  </a:cubicBezTo>
                  <a:cubicBezTo>
                    <a:pt x="1596" y="135"/>
                    <a:pt x="1228" y="0"/>
                    <a:pt x="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0"/>
            <p:cNvSpPr/>
            <p:nvPr/>
          </p:nvSpPr>
          <p:spPr>
            <a:xfrm>
              <a:off x="208846" y="2798263"/>
              <a:ext cx="113831" cy="101351"/>
            </a:xfrm>
            <a:custGeom>
              <a:avLst/>
              <a:gdLst/>
              <a:ahLst/>
              <a:cxnLst/>
              <a:rect l="l" t="t" r="r" b="b"/>
              <a:pathLst>
                <a:path w="3694" h="3289" extrusionOk="0">
                  <a:moveTo>
                    <a:pt x="2773" y="295"/>
                  </a:moveTo>
                  <a:cubicBezTo>
                    <a:pt x="2994" y="295"/>
                    <a:pt x="3141" y="393"/>
                    <a:pt x="3202" y="589"/>
                  </a:cubicBezTo>
                  <a:cubicBezTo>
                    <a:pt x="3374" y="1080"/>
                    <a:pt x="3018" y="2025"/>
                    <a:pt x="1841" y="2957"/>
                  </a:cubicBezTo>
                  <a:cubicBezTo>
                    <a:pt x="675" y="2025"/>
                    <a:pt x="307" y="1080"/>
                    <a:pt x="479" y="589"/>
                  </a:cubicBezTo>
                  <a:cubicBezTo>
                    <a:pt x="540" y="393"/>
                    <a:pt x="700" y="295"/>
                    <a:pt x="908" y="295"/>
                  </a:cubicBezTo>
                  <a:cubicBezTo>
                    <a:pt x="1289" y="295"/>
                    <a:pt x="1546" y="601"/>
                    <a:pt x="1706" y="1227"/>
                  </a:cubicBezTo>
                  <a:cubicBezTo>
                    <a:pt x="1718" y="1288"/>
                    <a:pt x="1779" y="1338"/>
                    <a:pt x="1841" y="1338"/>
                  </a:cubicBezTo>
                  <a:cubicBezTo>
                    <a:pt x="1914" y="1338"/>
                    <a:pt x="1963" y="1288"/>
                    <a:pt x="1988" y="1227"/>
                  </a:cubicBezTo>
                  <a:cubicBezTo>
                    <a:pt x="2135" y="601"/>
                    <a:pt x="2405" y="295"/>
                    <a:pt x="2773" y="295"/>
                  </a:cubicBezTo>
                  <a:close/>
                  <a:moveTo>
                    <a:pt x="908" y="0"/>
                  </a:moveTo>
                  <a:cubicBezTo>
                    <a:pt x="577" y="0"/>
                    <a:pt x="307" y="184"/>
                    <a:pt x="209" y="503"/>
                  </a:cubicBezTo>
                  <a:cubicBezTo>
                    <a:pt x="0" y="1117"/>
                    <a:pt x="393" y="2209"/>
                    <a:pt x="1755" y="3251"/>
                  </a:cubicBezTo>
                  <a:cubicBezTo>
                    <a:pt x="1779" y="3276"/>
                    <a:pt x="1816" y="3288"/>
                    <a:pt x="1841" y="3288"/>
                  </a:cubicBezTo>
                  <a:cubicBezTo>
                    <a:pt x="1877" y="3288"/>
                    <a:pt x="1902" y="3276"/>
                    <a:pt x="1926" y="3251"/>
                  </a:cubicBezTo>
                  <a:cubicBezTo>
                    <a:pt x="3288" y="2209"/>
                    <a:pt x="3693" y="1117"/>
                    <a:pt x="3485" y="503"/>
                  </a:cubicBezTo>
                  <a:cubicBezTo>
                    <a:pt x="3374" y="184"/>
                    <a:pt x="3117" y="0"/>
                    <a:pt x="2773" y="0"/>
                  </a:cubicBezTo>
                  <a:cubicBezTo>
                    <a:pt x="2479" y="0"/>
                    <a:pt x="2098" y="135"/>
                    <a:pt x="1841" y="724"/>
                  </a:cubicBezTo>
                  <a:cubicBezTo>
                    <a:pt x="1583" y="135"/>
                    <a:pt x="1215" y="0"/>
                    <a:pt x="9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0"/>
            <p:cNvSpPr/>
            <p:nvPr/>
          </p:nvSpPr>
          <p:spPr>
            <a:xfrm>
              <a:off x="347205" y="2798263"/>
              <a:ext cx="113831" cy="101351"/>
            </a:xfrm>
            <a:custGeom>
              <a:avLst/>
              <a:gdLst/>
              <a:ahLst/>
              <a:cxnLst/>
              <a:rect l="l" t="t" r="r" b="b"/>
              <a:pathLst>
                <a:path w="3694" h="3289" extrusionOk="0">
                  <a:moveTo>
                    <a:pt x="2773" y="295"/>
                  </a:moveTo>
                  <a:cubicBezTo>
                    <a:pt x="2994" y="295"/>
                    <a:pt x="3141" y="393"/>
                    <a:pt x="3203" y="589"/>
                  </a:cubicBezTo>
                  <a:cubicBezTo>
                    <a:pt x="3375" y="1080"/>
                    <a:pt x="3019" y="2025"/>
                    <a:pt x="1841" y="2957"/>
                  </a:cubicBezTo>
                  <a:cubicBezTo>
                    <a:pt x="675" y="2025"/>
                    <a:pt x="320" y="1080"/>
                    <a:pt x="479" y="589"/>
                  </a:cubicBezTo>
                  <a:cubicBezTo>
                    <a:pt x="553" y="393"/>
                    <a:pt x="700" y="295"/>
                    <a:pt x="909" y="295"/>
                  </a:cubicBezTo>
                  <a:cubicBezTo>
                    <a:pt x="1289" y="295"/>
                    <a:pt x="1547" y="601"/>
                    <a:pt x="1706" y="1227"/>
                  </a:cubicBezTo>
                  <a:cubicBezTo>
                    <a:pt x="1718" y="1288"/>
                    <a:pt x="1780" y="1338"/>
                    <a:pt x="1841" y="1338"/>
                  </a:cubicBezTo>
                  <a:cubicBezTo>
                    <a:pt x="1915" y="1338"/>
                    <a:pt x="1964" y="1288"/>
                    <a:pt x="1988" y="1227"/>
                  </a:cubicBezTo>
                  <a:cubicBezTo>
                    <a:pt x="2135" y="601"/>
                    <a:pt x="2405" y="295"/>
                    <a:pt x="2773" y="295"/>
                  </a:cubicBezTo>
                  <a:close/>
                  <a:moveTo>
                    <a:pt x="909" y="0"/>
                  </a:moveTo>
                  <a:cubicBezTo>
                    <a:pt x="577" y="0"/>
                    <a:pt x="307" y="184"/>
                    <a:pt x="209" y="503"/>
                  </a:cubicBezTo>
                  <a:cubicBezTo>
                    <a:pt x="1" y="1117"/>
                    <a:pt x="393" y="2209"/>
                    <a:pt x="1755" y="3251"/>
                  </a:cubicBezTo>
                  <a:cubicBezTo>
                    <a:pt x="1780" y="3276"/>
                    <a:pt x="1816" y="3288"/>
                    <a:pt x="1841" y="3288"/>
                  </a:cubicBezTo>
                  <a:cubicBezTo>
                    <a:pt x="1878" y="3288"/>
                    <a:pt x="1902" y="3276"/>
                    <a:pt x="1939" y="3251"/>
                  </a:cubicBezTo>
                  <a:cubicBezTo>
                    <a:pt x="3301" y="2209"/>
                    <a:pt x="3694" y="1117"/>
                    <a:pt x="3485" y="503"/>
                  </a:cubicBezTo>
                  <a:cubicBezTo>
                    <a:pt x="3375" y="184"/>
                    <a:pt x="3117" y="0"/>
                    <a:pt x="2773" y="0"/>
                  </a:cubicBezTo>
                  <a:cubicBezTo>
                    <a:pt x="2479" y="0"/>
                    <a:pt x="2099" y="135"/>
                    <a:pt x="1841" y="724"/>
                  </a:cubicBezTo>
                  <a:cubicBezTo>
                    <a:pt x="1596" y="135"/>
                    <a:pt x="1215" y="0"/>
                    <a:pt x="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0"/>
            <p:cNvSpPr/>
            <p:nvPr/>
          </p:nvSpPr>
          <p:spPr>
            <a:xfrm>
              <a:off x="485965" y="2798263"/>
              <a:ext cx="74511" cy="96050"/>
            </a:xfrm>
            <a:custGeom>
              <a:avLst/>
              <a:gdLst/>
              <a:ahLst/>
              <a:cxnLst/>
              <a:rect l="l" t="t" r="r" b="b"/>
              <a:pathLst>
                <a:path w="2418" h="3117" extrusionOk="0">
                  <a:moveTo>
                    <a:pt x="908" y="0"/>
                  </a:moveTo>
                  <a:cubicBezTo>
                    <a:pt x="565" y="0"/>
                    <a:pt x="307" y="184"/>
                    <a:pt x="197" y="503"/>
                  </a:cubicBezTo>
                  <a:cubicBezTo>
                    <a:pt x="0" y="1092"/>
                    <a:pt x="356" y="2110"/>
                    <a:pt x="1571" y="3117"/>
                  </a:cubicBezTo>
                  <a:cubicBezTo>
                    <a:pt x="1607" y="3018"/>
                    <a:pt x="1657" y="2932"/>
                    <a:pt x="1693" y="2834"/>
                  </a:cubicBezTo>
                  <a:cubicBezTo>
                    <a:pt x="638" y="1951"/>
                    <a:pt x="307" y="1068"/>
                    <a:pt x="466" y="589"/>
                  </a:cubicBezTo>
                  <a:cubicBezTo>
                    <a:pt x="540" y="393"/>
                    <a:pt x="687" y="282"/>
                    <a:pt x="908" y="282"/>
                  </a:cubicBezTo>
                  <a:cubicBezTo>
                    <a:pt x="1276" y="282"/>
                    <a:pt x="1546" y="601"/>
                    <a:pt x="1693" y="1227"/>
                  </a:cubicBezTo>
                  <a:cubicBezTo>
                    <a:pt x="1706" y="1288"/>
                    <a:pt x="1767" y="1338"/>
                    <a:pt x="1828" y="1338"/>
                  </a:cubicBezTo>
                  <a:cubicBezTo>
                    <a:pt x="1902" y="1338"/>
                    <a:pt x="1963" y="1288"/>
                    <a:pt x="1976" y="1227"/>
                  </a:cubicBezTo>
                  <a:cubicBezTo>
                    <a:pt x="2061" y="859"/>
                    <a:pt x="2196" y="589"/>
                    <a:pt x="2368" y="442"/>
                  </a:cubicBezTo>
                  <a:cubicBezTo>
                    <a:pt x="2380" y="319"/>
                    <a:pt x="2405" y="197"/>
                    <a:pt x="2417" y="74"/>
                  </a:cubicBezTo>
                  <a:lnTo>
                    <a:pt x="2417" y="74"/>
                  </a:lnTo>
                  <a:cubicBezTo>
                    <a:pt x="2209" y="160"/>
                    <a:pt x="2000" y="356"/>
                    <a:pt x="1828" y="724"/>
                  </a:cubicBezTo>
                  <a:cubicBezTo>
                    <a:pt x="1583" y="135"/>
                    <a:pt x="1203" y="0"/>
                    <a:pt x="9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0"/>
            <p:cNvSpPr/>
            <p:nvPr/>
          </p:nvSpPr>
          <p:spPr>
            <a:xfrm>
              <a:off x="416385" y="2673770"/>
              <a:ext cx="113831" cy="101073"/>
            </a:xfrm>
            <a:custGeom>
              <a:avLst/>
              <a:gdLst/>
              <a:ahLst/>
              <a:cxnLst/>
              <a:rect l="l" t="t" r="r" b="b"/>
              <a:pathLst>
                <a:path w="3694" h="3280" extrusionOk="0">
                  <a:moveTo>
                    <a:pt x="1853" y="323"/>
                  </a:moveTo>
                  <a:cubicBezTo>
                    <a:pt x="3019" y="1255"/>
                    <a:pt x="3387" y="2200"/>
                    <a:pt x="3215" y="2691"/>
                  </a:cubicBezTo>
                  <a:cubicBezTo>
                    <a:pt x="3142" y="2887"/>
                    <a:pt x="2994" y="2997"/>
                    <a:pt x="2786" y="2997"/>
                  </a:cubicBezTo>
                  <a:cubicBezTo>
                    <a:pt x="2405" y="2997"/>
                    <a:pt x="2148" y="2678"/>
                    <a:pt x="1988" y="2065"/>
                  </a:cubicBezTo>
                  <a:cubicBezTo>
                    <a:pt x="1976" y="1991"/>
                    <a:pt x="1915" y="1955"/>
                    <a:pt x="1853" y="1955"/>
                  </a:cubicBezTo>
                  <a:cubicBezTo>
                    <a:pt x="1780" y="1955"/>
                    <a:pt x="1731" y="1991"/>
                    <a:pt x="1706" y="2065"/>
                  </a:cubicBezTo>
                  <a:cubicBezTo>
                    <a:pt x="1559" y="2678"/>
                    <a:pt x="1289" y="2997"/>
                    <a:pt x="921" y="2997"/>
                  </a:cubicBezTo>
                  <a:cubicBezTo>
                    <a:pt x="700" y="2997"/>
                    <a:pt x="553" y="2887"/>
                    <a:pt x="492" y="2691"/>
                  </a:cubicBezTo>
                  <a:cubicBezTo>
                    <a:pt x="320" y="2200"/>
                    <a:pt x="676" y="1255"/>
                    <a:pt x="1853" y="323"/>
                  </a:cubicBezTo>
                  <a:close/>
                  <a:moveTo>
                    <a:pt x="1852" y="1"/>
                  </a:moveTo>
                  <a:cubicBezTo>
                    <a:pt x="1820" y="1"/>
                    <a:pt x="1786" y="10"/>
                    <a:pt x="1755" y="28"/>
                  </a:cubicBezTo>
                  <a:cubicBezTo>
                    <a:pt x="393" y="1084"/>
                    <a:pt x="1" y="2163"/>
                    <a:pt x="209" y="2789"/>
                  </a:cubicBezTo>
                  <a:cubicBezTo>
                    <a:pt x="320" y="3096"/>
                    <a:pt x="577" y="3280"/>
                    <a:pt x="921" y="3280"/>
                  </a:cubicBezTo>
                  <a:cubicBezTo>
                    <a:pt x="1215" y="3280"/>
                    <a:pt x="1596" y="3145"/>
                    <a:pt x="1853" y="2556"/>
                  </a:cubicBezTo>
                  <a:cubicBezTo>
                    <a:pt x="2099" y="3145"/>
                    <a:pt x="2479" y="3280"/>
                    <a:pt x="2786" y="3280"/>
                  </a:cubicBezTo>
                  <a:cubicBezTo>
                    <a:pt x="3117" y="3280"/>
                    <a:pt x="3387" y="3096"/>
                    <a:pt x="3485" y="2789"/>
                  </a:cubicBezTo>
                  <a:cubicBezTo>
                    <a:pt x="3694" y="2163"/>
                    <a:pt x="3301" y="1071"/>
                    <a:pt x="1939" y="28"/>
                  </a:cubicBezTo>
                  <a:cubicBezTo>
                    <a:pt x="1915" y="10"/>
                    <a:pt x="1884" y="1"/>
                    <a:pt x="18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0"/>
            <p:cNvSpPr/>
            <p:nvPr/>
          </p:nvSpPr>
          <p:spPr>
            <a:xfrm>
              <a:off x="278025" y="2673770"/>
              <a:ext cx="113831" cy="101073"/>
            </a:xfrm>
            <a:custGeom>
              <a:avLst/>
              <a:gdLst/>
              <a:ahLst/>
              <a:cxnLst/>
              <a:rect l="l" t="t" r="r" b="b"/>
              <a:pathLst>
                <a:path w="3694" h="3280" extrusionOk="0">
                  <a:moveTo>
                    <a:pt x="1853" y="323"/>
                  </a:moveTo>
                  <a:cubicBezTo>
                    <a:pt x="3019" y="1255"/>
                    <a:pt x="3374" y="2200"/>
                    <a:pt x="3215" y="2691"/>
                  </a:cubicBezTo>
                  <a:cubicBezTo>
                    <a:pt x="3141" y="2887"/>
                    <a:pt x="2994" y="2997"/>
                    <a:pt x="2773" y="2997"/>
                  </a:cubicBezTo>
                  <a:cubicBezTo>
                    <a:pt x="2405" y="2997"/>
                    <a:pt x="2135" y="2678"/>
                    <a:pt x="1988" y="2065"/>
                  </a:cubicBezTo>
                  <a:cubicBezTo>
                    <a:pt x="1976" y="1991"/>
                    <a:pt x="1914" y="1955"/>
                    <a:pt x="1853" y="1955"/>
                  </a:cubicBezTo>
                  <a:cubicBezTo>
                    <a:pt x="1779" y="1955"/>
                    <a:pt x="1718" y="1991"/>
                    <a:pt x="1706" y="2065"/>
                  </a:cubicBezTo>
                  <a:cubicBezTo>
                    <a:pt x="1559" y="2678"/>
                    <a:pt x="1289" y="2997"/>
                    <a:pt x="921" y="2997"/>
                  </a:cubicBezTo>
                  <a:cubicBezTo>
                    <a:pt x="700" y="2997"/>
                    <a:pt x="553" y="2887"/>
                    <a:pt x="479" y="2691"/>
                  </a:cubicBezTo>
                  <a:cubicBezTo>
                    <a:pt x="319" y="2200"/>
                    <a:pt x="675" y="1255"/>
                    <a:pt x="1853" y="323"/>
                  </a:cubicBezTo>
                  <a:close/>
                  <a:moveTo>
                    <a:pt x="1847" y="1"/>
                  </a:moveTo>
                  <a:cubicBezTo>
                    <a:pt x="1816" y="1"/>
                    <a:pt x="1786" y="10"/>
                    <a:pt x="1755" y="28"/>
                  </a:cubicBezTo>
                  <a:cubicBezTo>
                    <a:pt x="393" y="1084"/>
                    <a:pt x="0" y="2163"/>
                    <a:pt x="209" y="2789"/>
                  </a:cubicBezTo>
                  <a:cubicBezTo>
                    <a:pt x="319" y="3096"/>
                    <a:pt x="577" y="3280"/>
                    <a:pt x="921" y="3280"/>
                  </a:cubicBezTo>
                  <a:cubicBezTo>
                    <a:pt x="1215" y="3280"/>
                    <a:pt x="1595" y="3145"/>
                    <a:pt x="1853" y="2556"/>
                  </a:cubicBezTo>
                  <a:cubicBezTo>
                    <a:pt x="2098" y="3145"/>
                    <a:pt x="2479" y="3280"/>
                    <a:pt x="2773" y="3280"/>
                  </a:cubicBezTo>
                  <a:cubicBezTo>
                    <a:pt x="3117" y="3280"/>
                    <a:pt x="3374" y="3096"/>
                    <a:pt x="3485" y="2789"/>
                  </a:cubicBezTo>
                  <a:cubicBezTo>
                    <a:pt x="3693" y="2163"/>
                    <a:pt x="3301" y="1071"/>
                    <a:pt x="1939" y="28"/>
                  </a:cubicBezTo>
                  <a:cubicBezTo>
                    <a:pt x="1908" y="10"/>
                    <a:pt x="1878" y="1"/>
                    <a:pt x="1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0"/>
            <p:cNvSpPr/>
            <p:nvPr/>
          </p:nvSpPr>
          <p:spPr>
            <a:xfrm>
              <a:off x="139666" y="2673770"/>
              <a:ext cx="113831" cy="101073"/>
            </a:xfrm>
            <a:custGeom>
              <a:avLst/>
              <a:gdLst/>
              <a:ahLst/>
              <a:cxnLst/>
              <a:rect l="l" t="t" r="r" b="b"/>
              <a:pathLst>
                <a:path w="3694" h="3280" extrusionOk="0">
                  <a:moveTo>
                    <a:pt x="1840" y="323"/>
                  </a:moveTo>
                  <a:cubicBezTo>
                    <a:pt x="3018" y="1255"/>
                    <a:pt x="3374" y="2200"/>
                    <a:pt x="3215" y="2691"/>
                  </a:cubicBezTo>
                  <a:cubicBezTo>
                    <a:pt x="3141" y="2887"/>
                    <a:pt x="2994" y="2997"/>
                    <a:pt x="2773" y="2997"/>
                  </a:cubicBezTo>
                  <a:cubicBezTo>
                    <a:pt x="2405" y="2997"/>
                    <a:pt x="2135" y="2678"/>
                    <a:pt x="1988" y="2065"/>
                  </a:cubicBezTo>
                  <a:cubicBezTo>
                    <a:pt x="1975" y="1991"/>
                    <a:pt x="1914" y="1955"/>
                    <a:pt x="1853" y="1955"/>
                  </a:cubicBezTo>
                  <a:cubicBezTo>
                    <a:pt x="1779" y="1955"/>
                    <a:pt x="1718" y="1991"/>
                    <a:pt x="1705" y="2065"/>
                  </a:cubicBezTo>
                  <a:cubicBezTo>
                    <a:pt x="1558" y="2678"/>
                    <a:pt x="1288" y="2997"/>
                    <a:pt x="920" y="2997"/>
                  </a:cubicBezTo>
                  <a:cubicBezTo>
                    <a:pt x="699" y="2997"/>
                    <a:pt x="552" y="2887"/>
                    <a:pt x="479" y="2691"/>
                  </a:cubicBezTo>
                  <a:cubicBezTo>
                    <a:pt x="319" y="2200"/>
                    <a:pt x="675" y="1255"/>
                    <a:pt x="1840" y="323"/>
                  </a:cubicBezTo>
                  <a:close/>
                  <a:moveTo>
                    <a:pt x="1842" y="1"/>
                  </a:moveTo>
                  <a:cubicBezTo>
                    <a:pt x="1810" y="1"/>
                    <a:pt x="1779" y="10"/>
                    <a:pt x="1755" y="28"/>
                  </a:cubicBezTo>
                  <a:cubicBezTo>
                    <a:pt x="393" y="1084"/>
                    <a:pt x="0" y="2163"/>
                    <a:pt x="209" y="2789"/>
                  </a:cubicBezTo>
                  <a:cubicBezTo>
                    <a:pt x="319" y="3096"/>
                    <a:pt x="577" y="3280"/>
                    <a:pt x="920" y="3280"/>
                  </a:cubicBezTo>
                  <a:cubicBezTo>
                    <a:pt x="1215" y="3280"/>
                    <a:pt x="1595" y="3145"/>
                    <a:pt x="1853" y="2556"/>
                  </a:cubicBezTo>
                  <a:cubicBezTo>
                    <a:pt x="2098" y="3145"/>
                    <a:pt x="2478" y="3280"/>
                    <a:pt x="2773" y="3280"/>
                  </a:cubicBezTo>
                  <a:cubicBezTo>
                    <a:pt x="3116" y="3280"/>
                    <a:pt x="3374" y="3096"/>
                    <a:pt x="3484" y="2789"/>
                  </a:cubicBezTo>
                  <a:cubicBezTo>
                    <a:pt x="3693" y="2163"/>
                    <a:pt x="3300" y="1071"/>
                    <a:pt x="1939" y="28"/>
                  </a:cubicBezTo>
                  <a:cubicBezTo>
                    <a:pt x="1908" y="10"/>
                    <a:pt x="1874" y="1"/>
                    <a:pt x="18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0"/>
            <p:cNvSpPr/>
            <p:nvPr/>
          </p:nvSpPr>
          <p:spPr>
            <a:xfrm>
              <a:off x="1276" y="2673770"/>
              <a:ext cx="113831" cy="101073"/>
            </a:xfrm>
            <a:custGeom>
              <a:avLst/>
              <a:gdLst/>
              <a:ahLst/>
              <a:cxnLst/>
              <a:rect l="l" t="t" r="r" b="b"/>
              <a:pathLst>
                <a:path w="3694" h="3280" extrusionOk="0">
                  <a:moveTo>
                    <a:pt x="1841" y="323"/>
                  </a:moveTo>
                  <a:cubicBezTo>
                    <a:pt x="3019" y="1255"/>
                    <a:pt x="3375" y="2200"/>
                    <a:pt x="3215" y="2691"/>
                  </a:cubicBezTo>
                  <a:cubicBezTo>
                    <a:pt x="3142" y="2887"/>
                    <a:pt x="2994" y="2997"/>
                    <a:pt x="2774" y="2997"/>
                  </a:cubicBezTo>
                  <a:cubicBezTo>
                    <a:pt x="2405" y="2997"/>
                    <a:pt x="2136" y="2678"/>
                    <a:pt x="1988" y="2065"/>
                  </a:cubicBezTo>
                  <a:cubicBezTo>
                    <a:pt x="1976" y="1991"/>
                    <a:pt x="1915" y="1955"/>
                    <a:pt x="1841" y="1955"/>
                  </a:cubicBezTo>
                  <a:cubicBezTo>
                    <a:pt x="1780" y="1955"/>
                    <a:pt x="1718" y="1991"/>
                    <a:pt x="1706" y="2065"/>
                  </a:cubicBezTo>
                  <a:cubicBezTo>
                    <a:pt x="1559" y="2678"/>
                    <a:pt x="1289" y="2997"/>
                    <a:pt x="921" y="2997"/>
                  </a:cubicBezTo>
                  <a:cubicBezTo>
                    <a:pt x="700" y="2997"/>
                    <a:pt x="553" y="2887"/>
                    <a:pt x="479" y="2691"/>
                  </a:cubicBezTo>
                  <a:cubicBezTo>
                    <a:pt x="320" y="2200"/>
                    <a:pt x="676" y="1255"/>
                    <a:pt x="1841" y="323"/>
                  </a:cubicBezTo>
                  <a:close/>
                  <a:moveTo>
                    <a:pt x="1843" y="1"/>
                  </a:moveTo>
                  <a:cubicBezTo>
                    <a:pt x="1810" y="1"/>
                    <a:pt x="1780" y="10"/>
                    <a:pt x="1755" y="28"/>
                  </a:cubicBezTo>
                  <a:cubicBezTo>
                    <a:pt x="393" y="1084"/>
                    <a:pt x="1" y="2163"/>
                    <a:pt x="209" y="2789"/>
                  </a:cubicBezTo>
                  <a:cubicBezTo>
                    <a:pt x="320" y="3096"/>
                    <a:pt x="577" y="3280"/>
                    <a:pt x="921" y="3280"/>
                  </a:cubicBezTo>
                  <a:cubicBezTo>
                    <a:pt x="1215" y="3280"/>
                    <a:pt x="1596" y="3145"/>
                    <a:pt x="1841" y="2556"/>
                  </a:cubicBezTo>
                  <a:cubicBezTo>
                    <a:pt x="2099" y="3145"/>
                    <a:pt x="2479" y="3280"/>
                    <a:pt x="2774" y="3280"/>
                  </a:cubicBezTo>
                  <a:cubicBezTo>
                    <a:pt x="3117" y="3280"/>
                    <a:pt x="3375" y="3096"/>
                    <a:pt x="3485" y="2789"/>
                  </a:cubicBezTo>
                  <a:cubicBezTo>
                    <a:pt x="3694" y="2163"/>
                    <a:pt x="3301" y="1071"/>
                    <a:pt x="1939" y="28"/>
                  </a:cubicBezTo>
                  <a:cubicBezTo>
                    <a:pt x="1909" y="10"/>
                    <a:pt x="1875" y="1"/>
                    <a:pt x="18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0"/>
            <p:cNvSpPr/>
            <p:nvPr/>
          </p:nvSpPr>
          <p:spPr>
            <a:xfrm>
              <a:off x="-62973" y="2695033"/>
              <a:ext cx="38211" cy="79811"/>
            </a:xfrm>
            <a:custGeom>
              <a:avLst/>
              <a:gdLst/>
              <a:ahLst/>
              <a:cxnLst/>
              <a:rect l="l" t="t" r="r" b="b"/>
              <a:pathLst>
                <a:path w="1240" h="2590" extrusionOk="0">
                  <a:moveTo>
                    <a:pt x="258" y="1"/>
                  </a:moveTo>
                  <a:cubicBezTo>
                    <a:pt x="233" y="111"/>
                    <a:pt x="209" y="234"/>
                    <a:pt x="184" y="344"/>
                  </a:cubicBezTo>
                  <a:cubicBezTo>
                    <a:pt x="761" y="1019"/>
                    <a:pt x="920" y="1633"/>
                    <a:pt x="798" y="2001"/>
                  </a:cubicBezTo>
                  <a:cubicBezTo>
                    <a:pt x="736" y="2197"/>
                    <a:pt x="589" y="2307"/>
                    <a:pt x="368" y="2307"/>
                  </a:cubicBezTo>
                  <a:cubicBezTo>
                    <a:pt x="233" y="2307"/>
                    <a:pt x="111" y="2258"/>
                    <a:pt x="0" y="2172"/>
                  </a:cubicBezTo>
                  <a:cubicBezTo>
                    <a:pt x="0" y="2209"/>
                    <a:pt x="0" y="2234"/>
                    <a:pt x="0" y="2271"/>
                  </a:cubicBezTo>
                  <a:cubicBezTo>
                    <a:pt x="0" y="2344"/>
                    <a:pt x="0" y="2430"/>
                    <a:pt x="0" y="2516"/>
                  </a:cubicBezTo>
                  <a:cubicBezTo>
                    <a:pt x="135" y="2577"/>
                    <a:pt x="258" y="2590"/>
                    <a:pt x="368" y="2590"/>
                  </a:cubicBezTo>
                  <a:cubicBezTo>
                    <a:pt x="699" y="2590"/>
                    <a:pt x="969" y="2406"/>
                    <a:pt x="1080" y="2099"/>
                  </a:cubicBezTo>
                  <a:cubicBezTo>
                    <a:pt x="1239" y="1608"/>
                    <a:pt x="1031" y="823"/>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0"/>
            <p:cNvSpPr/>
            <p:nvPr/>
          </p:nvSpPr>
          <p:spPr>
            <a:xfrm>
              <a:off x="83336" y="3024322"/>
              <a:ext cx="97191" cy="44281"/>
            </a:xfrm>
            <a:custGeom>
              <a:avLst/>
              <a:gdLst/>
              <a:ahLst/>
              <a:cxnLst/>
              <a:rect l="l" t="t" r="r" b="b"/>
              <a:pathLst>
                <a:path w="3154" h="1437" extrusionOk="0">
                  <a:moveTo>
                    <a:pt x="491" y="1"/>
                  </a:moveTo>
                  <a:cubicBezTo>
                    <a:pt x="307" y="1"/>
                    <a:pt x="135" y="62"/>
                    <a:pt x="0" y="173"/>
                  </a:cubicBezTo>
                  <a:cubicBezTo>
                    <a:pt x="86" y="234"/>
                    <a:pt x="184" y="283"/>
                    <a:pt x="270" y="332"/>
                  </a:cubicBezTo>
                  <a:cubicBezTo>
                    <a:pt x="331" y="308"/>
                    <a:pt x="405" y="283"/>
                    <a:pt x="491" y="283"/>
                  </a:cubicBezTo>
                  <a:cubicBezTo>
                    <a:pt x="761" y="283"/>
                    <a:pt x="982" y="455"/>
                    <a:pt x="1129" y="786"/>
                  </a:cubicBezTo>
                  <a:cubicBezTo>
                    <a:pt x="1141" y="786"/>
                    <a:pt x="1141" y="798"/>
                    <a:pt x="1153" y="798"/>
                  </a:cubicBezTo>
                  <a:cubicBezTo>
                    <a:pt x="1215" y="823"/>
                    <a:pt x="1288" y="860"/>
                    <a:pt x="1350" y="884"/>
                  </a:cubicBezTo>
                  <a:cubicBezTo>
                    <a:pt x="1362" y="897"/>
                    <a:pt x="1374" y="897"/>
                    <a:pt x="1399" y="909"/>
                  </a:cubicBezTo>
                  <a:cubicBezTo>
                    <a:pt x="1460" y="933"/>
                    <a:pt x="1534" y="970"/>
                    <a:pt x="1607" y="995"/>
                  </a:cubicBezTo>
                  <a:cubicBezTo>
                    <a:pt x="1620" y="995"/>
                    <a:pt x="1620" y="995"/>
                    <a:pt x="1632" y="1007"/>
                  </a:cubicBezTo>
                  <a:cubicBezTo>
                    <a:pt x="1791" y="529"/>
                    <a:pt x="2037" y="283"/>
                    <a:pt x="2356" y="283"/>
                  </a:cubicBezTo>
                  <a:cubicBezTo>
                    <a:pt x="2577" y="283"/>
                    <a:pt x="2724" y="394"/>
                    <a:pt x="2785" y="590"/>
                  </a:cubicBezTo>
                  <a:cubicBezTo>
                    <a:pt x="2859" y="786"/>
                    <a:pt x="2834" y="1056"/>
                    <a:pt x="2724" y="1363"/>
                  </a:cubicBezTo>
                  <a:cubicBezTo>
                    <a:pt x="2810" y="1387"/>
                    <a:pt x="2908" y="1412"/>
                    <a:pt x="2994" y="1436"/>
                  </a:cubicBezTo>
                  <a:cubicBezTo>
                    <a:pt x="3129" y="1068"/>
                    <a:pt x="3153" y="749"/>
                    <a:pt x="3067" y="504"/>
                  </a:cubicBezTo>
                  <a:cubicBezTo>
                    <a:pt x="2957" y="185"/>
                    <a:pt x="2699" y="1"/>
                    <a:pt x="2356" y="1"/>
                  </a:cubicBezTo>
                  <a:cubicBezTo>
                    <a:pt x="2061" y="1"/>
                    <a:pt x="1681" y="136"/>
                    <a:pt x="1423" y="725"/>
                  </a:cubicBezTo>
                  <a:cubicBezTo>
                    <a:pt x="1166" y="136"/>
                    <a:pt x="798" y="1"/>
                    <a:pt x="4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0"/>
            <p:cNvSpPr/>
            <p:nvPr/>
          </p:nvSpPr>
          <p:spPr>
            <a:xfrm>
              <a:off x="211866" y="3024322"/>
              <a:ext cx="107020" cy="52601"/>
            </a:xfrm>
            <a:custGeom>
              <a:avLst/>
              <a:gdLst/>
              <a:ahLst/>
              <a:cxnLst/>
              <a:rect l="l" t="t" r="r" b="b"/>
              <a:pathLst>
                <a:path w="3473" h="1707" extrusionOk="0">
                  <a:moveTo>
                    <a:pt x="810" y="1"/>
                  </a:moveTo>
                  <a:cubicBezTo>
                    <a:pt x="479" y="1"/>
                    <a:pt x="209" y="185"/>
                    <a:pt x="111" y="504"/>
                  </a:cubicBezTo>
                  <a:cubicBezTo>
                    <a:pt x="0" y="798"/>
                    <a:pt x="50" y="1216"/>
                    <a:pt x="270" y="1682"/>
                  </a:cubicBezTo>
                  <a:cubicBezTo>
                    <a:pt x="393" y="1694"/>
                    <a:pt x="503" y="1706"/>
                    <a:pt x="614" y="1706"/>
                  </a:cubicBezTo>
                  <a:cubicBezTo>
                    <a:pt x="356" y="1252"/>
                    <a:pt x="295" y="860"/>
                    <a:pt x="381" y="590"/>
                  </a:cubicBezTo>
                  <a:cubicBezTo>
                    <a:pt x="442" y="394"/>
                    <a:pt x="602" y="283"/>
                    <a:pt x="810" y="283"/>
                  </a:cubicBezTo>
                  <a:cubicBezTo>
                    <a:pt x="1006" y="283"/>
                    <a:pt x="1178" y="369"/>
                    <a:pt x="1313" y="541"/>
                  </a:cubicBezTo>
                  <a:cubicBezTo>
                    <a:pt x="1411" y="676"/>
                    <a:pt x="1497" y="860"/>
                    <a:pt x="1571" y="1093"/>
                  </a:cubicBezTo>
                  <a:cubicBezTo>
                    <a:pt x="1583" y="1142"/>
                    <a:pt x="1595" y="1179"/>
                    <a:pt x="1608" y="1228"/>
                  </a:cubicBezTo>
                  <a:cubicBezTo>
                    <a:pt x="1620" y="1289"/>
                    <a:pt x="1681" y="1338"/>
                    <a:pt x="1743" y="1338"/>
                  </a:cubicBezTo>
                  <a:cubicBezTo>
                    <a:pt x="1816" y="1338"/>
                    <a:pt x="1865" y="1289"/>
                    <a:pt x="1890" y="1228"/>
                  </a:cubicBezTo>
                  <a:cubicBezTo>
                    <a:pt x="2037" y="602"/>
                    <a:pt x="2307" y="283"/>
                    <a:pt x="2675" y="283"/>
                  </a:cubicBezTo>
                  <a:cubicBezTo>
                    <a:pt x="2896" y="283"/>
                    <a:pt x="3043" y="394"/>
                    <a:pt x="3104" y="590"/>
                  </a:cubicBezTo>
                  <a:cubicBezTo>
                    <a:pt x="3190" y="835"/>
                    <a:pt x="3141" y="1179"/>
                    <a:pt x="2945" y="1584"/>
                  </a:cubicBezTo>
                  <a:cubicBezTo>
                    <a:pt x="3055" y="1559"/>
                    <a:pt x="3178" y="1535"/>
                    <a:pt x="3288" y="1522"/>
                  </a:cubicBezTo>
                  <a:cubicBezTo>
                    <a:pt x="3448" y="1117"/>
                    <a:pt x="3473" y="762"/>
                    <a:pt x="3387" y="504"/>
                  </a:cubicBezTo>
                  <a:cubicBezTo>
                    <a:pt x="3276" y="185"/>
                    <a:pt x="3019" y="1"/>
                    <a:pt x="2675" y="1"/>
                  </a:cubicBezTo>
                  <a:cubicBezTo>
                    <a:pt x="2381" y="1"/>
                    <a:pt x="2000" y="136"/>
                    <a:pt x="1743" y="725"/>
                  </a:cubicBezTo>
                  <a:cubicBezTo>
                    <a:pt x="1706" y="639"/>
                    <a:pt x="1657" y="553"/>
                    <a:pt x="1620" y="479"/>
                  </a:cubicBezTo>
                  <a:cubicBezTo>
                    <a:pt x="1571" y="418"/>
                    <a:pt x="1534" y="357"/>
                    <a:pt x="1485" y="308"/>
                  </a:cubicBezTo>
                  <a:cubicBezTo>
                    <a:pt x="1276" y="62"/>
                    <a:pt x="1019" y="1"/>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0"/>
            <p:cNvSpPr/>
            <p:nvPr/>
          </p:nvSpPr>
          <p:spPr>
            <a:xfrm>
              <a:off x="351365" y="3024322"/>
              <a:ext cx="48811" cy="35591"/>
            </a:xfrm>
            <a:custGeom>
              <a:avLst/>
              <a:gdLst/>
              <a:ahLst/>
              <a:cxnLst/>
              <a:rect l="l" t="t" r="r" b="b"/>
              <a:pathLst>
                <a:path w="1584" h="1155" extrusionOk="0">
                  <a:moveTo>
                    <a:pt x="774" y="1"/>
                  </a:moveTo>
                  <a:cubicBezTo>
                    <a:pt x="442" y="1"/>
                    <a:pt x="172" y="185"/>
                    <a:pt x="74" y="504"/>
                  </a:cubicBezTo>
                  <a:cubicBezTo>
                    <a:pt x="13" y="676"/>
                    <a:pt x="1" y="909"/>
                    <a:pt x="50" y="1154"/>
                  </a:cubicBezTo>
                  <a:cubicBezTo>
                    <a:pt x="148" y="1130"/>
                    <a:pt x="234" y="1093"/>
                    <a:pt x="332" y="1056"/>
                  </a:cubicBezTo>
                  <a:cubicBezTo>
                    <a:pt x="295" y="872"/>
                    <a:pt x="295" y="713"/>
                    <a:pt x="344" y="590"/>
                  </a:cubicBezTo>
                  <a:cubicBezTo>
                    <a:pt x="418" y="394"/>
                    <a:pt x="565" y="283"/>
                    <a:pt x="774" y="283"/>
                  </a:cubicBezTo>
                  <a:cubicBezTo>
                    <a:pt x="994" y="283"/>
                    <a:pt x="1178" y="394"/>
                    <a:pt x="1326" y="614"/>
                  </a:cubicBezTo>
                  <a:cubicBezTo>
                    <a:pt x="1412" y="565"/>
                    <a:pt x="1497" y="529"/>
                    <a:pt x="1583" y="479"/>
                  </a:cubicBezTo>
                  <a:cubicBezTo>
                    <a:pt x="1338" y="99"/>
                    <a:pt x="1031" y="1"/>
                    <a:pt x="7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0"/>
            <p:cNvSpPr/>
            <p:nvPr/>
          </p:nvSpPr>
          <p:spPr>
            <a:xfrm>
              <a:off x="416385" y="2899860"/>
              <a:ext cx="94540" cy="101073"/>
            </a:xfrm>
            <a:custGeom>
              <a:avLst/>
              <a:gdLst/>
              <a:ahLst/>
              <a:cxnLst/>
              <a:rect l="l" t="t" r="r" b="b"/>
              <a:pathLst>
                <a:path w="3068" h="3280" extrusionOk="0">
                  <a:moveTo>
                    <a:pt x="1852" y="0"/>
                  </a:moveTo>
                  <a:cubicBezTo>
                    <a:pt x="1820" y="0"/>
                    <a:pt x="1786" y="10"/>
                    <a:pt x="1755" y="28"/>
                  </a:cubicBezTo>
                  <a:cubicBezTo>
                    <a:pt x="393" y="1071"/>
                    <a:pt x="1" y="2163"/>
                    <a:pt x="209" y="2789"/>
                  </a:cubicBezTo>
                  <a:cubicBezTo>
                    <a:pt x="320" y="3095"/>
                    <a:pt x="577" y="3279"/>
                    <a:pt x="921" y="3279"/>
                  </a:cubicBezTo>
                  <a:cubicBezTo>
                    <a:pt x="1068" y="3279"/>
                    <a:pt x="1228" y="3242"/>
                    <a:pt x="1399" y="3144"/>
                  </a:cubicBezTo>
                  <a:cubicBezTo>
                    <a:pt x="1485" y="3083"/>
                    <a:pt x="1571" y="3009"/>
                    <a:pt x="1645" y="2911"/>
                  </a:cubicBezTo>
                  <a:cubicBezTo>
                    <a:pt x="1718" y="2813"/>
                    <a:pt x="1792" y="2703"/>
                    <a:pt x="1853" y="2555"/>
                  </a:cubicBezTo>
                  <a:cubicBezTo>
                    <a:pt x="1866" y="2592"/>
                    <a:pt x="1878" y="2629"/>
                    <a:pt x="1902" y="2654"/>
                  </a:cubicBezTo>
                  <a:cubicBezTo>
                    <a:pt x="1976" y="2580"/>
                    <a:pt x="2037" y="2506"/>
                    <a:pt x="2111" y="2433"/>
                  </a:cubicBezTo>
                  <a:cubicBezTo>
                    <a:pt x="2062" y="2322"/>
                    <a:pt x="2025" y="2200"/>
                    <a:pt x="1988" y="2052"/>
                  </a:cubicBezTo>
                  <a:cubicBezTo>
                    <a:pt x="1976" y="1991"/>
                    <a:pt x="1915" y="1942"/>
                    <a:pt x="1853" y="1942"/>
                  </a:cubicBezTo>
                  <a:cubicBezTo>
                    <a:pt x="1780" y="1942"/>
                    <a:pt x="1731" y="1991"/>
                    <a:pt x="1706" y="2052"/>
                  </a:cubicBezTo>
                  <a:cubicBezTo>
                    <a:pt x="1559" y="2678"/>
                    <a:pt x="1289" y="2997"/>
                    <a:pt x="921" y="2997"/>
                  </a:cubicBezTo>
                  <a:cubicBezTo>
                    <a:pt x="700" y="2997"/>
                    <a:pt x="553" y="2887"/>
                    <a:pt x="492" y="2690"/>
                  </a:cubicBezTo>
                  <a:cubicBezTo>
                    <a:pt x="320" y="2200"/>
                    <a:pt x="676" y="1255"/>
                    <a:pt x="1853" y="323"/>
                  </a:cubicBezTo>
                  <a:cubicBezTo>
                    <a:pt x="2332" y="703"/>
                    <a:pt x="2675" y="1095"/>
                    <a:pt x="2896" y="1439"/>
                  </a:cubicBezTo>
                  <a:cubicBezTo>
                    <a:pt x="2958" y="1353"/>
                    <a:pt x="3019" y="1267"/>
                    <a:pt x="3068" y="1181"/>
                  </a:cubicBezTo>
                  <a:cubicBezTo>
                    <a:pt x="2810" y="813"/>
                    <a:pt x="2442" y="421"/>
                    <a:pt x="1939" y="28"/>
                  </a:cubicBezTo>
                  <a:cubicBezTo>
                    <a:pt x="1915" y="10"/>
                    <a:pt x="1884" y="0"/>
                    <a:pt x="1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0"/>
            <p:cNvSpPr/>
            <p:nvPr/>
          </p:nvSpPr>
          <p:spPr>
            <a:xfrm>
              <a:off x="278025" y="2899860"/>
              <a:ext cx="113831" cy="101073"/>
            </a:xfrm>
            <a:custGeom>
              <a:avLst/>
              <a:gdLst/>
              <a:ahLst/>
              <a:cxnLst/>
              <a:rect l="l" t="t" r="r" b="b"/>
              <a:pathLst>
                <a:path w="3694" h="3280" extrusionOk="0">
                  <a:moveTo>
                    <a:pt x="1853" y="323"/>
                  </a:moveTo>
                  <a:cubicBezTo>
                    <a:pt x="3019" y="1255"/>
                    <a:pt x="3374" y="2200"/>
                    <a:pt x="3215" y="2690"/>
                  </a:cubicBezTo>
                  <a:cubicBezTo>
                    <a:pt x="3141" y="2887"/>
                    <a:pt x="2994" y="2997"/>
                    <a:pt x="2773" y="2997"/>
                  </a:cubicBezTo>
                  <a:cubicBezTo>
                    <a:pt x="2405" y="2997"/>
                    <a:pt x="2135" y="2678"/>
                    <a:pt x="1988" y="2052"/>
                  </a:cubicBezTo>
                  <a:cubicBezTo>
                    <a:pt x="1976" y="1991"/>
                    <a:pt x="1914" y="1942"/>
                    <a:pt x="1853" y="1942"/>
                  </a:cubicBezTo>
                  <a:cubicBezTo>
                    <a:pt x="1779" y="1942"/>
                    <a:pt x="1718" y="1991"/>
                    <a:pt x="1706" y="2052"/>
                  </a:cubicBezTo>
                  <a:cubicBezTo>
                    <a:pt x="1559" y="2678"/>
                    <a:pt x="1289" y="2997"/>
                    <a:pt x="921" y="2997"/>
                  </a:cubicBezTo>
                  <a:cubicBezTo>
                    <a:pt x="700" y="2997"/>
                    <a:pt x="553" y="2887"/>
                    <a:pt x="479" y="2690"/>
                  </a:cubicBezTo>
                  <a:cubicBezTo>
                    <a:pt x="319" y="2200"/>
                    <a:pt x="675" y="1255"/>
                    <a:pt x="1853" y="323"/>
                  </a:cubicBezTo>
                  <a:close/>
                  <a:moveTo>
                    <a:pt x="1847" y="0"/>
                  </a:moveTo>
                  <a:cubicBezTo>
                    <a:pt x="1816" y="0"/>
                    <a:pt x="1786" y="10"/>
                    <a:pt x="1755" y="28"/>
                  </a:cubicBezTo>
                  <a:cubicBezTo>
                    <a:pt x="393" y="1071"/>
                    <a:pt x="0" y="2163"/>
                    <a:pt x="209" y="2789"/>
                  </a:cubicBezTo>
                  <a:cubicBezTo>
                    <a:pt x="319" y="3095"/>
                    <a:pt x="577" y="3279"/>
                    <a:pt x="921" y="3279"/>
                  </a:cubicBezTo>
                  <a:cubicBezTo>
                    <a:pt x="1215" y="3279"/>
                    <a:pt x="1595" y="3144"/>
                    <a:pt x="1853" y="2555"/>
                  </a:cubicBezTo>
                  <a:cubicBezTo>
                    <a:pt x="2098" y="3144"/>
                    <a:pt x="2479" y="3279"/>
                    <a:pt x="2773" y="3279"/>
                  </a:cubicBezTo>
                  <a:cubicBezTo>
                    <a:pt x="3117" y="3279"/>
                    <a:pt x="3374" y="3095"/>
                    <a:pt x="3485" y="2789"/>
                  </a:cubicBezTo>
                  <a:cubicBezTo>
                    <a:pt x="3693" y="2163"/>
                    <a:pt x="3301" y="1071"/>
                    <a:pt x="1939" y="28"/>
                  </a:cubicBezTo>
                  <a:cubicBezTo>
                    <a:pt x="1908" y="10"/>
                    <a:pt x="1878" y="0"/>
                    <a:pt x="18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0"/>
            <p:cNvSpPr/>
            <p:nvPr/>
          </p:nvSpPr>
          <p:spPr>
            <a:xfrm>
              <a:off x="139666" y="2899860"/>
              <a:ext cx="113831" cy="101073"/>
            </a:xfrm>
            <a:custGeom>
              <a:avLst/>
              <a:gdLst/>
              <a:ahLst/>
              <a:cxnLst/>
              <a:rect l="l" t="t" r="r" b="b"/>
              <a:pathLst>
                <a:path w="3694" h="3280" extrusionOk="0">
                  <a:moveTo>
                    <a:pt x="1840" y="323"/>
                  </a:moveTo>
                  <a:cubicBezTo>
                    <a:pt x="3018" y="1255"/>
                    <a:pt x="3374" y="2200"/>
                    <a:pt x="3215" y="2690"/>
                  </a:cubicBezTo>
                  <a:cubicBezTo>
                    <a:pt x="3141" y="2887"/>
                    <a:pt x="2994" y="2997"/>
                    <a:pt x="2773" y="2997"/>
                  </a:cubicBezTo>
                  <a:cubicBezTo>
                    <a:pt x="2405" y="2997"/>
                    <a:pt x="2135" y="2678"/>
                    <a:pt x="1988" y="2052"/>
                  </a:cubicBezTo>
                  <a:cubicBezTo>
                    <a:pt x="1975" y="1991"/>
                    <a:pt x="1914" y="1942"/>
                    <a:pt x="1853" y="1942"/>
                  </a:cubicBezTo>
                  <a:cubicBezTo>
                    <a:pt x="1779" y="1942"/>
                    <a:pt x="1718" y="1991"/>
                    <a:pt x="1705" y="2052"/>
                  </a:cubicBezTo>
                  <a:cubicBezTo>
                    <a:pt x="1558" y="2678"/>
                    <a:pt x="1288" y="2997"/>
                    <a:pt x="920" y="2997"/>
                  </a:cubicBezTo>
                  <a:cubicBezTo>
                    <a:pt x="699" y="2997"/>
                    <a:pt x="552" y="2887"/>
                    <a:pt x="479" y="2690"/>
                  </a:cubicBezTo>
                  <a:cubicBezTo>
                    <a:pt x="319" y="2200"/>
                    <a:pt x="675" y="1255"/>
                    <a:pt x="1840" y="323"/>
                  </a:cubicBezTo>
                  <a:close/>
                  <a:moveTo>
                    <a:pt x="1842" y="0"/>
                  </a:moveTo>
                  <a:cubicBezTo>
                    <a:pt x="1810" y="0"/>
                    <a:pt x="1779" y="10"/>
                    <a:pt x="1755" y="28"/>
                  </a:cubicBezTo>
                  <a:cubicBezTo>
                    <a:pt x="393" y="1071"/>
                    <a:pt x="0" y="2163"/>
                    <a:pt x="209" y="2789"/>
                  </a:cubicBezTo>
                  <a:cubicBezTo>
                    <a:pt x="319" y="3095"/>
                    <a:pt x="577" y="3279"/>
                    <a:pt x="920" y="3279"/>
                  </a:cubicBezTo>
                  <a:cubicBezTo>
                    <a:pt x="1215" y="3279"/>
                    <a:pt x="1595" y="3144"/>
                    <a:pt x="1853" y="2555"/>
                  </a:cubicBezTo>
                  <a:cubicBezTo>
                    <a:pt x="2098" y="3144"/>
                    <a:pt x="2478" y="3279"/>
                    <a:pt x="2773" y="3279"/>
                  </a:cubicBezTo>
                  <a:cubicBezTo>
                    <a:pt x="3116" y="3279"/>
                    <a:pt x="3374" y="3095"/>
                    <a:pt x="3484" y="2789"/>
                  </a:cubicBezTo>
                  <a:cubicBezTo>
                    <a:pt x="3693" y="2163"/>
                    <a:pt x="3300" y="1071"/>
                    <a:pt x="1939" y="28"/>
                  </a:cubicBezTo>
                  <a:cubicBezTo>
                    <a:pt x="1908" y="10"/>
                    <a:pt x="1874" y="0"/>
                    <a:pt x="1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0"/>
            <p:cNvSpPr/>
            <p:nvPr/>
          </p:nvSpPr>
          <p:spPr>
            <a:xfrm>
              <a:off x="7716" y="2899860"/>
              <a:ext cx="107390" cy="101073"/>
            </a:xfrm>
            <a:custGeom>
              <a:avLst/>
              <a:gdLst/>
              <a:ahLst/>
              <a:cxnLst/>
              <a:rect l="l" t="t" r="r" b="b"/>
              <a:pathLst>
                <a:path w="3485" h="3280" extrusionOk="0">
                  <a:moveTo>
                    <a:pt x="1634" y="0"/>
                  </a:moveTo>
                  <a:cubicBezTo>
                    <a:pt x="1601" y="0"/>
                    <a:pt x="1571" y="10"/>
                    <a:pt x="1546" y="28"/>
                  </a:cubicBezTo>
                  <a:cubicBezTo>
                    <a:pt x="638" y="740"/>
                    <a:pt x="148" y="1451"/>
                    <a:pt x="0" y="2040"/>
                  </a:cubicBezTo>
                  <a:cubicBezTo>
                    <a:pt x="74" y="2138"/>
                    <a:pt x="160" y="2236"/>
                    <a:pt x="246" y="2322"/>
                  </a:cubicBezTo>
                  <a:cubicBezTo>
                    <a:pt x="295" y="1807"/>
                    <a:pt x="712" y="1059"/>
                    <a:pt x="1632" y="323"/>
                  </a:cubicBezTo>
                  <a:cubicBezTo>
                    <a:pt x="2810" y="1255"/>
                    <a:pt x="3166" y="2200"/>
                    <a:pt x="3006" y="2690"/>
                  </a:cubicBezTo>
                  <a:cubicBezTo>
                    <a:pt x="2933" y="2887"/>
                    <a:pt x="2785" y="2997"/>
                    <a:pt x="2565" y="2997"/>
                  </a:cubicBezTo>
                  <a:cubicBezTo>
                    <a:pt x="2196" y="2997"/>
                    <a:pt x="1927" y="2678"/>
                    <a:pt x="1779" y="2052"/>
                  </a:cubicBezTo>
                  <a:cubicBezTo>
                    <a:pt x="1767" y="1991"/>
                    <a:pt x="1706" y="1942"/>
                    <a:pt x="1632" y="1942"/>
                  </a:cubicBezTo>
                  <a:cubicBezTo>
                    <a:pt x="1571" y="1942"/>
                    <a:pt x="1509" y="1991"/>
                    <a:pt x="1497" y="2052"/>
                  </a:cubicBezTo>
                  <a:cubicBezTo>
                    <a:pt x="1362" y="2592"/>
                    <a:pt x="1154" y="2899"/>
                    <a:pt x="859" y="2973"/>
                  </a:cubicBezTo>
                  <a:cubicBezTo>
                    <a:pt x="945" y="3046"/>
                    <a:pt x="1019" y="3120"/>
                    <a:pt x="1105" y="3193"/>
                  </a:cubicBezTo>
                  <a:cubicBezTo>
                    <a:pt x="1301" y="3095"/>
                    <a:pt x="1485" y="2899"/>
                    <a:pt x="1632" y="2555"/>
                  </a:cubicBezTo>
                  <a:cubicBezTo>
                    <a:pt x="1890" y="3144"/>
                    <a:pt x="2270" y="3279"/>
                    <a:pt x="2565" y="3279"/>
                  </a:cubicBezTo>
                  <a:cubicBezTo>
                    <a:pt x="2908" y="3279"/>
                    <a:pt x="3166" y="3095"/>
                    <a:pt x="3276" y="2789"/>
                  </a:cubicBezTo>
                  <a:cubicBezTo>
                    <a:pt x="3485" y="2163"/>
                    <a:pt x="3092" y="1071"/>
                    <a:pt x="1730" y="28"/>
                  </a:cubicBezTo>
                  <a:cubicBezTo>
                    <a:pt x="1700" y="10"/>
                    <a:pt x="1666" y="0"/>
                    <a:pt x="1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2" name="Google Shape;1982;p40"/>
          <p:cNvSpPr txBox="1">
            <a:spLocks noGrp="1"/>
          </p:cNvSpPr>
          <p:nvPr>
            <p:ph type="title"/>
          </p:nvPr>
        </p:nvSpPr>
        <p:spPr>
          <a:xfrm>
            <a:off x="720000" y="445025"/>
            <a:ext cx="7704000" cy="115755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Cálculo de la cantidad óptima de pedidos.</a:t>
            </a:r>
            <a:endParaRPr dirty="0"/>
          </a:p>
        </p:txBody>
      </p:sp>
      <p:sp>
        <p:nvSpPr>
          <p:cNvPr id="1984" name="Google Shape;1984;p40"/>
          <p:cNvSpPr txBox="1"/>
          <p:nvPr/>
        </p:nvSpPr>
        <p:spPr>
          <a:xfrm>
            <a:off x="685897" y="1894888"/>
            <a:ext cx="7745647" cy="2220068"/>
          </a:xfrm>
          <a:prstGeom prst="rect">
            <a:avLst/>
          </a:prstGeom>
          <a:noFill/>
          <a:ln>
            <a:noFill/>
          </a:ln>
        </p:spPr>
        <p:txBody>
          <a:bodyPr spcFirstLastPara="1" wrap="square" lIns="91425" tIns="91425" rIns="91425" bIns="91425" anchor="t" anchorCtr="0">
            <a:noAutofit/>
          </a:bodyPr>
          <a:lstStyle/>
          <a:p>
            <a:pPr marL="342900" lvl="0" indent="-342900" rtl="0">
              <a:lnSpc>
                <a:spcPct val="150000"/>
              </a:lnSpc>
              <a:spcBef>
                <a:spcPts val="0"/>
              </a:spcBef>
              <a:spcAft>
                <a:spcPts val="0"/>
              </a:spcAft>
              <a:buAutoNum type="arabicPeriod"/>
            </a:pPr>
            <a:r>
              <a:rPr lang="en" dirty="0">
                <a:solidFill>
                  <a:schemeClr val="dk1"/>
                </a:solidFill>
                <a:latin typeface="Barlow"/>
                <a:ea typeface="Barlow"/>
                <a:cs typeface="Barlow"/>
                <a:sym typeface="Barlow"/>
              </a:rPr>
              <a:t>Demanda an</a:t>
            </a:r>
            <a:r>
              <a:rPr lang="es-MX" dirty="0" err="1">
                <a:solidFill>
                  <a:schemeClr val="dk1"/>
                </a:solidFill>
                <a:latin typeface="Barlow"/>
                <a:ea typeface="Barlow"/>
                <a:cs typeface="Barlow"/>
                <a:sym typeface="Barlow"/>
              </a:rPr>
              <a:t>ual</a:t>
            </a:r>
            <a:r>
              <a:rPr lang="es-MX" dirty="0">
                <a:solidFill>
                  <a:schemeClr val="dk1"/>
                </a:solidFill>
                <a:latin typeface="Barlow"/>
                <a:ea typeface="Barlow"/>
                <a:cs typeface="Barlow"/>
                <a:sym typeface="Barlow"/>
              </a:rPr>
              <a:t> D = (1500 películas/mes) * (12 meses/año) = 18 000 películas al año</a:t>
            </a:r>
          </a:p>
          <a:p>
            <a:pPr marL="342900" lvl="0" indent="-342900" rtl="0">
              <a:lnSpc>
                <a:spcPct val="150000"/>
              </a:lnSpc>
              <a:spcBef>
                <a:spcPts val="0"/>
              </a:spcBef>
              <a:spcAft>
                <a:spcPts val="0"/>
              </a:spcAft>
              <a:buAutoNum type="arabicPeriod"/>
            </a:pPr>
            <a:r>
              <a:rPr lang="es-MX" dirty="0">
                <a:solidFill>
                  <a:schemeClr val="dk1"/>
                </a:solidFill>
                <a:latin typeface="Barlow"/>
                <a:ea typeface="Barlow"/>
                <a:cs typeface="Barlow"/>
                <a:sym typeface="Barlow"/>
              </a:rPr>
              <a:t>Tiempo guía L = 1 semana = 1/52 de un año</a:t>
            </a:r>
          </a:p>
          <a:p>
            <a:pPr marL="342900" lvl="0" indent="-342900" rtl="0">
              <a:lnSpc>
                <a:spcPct val="150000"/>
              </a:lnSpc>
              <a:spcBef>
                <a:spcPts val="0"/>
              </a:spcBef>
              <a:spcAft>
                <a:spcPts val="0"/>
              </a:spcAft>
              <a:buAutoNum type="arabicPeriod"/>
            </a:pPr>
            <a:r>
              <a:rPr lang="es-MX" dirty="0">
                <a:solidFill>
                  <a:schemeClr val="dk1"/>
                </a:solidFill>
                <a:latin typeface="Barlow"/>
                <a:ea typeface="Barlow"/>
                <a:cs typeface="Barlow"/>
                <a:sym typeface="Barlow"/>
              </a:rPr>
              <a:t>Tasa de transferencia anual de i = 0.30</a:t>
            </a:r>
          </a:p>
          <a:p>
            <a:pPr marL="342900" lvl="0" indent="-342900" rtl="0">
              <a:lnSpc>
                <a:spcPct val="150000"/>
              </a:lnSpc>
              <a:spcBef>
                <a:spcPts val="0"/>
              </a:spcBef>
              <a:spcAft>
                <a:spcPts val="0"/>
              </a:spcAft>
              <a:buAutoNum type="arabicPeriod"/>
            </a:pPr>
            <a:r>
              <a:rPr lang="es-MX" dirty="0">
                <a:solidFill>
                  <a:schemeClr val="dk1"/>
                </a:solidFill>
                <a:latin typeface="Barlow"/>
                <a:ea typeface="Barlow"/>
                <a:cs typeface="Barlow"/>
                <a:sym typeface="Barlow"/>
              </a:rPr>
              <a:t>Costo de pedidos K = $100 por pedido</a:t>
            </a:r>
          </a:p>
          <a:p>
            <a:pPr marL="342900" lvl="0" indent="-342900" rtl="0">
              <a:lnSpc>
                <a:spcPct val="150000"/>
              </a:lnSpc>
              <a:spcBef>
                <a:spcPts val="0"/>
              </a:spcBef>
              <a:spcAft>
                <a:spcPts val="0"/>
              </a:spcAft>
              <a:buAutoNum type="arabicPeriod"/>
            </a:pPr>
            <a:r>
              <a:rPr lang="es-MX" dirty="0">
                <a:solidFill>
                  <a:schemeClr val="dk1"/>
                </a:solidFill>
                <a:latin typeface="Barlow"/>
                <a:ea typeface="Barlow"/>
                <a:cs typeface="Barlow"/>
                <a:sym typeface="Barlow"/>
              </a:rPr>
              <a:t>Costo de pedidos  C = $20 por película.</a:t>
            </a:r>
          </a:p>
          <a:p>
            <a:pPr marL="342900" lvl="0" indent="-342900" rtl="0">
              <a:lnSpc>
                <a:spcPct val="150000"/>
              </a:lnSpc>
              <a:spcBef>
                <a:spcPts val="0"/>
              </a:spcBef>
              <a:spcAft>
                <a:spcPts val="0"/>
              </a:spcAft>
              <a:buAutoNum type="arabicPeriod"/>
            </a:pPr>
            <a:r>
              <a:rPr lang="es-MX" dirty="0">
                <a:solidFill>
                  <a:schemeClr val="dk1"/>
                </a:solidFill>
                <a:latin typeface="Barlow"/>
                <a:ea typeface="Barlow"/>
                <a:cs typeface="Barlow"/>
                <a:sym typeface="Barlow"/>
              </a:rPr>
              <a:t>Costo de conservación anual H = i * C = 0.30 * 20 = $6 por película al año</a:t>
            </a:r>
            <a:endParaRPr dirty="0">
              <a:solidFill>
                <a:schemeClr val="dk1"/>
              </a:solidFill>
              <a:latin typeface="Barlow"/>
              <a:ea typeface="Barlow"/>
              <a:cs typeface="Barlow"/>
              <a:sym typeface="Barlow"/>
            </a:endParaRPr>
          </a:p>
        </p:txBody>
      </p:sp>
      <p:grpSp>
        <p:nvGrpSpPr>
          <p:cNvPr id="1991" name="Google Shape;1991;p40"/>
          <p:cNvGrpSpPr/>
          <p:nvPr/>
        </p:nvGrpSpPr>
        <p:grpSpPr>
          <a:xfrm rot="1177319">
            <a:off x="6535141" y="4142940"/>
            <a:ext cx="469801" cy="1028706"/>
            <a:chOff x="4608334" y="2122274"/>
            <a:chExt cx="303220" cy="663909"/>
          </a:xfrm>
        </p:grpSpPr>
        <p:sp>
          <p:nvSpPr>
            <p:cNvPr id="1992" name="Google Shape;1992;p40"/>
            <p:cNvSpPr/>
            <p:nvPr/>
          </p:nvSpPr>
          <p:spPr>
            <a:xfrm>
              <a:off x="4631753" y="2191855"/>
              <a:ext cx="260510" cy="594329"/>
            </a:xfrm>
            <a:custGeom>
              <a:avLst/>
              <a:gdLst/>
              <a:ahLst/>
              <a:cxnLst/>
              <a:rect l="l" t="t" r="r" b="b"/>
              <a:pathLst>
                <a:path w="8454" h="19287" extrusionOk="0">
                  <a:moveTo>
                    <a:pt x="3264" y="0"/>
                  </a:moveTo>
                  <a:lnTo>
                    <a:pt x="3264" y="4724"/>
                  </a:lnTo>
                  <a:lnTo>
                    <a:pt x="1571" y="6809"/>
                  </a:lnTo>
                  <a:cubicBezTo>
                    <a:pt x="1093" y="7398"/>
                    <a:pt x="725" y="8049"/>
                    <a:pt x="455" y="8748"/>
                  </a:cubicBezTo>
                  <a:cubicBezTo>
                    <a:pt x="160" y="9533"/>
                    <a:pt x="1" y="10380"/>
                    <a:pt x="1" y="11238"/>
                  </a:cubicBezTo>
                  <a:lnTo>
                    <a:pt x="1" y="18133"/>
                  </a:lnTo>
                  <a:cubicBezTo>
                    <a:pt x="1" y="18133"/>
                    <a:pt x="639" y="18600"/>
                    <a:pt x="1853" y="18943"/>
                  </a:cubicBezTo>
                  <a:cubicBezTo>
                    <a:pt x="2638" y="19176"/>
                    <a:pt x="3448" y="19287"/>
                    <a:pt x="4258" y="19287"/>
                  </a:cubicBezTo>
                  <a:cubicBezTo>
                    <a:pt x="5055" y="19274"/>
                    <a:pt x="5841" y="19164"/>
                    <a:pt x="6601" y="18943"/>
                  </a:cubicBezTo>
                  <a:cubicBezTo>
                    <a:pt x="7816" y="18600"/>
                    <a:pt x="8454" y="18133"/>
                    <a:pt x="8454" y="18133"/>
                  </a:cubicBezTo>
                  <a:lnTo>
                    <a:pt x="8454" y="11238"/>
                  </a:lnTo>
                  <a:cubicBezTo>
                    <a:pt x="8454" y="10380"/>
                    <a:pt x="8294" y="9533"/>
                    <a:pt x="7988" y="8748"/>
                  </a:cubicBezTo>
                  <a:cubicBezTo>
                    <a:pt x="7730" y="8049"/>
                    <a:pt x="7350" y="7398"/>
                    <a:pt x="6883" y="6809"/>
                  </a:cubicBezTo>
                  <a:lnTo>
                    <a:pt x="5190" y="4724"/>
                  </a:lnTo>
                  <a:lnTo>
                    <a:pt x="51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0"/>
            <p:cNvSpPr/>
            <p:nvPr/>
          </p:nvSpPr>
          <p:spPr>
            <a:xfrm>
              <a:off x="4612463" y="2509434"/>
              <a:ext cx="294930" cy="166124"/>
            </a:xfrm>
            <a:custGeom>
              <a:avLst/>
              <a:gdLst/>
              <a:ahLst/>
              <a:cxnLst/>
              <a:rect l="l" t="t" r="r" b="b"/>
              <a:pathLst>
                <a:path w="9571" h="5391" extrusionOk="0">
                  <a:moveTo>
                    <a:pt x="1" y="0"/>
                  </a:moveTo>
                  <a:lnTo>
                    <a:pt x="1" y="4000"/>
                  </a:lnTo>
                  <a:cubicBezTo>
                    <a:pt x="1" y="4000"/>
                    <a:pt x="1991" y="5390"/>
                    <a:pt x="4827" y="5390"/>
                  </a:cubicBezTo>
                  <a:cubicBezTo>
                    <a:pt x="6244" y="5390"/>
                    <a:pt x="7873" y="5042"/>
                    <a:pt x="9571" y="4000"/>
                  </a:cubicBezTo>
                  <a:lnTo>
                    <a:pt x="9571" y="0"/>
                  </a:lnTo>
                  <a:cubicBezTo>
                    <a:pt x="7873" y="1043"/>
                    <a:pt x="6244" y="1390"/>
                    <a:pt x="4827" y="1390"/>
                  </a:cubicBezTo>
                  <a:cubicBezTo>
                    <a:pt x="1991" y="139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0"/>
            <p:cNvSpPr/>
            <p:nvPr/>
          </p:nvSpPr>
          <p:spPr>
            <a:xfrm>
              <a:off x="4608334" y="2527276"/>
              <a:ext cx="303220" cy="49458"/>
            </a:xfrm>
            <a:custGeom>
              <a:avLst/>
              <a:gdLst/>
              <a:ahLst/>
              <a:cxnLst/>
              <a:rect l="l" t="t" r="r" b="b"/>
              <a:pathLst>
                <a:path w="9840" h="1605" extrusionOk="0">
                  <a:moveTo>
                    <a:pt x="131" y="1"/>
                  </a:moveTo>
                  <a:cubicBezTo>
                    <a:pt x="95" y="1"/>
                    <a:pt x="59" y="17"/>
                    <a:pt x="37" y="47"/>
                  </a:cubicBezTo>
                  <a:cubicBezTo>
                    <a:pt x="0" y="96"/>
                    <a:pt x="12" y="169"/>
                    <a:pt x="61" y="206"/>
                  </a:cubicBezTo>
                  <a:cubicBezTo>
                    <a:pt x="98" y="231"/>
                    <a:pt x="2123" y="1605"/>
                    <a:pt x="4981" y="1605"/>
                  </a:cubicBezTo>
                  <a:cubicBezTo>
                    <a:pt x="6417" y="1605"/>
                    <a:pt x="8061" y="1249"/>
                    <a:pt x="9766" y="206"/>
                  </a:cubicBezTo>
                  <a:cubicBezTo>
                    <a:pt x="9827" y="182"/>
                    <a:pt x="9840" y="108"/>
                    <a:pt x="9803" y="59"/>
                  </a:cubicBezTo>
                  <a:cubicBezTo>
                    <a:pt x="9787" y="21"/>
                    <a:pt x="9753" y="1"/>
                    <a:pt x="9717" y="1"/>
                  </a:cubicBezTo>
                  <a:cubicBezTo>
                    <a:pt x="9696" y="1"/>
                    <a:pt x="9674" y="8"/>
                    <a:pt x="9655" y="22"/>
                  </a:cubicBezTo>
                  <a:cubicBezTo>
                    <a:pt x="7988" y="1040"/>
                    <a:pt x="6382" y="1380"/>
                    <a:pt x="4981" y="1380"/>
                  </a:cubicBezTo>
                  <a:cubicBezTo>
                    <a:pt x="2195" y="1380"/>
                    <a:pt x="221" y="39"/>
                    <a:pt x="196" y="22"/>
                  </a:cubicBezTo>
                  <a:cubicBezTo>
                    <a:pt x="177" y="8"/>
                    <a:pt x="154" y="1"/>
                    <a:pt x="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0"/>
            <p:cNvSpPr/>
            <p:nvPr/>
          </p:nvSpPr>
          <p:spPr>
            <a:xfrm>
              <a:off x="4608334" y="2604806"/>
              <a:ext cx="303220" cy="49427"/>
            </a:xfrm>
            <a:custGeom>
              <a:avLst/>
              <a:gdLst/>
              <a:ahLst/>
              <a:cxnLst/>
              <a:rect l="l" t="t" r="r" b="b"/>
              <a:pathLst>
                <a:path w="9840" h="1604" extrusionOk="0">
                  <a:moveTo>
                    <a:pt x="134" y="1"/>
                  </a:moveTo>
                  <a:cubicBezTo>
                    <a:pt x="97" y="1"/>
                    <a:pt x="60" y="20"/>
                    <a:pt x="37" y="58"/>
                  </a:cubicBezTo>
                  <a:cubicBezTo>
                    <a:pt x="0" y="107"/>
                    <a:pt x="12" y="168"/>
                    <a:pt x="61" y="205"/>
                  </a:cubicBezTo>
                  <a:cubicBezTo>
                    <a:pt x="98" y="230"/>
                    <a:pt x="2123" y="1604"/>
                    <a:pt x="4981" y="1604"/>
                  </a:cubicBezTo>
                  <a:cubicBezTo>
                    <a:pt x="6417" y="1604"/>
                    <a:pt x="8061" y="1260"/>
                    <a:pt x="9766" y="218"/>
                  </a:cubicBezTo>
                  <a:cubicBezTo>
                    <a:pt x="9827" y="181"/>
                    <a:pt x="9840" y="107"/>
                    <a:pt x="9803" y="58"/>
                  </a:cubicBezTo>
                  <a:cubicBezTo>
                    <a:pt x="9786" y="25"/>
                    <a:pt x="9748" y="4"/>
                    <a:pt x="9710" y="4"/>
                  </a:cubicBezTo>
                  <a:cubicBezTo>
                    <a:pt x="9691" y="4"/>
                    <a:pt x="9672" y="9"/>
                    <a:pt x="9655" y="21"/>
                  </a:cubicBezTo>
                  <a:cubicBezTo>
                    <a:pt x="7985" y="1042"/>
                    <a:pt x="6375" y="1382"/>
                    <a:pt x="4972" y="1382"/>
                  </a:cubicBezTo>
                  <a:cubicBezTo>
                    <a:pt x="2191" y="1382"/>
                    <a:pt x="221" y="46"/>
                    <a:pt x="196" y="21"/>
                  </a:cubicBezTo>
                  <a:cubicBezTo>
                    <a:pt x="178" y="7"/>
                    <a:pt x="156" y="1"/>
                    <a:pt x="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0"/>
            <p:cNvSpPr/>
            <p:nvPr/>
          </p:nvSpPr>
          <p:spPr>
            <a:xfrm>
              <a:off x="4700194" y="2509434"/>
              <a:ext cx="124030" cy="186770"/>
            </a:xfrm>
            <a:custGeom>
              <a:avLst/>
              <a:gdLst/>
              <a:ahLst/>
              <a:cxnLst/>
              <a:rect l="l" t="t" r="r" b="b"/>
              <a:pathLst>
                <a:path w="4025" h="6061" extrusionOk="0">
                  <a:moveTo>
                    <a:pt x="2012" y="0"/>
                  </a:moveTo>
                  <a:cubicBezTo>
                    <a:pt x="896" y="0"/>
                    <a:pt x="0" y="1362"/>
                    <a:pt x="0" y="3030"/>
                  </a:cubicBezTo>
                  <a:cubicBezTo>
                    <a:pt x="0" y="4699"/>
                    <a:pt x="896" y="6061"/>
                    <a:pt x="2012" y="6061"/>
                  </a:cubicBezTo>
                  <a:cubicBezTo>
                    <a:pt x="3129" y="6061"/>
                    <a:pt x="4024" y="4699"/>
                    <a:pt x="4024" y="3030"/>
                  </a:cubicBezTo>
                  <a:cubicBezTo>
                    <a:pt x="4024" y="1362"/>
                    <a:pt x="3129" y="0"/>
                    <a:pt x="20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0"/>
            <p:cNvSpPr/>
            <p:nvPr/>
          </p:nvSpPr>
          <p:spPr>
            <a:xfrm>
              <a:off x="4710024" y="2526814"/>
              <a:ext cx="103600" cy="152010"/>
            </a:xfrm>
            <a:custGeom>
              <a:avLst/>
              <a:gdLst/>
              <a:ahLst/>
              <a:cxnLst/>
              <a:rect l="l" t="t" r="r" b="b"/>
              <a:pathLst>
                <a:path w="3362" h="4933" extrusionOk="0">
                  <a:moveTo>
                    <a:pt x="1681" y="221"/>
                  </a:moveTo>
                  <a:cubicBezTo>
                    <a:pt x="2491" y="221"/>
                    <a:pt x="3141" y="1227"/>
                    <a:pt x="3141" y="2466"/>
                  </a:cubicBezTo>
                  <a:cubicBezTo>
                    <a:pt x="3141" y="3706"/>
                    <a:pt x="2491" y="4712"/>
                    <a:pt x="1681" y="4712"/>
                  </a:cubicBezTo>
                  <a:cubicBezTo>
                    <a:pt x="884" y="4712"/>
                    <a:pt x="233" y="3706"/>
                    <a:pt x="233" y="2466"/>
                  </a:cubicBezTo>
                  <a:cubicBezTo>
                    <a:pt x="233" y="1227"/>
                    <a:pt x="884" y="221"/>
                    <a:pt x="1681" y="221"/>
                  </a:cubicBezTo>
                  <a:close/>
                  <a:moveTo>
                    <a:pt x="1681" y="0"/>
                  </a:moveTo>
                  <a:cubicBezTo>
                    <a:pt x="761" y="0"/>
                    <a:pt x="0" y="1105"/>
                    <a:pt x="0" y="2466"/>
                  </a:cubicBezTo>
                  <a:cubicBezTo>
                    <a:pt x="0" y="3828"/>
                    <a:pt x="761" y="4932"/>
                    <a:pt x="1681" y="4932"/>
                  </a:cubicBezTo>
                  <a:cubicBezTo>
                    <a:pt x="2614" y="4932"/>
                    <a:pt x="3362" y="3828"/>
                    <a:pt x="3362" y="2466"/>
                  </a:cubicBezTo>
                  <a:cubicBezTo>
                    <a:pt x="3362" y="1105"/>
                    <a:pt x="2614" y="0"/>
                    <a:pt x="16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0"/>
            <p:cNvSpPr/>
            <p:nvPr/>
          </p:nvSpPr>
          <p:spPr>
            <a:xfrm>
              <a:off x="4658994" y="2205074"/>
              <a:ext cx="207940" cy="257120"/>
            </a:xfrm>
            <a:custGeom>
              <a:avLst/>
              <a:gdLst/>
              <a:ahLst/>
              <a:cxnLst/>
              <a:rect l="l" t="t" r="r" b="b"/>
              <a:pathLst>
                <a:path w="6748" h="8344" extrusionOk="0">
                  <a:moveTo>
                    <a:pt x="2012" y="1"/>
                  </a:moveTo>
                  <a:lnTo>
                    <a:pt x="2012" y="3510"/>
                  </a:lnTo>
                  <a:lnTo>
                    <a:pt x="0" y="6430"/>
                  </a:lnTo>
                  <a:cubicBezTo>
                    <a:pt x="0" y="6430"/>
                    <a:pt x="1116" y="8343"/>
                    <a:pt x="3349" y="8343"/>
                  </a:cubicBezTo>
                  <a:cubicBezTo>
                    <a:pt x="5460" y="8343"/>
                    <a:pt x="6748" y="6368"/>
                    <a:pt x="6748" y="6368"/>
                  </a:cubicBezTo>
                  <a:lnTo>
                    <a:pt x="4699" y="4172"/>
                  </a:lnTo>
                  <a:lnTo>
                    <a:pt x="46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0"/>
            <p:cNvSpPr/>
            <p:nvPr/>
          </p:nvSpPr>
          <p:spPr>
            <a:xfrm>
              <a:off x="4668054" y="2381090"/>
              <a:ext cx="189451" cy="61075"/>
            </a:xfrm>
            <a:custGeom>
              <a:avLst/>
              <a:gdLst/>
              <a:ahLst/>
              <a:cxnLst/>
              <a:rect l="l" t="t" r="r" b="b"/>
              <a:pathLst>
                <a:path w="6148" h="1982" extrusionOk="0">
                  <a:moveTo>
                    <a:pt x="129" y="0"/>
                  </a:moveTo>
                  <a:cubicBezTo>
                    <a:pt x="110" y="0"/>
                    <a:pt x="90" y="6"/>
                    <a:pt x="74" y="18"/>
                  </a:cubicBezTo>
                  <a:cubicBezTo>
                    <a:pt x="13" y="43"/>
                    <a:pt x="0" y="116"/>
                    <a:pt x="25" y="165"/>
                  </a:cubicBezTo>
                  <a:cubicBezTo>
                    <a:pt x="37" y="190"/>
                    <a:pt x="1043" y="1981"/>
                    <a:pt x="3080" y="1981"/>
                  </a:cubicBezTo>
                  <a:cubicBezTo>
                    <a:pt x="5117" y="1981"/>
                    <a:pt x="6110" y="264"/>
                    <a:pt x="6123" y="251"/>
                  </a:cubicBezTo>
                  <a:cubicBezTo>
                    <a:pt x="6147" y="190"/>
                    <a:pt x="6135" y="129"/>
                    <a:pt x="6073" y="92"/>
                  </a:cubicBezTo>
                  <a:cubicBezTo>
                    <a:pt x="6058" y="84"/>
                    <a:pt x="6040" y="80"/>
                    <a:pt x="6022" y="80"/>
                  </a:cubicBezTo>
                  <a:cubicBezTo>
                    <a:pt x="5983" y="80"/>
                    <a:pt x="5943" y="99"/>
                    <a:pt x="5926" y="141"/>
                  </a:cubicBezTo>
                  <a:cubicBezTo>
                    <a:pt x="5914" y="153"/>
                    <a:pt x="4982" y="1760"/>
                    <a:pt x="3080" y="1760"/>
                  </a:cubicBezTo>
                  <a:cubicBezTo>
                    <a:pt x="1178" y="1760"/>
                    <a:pt x="234" y="80"/>
                    <a:pt x="221" y="55"/>
                  </a:cubicBezTo>
                  <a:cubicBezTo>
                    <a:pt x="205" y="22"/>
                    <a:pt x="167" y="0"/>
                    <a:pt x="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0"/>
            <p:cNvSpPr/>
            <p:nvPr/>
          </p:nvSpPr>
          <p:spPr>
            <a:xfrm>
              <a:off x="4627994" y="2723876"/>
              <a:ext cx="268060" cy="42278"/>
            </a:xfrm>
            <a:custGeom>
              <a:avLst/>
              <a:gdLst/>
              <a:ahLst/>
              <a:cxnLst/>
              <a:rect l="l" t="t" r="r" b="b"/>
              <a:pathLst>
                <a:path w="8699" h="1372" extrusionOk="0">
                  <a:moveTo>
                    <a:pt x="125" y="0"/>
                  </a:moveTo>
                  <a:cubicBezTo>
                    <a:pt x="90" y="0"/>
                    <a:pt x="59" y="17"/>
                    <a:pt x="37" y="46"/>
                  </a:cubicBezTo>
                  <a:cubicBezTo>
                    <a:pt x="0" y="96"/>
                    <a:pt x="12" y="169"/>
                    <a:pt x="61" y="206"/>
                  </a:cubicBezTo>
                  <a:cubicBezTo>
                    <a:pt x="86" y="218"/>
                    <a:pt x="724" y="684"/>
                    <a:pt x="1938" y="1028"/>
                  </a:cubicBezTo>
                  <a:cubicBezTo>
                    <a:pt x="2724" y="1261"/>
                    <a:pt x="3533" y="1371"/>
                    <a:pt x="4343" y="1371"/>
                  </a:cubicBezTo>
                  <a:lnTo>
                    <a:pt x="4380" y="1371"/>
                  </a:lnTo>
                  <a:cubicBezTo>
                    <a:pt x="5190" y="1371"/>
                    <a:pt x="5987" y="1249"/>
                    <a:pt x="6748" y="1028"/>
                  </a:cubicBezTo>
                  <a:cubicBezTo>
                    <a:pt x="7975" y="684"/>
                    <a:pt x="8613" y="218"/>
                    <a:pt x="8637" y="206"/>
                  </a:cubicBezTo>
                  <a:cubicBezTo>
                    <a:pt x="8686" y="169"/>
                    <a:pt x="8699" y="96"/>
                    <a:pt x="8662" y="46"/>
                  </a:cubicBezTo>
                  <a:cubicBezTo>
                    <a:pt x="8639" y="17"/>
                    <a:pt x="8604" y="0"/>
                    <a:pt x="8568" y="0"/>
                  </a:cubicBezTo>
                  <a:cubicBezTo>
                    <a:pt x="8545" y="0"/>
                    <a:pt x="8522" y="7"/>
                    <a:pt x="8502" y="22"/>
                  </a:cubicBezTo>
                  <a:cubicBezTo>
                    <a:pt x="8490" y="22"/>
                    <a:pt x="7877" y="476"/>
                    <a:pt x="6686" y="819"/>
                  </a:cubicBezTo>
                  <a:cubicBezTo>
                    <a:pt x="5938" y="1028"/>
                    <a:pt x="5165" y="1138"/>
                    <a:pt x="4380" y="1151"/>
                  </a:cubicBezTo>
                  <a:cubicBezTo>
                    <a:pt x="3570" y="1151"/>
                    <a:pt x="2773" y="1040"/>
                    <a:pt x="2000" y="819"/>
                  </a:cubicBezTo>
                  <a:cubicBezTo>
                    <a:pt x="822" y="476"/>
                    <a:pt x="196" y="22"/>
                    <a:pt x="196" y="22"/>
                  </a:cubicBezTo>
                  <a:cubicBezTo>
                    <a:pt x="172" y="7"/>
                    <a:pt x="148" y="0"/>
                    <a:pt x="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0"/>
            <p:cNvSpPr/>
            <p:nvPr/>
          </p:nvSpPr>
          <p:spPr>
            <a:xfrm>
              <a:off x="4736494" y="2122274"/>
              <a:ext cx="51430" cy="57871"/>
            </a:xfrm>
            <a:custGeom>
              <a:avLst/>
              <a:gdLst/>
              <a:ahLst/>
              <a:cxnLst/>
              <a:rect l="l" t="t" r="r" b="b"/>
              <a:pathLst>
                <a:path w="1669" h="1878" extrusionOk="0">
                  <a:moveTo>
                    <a:pt x="479" y="1"/>
                  </a:moveTo>
                  <a:cubicBezTo>
                    <a:pt x="331" y="1"/>
                    <a:pt x="196" y="62"/>
                    <a:pt x="98" y="173"/>
                  </a:cubicBezTo>
                  <a:cubicBezTo>
                    <a:pt x="37" y="259"/>
                    <a:pt x="0" y="357"/>
                    <a:pt x="0" y="479"/>
                  </a:cubicBezTo>
                  <a:lnTo>
                    <a:pt x="0" y="1878"/>
                  </a:lnTo>
                  <a:lnTo>
                    <a:pt x="1669" y="1878"/>
                  </a:lnTo>
                  <a:lnTo>
                    <a:pt x="1669" y="479"/>
                  </a:lnTo>
                  <a:cubicBezTo>
                    <a:pt x="1669" y="344"/>
                    <a:pt x="1620" y="222"/>
                    <a:pt x="1534" y="136"/>
                  </a:cubicBezTo>
                  <a:cubicBezTo>
                    <a:pt x="1448" y="50"/>
                    <a:pt x="1325" y="1"/>
                    <a:pt x="1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0"/>
            <p:cNvSpPr/>
            <p:nvPr/>
          </p:nvSpPr>
          <p:spPr>
            <a:xfrm>
              <a:off x="4748203" y="2132875"/>
              <a:ext cx="7211" cy="57100"/>
            </a:xfrm>
            <a:custGeom>
              <a:avLst/>
              <a:gdLst/>
              <a:ahLst/>
              <a:cxnLst/>
              <a:rect l="l" t="t" r="r" b="b"/>
              <a:pathLst>
                <a:path w="234" h="1853" extrusionOk="0">
                  <a:moveTo>
                    <a:pt x="111" y="0"/>
                  </a:moveTo>
                  <a:cubicBezTo>
                    <a:pt x="50" y="0"/>
                    <a:pt x="0" y="62"/>
                    <a:pt x="0" y="123"/>
                  </a:cubicBezTo>
                  <a:lnTo>
                    <a:pt x="0" y="1730"/>
                  </a:lnTo>
                  <a:cubicBezTo>
                    <a:pt x="0" y="1804"/>
                    <a:pt x="50" y="1853"/>
                    <a:pt x="111" y="1853"/>
                  </a:cubicBezTo>
                  <a:cubicBezTo>
                    <a:pt x="172" y="1853"/>
                    <a:pt x="234" y="1804"/>
                    <a:pt x="234" y="1730"/>
                  </a:cubicBezTo>
                  <a:lnTo>
                    <a:pt x="234" y="123"/>
                  </a:lnTo>
                  <a:cubicBezTo>
                    <a:pt x="234" y="62"/>
                    <a:pt x="172"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0"/>
            <p:cNvSpPr/>
            <p:nvPr/>
          </p:nvSpPr>
          <p:spPr>
            <a:xfrm>
              <a:off x="4768603" y="2132875"/>
              <a:ext cx="6841" cy="57100"/>
            </a:xfrm>
            <a:custGeom>
              <a:avLst/>
              <a:gdLst/>
              <a:ahLst/>
              <a:cxnLst/>
              <a:rect l="l" t="t" r="r" b="b"/>
              <a:pathLst>
                <a:path w="222" h="1853" extrusionOk="0">
                  <a:moveTo>
                    <a:pt x="111" y="0"/>
                  </a:moveTo>
                  <a:cubicBezTo>
                    <a:pt x="50" y="0"/>
                    <a:pt x="1" y="62"/>
                    <a:pt x="1" y="123"/>
                  </a:cubicBezTo>
                  <a:lnTo>
                    <a:pt x="1" y="1730"/>
                  </a:lnTo>
                  <a:cubicBezTo>
                    <a:pt x="1" y="1804"/>
                    <a:pt x="50" y="1853"/>
                    <a:pt x="111" y="1853"/>
                  </a:cubicBezTo>
                  <a:cubicBezTo>
                    <a:pt x="173" y="1853"/>
                    <a:pt x="222" y="1804"/>
                    <a:pt x="222" y="1730"/>
                  </a:cubicBezTo>
                  <a:lnTo>
                    <a:pt x="222" y="123"/>
                  </a:lnTo>
                  <a:cubicBezTo>
                    <a:pt x="222" y="62"/>
                    <a:pt x="173"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0"/>
            <p:cNvSpPr/>
            <p:nvPr/>
          </p:nvSpPr>
          <p:spPr>
            <a:xfrm>
              <a:off x="4713783" y="2176355"/>
              <a:ext cx="96081" cy="43881"/>
            </a:xfrm>
            <a:custGeom>
              <a:avLst/>
              <a:gdLst/>
              <a:ahLst/>
              <a:cxnLst/>
              <a:rect l="l" t="t" r="r" b="b"/>
              <a:pathLst>
                <a:path w="3118" h="1424" extrusionOk="0">
                  <a:moveTo>
                    <a:pt x="737" y="0"/>
                  </a:moveTo>
                  <a:cubicBezTo>
                    <a:pt x="541" y="0"/>
                    <a:pt x="357" y="86"/>
                    <a:pt x="222" y="209"/>
                  </a:cubicBezTo>
                  <a:cubicBezTo>
                    <a:pt x="87" y="344"/>
                    <a:pt x="1" y="516"/>
                    <a:pt x="1" y="712"/>
                  </a:cubicBezTo>
                  <a:cubicBezTo>
                    <a:pt x="1" y="933"/>
                    <a:pt x="99" y="1117"/>
                    <a:pt x="259" y="1252"/>
                  </a:cubicBezTo>
                  <a:cubicBezTo>
                    <a:pt x="394" y="1362"/>
                    <a:pt x="553" y="1423"/>
                    <a:pt x="737" y="1423"/>
                  </a:cubicBezTo>
                  <a:lnTo>
                    <a:pt x="2381" y="1423"/>
                  </a:lnTo>
                  <a:cubicBezTo>
                    <a:pt x="2541" y="1423"/>
                    <a:pt x="2700" y="1374"/>
                    <a:pt x="2823" y="1289"/>
                  </a:cubicBezTo>
                  <a:cubicBezTo>
                    <a:pt x="2995" y="1154"/>
                    <a:pt x="3117" y="945"/>
                    <a:pt x="3117" y="712"/>
                  </a:cubicBezTo>
                  <a:cubicBezTo>
                    <a:pt x="3117" y="516"/>
                    <a:pt x="3031" y="344"/>
                    <a:pt x="2896" y="209"/>
                  </a:cubicBezTo>
                  <a:cubicBezTo>
                    <a:pt x="2774" y="86"/>
                    <a:pt x="2590" y="0"/>
                    <a:pt x="23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0"/>
            <p:cNvSpPr/>
            <p:nvPr/>
          </p:nvSpPr>
          <p:spPr>
            <a:xfrm>
              <a:off x="4730053" y="2217185"/>
              <a:ext cx="64311" cy="6440"/>
            </a:xfrm>
            <a:custGeom>
              <a:avLst/>
              <a:gdLst/>
              <a:ahLst/>
              <a:cxnLst/>
              <a:rect l="l" t="t" r="r" b="b"/>
              <a:pathLst>
                <a:path w="2087" h="209" extrusionOk="0">
                  <a:moveTo>
                    <a:pt x="111" y="0"/>
                  </a:moveTo>
                  <a:cubicBezTo>
                    <a:pt x="50" y="0"/>
                    <a:pt x="1" y="49"/>
                    <a:pt x="1" y="98"/>
                  </a:cubicBezTo>
                  <a:cubicBezTo>
                    <a:pt x="1" y="160"/>
                    <a:pt x="50" y="209"/>
                    <a:pt x="111" y="209"/>
                  </a:cubicBezTo>
                  <a:lnTo>
                    <a:pt x="1976" y="209"/>
                  </a:lnTo>
                  <a:cubicBezTo>
                    <a:pt x="2037" y="209"/>
                    <a:pt x="2086" y="160"/>
                    <a:pt x="2086" y="98"/>
                  </a:cubicBezTo>
                  <a:cubicBezTo>
                    <a:pt x="2086" y="49"/>
                    <a:pt x="2037"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6" name="Google Shape;2006;p40"/>
          <p:cNvGrpSpPr/>
          <p:nvPr/>
        </p:nvGrpSpPr>
        <p:grpSpPr>
          <a:xfrm rot="-900261">
            <a:off x="68393" y="171896"/>
            <a:ext cx="865536" cy="360923"/>
            <a:chOff x="966463" y="681858"/>
            <a:chExt cx="872588" cy="363864"/>
          </a:xfrm>
        </p:grpSpPr>
        <p:sp>
          <p:nvSpPr>
            <p:cNvPr id="2007" name="Google Shape;2007;p40"/>
            <p:cNvSpPr/>
            <p:nvPr/>
          </p:nvSpPr>
          <p:spPr>
            <a:xfrm>
              <a:off x="1499532" y="681858"/>
              <a:ext cx="329690" cy="104401"/>
            </a:xfrm>
            <a:custGeom>
              <a:avLst/>
              <a:gdLst/>
              <a:ahLst/>
              <a:cxnLst/>
              <a:rect l="l" t="t" r="r" b="b"/>
              <a:pathLst>
                <a:path w="10699" h="3388" extrusionOk="0">
                  <a:moveTo>
                    <a:pt x="6839" y="1"/>
                  </a:moveTo>
                  <a:cubicBezTo>
                    <a:pt x="5582" y="1"/>
                    <a:pt x="5522" y="2148"/>
                    <a:pt x="5522" y="2148"/>
                  </a:cubicBezTo>
                  <a:cubicBezTo>
                    <a:pt x="5522" y="2148"/>
                    <a:pt x="5476" y="65"/>
                    <a:pt x="4256" y="65"/>
                  </a:cubicBezTo>
                  <a:cubicBezTo>
                    <a:pt x="4209" y="65"/>
                    <a:pt x="4161" y="69"/>
                    <a:pt x="4111" y="75"/>
                  </a:cubicBezTo>
                  <a:cubicBezTo>
                    <a:pt x="2865" y="232"/>
                    <a:pt x="3004" y="1863"/>
                    <a:pt x="3071" y="2338"/>
                  </a:cubicBezTo>
                  <a:lnTo>
                    <a:pt x="3071" y="2338"/>
                  </a:lnTo>
                  <a:cubicBezTo>
                    <a:pt x="2992" y="1913"/>
                    <a:pt x="2666" y="587"/>
                    <a:pt x="1669" y="587"/>
                  </a:cubicBezTo>
                  <a:cubicBezTo>
                    <a:pt x="1588" y="587"/>
                    <a:pt x="1502" y="596"/>
                    <a:pt x="1412" y="615"/>
                  </a:cubicBezTo>
                  <a:cubicBezTo>
                    <a:pt x="1" y="897"/>
                    <a:pt x="774" y="3203"/>
                    <a:pt x="774" y="3203"/>
                  </a:cubicBezTo>
                  <a:cubicBezTo>
                    <a:pt x="774" y="3203"/>
                    <a:pt x="7448" y="3387"/>
                    <a:pt x="8650" y="3387"/>
                  </a:cubicBezTo>
                  <a:cubicBezTo>
                    <a:pt x="9840" y="3387"/>
                    <a:pt x="10564" y="2467"/>
                    <a:pt x="10564" y="2467"/>
                  </a:cubicBezTo>
                  <a:cubicBezTo>
                    <a:pt x="10564" y="2467"/>
                    <a:pt x="10699" y="357"/>
                    <a:pt x="9570" y="185"/>
                  </a:cubicBezTo>
                  <a:cubicBezTo>
                    <a:pt x="9531" y="180"/>
                    <a:pt x="9492" y="177"/>
                    <a:pt x="9454" y="177"/>
                  </a:cubicBezTo>
                  <a:cubicBezTo>
                    <a:pt x="8426" y="177"/>
                    <a:pt x="8049" y="2197"/>
                    <a:pt x="8049" y="2197"/>
                  </a:cubicBezTo>
                  <a:cubicBezTo>
                    <a:pt x="8049" y="2197"/>
                    <a:pt x="8159" y="38"/>
                    <a:pt x="6871" y="1"/>
                  </a:cubicBezTo>
                  <a:cubicBezTo>
                    <a:pt x="6860" y="1"/>
                    <a:pt x="6850" y="1"/>
                    <a:pt x="6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0"/>
            <p:cNvSpPr/>
            <p:nvPr/>
          </p:nvSpPr>
          <p:spPr>
            <a:xfrm>
              <a:off x="1761521" y="705678"/>
              <a:ext cx="52201" cy="59042"/>
            </a:xfrm>
            <a:custGeom>
              <a:avLst/>
              <a:gdLst/>
              <a:ahLst/>
              <a:cxnLst/>
              <a:rect l="l" t="t" r="r" b="b"/>
              <a:pathLst>
                <a:path w="1694" h="1916" extrusionOk="0">
                  <a:moveTo>
                    <a:pt x="989" y="1"/>
                  </a:moveTo>
                  <a:cubicBezTo>
                    <a:pt x="351" y="1"/>
                    <a:pt x="37" y="1328"/>
                    <a:pt x="13" y="1473"/>
                  </a:cubicBezTo>
                  <a:cubicBezTo>
                    <a:pt x="1" y="1535"/>
                    <a:pt x="38" y="1584"/>
                    <a:pt x="87" y="1596"/>
                  </a:cubicBezTo>
                  <a:cubicBezTo>
                    <a:pt x="95" y="1598"/>
                    <a:pt x="103" y="1598"/>
                    <a:pt x="110" y="1598"/>
                  </a:cubicBezTo>
                  <a:cubicBezTo>
                    <a:pt x="160" y="1598"/>
                    <a:pt x="199" y="1565"/>
                    <a:pt x="209" y="1522"/>
                  </a:cubicBezTo>
                  <a:cubicBezTo>
                    <a:pt x="295" y="1181"/>
                    <a:pt x="586" y="210"/>
                    <a:pt x="987" y="210"/>
                  </a:cubicBezTo>
                  <a:cubicBezTo>
                    <a:pt x="990" y="210"/>
                    <a:pt x="992" y="210"/>
                    <a:pt x="995" y="210"/>
                  </a:cubicBezTo>
                  <a:cubicBezTo>
                    <a:pt x="1350" y="222"/>
                    <a:pt x="1485" y="1289"/>
                    <a:pt x="1485" y="1817"/>
                  </a:cubicBezTo>
                  <a:cubicBezTo>
                    <a:pt x="1485" y="1866"/>
                    <a:pt x="1534" y="1915"/>
                    <a:pt x="1596" y="1915"/>
                  </a:cubicBezTo>
                  <a:cubicBezTo>
                    <a:pt x="1645" y="1915"/>
                    <a:pt x="1694" y="1866"/>
                    <a:pt x="1694" y="1805"/>
                  </a:cubicBezTo>
                  <a:cubicBezTo>
                    <a:pt x="1694" y="1633"/>
                    <a:pt x="1657" y="26"/>
                    <a:pt x="1007" y="1"/>
                  </a:cubicBezTo>
                  <a:cubicBezTo>
                    <a:pt x="1001" y="1"/>
                    <a:pt x="995" y="1"/>
                    <a:pt x="9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0"/>
            <p:cNvSpPr/>
            <p:nvPr/>
          </p:nvSpPr>
          <p:spPr>
            <a:xfrm>
              <a:off x="1682142" y="698128"/>
              <a:ext cx="52940" cy="57871"/>
            </a:xfrm>
            <a:custGeom>
              <a:avLst/>
              <a:gdLst/>
              <a:ahLst/>
              <a:cxnLst/>
              <a:rect l="l" t="t" r="r" b="b"/>
              <a:pathLst>
                <a:path w="1718" h="1878" extrusionOk="0">
                  <a:moveTo>
                    <a:pt x="921" y="1"/>
                  </a:moveTo>
                  <a:cubicBezTo>
                    <a:pt x="270" y="25"/>
                    <a:pt x="37" y="1375"/>
                    <a:pt x="13" y="1534"/>
                  </a:cubicBezTo>
                  <a:cubicBezTo>
                    <a:pt x="0" y="1583"/>
                    <a:pt x="37" y="1645"/>
                    <a:pt x="99" y="1657"/>
                  </a:cubicBezTo>
                  <a:cubicBezTo>
                    <a:pt x="160" y="1657"/>
                    <a:pt x="209" y="1620"/>
                    <a:pt x="221" y="1559"/>
                  </a:cubicBezTo>
                  <a:cubicBezTo>
                    <a:pt x="270" y="1215"/>
                    <a:pt x="528" y="222"/>
                    <a:pt x="921" y="209"/>
                  </a:cubicBezTo>
                  <a:cubicBezTo>
                    <a:pt x="1276" y="209"/>
                    <a:pt x="1473" y="1264"/>
                    <a:pt x="1509" y="1780"/>
                  </a:cubicBezTo>
                  <a:cubicBezTo>
                    <a:pt x="1509" y="1841"/>
                    <a:pt x="1559" y="1878"/>
                    <a:pt x="1608" y="1878"/>
                  </a:cubicBezTo>
                  <a:lnTo>
                    <a:pt x="1620" y="1878"/>
                  </a:lnTo>
                  <a:cubicBezTo>
                    <a:pt x="1681" y="1878"/>
                    <a:pt x="1718" y="1829"/>
                    <a:pt x="1718" y="1767"/>
                  </a:cubicBezTo>
                  <a:cubicBezTo>
                    <a:pt x="1706" y="1583"/>
                    <a:pt x="1571" y="1"/>
                    <a:pt x="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0"/>
            <p:cNvSpPr/>
            <p:nvPr/>
          </p:nvSpPr>
          <p:spPr>
            <a:xfrm>
              <a:off x="1607292" y="699823"/>
              <a:ext cx="53711" cy="54666"/>
            </a:xfrm>
            <a:custGeom>
              <a:avLst/>
              <a:gdLst/>
              <a:ahLst/>
              <a:cxnLst/>
              <a:rect l="l" t="t" r="r" b="b"/>
              <a:pathLst>
                <a:path w="1743" h="1774" extrusionOk="0">
                  <a:moveTo>
                    <a:pt x="722" y="0"/>
                  </a:moveTo>
                  <a:cubicBezTo>
                    <a:pt x="698" y="0"/>
                    <a:pt x="675" y="2"/>
                    <a:pt x="650" y="7"/>
                  </a:cubicBezTo>
                  <a:cubicBezTo>
                    <a:pt x="12" y="130"/>
                    <a:pt x="0" y="1504"/>
                    <a:pt x="0" y="1663"/>
                  </a:cubicBezTo>
                  <a:cubicBezTo>
                    <a:pt x="0" y="1725"/>
                    <a:pt x="49" y="1774"/>
                    <a:pt x="111" y="1774"/>
                  </a:cubicBezTo>
                  <a:cubicBezTo>
                    <a:pt x="172" y="1774"/>
                    <a:pt x="209" y="1725"/>
                    <a:pt x="209" y="1663"/>
                  </a:cubicBezTo>
                  <a:cubicBezTo>
                    <a:pt x="209" y="1308"/>
                    <a:pt x="295" y="289"/>
                    <a:pt x="687" y="216"/>
                  </a:cubicBezTo>
                  <a:cubicBezTo>
                    <a:pt x="698" y="214"/>
                    <a:pt x="708" y="213"/>
                    <a:pt x="718" y="213"/>
                  </a:cubicBezTo>
                  <a:cubicBezTo>
                    <a:pt x="1063" y="213"/>
                    <a:pt x="1402" y="1187"/>
                    <a:pt x="1522" y="1676"/>
                  </a:cubicBezTo>
                  <a:cubicBezTo>
                    <a:pt x="1532" y="1718"/>
                    <a:pt x="1571" y="1752"/>
                    <a:pt x="1621" y="1752"/>
                  </a:cubicBezTo>
                  <a:cubicBezTo>
                    <a:pt x="1628" y="1752"/>
                    <a:pt x="1636" y="1751"/>
                    <a:pt x="1644" y="1749"/>
                  </a:cubicBezTo>
                  <a:cubicBezTo>
                    <a:pt x="1706" y="1737"/>
                    <a:pt x="1742" y="1676"/>
                    <a:pt x="1718" y="1627"/>
                  </a:cubicBezTo>
                  <a:cubicBezTo>
                    <a:pt x="1682" y="1450"/>
                    <a:pt x="1318" y="0"/>
                    <a:pt x="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0"/>
            <p:cNvSpPr/>
            <p:nvPr/>
          </p:nvSpPr>
          <p:spPr>
            <a:xfrm>
              <a:off x="1524862" y="714768"/>
              <a:ext cx="60521" cy="57131"/>
            </a:xfrm>
            <a:custGeom>
              <a:avLst/>
              <a:gdLst/>
              <a:ahLst/>
              <a:cxnLst/>
              <a:rect l="l" t="t" r="r" b="b"/>
              <a:pathLst>
                <a:path w="1964" h="1854" extrusionOk="0">
                  <a:moveTo>
                    <a:pt x="738" y="0"/>
                  </a:moveTo>
                  <a:cubicBezTo>
                    <a:pt x="692" y="0"/>
                    <a:pt x="647" y="8"/>
                    <a:pt x="602" y="25"/>
                  </a:cubicBezTo>
                  <a:cubicBezTo>
                    <a:pt x="1" y="258"/>
                    <a:pt x="234" y="1608"/>
                    <a:pt x="258" y="1767"/>
                  </a:cubicBezTo>
                  <a:cubicBezTo>
                    <a:pt x="271" y="1816"/>
                    <a:pt x="307" y="1853"/>
                    <a:pt x="356" y="1853"/>
                  </a:cubicBezTo>
                  <a:lnTo>
                    <a:pt x="381" y="1853"/>
                  </a:lnTo>
                  <a:cubicBezTo>
                    <a:pt x="442" y="1841"/>
                    <a:pt x="479" y="1792"/>
                    <a:pt x="467" y="1730"/>
                  </a:cubicBezTo>
                  <a:cubicBezTo>
                    <a:pt x="405" y="1387"/>
                    <a:pt x="307" y="369"/>
                    <a:pt x="675" y="221"/>
                  </a:cubicBezTo>
                  <a:cubicBezTo>
                    <a:pt x="696" y="214"/>
                    <a:pt x="716" y="210"/>
                    <a:pt x="738" y="210"/>
                  </a:cubicBezTo>
                  <a:cubicBezTo>
                    <a:pt x="1071" y="210"/>
                    <a:pt x="1559" y="1060"/>
                    <a:pt x="1755" y="1510"/>
                  </a:cubicBezTo>
                  <a:cubicBezTo>
                    <a:pt x="1773" y="1546"/>
                    <a:pt x="1811" y="1568"/>
                    <a:pt x="1849" y="1568"/>
                  </a:cubicBezTo>
                  <a:cubicBezTo>
                    <a:pt x="1863" y="1568"/>
                    <a:pt x="1877" y="1565"/>
                    <a:pt x="1890" y="1559"/>
                  </a:cubicBezTo>
                  <a:cubicBezTo>
                    <a:pt x="1939" y="1534"/>
                    <a:pt x="1964" y="1473"/>
                    <a:pt x="1939" y="1424"/>
                  </a:cubicBezTo>
                  <a:cubicBezTo>
                    <a:pt x="1871" y="1265"/>
                    <a:pt x="1308" y="0"/>
                    <a:pt x="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0"/>
            <p:cNvSpPr/>
            <p:nvPr/>
          </p:nvSpPr>
          <p:spPr>
            <a:xfrm>
              <a:off x="1428072" y="792823"/>
              <a:ext cx="336900" cy="195367"/>
            </a:xfrm>
            <a:custGeom>
              <a:avLst/>
              <a:gdLst/>
              <a:ahLst/>
              <a:cxnLst/>
              <a:rect l="l" t="t" r="r" b="b"/>
              <a:pathLst>
                <a:path w="10933" h="6340" extrusionOk="0">
                  <a:moveTo>
                    <a:pt x="7013" y="949"/>
                  </a:moveTo>
                  <a:cubicBezTo>
                    <a:pt x="8255" y="949"/>
                    <a:pt x="9190" y="1160"/>
                    <a:pt x="9190" y="1160"/>
                  </a:cubicBezTo>
                  <a:cubicBezTo>
                    <a:pt x="9190" y="1160"/>
                    <a:pt x="8859" y="4461"/>
                    <a:pt x="5411" y="5246"/>
                  </a:cubicBezTo>
                  <a:cubicBezTo>
                    <a:pt x="4953" y="5351"/>
                    <a:pt x="4547" y="5397"/>
                    <a:pt x="4186" y="5397"/>
                  </a:cubicBezTo>
                  <a:cubicBezTo>
                    <a:pt x="1987" y="5397"/>
                    <a:pt x="1498" y="3712"/>
                    <a:pt x="1498" y="3712"/>
                  </a:cubicBezTo>
                  <a:cubicBezTo>
                    <a:pt x="2655" y="1413"/>
                    <a:pt x="5172" y="949"/>
                    <a:pt x="7013" y="949"/>
                  </a:cubicBezTo>
                  <a:close/>
                  <a:moveTo>
                    <a:pt x="7837" y="0"/>
                  </a:moveTo>
                  <a:cubicBezTo>
                    <a:pt x="5223" y="0"/>
                    <a:pt x="1648" y="660"/>
                    <a:pt x="1" y="3933"/>
                  </a:cubicBezTo>
                  <a:cubicBezTo>
                    <a:pt x="1" y="3933"/>
                    <a:pt x="691" y="6340"/>
                    <a:pt x="3830" y="6340"/>
                  </a:cubicBezTo>
                  <a:cubicBezTo>
                    <a:pt x="4339" y="6340"/>
                    <a:pt x="4913" y="6277"/>
                    <a:pt x="5559" y="6129"/>
                  </a:cubicBezTo>
                  <a:cubicBezTo>
                    <a:pt x="10466" y="5001"/>
                    <a:pt x="10932" y="302"/>
                    <a:pt x="10932" y="302"/>
                  </a:cubicBezTo>
                  <a:cubicBezTo>
                    <a:pt x="10932" y="302"/>
                    <a:pt x="9604" y="0"/>
                    <a:pt x="7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0"/>
            <p:cNvSpPr/>
            <p:nvPr/>
          </p:nvSpPr>
          <p:spPr>
            <a:xfrm>
              <a:off x="1382343" y="737325"/>
              <a:ext cx="456709" cy="308397"/>
            </a:xfrm>
            <a:custGeom>
              <a:avLst/>
              <a:gdLst/>
              <a:ahLst/>
              <a:cxnLst/>
              <a:rect l="l" t="t" r="r" b="b"/>
              <a:pathLst>
                <a:path w="14821" h="10008" extrusionOk="0">
                  <a:moveTo>
                    <a:pt x="8587" y="2213"/>
                  </a:moveTo>
                  <a:cubicBezTo>
                    <a:pt x="10134" y="2213"/>
                    <a:pt x="11337" y="2520"/>
                    <a:pt x="11337" y="2520"/>
                  </a:cubicBezTo>
                  <a:cubicBezTo>
                    <a:pt x="11337" y="2520"/>
                    <a:pt x="11091" y="6654"/>
                    <a:pt x="7092" y="7464"/>
                  </a:cubicBezTo>
                  <a:cubicBezTo>
                    <a:pt x="6571" y="7568"/>
                    <a:pt x="6107" y="7613"/>
                    <a:pt x="5694" y="7613"/>
                  </a:cubicBezTo>
                  <a:cubicBezTo>
                    <a:pt x="2937" y="7613"/>
                    <a:pt x="2454" y="5599"/>
                    <a:pt x="2454" y="5599"/>
                  </a:cubicBezTo>
                  <a:cubicBezTo>
                    <a:pt x="3643" y="2800"/>
                    <a:pt x="6445" y="2213"/>
                    <a:pt x="8587" y="2213"/>
                  </a:cubicBezTo>
                  <a:close/>
                  <a:moveTo>
                    <a:pt x="9573" y="0"/>
                  </a:moveTo>
                  <a:cubicBezTo>
                    <a:pt x="6195" y="0"/>
                    <a:pt x="1940" y="1068"/>
                    <a:pt x="0" y="5906"/>
                  </a:cubicBezTo>
                  <a:cubicBezTo>
                    <a:pt x="0" y="5906"/>
                    <a:pt x="794" y="10008"/>
                    <a:pt x="5472" y="10008"/>
                  </a:cubicBezTo>
                  <a:cubicBezTo>
                    <a:pt x="6063" y="10008"/>
                    <a:pt x="6715" y="9942"/>
                    <a:pt x="7435" y="9795"/>
                  </a:cubicBezTo>
                  <a:cubicBezTo>
                    <a:pt x="14821" y="8274"/>
                    <a:pt x="14367" y="667"/>
                    <a:pt x="14367" y="667"/>
                  </a:cubicBezTo>
                  <a:cubicBezTo>
                    <a:pt x="14367" y="667"/>
                    <a:pt x="12244" y="0"/>
                    <a:pt x="95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0"/>
            <p:cNvSpPr/>
            <p:nvPr/>
          </p:nvSpPr>
          <p:spPr>
            <a:xfrm>
              <a:off x="1752831" y="767709"/>
              <a:ext cx="52971" cy="52940"/>
            </a:xfrm>
            <a:custGeom>
              <a:avLst/>
              <a:gdLst/>
              <a:ahLst/>
              <a:cxnLst/>
              <a:rect l="l" t="t" r="r" b="b"/>
              <a:pathLst>
                <a:path w="1719" h="1718" extrusionOk="0">
                  <a:moveTo>
                    <a:pt x="859" y="0"/>
                  </a:moveTo>
                  <a:cubicBezTo>
                    <a:pt x="393" y="0"/>
                    <a:pt x="1" y="381"/>
                    <a:pt x="1" y="859"/>
                  </a:cubicBezTo>
                  <a:cubicBezTo>
                    <a:pt x="1" y="1325"/>
                    <a:pt x="393" y="1718"/>
                    <a:pt x="859" y="1718"/>
                  </a:cubicBezTo>
                  <a:cubicBezTo>
                    <a:pt x="1338" y="1718"/>
                    <a:pt x="1718" y="1325"/>
                    <a:pt x="1718" y="859"/>
                  </a:cubicBezTo>
                  <a:cubicBezTo>
                    <a:pt x="1718" y="381"/>
                    <a:pt x="1338" y="0"/>
                    <a:pt x="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0"/>
            <p:cNvSpPr/>
            <p:nvPr/>
          </p:nvSpPr>
          <p:spPr>
            <a:xfrm>
              <a:off x="1696871" y="757478"/>
              <a:ext cx="28781" cy="28781"/>
            </a:xfrm>
            <a:custGeom>
              <a:avLst/>
              <a:gdLst/>
              <a:ahLst/>
              <a:cxnLst/>
              <a:rect l="l" t="t" r="r" b="b"/>
              <a:pathLst>
                <a:path w="934" h="934" extrusionOk="0">
                  <a:moveTo>
                    <a:pt x="467" y="1"/>
                  </a:moveTo>
                  <a:cubicBezTo>
                    <a:pt x="209" y="1"/>
                    <a:pt x="1" y="210"/>
                    <a:pt x="1" y="467"/>
                  </a:cubicBezTo>
                  <a:cubicBezTo>
                    <a:pt x="1" y="725"/>
                    <a:pt x="209" y="933"/>
                    <a:pt x="467" y="933"/>
                  </a:cubicBezTo>
                  <a:cubicBezTo>
                    <a:pt x="725" y="933"/>
                    <a:pt x="933" y="725"/>
                    <a:pt x="933" y="467"/>
                  </a:cubicBezTo>
                  <a:cubicBezTo>
                    <a:pt x="933" y="210"/>
                    <a:pt x="725"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0"/>
            <p:cNvSpPr/>
            <p:nvPr/>
          </p:nvSpPr>
          <p:spPr>
            <a:xfrm>
              <a:off x="1750582" y="847458"/>
              <a:ext cx="28750" cy="28781"/>
            </a:xfrm>
            <a:custGeom>
              <a:avLst/>
              <a:gdLst/>
              <a:ahLst/>
              <a:cxnLst/>
              <a:rect l="l" t="t" r="r" b="b"/>
              <a:pathLst>
                <a:path w="933" h="934" extrusionOk="0">
                  <a:moveTo>
                    <a:pt x="466" y="1"/>
                  </a:moveTo>
                  <a:cubicBezTo>
                    <a:pt x="209" y="1"/>
                    <a:pt x="0" y="209"/>
                    <a:pt x="0" y="467"/>
                  </a:cubicBezTo>
                  <a:cubicBezTo>
                    <a:pt x="0" y="725"/>
                    <a:pt x="209" y="933"/>
                    <a:pt x="466" y="933"/>
                  </a:cubicBezTo>
                  <a:cubicBezTo>
                    <a:pt x="724" y="933"/>
                    <a:pt x="932" y="725"/>
                    <a:pt x="932" y="467"/>
                  </a:cubicBezTo>
                  <a:cubicBezTo>
                    <a:pt x="932" y="209"/>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0"/>
            <p:cNvSpPr/>
            <p:nvPr/>
          </p:nvSpPr>
          <p:spPr>
            <a:xfrm>
              <a:off x="1721831" y="90834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0"/>
            <p:cNvSpPr/>
            <p:nvPr/>
          </p:nvSpPr>
          <p:spPr>
            <a:xfrm>
              <a:off x="1668152" y="954448"/>
              <a:ext cx="28381" cy="28781"/>
            </a:xfrm>
            <a:custGeom>
              <a:avLst/>
              <a:gdLst/>
              <a:ahLst/>
              <a:cxnLst/>
              <a:rect l="l" t="t" r="r" b="b"/>
              <a:pathLst>
                <a:path w="921" h="934" extrusionOk="0">
                  <a:moveTo>
                    <a:pt x="467" y="1"/>
                  </a:moveTo>
                  <a:cubicBezTo>
                    <a:pt x="209" y="1"/>
                    <a:pt x="0" y="210"/>
                    <a:pt x="0" y="467"/>
                  </a:cubicBezTo>
                  <a:cubicBezTo>
                    <a:pt x="0" y="725"/>
                    <a:pt x="209" y="933"/>
                    <a:pt x="467" y="933"/>
                  </a:cubicBezTo>
                  <a:cubicBezTo>
                    <a:pt x="712" y="933"/>
                    <a:pt x="921" y="725"/>
                    <a:pt x="921" y="467"/>
                  </a:cubicBezTo>
                  <a:cubicBezTo>
                    <a:pt x="921" y="210"/>
                    <a:pt x="712"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0"/>
            <p:cNvSpPr/>
            <p:nvPr/>
          </p:nvSpPr>
          <p:spPr>
            <a:xfrm>
              <a:off x="1625442" y="757478"/>
              <a:ext cx="28750" cy="28781"/>
            </a:xfrm>
            <a:custGeom>
              <a:avLst/>
              <a:gdLst/>
              <a:ahLst/>
              <a:cxnLst/>
              <a:rect l="l" t="t" r="r" b="b"/>
              <a:pathLst>
                <a:path w="933" h="934" extrusionOk="0">
                  <a:moveTo>
                    <a:pt x="466" y="1"/>
                  </a:moveTo>
                  <a:cubicBezTo>
                    <a:pt x="209" y="1"/>
                    <a:pt x="0" y="210"/>
                    <a:pt x="0" y="467"/>
                  </a:cubicBezTo>
                  <a:cubicBezTo>
                    <a:pt x="0" y="725"/>
                    <a:pt x="209" y="933"/>
                    <a:pt x="466" y="933"/>
                  </a:cubicBezTo>
                  <a:cubicBezTo>
                    <a:pt x="724" y="933"/>
                    <a:pt x="933" y="725"/>
                    <a:pt x="933" y="467"/>
                  </a:cubicBezTo>
                  <a:cubicBezTo>
                    <a:pt x="933" y="210"/>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0"/>
            <p:cNvSpPr/>
            <p:nvPr/>
          </p:nvSpPr>
          <p:spPr>
            <a:xfrm>
              <a:off x="1557372" y="767709"/>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0"/>
            <p:cNvSpPr/>
            <p:nvPr/>
          </p:nvSpPr>
          <p:spPr>
            <a:xfrm>
              <a:off x="1596692" y="986218"/>
              <a:ext cx="28781" cy="28750"/>
            </a:xfrm>
            <a:custGeom>
              <a:avLst/>
              <a:gdLst/>
              <a:ahLst/>
              <a:cxnLst/>
              <a:rect l="l" t="t" r="r" b="b"/>
              <a:pathLst>
                <a:path w="934" h="933" extrusionOk="0">
                  <a:moveTo>
                    <a:pt x="467" y="1"/>
                  </a:moveTo>
                  <a:cubicBezTo>
                    <a:pt x="209" y="1"/>
                    <a:pt x="1" y="209"/>
                    <a:pt x="1" y="467"/>
                  </a:cubicBezTo>
                  <a:cubicBezTo>
                    <a:pt x="1" y="724"/>
                    <a:pt x="209" y="933"/>
                    <a:pt x="467" y="933"/>
                  </a:cubicBezTo>
                  <a:cubicBezTo>
                    <a:pt x="725" y="933"/>
                    <a:pt x="933" y="724"/>
                    <a:pt x="933" y="467"/>
                  </a:cubicBezTo>
                  <a:cubicBezTo>
                    <a:pt x="933" y="209"/>
                    <a:pt x="725"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0"/>
            <p:cNvSpPr/>
            <p:nvPr/>
          </p:nvSpPr>
          <p:spPr>
            <a:xfrm>
              <a:off x="1519562" y="99265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0"/>
            <p:cNvSpPr/>
            <p:nvPr/>
          </p:nvSpPr>
          <p:spPr>
            <a:xfrm>
              <a:off x="1449242" y="96883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0"/>
            <p:cNvSpPr/>
            <p:nvPr/>
          </p:nvSpPr>
          <p:spPr>
            <a:xfrm>
              <a:off x="1490842" y="796428"/>
              <a:ext cx="28750" cy="28781"/>
            </a:xfrm>
            <a:custGeom>
              <a:avLst/>
              <a:gdLst/>
              <a:ahLst/>
              <a:cxnLst/>
              <a:rect l="l" t="t" r="r" b="b"/>
              <a:pathLst>
                <a:path w="933" h="934" extrusionOk="0">
                  <a:moveTo>
                    <a:pt x="467" y="1"/>
                  </a:moveTo>
                  <a:cubicBezTo>
                    <a:pt x="209" y="1"/>
                    <a:pt x="0" y="209"/>
                    <a:pt x="0" y="467"/>
                  </a:cubicBezTo>
                  <a:cubicBezTo>
                    <a:pt x="0" y="724"/>
                    <a:pt x="209" y="933"/>
                    <a:pt x="467" y="933"/>
                  </a:cubicBezTo>
                  <a:cubicBezTo>
                    <a:pt x="724" y="933"/>
                    <a:pt x="933" y="724"/>
                    <a:pt x="933" y="467"/>
                  </a:cubicBezTo>
                  <a:cubicBezTo>
                    <a:pt x="933" y="209"/>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0"/>
            <p:cNvSpPr/>
            <p:nvPr/>
          </p:nvSpPr>
          <p:spPr>
            <a:xfrm>
              <a:off x="1437532" y="839169"/>
              <a:ext cx="28750" cy="28750"/>
            </a:xfrm>
            <a:custGeom>
              <a:avLst/>
              <a:gdLst/>
              <a:ahLst/>
              <a:cxnLst/>
              <a:rect l="l" t="t" r="r" b="b"/>
              <a:pathLst>
                <a:path w="933" h="933" extrusionOk="0">
                  <a:moveTo>
                    <a:pt x="467" y="0"/>
                  </a:moveTo>
                  <a:cubicBezTo>
                    <a:pt x="209" y="0"/>
                    <a:pt x="1" y="221"/>
                    <a:pt x="1" y="466"/>
                  </a:cubicBezTo>
                  <a:cubicBezTo>
                    <a:pt x="1" y="724"/>
                    <a:pt x="209" y="932"/>
                    <a:pt x="467" y="932"/>
                  </a:cubicBezTo>
                  <a:cubicBezTo>
                    <a:pt x="724" y="932"/>
                    <a:pt x="933" y="724"/>
                    <a:pt x="933" y="466"/>
                  </a:cubicBezTo>
                  <a:cubicBezTo>
                    <a:pt x="933" y="221"/>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0"/>
            <p:cNvSpPr/>
            <p:nvPr/>
          </p:nvSpPr>
          <p:spPr>
            <a:xfrm>
              <a:off x="1730151" y="917038"/>
              <a:ext cx="11741" cy="11741"/>
            </a:xfrm>
            <a:custGeom>
              <a:avLst/>
              <a:gdLst/>
              <a:ahLst/>
              <a:cxnLst/>
              <a:rect l="l" t="t" r="r" b="b"/>
              <a:pathLst>
                <a:path w="381" h="381" extrusionOk="0">
                  <a:moveTo>
                    <a:pt x="197" y="0"/>
                  </a:moveTo>
                  <a:cubicBezTo>
                    <a:pt x="86" y="0"/>
                    <a:pt x="1" y="86"/>
                    <a:pt x="1" y="184"/>
                  </a:cubicBezTo>
                  <a:cubicBezTo>
                    <a:pt x="1" y="295"/>
                    <a:pt x="86" y="381"/>
                    <a:pt x="197" y="381"/>
                  </a:cubicBezTo>
                  <a:cubicBezTo>
                    <a:pt x="295" y="381"/>
                    <a:pt x="381" y="295"/>
                    <a:pt x="381" y="184"/>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0"/>
            <p:cNvSpPr/>
            <p:nvPr/>
          </p:nvSpPr>
          <p:spPr>
            <a:xfrm>
              <a:off x="1633731" y="765798"/>
              <a:ext cx="11771" cy="11771"/>
            </a:xfrm>
            <a:custGeom>
              <a:avLst/>
              <a:gdLst/>
              <a:ahLst/>
              <a:cxnLst/>
              <a:rect l="l" t="t" r="r" b="b"/>
              <a:pathLst>
                <a:path w="382" h="382" extrusionOk="0">
                  <a:moveTo>
                    <a:pt x="197" y="1"/>
                  </a:moveTo>
                  <a:cubicBezTo>
                    <a:pt x="87" y="1"/>
                    <a:pt x="1" y="87"/>
                    <a:pt x="1" y="197"/>
                  </a:cubicBezTo>
                  <a:cubicBezTo>
                    <a:pt x="1" y="308"/>
                    <a:pt x="87" y="381"/>
                    <a:pt x="197" y="381"/>
                  </a:cubicBezTo>
                  <a:cubicBezTo>
                    <a:pt x="295" y="381"/>
                    <a:pt x="381" y="308"/>
                    <a:pt x="381" y="197"/>
                  </a:cubicBezTo>
                  <a:cubicBezTo>
                    <a:pt x="381" y="87"/>
                    <a:pt x="295" y="1"/>
                    <a:pt x="1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0"/>
            <p:cNvSpPr/>
            <p:nvPr/>
          </p:nvSpPr>
          <p:spPr>
            <a:xfrm>
              <a:off x="1499532" y="805118"/>
              <a:ext cx="11741" cy="11771"/>
            </a:xfrm>
            <a:custGeom>
              <a:avLst/>
              <a:gdLst/>
              <a:ahLst/>
              <a:cxnLst/>
              <a:rect l="l" t="t" r="r" b="b"/>
              <a:pathLst>
                <a:path w="381" h="382" extrusionOk="0">
                  <a:moveTo>
                    <a:pt x="185" y="1"/>
                  </a:moveTo>
                  <a:cubicBezTo>
                    <a:pt x="86" y="1"/>
                    <a:pt x="1" y="87"/>
                    <a:pt x="1" y="185"/>
                  </a:cubicBezTo>
                  <a:cubicBezTo>
                    <a:pt x="1" y="295"/>
                    <a:pt x="86" y="381"/>
                    <a:pt x="185" y="381"/>
                  </a:cubicBezTo>
                  <a:cubicBezTo>
                    <a:pt x="295" y="381"/>
                    <a:pt x="381" y="295"/>
                    <a:pt x="381" y="185"/>
                  </a:cubicBezTo>
                  <a:cubicBezTo>
                    <a:pt x="381" y="87"/>
                    <a:pt x="295" y="1"/>
                    <a:pt x="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0"/>
            <p:cNvSpPr/>
            <p:nvPr/>
          </p:nvSpPr>
          <p:spPr>
            <a:xfrm>
              <a:off x="1605012" y="994538"/>
              <a:ext cx="11741" cy="11741"/>
            </a:xfrm>
            <a:custGeom>
              <a:avLst/>
              <a:gdLst/>
              <a:ahLst/>
              <a:cxnLst/>
              <a:rect l="l" t="t" r="r" b="b"/>
              <a:pathLst>
                <a:path w="381" h="381" extrusionOk="0">
                  <a:moveTo>
                    <a:pt x="197" y="0"/>
                  </a:moveTo>
                  <a:cubicBezTo>
                    <a:pt x="86" y="0"/>
                    <a:pt x="1" y="86"/>
                    <a:pt x="1" y="197"/>
                  </a:cubicBezTo>
                  <a:cubicBezTo>
                    <a:pt x="1" y="307"/>
                    <a:pt x="86" y="381"/>
                    <a:pt x="197" y="381"/>
                  </a:cubicBezTo>
                  <a:cubicBezTo>
                    <a:pt x="295" y="381"/>
                    <a:pt x="381" y="307"/>
                    <a:pt x="381" y="197"/>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0"/>
            <p:cNvSpPr/>
            <p:nvPr/>
          </p:nvSpPr>
          <p:spPr>
            <a:xfrm>
              <a:off x="1457963" y="977528"/>
              <a:ext cx="11741" cy="11741"/>
            </a:xfrm>
            <a:custGeom>
              <a:avLst/>
              <a:gdLst/>
              <a:ahLst/>
              <a:cxnLst/>
              <a:rect l="l" t="t" r="r" b="b"/>
              <a:pathLst>
                <a:path w="381" h="381" extrusionOk="0">
                  <a:moveTo>
                    <a:pt x="184" y="0"/>
                  </a:moveTo>
                  <a:cubicBezTo>
                    <a:pt x="74" y="0"/>
                    <a:pt x="0" y="86"/>
                    <a:pt x="0" y="184"/>
                  </a:cubicBezTo>
                  <a:cubicBezTo>
                    <a:pt x="0" y="295"/>
                    <a:pt x="74" y="381"/>
                    <a:pt x="184" y="381"/>
                  </a:cubicBezTo>
                  <a:cubicBezTo>
                    <a:pt x="295" y="381"/>
                    <a:pt x="380" y="295"/>
                    <a:pt x="380" y="184"/>
                  </a:cubicBezTo>
                  <a:cubicBezTo>
                    <a:pt x="380" y="86"/>
                    <a:pt x="295" y="0"/>
                    <a:pt x="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0"/>
            <p:cNvSpPr/>
            <p:nvPr/>
          </p:nvSpPr>
          <p:spPr>
            <a:xfrm>
              <a:off x="1471182" y="818831"/>
              <a:ext cx="243500" cy="143598"/>
            </a:xfrm>
            <a:custGeom>
              <a:avLst/>
              <a:gdLst/>
              <a:ahLst/>
              <a:cxnLst/>
              <a:rect l="l" t="t" r="r" b="b"/>
              <a:pathLst>
                <a:path w="7902" h="4660" extrusionOk="0">
                  <a:moveTo>
                    <a:pt x="5633" y="211"/>
                  </a:moveTo>
                  <a:cubicBezTo>
                    <a:pt x="6618" y="211"/>
                    <a:pt x="7404" y="342"/>
                    <a:pt x="7668" y="390"/>
                  </a:cubicBezTo>
                  <a:cubicBezTo>
                    <a:pt x="7583" y="930"/>
                    <a:pt x="6994" y="3617"/>
                    <a:pt x="3988" y="4304"/>
                  </a:cubicBezTo>
                  <a:cubicBezTo>
                    <a:pt x="3538" y="4406"/>
                    <a:pt x="3140" y="4450"/>
                    <a:pt x="2787" y="4450"/>
                  </a:cubicBezTo>
                  <a:cubicBezTo>
                    <a:pt x="853" y="4450"/>
                    <a:pt x="304" y="3128"/>
                    <a:pt x="221" y="2868"/>
                  </a:cubicBezTo>
                  <a:cubicBezTo>
                    <a:pt x="1357" y="653"/>
                    <a:pt x="3827" y="211"/>
                    <a:pt x="5633" y="211"/>
                  </a:cubicBezTo>
                  <a:close/>
                  <a:moveTo>
                    <a:pt x="5645" y="0"/>
                  </a:moveTo>
                  <a:cubicBezTo>
                    <a:pt x="3773" y="0"/>
                    <a:pt x="1192" y="469"/>
                    <a:pt x="13" y="2819"/>
                  </a:cubicBezTo>
                  <a:cubicBezTo>
                    <a:pt x="0" y="2844"/>
                    <a:pt x="0" y="2868"/>
                    <a:pt x="0" y="2893"/>
                  </a:cubicBezTo>
                  <a:cubicBezTo>
                    <a:pt x="13" y="2917"/>
                    <a:pt x="540" y="4660"/>
                    <a:pt x="2798" y="4660"/>
                  </a:cubicBezTo>
                  <a:lnTo>
                    <a:pt x="2810" y="4660"/>
                  </a:lnTo>
                  <a:cubicBezTo>
                    <a:pt x="3166" y="4660"/>
                    <a:pt x="3571" y="4611"/>
                    <a:pt x="4037" y="4500"/>
                  </a:cubicBezTo>
                  <a:cubicBezTo>
                    <a:pt x="7509" y="3715"/>
                    <a:pt x="7889" y="353"/>
                    <a:pt x="7889" y="316"/>
                  </a:cubicBezTo>
                  <a:cubicBezTo>
                    <a:pt x="7901" y="267"/>
                    <a:pt x="7865" y="218"/>
                    <a:pt x="7816" y="206"/>
                  </a:cubicBezTo>
                  <a:cubicBezTo>
                    <a:pt x="7791" y="201"/>
                    <a:pt x="6870" y="0"/>
                    <a:pt x="56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0"/>
            <p:cNvSpPr/>
            <p:nvPr/>
          </p:nvSpPr>
          <p:spPr>
            <a:xfrm>
              <a:off x="976293" y="681858"/>
              <a:ext cx="329320" cy="104401"/>
            </a:xfrm>
            <a:custGeom>
              <a:avLst/>
              <a:gdLst/>
              <a:ahLst/>
              <a:cxnLst/>
              <a:rect l="l" t="t" r="r" b="b"/>
              <a:pathLst>
                <a:path w="10687" h="3388" extrusionOk="0">
                  <a:moveTo>
                    <a:pt x="3861" y="1"/>
                  </a:moveTo>
                  <a:cubicBezTo>
                    <a:pt x="3850" y="1"/>
                    <a:pt x="3839" y="1"/>
                    <a:pt x="3829" y="1"/>
                  </a:cubicBezTo>
                  <a:cubicBezTo>
                    <a:pt x="2540" y="38"/>
                    <a:pt x="2651" y="2197"/>
                    <a:pt x="2651" y="2197"/>
                  </a:cubicBezTo>
                  <a:cubicBezTo>
                    <a:pt x="2651" y="2197"/>
                    <a:pt x="2274" y="177"/>
                    <a:pt x="1234" y="177"/>
                  </a:cubicBezTo>
                  <a:cubicBezTo>
                    <a:pt x="1196" y="177"/>
                    <a:pt x="1157" y="180"/>
                    <a:pt x="1117" y="185"/>
                  </a:cubicBezTo>
                  <a:cubicBezTo>
                    <a:pt x="1" y="357"/>
                    <a:pt x="136" y="2467"/>
                    <a:pt x="136" y="2467"/>
                  </a:cubicBezTo>
                  <a:cubicBezTo>
                    <a:pt x="136" y="2467"/>
                    <a:pt x="860" y="3387"/>
                    <a:pt x="2050" y="3387"/>
                  </a:cubicBezTo>
                  <a:cubicBezTo>
                    <a:pt x="3240" y="3387"/>
                    <a:pt x="9926" y="3203"/>
                    <a:pt x="9926" y="3203"/>
                  </a:cubicBezTo>
                  <a:cubicBezTo>
                    <a:pt x="9926" y="3203"/>
                    <a:pt x="10687" y="897"/>
                    <a:pt x="9288" y="615"/>
                  </a:cubicBezTo>
                  <a:cubicBezTo>
                    <a:pt x="9198" y="596"/>
                    <a:pt x="9112" y="587"/>
                    <a:pt x="9030" y="587"/>
                  </a:cubicBezTo>
                  <a:cubicBezTo>
                    <a:pt x="8034" y="587"/>
                    <a:pt x="7707" y="1913"/>
                    <a:pt x="7628" y="2338"/>
                  </a:cubicBezTo>
                  <a:lnTo>
                    <a:pt x="7628" y="2338"/>
                  </a:lnTo>
                  <a:cubicBezTo>
                    <a:pt x="7696" y="1863"/>
                    <a:pt x="7835" y="232"/>
                    <a:pt x="6589" y="75"/>
                  </a:cubicBezTo>
                  <a:cubicBezTo>
                    <a:pt x="6539" y="69"/>
                    <a:pt x="6490" y="65"/>
                    <a:pt x="6444" y="65"/>
                  </a:cubicBezTo>
                  <a:cubicBezTo>
                    <a:pt x="5224" y="65"/>
                    <a:pt x="5178" y="2148"/>
                    <a:pt x="5178" y="2148"/>
                  </a:cubicBezTo>
                  <a:cubicBezTo>
                    <a:pt x="5178" y="2148"/>
                    <a:pt x="5118" y="1"/>
                    <a:pt x="3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0"/>
            <p:cNvSpPr/>
            <p:nvPr/>
          </p:nvSpPr>
          <p:spPr>
            <a:xfrm>
              <a:off x="991793" y="705709"/>
              <a:ext cx="52201" cy="59011"/>
            </a:xfrm>
            <a:custGeom>
              <a:avLst/>
              <a:gdLst/>
              <a:ahLst/>
              <a:cxnLst/>
              <a:rect l="l" t="t" r="r" b="b"/>
              <a:pathLst>
                <a:path w="1694" h="1915" extrusionOk="0">
                  <a:moveTo>
                    <a:pt x="700" y="0"/>
                  </a:moveTo>
                  <a:cubicBezTo>
                    <a:pt x="38" y="25"/>
                    <a:pt x="1" y="1632"/>
                    <a:pt x="1" y="1804"/>
                  </a:cubicBezTo>
                  <a:cubicBezTo>
                    <a:pt x="1" y="1865"/>
                    <a:pt x="50" y="1914"/>
                    <a:pt x="99" y="1914"/>
                  </a:cubicBezTo>
                  <a:lnTo>
                    <a:pt x="111" y="1914"/>
                  </a:lnTo>
                  <a:cubicBezTo>
                    <a:pt x="160" y="1914"/>
                    <a:pt x="209" y="1865"/>
                    <a:pt x="209" y="1816"/>
                  </a:cubicBezTo>
                  <a:cubicBezTo>
                    <a:pt x="222" y="1288"/>
                    <a:pt x="344" y="221"/>
                    <a:pt x="700" y="209"/>
                  </a:cubicBezTo>
                  <a:lnTo>
                    <a:pt x="712" y="209"/>
                  </a:lnTo>
                  <a:cubicBezTo>
                    <a:pt x="1105" y="209"/>
                    <a:pt x="1412" y="1178"/>
                    <a:pt x="1485" y="1521"/>
                  </a:cubicBezTo>
                  <a:cubicBezTo>
                    <a:pt x="1496" y="1564"/>
                    <a:pt x="1534" y="1597"/>
                    <a:pt x="1584" y="1597"/>
                  </a:cubicBezTo>
                  <a:cubicBezTo>
                    <a:pt x="1592" y="1597"/>
                    <a:pt x="1600" y="1597"/>
                    <a:pt x="1608" y="1595"/>
                  </a:cubicBezTo>
                  <a:cubicBezTo>
                    <a:pt x="1669" y="1583"/>
                    <a:pt x="1694" y="1534"/>
                    <a:pt x="1682" y="1472"/>
                  </a:cubicBezTo>
                  <a:cubicBezTo>
                    <a:pt x="1657" y="1325"/>
                    <a:pt x="1338" y="0"/>
                    <a:pt x="7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0"/>
            <p:cNvSpPr/>
            <p:nvPr/>
          </p:nvSpPr>
          <p:spPr>
            <a:xfrm>
              <a:off x="1070433" y="698128"/>
              <a:ext cx="52971" cy="57871"/>
            </a:xfrm>
            <a:custGeom>
              <a:avLst/>
              <a:gdLst/>
              <a:ahLst/>
              <a:cxnLst/>
              <a:rect l="l" t="t" r="r" b="b"/>
              <a:pathLst>
                <a:path w="1719" h="1878" extrusionOk="0">
                  <a:moveTo>
                    <a:pt x="786" y="1"/>
                  </a:moveTo>
                  <a:cubicBezTo>
                    <a:pt x="148" y="1"/>
                    <a:pt x="13" y="1583"/>
                    <a:pt x="1" y="1767"/>
                  </a:cubicBezTo>
                  <a:cubicBezTo>
                    <a:pt x="1" y="1829"/>
                    <a:pt x="37" y="1878"/>
                    <a:pt x="99" y="1878"/>
                  </a:cubicBezTo>
                  <a:lnTo>
                    <a:pt x="111" y="1878"/>
                  </a:lnTo>
                  <a:cubicBezTo>
                    <a:pt x="160" y="1878"/>
                    <a:pt x="209" y="1841"/>
                    <a:pt x="209" y="1780"/>
                  </a:cubicBezTo>
                  <a:cubicBezTo>
                    <a:pt x="246" y="1264"/>
                    <a:pt x="430" y="209"/>
                    <a:pt x="786" y="209"/>
                  </a:cubicBezTo>
                  <a:lnTo>
                    <a:pt x="798" y="209"/>
                  </a:lnTo>
                  <a:cubicBezTo>
                    <a:pt x="1191" y="222"/>
                    <a:pt x="1436" y="1215"/>
                    <a:pt x="1497" y="1559"/>
                  </a:cubicBezTo>
                  <a:cubicBezTo>
                    <a:pt x="1508" y="1612"/>
                    <a:pt x="1547" y="1647"/>
                    <a:pt x="1597" y="1647"/>
                  </a:cubicBezTo>
                  <a:cubicBezTo>
                    <a:pt x="1604" y="1647"/>
                    <a:pt x="1612" y="1646"/>
                    <a:pt x="1620" y="1645"/>
                  </a:cubicBezTo>
                  <a:cubicBezTo>
                    <a:pt x="1669" y="1645"/>
                    <a:pt x="1718" y="1583"/>
                    <a:pt x="1706" y="1534"/>
                  </a:cubicBezTo>
                  <a:cubicBezTo>
                    <a:pt x="1681" y="1375"/>
                    <a:pt x="1448" y="25"/>
                    <a:pt x="7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0"/>
            <p:cNvSpPr/>
            <p:nvPr/>
          </p:nvSpPr>
          <p:spPr>
            <a:xfrm>
              <a:off x="1144543" y="699823"/>
              <a:ext cx="53711" cy="54666"/>
            </a:xfrm>
            <a:custGeom>
              <a:avLst/>
              <a:gdLst/>
              <a:ahLst/>
              <a:cxnLst/>
              <a:rect l="l" t="t" r="r" b="b"/>
              <a:pathLst>
                <a:path w="1743" h="1774" extrusionOk="0">
                  <a:moveTo>
                    <a:pt x="1021" y="0"/>
                  </a:moveTo>
                  <a:cubicBezTo>
                    <a:pt x="425" y="0"/>
                    <a:pt x="60" y="1450"/>
                    <a:pt x="25" y="1627"/>
                  </a:cubicBezTo>
                  <a:cubicBezTo>
                    <a:pt x="0" y="1676"/>
                    <a:pt x="37" y="1737"/>
                    <a:pt x="98" y="1749"/>
                  </a:cubicBezTo>
                  <a:cubicBezTo>
                    <a:pt x="107" y="1751"/>
                    <a:pt x="114" y="1752"/>
                    <a:pt x="122" y="1752"/>
                  </a:cubicBezTo>
                  <a:cubicBezTo>
                    <a:pt x="172" y="1752"/>
                    <a:pt x="210" y="1718"/>
                    <a:pt x="221" y="1676"/>
                  </a:cubicBezTo>
                  <a:cubicBezTo>
                    <a:pt x="340" y="1187"/>
                    <a:pt x="679" y="213"/>
                    <a:pt x="1024" y="213"/>
                  </a:cubicBezTo>
                  <a:cubicBezTo>
                    <a:pt x="1035" y="213"/>
                    <a:pt x="1045" y="214"/>
                    <a:pt x="1055" y="216"/>
                  </a:cubicBezTo>
                  <a:cubicBezTo>
                    <a:pt x="1448" y="289"/>
                    <a:pt x="1534" y="1308"/>
                    <a:pt x="1534" y="1663"/>
                  </a:cubicBezTo>
                  <a:cubicBezTo>
                    <a:pt x="1534" y="1725"/>
                    <a:pt x="1571" y="1774"/>
                    <a:pt x="1632" y="1774"/>
                  </a:cubicBezTo>
                  <a:cubicBezTo>
                    <a:pt x="1693" y="1774"/>
                    <a:pt x="1742" y="1725"/>
                    <a:pt x="1742" y="1663"/>
                  </a:cubicBezTo>
                  <a:cubicBezTo>
                    <a:pt x="1742" y="1504"/>
                    <a:pt x="1730" y="130"/>
                    <a:pt x="1092" y="7"/>
                  </a:cubicBezTo>
                  <a:cubicBezTo>
                    <a:pt x="1068" y="2"/>
                    <a:pt x="1044"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0"/>
            <p:cNvSpPr/>
            <p:nvPr/>
          </p:nvSpPr>
          <p:spPr>
            <a:xfrm>
              <a:off x="1219763" y="714768"/>
              <a:ext cx="60921" cy="57131"/>
            </a:xfrm>
            <a:custGeom>
              <a:avLst/>
              <a:gdLst/>
              <a:ahLst/>
              <a:cxnLst/>
              <a:rect l="l" t="t" r="r" b="b"/>
              <a:pathLst>
                <a:path w="1977" h="1854" extrusionOk="0">
                  <a:moveTo>
                    <a:pt x="1240" y="0"/>
                  </a:moveTo>
                  <a:cubicBezTo>
                    <a:pt x="668" y="0"/>
                    <a:pt x="94" y="1276"/>
                    <a:pt x="25" y="1424"/>
                  </a:cubicBezTo>
                  <a:cubicBezTo>
                    <a:pt x="1" y="1485"/>
                    <a:pt x="25" y="1546"/>
                    <a:pt x="87" y="1559"/>
                  </a:cubicBezTo>
                  <a:cubicBezTo>
                    <a:pt x="100" y="1565"/>
                    <a:pt x="114" y="1568"/>
                    <a:pt x="128" y="1568"/>
                  </a:cubicBezTo>
                  <a:cubicBezTo>
                    <a:pt x="166" y="1568"/>
                    <a:pt x="204" y="1546"/>
                    <a:pt x="222" y="1510"/>
                  </a:cubicBezTo>
                  <a:cubicBezTo>
                    <a:pt x="418" y="1060"/>
                    <a:pt x="895" y="210"/>
                    <a:pt x="1237" y="210"/>
                  </a:cubicBezTo>
                  <a:cubicBezTo>
                    <a:pt x="1259" y="210"/>
                    <a:pt x="1280" y="214"/>
                    <a:pt x="1301" y="221"/>
                  </a:cubicBezTo>
                  <a:cubicBezTo>
                    <a:pt x="1669" y="369"/>
                    <a:pt x="1571" y="1387"/>
                    <a:pt x="1510" y="1730"/>
                  </a:cubicBezTo>
                  <a:cubicBezTo>
                    <a:pt x="1498" y="1792"/>
                    <a:pt x="1534" y="1841"/>
                    <a:pt x="1596" y="1853"/>
                  </a:cubicBezTo>
                  <a:lnTo>
                    <a:pt x="1608" y="1853"/>
                  </a:lnTo>
                  <a:cubicBezTo>
                    <a:pt x="1657" y="1853"/>
                    <a:pt x="1706" y="1816"/>
                    <a:pt x="1718" y="1767"/>
                  </a:cubicBezTo>
                  <a:cubicBezTo>
                    <a:pt x="1743" y="1620"/>
                    <a:pt x="1976" y="258"/>
                    <a:pt x="1375" y="25"/>
                  </a:cubicBezTo>
                  <a:cubicBezTo>
                    <a:pt x="1330" y="8"/>
                    <a:pt x="1285" y="0"/>
                    <a:pt x="1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0"/>
            <p:cNvSpPr/>
            <p:nvPr/>
          </p:nvSpPr>
          <p:spPr>
            <a:xfrm>
              <a:off x="1040204" y="792823"/>
              <a:ext cx="337239" cy="195367"/>
            </a:xfrm>
            <a:custGeom>
              <a:avLst/>
              <a:gdLst/>
              <a:ahLst/>
              <a:cxnLst/>
              <a:rect l="l" t="t" r="r" b="b"/>
              <a:pathLst>
                <a:path w="10944" h="6340" extrusionOk="0">
                  <a:moveTo>
                    <a:pt x="3928" y="949"/>
                  </a:moveTo>
                  <a:cubicBezTo>
                    <a:pt x="5765" y="949"/>
                    <a:pt x="8278" y="1413"/>
                    <a:pt x="9435" y="3712"/>
                  </a:cubicBezTo>
                  <a:cubicBezTo>
                    <a:pt x="9435" y="3712"/>
                    <a:pt x="8955" y="5397"/>
                    <a:pt x="6758" y="5397"/>
                  </a:cubicBezTo>
                  <a:cubicBezTo>
                    <a:pt x="6398" y="5397"/>
                    <a:pt x="5991" y="5351"/>
                    <a:pt x="5533" y="5246"/>
                  </a:cubicBezTo>
                  <a:cubicBezTo>
                    <a:pt x="2086" y="4461"/>
                    <a:pt x="1755" y="1160"/>
                    <a:pt x="1755" y="1160"/>
                  </a:cubicBezTo>
                  <a:cubicBezTo>
                    <a:pt x="1755" y="1160"/>
                    <a:pt x="2687" y="949"/>
                    <a:pt x="3928" y="949"/>
                  </a:cubicBezTo>
                  <a:close/>
                  <a:moveTo>
                    <a:pt x="3099" y="0"/>
                  </a:moveTo>
                  <a:cubicBezTo>
                    <a:pt x="1331" y="0"/>
                    <a:pt x="0" y="302"/>
                    <a:pt x="0" y="302"/>
                  </a:cubicBezTo>
                  <a:cubicBezTo>
                    <a:pt x="0" y="302"/>
                    <a:pt x="479" y="5001"/>
                    <a:pt x="5386" y="6129"/>
                  </a:cubicBezTo>
                  <a:cubicBezTo>
                    <a:pt x="6030" y="6277"/>
                    <a:pt x="6603" y="6340"/>
                    <a:pt x="7111" y="6340"/>
                  </a:cubicBezTo>
                  <a:cubicBezTo>
                    <a:pt x="10245" y="6340"/>
                    <a:pt x="10944" y="3933"/>
                    <a:pt x="10944" y="3933"/>
                  </a:cubicBezTo>
                  <a:lnTo>
                    <a:pt x="10932" y="3933"/>
                  </a:lnTo>
                  <a:cubicBezTo>
                    <a:pt x="9291" y="660"/>
                    <a:pt x="5716" y="0"/>
                    <a:pt x="30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0"/>
            <p:cNvSpPr/>
            <p:nvPr/>
          </p:nvSpPr>
          <p:spPr>
            <a:xfrm>
              <a:off x="966463" y="737325"/>
              <a:ext cx="456370" cy="308397"/>
            </a:xfrm>
            <a:custGeom>
              <a:avLst/>
              <a:gdLst/>
              <a:ahLst/>
              <a:cxnLst/>
              <a:rect l="l" t="t" r="r" b="b"/>
              <a:pathLst>
                <a:path w="14810" h="10008" extrusionOk="0">
                  <a:moveTo>
                    <a:pt x="6231" y="2213"/>
                  </a:moveTo>
                  <a:cubicBezTo>
                    <a:pt x="8370" y="2213"/>
                    <a:pt x="11171" y="2800"/>
                    <a:pt x="12368" y="5599"/>
                  </a:cubicBezTo>
                  <a:cubicBezTo>
                    <a:pt x="12368" y="5599"/>
                    <a:pt x="11876" y="7613"/>
                    <a:pt x="9124" y="7613"/>
                  </a:cubicBezTo>
                  <a:cubicBezTo>
                    <a:pt x="8712" y="7613"/>
                    <a:pt x="8249" y="7568"/>
                    <a:pt x="7730" y="7464"/>
                  </a:cubicBezTo>
                  <a:cubicBezTo>
                    <a:pt x="3730" y="6654"/>
                    <a:pt x="3485" y="2520"/>
                    <a:pt x="3485" y="2520"/>
                  </a:cubicBezTo>
                  <a:cubicBezTo>
                    <a:pt x="3485" y="2520"/>
                    <a:pt x="4685" y="2213"/>
                    <a:pt x="6231" y="2213"/>
                  </a:cubicBezTo>
                  <a:close/>
                  <a:moveTo>
                    <a:pt x="5247" y="0"/>
                  </a:moveTo>
                  <a:cubicBezTo>
                    <a:pt x="2578" y="0"/>
                    <a:pt x="455" y="667"/>
                    <a:pt x="455" y="667"/>
                  </a:cubicBezTo>
                  <a:cubicBezTo>
                    <a:pt x="455" y="667"/>
                    <a:pt x="1" y="8274"/>
                    <a:pt x="7387" y="9795"/>
                  </a:cubicBezTo>
                  <a:cubicBezTo>
                    <a:pt x="8107" y="9942"/>
                    <a:pt x="8759" y="10008"/>
                    <a:pt x="9349" y="10008"/>
                  </a:cubicBezTo>
                  <a:cubicBezTo>
                    <a:pt x="14026" y="10008"/>
                    <a:pt x="14809" y="5906"/>
                    <a:pt x="14809" y="5906"/>
                  </a:cubicBezTo>
                  <a:cubicBezTo>
                    <a:pt x="12877" y="1068"/>
                    <a:pt x="8625" y="0"/>
                    <a:pt x="5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0"/>
            <p:cNvSpPr/>
            <p:nvPr/>
          </p:nvSpPr>
          <p:spPr>
            <a:xfrm>
              <a:off x="999744" y="767709"/>
              <a:ext cx="52971" cy="52940"/>
            </a:xfrm>
            <a:custGeom>
              <a:avLst/>
              <a:gdLst/>
              <a:ahLst/>
              <a:cxnLst/>
              <a:rect l="l" t="t" r="r" b="b"/>
              <a:pathLst>
                <a:path w="1719" h="1718" extrusionOk="0">
                  <a:moveTo>
                    <a:pt x="859" y="0"/>
                  </a:moveTo>
                  <a:cubicBezTo>
                    <a:pt x="381" y="0"/>
                    <a:pt x="0" y="381"/>
                    <a:pt x="0" y="859"/>
                  </a:cubicBezTo>
                  <a:cubicBezTo>
                    <a:pt x="0" y="1325"/>
                    <a:pt x="381" y="1718"/>
                    <a:pt x="859" y="1718"/>
                  </a:cubicBezTo>
                  <a:cubicBezTo>
                    <a:pt x="1325" y="1718"/>
                    <a:pt x="1718" y="1325"/>
                    <a:pt x="1718" y="859"/>
                  </a:cubicBezTo>
                  <a:cubicBezTo>
                    <a:pt x="1718" y="381"/>
                    <a:pt x="1325" y="0"/>
                    <a:pt x="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0"/>
            <p:cNvSpPr/>
            <p:nvPr/>
          </p:nvSpPr>
          <p:spPr>
            <a:xfrm>
              <a:off x="1079893" y="757478"/>
              <a:ext cx="28750" cy="28781"/>
            </a:xfrm>
            <a:custGeom>
              <a:avLst/>
              <a:gdLst/>
              <a:ahLst/>
              <a:cxnLst/>
              <a:rect l="l" t="t" r="r" b="b"/>
              <a:pathLst>
                <a:path w="933" h="934" extrusionOk="0">
                  <a:moveTo>
                    <a:pt x="467" y="1"/>
                  </a:moveTo>
                  <a:cubicBezTo>
                    <a:pt x="209" y="1"/>
                    <a:pt x="0" y="210"/>
                    <a:pt x="0" y="467"/>
                  </a:cubicBezTo>
                  <a:cubicBezTo>
                    <a:pt x="0" y="725"/>
                    <a:pt x="209" y="933"/>
                    <a:pt x="467" y="933"/>
                  </a:cubicBezTo>
                  <a:cubicBezTo>
                    <a:pt x="724" y="933"/>
                    <a:pt x="933" y="725"/>
                    <a:pt x="933" y="467"/>
                  </a:cubicBezTo>
                  <a:cubicBezTo>
                    <a:pt x="933" y="210"/>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0"/>
            <p:cNvSpPr/>
            <p:nvPr/>
          </p:nvSpPr>
          <p:spPr>
            <a:xfrm>
              <a:off x="1026214" y="847458"/>
              <a:ext cx="28750" cy="28781"/>
            </a:xfrm>
            <a:custGeom>
              <a:avLst/>
              <a:gdLst/>
              <a:ahLst/>
              <a:cxnLst/>
              <a:rect l="l" t="t" r="r" b="b"/>
              <a:pathLst>
                <a:path w="933" h="934" extrusionOk="0">
                  <a:moveTo>
                    <a:pt x="466" y="1"/>
                  </a:moveTo>
                  <a:cubicBezTo>
                    <a:pt x="209" y="1"/>
                    <a:pt x="0" y="209"/>
                    <a:pt x="0" y="467"/>
                  </a:cubicBezTo>
                  <a:cubicBezTo>
                    <a:pt x="0" y="725"/>
                    <a:pt x="209" y="933"/>
                    <a:pt x="466" y="933"/>
                  </a:cubicBezTo>
                  <a:cubicBezTo>
                    <a:pt x="724" y="933"/>
                    <a:pt x="933" y="725"/>
                    <a:pt x="933" y="467"/>
                  </a:cubicBezTo>
                  <a:cubicBezTo>
                    <a:pt x="933" y="209"/>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0"/>
            <p:cNvSpPr/>
            <p:nvPr/>
          </p:nvSpPr>
          <p:spPr>
            <a:xfrm>
              <a:off x="1054933" y="90834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0"/>
            <p:cNvSpPr/>
            <p:nvPr/>
          </p:nvSpPr>
          <p:spPr>
            <a:xfrm>
              <a:off x="1108613" y="954448"/>
              <a:ext cx="28781" cy="28781"/>
            </a:xfrm>
            <a:custGeom>
              <a:avLst/>
              <a:gdLst/>
              <a:ahLst/>
              <a:cxnLst/>
              <a:rect l="l" t="t" r="r" b="b"/>
              <a:pathLst>
                <a:path w="934" h="934" extrusionOk="0">
                  <a:moveTo>
                    <a:pt x="467" y="1"/>
                  </a:moveTo>
                  <a:cubicBezTo>
                    <a:pt x="209" y="1"/>
                    <a:pt x="1" y="210"/>
                    <a:pt x="1" y="467"/>
                  </a:cubicBezTo>
                  <a:cubicBezTo>
                    <a:pt x="1" y="725"/>
                    <a:pt x="209" y="933"/>
                    <a:pt x="467" y="933"/>
                  </a:cubicBezTo>
                  <a:cubicBezTo>
                    <a:pt x="725" y="933"/>
                    <a:pt x="933" y="725"/>
                    <a:pt x="933" y="467"/>
                  </a:cubicBezTo>
                  <a:cubicBezTo>
                    <a:pt x="933" y="210"/>
                    <a:pt x="725"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0"/>
            <p:cNvSpPr/>
            <p:nvPr/>
          </p:nvSpPr>
          <p:spPr>
            <a:xfrm>
              <a:off x="1151353" y="757478"/>
              <a:ext cx="28750" cy="28781"/>
            </a:xfrm>
            <a:custGeom>
              <a:avLst/>
              <a:gdLst/>
              <a:ahLst/>
              <a:cxnLst/>
              <a:rect l="l" t="t" r="r" b="b"/>
              <a:pathLst>
                <a:path w="933" h="934" extrusionOk="0">
                  <a:moveTo>
                    <a:pt x="466" y="1"/>
                  </a:moveTo>
                  <a:cubicBezTo>
                    <a:pt x="209" y="1"/>
                    <a:pt x="0" y="210"/>
                    <a:pt x="0" y="467"/>
                  </a:cubicBezTo>
                  <a:cubicBezTo>
                    <a:pt x="0" y="725"/>
                    <a:pt x="209" y="933"/>
                    <a:pt x="466" y="933"/>
                  </a:cubicBezTo>
                  <a:cubicBezTo>
                    <a:pt x="724" y="933"/>
                    <a:pt x="933" y="725"/>
                    <a:pt x="933" y="467"/>
                  </a:cubicBezTo>
                  <a:cubicBezTo>
                    <a:pt x="933" y="210"/>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0"/>
            <p:cNvSpPr/>
            <p:nvPr/>
          </p:nvSpPr>
          <p:spPr>
            <a:xfrm>
              <a:off x="1219393" y="767709"/>
              <a:ext cx="28750" cy="28750"/>
            </a:xfrm>
            <a:custGeom>
              <a:avLst/>
              <a:gdLst/>
              <a:ahLst/>
              <a:cxnLst/>
              <a:rect l="l" t="t" r="r" b="b"/>
              <a:pathLst>
                <a:path w="933" h="933" extrusionOk="0">
                  <a:moveTo>
                    <a:pt x="467" y="0"/>
                  </a:moveTo>
                  <a:cubicBezTo>
                    <a:pt x="209" y="0"/>
                    <a:pt x="1" y="209"/>
                    <a:pt x="1" y="466"/>
                  </a:cubicBezTo>
                  <a:cubicBezTo>
                    <a:pt x="1"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0"/>
            <p:cNvSpPr/>
            <p:nvPr/>
          </p:nvSpPr>
          <p:spPr>
            <a:xfrm>
              <a:off x="1180073" y="986218"/>
              <a:ext cx="28750" cy="28750"/>
            </a:xfrm>
            <a:custGeom>
              <a:avLst/>
              <a:gdLst/>
              <a:ahLst/>
              <a:cxnLst/>
              <a:rect l="l" t="t" r="r" b="b"/>
              <a:pathLst>
                <a:path w="933" h="933" extrusionOk="0">
                  <a:moveTo>
                    <a:pt x="467" y="1"/>
                  </a:moveTo>
                  <a:cubicBezTo>
                    <a:pt x="209" y="1"/>
                    <a:pt x="1" y="209"/>
                    <a:pt x="1" y="467"/>
                  </a:cubicBezTo>
                  <a:cubicBezTo>
                    <a:pt x="1" y="724"/>
                    <a:pt x="209" y="933"/>
                    <a:pt x="467" y="933"/>
                  </a:cubicBezTo>
                  <a:cubicBezTo>
                    <a:pt x="724" y="933"/>
                    <a:pt x="933" y="724"/>
                    <a:pt x="933" y="467"/>
                  </a:cubicBezTo>
                  <a:cubicBezTo>
                    <a:pt x="933" y="209"/>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0"/>
            <p:cNvSpPr/>
            <p:nvPr/>
          </p:nvSpPr>
          <p:spPr>
            <a:xfrm>
              <a:off x="1256833" y="992658"/>
              <a:ext cx="28750" cy="28750"/>
            </a:xfrm>
            <a:custGeom>
              <a:avLst/>
              <a:gdLst/>
              <a:ahLst/>
              <a:cxnLst/>
              <a:rect l="l" t="t" r="r" b="b"/>
              <a:pathLst>
                <a:path w="933" h="933" extrusionOk="0">
                  <a:moveTo>
                    <a:pt x="466" y="0"/>
                  </a:moveTo>
                  <a:cubicBezTo>
                    <a:pt x="209" y="0"/>
                    <a:pt x="0" y="209"/>
                    <a:pt x="0" y="466"/>
                  </a:cubicBezTo>
                  <a:cubicBezTo>
                    <a:pt x="0" y="724"/>
                    <a:pt x="209" y="933"/>
                    <a:pt x="466" y="933"/>
                  </a:cubicBezTo>
                  <a:cubicBezTo>
                    <a:pt x="724" y="933"/>
                    <a:pt x="933" y="724"/>
                    <a:pt x="933" y="466"/>
                  </a:cubicBezTo>
                  <a:cubicBezTo>
                    <a:pt x="933" y="209"/>
                    <a:pt x="724" y="0"/>
                    <a:pt x="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0"/>
            <p:cNvSpPr/>
            <p:nvPr/>
          </p:nvSpPr>
          <p:spPr>
            <a:xfrm>
              <a:off x="1327523" y="968838"/>
              <a:ext cx="28750" cy="28750"/>
            </a:xfrm>
            <a:custGeom>
              <a:avLst/>
              <a:gdLst/>
              <a:ahLst/>
              <a:cxnLst/>
              <a:rect l="l" t="t" r="r" b="b"/>
              <a:pathLst>
                <a:path w="933" h="933" extrusionOk="0">
                  <a:moveTo>
                    <a:pt x="467" y="0"/>
                  </a:moveTo>
                  <a:cubicBezTo>
                    <a:pt x="209" y="0"/>
                    <a:pt x="0" y="209"/>
                    <a:pt x="0" y="466"/>
                  </a:cubicBezTo>
                  <a:cubicBezTo>
                    <a:pt x="0"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0"/>
            <p:cNvSpPr/>
            <p:nvPr/>
          </p:nvSpPr>
          <p:spPr>
            <a:xfrm>
              <a:off x="1285553" y="796428"/>
              <a:ext cx="28750" cy="28781"/>
            </a:xfrm>
            <a:custGeom>
              <a:avLst/>
              <a:gdLst/>
              <a:ahLst/>
              <a:cxnLst/>
              <a:rect l="l" t="t" r="r" b="b"/>
              <a:pathLst>
                <a:path w="933" h="934" extrusionOk="0">
                  <a:moveTo>
                    <a:pt x="467" y="1"/>
                  </a:moveTo>
                  <a:cubicBezTo>
                    <a:pt x="209" y="1"/>
                    <a:pt x="1" y="209"/>
                    <a:pt x="1" y="467"/>
                  </a:cubicBezTo>
                  <a:cubicBezTo>
                    <a:pt x="1" y="724"/>
                    <a:pt x="209" y="933"/>
                    <a:pt x="467" y="933"/>
                  </a:cubicBezTo>
                  <a:cubicBezTo>
                    <a:pt x="724" y="933"/>
                    <a:pt x="933" y="724"/>
                    <a:pt x="933" y="467"/>
                  </a:cubicBezTo>
                  <a:cubicBezTo>
                    <a:pt x="933" y="209"/>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0"/>
            <p:cNvSpPr/>
            <p:nvPr/>
          </p:nvSpPr>
          <p:spPr>
            <a:xfrm>
              <a:off x="1339232" y="83953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0"/>
            <p:cNvSpPr/>
            <p:nvPr/>
          </p:nvSpPr>
          <p:spPr>
            <a:xfrm>
              <a:off x="1063253" y="917038"/>
              <a:ext cx="11741" cy="11741"/>
            </a:xfrm>
            <a:custGeom>
              <a:avLst/>
              <a:gdLst/>
              <a:ahLst/>
              <a:cxnLst/>
              <a:rect l="l" t="t" r="r" b="b"/>
              <a:pathLst>
                <a:path w="381" h="381" extrusionOk="0">
                  <a:moveTo>
                    <a:pt x="197" y="0"/>
                  </a:moveTo>
                  <a:cubicBezTo>
                    <a:pt x="86" y="0"/>
                    <a:pt x="1" y="86"/>
                    <a:pt x="1" y="184"/>
                  </a:cubicBezTo>
                  <a:cubicBezTo>
                    <a:pt x="1" y="295"/>
                    <a:pt x="86" y="381"/>
                    <a:pt x="197" y="381"/>
                  </a:cubicBezTo>
                  <a:cubicBezTo>
                    <a:pt x="295" y="381"/>
                    <a:pt x="381" y="295"/>
                    <a:pt x="381" y="184"/>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0"/>
            <p:cNvSpPr/>
            <p:nvPr/>
          </p:nvSpPr>
          <p:spPr>
            <a:xfrm>
              <a:off x="1159673" y="765798"/>
              <a:ext cx="11741" cy="11771"/>
            </a:xfrm>
            <a:custGeom>
              <a:avLst/>
              <a:gdLst/>
              <a:ahLst/>
              <a:cxnLst/>
              <a:rect l="l" t="t" r="r" b="b"/>
              <a:pathLst>
                <a:path w="381" h="382" extrusionOk="0">
                  <a:moveTo>
                    <a:pt x="196" y="1"/>
                  </a:moveTo>
                  <a:cubicBezTo>
                    <a:pt x="86" y="1"/>
                    <a:pt x="0" y="87"/>
                    <a:pt x="0" y="197"/>
                  </a:cubicBezTo>
                  <a:cubicBezTo>
                    <a:pt x="0" y="308"/>
                    <a:pt x="86" y="381"/>
                    <a:pt x="196" y="381"/>
                  </a:cubicBezTo>
                  <a:cubicBezTo>
                    <a:pt x="295" y="381"/>
                    <a:pt x="380" y="308"/>
                    <a:pt x="380" y="197"/>
                  </a:cubicBezTo>
                  <a:cubicBezTo>
                    <a:pt x="380" y="87"/>
                    <a:pt x="295" y="1"/>
                    <a:pt x="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0"/>
            <p:cNvSpPr/>
            <p:nvPr/>
          </p:nvSpPr>
          <p:spPr>
            <a:xfrm>
              <a:off x="1294242" y="805118"/>
              <a:ext cx="11771" cy="11771"/>
            </a:xfrm>
            <a:custGeom>
              <a:avLst/>
              <a:gdLst/>
              <a:ahLst/>
              <a:cxnLst/>
              <a:rect l="l" t="t" r="r" b="b"/>
              <a:pathLst>
                <a:path w="382" h="382" extrusionOk="0">
                  <a:moveTo>
                    <a:pt x="185" y="1"/>
                  </a:moveTo>
                  <a:cubicBezTo>
                    <a:pt x="87" y="1"/>
                    <a:pt x="1" y="87"/>
                    <a:pt x="1" y="185"/>
                  </a:cubicBezTo>
                  <a:cubicBezTo>
                    <a:pt x="1" y="295"/>
                    <a:pt x="87" y="381"/>
                    <a:pt x="185" y="381"/>
                  </a:cubicBezTo>
                  <a:cubicBezTo>
                    <a:pt x="295" y="381"/>
                    <a:pt x="381" y="295"/>
                    <a:pt x="381" y="185"/>
                  </a:cubicBezTo>
                  <a:cubicBezTo>
                    <a:pt x="381" y="87"/>
                    <a:pt x="295" y="1"/>
                    <a:pt x="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0"/>
            <p:cNvSpPr/>
            <p:nvPr/>
          </p:nvSpPr>
          <p:spPr>
            <a:xfrm>
              <a:off x="1188393" y="994538"/>
              <a:ext cx="11741" cy="11741"/>
            </a:xfrm>
            <a:custGeom>
              <a:avLst/>
              <a:gdLst/>
              <a:ahLst/>
              <a:cxnLst/>
              <a:rect l="l" t="t" r="r" b="b"/>
              <a:pathLst>
                <a:path w="381" h="381" extrusionOk="0">
                  <a:moveTo>
                    <a:pt x="197" y="0"/>
                  </a:moveTo>
                  <a:cubicBezTo>
                    <a:pt x="86" y="0"/>
                    <a:pt x="0" y="86"/>
                    <a:pt x="0" y="197"/>
                  </a:cubicBezTo>
                  <a:cubicBezTo>
                    <a:pt x="0" y="307"/>
                    <a:pt x="86" y="381"/>
                    <a:pt x="197" y="381"/>
                  </a:cubicBezTo>
                  <a:cubicBezTo>
                    <a:pt x="295" y="381"/>
                    <a:pt x="381" y="307"/>
                    <a:pt x="381" y="197"/>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0"/>
            <p:cNvSpPr/>
            <p:nvPr/>
          </p:nvSpPr>
          <p:spPr>
            <a:xfrm>
              <a:off x="1335843" y="977528"/>
              <a:ext cx="11741" cy="11741"/>
            </a:xfrm>
            <a:custGeom>
              <a:avLst/>
              <a:gdLst/>
              <a:ahLst/>
              <a:cxnLst/>
              <a:rect l="l" t="t" r="r" b="b"/>
              <a:pathLst>
                <a:path w="381" h="381" extrusionOk="0">
                  <a:moveTo>
                    <a:pt x="197" y="0"/>
                  </a:moveTo>
                  <a:cubicBezTo>
                    <a:pt x="86" y="0"/>
                    <a:pt x="0" y="86"/>
                    <a:pt x="0" y="184"/>
                  </a:cubicBezTo>
                  <a:cubicBezTo>
                    <a:pt x="0" y="295"/>
                    <a:pt x="86" y="381"/>
                    <a:pt x="197" y="381"/>
                  </a:cubicBezTo>
                  <a:cubicBezTo>
                    <a:pt x="295" y="381"/>
                    <a:pt x="381" y="295"/>
                    <a:pt x="381" y="184"/>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0"/>
            <p:cNvSpPr/>
            <p:nvPr/>
          </p:nvSpPr>
          <p:spPr>
            <a:xfrm>
              <a:off x="1090863" y="818831"/>
              <a:ext cx="243500" cy="143598"/>
            </a:xfrm>
            <a:custGeom>
              <a:avLst/>
              <a:gdLst/>
              <a:ahLst/>
              <a:cxnLst/>
              <a:rect l="l" t="t" r="r" b="b"/>
              <a:pathLst>
                <a:path w="7902" h="4660" extrusionOk="0">
                  <a:moveTo>
                    <a:pt x="2269" y="211"/>
                  </a:moveTo>
                  <a:cubicBezTo>
                    <a:pt x="4074" y="211"/>
                    <a:pt x="6545" y="653"/>
                    <a:pt x="7680" y="2868"/>
                  </a:cubicBezTo>
                  <a:cubicBezTo>
                    <a:pt x="7587" y="3128"/>
                    <a:pt x="7037" y="4450"/>
                    <a:pt x="5109" y="4450"/>
                  </a:cubicBezTo>
                  <a:cubicBezTo>
                    <a:pt x="4758" y="4450"/>
                    <a:pt x="4362" y="4406"/>
                    <a:pt x="3914" y="4304"/>
                  </a:cubicBezTo>
                  <a:cubicBezTo>
                    <a:pt x="908" y="3617"/>
                    <a:pt x="319" y="930"/>
                    <a:pt x="233" y="390"/>
                  </a:cubicBezTo>
                  <a:cubicBezTo>
                    <a:pt x="497" y="342"/>
                    <a:pt x="1284" y="211"/>
                    <a:pt x="2269" y="211"/>
                  </a:cubicBezTo>
                  <a:close/>
                  <a:moveTo>
                    <a:pt x="2257" y="0"/>
                  </a:moveTo>
                  <a:cubicBezTo>
                    <a:pt x="1031" y="0"/>
                    <a:pt x="110" y="201"/>
                    <a:pt x="86" y="206"/>
                  </a:cubicBezTo>
                  <a:cubicBezTo>
                    <a:pt x="37" y="218"/>
                    <a:pt x="0" y="267"/>
                    <a:pt x="12" y="329"/>
                  </a:cubicBezTo>
                  <a:cubicBezTo>
                    <a:pt x="12" y="353"/>
                    <a:pt x="393" y="3715"/>
                    <a:pt x="3865" y="4512"/>
                  </a:cubicBezTo>
                  <a:cubicBezTo>
                    <a:pt x="4319" y="4611"/>
                    <a:pt x="4736" y="4660"/>
                    <a:pt x="5092" y="4660"/>
                  </a:cubicBezTo>
                  <a:lnTo>
                    <a:pt x="5104" y="4660"/>
                  </a:lnTo>
                  <a:cubicBezTo>
                    <a:pt x="7361" y="4660"/>
                    <a:pt x="7889" y="2917"/>
                    <a:pt x="7901" y="2893"/>
                  </a:cubicBezTo>
                  <a:cubicBezTo>
                    <a:pt x="7901" y="2868"/>
                    <a:pt x="7901" y="2844"/>
                    <a:pt x="7889" y="2819"/>
                  </a:cubicBezTo>
                  <a:cubicBezTo>
                    <a:pt x="6710" y="469"/>
                    <a:pt x="4129"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0"/>
            <p:cNvSpPr/>
            <p:nvPr/>
          </p:nvSpPr>
          <p:spPr>
            <a:xfrm>
              <a:off x="1374023" y="896238"/>
              <a:ext cx="52570" cy="52570"/>
            </a:xfrm>
            <a:custGeom>
              <a:avLst/>
              <a:gdLst/>
              <a:ahLst/>
              <a:cxnLst/>
              <a:rect l="l" t="t" r="r" b="b"/>
              <a:pathLst>
                <a:path w="1706" h="1706" extrusionOk="0">
                  <a:moveTo>
                    <a:pt x="859" y="1"/>
                  </a:moveTo>
                  <a:cubicBezTo>
                    <a:pt x="393" y="1"/>
                    <a:pt x="0" y="381"/>
                    <a:pt x="0" y="859"/>
                  </a:cubicBezTo>
                  <a:cubicBezTo>
                    <a:pt x="0" y="1326"/>
                    <a:pt x="393" y="1706"/>
                    <a:pt x="859" y="1706"/>
                  </a:cubicBezTo>
                  <a:cubicBezTo>
                    <a:pt x="1325" y="1706"/>
                    <a:pt x="1706" y="1326"/>
                    <a:pt x="1706" y="859"/>
                  </a:cubicBezTo>
                  <a:cubicBezTo>
                    <a:pt x="1706" y="381"/>
                    <a:pt x="1325" y="1"/>
                    <a:pt x="8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8" name="Google Shape;2058;p40"/>
          <p:cNvGrpSpPr/>
          <p:nvPr/>
        </p:nvGrpSpPr>
        <p:grpSpPr>
          <a:xfrm rot="-972602">
            <a:off x="5698716" y="4215147"/>
            <a:ext cx="501312" cy="875789"/>
            <a:chOff x="-1802900" y="1105884"/>
            <a:chExt cx="374587" cy="654449"/>
          </a:xfrm>
        </p:grpSpPr>
        <p:sp>
          <p:nvSpPr>
            <p:cNvPr id="2059" name="Google Shape;2059;p40"/>
            <p:cNvSpPr/>
            <p:nvPr/>
          </p:nvSpPr>
          <p:spPr>
            <a:xfrm>
              <a:off x="-1793687" y="1105884"/>
              <a:ext cx="354280" cy="654449"/>
            </a:xfrm>
            <a:custGeom>
              <a:avLst/>
              <a:gdLst/>
              <a:ahLst/>
              <a:cxnLst/>
              <a:rect l="l" t="t" r="r" b="b"/>
              <a:pathLst>
                <a:path w="11497" h="21238" extrusionOk="0">
                  <a:moveTo>
                    <a:pt x="5755" y="0"/>
                  </a:moveTo>
                  <a:cubicBezTo>
                    <a:pt x="3804" y="0"/>
                    <a:pt x="2209" y="258"/>
                    <a:pt x="2209" y="577"/>
                  </a:cubicBezTo>
                  <a:cubicBezTo>
                    <a:pt x="2209" y="577"/>
                    <a:pt x="1" y="6675"/>
                    <a:pt x="908" y="9815"/>
                  </a:cubicBezTo>
                  <a:cubicBezTo>
                    <a:pt x="1861" y="13117"/>
                    <a:pt x="4535" y="13277"/>
                    <a:pt x="5044" y="13277"/>
                  </a:cubicBezTo>
                  <a:cubicBezTo>
                    <a:pt x="5099" y="13277"/>
                    <a:pt x="5129" y="13275"/>
                    <a:pt x="5129" y="13275"/>
                  </a:cubicBezTo>
                  <a:lnTo>
                    <a:pt x="5129" y="19802"/>
                  </a:lnTo>
                  <a:cubicBezTo>
                    <a:pt x="5129" y="19802"/>
                    <a:pt x="4368" y="20305"/>
                    <a:pt x="3767" y="20722"/>
                  </a:cubicBezTo>
                  <a:cubicBezTo>
                    <a:pt x="3644" y="20796"/>
                    <a:pt x="3620" y="20919"/>
                    <a:pt x="3644" y="21029"/>
                  </a:cubicBezTo>
                  <a:cubicBezTo>
                    <a:pt x="3681" y="21139"/>
                    <a:pt x="3779" y="21238"/>
                    <a:pt x="3914" y="21238"/>
                  </a:cubicBezTo>
                  <a:lnTo>
                    <a:pt x="7583" y="21238"/>
                  </a:lnTo>
                  <a:cubicBezTo>
                    <a:pt x="7730" y="21238"/>
                    <a:pt x="7828" y="21127"/>
                    <a:pt x="7865" y="21017"/>
                  </a:cubicBezTo>
                  <a:cubicBezTo>
                    <a:pt x="7889" y="20906"/>
                    <a:pt x="7853" y="20784"/>
                    <a:pt x="7742" y="20722"/>
                  </a:cubicBezTo>
                  <a:lnTo>
                    <a:pt x="6368" y="19802"/>
                  </a:lnTo>
                  <a:lnTo>
                    <a:pt x="6368" y="13275"/>
                  </a:lnTo>
                  <a:cubicBezTo>
                    <a:pt x="6368" y="13275"/>
                    <a:pt x="6398" y="13277"/>
                    <a:pt x="6452" y="13277"/>
                  </a:cubicBezTo>
                  <a:cubicBezTo>
                    <a:pt x="6962" y="13277"/>
                    <a:pt x="9636" y="13117"/>
                    <a:pt x="10588" y="9815"/>
                  </a:cubicBezTo>
                  <a:cubicBezTo>
                    <a:pt x="11496" y="6675"/>
                    <a:pt x="9288" y="577"/>
                    <a:pt x="9288" y="577"/>
                  </a:cubicBezTo>
                  <a:cubicBezTo>
                    <a:pt x="9288" y="258"/>
                    <a:pt x="7705" y="0"/>
                    <a:pt x="5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0"/>
            <p:cNvSpPr/>
            <p:nvPr/>
          </p:nvSpPr>
          <p:spPr>
            <a:xfrm>
              <a:off x="-1729037" y="1119874"/>
              <a:ext cx="225350" cy="24991"/>
            </a:xfrm>
            <a:custGeom>
              <a:avLst/>
              <a:gdLst/>
              <a:ahLst/>
              <a:cxnLst/>
              <a:rect l="l" t="t" r="r" b="b"/>
              <a:pathLst>
                <a:path w="7313" h="811" extrusionOk="0">
                  <a:moveTo>
                    <a:pt x="111" y="0"/>
                  </a:moveTo>
                  <a:cubicBezTo>
                    <a:pt x="50" y="0"/>
                    <a:pt x="1" y="50"/>
                    <a:pt x="1" y="111"/>
                  </a:cubicBezTo>
                  <a:cubicBezTo>
                    <a:pt x="1" y="798"/>
                    <a:pt x="3509" y="810"/>
                    <a:pt x="3657" y="810"/>
                  </a:cubicBezTo>
                  <a:lnTo>
                    <a:pt x="3657" y="798"/>
                  </a:lnTo>
                  <a:cubicBezTo>
                    <a:pt x="3804" y="798"/>
                    <a:pt x="7313" y="798"/>
                    <a:pt x="7313" y="111"/>
                  </a:cubicBezTo>
                  <a:cubicBezTo>
                    <a:pt x="7313" y="50"/>
                    <a:pt x="7251" y="0"/>
                    <a:pt x="7190" y="0"/>
                  </a:cubicBezTo>
                  <a:cubicBezTo>
                    <a:pt x="7129" y="0"/>
                    <a:pt x="7080" y="50"/>
                    <a:pt x="7080" y="111"/>
                  </a:cubicBezTo>
                  <a:cubicBezTo>
                    <a:pt x="7018" y="283"/>
                    <a:pt x="5804" y="577"/>
                    <a:pt x="3657" y="577"/>
                  </a:cubicBezTo>
                  <a:cubicBezTo>
                    <a:pt x="1497" y="577"/>
                    <a:pt x="307" y="283"/>
                    <a:pt x="234" y="111"/>
                  </a:cubicBezTo>
                  <a:cubicBezTo>
                    <a:pt x="234" y="50"/>
                    <a:pt x="172"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0"/>
            <p:cNvSpPr/>
            <p:nvPr/>
          </p:nvSpPr>
          <p:spPr>
            <a:xfrm>
              <a:off x="-1612217" y="1560313"/>
              <a:ext cx="7211" cy="108900"/>
            </a:xfrm>
            <a:custGeom>
              <a:avLst/>
              <a:gdLst/>
              <a:ahLst/>
              <a:cxnLst/>
              <a:rect l="l" t="t" r="r" b="b"/>
              <a:pathLst>
                <a:path w="234" h="3534" extrusionOk="0">
                  <a:moveTo>
                    <a:pt x="111" y="0"/>
                  </a:moveTo>
                  <a:cubicBezTo>
                    <a:pt x="50" y="0"/>
                    <a:pt x="1" y="50"/>
                    <a:pt x="1" y="111"/>
                  </a:cubicBezTo>
                  <a:lnTo>
                    <a:pt x="1" y="3423"/>
                  </a:lnTo>
                  <a:cubicBezTo>
                    <a:pt x="1" y="3485"/>
                    <a:pt x="50" y="3534"/>
                    <a:pt x="111" y="3534"/>
                  </a:cubicBezTo>
                  <a:cubicBezTo>
                    <a:pt x="172" y="3534"/>
                    <a:pt x="234" y="3485"/>
                    <a:pt x="234" y="3423"/>
                  </a:cubicBezTo>
                  <a:lnTo>
                    <a:pt x="234" y="111"/>
                  </a:lnTo>
                  <a:cubicBezTo>
                    <a:pt x="234" y="50"/>
                    <a:pt x="172"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0"/>
            <p:cNvSpPr/>
            <p:nvPr/>
          </p:nvSpPr>
          <p:spPr>
            <a:xfrm>
              <a:off x="-1750576" y="1405622"/>
              <a:ext cx="32541" cy="55683"/>
            </a:xfrm>
            <a:custGeom>
              <a:avLst/>
              <a:gdLst/>
              <a:ahLst/>
              <a:cxnLst/>
              <a:rect l="l" t="t" r="r" b="b"/>
              <a:pathLst>
                <a:path w="1056" h="1807" extrusionOk="0">
                  <a:moveTo>
                    <a:pt x="117" y="1"/>
                  </a:moveTo>
                  <a:cubicBezTo>
                    <a:pt x="111" y="1"/>
                    <a:pt x="105" y="1"/>
                    <a:pt x="98" y="3"/>
                  </a:cubicBezTo>
                  <a:cubicBezTo>
                    <a:pt x="37" y="15"/>
                    <a:pt x="0" y="76"/>
                    <a:pt x="12" y="138"/>
                  </a:cubicBezTo>
                  <a:cubicBezTo>
                    <a:pt x="12" y="187"/>
                    <a:pt x="221" y="1168"/>
                    <a:pt x="847" y="1782"/>
                  </a:cubicBezTo>
                  <a:cubicBezTo>
                    <a:pt x="871" y="1794"/>
                    <a:pt x="896" y="1806"/>
                    <a:pt x="933" y="1806"/>
                  </a:cubicBezTo>
                  <a:cubicBezTo>
                    <a:pt x="957" y="1806"/>
                    <a:pt x="982" y="1794"/>
                    <a:pt x="1006" y="1769"/>
                  </a:cubicBezTo>
                  <a:cubicBezTo>
                    <a:pt x="1055" y="1732"/>
                    <a:pt x="1055" y="1659"/>
                    <a:pt x="1006" y="1610"/>
                  </a:cubicBezTo>
                  <a:cubicBezTo>
                    <a:pt x="430" y="1058"/>
                    <a:pt x="233" y="101"/>
                    <a:pt x="233" y="101"/>
                  </a:cubicBezTo>
                  <a:cubicBezTo>
                    <a:pt x="222" y="46"/>
                    <a:pt x="172"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0"/>
            <p:cNvSpPr/>
            <p:nvPr/>
          </p:nvSpPr>
          <p:spPr>
            <a:xfrm>
              <a:off x="-1521097" y="1153432"/>
              <a:ext cx="20430" cy="56453"/>
            </a:xfrm>
            <a:custGeom>
              <a:avLst/>
              <a:gdLst/>
              <a:ahLst/>
              <a:cxnLst/>
              <a:rect l="l" t="t" r="r" b="b"/>
              <a:pathLst>
                <a:path w="663" h="1832" extrusionOk="0">
                  <a:moveTo>
                    <a:pt x="122" y="1"/>
                  </a:moveTo>
                  <a:cubicBezTo>
                    <a:pt x="114" y="1"/>
                    <a:pt x="106" y="2"/>
                    <a:pt x="98" y="3"/>
                  </a:cubicBezTo>
                  <a:cubicBezTo>
                    <a:pt x="37" y="28"/>
                    <a:pt x="0" y="89"/>
                    <a:pt x="13" y="151"/>
                  </a:cubicBezTo>
                  <a:lnTo>
                    <a:pt x="417" y="1745"/>
                  </a:lnTo>
                  <a:cubicBezTo>
                    <a:pt x="430" y="1795"/>
                    <a:pt x="479" y="1831"/>
                    <a:pt x="528" y="1831"/>
                  </a:cubicBezTo>
                  <a:lnTo>
                    <a:pt x="565" y="1831"/>
                  </a:lnTo>
                  <a:cubicBezTo>
                    <a:pt x="626" y="1807"/>
                    <a:pt x="663" y="1745"/>
                    <a:pt x="638" y="1684"/>
                  </a:cubicBezTo>
                  <a:lnTo>
                    <a:pt x="233" y="89"/>
                  </a:lnTo>
                  <a:cubicBezTo>
                    <a:pt x="223" y="36"/>
                    <a:pt x="175"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0"/>
            <p:cNvSpPr/>
            <p:nvPr/>
          </p:nvSpPr>
          <p:spPr>
            <a:xfrm>
              <a:off x="-1612217" y="1678643"/>
              <a:ext cx="7211" cy="12881"/>
            </a:xfrm>
            <a:custGeom>
              <a:avLst/>
              <a:gdLst/>
              <a:ahLst/>
              <a:cxnLst/>
              <a:rect l="l" t="t" r="r" b="b"/>
              <a:pathLst>
                <a:path w="234" h="418" extrusionOk="0">
                  <a:moveTo>
                    <a:pt x="111" y="1"/>
                  </a:moveTo>
                  <a:cubicBezTo>
                    <a:pt x="50" y="1"/>
                    <a:pt x="1" y="62"/>
                    <a:pt x="1" y="123"/>
                  </a:cubicBezTo>
                  <a:lnTo>
                    <a:pt x="1" y="307"/>
                  </a:lnTo>
                  <a:cubicBezTo>
                    <a:pt x="1" y="369"/>
                    <a:pt x="50" y="418"/>
                    <a:pt x="111" y="418"/>
                  </a:cubicBezTo>
                  <a:cubicBezTo>
                    <a:pt x="172" y="418"/>
                    <a:pt x="234" y="369"/>
                    <a:pt x="234" y="307"/>
                  </a:cubicBezTo>
                  <a:lnTo>
                    <a:pt x="234" y="123"/>
                  </a:lnTo>
                  <a:cubicBezTo>
                    <a:pt x="234" y="62"/>
                    <a:pt x="172"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0"/>
            <p:cNvSpPr/>
            <p:nvPr/>
          </p:nvSpPr>
          <p:spPr>
            <a:xfrm>
              <a:off x="-1802900" y="1223074"/>
              <a:ext cx="374587" cy="262421"/>
            </a:xfrm>
            <a:custGeom>
              <a:avLst/>
              <a:gdLst/>
              <a:ahLst/>
              <a:cxnLst/>
              <a:rect l="l" t="t" r="r" b="b"/>
              <a:pathLst>
                <a:path w="12156" h="8516" extrusionOk="0">
                  <a:moveTo>
                    <a:pt x="6078" y="1"/>
                  </a:moveTo>
                  <a:cubicBezTo>
                    <a:pt x="4091" y="1"/>
                    <a:pt x="2483" y="246"/>
                    <a:pt x="2483" y="565"/>
                  </a:cubicBezTo>
                  <a:cubicBezTo>
                    <a:pt x="2483" y="565"/>
                    <a:pt x="0" y="8515"/>
                    <a:pt x="6050" y="8515"/>
                  </a:cubicBezTo>
                  <a:cubicBezTo>
                    <a:pt x="6059" y="8515"/>
                    <a:pt x="6069" y="8515"/>
                    <a:pt x="6078" y="8515"/>
                  </a:cubicBezTo>
                  <a:cubicBezTo>
                    <a:pt x="6087" y="8515"/>
                    <a:pt x="6097" y="8515"/>
                    <a:pt x="6106" y="8515"/>
                  </a:cubicBezTo>
                  <a:cubicBezTo>
                    <a:pt x="12156" y="8515"/>
                    <a:pt x="9673" y="565"/>
                    <a:pt x="9673" y="565"/>
                  </a:cubicBezTo>
                  <a:cubicBezTo>
                    <a:pt x="9673" y="246"/>
                    <a:pt x="8066" y="1"/>
                    <a:pt x="60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0"/>
            <p:cNvSpPr/>
            <p:nvPr/>
          </p:nvSpPr>
          <p:spPr>
            <a:xfrm>
              <a:off x="-1729807" y="1237064"/>
              <a:ext cx="228771" cy="24621"/>
            </a:xfrm>
            <a:custGeom>
              <a:avLst/>
              <a:gdLst/>
              <a:ahLst/>
              <a:cxnLst/>
              <a:rect l="l" t="t" r="r" b="b"/>
              <a:pathLst>
                <a:path w="7424" h="799" extrusionOk="0">
                  <a:moveTo>
                    <a:pt x="111" y="1"/>
                  </a:moveTo>
                  <a:cubicBezTo>
                    <a:pt x="50" y="1"/>
                    <a:pt x="1" y="50"/>
                    <a:pt x="1" y="111"/>
                  </a:cubicBezTo>
                  <a:cubicBezTo>
                    <a:pt x="1" y="798"/>
                    <a:pt x="3559" y="798"/>
                    <a:pt x="3706" y="798"/>
                  </a:cubicBezTo>
                  <a:cubicBezTo>
                    <a:pt x="3853" y="798"/>
                    <a:pt x="7424" y="798"/>
                    <a:pt x="7424" y="111"/>
                  </a:cubicBezTo>
                  <a:cubicBezTo>
                    <a:pt x="7424" y="50"/>
                    <a:pt x="7374" y="1"/>
                    <a:pt x="7301" y="1"/>
                  </a:cubicBezTo>
                  <a:cubicBezTo>
                    <a:pt x="7239" y="1"/>
                    <a:pt x="7190" y="38"/>
                    <a:pt x="7190" y="111"/>
                  </a:cubicBezTo>
                  <a:cubicBezTo>
                    <a:pt x="7117" y="271"/>
                    <a:pt x="5890" y="565"/>
                    <a:pt x="3706" y="565"/>
                  </a:cubicBezTo>
                  <a:cubicBezTo>
                    <a:pt x="1522" y="565"/>
                    <a:pt x="308" y="283"/>
                    <a:pt x="222" y="111"/>
                  </a:cubicBezTo>
                  <a:cubicBezTo>
                    <a:pt x="222" y="50"/>
                    <a:pt x="173"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0"/>
            <p:cNvSpPr/>
            <p:nvPr/>
          </p:nvSpPr>
          <p:spPr>
            <a:xfrm>
              <a:off x="-1690087" y="1336504"/>
              <a:ext cx="34051" cy="34051"/>
            </a:xfrm>
            <a:custGeom>
              <a:avLst/>
              <a:gdLst/>
              <a:ahLst/>
              <a:cxnLst/>
              <a:rect l="l" t="t" r="r" b="b"/>
              <a:pathLst>
                <a:path w="1105" h="1105" extrusionOk="0">
                  <a:moveTo>
                    <a:pt x="552" y="233"/>
                  </a:moveTo>
                  <a:cubicBezTo>
                    <a:pt x="736" y="233"/>
                    <a:pt x="871" y="381"/>
                    <a:pt x="871" y="552"/>
                  </a:cubicBezTo>
                  <a:cubicBezTo>
                    <a:pt x="871" y="724"/>
                    <a:pt x="736" y="871"/>
                    <a:pt x="552" y="871"/>
                  </a:cubicBezTo>
                  <a:cubicBezTo>
                    <a:pt x="381" y="871"/>
                    <a:pt x="233" y="724"/>
                    <a:pt x="233" y="552"/>
                  </a:cubicBezTo>
                  <a:cubicBezTo>
                    <a:pt x="233" y="381"/>
                    <a:pt x="381" y="233"/>
                    <a:pt x="552" y="233"/>
                  </a:cubicBezTo>
                  <a:close/>
                  <a:moveTo>
                    <a:pt x="552" y="0"/>
                  </a:moveTo>
                  <a:cubicBezTo>
                    <a:pt x="246" y="0"/>
                    <a:pt x="0" y="246"/>
                    <a:pt x="0" y="552"/>
                  </a:cubicBezTo>
                  <a:cubicBezTo>
                    <a:pt x="0" y="859"/>
                    <a:pt x="258" y="1105"/>
                    <a:pt x="552" y="1105"/>
                  </a:cubicBezTo>
                  <a:cubicBezTo>
                    <a:pt x="859" y="1105"/>
                    <a:pt x="1104" y="859"/>
                    <a:pt x="1104" y="552"/>
                  </a:cubicBezTo>
                  <a:cubicBezTo>
                    <a:pt x="1104" y="246"/>
                    <a:pt x="859" y="0"/>
                    <a:pt x="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0"/>
            <p:cNvSpPr/>
            <p:nvPr/>
          </p:nvSpPr>
          <p:spPr>
            <a:xfrm>
              <a:off x="-1563067" y="1392464"/>
              <a:ext cx="34051" cy="34051"/>
            </a:xfrm>
            <a:custGeom>
              <a:avLst/>
              <a:gdLst/>
              <a:ahLst/>
              <a:cxnLst/>
              <a:rect l="l" t="t" r="r" b="b"/>
              <a:pathLst>
                <a:path w="1105" h="1105" extrusionOk="0">
                  <a:moveTo>
                    <a:pt x="553" y="233"/>
                  </a:moveTo>
                  <a:cubicBezTo>
                    <a:pt x="724" y="233"/>
                    <a:pt x="872" y="380"/>
                    <a:pt x="872" y="552"/>
                  </a:cubicBezTo>
                  <a:cubicBezTo>
                    <a:pt x="872" y="724"/>
                    <a:pt x="724" y="871"/>
                    <a:pt x="553" y="871"/>
                  </a:cubicBezTo>
                  <a:cubicBezTo>
                    <a:pt x="381" y="871"/>
                    <a:pt x="234" y="724"/>
                    <a:pt x="234" y="552"/>
                  </a:cubicBezTo>
                  <a:cubicBezTo>
                    <a:pt x="234" y="380"/>
                    <a:pt x="381" y="233"/>
                    <a:pt x="553" y="233"/>
                  </a:cubicBezTo>
                  <a:close/>
                  <a:moveTo>
                    <a:pt x="553" y="0"/>
                  </a:moveTo>
                  <a:cubicBezTo>
                    <a:pt x="246" y="0"/>
                    <a:pt x="0" y="246"/>
                    <a:pt x="0" y="552"/>
                  </a:cubicBezTo>
                  <a:cubicBezTo>
                    <a:pt x="0" y="859"/>
                    <a:pt x="246" y="1104"/>
                    <a:pt x="553" y="1104"/>
                  </a:cubicBezTo>
                  <a:cubicBezTo>
                    <a:pt x="859" y="1104"/>
                    <a:pt x="1105" y="859"/>
                    <a:pt x="1105" y="552"/>
                  </a:cubicBezTo>
                  <a:cubicBezTo>
                    <a:pt x="1105" y="246"/>
                    <a:pt x="859" y="0"/>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0"/>
            <p:cNvSpPr/>
            <p:nvPr/>
          </p:nvSpPr>
          <p:spPr>
            <a:xfrm>
              <a:off x="-1685927" y="1307014"/>
              <a:ext cx="34051" cy="34051"/>
            </a:xfrm>
            <a:custGeom>
              <a:avLst/>
              <a:gdLst/>
              <a:ahLst/>
              <a:cxnLst/>
              <a:rect l="l" t="t" r="r" b="b"/>
              <a:pathLst>
                <a:path w="1105" h="1105" extrusionOk="0">
                  <a:moveTo>
                    <a:pt x="552" y="246"/>
                  </a:moveTo>
                  <a:cubicBezTo>
                    <a:pt x="724" y="246"/>
                    <a:pt x="871" y="381"/>
                    <a:pt x="871" y="553"/>
                  </a:cubicBezTo>
                  <a:cubicBezTo>
                    <a:pt x="871" y="737"/>
                    <a:pt x="724" y="872"/>
                    <a:pt x="552" y="872"/>
                  </a:cubicBezTo>
                  <a:cubicBezTo>
                    <a:pt x="380" y="872"/>
                    <a:pt x="233" y="737"/>
                    <a:pt x="233" y="553"/>
                  </a:cubicBezTo>
                  <a:cubicBezTo>
                    <a:pt x="233" y="381"/>
                    <a:pt x="380" y="246"/>
                    <a:pt x="552" y="246"/>
                  </a:cubicBezTo>
                  <a:close/>
                  <a:moveTo>
                    <a:pt x="552" y="0"/>
                  </a:moveTo>
                  <a:cubicBezTo>
                    <a:pt x="246" y="0"/>
                    <a:pt x="0" y="246"/>
                    <a:pt x="0" y="553"/>
                  </a:cubicBezTo>
                  <a:cubicBezTo>
                    <a:pt x="0" y="859"/>
                    <a:pt x="246" y="1105"/>
                    <a:pt x="552" y="1105"/>
                  </a:cubicBezTo>
                  <a:cubicBezTo>
                    <a:pt x="859" y="1105"/>
                    <a:pt x="1104" y="859"/>
                    <a:pt x="1104" y="553"/>
                  </a:cubicBezTo>
                  <a:cubicBezTo>
                    <a:pt x="1104" y="246"/>
                    <a:pt x="859" y="0"/>
                    <a:pt x="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0"/>
            <p:cNvSpPr/>
            <p:nvPr/>
          </p:nvSpPr>
          <p:spPr>
            <a:xfrm>
              <a:off x="-1665157" y="1399243"/>
              <a:ext cx="55621" cy="55621"/>
            </a:xfrm>
            <a:custGeom>
              <a:avLst/>
              <a:gdLst/>
              <a:ahLst/>
              <a:cxnLst/>
              <a:rect l="l" t="t" r="r" b="b"/>
              <a:pathLst>
                <a:path w="1805" h="1805" extrusionOk="0">
                  <a:moveTo>
                    <a:pt x="909" y="234"/>
                  </a:moveTo>
                  <a:cubicBezTo>
                    <a:pt x="1277" y="234"/>
                    <a:pt x="1571" y="529"/>
                    <a:pt x="1571" y="909"/>
                  </a:cubicBezTo>
                  <a:cubicBezTo>
                    <a:pt x="1571" y="1277"/>
                    <a:pt x="1277" y="1571"/>
                    <a:pt x="909" y="1571"/>
                  </a:cubicBezTo>
                  <a:cubicBezTo>
                    <a:pt x="528" y="1571"/>
                    <a:pt x="234" y="1277"/>
                    <a:pt x="234" y="909"/>
                  </a:cubicBezTo>
                  <a:cubicBezTo>
                    <a:pt x="234" y="529"/>
                    <a:pt x="541" y="234"/>
                    <a:pt x="909" y="234"/>
                  </a:cubicBezTo>
                  <a:close/>
                  <a:moveTo>
                    <a:pt x="909" y="1"/>
                  </a:moveTo>
                  <a:cubicBezTo>
                    <a:pt x="406" y="1"/>
                    <a:pt x="1" y="406"/>
                    <a:pt x="1" y="909"/>
                  </a:cubicBezTo>
                  <a:cubicBezTo>
                    <a:pt x="1" y="1400"/>
                    <a:pt x="406" y="1804"/>
                    <a:pt x="909" y="1804"/>
                  </a:cubicBezTo>
                  <a:cubicBezTo>
                    <a:pt x="1400" y="1804"/>
                    <a:pt x="1804" y="1400"/>
                    <a:pt x="1804" y="909"/>
                  </a:cubicBezTo>
                  <a:cubicBezTo>
                    <a:pt x="1804" y="406"/>
                    <a:pt x="1400" y="1"/>
                    <a:pt x="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0"/>
            <p:cNvSpPr/>
            <p:nvPr/>
          </p:nvSpPr>
          <p:spPr>
            <a:xfrm>
              <a:off x="-1603527" y="1279804"/>
              <a:ext cx="55621" cy="55590"/>
            </a:xfrm>
            <a:custGeom>
              <a:avLst/>
              <a:gdLst/>
              <a:ahLst/>
              <a:cxnLst/>
              <a:rect l="l" t="t" r="r" b="b"/>
              <a:pathLst>
                <a:path w="1805" h="1804" extrusionOk="0">
                  <a:moveTo>
                    <a:pt x="896" y="233"/>
                  </a:moveTo>
                  <a:cubicBezTo>
                    <a:pt x="1264" y="233"/>
                    <a:pt x="1571" y="528"/>
                    <a:pt x="1571" y="908"/>
                  </a:cubicBezTo>
                  <a:cubicBezTo>
                    <a:pt x="1571" y="1276"/>
                    <a:pt x="1264" y="1570"/>
                    <a:pt x="896" y="1570"/>
                  </a:cubicBezTo>
                  <a:cubicBezTo>
                    <a:pt x="528" y="1570"/>
                    <a:pt x="222" y="1276"/>
                    <a:pt x="222" y="908"/>
                  </a:cubicBezTo>
                  <a:cubicBezTo>
                    <a:pt x="222" y="528"/>
                    <a:pt x="528" y="233"/>
                    <a:pt x="896" y="233"/>
                  </a:cubicBezTo>
                  <a:close/>
                  <a:moveTo>
                    <a:pt x="896" y="0"/>
                  </a:moveTo>
                  <a:cubicBezTo>
                    <a:pt x="406" y="0"/>
                    <a:pt x="1" y="405"/>
                    <a:pt x="1" y="908"/>
                  </a:cubicBezTo>
                  <a:cubicBezTo>
                    <a:pt x="1" y="1399"/>
                    <a:pt x="393" y="1804"/>
                    <a:pt x="896" y="1804"/>
                  </a:cubicBezTo>
                  <a:cubicBezTo>
                    <a:pt x="1399" y="1804"/>
                    <a:pt x="1804" y="1399"/>
                    <a:pt x="1804" y="908"/>
                  </a:cubicBezTo>
                  <a:cubicBezTo>
                    <a:pt x="1804" y="405"/>
                    <a:pt x="1399" y="0"/>
                    <a:pt x="8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0"/>
            <p:cNvSpPr/>
            <p:nvPr/>
          </p:nvSpPr>
          <p:spPr>
            <a:xfrm>
              <a:off x="-1609197" y="1363344"/>
              <a:ext cx="21971" cy="20430"/>
            </a:xfrm>
            <a:custGeom>
              <a:avLst/>
              <a:gdLst/>
              <a:ahLst/>
              <a:cxnLst/>
              <a:rect l="l" t="t" r="r" b="b"/>
              <a:pathLst>
                <a:path w="713" h="663" extrusionOk="0">
                  <a:moveTo>
                    <a:pt x="344" y="234"/>
                  </a:moveTo>
                  <a:cubicBezTo>
                    <a:pt x="393" y="234"/>
                    <a:pt x="430" y="258"/>
                    <a:pt x="442" y="307"/>
                  </a:cubicBezTo>
                  <a:cubicBezTo>
                    <a:pt x="455" y="356"/>
                    <a:pt x="418" y="418"/>
                    <a:pt x="369" y="430"/>
                  </a:cubicBezTo>
                  <a:cubicBezTo>
                    <a:pt x="344" y="430"/>
                    <a:pt x="320" y="430"/>
                    <a:pt x="295" y="418"/>
                  </a:cubicBezTo>
                  <a:cubicBezTo>
                    <a:pt x="271" y="405"/>
                    <a:pt x="258" y="381"/>
                    <a:pt x="246" y="356"/>
                  </a:cubicBezTo>
                  <a:cubicBezTo>
                    <a:pt x="246" y="332"/>
                    <a:pt x="246" y="295"/>
                    <a:pt x="258" y="283"/>
                  </a:cubicBezTo>
                  <a:cubicBezTo>
                    <a:pt x="271" y="258"/>
                    <a:pt x="295" y="234"/>
                    <a:pt x="320" y="234"/>
                  </a:cubicBezTo>
                  <a:close/>
                  <a:moveTo>
                    <a:pt x="356" y="0"/>
                  </a:moveTo>
                  <a:cubicBezTo>
                    <a:pt x="328" y="0"/>
                    <a:pt x="299" y="5"/>
                    <a:pt x="271" y="13"/>
                  </a:cubicBezTo>
                  <a:cubicBezTo>
                    <a:pt x="185" y="25"/>
                    <a:pt x="111" y="74"/>
                    <a:pt x="62" y="160"/>
                  </a:cubicBezTo>
                  <a:cubicBezTo>
                    <a:pt x="25" y="234"/>
                    <a:pt x="1" y="319"/>
                    <a:pt x="25" y="405"/>
                  </a:cubicBezTo>
                  <a:cubicBezTo>
                    <a:pt x="50" y="491"/>
                    <a:pt x="99" y="565"/>
                    <a:pt x="172" y="614"/>
                  </a:cubicBezTo>
                  <a:cubicBezTo>
                    <a:pt x="222" y="651"/>
                    <a:pt x="283" y="663"/>
                    <a:pt x="344" y="663"/>
                  </a:cubicBezTo>
                  <a:cubicBezTo>
                    <a:pt x="369" y="663"/>
                    <a:pt x="393" y="663"/>
                    <a:pt x="418" y="651"/>
                  </a:cubicBezTo>
                  <a:cubicBezTo>
                    <a:pt x="602" y="614"/>
                    <a:pt x="712" y="430"/>
                    <a:pt x="675" y="258"/>
                  </a:cubicBezTo>
                  <a:cubicBezTo>
                    <a:pt x="651" y="172"/>
                    <a:pt x="602" y="99"/>
                    <a:pt x="528" y="50"/>
                  </a:cubicBezTo>
                  <a:cubicBezTo>
                    <a:pt x="471" y="17"/>
                    <a:pt x="414" y="0"/>
                    <a:pt x="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0"/>
            <p:cNvSpPr/>
            <p:nvPr/>
          </p:nvSpPr>
          <p:spPr>
            <a:xfrm>
              <a:off x="-1707497" y="1281684"/>
              <a:ext cx="20461" cy="20831"/>
            </a:xfrm>
            <a:custGeom>
              <a:avLst/>
              <a:gdLst/>
              <a:ahLst/>
              <a:cxnLst/>
              <a:rect l="l" t="t" r="r" b="b"/>
              <a:pathLst>
                <a:path w="664" h="676" extrusionOk="0">
                  <a:moveTo>
                    <a:pt x="332" y="234"/>
                  </a:moveTo>
                  <a:cubicBezTo>
                    <a:pt x="393" y="234"/>
                    <a:pt x="430" y="283"/>
                    <a:pt x="430" y="344"/>
                  </a:cubicBezTo>
                  <a:cubicBezTo>
                    <a:pt x="430" y="393"/>
                    <a:pt x="393" y="442"/>
                    <a:pt x="332" y="442"/>
                  </a:cubicBezTo>
                  <a:cubicBezTo>
                    <a:pt x="271" y="442"/>
                    <a:pt x="234" y="393"/>
                    <a:pt x="234" y="344"/>
                  </a:cubicBezTo>
                  <a:cubicBezTo>
                    <a:pt x="234" y="283"/>
                    <a:pt x="283" y="234"/>
                    <a:pt x="332" y="234"/>
                  </a:cubicBezTo>
                  <a:close/>
                  <a:moveTo>
                    <a:pt x="332" y="0"/>
                  </a:moveTo>
                  <a:cubicBezTo>
                    <a:pt x="148" y="0"/>
                    <a:pt x="1" y="148"/>
                    <a:pt x="1" y="332"/>
                  </a:cubicBezTo>
                  <a:cubicBezTo>
                    <a:pt x="1" y="516"/>
                    <a:pt x="148" y="675"/>
                    <a:pt x="332" y="675"/>
                  </a:cubicBezTo>
                  <a:cubicBezTo>
                    <a:pt x="516" y="675"/>
                    <a:pt x="663" y="516"/>
                    <a:pt x="663" y="332"/>
                  </a:cubicBezTo>
                  <a:cubicBezTo>
                    <a:pt x="663" y="148"/>
                    <a:pt x="516" y="0"/>
                    <a:pt x="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0"/>
            <p:cNvSpPr/>
            <p:nvPr/>
          </p:nvSpPr>
          <p:spPr>
            <a:xfrm>
              <a:off x="-1623557" y="1351018"/>
              <a:ext cx="22341" cy="20307"/>
            </a:xfrm>
            <a:custGeom>
              <a:avLst/>
              <a:gdLst/>
              <a:ahLst/>
              <a:cxnLst/>
              <a:rect l="l" t="t" r="r" b="b"/>
              <a:pathLst>
                <a:path w="725" h="659" extrusionOk="0">
                  <a:moveTo>
                    <a:pt x="356" y="229"/>
                  </a:moveTo>
                  <a:cubicBezTo>
                    <a:pt x="405" y="229"/>
                    <a:pt x="442" y="266"/>
                    <a:pt x="454" y="315"/>
                  </a:cubicBezTo>
                  <a:cubicBezTo>
                    <a:pt x="467" y="364"/>
                    <a:pt x="442" y="413"/>
                    <a:pt x="381" y="425"/>
                  </a:cubicBezTo>
                  <a:cubicBezTo>
                    <a:pt x="373" y="427"/>
                    <a:pt x="364" y="428"/>
                    <a:pt x="356" y="428"/>
                  </a:cubicBezTo>
                  <a:cubicBezTo>
                    <a:pt x="313" y="428"/>
                    <a:pt x="268" y="403"/>
                    <a:pt x="258" y="351"/>
                  </a:cubicBezTo>
                  <a:cubicBezTo>
                    <a:pt x="246" y="302"/>
                    <a:pt x="283" y="241"/>
                    <a:pt x="332" y="229"/>
                  </a:cubicBezTo>
                  <a:close/>
                  <a:moveTo>
                    <a:pt x="354" y="1"/>
                  </a:moveTo>
                  <a:cubicBezTo>
                    <a:pt x="330" y="1"/>
                    <a:pt x="307" y="3"/>
                    <a:pt x="283" y="8"/>
                  </a:cubicBezTo>
                  <a:cubicBezTo>
                    <a:pt x="111" y="45"/>
                    <a:pt x="0" y="229"/>
                    <a:pt x="37" y="400"/>
                  </a:cubicBezTo>
                  <a:cubicBezTo>
                    <a:pt x="74" y="560"/>
                    <a:pt x="209" y="658"/>
                    <a:pt x="356" y="658"/>
                  </a:cubicBezTo>
                  <a:lnTo>
                    <a:pt x="430" y="658"/>
                  </a:lnTo>
                  <a:cubicBezTo>
                    <a:pt x="614" y="609"/>
                    <a:pt x="724" y="437"/>
                    <a:pt x="688" y="253"/>
                  </a:cubicBezTo>
                  <a:cubicBezTo>
                    <a:pt x="645" y="104"/>
                    <a:pt x="509"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0"/>
            <p:cNvSpPr/>
            <p:nvPr/>
          </p:nvSpPr>
          <p:spPr>
            <a:xfrm>
              <a:off x="-1711657" y="1379213"/>
              <a:ext cx="20831" cy="20461"/>
            </a:xfrm>
            <a:custGeom>
              <a:avLst/>
              <a:gdLst/>
              <a:ahLst/>
              <a:cxnLst/>
              <a:rect l="l" t="t" r="r" b="b"/>
              <a:pathLst>
                <a:path w="676" h="664" extrusionOk="0">
                  <a:moveTo>
                    <a:pt x="344" y="234"/>
                  </a:moveTo>
                  <a:cubicBezTo>
                    <a:pt x="393" y="234"/>
                    <a:pt x="443" y="271"/>
                    <a:pt x="443" y="332"/>
                  </a:cubicBezTo>
                  <a:cubicBezTo>
                    <a:pt x="443" y="393"/>
                    <a:pt x="393" y="430"/>
                    <a:pt x="344" y="430"/>
                  </a:cubicBezTo>
                  <a:cubicBezTo>
                    <a:pt x="283" y="430"/>
                    <a:pt x="234" y="393"/>
                    <a:pt x="234" y="332"/>
                  </a:cubicBezTo>
                  <a:cubicBezTo>
                    <a:pt x="234" y="271"/>
                    <a:pt x="283" y="234"/>
                    <a:pt x="344" y="234"/>
                  </a:cubicBezTo>
                  <a:close/>
                  <a:moveTo>
                    <a:pt x="344" y="1"/>
                  </a:moveTo>
                  <a:cubicBezTo>
                    <a:pt x="160" y="1"/>
                    <a:pt x="1" y="148"/>
                    <a:pt x="1" y="332"/>
                  </a:cubicBezTo>
                  <a:cubicBezTo>
                    <a:pt x="1" y="516"/>
                    <a:pt x="160" y="663"/>
                    <a:pt x="344" y="663"/>
                  </a:cubicBezTo>
                  <a:cubicBezTo>
                    <a:pt x="528" y="663"/>
                    <a:pt x="676" y="516"/>
                    <a:pt x="676" y="332"/>
                  </a:cubicBezTo>
                  <a:cubicBezTo>
                    <a:pt x="676" y="148"/>
                    <a:pt x="528"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0"/>
            <p:cNvSpPr/>
            <p:nvPr/>
          </p:nvSpPr>
          <p:spPr>
            <a:xfrm>
              <a:off x="-1527907" y="1333484"/>
              <a:ext cx="20430" cy="20430"/>
            </a:xfrm>
            <a:custGeom>
              <a:avLst/>
              <a:gdLst/>
              <a:ahLst/>
              <a:cxnLst/>
              <a:rect l="l" t="t" r="r" b="b"/>
              <a:pathLst>
                <a:path w="663" h="663" extrusionOk="0">
                  <a:moveTo>
                    <a:pt x="332" y="233"/>
                  </a:moveTo>
                  <a:cubicBezTo>
                    <a:pt x="393" y="233"/>
                    <a:pt x="430" y="270"/>
                    <a:pt x="430" y="331"/>
                  </a:cubicBezTo>
                  <a:cubicBezTo>
                    <a:pt x="430" y="381"/>
                    <a:pt x="393" y="430"/>
                    <a:pt x="332" y="430"/>
                  </a:cubicBezTo>
                  <a:cubicBezTo>
                    <a:pt x="283" y="430"/>
                    <a:pt x="234" y="381"/>
                    <a:pt x="234" y="331"/>
                  </a:cubicBezTo>
                  <a:cubicBezTo>
                    <a:pt x="234" y="270"/>
                    <a:pt x="283" y="233"/>
                    <a:pt x="332" y="233"/>
                  </a:cubicBezTo>
                  <a:close/>
                  <a:moveTo>
                    <a:pt x="332" y="0"/>
                  </a:moveTo>
                  <a:cubicBezTo>
                    <a:pt x="148" y="0"/>
                    <a:pt x="0" y="147"/>
                    <a:pt x="0" y="331"/>
                  </a:cubicBezTo>
                  <a:cubicBezTo>
                    <a:pt x="0" y="516"/>
                    <a:pt x="148" y="663"/>
                    <a:pt x="332" y="663"/>
                  </a:cubicBezTo>
                  <a:cubicBezTo>
                    <a:pt x="516" y="663"/>
                    <a:pt x="663" y="516"/>
                    <a:pt x="663" y="331"/>
                  </a:cubicBezTo>
                  <a:cubicBezTo>
                    <a:pt x="663" y="147"/>
                    <a:pt x="516" y="0"/>
                    <a:pt x="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7" name="Google Shape;2077;p40"/>
          <p:cNvSpPr/>
          <p:nvPr/>
        </p:nvSpPr>
        <p:spPr>
          <a:xfrm rot="5400000">
            <a:off x="7671600" y="3671100"/>
            <a:ext cx="1028700" cy="1916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0"/>
          <p:cNvSpPr/>
          <p:nvPr/>
        </p:nvSpPr>
        <p:spPr>
          <a:xfrm>
            <a:off x="-12" y="4110000"/>
            <a:ext cx="1028700" cy="1038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9" name="Google Shape;2079;p40"/>
          <p:cNvGrpSpPr/>
          <p:nvPr/>
        </p:nvGrpSpPr>
        <p:grpSpPr>
          <a:xfrm>
            <a:off x="100021" y="4335323"/>
            <a:ext cx="828648" cy="639770"/>
            <a:chOff x="967603" y="2451194"/>
            <a:chExt cx="505890" cy="390580"/>
          </a:xfrm>
        </p:grpSpPr>
        <p:sp>
          <p:nvSpPr>
            <p:cNvPr id="2080" name="Google Shape;2080;p40"/>
            <p:cNvSpPr/>
            <p:nvPr/>
          </p:nvSpPr>
          <p:spPr>
            <a:xfrm>
              <a:off x="967603" y="2453844"/>
              <a:ext cx="505890" cy="387930"/>
            </a:xfrm>
            <a:custGeom>
              <a:avLst/>
              <a:gdLst/>
              <a:ahLst/>
              <a:cxnLst/>
              <a:rect l="l" t="t" r="r" b="b"/>
              <a:pathLst>
                <a:path w="16417" h="12589" extrusionOk="0">
                  <a:moveTo>
                    <a:pt x="11840" y="1"/>
                  </a:moveTo>
                  <a:lnTo>
                    <a:pt x="11840" y="13"/>
                  </a:lnTo>
                  <a:lnTo>
                    <a:pt x="5301" y="13"/>
                  </a:lnTo>
                  <a:cubicBezTo>
                    <a:pt x="5178" y="13"/>
                    <a:pt x="5068" y="13"/>
                    <a:pt x="4945" y="25"/>
                  </a:cubicBezTo>
                  <a:cubicBezTo>
                    <a:pt x="1424" y="25"/>
                    <a:pt x="1" y="2663"/>
                    <a:pt x="1" y="5374"/>
                  </a:cubicBezTo>
                  <a:cubicBezTo>
                    <a:pt x="1" y="7902"/>
                    <a:pt x="2148" y="10245"/>
                    <a:pt x="5117" y="10245"/>
                  </a:cubicBezTo>
                  <a:lnTo>
                    <a:pt x="9607" y="10245"/>
                  </a:lnTo>
                  <a:cubicBezTo>
                    <a:pt x="9975" y="11006"/>
                    <a:pt x="11779" y="12588"/>
                    <a:pt x="14281" y="12588"/>
                  </a:cubicBezTo>
                  <a:lnTo>
                    <a:pt x="14294" y="11582"/>
                  </a:lnTo>
                  <a:cubicBezTo>
                    <a:pt x="14294" y="11582"/>
                    <a:pt x="13238" y="10920"/>
                    <a:pt x="13177" y="8969"/>
                  </a:cubicBezTo>
                  <a:cubicBezTo>
                    <a:pt x="15054" y="8392"/>
                    <a:pt x="16416" y="6650"/>
                    <a:pt x="16416" y="4589"/>
                  </a:cubicBezTo>
                  <a:cubicBezTo>
                    <a:pt x="16416" y="2062"/>
                    <a:pt x="14367" y="1"/>
                    <a:pt x="118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0"/>
            <p:cNvSpPr/>
            <p:nvPr/>
          </p:nvSpPr>
          <p:spPr>
            <a:xfrm>
              <a:off x="1167993" y="2552166"/>
              <a:ext cx="186030" cy="95403"/>
            </a:xfrm>
            <a:custGeom>
              <a:avLst/>
              <a:gdLst/>
              <a:ahLst/>
              <a:cxnLst/>
              <a:rect l="l" t="t" r="r" b="b"/>
              <a:pathLst>
                <a:path w="6037" h="3096" extrusionOk="0">
                  <a:moveTo>
                    <a:pt x="5104" y="1286"/>
                  </a:moveTo>
                  <a:cubicBezTo>
                    <a:pt x="5337" y="1298"/>
                    <a:pt x="5447" y="1543"/>
                    <a:pt x="5435" y="1752"/>
                  </a:cubicBezTo>
                  <a:cubicBezTo>
                    <a:pt x="5433" y="1794"/>
                    <a:pt x="5427" y="1836"/>
                    <a:pt x="5418" y="1877"/>
                  </a:cubicBezTo>
                  <a:lnTo>
                    <a:pt x="5418" y="1877"/>
                  </a:lnTo>
                  <a:cubicBezTo>
                    <a:pt x="5336" y="1935"/>
                    <a:pt x="5242" y="1975"/>
                    <a:pt x="5141" y="1985"/>
                  </a:cubicBezTo>
                  <a:cubicBezTo>
                    <a:pt x="5134" y="1985"/>
                    <a:pt x="5126" y="1986"/>
                    <a:pt x="5120" y="1986"/>
                  </a:cubicBezTo>
                  <a:cubicBezTo>
                    <a:pt x="4920" y="1986"/>
                    <a:pt x="4748" y="1819"/>
                    <a:pt x="4736" y="1617"/>
                  </a:cubicBezTo>
                  <a:cubicBezTo>
                    <a:pt x="4736" y="1421"/>
                    <a:pt x="4920" y="1286"/>
                    <a:pt x="5104" y="1286"/>
                  </a:cubicBezTo>
                  <a:close/>
                  <a:moveTo>
                    <a:pt x="3657" y="316"/>
                  </a:moveTo>
                  <a:cubicBezTo>
                    <a:pt x="3673" y="316"/>
                    <a:pt x="3681" y="331"/>
                    <a:pt x="3681" y="366"/>
                  </a:cubicBezTo>
                  <a:cubicBezTo>
                    <a:pt x="3705" y="525"/>
                    <a:pt x="3632" y="721"/>
                    <a:pt x="3582" y="881"/>
                  </a:cubicBezTo>
                  <a:cubicBezTo>
                    <a:pt x="3484" y="1212"/>
                    <a:pt x="3349" y="1519"/>
                    <a:pt x="3165" y="1813"/>
                  </a:cubicBezTo>
                  <a:cubicBezTo>
                    <a:pt x="3095" y="1932"/>
                    <a:pt x="3017" y="2047"/>
                    <a:pt x="2932" y="2154"/>
                  </a:cubicBezTo>
                  <a:lnTo>
                    <a:pt x="2932" y="2154"/>
                  </a:lnTo>
                  <a:cubicBezTo>
                    <a:pt x="2948" y="1919"/>
                    <a:pt x="3024" y="1680"/>
                    <a:pt x="3092" y="1458"/>
                  </a:cubicBezTo>
                  <a:cubicBezTo>
                    <a:pt x="3178" y="1175"/>
                    <a:pt x="3263" y="869"/>
                    <a:pt x="3398" y="599"/>
                  </a:cubicBezTo>
                  <a:cubicBezTo>
                    <a:pt x="3435" y="537"/>
                    <a:pt x="3472" y="476"/>
                    <a:pt x="3521" y="427"/>
                  </a:cubicBezTo>
                  <a:cubicBezTo>
                    <a:pt x="3546" y="402"/>
                    <a:pt x="3570" y="353"/>
                    <a:pt x="3607" y="341"/>
                  </a:cubicBezTo>
                  <a:cubicBezTo>
                    <a:pt x="3628" y="325"/>
                    <a:pt x="3645" y="316"/>
                    <a:pt x="3657" y="316"/>
                  </a:cubicBezTo>
                  <a:close/>
                  <a:moveTo>
                    <a:pt x="1021" y="1428"/>
                  </a:moveTo>
                  <a:cubicBezTo>
                    <a:pt x="1091" y="1428"/>
                    <a:pt x="1150" y="1480"/>
                    <a:pt x="1166" y="1580"/>
                  </a:cubicBezTo>
                  <a:cubicBezTo>
                    <a:pt x="1178" y="1727"/>
                    <a:pt x="1055" y="1875"/>
                    <a:pt x="945" y="1973"/>
                  </a:cubicBezTo>
                  <a:cubicBezTo>
                    <a:pt x="845" y="2061"/>
                    <a:pt x="726" y="2120"/>
                    <a:pt x="604" y="2167"/>
                  </a:cubicBezTo>
                  <a:lnTo>
                    <a:pt x="604" y="2167"/>
                  </a:lnTo>
                  <a:cubicBezTo>
                    <a:pt x="617" y="2073"/>
                    <a:pt x="640" y="1983"/>
                    <a:pt x="662" y="1911"/>
                  </a:cubicBezTo>
                  <a:cubicBezTo>
                    <a:pt x="712" y="1764"/>
                    <a:pt x="773" y="1592"/>
                    <a:pt x="896" y="1482"/>
                  </a:cubicBezTo>
                  <a:cubicBezTo>
                    <a:pt x="936" y="1446"/>
                    <a:pt x="981" y="1428"/>
                    <a:pt x="1021" y="1428"/>
                  </a:cubicBezTo>
                  <a:close/>
                  <a:moveTo>
                    <a:pt x="2560" y="183"/>
                  </a:moveTo>
                  <a:cubicBezTo>
                    <a:pt x="2562" y="184"/>
                    <a:pt x="2563" y="185"/>
                    <a:pt x="2565" y="185"/>
                  </a:cubicBezTo>
                  <a:lnTo>
                    <a:pt x="2565" y="185"/>
                  </a:lnTo>
                  <a:cubicBezTo>
                    <a:pt x="2565" y="185"/>
                    <a:pt x="2565" y="185"/>
                    <a:pt x="2565" y="185"/>
                  </a:cubicBezTo>
                  <a:cubicBezTo>
                    <a:pt x="2567" y="185"/>
                    <a:pt x="2570" y="187"/>
                    <a:pt x="2576" y="194"/>
                  </a:cubicBezTo>
                  <a:cubicBezTo>
                    <a:pt x="2574" y="191"/>
                    <a:pt x="2573" y="190"/>
                    <a:pt x="2572" y="190"/>
                  </a:cubicBezTo>
                  <a:lnTo>
                    <a:pt x="2572" y="190"/>
                  </a:lnTo>
                  <a:cubicBezTo>
                    <a:pt x="2569" y="190"/>
                    <a:pt x="2579" y="208"/>
                    <a:pt x="2589" y="218"/>
                  </a:cubicBezTo>
                  <a:cubicBezTo>
                    <a:pt x="2576" y="218"/>
                    <a:pt x="2589" y="255"/>
                    <a:pt x="2601" y="267"/>
                  </a:cubicBezTo>
                  <a:cubicBezTo>
                    <a:pt x="2601" y="304"/>
                    <a:pt x="2601" y="366"/>
                    <a:pt x="2601" y="415"/>
                  </a:cubicBezTo>
                  <a:cubicBezTo>
                    <a:pt x="2589" y="599"/>
                    <a:pt x="2540" y="770"/>
                    <a:pt x="2491" y="942"/>
                  </a:cubicBezTo>
                  <a:cubicBezTo>
                    <a:pt x="2353" y="1373"/>
                    <a:pt x="2182" y="1824"/>
                    <a:pt x="1904" y="2188"/>
                  </a:cubicBezTo>
                  <a:lnTo>
                    <a:pt x="1904" y="2188"/>
                  </a:lnTo>
                  <a:cubicBezTo>
                    <a:pt x="1919" y="1925"/>
                    <a:pt x="1997" y="1656"/>
                    <a:pt x="2061" y="1408"/>
                  </a:cubicBezTo>
                  <a:cubicBezTo>
                    <a:pt x="2147" y="1053"/>
                    <a:pt x="2257" y="697"/>
                    <a:pt x="2405" y="366"/>
                  </a:cubicBezTo>
                  <a:cubicBezTo>
                    <a:pt x="2429" y="317"/>
                    <a:pt x="2454" y="267"/>
                    <a:pt x="2491" y="218"/>
                  </a:cubicBezTo>
                  <a:cubicBezTo>
                    <a:pt x="2513" y="207"/>
                    <a:pt x="2525" y="196"/>
                    <a:pt x="2555" y="185"/>
                  </a:cubicBezTo>
                  <a:lnTo>
                    <a:pt x="2555" y="185"/>
                  </a:lnTo>
                  <a:cubicBezTo>
                    <a:pt x="2560" y="189"/>
                    <a:pt x="2562" y="190"/>
                    <a:pt x="2563" y="190"/>
                  </a:cubicBezTo>
                  <a:cubicBezTo>
                    <a:pt x="2564" y="190"/>
                    <a:pt x="2564" y="188"/>
                    <a:pt x="2564" y="187"/>
                  </a:cubicBezTo>
                  <a:lnTo>
                    <a:pt x="2564" y="187"/>
                  </a:lnTo>
                  <a:cubicBezTo>
                    <a:pt x="2565" y="187"/>
                    <a:pt x="2565" y="187"/>
                    <a:pt x="2565" y="187"/>
                  </a:cubicBezTo>
                  <a:cubicBezTo>
                    <a:pt x="2567" y="187"/>
                    <a:pt x="2566" y="186"/>
                    <a:pt x="2565" y="185"/>
                  </a:cubicBezTo>
                  <a:lnTo>
                    <a:pt x="2565" y="185"/>
                  </a:lnTo>
                  <a:cubicBezTo>
                    <a:pt x="2564" y="186"/>
                    <a:pt x="2564" y="186"/>
                    <a:pt x="2564" y="187"/>
                  </a:cubicBezTo>
                  <a:lnTo>
                    <a:pt x="2564" y="187"/>
                  </a:lnTo>
                  <a:cubicBezTo>
                    <a:pt x="2563" y="186"/>
                    <a:pt x="2560" y="186"/>
                    <a:pt x="2557" y="184"/>
                  </a:cubicBezTo>
                  <a:lnTo>
                    <a:pt x="2557" y="184"/>
                  </a:lnTo>
                  <a:cubicBezTo>
                    <a:pt x="2558" y="184"/>
                    <a:pt x="2559" y="183"/>
                    <a:pt x="2560" y="183"/>
                  </a:cubicBezTo>
                  <a:close/>
                  <a:moveTo>
                    <a:pt x="4550" y="1597"/>
                  </a:moveTo>
                  <a:cubicBezTo>
                    <a:pt x="4548" y="1819"/>
                    <a:pt x="4684" y="2038"/>
                    <a:pt x="4883" y="2132"/>
                  </a:cubicBezTo>
                  <a:cubicBezTo>
                    <a:pt x="4954" y="2161"/>
                    <a:pt x="5027" y="2174"/>
                    <a:pt x="5099" y="2174"/>
                  </a:cubicBezTo>
                  <a:cubicBezTo>
                    <a:pt x="5176" y="2174"/>
                    <a:pt x="5252" y="2159"/>
                    <a:pt x="5325" y="2133"/>
                  </a:cubicBezTo>
                  <a:lnTo>
                    <a:pt x="5325" y="2133"/>
                  </a:lnTo>
                  <a:cubicBezTo>
                    <a:pt x="5266" y="2253"/>
                    <a:pt x="5189" y="2366"/>
                    <a:pt x="5116" y="2464"/>
                  </a:cubicBezTo>
                  <a:cubicBezTo>
                    <a:pt x="4981" y="2648"/>
                    <a:pt x="4809" y="2819"/>
                    <a:pt x="4588" y="2881"/>
                  </a:cubicBezTo>
                  <a:cubicBezTo>
                    <a:pt x="4540" y="2894"/>
                    <a:pt x="4490" y="2901"/>
                    <a:pt x="4441" y="2901"/>
                  </a:cubicBezTo>
                  <a:cubicBezTo>
                    <a:pt x="4266" y="2901"/>
                    <a:pt x="4102" y="2812"/>
                    <a:pt x="4073" y="2611"/>
                  </a:cubicBezTo>
                  <a:cubicBezTo>
                    <a:pt x="4029" y="2231"/>
                    <a:pt x="4258" y="1864"/>
                    <a:pt x="4550" y="1597"/>
                  </a:cubicBezTo>
                  <a:close/>
                  <a:moveTo>
                    <a:pt x="2548" y="1"/>
                  </a:moveTo>
                  <a:cubicBezTo>
                    <a:pt x="2323" y="1"/>
                    <a:pt x="2214" y="344"/>
                    <a:pt x="2147" y="513"/>
                  </a:cubicBezTo>
                  <a:cubicBezTo>
                    <a:pt x="1988" y="918"/>
                    <a:pt x="1865" y="1347"/>
                    <a:pt x="1779" y="1776"/>
                  </a:cubicBezTo>
                  <a:cubicBezTo>
                    <a:pt x="1746" y="1941"/>
                    <a:pt x="1695" y="2188"/>
                    <a:pt x="1713" y="2407"/>
                  </a:cubicBezTo>
                  <a:lnTo>
                    <a:pt x="1713" y="2407"/>
                  </a:lnTo>
                  <a:cubicBezTo>
                    <a:pt x="1671" y="2448"/>
                    <a:pt x="1628" y="2488"/>
                    <a:pt x="1583" y="2525"/>
                  </a:cubicBezTo>
                  <a:cubicBezTo>
                    <a:pt x="1429" y="2642"/>
                    <a:pt x="1204" y="2786"/>
                    <a:pt x="992" y="2786"/>
                  </a:cubicBezTo>
                  <a:cubicBezTo>
                    <a:pt x="916" y="2786"/>
                    <a:pt x="841" y="2767"/>
                    <a:pt x="773" y="2721"/>
                  </a:cubicBezTo>
                  <a:cubicBezTo>
                    <a:pt x="653" y="2647"/>
                    <a:pt x="605" y="2516"/>
                    <a:pt x="595" y="2374"/>
                  </a:cubicBezTo>
                  <a:lnTo>
                    <a:pt x="595" y="2374"/>
                  </a:lnTo>
                  <a:cubicBezTo>
                    <a:pt x="789" y="2319"/>
                    <a:pt x="971" y="2217"/>
                    <a:pt x="1116" y="2071"/>
                  </a:cubicBezTo>
                  <a:cubicBezTo>
                    <a:pt x="1251" y="1948"/>
                    <a:pt x="1362" y="1789"/>
                    <a:pt x="1362" y="1605"/>
                  </a:cubicBezTo>
                  <a:cubicBezTo>
                    <a:pt x="1362" y="1458"/>
                    <a:pt x="1264" y="1298"/>
                    <a:pt x="1116" y="1249"/>
                  </a:cubicBezTo>
                  <a:cubicBezTo>
                    <a:pt x="1082" y="1239"/>
                    <a:pt x="1049" y="1234"/>
                    <a:pt x="1017" y="1234"/>
                  </a:cubicBezTo>
                  <a:cubicBezTo>
                    <a:pt x="699" y="1234"/>
                    <a:pt x="521" y="1704"/>
                    <a:pt x="454" y="1961"/>
                  </a:cubicBezTo>
                  <a:cubicBezTo>
                    <a:pt x="435" y="2041"/>
                    <a:pt x="420" y="2129"/>
                    <a:pt x="413" y="2219"/>
                  </a:cubicBezTo>
                  <a:lnTo>
                    <a:pt x="413" y="2219"/>
                  </a:lnTo>
                  <a:cubicBezTo>
                    <a:pt x="368" y="2227"/>
                    <a:pt x="322" y="2230"/>
                    <a:pt x="275" y="2230"/>
                  </a:cubicBezTo>
                  <a:cubicBezTo>
                    <a:pt x="226" y="2230"/>
                    <a:pt x="176" y="2226"/>
                    <a:pt x="123" y="2218"/>
                  </a:cubicBezTo>
                  <a:cubicBezTo>
                    <a:pt x="119" y="2218"/>
                    <a:pt x="115" y="2218"/>
                    <a:pt x="112" y="2218"/>
                  </a:cubicBezTo>
                  <a:cubicBezTo>
                    <a:pt x="0" y="2218"/>
                    <a:pt x="4" y="2403"/>
                    <a:pt x="123" y="2414"/>
                  </a:cubicBezTo>
                  <a:lnTo>
                    <a:pt x="135" y="2414"/>
                  </a:lnTo>
                  <a:cubicBezTo>
                    <a:pt x="176" y="2419"/>
                    <a:pt x="218" y="2421"/>
                    <a:pt x="260" y="2421"/>
                  </a:cubicBezTo>
                  <a:cubicBezTo>
                    <a:pt x="311" y="2421"/>
                    <a:pt x="363" y="2418"/>
                    <a:pt x="415" y="2411"/>
                  </a:cubicBezTo>
                  <a:lnTo>
                    <a:pt x="415" y="2411"/>
                  </a:lnTo>
                  <a:cubicBezTo>
                    <a:pt x="432" y="2603"/>
                    <a:pt x="504" y="2784"/>
                    <a:pt x="675" y="2893"/>
                  </a:cubicBezTo>
                  <a:cubicBezTo>
                    <a:pt x="771" y="2952"/>
                    <a:pt x="874" y="2977"/>
                    <a:pt x="979" y="2977"/>
                  </a:cubicBezTo>
                  <a:cubicBezTo>
                    <a:pt x="1224" y="2977"/>
                    <a:pt x="1476" y="2843"/>
                    <a:pt x="1656" y="2697"/>
                  </a:cubicBezTo>
                  <a:cubicBezTo>
                    <a:pt x="1691" y="2670"/>
                    <a:pt x="1724" y="2644"/>
                    <a:pt x="1757" y="2616"/>
                  </a:cubicBezTo>
                  <a:lnTo>
                    <a:pt x="1757" y="2616"/>
                  </a:lnTo>
                  <a:cubicBezTo>
                    <a:pt x="1795" y="2714"/>
                    <a:pt x="1860" y="2796"/>
                    <a:pt x="1963" y="2844"/>
                  </a:cubicBezTo>
                  <a:cubicBezTo>
                    <a:pt x="2030" y="2877"/>
                    <a:pt x="2099" y="2892"/>
                    <a:pt x="2169" y="2892"/>
                  </a:cubicBezTo>
                  <a:cubicBezTo>
                    <a:pt x="2392" y="2892"/>
                    <a:pt x="2619" y="2742"/>
                    <a:pt x="2789" y="2590"/>
                  </a:cubicBezTo>
                  <a:lnTo>
                    <a:pt x="2789" y="2590"/>
                  </a:lnTo>
                  <a:cubicBezTo>
                    <a:pt x="2799" y="2614"/>
                    <a:pt x="2809" y="2637"/>
                    <a:pt x="2822" y="2660"/>
                  </a:cubicBezTo>
                  <a:cubicBezTo>
                    <a:pt x="2902" y="2798"/>
                    <a:pt x="3058" y="2882"/>
                    <a:pt x="3219" y="2882"/>
                  </a:cubicBezTo>
                  <a:cubicBezTo>
                    <a:pt x="3229" y="2882"/>
                    <a:pt x="3240" y="2881"/>
                    <a:pt x="3251" y="2881"/>
                  </a:cubicBezTo>
                  <a:cubicBezTo>
                    <a:pt x="3435" y="2868"/>
                    <a:pt x="3595" y="2733"/>
                    <a:pt x="3730" y="2623"/>
                  </a:cubicBezTo>
                  <a:cubicBezTo>
                    <a:pt x="3781" y="2576"/>
                    <a:pt x="3831" y="2526"/>
                    <a:pt x="3878" y="2474"/>
                  </a:cubicBezTo>
                  <a:lnTo>
                    <a:pt x="3878" y="2474"/>
                  </a:lnTo>
                  <a:cubicBezTo>
                    <a:pt x="3875" y="2539"/>
                    <a:pt x="3879" y="2605"/>
                    <a:pt x="3889" y="2672"/>
                  </a:cubicBezTo>
                  <a:cubicBezTo>
                    <a:pt x="3944" y="2957"/>
                    <a:pt x="4185" y="3095"/>
                    <a:pt x="4454" y="3095"/>
                  </a:cubicBezTo>
                  <a:cubicBezTo>
                    <a:pt x="4486" y="3095"/>
                    <a:pt x="4519" y="3093"/>
                    <a:pt x="4552" y="3089"/>
                  </a:cubicBezTo>
                  <a:cubicBezTo>
                    <a:pt x="4834" y="3040"/>
                    <a:pt x="5079" y="2832"/>
                    <a:pt x="5251" y="2611"/>
                  </a:cubicBezTo>
                  <a:cubicBezTo>
                    <a:pt x="5390" y="2428"/>
                    <a:pt x="5523" y="2208"/>
                    <a:pt x="5589" y="1978"/>
                  </a:cubicBezTo>
                  <a:lnTo>
                    <a:pt x="5589" y="1978"/>
                  </a:lnTo>
                  <a:cubicBezTo>
                    <a:pt x="5656" y="1922"/>
                    <a:pt x="5716" y="1857"/>
                    <a:pt x="5766" y="1789"/>
                  </a:cubicBezTo>
                  <a:cubicBezTo>
                    <a:pt x="5975" y="1519"/>
                    <a:pt x="6036" y="1151"/>
                    <a:pt x="5950" y="807"/>
                  </a:cubicBezTo>
                  <a:cubicBezTo>
                    <a:pt x="5936" y="765"/>
                    <a:pt x="5900" y="746"/>
                    <a:pt x="5863" y="746"/>
                  </a:cubicBezTo>
                  <a:cubicBezTo>
                    <a:pt x="5804" y="746"/>
                    <a:pt x="5744" y="793"/>
                    <a:pt x="5766" y="869"/>
                  </a:cubicBezTo>
                  <a:cubicBezTo>
                    <a:pt x="5828" y="1089"/>
                    <a:pt x="5803" y="1335"/>
                    <a:pt x="5693" y="1556"/>
                  </a:cubicBezTo>
                  <a:cubicBezTo>
                    <a:pt x="5674" y="1591"/>
                    <a:pt x="5653" y="1626"/>
                    <a:pt x="5629" y="1660"/>
                  </a:cubicBezTo>
                  <a:lnTo>
                    <a:pt x="5629" y="1660"/>
                  </a:lnTo>
                  <a:cubicBezTo>
                    <a:pt x="5606" y="1388"/>
                    <a:pt x="5437" y="1125"/>
                    <a:pt x="5153" y="1102"/>
                  </a:cubicBezTo>
                  <a:cubicBezTo>
                    <a:pt x="5134" y="1100"/>
                    <a:pt x="5116" y="1099"/>
                    <a:pt x="5097" y="1099"/>
                  </a:cubicBezTo>
                  <a:cubicBezTo>
                    <a:pt x="4990" y="1099"/>
                    <a:pt x="4884" y="1128"/>
                    <a:pt x="4795" y="1182"/>
                  </a:cubicBezTo>
                  <a:lnTo>
                    <a:pt x="4795" y="1182"/>
                  </a:lnTo>
                  <a:cubicBezTo>
                    <a:pt x="4531" y="1318"/>
                    <a:pt x="4303" y="1535"/>
                    <a:pt x="4135" y="1764"/>
                  </a:cubicBezTo>
                  <a:cubicBezTo>
                    <a:pt x="4036" y="1899"/>
                    <a:pt x="3963" y="2034"/>
                    <a:pt x="3877" y="2157"/>
                  </a:cubicBezTo>
                  <a:cubicBezTo>
                    <a:pt x="3779" y="2304"/>
                    <a:pt x="3668" y="2427"/>
                    <a:pt x="3533" y="2537"/>
                  </a:cubicBezTo>
                  <a:cubicBezTo>
                    <a:pt x="3447" y="2614"/>
                    <a:pt x="3330" y="2691"/>
                    <a:pt x="3213" y="2691"/>
                  </a:cubicBezTo>
                  <a:cubicBezTo>
                    <a:pt x="3180" y="2691"/>
                    <a:pt x="3148" y="2685"/>
                    <a:pt x="3116" y="2672"/>
                  </a:cubicBezTo>
                  <a:cubicBezTo>
                    <a:pt x="3017" y="2627"/>
                    <a:pt x="2964" y="2535"/>
                    <a:pt x="2943" y="2440"/>
                  </a:cubicBezTo>
                  <a:lnTo>
                    <a:pt x="2943" y="2440"/>
                  </a:lnTo>
                  <a:cubicBezTo>
                    <a:pt x="3191" y="2181"/>
                    <a:pt x="3388" y="1857"/>
                    <a:pt x="3533" y="1543"/>
                  </a:cubicBezTo>
                  <a:cubicBezTo>
                    <a:pt x="3632" y="1359"/>
                    <a:pt x="3705" y="1163"/>
                    <a:pt x="3766" y="967"/>
                  </a:cubicBezTo>
                  <a:cubicBezTo>
                    <a:pt x="3816" y="770"/>
                    <a:pt x="3889" y="550"/>
                    <a:pt x="3877" y="341"/>
                  </a:cubicBezTo>
                  <a:cubicBezTo>
                    <a:pt x="3859" y="213"/>
                    <a:pt x="3765" y="125"/>
                    <a:pt x="3657" y="125"/>
                  </a:cubicBezTo>
                  <a:cubicBezTo>
                    <a:pt x="3621" y="125"/>
                    <a:pt x="3583" y="135"/>
                    <a:pt x="3546" y="157"/>
                  </a:cubicBezTo>
                  <a:cubicBezTo>
                    <a:pt x="3386" y="243"/>
                    <a:pt x="3276" y="427"/>
                    <a:pt x="3202" y="574"/>
                  </a:cubicBezTo>
                  <a:cubicBezTo>
                    <a:pt x="3128" y="734"/>
                    <a:pt x="3067" y="905"/>
                    <a:pt x="3018" y="1077"/>
                  </a:cubicBezTo>
                  <a:cubicBezTo>
                    <a:pt x="2957" y="1273"/>
                    <a:pt x="2883" y="1458"/>
                    <a:pt x="2834" y="1654"/>
                  </a:cubicBezTo>
                  <a:cubicBezTo>
                    <a:pt x="2783" y="1868"/>
                    <a:pt x="2719" y="2129"/>
                    <a:pt x="2740" y="2368"/>
                  </a:cubicBezTo>
                  <a:lnTo>
                    <a:pt x="2740" y="2368"/>
                  </a:lnTo>
                  <a:cubicBezTo>
                    <a:pt x="2684" y="2423"/>
                    <a:pt x="2626" y="2476"/>
                    <a:pt x="2564" y="2525"/>
                  </a:cubicBezTo>
                  <a:cubicBezTo>
                    <a:pt x="2452" y="2604"/>
                    <a:pt x="2289" y="2687"/>
                    <a:pt x="2154" y="2687"/>
                  </a:cubicBezTo>
                  <a:cubicBezTo>
                    <a:pt x="2042" y="2687"/>
                    <a:pt x="1948" y="2630"/>
                    <a:pt x="1916" y="2466"/>
                  </a:cubicBezTo>
                  <a:lnTo>
                    <a:pt x="1916" y="2466"/>
                  </a:lnTo>
                  <a:cubicBezTo>
                    <a:pt x="2098" y="2278"/>
                    <a:pt x="2245" y="2061"/>
                    <a:pt x="2356" y="1813"/>
                  </a:cubicBezTo>
                  <a:cubicBezTo>
                    <a:pt x="2503" y="1494"/>
                    <a:pt x="2638" y="1175"/>
                    <a:pt x="2724" y="832"/>
                  </a:cubicBezTo>
                  <a:cubicBezTo>
                    <a:pt x="2773" y="648"/>
                    <a:pt x="2822" y="439"/>
                    <a:pt x="2797" y="255"/>
                  </a:cubicBezTo>
                  <a:cubicBezTo>
                    <a:pt x="2773" y="145"/>
                    <a:pt x="2724" y="34"/>
                    <a:pt x="2613" y="10"/>
                  </a:cubicBezTo>
                  <a:cubicBezTo>
                    <a:pt x="2591" y="4"/>
                    <a:pt x="2569" y="1"/>
                    <a:pt x="2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0"/>
            <p:cNvSpPr/>
            <p:nvPr/>
          </p:nvSpPr>
          <p:spPr>
            <a:xfrm>
              <a:off x="1102943" y="2536266"/>
              <a:ext cx="90781" cy="112444"/>
            </a:xfrm>
            <a:custGeom>
              <a:avLst/>
              <a:gdLst/>
              <a:ahLst/>
              <a:cxnLst/>
              <a:rect l="l" t="t" r="r" b="b"/>
              <a:pathLst>
                <a:path w="2946" h="3649" extrusionOk="0">
                  <a:moveTo>
                    <a:pt x="1532" y="191"/>
                  </a:moveTo>
                  <a:cubicBezTo>
                    <a:pt x="1560" y="191"/>
                    <a:pt x="1587" y="209"/>
                    <a:pt x="1608" y="256"/>
                  </a:cubicBezTo>
                  <a:cubicBezTo>
                    <a:pt x="1669" y="379"/>
                    <a:pt x="1596" y="587"/>
                    <a:pt x="1534" y="710"/>
                  </a:cubicBezTo>
                  <a:cubicBezTo>
                    <a:pt x="1453" y="918"/>
                    <a:pt x="1311" y="1087"/>
                    <a:pt x="1133" y="1215"/>
                  </a:cubicBezTo>
                  <a:lnTo>
                    <a:pt x="1133" y="1215"/>
                  </a:lnTo>
                  <a:cubicBezTo>
                    <a:pt x="1196" y="972"/>
                    <a:pt x="1267" y="731"/>
                    <a:pt x="1350" y="489"/>
                  </a:cubicBezTo>
                  <a:cubicBezTo>
                    <a:pt x="1375" y="415"/>
                    <a:pt x="1387" y="342"/>
                    <a:pt x="1424" y="268"/>
                  </a:cubicBezTo>
                  <a:cubicBezTo>
                    <a:pt x="1452" y="226"/>
                    <a:pt x="1493" y="191"/>
                    <a:pt x="1532" y="191"/>
                  </a:cubicBezTo>
                  <a:close/>
                  <a:moveTo>
                    <a:pt x="2669" y="412"/>
                  </a:moveTo>
                  <a:cubicBezTo>
                    <a:pt x="2669" y="412"/>
                    <a:pt x="2669" y="415"/>
                    <a:pt x="2675" y="415"/>
                  </a:cubicBezTo>
                  <a:lnTo>
                    <a:pt x="2688" y="415"/>
                  </a:lnTo>
                  <a:cubicBezTo>
                    <a:pt x="2688" y="415"/>
                    <a:pt x="2700" y="415"/>
                    <a:pt x="2700" y="440"/>
                  </a:cubicBezTo>
                  <a:cubicBezTo>
                    <a:pt x="2773" y="587"/>
                    <a:pt x="2712" y="820"/>
                    <a:pt x="2675" y="967"/>
                  </a:cubicBezTo>
                  <a:cubicBezTo>
                    <a:pt x="2614" y="1225"/>
                    <a:pt x="2528" y="1520"/>
                    <a:pt x="2344" y="1716"/>
                  </a:cubicBezTo>
                  <a:cubicBezTo>
                    <a:pt x="2321" y="1741"/>
                    <a:pt x="2296" y="1764"/>
                    <a:pt x="2271" y="1783"/>
                  </a:cubicBezTo>
                  <a:lnTo>
                    <a:pt x="2271" y="1783"/>
                  </a:lnTo>
                  <a:cubicBezTo>
                    <a:pt x="2279" y="1744"/>
                    <a:pt x="2287" y="1705"/>
                    <a:pt x="2295" y="1667"/>
                  </a:cubicBezTo>
                  <a:cubicBezTo>
                    <a:pt x="2344" y="1421"/>
                    <a:pt x="2393" y="1164"/>
                    <a:pt x="2467" y="918"/>
                  </a:cubicBezTo>
                  <a:cubicBezTo>
                    <a:pt x="2504" y="771"/>
                    <a:pt x="2553" y="599"/>
                    <a:pt x="2626" y="464"/>
                  </a:cubicBezTo>
                  <a:cubicBezTo>
                    <a:pt x="2651" y="440"/>
                    <a:pt x="2651" y="440"/>
                    <a:pt x="2663" y="428"/>
                  </a:cubicBezTo>
                  <a:cubicBezTo>
                    <a:pt x="2669" y="415"/>
                    <a:pt x="2669" y="412"/>
                    <a:pt x="2669" y="412"/>
                  </a:cubicBezTo>
                  <a:close/>
                  <a:moveTo>
                    <a:pt x="722" y="2182"/>
                  </a:moveTo>
                  <a:cubicBezTo>
                    <a:pt x="661" y="2498"/>
                    <a:pt x="606" y="2818"/>
                    <a:pt x="553" y="3139"/>
                  </a:cubicBezTo>
                  <a:cubicBezTo>
                    <a:pt x="542" y="3206"/>
                    <a:pt x="500" y="3427"/>
                    <a:pt x="389" y="3427"/>
                  </a:cubicBezTo>
                  <a:cubicBezTo>
                    <a:pt x="379" y="3427"/>
                    <a:pt x="368" y="3425"/>
                    <a:pt x="357" y="3421"/>
                  </a:cubicBezTo>
                  <a:cubicBezTo>
                    <a:pt x="307" y="3409"/>
                    <a:pt x="295" y="3372"/>
                    <a:pt x="283" y="3311"/>
                  </a:cubicBezTo>
                  <a:cubicBezTo>
                    <a:pt x="258" y="3249"/>
                    <a:pt x="271" y="3176"/>
                    <a:pt x="271" y="3102"/>
                  </a:cubicBezTo>
                  <a:cubicBezTo>
                    <a:pt x="304" y="2778"/>
                    <a:pt x="470" y="2403"/>
                    <a:pt x="722" y="2182"/>
                  </a:cubicBezTo>
                  <a:close/>
                  <a:moveTo>
                    <a:pt x="1521" y="0"/>
                  </a:moveTo>
                  <a:cubicBezTo>
                    <a:pt x="1476" y="0"/>
                    <a:pt x="1430" y="11"/>
                    <a:pt x="1387" y="35"/>
                  </a:cubicBezTo>
                  <a:cubicBezTo>
                    <a:pt x="1264" y="109"/>
                    <a:pt x="1215" y="280"/>
                    <a:pt x="1166" y="415"/>
                  </a:cubicBezTo>
                  <a:cubicBezTo>
                    <a:pt x="1105" y="587"/>
                    <a:pt x="1056" y="759"/>
                    <a:pt x="1007" y="931"/>
                  </a:cubicBezTo>
                  <a:cubicBezTo>
                    <a:pt x="969" y="1070"/>
                    <a:pt x="933" y="1210"/>
                    <a:pt x="900" y="1350"/>
                  </a:cubicBezTo>
                  <a:lnTo>
                    <a:pt x="900" y="1350"/>
                  </a:lnTo>
                  <a:cubicBezTo>
                    <a:pt x="795" y="1396"/>
                    <a:pt x="668" y="1444"/>
                    <a:pt x="552" y="1444"/>
                  </a:cubicBezTo>
                  <a:cubicBezTo>
                    <a:pt x="523" y="1444"/>
                    <a:pt x="494" y="1441"/>
                    <a:pt x="467" y="1434"/>
                  </a:cubicBezTo>
                  <a:cubicBezTo>
                    <a:pt x="459" y="1432"/>
                    <a:pt x="452" y="1431"/>
                    <a:pt x="445" y="1431"/>
                  </a:cubicBezTo>
                  <a:cubicBezTo>
                    <a:pt x="339" y="1431"/>
                    <a:pt x="302" y="1595"/>
                    <a:pt x="406" y="1618"/>
                  </a:cubicBezTo>
                  <a:lnTo>
                    <a:pt x="406" y="1630"/>
                  </a:lnTo>
                  <a:cubicBezTo>
                    <a:pt x="447" y="1639"/>
                    <a:pt x="490" y="1643"/>
                    <a:pt x="534" y="1643"/>
                  </a:cubicBezTo>
                  <a:cubicBezTo>
                    <a:pt x="636" y="1643"/>
                    <a:pt x="743" y="1620"/>
                    <a:pt x="846" y="1585"/>
                  </a:cubicBezTo>
                  <a:lnTo>
                    <a:pt x="846" y="1585"/>
                  </a:lnTo>
                  <a:cubicBezTo>
                    <a:pt x="822" y="1690"/>
                    <a:pt x="799" y="1795"/>
                    <a:pt x="778" y="1900"/>
                  </a:cubicBezTo>
                  <a:lnTo>
                    <a:pt x="778" y="1900"/>
                  </a:lnTo>
                  <a:cubicBezTo>
                    <a:pt x="764" y="1908"/>
                    <a:pt x="750" y="1916"/>
                    <a:pt x="737" y="1924"/>
                  </a:cubicBezTo>
                  <a:cubicBezTo>
                    <a:pt x="430" y="2133"/>
                    <a:pt x="234" y="2501"/>
                    <a:pt x="136" y="2845"/>
                  </a:cubicBezTo>
                  <a:cubicBezTo>
                    <a:pt x="74" y="3090"/>
                    <a:pt x="1" y="3593"/>
                    <a:pt x="369" y="3618"/>
                  </a:cubicBezTo>
                  <a:cubicBezTo>
                    <a:pt x="375" y="3618"/>
                    <a:pt x="380" y="3618"/>
                    <a:pt x="386" y="3618"/>
                  </a:cubicBezTo>
                  <a:cubicBezTo>
                    <a:pt x="548" y="3618"/>
                    <a:pt x="653" y="3453"/>
                    <a:pt x="712" y="3323"/>
                  </a:cubicBezTo>
                  <a:cubicBezTo>
                    <a:pt x="737" y="3237"/>
                    <a:pt x="749" y="3139"/>
                    <a:pt x="761" y="3053"/>
                  </a:cubicBezTo>
                  <a:cubicBezTo>
                    <a:pt x="786" y="2881"/>
                    <a:pt x="823" y="2710"/>
                    <a:pt x="847" y="2538"/>
                  </a:cubicBezTo>
                  <a:cubicBezTo>
                    <a:pt x="880" y="2370"/>
                    <a:pt x="912" y="2204"/>
                    <a:pt x="946" y="2039"/>
                  </a:cubicBezTo>
                  <a:lnTo>
                    <a:pt x="946" y="2039"/>
                  </a:lnTo>
                  <a:cubicBezTo>
                    <a:pt x="998" y="2021"/>
                    <a:pt x="1052" y="2013"/>
                    <a:pt x="1109" y="2013"/>
                  </a:cubicBezTo>
                  <a:cubicBezTo>
                    <a:pt x="1168" y="2013"/>
                    <a:pt x="1232" y="2022"/>
                    <a:pt x="1301" y="2035"/>
                  </a:cubicBezTo>
                  <a:cubicBezTo>
                    <a:pt x="1480" y="2055"/>
                    <a:pt x="1659" y="2091"/>
                    <a:pt x="1831" y="2091"/>
                  </a:cubicBezTo>
                  <a:cubicBezTo>
                    <a:pt x="1871" y="2091"/>
                    <a:pt x="1912" y="2089"/>
                    <a:pt x="1951" y="2084"/>
                  </a:cubicBezTo>
                  <a:cubicBezTo>
                    <a:pt x="1972" y="2083"/>
                    <a:pt x="1991" y="2081"/>
                    <a:pt x="2011" y="2079"/>
                  </a:cubicBezTo>
                  <a:lnTo>
                    <a:pt x="2011" y="2079"/>
                  </a:lnTo>
                  <a:cubicBezTo>
                    <a:pt x="1953" y="2390"/>
                    <a:pt x="1901" y="2703"/>
                    <a:pt x="1853" y="3016"/>
                  </a:cubicBezTo>
                  <a:cubicBezTo>
                    <a:pt x="1817" y="3188"/>
                    <a:pt x="1792" y="3360"/>
                    <a:pt x="1767" y="3532"/>
                  </a:cubicBezTo>
                  <a:cubicBezTo>
                    <a:pt x="1752" y="3599"/>
                    <a:pt x="1815" y="3648"/>
                    <a:pt x="1872" y="3648"/>
                  </a:cubicBezTo>
                  <a:cubicBezTo>
                    <a:pt x="1908" y="3648"/>
                    <a:pt x="1942" y="3628"/>
                    <a:pt x="1951" y="3581"/>
                  </a:cubicBezTo>
                  <a:cubicBezTo>
                    <a:pt x="2031" y="3063"/>
                    <a:pt x="2119" y="2545"/>
                    <a:pt x="2221" y="2027"/>
                  </a:cubicBezTo>
                  <a:lnTo>
                    <a:pt x="2221" y="2027"/>
                  </a:lnTo>
                  <a:cubicBezTo>
                    <a:pt x="2319" y="1988"/>
                    <a:pt x="2406" y="1930"/>
                    <a:pt x="2479" y="1851"/>
                  </a:cubicBezTo>
                  <a:cubicBezTo>
                    <a:pt x="2675" y="1642"/>
                    <a:pt x="2773" y="1336"/>
                    <a:pt x="2847" y="1066"/>
                  </a:cubicBezTo>
                  <a:cubicBezTo>
                    <a:pt x="2896" y="869"/>
                    <a:pt x="2945" y="624"/>
                    <a:pt x="2896" y="428"/>
                  </a:cubicBezTo>
                  <a:cubicBezTo>
                    <a:pt x="2865" y="312"/>
                    <a:pt x="2788" y="224"/>
                    <a:pt x="2682" y="224"/>
                  </a:cubicBezTo>
                  <a:cubicBezTo>
                    <a:pt x="2664" y="224"/>
                    <a:pt x="2646" y="226"/>
                    <a:pt x="2626" y="231"/>
                  </a:cubicBezTo>
                  <a:cubicBezTo>
                    <a:pt x="2504" y="268"/>
                    <a:pt x="2442" y="391"/>
                    <a:pt x="2405" y="501"/>
                  </a:cubicBezTo>
                  <a:cubicBezTo>
                    <a:pt x="2320" y="698"/>
                    <a:pt x="2270" y="906"/>
                    <a:pt x="2221" y="1115"/>
                  </a:cubicBezTo>
                  <a:cubicBezTo>
                    <a:pt x="2157" y="1369"/>
                    <a:pt x="2100" y="1625"/>
                    <a:pt x="2049" y="1882"/>
                  </a:cubicBezTo>
                  <a:lnTo>
                    <a:pt x="2049" y="1882"/>
                  </a:lnTo>
                  <a:cubicBezTo>
                    <a:pt x="1989" y="1895"/>
                    <a:pt x="1927" y="1900"/>
                    <a:pt x="1866" y="1900"/>
                  </a:cubicBezTo>
                  <a:cubicBezTo>
                    <a:pt x="1626" y="1892"/>
                    <a:pt x="1377" y="1816"/>
                    <a:pt x="1140" y="1816"/>
                  </a:cubicBezTo>
                  <a:cubicBezTo>
                    <a:pt x="1089" y="1816"/>
                    <a:pt x="1039" y="1820"/>
                    <a:pt x="990" y="1828"/>
                  </a:cubicBezTo>
                  <a:lnTo>
                    <a:pt x="990" y="1828"/>
                  </a:lnTo>
                  <a:cubicBezTo>
                    <a:pt x="1014" y="1713"/>
                    <a:pt x="1040" y="1599"/>
                    <a:pt x="1066" y="1486"/>
                  </a:cubicBezTo>
                  <a:lnTo>
                    <a:pt x="1066" y="1486"/>
                  </a:lnTo>
                  <a:cubicBezTo>
                    <a:pt x="1144" y="1443"/>
                    <a:pt x="1216" y="1395"/>
                    <a:pt x="1277" y="1348"/>
                  </a:cubicBezTo>
                  <a:cubicBezTo>
                    <a:pt x="1522" y="1152"/>
                    <a:pt x="1706" y="882"/>
                    <a:pt x="1780" y="587"/>
                  </a:cubicBezTo>
                  <a:cubicBezTo>
                    <a:pt x="1817" y="440"/>
                    <a:pt x="1841" y="268"/>
                    <a:pt x="1755" y="133"/>
                  </a:cubicBezTo>
                  <a:cubicBezTo>
                    <a:pt x="1705" y="50"/>
                    <a:pt x="1616" y="0"/>
                    <a:pt x="1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0"/>
            <p:cNvSpPr/>
            <p:nvPr/>
          </p:nvSpPr>
          <p:spPr>
            <a:xfrm>
              <a:off x="986894" y="2451194"/>
              <a:ext cx="424199" cy="362600"/>
            </a:xfrm>
            <a:custGeom>
              <a:avLst/>
              <a:gdLst/>
              <a:ahLst/>
              <a:cxnLst/>
              <a:rect l="l" t="t" r="r" b="b"/>
              <a:pathLst>
                <a:path w="13766" h="11767" extrusionOk="0">
                  <a:moveTo>
                    <a:pt x="4675" y="1"/>
                  </a:moveTo>
                  <a:cubicBezTo>
                    <a:pt x="2098" y="1"/>
                    <a:pt x="0" y="2099"/>
                    <a:pt x="0" y="4675"/>
                  </a:cubicBezTo>
                  <a:cubicBezTo>
                    <a:pt x="0" y="7251"/>
                    <a:pt x="2098" y="9349"/>
                    <a:pt x="4675" y="9349"/>
                  </a:cubicBezTo>
                  <a:lnTo>
                    <a:pt x="9643" y="9349"/>
                  </a:lnTo>
                  <a:cubicBezTo>
                    <a:pt x="10036" y="10122"/>
                    <a:pt x="11153" y="11766"/>
                    <a:pt x="13668" y="11766"/>
                  </a:cubicBezTo>
                  <a:cubicBezTo>
                    <a:pt x="13717" y="11766"/>
                    <a:pt x="13766" y="11717"/>
                    <a:pt x="13766" y="11668"/>
                  </a:cubicBezTo>
                  <a:cubicBezTo>
                    <a:pt x="13766" y="11619"/>
                    <a:pt x="13717" y="11570"/>
                    <a:pt x="13668" y="11570"/>
                  </a:cubicBezTo>
                  <a:cubicBezTo>
                    <a:pt x="11202" y="11570"/>
                    <a:pt x="10134" y="9926"/>
                    <a:pt x="9791" y="9214"/>
                  </a:cubicBezTo>
                  <a:cubicBezTo>
                    <a:pt x="9778" y="9178"/>
                    <a:pt x="9742" y="9165"/>
                    <a:pt x="9705" y="9165"/>
                  </a:cubicBezTo>
                  <a:lnTo>
                    <a:pt x="4675" y="9165"/>
                  </a:lnTo>
                  <a:cubicBezTo>
                    <a:pt x="2196" y="9165"/>
                    <a:pt x="184" y="7153"/>
                    <a:pt x="184" y="4675"/>
                  </a:cubicBezTo>
                  <a:cubicBezTo>
                    <a:pt x="184" y="2197"/>
                    <a:pt x="2196" y="185"/>
                    <a:pt x="4675" y="185"/>
                  </a:cubicBezTo>
                  <a:cubicBezTo>
                    <a:pt x="4724" y="185"/>
                    <a:pt x="4773" y="148"/>
                    <a:pt x="4773" y="99"/>
                  </a:cubicBezTo>
                  <a:cubicBezTo>
                    <a:pt x="4773" y="37"/>
                    <a:pt x="4724" y="1"/>
                    <a:pt x="46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0"/>
            <p:cNvSpPr/>
            <p:nvPr/>
          </p:nvSpPr>
          <p:spPr>
            <a:xfrm>
              <a:off x="1407303" y="2504226"/>
              <a:ext cx="45390" cy="78178"/>
            </a:xfrm>
            <a:custGeom>
              <a:avLst/>
              <a:gdLst/>
              <a:ahLst/>
              <a:cxnLst/>
              <a:rect l="l" t="t" r="r" b="b"/>
              <a:pathLst>
                <a:path w="1473" h="2537" extrusionOk="0">
                  <a:moveTo>
                    <a:pt x="108" y="0"/>
                  </a:moveTo>
                  <a:cubicBezTo>
                    <a:pt x="80" y="0"/>
                    <a:pt x="52" y="17"/>
                    <a:pt x="37" y="46"/>
                  </a:cubicBezTo>
                  <a:cubicBezTo>
                    <a:pt x="0" y="83"/>
                    <a:pt x="12" y="144"/>
                    <a:pt x="61" y="181"/>
                  </a:cubicBezTo>
                  <a:cubicBezTo>
                    <a:pt x="74" y="181"/>
                    <a:pt x="1227" y="991"/>
                    <a:pt x="1276" y="2439"/>
                  </a:cubicBezTo>
                  <a:cubicBezTo>
                    <a:pt x="1276" y="2488"/>
                    <a:pt x="1313" y="2537"/>
                    <a:pt x="1374" y="2537"/>
                  </a:cubicBezTo>
                  <a:cubicBezTo>
                    <a:pt x="1423" y="2537"/>
                    <a:pt x="1472" y="2488"/>
                    <a:pt x="1460" y="2439"/>
                  </a:cubicBezTo>
                  <a:cubicBezTo>
                    <a:pt x="1411" y="893"/>
                    <a:pt x="221" y="59"/>
                    <a:pt x="160" y="22"/>
                  </a:cubicBezTo>
                  <a:cubicBezTo>
                    <a:pt x="145" y="7"/>
                    <a:pt x="127"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0"/>
            <p:cNvSpPr/>
            <p:nvPr/>
          </p:nvSpPr>
          <p:spPr>
            <a:xfrm>
              <a:off x="1444712" y="2595254"/>
              <a:ext cx="8351" cy="21201"/>
            </a:xfrm>
            <a:custGeom>
              <a:avLst/>
              <a:gdLst/>
              <a:ahLst/>
              <a:cxnLst/>
              <a:rect l="l" t="t" r="r" b="b"/>
              <a:pathLst>
                <a:path w="271" h="688" extrusionOk="0">
                  <a:moveTo>
                    <a:pt x="148" y="0"/>
                  </a:moveTo>
                  <a:cubicBezTo>
                    <a:pt x="99" y="0"/>
                    <a:pt x="62" y="49"/>
                    <a:pt x="62" y="98"/>
                  </a:cubicBezTo>
                  <a:cubicBezTo>
                    <a:pt x="62" y="98"/>
                    <a:pt x="74" y="380"/>
                    <a:pt x="13" y="564"/>
                  </a:cubicBezTo>
                  <a:cubicBezTo>
                    <a:pt x="1" y="613"/>
                    <a:pt x="25" y="675"/>
                    <a:pt x="74" y="687"/>
                  </a:cubicBezTo>
                  <a:lnTo>
                    <a:pt x="111" y="687"/>
                  </a:lnTo>
                  <a:cubicBezTo>
                    <a:pt x="148" y="687"/>
                    <a:pt x="185" y="663"/>
                    <a:pt x="197" y="626"/>
                  </a:cubicBezTo>
                  <a:cubicBezTo>
                    <a:pt x="271" y="405"/>
                    <a:pt x="246" y="98"/>
                    <a:pt x="246" y="86"/>
                  </a:cubicBezTo>
                  <a:cubicBezTo>
                    <a:pt x="246" y="37"/>
                    <a:pt x="197" y="0"/>
                    <a:pt x="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0"/>
            <p:cNvSpPr/>
            <p:nvPr/>
          </p:nvSpPr>
          <p:spPr>
            <a:xfrm>
              <a:off x="1008064" y="2599691"/>
              <a:ext cx="25731" cy="64003"/>
            </a:xfrm>
            <a:custGeom>
              <a:avLst/>
              <a:gdLst/>
              <a:ahLst/>
              <a:cxnLst/>
              <a:rect l="l" t="t" r="r" b="b"/>
              <a:pathLst>
                <a:path w="835" h="2077" extrusionOk="0">
                  <a:moveTo>
                    <a:pt x="117" y="1"/>
                  </a:moveTo>
                  <a:cubicBezTo>
                    <a:pt x="111" y="1"/>
                    <a:pt x="105" y="2"/>
                    <a:pt x="98" y="3"/>
                  </a:cubicBezTo>
                  <a:cubicBezTo>
                    <a:pt x="49" y="3"/>
                    <a:pt x="0" y="52"/>
                    <a:pt x="13" y="101"/>
                  </a:cubicBezTo>
                  <a:cubicBezTo>
                    <a:pt x="13" y="150"/>
                    <a:pt x="98" y="1255"/>
                    <a:pt x="638" y="2028"/>
                  </a:cubicBezTo>
                  <a:cubicBezTo>
                    <a:pt x="663" y="2064"/>
                    <a:pt x="687" y="2077"/>
                    <a:pt x="724" y="2077"/>
                  </a:cubicBezTo>
                  <a:cubicBezTo>
                    <a:pt x="736" y="2077"/>
                    <a:pt x="761" y="2064"/>
                    <a:pt x="773" y="2052"/>
                  </a:cubicBezTo>
                  <a:cubicBezTo>
                    <a:pt x="822" y="2028"/>
                    <a:pt x="835" y="1966"/>
                    <a:pt x="798" y="1929"/>
                  </a:cubicBezTo>
                  <a:cubicBezTo>
                    <a:pt x="295" y="1193"/>
                    <a:pt x="197" y="101"/>
                    <a:pt x="197" y="89"/>
                  </a:cubicBezTo>
                  <a:cubicBezTo>
                    <a:pt x="197" y="36"/>
                    <a:pt x="159"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0"/>
            <p:cNvSpPr/>
            <p:nvPr/>
          </p:nvSpPr>
          <p:spPr>
            <a:xfrm>
              <a:off x="1006923" y="2566041"/>
              <a:ext cx="7580" cy="20923"/>
            </a:xfrm>
            <a:custGeom>
              <a:avLst/>
              <a:gdLst/>
              <a:ahLst/>
              <a:cxnLst/>
              <a:rect l="l" t="t" r="r" b="b"/>
              <a:pathLst>
                <a:path w="246" h="679" extrusionOk="0">
                  <a:moveTo>
                    <a:pt x="137" y="1"/>
                  </a:moveTo>
                  <a:cubicBezTo>
                    <a:pt x="87" y="1"/>
                    <a:pt x="50" y="34"/>
                    <a:pt x="50" y="77"/>
                  </a:cubicBezTo>
                  <a:cubicBezTo>
                    <a:pt x="50" y="89"/>
                    <a:pt x="1" y="335"/>
                    <a:pt x="1" y="580"/>
                  </a:cubicBezTo>
                  <a:cubicBezTo>
                    <a:pt x="1" y="629"/>
                    <a:pt x="50" y="678"/>
                    <a:pt x="99" y="678"/>
                  </a:cubicBezTo>
                  <a:cubicBezTo>
                    <a:pt x="160" y="678"/>
                    <a:pt x="197" y="629"/>
                    <a:pt x="197" y="580"/>
                  </a:cubicBezTo>
                  <a:cubicBezTo>
                    <a:pt x="197" y="359"/>
                    <a:pt x="234" y="114"/>
                    <a:pt x="234" y="114"/>
                  </a:cubicBezTo>
                  <a:cubicBezTo>
                    <a:pt x="246" y="52"/>
                    <a:pt x="209" y="3"/>
                    <a:pt x="160" y="3"/>
                  </a:cubicBezTo>
                  <a:cubicBezTo>
                    <a:pt x="152" y="2"/>
                    <a:pt x="144"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0"/>
            <p:cNvSpPr/>
            <p:nvPr/>
          </p:nvSpPr>
          <p:spPr>
            <a:xfrm>
              <a:off x="1315412" y="2744090"/>
              <a:ext cx="51091" cy="40214"/>
            </a:xfrm>
            <a:custGeom>
              <a:avLst/>
              <a:gdLst/>
              <a:ahLst/>
              <a:cxnLst/>
              <a:rect l="l" t="t" r="r" b="b"/>
              <a:pathLst>
                <a:path w="1658" h="1305" extrusionOk="0">
                  <a:moveTo>
                    <a:pt x="105" y="1"/>
                  </a:moveTo>
                  <a:cubicBezTo>
                    <a:pt x="81" y="1"/>
                    <a:pt x="56" y="10"/>
                    <a:pt x="38" y="28"/>
                  </a:cubicBezTo>
                  <a:cubicBezTo>
                    <a:pt x="1" y="53"/>
                    <a:pt x="1" y="114"/>
                    <a:pt x="38" y="163"/>
                  </a:cubicBezTo>
                  <a:cubicBezTo>
                    <a:pt x="74" y="200"/>
                    <a:pt x="896" y="1120"/>
                    <a:pt x="1522" y="1304"/>
                  </a:cubicBezTo>
                  <a:lnTo>
                    <a:pt x="1547" y="1304"/>
                  </a:lnTo>
                  <a:cubicBezTo>
                    <a:pt x="1596" y="1304"/>
                    <a:pt x="1632" y="1280"/>
                    <a:pt x="1645" y="1243"/>
                  </a:cubicBezTo>
                  <a:cubicBezTo>
                    <a:pt x="1657" y="1182"/>
                    <a:pt x="1632" y="1133"/>
                    <a:pt x="1583" y="1120"/>
                  </a:cubicBezTo>
                  <a:cubicBezTo>
                    <a:pt x="1007" y="949"/>
                    <a:pt x="185" y="41"/>
                    <a:pt x="173" y="28"/>
                  </a:cubicBezTo>
                  <a:cubicBezTo>
                    <a:pt x="154" y="10"/>
                    <a:pt x="130" y="1"/>
                    <a:pt x="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9" name="Google Shape;2089;p40"/>
          <p:cNvSpPr/>
          <p:nvPr/>
        </p:nvSpPr>
        <p:spPr>
          <a:xfrm rot="5400000">
            <a:off x="8562490" y="4411401"/>
            <a:ext cx="384502" cy="385193"/>
          </a:xfrm>
          <a:custGeom>
            <a:avLst/>
            <a:gdLst/>
            <a:ahLst/>
            <a:cxnLst/>
            <a:rect l="l" t="t" r="r" b="b"/>
            <a:pathLst>
              <a:path w="5866" h="5877" extrusionOk="0">
                <a:moveTo>
                  <a:pt x="3988" y="0"/>
                </a:moveTo>
                <a:lnTo>
                  <a:pt x="2872" y="1693"/>
                </a:lnTo>
                <a:lnTo>
                  <a:pt x="1596" y="123"/>
                </a:lnTo>
                <a:lnTo>
                  <a:pt x="2013" y="2098"/>
                </a:lnTo>
                <a:lnTo>
                  <a:pt x="1" y="1889"/>
                </a:lnTo>
                <a:lnTo>
                  <a:pt x="1" y="1889"/>
                </a:lnTo>
                <a:lnTo>
                  <a:pt x="1694" y="2994"/>
                </a:lnTo>
                <a:lnTo>
                  <a:pt x="111" y="4270"/>
                </a:lnTo>
                <a:lnTo>
                  <a:pt x="111" y="4270"/>
                </a:lnTo>
                <a:lnTo>
                  <a:pt x="2099" y="3852"/>
                </a:lnTo>
                <a:lnTo>
                  <a:pt x="1890" y="5877"/>
                </a:lnTo>
                <a:lnTo>
                  <a:pt x="2994" y="4184"/>
                </a:lnTo>
                <a:lnTo>
                  <a:pt x="4270" y="5754"/>
                </a:lnTo>
                <a:lnTo>
                  <a:pt x="3853" y="3766"/>
                </a:lnTo>
                <a:lnTo>
                  <a:pt x="5865" y="3987"/>
                </a:lnTo>
                <a:lnTo>
                  <a:pt x="4172" y="2871"/>
                </a:lnTo>
                <a:lnTo>
                  <a:pt x="5755" y="1607"/>
                </a:lnTo>
                <a:lnTo>
                  <a:pt x="3767" y="2012"/>
                </a:lnTo>
                <a:lnTo>
                  <a:pt x="3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0"/>
          <p:cNvSpPr/>
          <p:nvPr/>
        </p:nvSpPr>
        <p:spPr>
          <a:xfrm rot="5400000">
            <a:off x="7437938" y="4411761"/>
            <a:ext cx="384502" cy="384472"/>
          </a:xfrm>
          <a:custGeom>
            <a:avLst/>
            <a:gdLst/>
            <a:ahLst/>
            <a:cxnLst/>
            <a:rect l="l" t="t" r="r" b="b"/>
            <a:pathLst>
              <a:path w="5866" h="5866" extrusionOk="0">
                <a:moveTo>
                  <a:pt x="3988" y="1"/>
                </a:moveTo>
                <a:lnTo>
                  <a:pt x="2872" y="1694"/>
                </a:lnTo>
                <a:lnTo>
                  <a:pt x="1596" y="111"/>
                </a:lnTo>
                <a:lnTo>
                  <a:pt x="2013" y="2099"/>
                </a:lnTo>
                <a:lnTo>
                  <a:pt x="1" y="1878"/>
                </a:lnTo>
                <a:lnTo>
                  <a:pt x="1694" y="2994"/>
                </a:lnTo>
                <a:lnTo>
                  <a:pt x="111" y="4270"/>
                </a:lnTo>
                <a:lnTo>
                  <a:pt x="111" y="4270"/>
                </a:lnTo>
                <a:lnTo>
                  <a:pt x="2099" y="3853"/>
                </a:lnTo>
                <a:lnTo>
                  <a:pt x="1890" y="5865"/>
                </a:lnTo>
                <a:lnTo>
                  <a:pt x="2994" y="4172"/>
                </a:lnTo>
                <a:lnTo>
                  <a:pt x="4270" y="5755"/>
                </a:lnTo>
                <a:lnTo>
                  <a:pt x="3853" y="3767"/>
                </a:lnTo>
                <a:lnTo>
                  <a:pt x="5865" y="3988"/>
                </a:lnTo>
                <a:lnTo>
                  <a:pt x="4172" y="2872"/>
                </a:lnTo>
                <a:lnTo>
                  <a:pt x="5755" y="1596"/>
                </a:lnTo>
                <a:lnTo>
                  <a:pt x="3767" y="2013"/>
                </a:lnTo>
                <a:lnTo>
                  <a:pt x="3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0"/>
          <p:cNvSpPr/>
          <p:nvPr/>
        </p:nvSpPr>
        <p:spPr>
          <a:xfrm rot="5400000">
            <a:off x="7984729" y="4411794"/>
            <a:ext cx="384502" cy="384407"/>
          </a:xfrm>
          <a:custGeom>
            <a:avLst/>
            <a:gdLst/>
            <a:ahLst/>
            <a:cxnLst/>
            <a:rect l="l" t="t" r="r" b="b"/>
            <a:pathLst>
              <a:path w="5866" h="5865" extrusionOk="0">
                <a:moveTo>
                  <a:pt x="3988" y="0"/>
                </a:moveTo>
                <a:lnTo>
                  <a:pt x="2872" y="1693"/>
                </a:lnTo>
                <a:lnTo>
                  <a:pt x="1596" y="111"/>
                </a:lnTo>
                <a:lnTo>
                  <a:pt x="2013" y="2098"/>
                </a:lnTo>
                <a:lnTo>
                  <a:pt x="1" y="1877"/>
                </a:lnTo>
                <a:lnTo>
                  <a:pt x="1" y="1877"/>
                </a:lnTo>
                <a:lnTo>
                  <a:pt x="1694" y="2994"/>
                </a:lnTo>
                <a:lnTo>
                  <a:pt x="111" y="4270"/>
                </a:lnTo>
                <a:lnTo>
                  <a:pt x="111" y="4270"/>
                </a:lnTo>
                <a:lnTo>
                  <a:pt x="2099" y="3853"/>
                </a:lnTo>
                <a:lnTo>
                  <a:pt x="1890" y="5865"/>
                </a:lnTo>
                <a:lnTo>
                  <a:pt x="2994" y="4172"/>
                </a:lnTo>
                <a:lnTo>
                  <a:pt x="4270" y="5754"/>
                </a:lnTo>
                <a:lnTo>
                  <a:pt x="3853" y="3767"/>
                </a:lnTo>
                <a:lnTo>
                  <a:pt x="5865" y="3975"/>
                </a:lnTo>
                <a:lnTo>
                  <a:pt x="4172" y="2871"/>
                </a:lnTo>
                <a:lnTo>
                  <a:pt x="5755" y="1595"/>
                </a:lnTo>
                <a:lnTo>
                  <a:pt x="3767" y="2012"/>
                </a:lnTo>
                <a:lnTo>
                  <a:pt x="3767" y="2012"/>
                </a:lnTo>
                <a:lnTo>
                  <a:pt x="3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0"/>
          <p:cNvSpPr/>
          <p:nvPr/>
        </p:nvSpPr>
        <p:spPr>
          <a:xfrm flipH="1">
            <a:off x="1229766" y="1085201"/>
            <a:ext cx="177225" cy="177225"/>
          </a:xfrm>
          <a:custGeom>
            <a:avLst/>
            <a:gdLst/>
            <a:ahLst/>
            <a:cxnLst/>
            <a:rect l="l" t="t" r="r" b="b"/>
            <a:pathLst>
              <a:path w="4565" h="4565" extrusionOk="0">
                <a:moveTo>
                  <a:pt x="2282" y="1"/>
                </a:moveTo>
                <a:cubicBezTo>
                  <a:pt x="1877" y="1"/>
                  <a:pt x="1988" y="1571"/>
                  <a:pt x="1988" y="1571"/>
                </a:cubicBezTo>
                <a:cubicBezTo>
                  <a:pt x="1988" y="1571"/>
                  <a:pt x="1154" y="620"/>
                  <a:pt x="776" y="620"/>
                </a:cubicBezTo>
                <a:cubicBezTo>
                  <a:pt x="731" y="620"/>
                  <a:pt x="693" y="633"/>
                  <a:pt x="663" y="663"/>
                </a:cubicBezTo>
                <a:cubicBezTo>
                  <a:pt x="381" y="945"/>
                  <a:pt x="1571" y="1988"/>
                  <a:pt x="1571" y="1988"/>
                </a:cubicBezTo>
                <a:cubicBezTo>
                  <a:pt x="1571" y="1988"/>
                  <a:pt x="1375" y="1974"/>
                  <a:pt x="1122" y="1974"/>
                </a:cubicBezTo>
                <a:cubicBezTo>
                  <a:pt x="658" y="1974"/>
                  <a:pt x="0" y="2021"/>
                  <a:pt x="0" y="2283"/>
                </a:cubicBezTo>
                <a:cubicBezTo>
                  <a:pt x="0" y="2544"/>
                  <a:pt x="698" y="2588"/>
                  <a:pt x="1164" y="2588"/>
                </a:cubicBezTo>
                <a:cubicBezTo>
                  <a:pt x="1396" y="2588"/>
                  <a:pt x="1571" y="2577"/>
                  <a:pt x="1571" y="2577"/>
                </a:cubicBezTo>
                <a:lnTo>
                  <a:pt x="1571" y="2577"/>
                </a:lnTo>
                <a:cubicBezTo>
                  <a:pt x="1571" y="2577"/>
                  <a:pt x="381" y="3608"/>
                  <a:pt x="663" y="3890"/>
                </a:cubicBezTo>
                <a:cubicBezTo>
                  <a:pt x="693" y="3920"/>
                  <a:pt x="732" y="3934"/>
                  <a:pt x="777" y="3934"/>
                </a:cubicBezTo>
                <a:cubicBezTo>
                  <a:pt x="1156" y="3934"/>
                  <a:pt x="1988" y="2994"/>
                  <a:pt x="1988" y="2994"/>
                </a:cubicBezTo>
                <a:lnTo>
                  <a:pt x="1988" y="2994"/>
                </a:lnTo>
                <a:cubicBezTo>
                  <a:pt x="1988" y="2994"/>
                  <a:pt x="1878" y="4565"/>
                  <a:pt x="2282" y="4565"/>
                </a:cubicBezTo>
                <a:cubicBezTo>
                  <a:pt x="2675" y="4565"/>
                  <a:pt x="2577" y="2994"/>
                  <a:pt x="2577" y="2994"/>
                </a:cubicBezTo>
                <a:lnTo>
                  <a:pt x="2577" y="2994"/>
                </a:lnTo>
                <a:cubicBezTo>
                  <a:pt x="2577" y="2994"/>
                  <a:pt x="3399" y="3934"/>
                  <a:pt x="3775" y="3934"/>
                </a:cubicBezTo>
                <a:cubicBezTo>
                  <a:pt x="3821" y="3934"/>
                  <a:pt x="3859" y="3920"/>
                  <a:pt x="3890" y="3890"/>
                </a:cubicBezTo>
                <a:cubicBezTo>
                  <a:pt x="4172" y="3608"/>
                  <a:pt x="2994" y="2577"/>
                  <a:pt x="2994" y="2577"/>
                </a:cubicBezTo>
                <a:lnTo>
                  <a:pt x="2994" y="2577"/>
                </a:lnTo>
                <a:cubicBezTo>
                  <a:pt x="2994" y="2577"/>
                  <a:pt x="3168" y="2588"/>
                  <a:pt x="3401" y="2588"/>
                </a:cubicBezTo>
                <a:cubicBezTo>
                  <a:pt x="3866" y="2588"/>
                  <a:pt x="4564" y="2544"/>
                  <a:pt x="4564" y="2283"/>
                </a:cubicBezTo>
                <a:cubicBezTo>
                  <a:pt x="4564" y="2021"/>
                  <a:pt x="3907" y="1974"/>
                  <a:pt x="3443" y="1974"/>
                </a:cubicBezTo>
                <a:cubicBezTo>
                  <a:pt x="3190" y="1974"/>
                  <a:pt x="2994" y="1988"/>
                  <a:pt x="2994" y="1988"/>
                </a:cubicBezTo>
                <a:cubicBezTo>
                  <a:pt x="2994" y="1988"/>
                  <a:pt x="4172" y="945"/>
                  <a:pt x="3890" y="663"/>
                </a:cubicBezTo>
                <a:cubicBezTo>
                  <a:pt x="3860" y="633"/>
                  <a:pt x="3821" y="620"/>
                  <a:pt x="3777" y="620"/>
                </a:cubicBezTo>
                <a:cubicBezTo>
                  <a:pt x="3400" y="620"/>
                  <a:pt x="2577" y="1571"/>
                  <a:pt x="2577" y="1571"/>
                </a:cubicBezTo>
                <a:cubicBezTo>
                  <a:pt x="2577" y="1571"/>
                  <a:pt x="2675" y="1"/>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0"/>
          <p:cNvSpPr/>
          <p:nvPr/>
        </p:nvSpPr>
        <p:spPr>
          <a:xfrm flipH="1">
            <a:off x="928683" y="2971677"/>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0"/>
          <p:cNvSpPr/>
          <p:nvPr/>
        </p:nvSpPr>
        <p:spPr>
          <a:xfrm flipH="1">
            <a:off x="4792483" y="4363790"/>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1"/>
        <p:cNvGrpSpPr/>
        <p:nvPr/>
      </p:nvGrpSpPr>
      <p:grpSpPr>
        <a:xfrm>
          <a:off x="0" y="0"/>
          <a:ext cx="0" cy="0"/>
          <a:chOff x="0" y="0"/>
          <a:chExt cx="0" cy="0"/>
        </a:xfrm>
      </p:grpSpPr>
      <p:sp>
        <p:nvSpPr>
          <p:cNvPr id="2077" name="Google Shape;2077;p40"/>
          <p:cNvSpPr/>
          <p:nvPr/>
        </p:nvSpPr>
        <p:spPr>
          <a:xfrm rot="5400000">
            <a:off x="7693023" y="3671100"/>
            <a:ext cx="1028700" cy="1916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2" name="Google Shape;1952;p40"/>
          <p:cNvGrpSpPr/>
          <p:nvPr/>
        </p:nvGrpSpPr>
        <p:grpSpPr>
          <a:xfrm rot="-779002">
            <a:off x="8496773" y="1506494"/>
            <a:ext cx="524939" cy="1195540"/>
            <a:chOff x="-62973" y="2451964"/>
            <a:chExt cx="625329" cy="1424177"/>
          </a:xfrm>
        </p:grpSpPr>
        <p:sp>
          <p:nvSpPr>
            <p:cNvPr id="1953" name="Google Shape;1953;p40"/>
            <p:cNvSpPr/>
            <p:nvPr/>
          </p:nvSpPr>
          <p:spPr>
            <a:xfrm>
              <a:off x="143056" y="3033782"/>
              <a:ext cx="227261" cy="842359"/>
            </a:xfrm>
            <a:custGeom>
              <a:avLst/>
              <a:gdLst/>
              <a:ahLst/>
              <a:cxnLst/>
              <a:rect l="l" t="t" r="r" b="b"/>
              <a:pathLst>
                <a:path w="7375" h="27336" extrusionOk="0">
                  <a:moveTo>
                    <a:pt x="3693" y="1"/>
                  </a:moveTo>
                  <a:cubicBezTo>
                    <a:pt x="3608" y="1"/>
                    <a:pt x="3534" y="62"/>
                    <a:pt x="3534" y="148"/>
                  </a:cubicBezTo>
                  <a:cubicBezTo>
                    <a:pt x="3534" y="540"/>
                    <a:pt x="3460" y="1007"/>
                    <a:pt x="3374" y="1485"/>
                  </a:cubicBezTo>
                  <a:cubicBezTo>
                    <a:pt x="3129" y="2921"/>
                    <a:pt x="2822" y="4700"/>
                    <a:pt x="4810" y="5276"/>
                  </a:cubicBezTo>
                  <a:cubicBezTo>
                    <a:pt x="4920" y="5301"/>
                    <a:pt x="5031" y="5325"/>
                    <a:pt x="5153" y="5362"/>
                  </a:cubicBezTo>
                  <a:cubicBezTo>
                    <a:pt x="5730" y="5497"/>
                    <a:pt x="6393" y="5657"/>
                    <a:pt x="6491" y="6233"/>
                  </a:cubicBezTo>
                  <a:cubicBezTo>
                    <a:pt x="6528" y="6503"/>
                    <a:pt x="6429" y="6785"/>
                    <a:pt x="6209" y="6982"/>
                  </a:cubicBezTo>
                  <a:cubicBezTo>
                    <a:pt x="5804" y="7362"/>
                    <a:pt x="5227" y="7521"/>
                    <a:pt x="4675" y="7681"/>
                  </a:cubicBezTo>
                  <a:cubicBezTo>
                    <a:pt x="4515" y="7730"/>
                    <a:pt x="4356" y="7767"/>
                    <a:pt x="4209" y="7816"/>
                  </a:cubicBezTo>
                  <a:lnTo>
                    <a:pt x="1424" y="8711"/>
                  </a:lnTo>
                  <a:cubicBezTo>
                    <a:pt x="516" y="9006"/>
                    <a:pt x="1" y="9570"/>
                    <a:pt x="37" y="10220"/>
                  </a:cubicBezTo>
                  <a:cubicBezTo>
                    <a:pt x="74" y="10932"/>
                    <a:pt x="773" y="11509"/>
                    <a:pt x="1816" y="11717"/>
                  </a:cubicBezTo>
                  <a:lnTo>
                    <a:pt x="5509" y="12453"/>
                  </a:lnTo>
                  <a:cubicBezTo>
                    <a:pt x="6429" y="12637"/>
                    <a:pt x="7031" y="13128"/>
                    <a:pt x="7043" y="13693"/>
                  </a:cubicBezTo>
                  <a:cubicBezTo>
                    <a:pt x="7055" y="14232"/>
                    <a:pt x="6540" y="14711"/>
                    <a:pt x="5681" y="14932"/>
                  </a:cubicBezTo>
                  <a:lnTo>
                    <a:pt x="2099" y="15827"/>
                  </a:lnTo>
                  <a:cubicBezTo>
                    <a:pt x="1105" y="16085"/>
                    <a:pt x="491" y="16674"/>
                    <a:pt x="491" y="17361"/>
                  </a:cubicBezTo>
                  <a:cubicBezTo>
                    <a:pt x="504" y="18060"/>
                    <a:pt x="1154" y="18649"/>
                    <a:pt x="2184" y="18882"/>
                  </a:cubicBezTo>
                  <a:lnTo>
                    <a:pt x="5448" y="19618"/>
                  </a:lnTo>
                  <a:cubicBezTo>
                    <a:pt x="6343" y="19815"/>
                    <a:pt x="6908" y="20305"/>
                    <a:pt x="6908" y="20857"/>
                  </a:cubicBezTo>
                  <a:cubicBezTo>
                    <a:pt x="6908" y="21410"/>
                    <a:pt x="6319" y="21900"/>
                    <a:pt x="5423" y="22097"/>
                  </a:cubicBezTo>
                  <a:lnTo>
                    <a:pt x="2160" y="22796"/>
                  </a:lnTo>
                  <a:cubicBezTo>
                    <a:pt x="1117" y="23029"/>
                    <a:pt x="455" y="23606"/>
                    <a:pt x="430" y="24317"/>
                  </a:cubicBezTo>
                  <a:cubicBezTo>
                    <a:pt x="418" y="25004"/>
                    <a:pt x="1019" y="25581"/>
                    <a:pt x="1988" y="25851"/>
                  </a:cubicBezTo>
                  <a:lnTo>
                    <a:pt x="7153" y="27335"/>
                  </a:lnTo>
                  <a:lnTo>
                    <a:pt x="7202" y="27335"/>
                  </a:lnTo>
                  <a:cubicBezTo>
                    <a:pt x="7264" y="27335"/>
                    <a:pt x="7325" y="27298"/>
                    <a:pt x="7350" y="27225"/>
                  </a:cubicBezTo>
                  <a:cubicBezTo>
                    <a:pt x="7374" y="27139"/>
                    <a:pt x="7325" y="27053"/>
                    <a:pt x="7239" y="27041"/>
                  </a:cubicBezTo>
                  <a:lnTo>
                    <a:pt x="2074" y="25544"/>
                  </a:lnTo>
                  <a:cubicBezTo>
                    <a:pt x="1240" y="25323"/>
                    <a:pt x="724" y="24857"/>
                    <a:pt x="737" y="24329"/>
                  </a:cubicBezTo>
                  <a:cubicBezTo>
                    <a:pt x="749" y="23777"/>
                    <a:pt x="1338" y="23287"/>
                    <a:pt x="2221" y="23103"/>
                  </a:cubicBezTo>
                  <a:lnTo>
                    <a:pt x="5485" y="22391"/>
                  </a:lnTo>
                  <a:cubicBezTo>
                    <a:pt x="6748" y="22121"/>
                    <a:pt x="7202" y="21422"/>
                    <a:pt x="7215" y="20857"/>
                  </a:cubicBezTo>
                  <a:cubicBezTo>
                    <a:pt x="7215" y="20293"/>
                    <a:pt x="6773" y="19594"/>
                    <a:pt x="5521" y="19312"/>
                  </a:cubicBezTo>
                  <a:lnTo>
                    <a:pt x="2258" y="18575"/>
                  </a:lnTo>
                  <a:cubicBezTo>
                    <a:pt x="1375" y="18379"/>
                    <a:pt x="810" y="17901"/>
                    <a:pt x="798" y="17349"/>
                  </a:cubicBezTo>
                  <a:cubicBezTo>
                    <a:pt x="798" y="16809"/>
                    <a:pt x="1313" y="16343"/>
                    <a:pt x="2172" y="16122"/>
                  </a:cubicBezTo>
                  <a:lnTo>
                    <a:pt x="5755" y="15226"/>
                  </a:lnTo>
                  <a:cubicBezTo>
                    <a:pt x="6761" y="14968"/>
                    <a:pt x="7374" y="14380"/>
                    <a:pt x="7350" y="13680"/>
                  </a:cubicBezTo>
                  <a:cubicBezTo>
                    <a:pt x="7337" y="12969"/>
                    <a:pt x="6638" y="12367"/>
                    <a:pt x="5571" y="12159"/>
                  </a:cubicBezTo>
                  <a:lnTo>
                    <a:pt x="1878" y="11423"/>
                  </a:lnTo>
                  <a:cubicBezTo>
                    <a:pt x="982" y="11239"/>
                    <a:pt x="381" y="10760"/>
                    <a:pt x="344" y="10208"/>
                  </a:cubicBezTo>
                  <a:cubicBezTo>
                    <a:pt x="320" y="9693"/>
                    <a:pt x="761" y="9251"/>
                    <a:pt x="1522" y="9006"/>
                  </a:cubicBezTo>
                  <a:lnTo>
                    <a:pt x="4307" y="8110"/>
                  </a:lnTo>
                  <a:cubicBezTo>
                    <a:pt x="4454" y="8061"/>
                    <a:pt x="4601" y="8012"/>
                    <a:pt x="4761" y="7975"/>
                  </a:cubicBezTo>
                  <a:cubicBezTo>
                    <a:pt x="5350" y="7804"/>
                    <a:pt x="5951" y="7632"/>
                    <a:pt x="6417" y="7215"/>
                  </a:cubicBezTo>
                  <a:cubicBezTo>
                    <a:pt x="6712" y="6945"/>
                    <a:pt x="6859" y="6552"/>
                    <a:pt x="6797" y="6184"/>
                  </a:cubicBezTo>
                  <a:cubicBezTo>
                    <a:pt x="6662" y="5411"/>
                    <a:pt x="5865" y="5215"/>
                    <a:pt x="5227" y="5068"/>
                  </a:cubicBezTo>
                  <a:cubicBezTo>
                    <a:pt x="5104" y="5031"/>
                    <a:pt x="4994" y="5006"/>
                    <a:pt x="4896" y="4982"/>
                  </a:cubicBezTo>
                  <a:cubicBezTo>
                    <a:pt x="3166" y="4479"/>
                    <a:pt x="3424" y="2982"/>
                    <a:pt x="3681" y="1534"/>
                  </a:cubicBezTo>
                  <a:cubicBezTo>
                    <a:pt x="3767" y="1044"/>
                    <a:pt x="3841" y="577"/>
                    <a:pt x="3841" y="148"/>
                  </a:cubicBezTo>
                  <a:cubicBezTo>
                    <a:pt x="3841" y="62"/>
                    <a:pt x="3779" y="1"/>
                    <a:pt x="36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0"/>
            <p:cNvSpPr/>
            <p:nvPr/>
          </p:nvSpPr>
          <p:spPr>
            <a:xfrm>
              <a:off x="213745" y="3053812"/>
              <a:ext cx="68471" cy="80951"/>
            </a:xfrm>
            <a:custGeom>
              <a:avLst/>
              <a:gdLst/>
              <a:ahLst/>
              <a:cxnLst/>
              <a:rect l="l" t="t" r="r" b="b"/>
              <a:pathLst>
                <a:path w="2222" h="2627" extrusionOk="0">
                  <a:moveTo>
                    <a:pt x="1117" y="1"/>
                  </a:moveTo>
                  <a:cubicBezTo>
                    <a:pt x="1117" y="1"/>
                    <a:pt x="1" y="1706"/>
                    <a:pt x="1" y="2565"/>
                  </a:cubicBezTo>
                  <a:lnTo>
                    <a:pt x="2221" y="2626"/>
                  </a:lnTo>
                  <a:cubicBezTo>
                    <a:pt x="2221" y="2626"/>
                    <a:pt x="2197" y="1461"/>
                    <a:pt x="11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0"/>
            <p:cNvSpPr/>
            <p:nvPr/>
          </p:nvSpPr>
          <p:spPr>
            <a:xfrm>
              <a:off x="-62973" y="2451964"/>
              <a:ext cx="625329" cy="625329"/>
            </a:xfrm>
            <a:custGeom>
              <a:avLst/>
              <a:gdLst/>
              <a:ahLst/>
              <a:cxnLst/>
              <a:rect l="l" t="t" r="r" b="b"/>
              <a:pathLst>
                <a:path w="20293" h="20293" extrusionOk="0">
                  <a:moveTo>
                    <a:pt x="10146" y="0"/>
                  </a:moveTo>
                  <a:cubicBezTo>
                    <a:pt x="9680" y="0"/>
                    <a:pt x="9214" y="37"/>
                    <a:pt x="8772" y="98"/>
                  </a:cubicBezTo>
                  <a:cubicBezTo>
                    <a:pt x="8478" y="135"/>
                    <a:pt x="8183" y="196"/>
                    <a:pt x="7901" y="258"/>
                  </a:cubicBezTo>
                  <a:cubicBezTo>
                    <a:pt x="6969" y="466"/>
                    <a:pt x="6098" y="798"/>
                    <a:pt x="5288" y="1252"/>
                  </a:cubicBezTo>
                  <a:cubicBezTo>
                    <a:pt x="5202" y="1288"/>
                    <a:pt x="5116" y="1337"/>
                    <a:pt x="5030" y="1387"/>
                  </a:cubicBezTo>
                  <a:cubicBezTo>
                    <a:pt x="4711" y="1583"/>
                    <a:pt x="4392" y="1779"/>
                    <a:pt x="4098" y="2012"/>
                  </a:cubicBezTo>
                  <a:cubicBezTo>
                    <a:pt x="4086" y="2012"/>
                    <a:pt x="4086" y="2012"/>
                    <a:pt x="4073" y="2025"/>
                  </a:cubicBezTo>
                  <a:cubicBezTo>
                    <a:pt x="4000" y="2074"/>
                    <a:pt x="3938" y="2135"/>
                    <a:pt x="3865" y="2184"/>
                  </a:cubicBezTo>
                  <a:cubicBezTo>
                    <a:pt x="3779" y="2245"/>
                    <a:pt x="3705" y="2307"/>
                    <a:pt x="3632" y="2380"/>
                  </a:cubicBezTo>
                  <a:cubicBezTo>
                    <a:pt x="3448" y="2528"/>
                    <a:pt x="3276" y="2687"/>
                    <a:pt x="3104" y="2847"/>
                  </a:cubicBezTo>
                  <a:cubicBezTo>
                    <a:pt x="3006" y="2932"/>
                    <a:pt x="2920" y="3031"/>
                    <a:pt x="2822" y="3129"/>
                  </a:cubicBezTo>
                  <a:cubicBezTo>
                    <a:pt x="2393" y="3583"/>
                    <a:pt x="2000" y="4061"/>
                    <a:pt x="1656" y="4589"/>
                  </a:cubicBezTo>
                  <a:cubicBezTo>
                    <a:pt x="1595" y="4687"/>
                    <a:pt x="1534" y="4785"/>
                    <a:pt x="1472" y="4895"/>
                  </a:cubicBezTo>
                  <a:cubicBezTo>
                    <a:pt x="1239" y="5263"/>
                    <a:pt x="1043" y="5656"/>
                    <a:pt x="859" y="6061"/>
                  </a:cubicBezTo>
                  <a:cubicBezTo>
                    <a:pt x="822" y="6159"/>
                    <a:pt x="773" y="6257"/>
                    <a:pt x="736" y="6355"/>
                  </a:cubicBezTo>
                  <a:cubicBezTo>
                    <a:pt x="540" y="6846"/>
                    <a:pt x="380" y="7361"/>
                    <a:pt x="258" y="7877"/>
                  </a:cubicBezTo>
                  <a:cubicBezTo>
                    <a:pt x="233" y="7999"/>
                    <a:pt x="209" y="8110"/>
                    <a:pt x="184" y="8232"/>
                  </a:cubicBezTo>
                  <a:cubicBezTo>
                    <a:pt x="74" y="8821"/>
                    <a:pt x="12" y="9435"/>
                    <a:pt x="0" y="10060"/>
                  </a:cubicBezTo>
                  <a:cubicBezTo>
                    <a:pt x="0" y="10097"/>
                    <a:pt x="0" y="10122"/>
                    <a:pt x="0" y="10146"/>
                  </a:cubicBezTo>
                  <a:cubicBezTo>
                    <a:pt x="0" y="10232"/>
                    <a:pt x="0" y="10318"/>
                    <a:pt x="0" y="10404"/>
                  </a:cubicBezTo>
                  <a:cubicBezTo>
                    <a:pt x="12" y="10809"/>
                    <a:pt x="49" y="11214"/>
                    <a:pt x="98" y="11606"/>
                  </a:cubicBezTo>
                  <a:cubicBezTo>
                    <a:pt x="196" y="12244"/>
                    <a:pt x="344" y="12870"/>
                    <a:pt x="552" y="13471"/>
                  </a:cubicBezTo>
                  <a:cubicBezTo>
                    <a:pt x="945" y="14612"/>
                    <a:pt x="1546" y="15667"/>
                    <a:pt x="2294" y="16575"/>
                  </a:cubicBezTo>
                  <a:cubicBezTo>
                    <a:pt x="2368" y="16673"/>
                    <a:pt x="2454" y="16771"/>
                    <a:pt x="2540" y="16857"/>
                  </a:cubicBezTo>
                  <a:cubicBezTo>
                    <a:pt x="2736" y="17078"/>
                    <a:pt x="2945" y="17299"/>
                    <a:pt x="3153" y="17508"/>
                  </a:cubicBezTo>
                  <a:cubicBezTo>
                    <a:pt x="3239" y="17581"/>
                    <a:pt x="3313" y="17655"/>
                    <a:pt x="3399" y="17728"/>
                  </a:cubicBezTo>
                  <a:cubicBezTo>
                    <a:pt x="3816" y="18096"/>
                    <a:pt x="4270" y="18440"/>
                    <a:pt x="4748" y="18747"/>
                  </a:cubicBezTo>
                  <a:cubicBezTo>
                    <a:pt x="4834" y="18796"/>
                    <a:pt x="4932" y="18857"/>
                    <a:pt x="5018" y="18906"/>
                  </a:cubicBezTo>
                  <a:cubicBezTo>
                    <a:pt x="5300" y="19078"/>
                    <a:pt x="5582" y="19225"/>
                    <a:pt x="5877" y="19360"/>
                  </a:cubicBezTo>
                  <a:cubicBezTo>
                    <a:pt x="5889" y="19360"/>
                    <a:pt x="5889" y="19360"/>
                    <a:pt x="5901" y="19372"/>
                  </a:cubicBezTo>
                  <a:cubicBezTo>
                    <a:pt x="5963" y="19397"/>
                    <a:pt x="6036" y="19434"/>
                    <a:pt x="6098" y="19458"/>
                  </a:cubicBezTo>
                  <a:cubicBezTo>
                    <a:pt x="6110" y="19458"/>
                    <a:pt x="6122" y="19471"/>
                    <a:pt x="6147" y="19471"/>
                  </a:cubicBezTo>
                  <a:cubicBezTo>
                    <a:pt x="6208" y="19507"/>
                    <a:pt x="6282" y="19532"/>
                    <a:pt x="6355" y="19569"/>
                  </a:cubicBezTo>
                  <a:lnTo>
                    <a:pt x="6380" y="19569"/>
                  </a:lnTo>
                  <a:cubicBezTo>
                    <a:pt x="6736" y="19716"/>
                    <a:pt x="7091" y="19839"/>
                    <a:pt x="7472" y="19937"/>
                  </a:cubicBezTo>
                  <a:cubicBezTo>
                    <a:pt x="7558" y="19961"/>
                    <a:pt x="7656" y="19986"/>
                    <a:pt x="7742" y="20010"/>
                  </a:cubicBezTo>
                  <a:cubicBezTo>
                    <a:pt x="8220" y="20121"/>
                    <a:pt x="8699" y="20207"/>
                    <a:pt x="9189" y="20256"/>
                  </a:cubicBezTo>
                  <a:cubicBezTo>
                    <a:pt x="9312" y="20268"/>
                    <a:pt x="9422" y="20268"/>
                    <a:pt x="9533" y="20280"/>
                  </a:cubicBezTo>
                  <a:lnTo>
                    <a:pt x="9643" y="20280"/>
                  </a:lnTo>
                  <a:cubicBezTo>
                    <a:pt x="9791" y="20293"/>
                    <a:pt x="9938" y="20293"/>
                    <a:pt x="10073" y="20293"/>
                  </a:cubicBezTo>
                  <a:lnTo>
                    <a:pt x="10588" y="20293"/>
                  </a:lnTo>
                  <a:cubicBezTo>
                    <a:pt x="11017" y="20268"/>
                    <a:pt x="11447" y="20219"/>
                    <a:pt x="11864" y="20158"/>
                  </a:cubicBezTo>
                  <a:cubicBezTo>
                    <a:pt x="11974" y="20133"/>
                    <a:pt x="12097" y="20109"/>
                    <a:pt x="12207" y="20084"/>
                  </a:cubicBezTo>
                  <a:cubicBezTo>
                    <a:pt x="12649" y="19998"/>
                    <a:pt x="13079" y="19875"/>
                    <a:pt x="13496" y="19728"/>
                  </a:cubicBezTo>
                  <a:cubicBezTo>
                    <a:pt x="13594" y="19704"/>
                    <a:pt x="13680" y="19667"/>
                    <a:pt x="13778" y="19630"/>
                  </a:cubicBezTo>
                  <a:cubicBezTo>
                    <a:pt x="14109" y="19495"/>
                    <a:pt x="14440" y="19348"/>
                    <a:pt x="14772" y="19188"/>
                  </a:cubicBezTo>
                  <a:cubicBezTo>
                    <a:pt x="14858" y="19139"/>
                    <a:pt x="14943" y="19103"/>
                    <a:pt x="15029" y="19053"/>
                  </a:cubicBezTo>
                  <a:cubicBezTo>
                    <a:pt x="15716" y="18673"/>
                    <a:pt x="16367" y="18207"/>
                    <a:pt x="16955" y="17679"/>
                  </a:cubicBezTo>
                  <a:cubicBezTo>
                    <a:pt x="17041" y="17593"/>
                    <a:pt x="17115" y="17520"/>
                    <a:pt x="17201" y="17446"/>
                  </a:cubicBezTo>
                  <a:cubicBezTo>
                    <a:pt x="17287" y="17360"/>
                    <a:pt x="17373" y="17274"/>
                    <a:pt x="17458" y="17189"/>
                  </a:cubicBezTo>
                  <a:cubicBezTo>
                    <a:pt x="17532" y="17115"/>
                    <a:pt x="17593" y="17041"/>
                    <a:pt x="17667" y="16968"/>
                  </a:cubicBezTo>
                  <a:cubicBezTo>
                    <a:pt x="17949" y="16649"/>
                    <a:pt x="18219" y="16318"/>
                    <a:pt x="18452" y="15974"/>
                  </a:cubicBezTo>
                  <a:cubicBezTo>
                    <a:pt x="18514" y="15888"/>
                    <a:pt x="18575" y="15802"/>
                    <a:pt x="18624" y="15716"/>
                  </a:cubicBezTo>
                  <a:cubicBezTo>
                    <a:pt x="18918" y="15287"/>
                    <a:pt x="19164" y="14833"/>
                    <a:pt x="19385" y="14355"/>
                  </a:cubicBezTo>
                  <a:cubicBezTo>
                    <a:pt x="19421" y="14256"/>
                    <a:pt x="19471" y="14170"/>
                    <a:pt x="19507" y="14072"/>
                  </a:cubicBezTo>
                  <a:cubicBezTo>
                    <a:pt x="19826" y="13324"/>
                    <a:pt x="20047" y="12514"/>
                    <a:pt x="20182" y="11680"/>
                  </a:cubicBezTo>
                  <a:cubicBezTo>
                    <a:pt x="20194" y="11557"/>
                    <a:pt x="20219" y="11435"/>
                    <a:pt x="20231" y="11312"/>
                  </a:cubicBezTo>
                  <a:cubicBezTo>
                    <a:pt x="20268" y="10932"/>
                    <a:pt x="20293" y="10539"/>
                    <a:pt x="20293" y="10159"/>
                  </a:cubicBezTo>
                  <a:lnTo>
                    <a:pt x="20293" y="10146"/>
                  </a:lnTo>
                  <a:cubicBezTo>
                    <a:pt x="20293" y="9079"/>
                    <a:pt x="20133" y="8048"/>
                    <a:pt x="19826" y="7091"/>
                  </a:cubicBezTo>
                  <a:cubicBezTo>
                    <a:pt x="19790" y="6993"/>
                    <a:pt x="19765" y="6895"/>
                    <a:pt x="19728" y="6797"/>
                  </a:cubicBezTo>
                  <a:cubicBezTo>
                    <a:pt x="19409" y="5889"/>
                    <a:pt x="18968" y="5043"/>
                    <a:pt x="18428" y="4282"/>
                  </a:cubicBezTo>
                  <a:cubicBezTo>
                    <a:pt x="18366" y="4208"/>
                    <a:pt x="18317" y="4122"/>
                    <a:pt x="18256" y="4049"/>
                  </a:cubicBezTo>
                  <a:cubicBezTo>
                    <a:pt x="17925" y="3607"/>
                    <a:pt x="17557" y="3202"/>
                    <a:pt x="17164" y="2822"/>
                  </a:cubicBezTo>
                  <a:cubicBezTo>
                    <a:pt x="17090" y="2748"/>
                    <a:pt x="17017" y="2687"/>
                    <a:pt x="16943" y="2626"/>
                  </a:cubicBezTo>
                  <a:cubicBezTo>
                    <a:pt x="16673" y="2368"/>
                    <a:pt x="16379" y="2135"/>
                    <a:pt x="16072" y="1914"/>
                  </a:cubicBezTo>
                  <a:cubicBezTo>
                    <a:pt x="15986" y="1853"/>
                    <a:pt x="15900" y="1791"/>
                    <a:pt x="15827" y="1742"/>
                  </a:cubicBezTo>
                  <a:cubicBezTo>
                    <a:pt x="15213" y="1325"/>
                    <a:pt x="14563" y="982"/>
                    <a:pt x="13876" y="712"/>
                  </a:cubicBezTo>
                  <a:cubicBezTo>
                    <a:pt x="13680" y="638"/>
                    <a:pt x="13483" y="565"/>
                    <a:pt x="13275" y="491"/>
                  </a:cubicBezTo>
                  <a:cubicBezTo>
                    <a:pt x="13091" y="442"/>
                    <a:pt x="12919" y="381"/>
                    <a:pt x="12735" y="344"/>
                  </a:cubicBezTo>
                  <a:cubicBezTo>
                    <a:pt x="12625" y="307"/>
                    <a:pt x="12502" y="282"/>
                    <a:pt x="12392" y="258"/>
                  </a:cubicBezTo>
                  <a:cubicBezTo>
                    <a:pt x="11668" y="86"/>
                    <a:pt x="10919" y="0"/>
                    <a:pt x="10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0"/>
            <p:cNvSpPr/>
            <p:nvPr/>
          </p:nvSpPr>
          <p:spPr>
            <a:xfrm>
              <a:off x="-40294" y="2572173"/>
              <a:ext cx="86220" cy="101351"/>
            </a:xfrm>
            <a:custGeom>
              <a:avLst/>
              <a:gdLst/>
              <a:ahLst/>
              <a:cxnLst/>
              <a:rect l="l" t="t" r="r" b="b"/>
              <a:pathLst>
                <a:path w="2798" h="3289" extrusionOk="0">
                  <a:moveTo>
                    <a:pt x="1877" y="1"/>
                  </a:moveTo>
                  <a:cubicBezTo>
                    <a:pt x="1583" y="1"/>
                    <a:pt x="1203" y="136"/>
                    <a:pt x="945" y="724"/>
                  </a:cubicBezTo>
                  <a:cubicBezTo>
                    <a:pt x="933" y="712"/>
                    <a:pt x="933" y="700"/>
                    <a:pt x="920" y="688"/>
                  </a:cubicBezTo>
                  <a:cubicBezTo>
                    <a:pt x="859" y="786"/>
                    <a:pt x="798" y="884"/>
                    <a:pt x="736" y="994"/>
                  </a:cubicBezTo>
                  <a:cubicBezTo>
                    <a:pt x="761" y="1068"/>
                    <a:pt x="785" y="1142"/>
                    <a:pt x="798" y="1227"/>
                  </a:cubicBezTo>
                  <a:cubicBezTo>
                    <a:pt x="822" y="1289"/>
                    <a:pt x="884" y="1338"/>
                    <a:pt x="945" y="1338"/>
                  </a:cubicBezTo>
                  <a:cubicBezTo>
                    <a:pt x="1006" y="1338"/>
                    <a:pt x="1068" y="1289"/>
                    <a:pt x="1080" y="1227"/>
                  </a:cubicBezTo>
                  <a:cubicBezTo>
                    <a:pt x="1239" y="602"/>
                    <a:pt x="1509" y="295"/>
                    <a:pt x="1877" y="295"/>
                  </a:cubicBezTo>
                  <a:cubicBezTo>
                    <a:pt x="2086" y="295"/>
                    <a:pt x="2245" y="393"/>
                    <a:pt x="2307" y="590"/>
                  </a:cubicBezTo>
                  <a:cubicBezTo>
                    <a:pt x="2479" y="1080"/>
                    <a:pt x="2110" y="2025"/>
                    <a:pt x="945" y="2957"/>
                  </a:cubicBezTo>
                  <a:cubicBezTo>
                    <a:pt x="601" y="2687"/>
                    <a:pt x="332" y="2418"/>
                    <a:pt x="123" y="2160"/>
                  </a:cubicBezTo>
                  <a:cubicBezTo>
                    <a:pt x="74" y="2258"/>
                    <a:pt x="37" y="2356"/>
                    <a:pt x="0" y="2454"/>
                  </a:cubicBezTo>
                  <a:cubicBezTo>
                    <a:pt x="233" y="2724"/>
                    <a:pt x="516" y="2994"/>
                    <a:pt x="859" y="3252"/>
                  </a:cubicBezTo>
                  <a:cubicBezTo>
                    <a:pt x="884" y="3276"/>
                    <a:pt x="920" y="3289"/>
                    <a:pt x="945" y="3289"/>
                  </a:cubicBezTo>
                  <a:cubicBezTo>
                    <a:pt x="982" y="3289"/>
                    <a:pt x="1006" y="3276"/>
                    <a:pt x="1031" y="3252"/>
                  </a:cubicBezTo>
                  <a:cubicBezTo>
                    <a:pt x="2393" y="2209"/>
                    <a:pt x="2798" y="1117"/>
                    <a:pt x="2589" y="504"/>
                  </a:cubicBezTo>
                  <a:cubicBezTo>
                    <a:pt x="2479" y="185"/>
                    <a:pt x="2221" y="1"/>
                    <a:pt x="1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0"/>
            <p:cNvSpPr/>
            <p:nvPr/>
          </p:nvSpPr>
          <p:spPr>
            <a:xfrm>
              <a:off x="70086" y="2572173"/>
              <a:ext cx="114200" cy="101351"/>
            </a:xfrm>
            <a:custGeom>
              <a:avLst/>
              <a:gdLst/>
              <a:ahLst/>
              <a:cxnLst/>
              <a:rect l="l" t="t" r="r" b="b"/>
              <a:pathLst>
                <a:path w="3706" h="3289" extrusionOk="0">
                  <a:moveTo>
                    <a:pt x="2786" y="295"/>
                  </a:moveTo>
                  <a:cubicBezTo>
                    <a:pt x="3007" y="295"/>
                    <a:pt x="3154" y="393"/>
                    <a:pt x="3215" y="590"/>
                  </a:cubicBezTo>
                  <a:cubicBezTo>
                    <a:pt x="3387" y="1080"/>
                    <a:pt x="3031" y="2025"/>
                    <a:pt x="1853" y="2957"/>
                  </a:cubicBezTo>
                  <a:cubicBezTo>
                    <a:pt x="688" y="2025"/>
                    <a:pt x="320" y="1080"/>
                    <a:pt x="491" y="590"/>
                  </a:cubicBezTo>
                  <a:cubicBezTo>
                    <a:pt x="553" y="393"/>
                    <a:pt x="712" y="295"/>
                    <a:pt x="921" y="295"/>
                  </a:cubicBezTo>
                  <a:cubicBezTo>
                    <a:pt x="1301" y="295"/>
                    <a:pt x="1559" y="602"/>
                    <a:pt x="1718" y="1227"/>
                  </a:cubicBezTo>
                  <a:cubicBezTo>
                    <a:pt x="1731" y="1289"/>
                    <a:pt x="1792" y="1338"/>
                    <a:pt x="1853" y="1338"/>
                  </a:cubicBezTo>
                  <a:cubicBezTo>
                    <a:pt x="1915" y="1338"/>
                    <a:pt x="1976" y="1289"/>
                    <a:pt x="2001" y="1227"/>
                  </a:cubicBezTo>
                  <a:cubicBezTo>
                    <a:pt x="2148" y="602"/>
                    <a:pt x="2418" y="295"/>
                    <a:pt x="2786" y="295"/>
                  </a:cubicBezTo>
                  <a:close/>
                  <a:moveTo>
                    <a:pt x="921" y="1"/>
                  </a:moveTo>
                  <a:cubicBezTo>
                    <a:pt x="590" y="1"/>
                    <a:pt x="320" y="185"/>
                    <a:pt x="222" y="504"/>
                  </a:cubicBezTo>
                  <a:cubicBezTo>
                    <a:pt x="1" y="1117"/>
                    <a:pt x="406" y="2209"/>
                    <a:pt x="1767" y="3252"/>
                  </a:cubicBezTo>
                  <a:cubicBezTo>
                    <a:pt x="1792" y="3276"/>
                    <a:pt x="1829" y="3289"/>
                    <a:pt x="1853" y="3289"/>
                  </a:cubicBezTo>
                  <a:cubicBezTo>
                    <a:pt x="1890" y="3289"/>
                    <a:pt x="1915" y="3276"/>
                    <a:pt x="1939" y="3252"/>
                  </a:cubicBezTo>
                  <a:cubicBezTo>
                    <a:pt x="3301" y="2209"/>
                    <a:pt x="3706" y="1117"/>
                    <a:pt x="3497" y="504"/>
                  </a:cubicBezTo>
                  <a:cubicBezTo>
                    <a:pt x="3387" y="185"/>
                    <a:pt x="3129" y="1"/>
                    <a:pt x="2786" y="1"/>
                  </a:cubicBezTo>
                  <a:cubicBezTo>
                    <a:pt x="2491" y="1"/>
                    <a:pt x="2111" y="136"/>
                    <a:pt x="1853" y="724"/>
                  </a:cubicBezTo>
                  <a:cubicBezTo>
                    <a:pt x="1596" y="136"/>
                    <a:pt x="1228" y="1"/>
                    <a:pt x="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0"/>
            <p:cNvSpPr/>
            <p:nvPr/>
          </p:nvSpPr>
          <p:spPr>
            <a:xfrm>
              <a:off x="208846" y="2572173"/>
              <a:ext cx="113831" cy="101351"/>
            </a:xfrm>
            <a:custGeom>
              <a:avLst/>
              <a:gdLst/>
              <a:ahLst/>
              <a:cxnLst/>
              <a:rect l="l" t="t" r="r" b="b"/>
              <a:pathLst>
                <a:path w="3694" h="3289" extrusionOk="0">
                  <a:moveTo>
                    <a:pt x="2773" y="295"/>
                  </a:moveTo>
                  <a:cubicBezTo>
                    <a:pt x="2994" y="295"/>
                    <a:pt x="3141" y="393"/>
                    <a:pt x="3202" y="590"/>
                  </a:cubicBezTo>
                  <a:cubicBezTo>
                    <a:pt x="3374" y="1080"/>
                    <a:pt x="3018" y="2025"/>
                    <a:pt x="1841" y="2957"/>
                  </a:cubicBezTo>
                  <a:cubicBezTo>
                    <a:pt x="675" y="2025"/>
                    <a:pt x="307" y="1080"/>
                    <a:pt x="479" y="590"/>
                  </a:cubicBezTo>
                  <a:cubicBezTo>
                    <a:pt x="540" y="393"/>
                    <a:pt x="700" y="295"/>
                    <a:pt x="908" y="295"/>
                  </a:cubicBezTo>
                  <a:cubicBezTo>
                    <a:pt x="1289" y="295"/>
                    <a:pt x="1546" y="602"/>
                    <a:pt x="1706" y="1227"/>
                  </a:cubicBezTo>
                  <a:cubicBezTo>
                    <a:pt x="1718" y="1289"/>
                    <a:pt x="1779" y="1338"/>
                    <a:pt x="1841" y="1338"/>
                  </a:cubicBezTo>
                  <a:cubicBezTo>
                    <a:pt x="1914" y="1338"/>
                    <a:pt x="1963" y="1289"/>
                    <a:pt x="1988" y="1227"/>
                  </a:cubicBezTo>
                  <a:cubicBezTo>
                    <a:pt x="2135" y="602"/>
                    <a:pt x="2405" y="295"/>
                    <a:pt x="2773" y="295"/>
                  </a:cubicBezTo>
                  <a:close/>
                  <a:moveTo>
                    <a:pt x="908" y="1"/>
                  </a:moveTo>
                  <a:cubicBezTo>
                    <a:pt x="577" y="1"/>
                    <a:pt x="307" y="185"/>
                    <a:pt x="209" y="504"/>
                  </a:cubicBezTo>
                  <a:cubicBezTo>
                    <a:pt x="0" y="1117"/>
                    <a:pt x="393" y="2209"/>
                    <a:pt x="1755" y="3252"/>
                  </a:cubicBezTo>
                  <a:cubicBezTo>
                    <a:pt x="1779" y="3276"/>
                    <a:pt x="1816" y="3289"/>
                    <a:pt x="1841" y="3289"/>
                  </a:cubicBezTo>
                  <a:cubicBezTo>
                    <a:pt x="1877" y="3289"/>
                    <a:pt x="1902" y="3276"/>
                    <a:pt x="1926" y="3252"/>
                  </a:cubicBezTo>
                  <a:cubicBezTo>
                    <a:pt x="3288" y="2209"/>
                    <a:pt x="3693" y="1117"/>
                    <a:pt x="3485" y="504"/>
                  </a:cubicBezTo>
                  <a:cubicBezTo>
                    <a:pt x="3374" y="185"/>
                    <a:pt x="3117" y="1"/>
                    <a:pt x="2773" y="1"/>
                  </a:cubicBezTo>
                  <a:cubicBezTo>
                    <a:pt x="2479" y="1"/>
                    <a:pt x="2098" y="136"/>
                    <a:pt x="1841" y="724"/>
                  </a:cubicBezTo>
                  <a:cubicBezTo>
                    <a:pt x="1583" y="136"/>
                    <a:pt x="1215" y="1"/>
                    <a:pt x="9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0"/>
            <p:cNvSpPr/>
            <p:nvPr/>
          </p:nvSpPr>
          <p:spPr>
            <a:xfrm>
              <a:off x="347205" y="2572173"/>
              <a:ext cx="113831" cy="101351"/>
            </a:xfrm>
            <a:custGeom>
              <a:avLst/>
              <a:gdLst/>
              <a:ahLst/>
              <a:cxnLst/>
              <a:rect l="l" t="t" r="r" b="b"/>
              <a:pathLst>
                <a:path w="3694" h="3289" extrusionOk="0">
                  <a:moveTo>
                    <a:pt x="2773" y="295"/>
                  </a:moveTo>
                  <a:cubicBezTo>
                    <a:pt x="2994" y="295"/>
                    <a:pt x="3141" y="393"/>
                    <a:pt x="3203" y="590"/>
                  </a:cubicBezTo>
                  <a:cubicBezTo>
                    <a:pt x="3375" y="1080"/>
                    <a:pt x="3019" y="2025"/>
                    <a:pt x="1841" y="2957"/>
                  </a:cubicBezTo>
                  <a:cubicBezTo>
                    <a:pt x="675" y="2025"/>
                    <a:pt x="320" y="1080"/>
                    <a:pt x="479" y="590"/>
                  </a:cubicBezTo>
                  <a:cubicBezTo>
                    <a:pt x="553" y="393"/>
                    <a:pt x="700" y="295"/>
                    <a:pt x="909" y="295"/>
                  </a:cubicBezTo>
                  <a:cubicBezTo>
                    <a:pt x="1289" y="295"/>
                    <a:pt x="1547" y="602"/>
                    <a:pt x="1706" y="1227"/>
                  </a:cubicBezTo>
                  <a:cubicBezTo>
                    <a:pt x="1718" y="1289"/>
                    <a:pt x="1780" y="1338"/>
                    <a:pt x="1841" y="1338"/>
                  </a:cubicBezTo>
                  <a:cubicBezTo>
                    <a:pt x="1915" y="1338"/>
                    <a:pt x="1964" y="1289"/>
                    <a:pt x="1988" y="1227"/>
                  </a:cubicBezTo>
                  <a:cubicBezTo>
                    <a:pt x="2135" y="602"/>
                    <a:pt x="2405" y="295"/>
                    <a:pt x="2773" y="295"/>
                  </a:cubicBezTo>
                  <a:close/>
                  <a:moveTo>
                    <a:pt x="909" y="1"/>
                  </a:moveTo>
                  <a:cubicBezTo>
                    <a:pt x="577" y="1"/>
                    <a:pt x="307" y="185"/>
                    <a:pt x="209" y="504"/>
                  </a:cubicBezTo>
                  <a:cubicBezTo>
                    <a:pt x="1" y="1117"/>
                    <a:pt x="393" y="2209"/>
                    <a:pt x="1755" y="3252"/>
                  </a:cubicBezTo>
                  <a:cubicBezTo>
                    <a:pt x="1780" y="3276"/>
                    <a:pt x="1816" y="3289"/>
                    <a:pt x="1841" y="3289"/>
                  </a:cubicBezTo>
                  <a:cubicBezTo>
                    <a:pt x="1878" y="3289"/>
                    <a:pt x="1902" y="3276"/>
                    <a:pt x="1939" y="3252"/>
                  </a:cubicBezTo>
                  <a:cubicBezTo>
                    <a:pt x="3301" y="2209"/>
                    <a:pt x="3694" y="1117"/>
                    <a:pt x="3485" y="504"/>
                  </a:cubicBezTo>
                  <a:cubicBezTo>
                    <a:pt x="3375" y="185"/>
                    <a:pt x="3117" y="1"/>
                    <a:pt x="2773" y="1"/>
                  </a:cubicBezTo>
                  <a:cubicBezTo>
                    <a:pt x="2479" y="1"/>
                    <a:pt x="2099" y="136"/>
                    <a:pt x="1841" y="724"/>
                  </a:cubicBezTo>
                  <a:cubicBezTo>
                    <a:pt x="1596" y="136"/>
                    <a:pt x="1215" y="1"/>
                    <a:pt x="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0"/>
            <p:cNvSpPr/>
            <p:nvPr/>
          </p:nvSpPr>
          <p:spPr>
            <a:xfrm>
              <a:off x="485564" y="2576703"/>
              <a:ext cx="62431" cy="96821"/>
            </a:xfrm>
            <a:custGeom>
              <a:avLst/>
              <a:gdLst/>
              <a:ahLst/>
              <a:cxnLst/>
              <a:rect l="l" t="t" r="r" b="b"/>
              <a:pathLst>
                <a:path w="2026" h="3142" extrusionOk="0">
                  <a:moveTo>
                    <a:pt x="455" y="1"/>
                  </a:moveTo>
                  <a:cubicBezTo>
                    <a:pt x="345" y="87"/>
                    <a:pt x="259" y="209"/>
                    <a:pt x="210" y="357"/>
                  </a:cubicBezTo>
                  <a:cubicBezTo>
                    <a:pt x="1" y="970"/>
                    <a:pt x="394" y="2062"/>
                    <a:pt x="1755" y="3105"/>
                  </a:cubicBezTo>
                  <a:cubicBezTo>
                    <a:pt x="1780" y="3129"/>
                    <a:pt x="1817" y="3142"/>
                    <a:pt x="1841" y="3142"/>
                  </a:cubicBezTo>
                  <a:cubicBezTo>
                    <a:pt x="1878" y="3142"/>
                    <a:pt x="1915" y="3129"/>
                    <a:pt x="1939" y="3105"/>
                  </a:cubicBezTo>
                  <a:cubicBezTo>
                    <a:pt x="1964" y="3080"/>
                    <a:pt x="1989" y="3068"/>
                    <a:pt x="2025" y="3043"/>
                  </a:cubicBezTo>
                  <a:cubicBezTo>
                    <a:pt x="1989" y="2945"/>
                    <a:pt x="1964" y="2847"/>
                    <a:pt x="1927" y="2749"/>
                  </a:cubicBezTo>
                  <a:cubicBezTo>
                    <a:pt x="1903" y="2774"/>
                    <a:pt x="1878" y="2786"/>
                    <a:pt x="1841" y="2810"/>
                  </a:cubicBezTo>
                  <a:cubicBezTo>
                    <a:pt x="676" y="1878"/>
                    <a:pt x="320" y="933"/>
                    <a:pt x="479" y="443"/>
                  </a:cubicBezTo>
                  <a:cubicBezTo>
                    <a:pt x="516" y="357"/>
                    <a:pt x="565" y="283"/>
                    <a:pt x="627" y="234"/>
                  </a:cubicBezTo>
                  <a:cubicBezTo>
                    <a:pt x="565" y="160"/>
                    <a:pt x="516" y="74"/>
                    <a:pt x="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0"/>
            <p:cNvSpPr/>
            <p:nvPr/>
          </p:nvSpPr>
          <p:spPr>
            <a:xfrm>
              <a:off x="420545" y="2505644"/>
              <a:ext cx="45421" cy="43511"/>
            </a:xfrm>
            <a:custGeom>
              <a:avLst/>
              <a:gdLst/>
              <a:ahLst/>
              <a:cxnLst/>
              <a:rect l="l" t="t" r="r" b="b"/>
              <a:pathLst>
                <a:path w="1474" h="1412" extrusionOk="0">
                  <a:moveTo>
                    <a:pt x="136" y="0"/>
                  </a:moveTo>
                  <a:cubicBezTo>
                    <a:pt x="1" y="356"/>
                    <a:pt x="1" y="663"/>
                    <a:pt x="74" y="908"/>
                  </a:cubicBezTo>
                  <a:cubicBezTo>
                    <a:pt x="185" y="1227"/>
                    <a:pt x="442" y="1411"/>
                    <a:pt x="786" y="1411"/>
                  </a:cubicBezTo>
                  <a:cubicBezTo>
                    <a:pt x="995" y="1411"/>
                    <a:pt x="1252" y="1338"/>
                    <a:pt x="1473" y="1080"/>
                  </a:cubicBezTo>
                  <a:cubicBezTo>
                    <a:pt x="1399" y="1019"/>
                    <a:pt x="1326" y="945"/>
                    <a:pt x="1252" y="884"/>
                  </a:cubicBezTo>
                  <a:cubicBezTo>
                    <a:pt x="1129" y="1043"/>
                    <a:pt x="970" y="1117"/>
                    <a:pt x="786" y="1117"/>
                  </a:cubicBezTo>
                  <a:cubicBezTo>
                    <a:pt x="565" y="1117"/>
                    <a:pt x="418" y="1006"/>
                    <a:pt x="357" y="810"/>
                  </a:cubicBezTo>
                  <a:cubicBezTo>
                    <a:pt x="295" y="651"/>
                    <a:pt x="295" y="430"/>
                    <a:pt x="381" y="172"/>
                  </a:cubicBezTo>
                  <a:cubicBezTo>
                    <a:pt x="295" y="111"/>
                    <a:pt x="209" y="49"/>
                    <a:pt x="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0"/>
            <p:cNvSpPr/>
            <p:nvPr/>
          </p:nvSpPr>
          <p:spPr>
            <a:xfrm>
              <a:off x="278796" y="2459884"/>
              <a:ext cx="111550" cy="88870"/>
            </a:xfrm>
            <a:custGeom>
              <a:avLst/>
              <a:gdLst/>
              <a:ahLst/>
              <a:cxnLst/>
              <a:rect l="l" t="t" r="r" b="b"/>
              <a:pathLst>
                <a:path w="3620" h="2884" extrusionOk="0">
                  <a:moveTo>
                    <a:pt x="1301" y="1"/>
                  </a:moveTo>
                  <a:cubicBezTo>
                    <a:pt x="294" y="933"/>
                    <a:pt x="0" y="1841"/>
                    <a:pt x="184" y="2393"/>
                  </a:cubicBezTo>
                  <a:cubicBezTo>
                    <a:pt x="294" y="2712"/>
                    <a:pt x="552" y="2884"/>
                    <a:pt x="896" y="2884"/>
                  </a:cubicBezTo>
                  <a:cubicBezTo>
                    <a:pt x="1190" y="2884"/>
                    <a:pt x="1570" y="2749"/>
                    <a:pt x="1828" y="2160"/>
                  </a:cubicBezTo>
                  <a:cubicBezTo>
                    <a:pt x="2073" y="2749"/>
                    <a:pt x="2454" y="2884"/>
                    <a:pt x="2748" y="2884"/>
                  </a:cubicBezTo>
                  <a:cubicBezTo>
                    <a:pt x="3092" y="2884"/>
                    <a:pt x="3349" y="2700"/>
                    <a:pt x="3460" y="2393"/>
                  </a:cubicBezTo>
                  <a:cubicBezTo>
                    <a:pt x="3619" y="1939"/>
                    <a:pt x="3435" y="1228"/>
                    <a:pt x="2785" y="455"/>
                  </a:cubicBezTo>
                  <a:cubicBezTo>
                    <a:pt x="2589" y="381"/>
                    <a:pt x="2392" y="308"/>
                    <a:pt x="2184" y="246"/>
                  </a:cubicBezTo>
                  <a:lnTo>
                    <a:pt x="2184" y="246"/>
                  </a:lnTo>
                  <a:cubicBezTo>
                    <a:pt x="3067" y="1068"/>
                    <a:pt x="3337" y="1866"/>
                    <a:pt x="3190" y="2295"/>
                  </a:cubicBezTo>
                  <a:cubicBezTo>
                    <a:pt x="3116" y="2491"/>
                    <a:pt x="2969" y="2602"/>
                    <a:pt x="2748" y="2602"/>
                  </a:cubicBezTo>
                  <a:cubicBezTo>
                    <a:pt x="2380" y="2602"/>
                    <a:pt x="2110" y="2283"/>
                    <a:pt x="1963" y="1669"/>
                  </a:cubicBezTo>
                  <a:cubicBezTo>
                    <a:pt x="1951" y="1596"/>
                    <a:pt x="1889" y="1547"/>
                    <a:pt x="1828" y="1547"/>
                  </a:cubicBezTo>
                  <a:cubicBezTo>
                    <a:pt x="1754" y="1547"/>
                    <a:pt x="1693" y="1596"/>
                    <a:pt x="1681" y="1669"/>
                  </a:cubicBezTo>
                  <a:cubicBezTo>
                    <a:pt x="1534" y="2283"/>
                    <a:pt x="1264" y="2602"/>
                    <a:pt x="896" y="2602"/>
                  </a:cubicBezTo>
                  <a:cubicBezTo>
                    <a:pt x="675" y="2602"/>
                    <a:pt x="528" y="2491"/>
                    <a:pt x="454" y="2295"/>
                  </a:cubicBezTo>
                  <a:cubicBezTo>
                    <a:pt x="307" y="1829"/>
                    <a:pt x="613" y="970"/>
                    <a:pt x="1644" y="87"/>
                  </a:cubicBezTo>
                  <a:cubicBezTo>
                    <a:pt x="1534" y="50"/>
                    <a:pt x="1411" y="25"/>
                    <a:pt x="1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0"/>
            <p:cNvSpPr/>
            <p:nvPr/>
          </p:nvSpPr>
          <p:spPr>
            <a:xfrm>
              <a:off x="140406" y="2454984"/>
              <a:ext cx="112690" cy="94171"/>
            </a:xfrm>
            <a:custGeom>
              <a:avLst/>
              <a:gdLst/>
              <a:ahLst/>
              <a:cxnLst/>
              <a:rect l="l" t="t" r="r" b="b"/>
              <a:pathLst>
                <a:path w="3657" h="3056" extrusionOk="0">
                  <a:moveTo>
                    <a:pt x="1816" y="98"/>
                  </a:moveTo>
                  <a:cubicBezTo>
                    <a:pt x="2994" y="1031"/>
                    <a:pt x="3350" y="1963"/>
                    <a:pt x="3191" y="2454"/>
                  </a:cubicBezTo>
                  <a:cubicBezTo>
                    <a:pt x="3117" y="2650"/>
                    <a:pt x="2970" y="2761"/>
                    <a:pt x="2749" y="2761"/>
                  </a:cubicBezTo>
                  <a:cubicBezTo>
                    <a:pt x="2381" y="2761"/>
                    <a:pt x="2111" y="2442"/>
                    <a:pt x="1964" y="1828"/>
                  </a:cubicBezTo>
                  <a:cubicBezTo>
                    <a:pt x="1951" y="1755"/>
                    <a:pt x="1890" y="1718"/>
                    <a:pt x="1829" y="1718"/>
                  </a:cubicBezTo>
                  <a:cubicBezTo>
                    <a:pt x="1755" y="1718"/>
                    <a:pt x="1694" y="1755"/>
                    <a:pt x="1681" y="1828"/>
                  </a:cubicBezTo>
                  <a:cubicBezTo>
                    <a:pt x="1534" y="2442"/>
                    <a:pt x="1264" y="2761"/>
                    <a:pt x="896" y="2761"/>
                  </a:cubicBezTo>
                  <a:cubicBezTo>
                    <a:pt x="675" y="2761"/>
                    <a:pt x="528" y="2650"/>
                    <a:pt x="455" y="2454"/>
                  </a:cubicBezTo>
                  <a:cubicBezTo>
                    <a:pt x="295" y="1963"/>
                    <a:pt x="651" y="1031"/>
                    <a:pt x="1816" y="98"/>
                  </a:cubicBezTo>
                  <a:close/>
                  <a:moveTo>
                    <a:pt x="2172" y="0"/>
                  </a:moveTo>
                  <a:cubicBezTo>
                    <a:pt x="1878" y="37"/>
                    <a:pt x="1583" y="98"/>
                    <a:pt x="1301" y="160"/>
                  </a:cubicBezTo>
                  <a:cubicBezTo>
                    <a:pt x="283" y="1092"/>
                    <a:pt x="1" y="2000"/>
                    <a:pt x="185" y="2552"/>
                  </a:cubicBezTo>
                  <a:cubicBezTo>
                    <a:pt x="295" y="2871"/>
                    <a:pt x="553" y="3055"/>
                    <a:pt x="896" y="3055"/>
                  </a:cubicBezTo>
                  <a:cubicBezTo>
                    <a:pt x="1191" y="3055"/>
                    <a:pt x="1571" y="2908"/>
                    <a:pt x="1829" y="2319"/>
                  </a:cubicBezTo>
                  <a:cubicBezTo>
                    <a:pt x="2074" y="2908"/>
                    <a:pt x="2454" y="3055"/>
                    <a:pt x="2749" y="3055"/>
                  </a:cubicBezTo>
                  <a:cubicBezTo>
                    <a:pt x="3092" y="3055"/>
                    <a:pt x="3350" y="2859"/>
                    <a:pt x="3460" y="2552"/>
                  </a:cubicBezTo>
                  <a:cubicBezTo>
                    <a:pt x="3657" y="1976"/>
                    <a:pt x="3325" y="982"/>
                    <a:pt x="2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0"/>
            <p:cNvSpPr/>
            <p:nvPr/>
          </p:nvSpPr>
          <p:spPr>
            <a:xfrm>
              <a:off x="23956" y="2490514"/>
              <a:ext cx="88501" cy="58641"/>
            </a:xfrm>
            <a:custGeom>
              <a:avLst/>
              <a:gdLst/>
              <a:ahLst/>
              <a:cxnLst/>
              <a:rect l="l" t="t" r="r" b="b"/>
              <a:pathLst>
                <a:path w="2872" h="1903" extrusionOk="0">
                  <a:moveTo>
                    <a:pt x="2467" y="1"/>
                  </a:moveTo>
                  <a:cubicBezTo>
                    <a:pt x="2381" y="37"/>
                    <a:pt x="2295" y="86"/>
                    <a:pt x="2209" y="136"/>
                  </a:cubicBezTo>
                  <a:cubicBezTo>
                    <a:pt x="2491" y="614"/>
                    <a:pt x="2565" y="1031"/>
                    <a:pt x="2479" y="1301"/>
                  </a:cubicBezTo>
                  <a:cubicBezTo>
                    <a:pt x="2406" y="1497"/>
                    <a:pt x="2258" y="1608"/>
                    <a:pt x="2038" y="1608"/>
                  </a:cubicBezTo>
                  <a:cubicBezTo>
                    <a:pt x="1682" y="1608"/>
                    <a:pt x="1424" y="1326"/>
                    <a:pt x="1277" y="761"/>
                  </a:cubicBezTo>
                  <a:cubicBezTo>
                    <a:pt x="1265" y="761"/>
                    <a:pt x="1265" y="761"/>
                    <a:pt x="1252" y="774"/>
                  </a:cubicBezTo>
                  <a:cubicBezTo>
                    <a:pt x="1179" y="823"/>
                    <a:pt x="1117" y="884"/>
                    <a:pt x="1044" y="933"/>
                  </a:cubicBezTo>
                  <a:cubicBezTo>
                    <a:pt x="958" y="994"/>
                    <a:pt x="884" y="1056"/>
                    <a:pt x="811" y="1129"/>
                  </a:cubicBezTo>
                  <a:cubicBezTo>
                    <a:pt x="676" y="1399"/>
                    <a:pt x="504" y="1559"/>
                    <a:pt x="283" y="1596"/>
                  </a:cubicBezTo>
                  <a:cubicBezTo>
                    <a:pt x="185" y="1694"/>
                    <a:pt x="99" y="1780"/>
                    <a:pt x="1" y="1878"/>
                  </a:cubicBezTo>
                  <a:cubicBezTo>
                    <a:pt x="62" y="1890"/>
                    <a:pt x="124" y="1902"/>
                    <a:pt x="185" y="1902"/>
                  </a:cubicBezTo>
                  <a:cubicBezTo>
                    <a:pt x="479" y="1902"/>
                    <a:pt x="860" y="1755"/>
                    <a:pt x="1105" y="1166"/>
                  </a:cubicBezTo>
                  <a:cubicBezTo>
                    <a:pt x="1363" y="1755"/>
                    <a:pt x="1743" y="1902"/>
                    <a:pt x="2038" y="1902"/>
                  </a:cubicBezTo>
                  <a:cubicBezTo>
                    <a:pt x="2381" y="1902"/>
                    <a:pt x="2639" y="1706"/>
                    <a:pt x="2749" y="1399"/>
                  </a:cubicBezTo>
                  <a:cubicBezTo>
                    <a:pt x="2872" y="1056"/>
                    <a:pt x="2786" y="553"/>
                    <a:pt x="2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0"/>
            <p:cNvSpPr/>
            <p:nvPr/>
          </p:nvSpPr>
          <p:spPr>
            <a:xfrm>
              <a:off x="-59954" y="2798263"/>
              <a:ext cx="105880" cy="101351"/>
            </a:xfrm>
            <a:custGeom>
              <a:avLst/>
              <a:gdLst/>
              <a:ahLst/>
              <a:cxnLst/>
              <a:rect l="l" t="t" r="r" b="b"/>
              <a:pathLst>
                <a:path w="3436" h="3289" extrusionOk="0">
                  <a:moveTo>
                    <a:pt x="2515" y="295"/>
                  </a:moveTo>
                  <a:cubicBezTo>
                    <a:pt x="2724" y="295"/>
                    <a:pt x="2883" y="393"/>
                    <a:pt x="2945" y="589"/>
                  </a:cubicBezTo>
                  <a:cubicBezTo>
                    <a:pt x="3117" y="1080"/>
                    <a:pt x="2748" y="2025"/>
                    <a:pt x="1583" y="2957"/>
                  </a:cubicBezTo>
                  <a:cubicBezTo>
                    <a:pt x="417" y="2025"/>
                    <a:pt x="49" y="1080"/>
                    <a:pt x="221" y="589"/>
                  </a:cubicBezTo>
                  <a:cubicBezTo>
                    <a:pt x="282" y="393"/>
                    <a:pt x="442" y="295"/>
                    <a:pt x="651" y="295"/>
                  </a:cubicBezTo>
                  <a:cubicBezTo>
                    <a:pt x="1019" y="295"/>
                    <a:pt x="1288" y="601"/>
                    <a:pt x="1436" y="1227"/>
                  </a:cubicBezTo>
                  <a:cubicBezTo>
                    <a:pt x="1460" y="1288"/>
                    <a:pt x="1522" y="1338"/>
                    <a:pt x="1583" y="1338"/>
                  </a:cubicBezTo>
                  <a:cubicBezTo>
                    <a:pt x="1644" y="1338"/>
                    <a:pt x="1706" y="1288"/>
                    <a:pt x="1718" y="1227"/>
                  </a:cubicBezTo>
                  <a:cubicBezTo>
                    <a:pt x="1877" y="601"/>
                    <a:pt x="2147" y="295"/>
                    <a:pt x="2515" y="295"/>
                  </a:cubicBezTo>
                  <a:close/>
                  <a:moveTo>
                    <a:pt x="651" y="0"/>
                  </a:moveTo>
                  <a:cubicBezTo>
                    <a:pt x="356" y="0"/>
                    <a:pt x="135" y="135"/>
                    <a:pt x="0" y="368"/>
                  </a:cubicBezTo>
                  <a:cubicBezTo>
                    <a:pt x="98" y="1006"/>
                    <a:pt x="246" y="1632"/>
                    <a:pt x="454" y="2233"/>
                  </a:cubicBezTo>
                  <a:cubicBezTo>
                    <a:pt x="712" y="2564"/>
                    <a:pt x="1055" y="2908"/>
                    <a:pt x="1497" y="3251"/>
                  </a:cubicBezTo>
                  <a:cubicBezTo>
                    <a:pt x="1522" y="3276"/>
                    <a:pt x="1546" y="3288"/>
                    <a:pt x="1583" y="3288"/>
                  </a:cubicBezTo>
                  <a:cubicBezTo>
                    <a:pt x="1607" y="3288"/>
                    <a:pt x="1644" y="3276"/>
                    <a:pt x="1669" y="3251"/>
                  </a:cubicBezTo>
                  <a:cubicBezTo>
                    <a:pt x="3031" y="2209"/>
                    <a:pt x="3436" y="1117"/>
                    <a:pt x="3227" y="503"/>
                  </a:cubicBezTo>
                  <a:cubicBezTo>
                    <a:pt x="3117" y="184"/>
                    <a:pt x="2859" y="0"/>
                    <a:pt x="2515" y="0"/>
                  </a:cubicBezTo>
                  <a:cubicBezTo>
                    <a:pt x="2221" y="0"/>
                    <a:pt x="1841" y="135"/>
                    <a:pt x="1583" y="724"/>
                  </a:cubicBezTo>
                  <a:cubicBezTo>
                    <a:pt x="1325" y="135"/>
                    <a:pt x="945" y="0"/>
                    <a:pt x="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0"/>
            <p:cNvSpPr/>
            <p:nvPr/>
          </p:nvSpPr>
          <p:spPr>
            <a:xfrm>
              <a:off x="70086" y="2798263"/>
              <a:ext cx="114200" cy="101351"/>
            </a:xfrm>
            <a:custGeom>
              <a:avLst/>
              <a:gdLst/>
              <a:ahLst/>
              <a:cxnLst/>
              <a:rect l="l" t="t" r="r" b="b"/>
              <a:pathLst>
                <a:path w="3706" h="3289" extrusionOk="0">
                  <a:moveTo>
                    <a:pt x="2786" y="295"/>
                  </a:moveTo>
                  <a:cubicBezTo>
                    <a:pt x="3007" y="295"/>
                    <a:pt x="3154" y="393"/>
                    <a:pt x="3215" y="589"/>
                  </a:cubicBezTo>
                  <a:cubicBezTo>
                    <a:pt x="3387" y="1080"/>
                    <a:pt x="3031" y="2025"/>
                    <a:pt x="1853" y="2957"/>
                  </a:cubicBezTo>
                  <a:cubicBezTo>
                    <a:pt x="688" y="2025"/>
                    <a:pt x="320" y="1080"/>
                    <a:pt x="491" y="589"/>
                  </a:cubicBezTo>
                  <a:cubicBezTo>
                    <a:pt x="553" y="393"/>
                    <a:pt x="712" y="295"/>
                    <a:pt x="921" y="295"/>
                  </a:cubicBezTo>
                  <a:cubicBezTo>
                    <a:pt x="1301" y="295"/>
                    <a:pt x="1559" y="601"/>
                    <a:pt x="1718" y="1227"/>
                  </a:cubicBezTo>
                  <a:cubicBezTo>
                    <a:pt x="1731" y="1288"/>
                    <a:pt x="1792" y="1338"/>
                    <a:pt x="1853" y="1338"/>
                  </a:cubicBezTo>
                  <a:cubicBezTo>
                    <a:pt x="1915" y="1338"/>
                    <a:pt x="1976" y="1288"/>
                    <a:pt x="2001" y="1227"/>
                  </a:cubicBezTo>
                  <a:cubicBezTo>
                    <a:pt x="2148" y="601"/>
                    <a:pt x="2418" y="295"/>
                    <a:pt x="2786" y="295"/>
                  </a:cubicBezTo>
                  <a:close/>
                  <a:moveTo>
                    <a:pt x="921" y="0"/>
                  </a:moveTo>
                  <a:cubicBezTo>
                    <a:pt x="590" y="0"/>
                    <a:pt x="320" y="184"/>
                    <a:pt x="222" y="503"/>
                  </a:cubicBezTo>
                  <a:cubicBezTo>
                    <a:pt x="1" y="1117"/>
                    <a:pt x="406" y="2209"/>
                    <a:pt x="1767" y="3251"/>
                  </a:cubicBezTo>
                  <a:cubicBezTo>
                    <a:pt x="1792" y="3276"/>
                    <a:pt x="1829" y="3288"/>
                    <a:pt x="1853" y="3288"/>
                  </a:cubicBezTo>
                  <a:cubicBezTo>
                    <a:pt x="1890" y="3288"/>
                    <a:pt x="1915" y="3276"/>
                    <a:pt x="1939" y="3251"/>
                  </a:cubicBezTo>
                  <a:cubicBezTo>
                    <a:pt x="3301" y="2209"/>
                    <a:pt x="3706" y="1117"/>
                    <a:pt x="3497" y="503"/>
                  </a:cubicBezTo>
                  <a:cubicBezTo>
                    <a:pt x="3387" y="184"/>
                    <a:pt x="3129" y="0"/>
                    <a:pt x="2786" y="0"/>
                  </a:cubicBezTo>
                  <a:cubicBezTo>
                    <a:pt x="2491" y="0"/>
                    <a:pt x="2111" y="135"/>
                    <a:pt x="1853" y="724"/>
                  </a:cubicBezTo>
                  <a:cubicBezTo>
                    <a:pt x="1596" y="135"/>
                    <a:pt x="1228" y="0"/>
                    <a:pt x="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0"/>
            <p:cNvSpPr/>
            <p:nvPr/>
          </p:nvSpPr>
          <p:spPr>
            <a:xfrm>
              <a:off x="208846" y="2798263"/>
              <a:ext cx="113831" cy="101351"/>
            </a:xfrm>
            <a:custGeom>
              <a:avLst/>
              <a:gdLst/>
              <a:ahLst/>
              <a:cxnLst/>
              <a:rect l="l" t="t" r="r" b="b"/>
              <a:pathLst>
                <a:path w="3694" h="3289" extrusionOk="0">
                  <a:moveTo>
                    <a:pt x="2773" y="295"/>
                  </a:moveTo>
                  <a:cubicBezTo>
                    <a:pt x="2994" y="295"/>
                    <a:pt x="3141" y="393"/>
                    <a:pt x="3202" y="589"/>
                  </a:cubicBezTo>
                  <a:cubicBezTo>
                    <a:pt x="3374" y="1080"/>
                    <a:pt x="3018" y="2025"/>
                    <a:pt x="1841" y="2957"/>
                  </a:cubicBezTo>
                  <a:cubicBezTo>
                    <a:pt x="675" y="2025"/>
                    <a:pt x="307" y="1080"/>
                    <a:pt x="479" y="589"/>
                  </a:cubicBezTo>
                  <a:cubicBezTo>
                    <a:pt x="540" y="393"/>
                    <a:pt x="700" y="295"/>
                    <a:pt x="908" y="295"/>
                  </a:cubicBezTo>
                  <a:cubicBezTo>
                    <a:pt x="1289" y="295"/>
                    <a:pt x="1546" y="601"/>
                    <a:pt x="1706" y="1227"/>
                  </a:cubicBezTo>
                  <a:cubicBezTo>
                    <a:pt x="1718" y="1288"/>
                    <a:pt x="1779" y="1338"/>
                    <a:pt x="1841" y="1338"/>
                  </a:cubicBezTo>
                  <a:cubicBezTo>
                    <a:pt x="1914" y="1338"/>
                    <a:pt x="1963" y="1288"/>
                    <a:pt x="1988" y="1227"/>
                  </a:cubicBezTo>
                  <a:cubicBezTo>
                    <a:pt x="2135" y="601"/>
                    <a:pt x="2405" y="295"/>
                    <a:pt x="2773" y="295"/>
                  </a:cubicBezTo>
                  <a:close/>
                  <a:moveTo>
                    <a:pt x="908" y="0"/>
                  </a:moveTo>
                  <a:cubicBezTo>
                    <a:pt x="577" y="0"/>
                    <a:pt x="307" y="184"/>
                    <a:pt x="209" y="503"/>
                  </a:cubicBezTo>
                  <a:cubicBezTo>
                    <a:pt x="0" y="1117"/>
                    <a:pt x="393" y="2209"/>
                    <a:pt x="1755" y="3251"/>
                  </a:cubicBezTo>
                  <a:cubicBezTo>
                    <a:pt x="1779" y="3276"/>
                    <a:pt x="1816" y="3288"/>
                    <a:pt x="1841" y="3288"/>
                  </a:cubicBezTo>
                  <a:cubicBezTo>
                    <a:pt x="1877" y="3288"/>
                    <a:pt x="1902" y="3276"/>
                    <a:pt x="1926" y="3251"/>
                  </a:cubicBezTo>
                  <a:cubicBezTo>
                    <a:pt x="3288" y="2209"/>
                    <a:pt x="3693" y="1117"/>
                    <a:pt x="3485" y="503"/>
                  </a:cubicBezTo>
                  <a:cubicBezTo>
                    <a:pt x="3374" y="184"/>
                    <a:pt x="3117" y="0"/>
                    <a:pt x="2773" y="0"/>
                  </a:cubicBezTo>
                  <a:cubicBezTo>
                    <a:pt x="2479" y="0"/>
                    <a:pt x="2098" y="135"/>
                    <a:pt x="1841" y="724"/>
                  </a:cubicBezTo>
                  <a:cubicBezTo>
                    <a:pt x="1583" y="135"/>
                    <a:pt x="1215" y="0"/>
                    <a:pt x="9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0"/>
            <p:cNvSpPr/>
            <p:nvPr/>
          </p:nvSpPr>
          <p:spPr>
            <a:xfrm>
              <a:off x="347205" y="2798263"/>
              <a:ext cx="113831" cy="101351"/>
            </a:xfrm>
            <a:custGeom>
              <a:avLst/>
              <a:gdLst/>
              <a:ahLst/>
              <a:cxnLst/>
              <a:rect l="l" t="t" r="r" b="b"/>
              <a:pathLst>
                <a:path w="3694" h="3289" extrusionOk="0">
                  <a:moveTo>
                    <a:pt x="2773" y="295"/>
                  </a:moveTo>
                  <a:cubicBezTo>
                    <a:pt x="2994" y="295"/>
                    <a:pt x="3141" y="393"/>
                    <a:pt x="3203" y="589"/>
                  </a:cubicBezTo>
                  <a:cubicBezTo>
                    <a:pt x="3375" y="1080"/>
                    <a:pt x="3019" y="2025"/>
                    <a:pt x="1841" y="2957"/>
                  </a:cubicBezTo>
                  <a:cubicBezTo>
                    <a:pt x="675" y="2025"/>
                    <a:pt x="320" y="1080"/>
                    <a:pt x="479" y="589"/>
                  </a:cubicBezTo>
                  <a:cubicBezTo>
                    <a:pt x="553" y="393"/>
                    <a:pt x="700" y="295"/>
                    <a:pt x="909" y="295"/>
                  </a:cubicBezTo>
                  <a:cubicBezTo>
                    <a:pt x="1289" y="295"/>
                    <a:pt x="1547" y="601"/>
                    <a:pt x="1706" y="1227"/>
                  </a:cubicBezTo>
                  <a:cubicBezTo>
                    <a:pt x="1718" y="1288"/>
                    <a:pt x="1780" y="1338"/>
                    <a:pt x="1841" y="1338"/>
                  </a:cubicBezTo>
                  <a:cubicBezTo>
                    <a:pt x="1915" y="1338"/>
                    <a:pt x="1964" y="1288"/>
                    <a:pt x="1988" y="1227"/>
                  </a:cubicBezTo>
                  <a:cubicBezTo>
                    <a:pt x="2135" y="601"/>
                    <a:pt x="2405" y="295"/>
                    <a:pt x="2773" y="295"/>
                  </a:cubicBezTo>
                  <a:close/>
                  <a:moveTo>
                    <a:pt x="909" y="0"/>
                  </a:moveTo>
                  <a:cubicBezTo>
                    <a:pt x="577" y="0"/>
                    <a:pt x="307" y="184"/>
                    <a:pt x="209" y="503"/>
                  </a:cubicBezTo>
                  <a:cubicBezTo>
                    <a:pt x="1" y="1117"/>
                    <a:pt x="393" y="2209"/>
                    <a:pt x="1755" y="3251"/>
                  </a:cubicBezTo>
                  <a:cubicBezTo>
                    <a:pt x="1780" y="3276"/>
                    <a:pt x="1816" y="3288"/>
                    <a:pt x="1841" y="3288"/>
                  </a:cubicBezTo>
                  <a:cubicBezTo>
                    <a:pt x="1878" y="3288"/>
                    <a:pt x="1902" y="3276"/>
                    <a:pt x="1939" y="3251"/>
                  </a:cubicBezTo>
                  <a:cubicBezTo>
                    <a:pt x="3301" y="2209"/>
                    <a:pt x="3694" y="1117"/>
                    <a:pt x="3485" y="503"/>
                  </a:cubicBezTo>
                  <a:cubicBezTo>
                    <a:pt x="3375" y="184"/>
                    <a:pt x="3117" y="0"/>
                    <a:pt x="2773" y="0"/>
                  </a:cubicBezTo>
                  <a:cubicBezTo>
                    <a:pt x="2479" y="0"/>
                    <a:pt x="2099" y="135"/>
                    <a:pt x="1841" y="724"/>
                  </a:cubicBezTo>
                  <a:cubicBezTo>
                    <a:pt x="1596" y="135"/>
                    <a:pt x="1215" y="0"/>
                    <a:pt x="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0"/>
            <p:cNvSpPr/>
            <p:nvPr/>
          </p:nvSpPr>
          <p:spPr>
            <a:xfrm>
              <a:off x="485965" y="2798263"/>
              <a:ext cx="74511" cy="96050"/>
            </a:xfrm>
            <a:custGeom>
              <a:avLst/>
              <a:gdLst/>
              <a:ahLst/>
              <a:cxnLst/>
              <a:rect l="l" t="t" r="r" b="b"/>
              <a:pathLst>
                <a:path w="2418" h="3117" extrusionOk="0">
                  <a:moveTo>
                    <a:pt x="908" y="0"/>
                  </a:moveTo>
                  <a:cubicBezTo>
                    <a:pt x="565" y="0"/>
                    <a:pt x="307" y="184"/>
                    <a:pt x="197" y="503"/>
                  </a:cubicBezTo>
                  <a:cubicBezTo>
                    <a:pt x="0" y="1092"/>
                    <a:pt x="356" y="2110"/>
                    <a:pt x="1571" y="3117"/>
                  </a:cubicBezTo>
                  <a:cubicBezTo>
                    <a:pt x="1607" y="3018"/>
                    <a:pt x="1657" y="2932"/>
                    <a:pt x="1693" y="2834"/>
                  </a:cubicBezTo>
                  <a:cubicBezTo>
                    <a:pt x="638" y="1951"/>
                    <a:pt x="307" y="1068"/>
                    <a:pt x="466" y="589"/>
                  </a:cubicBezTo>
                  <a:cubicBezTo>
                    <a:pt x="540" y="393"/>
                    <a:pt x="687" y="282"/>
                    <a:pt x="908" y="282"/>
                  </a:cubicBezTo>
                  <a:cubicBezTo>
                    <a:pt x="1276" y="282"/>
                    <a:pt x="1546" y="601"/>
                    <a:pt x="1693" y="1227"/>
                  </a:cubicBezTo>
                  <a:cubicBezTo>
                    <a:pt x="1706" y="1288"/>
                    <a:pt x="1767" y="1338"/>
                    <a:pt x="1828" y="1338"/>
                  </a:cubicBezTo>
                  <a:cubicBezTo>
                    <a:pt x="1902" y="1338"/>
                    <a:pt x="1963" y="1288"/>
                    <a:pt x="1976" y="1227"/>
                  </a:cubicBezTo>
                  <a:cubicBezTo>
                    <a:pt x="2061" y="859"/>
                    <a:pt x="2196" y="589"/>
                    <a:pt x="2368" y="442"/>
                  </a:cubicBezTo>
                  <a:cubicBezTo>
                    <a:pt x="2380" y="319"/>
                    <a:pt x="2405" y="197"/>
                    <a:pt x="2417" y="74"/>
                  </a:cubicBezTo>
                  <a:lnTo>
                    <a:pt x="2417" y="74"/>
                  </a:lnTo>
                  <a:cubicBezTo>
                    <a:pt x="2209" y="160"/>
                    <a:pt x="2000" y="356"/>
                    <a:pt x="1828" y="724"/>
                  </a:cubicBezTo>
                  <a:cubicBezTo>
                    <a:pt x="1583" y="135"/>
                    <a:pt x="1203" y="0"/>
                    <a:pt x="9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0"/>
            <p:cNvSpPr/>
            <p:nvPr/>
          </p:nvSpPr>
          <p:spPr>
            <a:xfrm>
              <a:off x="416385" y="2673770"/>
              <a:ext cx="113831" cy="101073"/>
            </a:xfrm>
            <a:custGeom>
              <a:avLst/>
              <a:gdLst/>
              <a:ahLst/>
              <a:cxnLst/>
              <a:rect l="l" t="t" r="r" b="b"/>
              <a:pathLst>
                <a:path w="3694" h="3280" extrusionOk="0">
                  <a:moveTo>
                    <a:pt x="1853" y="323"/>
                  </a:moveTo>
                  <a:cubicBezTo>
                    <a:pt x="3019" y="1255"/>
                    <a:pt x="3387" y="2200"/>
                    <a:pt x="3215" y="2691"/>
                  </a:cubicBezTo>
                  <a:cubicBezTo>
                    <a:pt x="3142" y="2887"/>
                    <a:pt x="2994" y="2997"/>
                    <a:pt x="2786" y="2997"/>
                  </a:cubicBezTo>
                  <a:cubicBezTo>
                    <a:pt x="2405" y="2997"/>
                    <a:pt x="2148" y="2678"/>
                    <a:pt x="1988" y="2065"/>
                  </a:cubicBezTo>
                  <a:cubicBezTo>
                    <a:pt x="1976" y="1991"/>
                    <a:pt x="1915" y="1955"/>
                    <a:pt x="1853" y="1955"/>
                  </a:cubicBezTo>
                  <a:cubicBezTo>
                    <a:pt x="1780" y="1955"/>
                    <a:pt x="1731" y="1991"/>
                    <a:pt x="1706" y="2065"/>
                  </a:cubicBezTo>
                  <a:cubicBezTo>
                    <a:pt x="1559" y="2678"/>
                    <a:pt x="1289" y="2997"/>
                    <a:pt x="921" y="2997"/>
                  </a:cubicBezTo>
                  <a:cubicBezTo>
                    <a:pt x="700" y="2997"/>
                    <a:pt x="553" y="2887"/>
                    <a:pt x="492" y="2691"/>
                  </a:cubicBezTo>
                  <a:cubicBezTo>
                    <a:pt x="320" y="2200"/>
                    <a:pt x="676" y="1255"/>
                    <a:pt x="1853" y="323"/>
                  </a:cubicBezTo>
                  <a:close/>
                  <a:moveTo>
                    <a:pt x="1852" y="1"/>
                  </a:moveTo>
                  <a:cubicBezTo>
                    <a:pt x="1820" y="1"/>
                    <a:pt x="1786" y="10"/>
                    <a:pt x="1755" y="28"/>
                  </a:cubicBezTo>
                  <a:cubicBezTo>
                    <a:pt x="393" y="1084"/>
                    <a:pt x="1" y="2163"/>
                    <a:pt x="209" y="2789"/>
                  </a:cubicBezTo>
                  <a:cubicBezTo>
                    <a:pt x="320" y="3096"/>
                    <a:pt x="577" y="3280"/>
                    <a:pt x="921" y="3280"/>
                  </a:cubicBezTo>
                  <a:cubicBezTo>
                    <a:pt x="1215" y="3280"/>
                    <a:pt x="1596" y="3145"/>
                    <a:pt x="1853" y="2556"/>
                  </a:cubicBezTo>
                  <a:cubicBezTo>
                    <a:pt x="2099" y="3145"/>
                    <a:pt x="2479" y="3280"/>
                    <a:pt x="2786" y="3280"/>
                  </a:cubicBezTo>
                  <a:cubicBezTo>
                    <a:pt x="3117" y="3280"/>
                    <a:pt x="3387" y="3096"/>
                    <a:pt x="3485" y="2789"/>
                  </a:cubicBezTo>
                  <a:cubicBezTo>
                    <a:pt x="3694" y="2163"/>
                    <a:pt x="3301" y="1071"/>
                    <a:pt x="1939" y="28"/>
                  </a:cubicBezTo>
                  <a:cubicBezTo>
                    <a:pt x="1915" y="10"/>
                    <a:pt x="1884" y="1"/>
                    <a:pt x="18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0"/>
            <p:cNvSpPr/>
            <p:nvPr/>
          </p:nvSpPr>
          <p:spPr>
            <a:xfrm>
              <a:off x="278025" y="2673770"/>
              <a:ext cx="113831" cy="101073"/>
            </a:xfrm>
            <a:custGeom>
              <a:avLst/>
              <a:gdLst/>
              <a:ahLst/>
              <a:cxnLst/>
              <a:rect l="l" t="t" r="r" b="b"/>
              <a:pathLst>
                <a:path w="3694" h="3280" extrusionOk="0">
                  <a:moveTo>
                    <a:pt x="1853" y="323"/>
                  </a:moveTo>
                  <a:cubicBezTo>
                    <a:pt x="3019" y="1255"/>
                    <a:pt x="3374" y="2200"/>
                    <a:pt x="3215" y="2691"/>
                  </a:cubicBezTo>
                  <a:cubicBezTo>
                    <a:pt x="3141" y="2887"/>
                    <a:pt x="2994" y="2997"/>
                    <a:pt x="2773" y="2997"/>
                  </a:cubicBezTo>
                  <a:cubicBezTo>
                    <a:pt x="2405" y="2997"/>
                    <a:pt x="2135" y="2678"/>
                    <a:pt x="1988" y="2065"/>
                  </a:cubicBezTo>
                  <a:cubicBezTo>
                    <a:pt x="1976" y="1991"/>
                    <a:pt x="1914" y="1955"/>
                    <a:pt x="1853" y="1955"/>
                  </a:cubicBezTo>
                  <a:cubicBezTo>
                    <a:pt x="1779" y="1955"/>
                    <a:pt x="1718" y="1991"/>
                    <a:pt x="1706" y="2065"/>
                  </a:cubicBezTo>
                  <a:cubicBezTo>
                    <a:pt x="1559" y="2678"/>
                    <a:pt x="1289" y="2997"/>
                    <a:pt x="921" y="2997"/>
                  </a:cubicBezTo>
                  <a:cubicBezTo>
                    <a:pt x="700" y="2997"/>
                    <a:pt x="553" y="2887"/>
                    <a:pt x="479" y="2691"/>
                  </a:cubicBezTo>
                  <a:cubicBezTo>
                    <a:pt x="319" y="2200"/>
                    <a:pt x="675" y="1255"/>
                    <a:pt x="1853" y="323"/>
                  </a:cubicBezTo>
                  <a:close/>
                  <a:moveTo>
                    <a:pt x="1847" y="1"/>
                  </a:moveTo>
                  <a:cubicBezTo>
                    <a:pt x="1816" y="1"/>
                    <a:pt x="1786" y="10"/>
                    <a:pt x="1755" y="28"/>
                  </a:cubicBezTo>
                  <a:cubicBezTo>
                    <a:pt x="393" y="1084"/>
                    <a:pt x="0" y="2163"/>
                    <a:pt x="209" y="2789"/>
                  </a:cubicBezTo>
                  <a:cubicBezTo>
                    <a:pt x="319" y="3096"/>
                    <a:pt x="577" y="3280"/>
                    <a:pt x="921" y="3280"/>
                  </a:cubicBezTo>
                  <a:cubicBezTo>
                    <a:pt x="1215" y="3280"/>
                    <a:pt x="1595" y="3145"/>
                    <a:pt x="1853" y="2556"/>
                  </a:cubicBezTo>
                  <a:cubicBezTo>
                    <a:pt x="2098" y="3145"/>
                    <a:pt x="2479" y="3280"/>
                    <a:pt x="2773" y="3280"/>
                  </a:cubicBezTo>
                  <a:cubicBezTo>
                    <a:pt x="3117" y="3280"/>
                    <a:pt x="3374" y="3096"/>
                    <a:pt x="3485" y="2789"/>
                  </a:cubicBezTo>
                  <a:cubicBezTo>
                    <a:pt x="3693" y="2163"/>
                    <a:pt x="3301" y="1071"/>
                    <a:pt x="1939" y="28"/>
                  </a:cubicBezTo>
                  <a:cubicBezTo>
                    <a:pt x="1908" y="10"/>
                    <a:pt x="1878" y="1"/>
                    <a:pt x="1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0"/>
            <p:cNvSpPr/>
            <p:nvPr/>
          </p:nvSpPr>
          <p:spPr>
            <a:xfrm>
              <a:off x="139666" y="2673770"/>
              <a:ext cx="113831" cy="101073"/>
            </a:xfrm>
            <a:custGeom>
              <a:avLst/>
              <a:gdLst/>
              <a:ahLst/>
              <a:cxnLst/>
              <a:rect l="l" t="t" r="r" b="b"/>
              <a:pathLst>
                <a:path w="3694" h="3280" extrusionOk="0">
                  <a:moveTo>
                    <a:pt x="1840" y="323"/>
                  </a:moveTo>
                  <a:cubicBezTo>
                    <a:pt x="3018" y="1255"/>
                    <a:pt x="3374" y="2200"/>
                    <a:pt x="3215" y="2691"/>
                  </a:cubicBezTo>
                  <a:cubicBezTo>
                    <a:pt x="3141" y="2887"/>
                    <a:pt x="2994" y="2997"/>
                    <a:pt x="2773" y="2997"/>
                  </a:cubicBezTo>
                  <a:cubicBezTo>
                    <a:pt x="2405" y="2997"/>
                    <a:pt x="2135" y="2678"/>
                    <a:pt x="1988" y="2065"/>
                  </a:cubicBezTo>
                  <a:cubicBezTo>
                    <a:pt x="1975" y="1991"/>
                    <a:pt x="1914" y="1955"/>
                    <a:pt x="1853" y="1955"/>
                  </a:cubicBezTo>
                  <a:cubicBezTo>
                    <a:pt x="1779" y="1955"/>
                    <a:pt x="1718" y="1991"/>
                    <a:pt x="1705" y="2065"/>
                  </a:cubicBezTo>
                  <a:cubicBezTo>
                    <a:pt x="1558" y="2678"/>
                    <a:pt x="1288" y="2997"/>
                    <a:pt x="920" y="2997"/>
                  </a:cubicBezTo>
                  <a:cubicBezTo>
                    <a:pt x="699" y="2997"/>
                    <a:pt x="552" y="2887"/>
                    <a:pt x="479" y="2691"/>
                  </a:cubicBezTo>
                  <a:cubicBezTo>
                    <a:pt x="319" y="2200"/>
                    <a:pt x="675" y="1255"/>
                    <a:pt x="1840" y="323"/>
                  </a:cubicBezTo>
                  <a:close/>
                  <a:moveTo>
                    <a:pt x="1842" y="1"/>
                  </a:moveTo>
                  <a:cubicBezTo>
                    <a:pt x="1810" y="1"/>
                    <a:pt x="1779" y="10"/>
                    <a:pt x="1755" y="28"/>
                  </a:cubicBezTo>
                  <a:cubicBezTo>
                    <a:pt x="393" y="1084"/>
                    <a:pt x="0" y="2163"/>
                    <a:pt x="209" y="2789"/>
                  </a:cubicBezTo>
                  <a:cubicBezTo>
                    <a:pt x="319" y="3096"/>
                    <a:pt x="577" y="3280"/>
                    <a:pt x="920" y="3280"/>
                  </a:cubicBezTo>
                  <a:cubicBezTo>
                    <a:pt x="1215" y="3280"/>
                    <a:pt x="1595" y="3145"/>
                    <a:pt x="1853" y="2556"/>
                  </a:cubicBezTo>
                  <a:cubicBezTo>
                    <a:pt x="2098" y="3145"/>
                    <a:pt x="2478" y="3280"/>
                    <a:pt x="2773" y="3280"/>
                  </a:cubicBezTo>
                  <a:cubicBezTo>
                    <a:pt x="3116" y="3280"/>
                    <a:pt x="3374" y="3096"/>
                    <a:pt x="3484" y="2789"/>
                  </a:cubicBezTo>
                  <a:cubicBezTo>
                    <a:pt x="3693" y="2163"/>
                    <a:pt x="3300" y="1071"/>
                    <a:pt x="1939" y="28"/>
                  </a:cubicBezTo>
                  <a:cubicBezTo>
                    <a:pt x="1908" y="10"/>
                    <a:pt x="1874" y="1"/>
                    <a:pt x="18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0"/>
            <p:cNvSpPr/>
            <p:nvPr/>
          </p:nvSpPr>
          <p:spPr>
            <a:xfrm>
              <a:off x="1276" y="2673770"/>
              <a:ext cx="113831" cy="101073"/>
            </a:xfrm>
            <a:custGeom>
              <a:avLst/>
              <a:gdLst/>
              <a:ahLst/>
              <a:cxnLst/>
              <a:rect l="l" t="t" r="r" b="b"/>
              <a:pathLst>
                <a:path w="3694" h="3280" extrusionOk="0">
                  <a:moveTo>
                    <a:pt x="1841" y="323"/>
                  </a:moveTo>
                  <a:cubicBezTo>
                    <a:pt x="3019" y="1255"/>
                    <a:pt x="3375" y="2200"/>
                    <a:pt x="3215" y="2691"/>
                  </a:cubicBezTo>
                  <a:cubicBezTo>
                    <a:pt x="3142" y="2887"/>
                    <a:pt x="2994" y="2997"/>
                    <a:pt x="2774" y="2997"/>
                  </a:cubicBezTo>
                  <a:cubicBezTo>
                    <a:pt x="2405" y="2997"/>
                    <a:pt x="2136" y="2678"/>
                    <a:pt x="1988" y="2065"/>
                  </a:cubicBezTo>
                  <a:cubicBezTo>
                    <a:pt x="1976" y="1991"/>
                    <a:pt x="1915" y="1955"/>
                    <a:pt x="1841" y="1955"/>
                  </a:cubicBezTo>
                  <a:cubicBezTo>
                    <a:pt x="1780" y="1955"/>
                    <a:pt x="1718" y="1991"/>
                    <a:pt x="1706" y="2065"/>
                  </a:cubicBezTo>
                  <a:cubicBezTo>
                    <a:pt x="1559" y="2678"/>
                    <a:pt x="1289" y="2997"/>
                    <a:pt x="921" y="2997"/>
                  </a:cubicBezTo>
                  <a:cubicBezTo>
                    <a:pt x="700" y="2997"/>
                    <a:pt x="553" y="2887"/>
                    <a:pt x="479" y="2691"/>
                  </a:cubicBezTo>
                  <a:cubicBezTo>
                    <a:pt x="320" y="2200"/>
                    <a:pt x="676" y="1255"/>
                    <a:pt x="1841" y="323"/>
                  </a:cubicBezTo>
                  <a:close/>
                  <a:moveTo>
                    <a:pt x="1843" y="1"/>
                  </a:moveTo>
                  <a:cubicBezTo>
                    <a:pt x="1810" y="1"/>
                    <a:pt x="1780" y="10"/>
                    <a:pt x="1755" y="28"/>
                  </a:cubicBezTo>
                  <a:cubicBezTo>
                    <a:pt x="393" y="1084"/>
                    <a:pt x="1" y="2163"/>
                    <a:pt x="209" y="2789"/>
                  </a:cubicBezTo>
                  <a:cubicBezTo>
                    <a:pt x="320" y="3096"/>
                    <a:pt x="577" y="3280"/>
                    <a:pt x="921" y="3280"/>
                  </a:cubicBezTo>
                  <a:cubicBezTo>
                    <a:pt x="1215" y="3280"/>
                    <a:pt x="1596" y="3145"/>
                    <a:pt x="1841" y="2556"/>
                  </a:cubicBezTo>
                  <a:cubicBezTo>
                    <a:pt x="2099" y="3145"/>
                    <a:pt x="2479" y="3280"/>
                    <a:pt x="2774" y="3280"/>
                  </a:cubicBezTo>
                  <a:cubicBezTo>
                    <a:pt x="3117" y="3280"/>
                    <a:pt x="3375" y="3096"/>
                    <a:pt x="3485" y="2789"/>
                  </a:cubicBezTo>
                  <a:cubicBezTo>
                    <a:pt x="3694" y="2163"/>
                    <a:pt x="3301" y="1071"/>
                    <a:pt x="1939" y="28"/>
                  </a:cubicBezTo>
                  <a:cubicBezTo>
                    <a:pt x="1909" y="10"/>
                    <a:pt x="1875" y="1"/>
                    <a:pt x="18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0"/>
            <p:cNvSpPr/>
            <p:nvPr/>
          </p:nvSpPr>
          <p:spPr>
            <a:xfrm>
              <a:off x="-62973" y="2695033"/>
              <a:ext cx="38211" cy="79811"/>
            </a:xfrm>
            <a:custGeom>
              <a:avLst/>
              <a:gdLst/>
              <a:ahLst/>
              <a:cxnLst/>
              <a:rect l="l" t="t" r="r" b="b"/>
              <a:pathLst>
                <a:path w="1240" h="2590" extrusionOk="0">
                  <a:moveTo>
                    <a:pt x="258" y="1"/>
                  </a:moveTo>
                  <a:cubicBezTo>
                    <a:pt x="233" y="111"/>
                    <a:pt x="209" y="234"/>
                    <a:pt x="184" y="344"/>
                  </a:cubicBezTo>
                  <a:cubicBezTo>
                    <a:pt x="761" y="1019"/>
                    <a:pt x="920" y="1633"/>
                    <a:pt x="798" y="2001"/>
                  </a:cubicBezTo>
                  <a:cubicBezTo>
                    <a:pt x="736" y="2197"/>
                    <a:pt x="589" y="2307"/>
                    <a:pt x="368" y="2307"/>
                  </a:cubicBezTo>
                  <a:cubicBezTo>
                    <a:pt x="233" y="2307"/>
                    <a:pt x="111" y="2258"/>
                    <a:pt x="0" y="2172"/>
                  </a:cubicBezTo>
                  <a:cubicBezTo>
                    <a:pt x="0" y="2209"/>
                    <a:pt x="0" y="2234"/>
                    <a:pt x="0" y="2271"/>
                  </a:cubicBezTo>
                  <a:cubicBezTo>
                    <a:pt x="0" y="2344"/>
                    <a:pt x="0" y="2430"/>
                    <a:pt x="0" y="2516"/>
                  </a:cubicBezTo>
                  <a:cubicBezTo>
                    <a:pt x="135" y="2577"/>
                    <a:pt x="258" y="2590"/>
                    <a:pt x="368" y="2590"/>
                  </a:cubicBezTo>
                  <a:cubicBezTo>
                    <a:pt x="699" y="2590"/>
                    <a:pt x="969" y="2406"/>
                    <a:pt x="1080" y="2099"/>
                  </a:cubicBezTo>
                  <a:cubicBezTo>
                    <a:pt x="1239" y="1608"/>
                    <a:pt x="1031" y="823"/>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0"/>
            <p:cNvSpPr/>
            <p:nvPr/>
          </p:nvSpPr>
          <p:spPr>
            <a:xfrm>
              <a:off x="83336" y="3024322"/>
              <a:ext cx="97191" cy="44281"/>
            </a:xfrm>
            <a:custGeom>
              <a:avLst/>
              <a:gdLst/>
              <a:ahLst/>
              <a:cxnLst/>
              <a:rect l="l" t="t" r="r" b="b"/>
              <a:pathLst>
                <a:path w="3154" h="1437" extrusionOk="0">
                  <a:moveTo>
                    <a:pt x="491" y="1"/>
                  </a:moveTo>
                  <a:cubicBezTo>
                    <a:pt x="307" y="1"/>
                    <a:pt x="135" y="62"/>
                    <a:pt x="0" y="173"/>
                  </a:cubicBezTo>
                  <a:cubicBezTo>
                    <a:pt x="86" y="234"/>
                    <a:pt x="184" y="283"/>
                    <a:pt x="270" y="332"/>
                  </a:cubicBezTo>
                  <a:cubicBezTo>
                    <a:pt x="331" y="308"/>
                    <a:pt x="405" y="283"/>
                    <a:pt x="491" y="283"/>
                  </a:cubicBezTo>
                  <a:cubicBezTo>
                    <a:pt x="761" y="283"/>
                    <a:pt x="982" y="455"/>
                    <a:pt x="1129" y="786"/>
                  </a:cubicBezTo>
                  <a:cubicBezTo>
                    <a:pt x="1141" y="786"/>
                    <a:pt x="1141" y="798"/>
                    <a:pt x="1153" y="798"/>
                  </a:cubicBezTo>
                  <a:cubicBezTo>
                    <a:pt x="1215" y="823"/>
                    <a:pt x="1288" y="860"/>
                    <a:pt x="1350" y="884"/>
                  </a:cubicBezTo>
                  <a:cubicBezTo>
                    <a:pt x="1362" y="897"/>
                    <a:pt x="1374" y="897"/>
                    <a:pt x="1399" y="909"/>
                  </a:cubicBezTo>
                  <a:cubicBezTo>
                    <a:pt x="1460" y="933"/>
                    <a:pt x="1534" y="970"/>
                    <a:pt x="1607" y="995"/>
                  </a:cubicBezTo>
                  <a:cubicBezTo>
                    <a:pt x="1620" y="995"/>
                    <a:pt x="1620" y="995"/>
                    <a:pt x="1632" y="1007"/>
                  </a:cubicBezTo>
                  <a:cubicBezTo>
                    <a:pt x="1791" y="529"/>
                    <a:pt x="2037" y="283"/>
                    <a:pt x="2356" y="283"/>
                  </a:cubicBezTo>
                  <a:cubicBezTo>
                    <a:pt x="2577" y="283"/>
                    <a:pt x="2724" y="394"/>
                    <a:pt x="2785" y="590"/>
                  </a:cubicBezTo>
                  <a:cubicBezTo>
                    <a:pt x="2859" y="786"/>
                    <a:pt x="2834" y="1056"/>
                    <a:pt x="2724" y="1363"/>
                  </a:cubicBezTo>
                  <a:cubicBezTo>
                    <a:pt x="2810" y="1387"/>
                    <a:pt x="2908" y="1412"/>
                    <a:pt x="2994" y="1436"/>
                  </a:cubicBezTo>
                  <a:cubicBezTo>
                    <a:pt x="3129" y="1068"/>
                    <a:pt x="3153" y="749"/>
                    <a:pt x="3067" y="504"/>
                  </a:cubicBezTo>
                  <a:cubicBezTo>
                    <a:pt x="2957" y="185"/>
                    <a:pt x="2699" y="1"/>
                    <a:pt x="2356" y="1"/>
                  </a:cubicBezTo>
                  <a:cubicBezTo>
                    <a:pt x="2061" y="1"/>
                    <a:pt x="1681" y="136"/>
                    <a:pt x="1423" y="725"/>
                  </a:cubicBezTo>
                  <a:cubicBezTo>
                    <a:pt x="1166" y="136"/>
                    <a:pt x="798" y="1"/>
                    <a:pt x="4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0"/>
            <p:cNvSpPr/>
            <p:nvPr/>
          </p:nvSpPr>
          <p:spPr>
            <a:xfrm>
              <a:off x="211866" y="3024322"/>
              <a:ext cx="107020" cy="52601"/>
            </a:xfrm>
            <a:custGeom>
              <a:avLst/>
              <a:gdLst/>
              <a:ahLst/>
              <a:cxnLst/>
              <a:rect l="l" t="t" r="r" b="b"/>
              <a:pathLst>
                <a:path w="3473" h="1707" extrusionOk="0">
                  <a:moveTo>
                    <a:pt x="810" y="1"/>
                  </a:moveTo>
                  <a:cubicBezTo>
                    <a:pt x="479" y="1"/>
                    <a:pt x="209" y="185"/>
                    <a:pt x="111" y="504"/>
                  </a:cubicBezTo>
                  <a:cubicBezTo>
                    <a:pt x="0" y="798"/>
                    <a:pt x="50" y="1216"/>
                    <a:pt x="270" y="1682"/>
                  </a:cubicBezTo>
                  <a:cubicBezTo>
                    <a:pt x="393" y="1694"/>
                    <a:pt x="503" y="1706"/>
                    <a:pt x="614" y="1706"/>
                  </a:cubicBezTo>
                  <a:cubicBezTo>
                    <a:pt x="356" y="1252"/>
                    <a:pt x="295" y="860"/>
                    <a:pt x="381" y="590"/>
                  </a:cubicBezTo>
                  <a:cubicBezTo>
                    <a:pt x="442" y="394"/>
                    <a:pt x="602" y="283"/>
                    <a:pt x="810" y="283"/>
                  </a:cubicBezTo>
                  <a:cubicBezTo>
                    <a:pt x="1006" y="283"/>
                    <a:pt x="1178" y="369"/>
                    <a:pt x="1313" y="541"/>
                  </a:cubicBezTo>
                  <a:cubicBezTo>
                    <a:pt x="1411" y="676"/>
                    <a:pt x="1497" y="860"/>
                    <a:pt x="1571" y="1093"/>
                  </a:cubicBezTo>
                  <a:cubicBezTo>
                    <a:pt x="1583" y="1142"/>
                    <a:pt x="1595" y="1179"/>
                    <a:pt x="1608" y="1228"/>
                  </a:cubicBezTo>
                  <a:cubicBezTo>
                    <a:pt x="1620" y="1289"/>
                    <a:pt x="1681" y="1338"/>
                    <a:pt x="1743" y="1338"/>
                  </a:cubicBezTo>
                  <a:cubicBezTo>
                    <a:pt x="1816" y="1338"/>
                    <a:pt x="1865" y="1289"/>
                    <a:pt x="1890" y="1228"/>
                  </a:cubicBezTo>
                  <a:cubicBezTo>
                    <a:pt x="2037" y="602"/>
                    <a:pt x="2307" y="283"/>
                    <a:pt x="2675" y="283"/>
                  </a:cubicBezTo>
                  <a:cubicBezTo>
                    <a:pt x="2896" y="283"/>
                    <a:pt x="3043" y="394"/>
                    <a:pt x="3104" y="590"/>
                  </a:cubicBezTo>
                  <a:cubicBezTo>
                    <a:pt x="3190" y="835"/>
                    <a:pt x="3141" y="1179"/>
                    <a:pt x="2945" y="1584"/>
                  </a:cubicBezTo>
                  <a:cubicBezTo>
                    <a:pt x="3055" y="1559"/>
                    <a:pt x="3178" y="1535"/>
                    <a:pt x="3288" y="1522"/>
                  </a:cubicBezTo>
                  <a:cubicBezTo>
                    <a:pt x="3448" y="1117"/>
                    <a:pt x="3473" y="762"/>
                    <a:pt x="3387" y="504"/>
                  </a:cubicBezTo>
                  <a:cubicBezTo>
                    <a:pt x="3276" y="185"/>
                    <a:pt x="3019" y="1"/>
                    <a:pt x="2675" y="1"/>
                  </a:cubicBezTo>
                  <a:cubicBezTo>
                    <a:pt x="2381" y="1"/>
                    <a:pt x="2000" y="136"/>
                    <a:pt x="1743" y="725"/>
                  </a:cubicBezTo>
                  <a:cubicBezTo>
                    <a:pt x="1706" y="639"/>
                    <a:pt x="1657" y="553"/>
                    <a:pt x="1620" y="479"/>
                  </a:cubicBezTo>
                  <a:cubicBezTo>
                    <a:pt x="1571" y="418"/>
                    <a:pt x="1534" y="357"/>
                    <a:pt x="1485" y="308"/>
                  </a:cubicBezTo>
                  <a:cubicBezTo>
                    <a:pt x="1276" y="62"/>
                    <a:pt x="1019" y="1"/>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0"/>
            <p:cNvSpPr/>
            <p:nvPr/>
          </p:nvSpPr>
          <p:spPr>
            <a:xfrm>
              <a:off x="351365" y="3024322"/>
              <a:ext cx="48811" cy="35591"/>
            </a:xfrm>
            <a:custGeom>
              <a:avLst/>
              <a:gdLst/>
              <a:ahLst/>
              <a:cxnLst/>
              <a:rect l="l" t="t" r="r" b="b"/>
              <a:pathLst>
                <a:path w="1584" h="1155" extrusionOk="0">
                  <a:moveTo>
                    <a:pt x="774" y="1"/>
                  </a:moveTo>
                  <a:cubicBezTo>
                    <a:pt x="442" y="1"/>
                    <a:pt x="172" y="185"/>
                    <a:pt x="74" y="504"/>
                  </a:cubicBezTo>
                  <a:cubicBezTo>
                    <a:pt x="13" y="676"/>
                    <a:pt x="1" y="909"/>
                    <a:pt x="50" y="1154"/>
                  </a:cubicBezTo>
                  <a:cubicBezTo>
                    <a:pt x="148" y="1130"/>
                    <a:pt x="234" y="1093"/>
                    <a:pt x="332" y="1056"/>
                  </a:cubicBezTo>
                  <a:cubicBezTo>
                    <a:pt x="295" y="872"/>
                    <a:pt x="295" y="713"/>
                    <a:pt x="344" y="590"/>
                  </a:cubicBezTo>
                  <a:cubicBezTo>
                    <a:pt x="418" y="394"/>
                    <a:pt x="565" y="283"/>
                    <a:pt x="774" y="283"/>
                  </a:cubicBezTo>
                  <a:cubicBezTo>
                    <a:pt x="994" y="283"/>
                    <a:pt x="1178" y="394"/>
                    <a:pt x="1326" y="614"/>
                  </a:cubicBezTo>
                  <a:cubicBezTo>
                    <a:pt x="1412" y="565"/>
                    <a:pt x="1497" y="529"/>
                    <a:pt x="1583" y="479"/>
                  </a:cubicBezTo>
                  <a:cubicBezTo>
                    <a:pt x="1338" y="99"/>
                    <a:pt x="1031" y="1"/>
                    <a:pt x="7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0"/>
            <p:cNvSpPr/>
            <p:nvPr/>
          </p:nvSpPr>
          <p:spPr>
            <a:xfrm>
              <a:off x="416385" y="2899860"/>
              <a:ext cx="94540" cy="101073"/>
            </a:xfrm>
            <a:custGeom>
              <a:avLst/>
              <a:gdLst/>
              <a:ahLst/>
              <a:cxnLst/>
              <a:rect l="l" t="t" r="r" b="b"/>
              <a:pathLst>
                <a:path w="3068" h="3280" extrusionOk="0">
                  <a:moveTo>
                    <a:pt x="1852" y="0"/>
                  </a:moveTo>
                  <a:cubicBezTo>
                    <a:pt x="1820" y="0"/>
                    <a:pt x="1786" y="10"/>
                    <a:pt x="1755" y="28"/>
                  </a:cubicBezTo>
                  <a:cubicBezTo>
                    <a:pt x="393" y="1071"/>
                    <a:pt x="1" y="2163"/>
                    <a:pt x="209" y="2789"/>
                  </a:cubicBezTo>
                  <a:cubicBezTo>
                    <a:pt x="320" y="3095"/>
                    <a:pt x="577" y="3279"/>
                    <a:pt x="921" y="3279"/>
                  </a:cubicBezTo>
                  <a:cubicBezTo>
                    <a:pt x="1068" y="3279"/>
                    <a:pt x="1228" y="3242"/>
                    <a:pt x="1399" y="3144"/>
                  </a:cubicBezTo>
                  <a:cubicBezTo>
                    <a:pt x="1485" y="3083"/>
                    <a:pt x="1571" y="3009"/>
                    <a:pt x="1645" y="2911"/>
                  </a:cubicBezTo>
                  <a:cubicBezTo>
                    <a:pt x="1718" y="2813"/>
                    <a:pt x="1792" y="2703"/>
                    <a:pt x="1853" y="2555"/>
                  </a:cubicBezTo>
                  <a:cubicBezTo>
                    <a:pt x="1866" y="2592"/>
                    <a:pt x="1878" y="2629"/>
                    <a:pt x="1902" y="2654"/>
                  </a:cubicBezTo>
                  <a:cubicBezTo>
                    <a:pt x="1976" y="2580"/>
                    <a:pt x="2037" y="2506"/>
                    <a:pt x="2111" y="2433"/>
                  </a:cubicBezTo>
                  <a:cubicBezTo>
                    <a:pt x="2062" y="2322"/>
                    <a:pt x="2025" y="2200"/>
                    <a:pt x="1988" y="2052"/>
                  </a:cubicBezTo>
                  <a:cubicBezTo>
                    <a:pt x="1976" y="1991"/>
                    <a:pt x="1915" y="1942"/>
                    <a:pt x="1853" y="1942"/>
                  </a:cubicBezTo>
                  <a:cubicBezTo>
                    <a:pt x="1780" y="1942"/>
                    <a:pt x="1731" y="1991"/>
                    <a:pt x="1706" y="2052"/>
                  </a:cubicBezTo>
                  <a:cubicBezTo>
                    <a:pt x="1559" y="2678"/>
                    <a:pt x="1289" y="2997"/>
                    <a:pt x="921" y="2997"/>
                  </a:cubicBezTo>
                  <a:cubicBezTo>
                    <a:pt x="700" y="2997"/>
                    <a:pt x="553" y="2887"/>
                    <a:pt x="492" y="2690"/>
                  </a:cubicBezTo>
                  <a:cubicBezTo>
                    <a:pt x="320" y="2200"/>
                    <a:pt x="676" y="1255"/>
                    <a:pt x="1853" y="323"/>
                  </a:cubicBezTo>
                  <a:cubicBezTo>
                    <a:pt x="2332" y="703"/>
                    <a:pt x="2675" y="1095"/>
                    <a:pt x="2896" y="1439"/>
                  </a:cubicBezTo>
                  <a:cubicBezTo>
                    <a:pt x="2958" y="1353"/>
                    <a:pt x="3019" y="1267"/>
                    <a:pt x="3068" y="1181"/>
                  </a:cubicBezTo>
                  <a:cubicBezTo>
                    <a:pt x="2810" y="813"/>
                    <a:pt x="2442" y="421"/>
                    <a:pt x="1939" y="28"/>
                  </a:cubicBezTo>
                  <a:cubicBezTo>
                    <a:pt x="1915" y="10"/>
                    <a:pt x="1884" y="0"/>
                    <a:pt x="1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0"/>
            <p:cNvSpPr/>
            <p:nvPr/>
          </p:nvSpPr>
          <p:spPr>
            <a:xfrm>
              <a:off x="278025" y="2899860"/>
              <a:ext cx="113831" cy="101073"/>
            </a:xfrm>
            <a:custGeom>
              <a:avLst/>
              <a:gdLst/>
              <a:ahLst/>
              <a:cxnLst/>
              <a:rect l="l" t="t" r="r" b="b"/>
              <a:pathLst>
                <a:path w="3694" h="3280" extrusionOk="0">
                  <a:moveTo>
                    <a:pt x="1853" y="323"/>
                  </a:moveTo>
                  <a:cubicBezTo>
                    <a:pt x="3019" y="1255"/>
                    <a:pt x="3374" y="2200"/>
                    <a:pt x="3215" y="2690"/>
                  </a:cubicBezTo>
                  <a:cubicBezTo>
                    <a:pt x="3141" y="2887"/>
                    <a:pt x="2994" y="2997"/>
                    <a:pt x="2773" y="2997"/>
                  </a:cubicBezTo>
                  <a:cubicBezTo>
                    <a:pt x="2405" y="2997"/>
                    <a:pt x="2135" y="2678"/>
                    <a:pt x="1988" y="2052"/>
                  </a:cubicBezTo>
                  <a:cubicBezTo>
                    <a:pt x="1976" y="1991"/>
                    <a:pt x="1914" y="1942"/>
                    <a:pt x="1853" y="1942"/>
                  </a:cubicBezTo>
                  <a:cubicBezTo>
                    <a:pt x="1779" y="1942"/>
                    <a:pt x="1718" y="1991"/>
                    <a:pt x="1706" y="2052"/>
                  </a:cubicBezTo>
                  <a:cubicBezTo>
                    <a:pt x="1559" y="2678"/>
                    <a:pt x="1289" y="2997"/>
                    <a:pt x="921" y="2997"/>
                  </a:cubicBezTo>
                  <a:cubicBezTo>
                    <a:pt x="700" y="2997"/>
                    <a:pt x="553" y="2887"/>
                    <a:pt x="479" y="2690"/>
                  </a:cubicBezTo>
                  <a:cubicBezTo>
                    <a:pt x="319" y="2200"/>
                    <a:pt x="675" y="1255"/>
                    <a:pt x="1853" y="323"/>
                  </a:cubicBezTo>
                  <a:close/>
                  <a:moveTo>
                    <a:pt x="1847" y="0"/>
                  </a:moveTo>
                  <a:cubicBezTo>
                    <a:pt x="1816" y="0"/>
                    <a:pt x="1786" y="10"/>
                    <a:pt x="1755" y="28"/>
                  </a:cubicBezTo>
                  <a:cubicBezTo>
                    <a:pt x="393" y="1071"/>
                    <a:pt x="0" y="2163"/>
                    <a:pt x="209" y="2789"/>
                  </a:cubicBezTo>
                  <a:cubicBezTo>
                    <a:pt x="319" y="3095"/>
                    <a:pt x="577" y="3279"/>
                    <a:pt x="921" y="3279"/>
                  </a:cubicBezTo>
                  <a:cubicBezTo>
                    <a:pt x="1215" y="3279"/>
                    <a:pt x="1595" y="3144"/>
                    <a:pt x="1853" y="2555"/>
                  </a:cubicBezTo>
                  <a:cubicBezTo>
                    <a:pt x="2098" y="3144"/>
                    <a:pt x="2479" y="3279"/>
                    <a:pt x="2773" y="3279"/>
                  </a:cubicBezTo>
                  <a:cubicBezTo>
                    <a:pt x="3117" y="3279"/>
                    <a:pt x="3374" y="3095"/>
                    <a:pt x="3485" y="2789"/>
                  </a:cubicBezTo>
                  <a:cubicBezTo>
                    <a:pt x="3693" y="2163"/>
                    <a:pt x="3301" y="1071"/>
                    <a:pt x="1939" y="28"/>
                  </a:cubicBezTo>
                  <a:cubicBezTo>
                    <a:pt x="1908" y="10"/>
                    <a:pt x="1878" y="0"/>
                    <a:pt x="18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0"/>
            <p:cNvSpPr/>
            <p:nvPr/>
          </p:nvSpPr>
          <p:spPr>
            <a:xfrm>
              <a:off x="139666" y="2899860"/>
              <a:ext cx="113831" cy="101073"/>
            </a:xfrm>
            <a:custGeom>
              <a:avLst/>
              <a:gdLst/>
              <a:ahLst/>
              <a:cxnLst/>
              <a:rect l="l" t="t" r="r" b="b"/>
              <a:pathLst>
                <a:path w="3694" h="3280" extrusionOk="0">
                  <a:moveTo>
                    <a:pt x="1840" y="323"/>
                  </a:moveTo>
                  <a:cubicBezTo>
                    <a:pt x="3018" y="1255"/>
                    <a:pt x="3374" y="2200"/>
                    <a:pt x="3215" y="2690"/>
                  </a:cubicBezTo>
                  <a:cubicBezTo>
                    <a:pt x="3141" y="2887"/>
                    <a:pt x="2994" y="2997"/>
                    <a:pt x="2773" y="2997"/>
                  </a:cubicBezTo>
                  <a:cubicBezTo>
                    <a:pt x="2405" y="2997"/>
                    <a:pt x="2135" y="2678"/>
                    <a:pt x="1988" y="2052"/>
                  </a:cubicBezTo>
                  <a:cubicBezTo>
                    <a:pt x="1975" y="1991"/>
                    <a:pt x="1914" y="1942"/>
                    <a:pt x="1853" y="1942"/>
                  </a:cubicBezTo>
                  <a:cubicBezTo>
                    <a:pt x="1779" y="1942"/>
                    <a:pt x="1718" y="1991"/>
                    <a:pt x="1705" y="2052"/>
                  </a:cubicBezTo>
                  <a:cubicBezTo>
                    <a:pt x="1558" y="2678"/>
                    <a:pt x="1288" y="2997"/>
                    <a:pt x="920" y="2997"/>
                  </a:cubicBezTo>
                  <a:cubicBezTo>
                    <a:pt x="699" y="2997"/>
                    <a:pt x="552" y="2887"/>
                    <a:pt x="479" y="2690"/>
                  </a:cubicBezTo>
                  <a:cubicBezTo>
                    <a:pt x="319" y="2200"/>
                    <a:pt x="675" y="1255"/>
                    <a:pt x="1840" y="323"/>
                  </a:cubicBezTo>
                  <a:close/>
                  <a:moveTo>
                    <a:pt x="1842" y="0"/>
                  </a:moveTo>
                  <a:cubicBezTo>
                    <a:pt x="1810" y="0"/>
                    <a:pt x="1779" y="10"/>
                    <a:pt x="1755" y="28"/>
                  </a:cubicBezTo>
                  <a:cubicBezTo>
                    <a:pt x="393" y="1071"/>
                    <a:pt x="0" y="2163"/>
                    <a:pt x="209" y="2789"/>
                  </a:cubicBezTo>
                  <a:cubicBezTo>
                    <a:pt x="319" y="3095"/>
                    <a:pt x="577" y="3279"/>
                    <a:pt x="920" y="3279"/>
                  </a:cubicBezTo>
                  <a:cubicBezTo>
                    <a:pt x="1215" y="3279"/>
                    <a:pt x="1595" y="3144"/>
                    <a:pt x="1853" y="2555"/>
                  </a:cubicBezTo>
                  <a:cubicBezTo>
                    <a:pt x="2098" y="3144"/>
                    <a:pt x="2478" y="3279"/>
                    <a:pt x="2773" y="3279"/>
                  </a:cubicBezTo>
                  <a:cubicBezTo>
                    <a:pt x="3116" y="3279"/>
                    <a:pt x="3374" y="3095"/>
                    <a:pt x="3484" y="2789"/>
                  </a:cubicBezTo>
                  <a:cubicBezTo>
                    <a:pt x="3693" y="2163"/>
                    <a:pt x="3300" y="1071"/>
                    <a:pt x="1939" y="28"/>
                  </a:cubicBezTo>
                  <a:cubicBezTo>
                    <a:pt x="1908" y="10"/>
                    <a:pt x="1874" y="0"/>
                    <a:pt x="1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0"/>
            <p:cNvSpPr/>
            <p:nvPr/>
          </p:nvSpPr>
          <p:spPr>
            <a:xfrm>
              <a:off x="7716" y="2899860"/>
              <a:ext cx="107390" cy="101073"/>
            </a:xfrm>
            <a:custGeom>
              <a:avLst/>
              <a:gdLst/>
              <a:ahLst/>
              <a:cxnLst/>
              <a:rect l="l" t="t" r="r" b="b"/>
              <a:pathLst>
                <a:path w="3485" h="3280" extrusionOk="0">
                  <a:moveTo>
                    <a:pt x="1634" y="0"/>
                  </a:moveTo>
                  <a:cubicBezTo>
                    <a:pt x="1601" y="0"/>
                    <a:pt x="1571" y="10"/>
                    <a:pt x="1546" y="28"/>
                  </a:cubicBezTo>
                  <a:cubicBezTo>
                    <a:pt x="638" y="740"/>
                    <a:pt x="148" y="1451"/>
                    <a:pt x="0" y="2040"/>
                  </a:cubicBezTo>
                  <a:cubicBezTo>
                    <a:pt x="74" y="2138"/>
                    <a:pt x="160" y="2236"/>
                    <a:pt x="246" y="2322"/>
                  </a:cubicBezTo>
                  <a:cubicBezTo>
                    <a:pt x="295" y="1807"/>
                    <a:pt x="712" y="1059"/>
                    <a:pt x="1632" y="323"/>
                  </a:cubicBezTo>
                  <a:cubicBezTo>
                    <a:pt x="2810" y="1255"/>
                    <a:pt x="3166" y="2200"/>
                    <a:pt x="3006" y="2690"/>
                  </a:cubicBezTo>
                  <a:cubicBezTo>
                    <a:pt x="2933" y="2887"/>
                    <a:pt x="2785" y="2997"/>
                    <a:pt x="2565" y="2997"/>
                  </a:cubicBezTo>
                  <a:cubicBezTo>
                    <a:pt x="2196" y="2997"/>
                    <a:pt x="1927" y="2678"/>
                    <a:pt x="1779" y="2052"/>
                  </a:cubicBezTo>
                  <a:cubicBezTo>
                    <a:pt x="1767" y="1991"/>
                    <a:pt x="1706" y="1942"/>
                    <a:pt x="1632" y="1942"/>
                  </a:cubicBezTo>
                  <a:cubicBezTo>
                    <a:pt x="1571" y="1942"/>
                    <a:pt x="1509" y="1991"/>
                    <a:pt x="1497" y="2052"/>
                  </a:cubicBezTo>
                  <a:cubicBezTo>
                    <a:pt x="1362" y="2592"/>
                    <a:pt x="1154" y="2899"/>
                    <a:pt x="859" y="2973"/>
                  </a:cubicBezTo>
                  <a:cubicBezTo>
                    <a:pt x="945" y="3046"/>
                    <a:pt x="1019" y="3120"/>
                    <a:pt x="1105" y="3193"/>
                  </a:cubicBezTo>
                  <a:cubicBezTo>
                    <a:pt x="1301" y="3095"/>
                    <a:pt x="1485" y="2899"/>
                    <a:pt x="1632" y="2555"/>
                  </a:cubicBezTo>
                  <a:cubicBezTo>
                    <a:pt x="1890" y="3144"/>
                    <a:pt x="2270" y="3279"/>
                    <a:pt x="2565" y="3279"/>
                  </a:cubicBezTo>
                  <a:cubicBezTo>
                    <a:pt x="2908" y="3279"/>
                    <a:pt x="3166" y="3095"/>
                    <a:pt x="3276" y="2789"/>
                  </a:cubicBezTo>
                  <a:cubicBezTo>
                    <a:pt x="3485" y="2163"/>
                    <a:pt x="3092" y="1071"/>
                    <a:pt x="1730" y="28"/>
                  </a:cubicBezTo>
                  <a:cubicBezTo>
                    <a:pt x="1700" y="10"/>
                    <a:pt x="1666" y="0"/>
                    <a:pt x="1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2" name="Google Shape;1982;p40"/>
          <p:cNvSpPr txBox="1">
            <a:spLocks noGrp="1"/>
          </p:cNvSpPr>
          <p:nvPr>
            <p:ph type="title"/>
          </p:nvPr>
        </p:nvSpPr>
        <p:spPr>
          <a:xfrm>
            <a:off x="720000" y="9288"/>
            <a:ext cx="7704000" cy="115755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Cálculo de la cantidad óptima de pedidos.</a:t>
            </a:r>
            <a:endParaRPr dirty="0"/>
          </a:p>
        </p:txBody>
      </p:sp>
      <mc:AlternateContent xmlns:mc="http://schemas.openxmlformats.org/markup-compatibility/2006" xmlns:a14="http://schemas.microsoft.com/office/drawing/2010/main">
        <mc:Choice Requires="a14">
          <p:sp>
            <p:nvSpPr>
              <p:cNvPr id="1984" name="Google Shape;1984;p40"/>
              <p:cNvSpPr txBox="1"/>
              <p:nvPr/>
            </p:nvSpPr>
            <p:spPr>
              <a:xfrm>
                <a:off x="694684" y="1119700"/>
                <a:ext cx="7745647" cy="1233059"/>
              </a:xfrm>
              <a:prstGeom prst="rect">
                <a:avLst/>
              </a:prstGeom>
              <a:noFill/>
              <a:ln>
                <a:noFill/>
              </a:ln>
            </p:spPr>
            <p:txBody>
              <a:bodyPr spcFirstLastPara="1" wrap="square" lIns="91425" tIns="91425" rIns="91425" bIns="91425" anchor="t" anchorCtr="0">
                <a:noAutofit/>
              </a:bodyPr>
              <a:lstStyle/>
              <a:p>
                <a:pPr lvl="0" rtl="0">
                  <a:spcBef>
                    <a:spcPts val="0"/>
                  </a:spcBef>
                  <a:spcAft>
                    <a:spcPts val="0"/>
                  </a:spcAft>
                </a:pPr>
                <a:r>
                  <a:rPr lang="es-MX" dirty="0">
                    <a:solidFill>
                      <a:schemeClr val="dk1"/>
                    </a:solidFill>
                    <a:latin typeface="Barlow"/>
                    <a:ea typeface="Barlow"/>
                    <a:cs typeface="Barlow"/>
                    <a:sym typeface="Barlow"/>
                  </a:rPr>
                  <a:t>Para evaluar la política de pedidos Q = 4500 películas, puede calcular el costo anual asociado de la siguiente manera:</a:t>
                </a:r>
              </a:p>
              <a:p>
                <a:pPr lvl="0" rtl="0">
                  <a:spcBef>
                    <a:spcPts val="0"/>
                  </a:spcBef>
                  <a:spcAft>
                    <a:spcPts val="0"/>
                  </a:spcAft>
                </a:pPr>
                <a:endParaRPr lang="es-MX" dirty="0">
                  <a:solidFill>
                    <a:schemeClr val="dk1"/>
                  </a:solidFill>
                  <a:latin typeface="Barlow"/>
                  <a:ea typeface="Barlow"/>
                  <a:cs typeface="Barlow"/>
                  <a:sym typeface="Barlow"/>
                </a:endParaRPr>
              </a:p>
              <a:p>
                <a:pPr lvl="0" rtl="0">
                  <a:spcBef>
                    <a:spcPts val="0"/>
                  </a:spcBef>
                  <a:spcAft>
                    <a:spcPts val="0"/>
                  </a:spcAft>
                </a:pPr>
                <a14:m>
                  <m:oMathPara xmlns:m="http://schemas.openxmlformats.org/officeDocument/2006/math">
                    <m:oMathParaPr>
                      <m:jc m:val="centerGroup"/>
                    </m:oMathParaPr>
                    <m:oMath xmlns:m="http://schemas.openxmlformats.org/officeDocument/2006/math">
                      <m:d>
                        <m:dPr>
                          <m:ctrlPr>
                            <a:rPr lang="es-MX" b="0" i="1" smtClean="0">
                              <a:solidFill>
                                <a:schemeClr val="dk1"/>
                              </a:solidFill>
                              <a:latin typeface="Cambria Math" panose="02040503050406030204" pitchFamily="18" charset="0"/>
                              <a:ea typeface="Barlow"/>
                              <a:cs typeface="Barlow"/>
                              <a:sym typeface="Barlow"/>
                            </a:rPr>
                          </m:ctrlPr>
                        </m:dPr>
                        <m:e>
                          <m:r>
                            <a:rPr lang="es-MX" b="0" i="1" smtClean="0">
                              <a:solidFill>
                                <a:schemeClr val="dk1"/>
                              </a:solidFill>
                              <a:latin typeface="Cambria Math" panose="02040503050406030204" pitchFamily="18" charset="0"/>
                              <a:ea typeface="Barlow"/>
                              <a:cs typeface="Barlow"/>
                              <a:sym typeface="Barlow"/>
                            </a:rPr>
                            <m:t>𝐶𝑜𝑠𝑡𝑜</m:t>
                          </m:r>
                          <m:r>
                            <a:rPr lang="es-MX" b="0" i="1" smtClean="0">
                              <a:solidFill>
                                <a:schemeClr val="dk1"/>
                              </a:solidFill>
                              <a:latin typeface="Cambria Math" panose="02040503050406030204" pitchFamily="18" charset="0"/>
                              <a:ea typeface="Barlow"/>
                              <a:cs typeface="Barlow"/>
                              <a:sym typeface="Barlow"/>
                            </a:rPr>
                            <m:t> </m:t>
                          </m:r>
                          <m:r>
                            <a:rPr lang="es-MX" b="0" i="1" smtClean="0">
                              <a:solidFill>
                                <a:schemeClr val="dk1"/>
                              </a:solidFill>
                              <a:latin typeface="Cambria Math" panose="02040503050406030204" pitchFamily="18" charset="0"/>
                              <a:ea typeface="Barlow"/>
                              <a:cs typeface="Barlow"/>
                              <a:sym typeface="Barlow"/>
                            </a:rPr>
                            <m:t>𝑎𝑛𝑢𝑎𝑙</m:t>
                          </m:r>
                          <m:r>
                            <a:rPr lang="es-MX" b="0" i="1" smtClean="0">
                              <a:solidFill>
                                <a:schemeClr val="dk1"/>
                              </a:solidFill>
                              <a:latin typeface="Cambria Math" panose="02040503050406030204" pitchFamily="18" charset="0"/>
                              <a:ea typeface="Barlow"/>
                              <a:cs typeface="Barlow"/>
                              <a:sym typeface="Barlow"/>
                            </a:rPr>
                            <m:t> </m:t>
                          </m:r>
                          <m:r>
                            <a:rPr lang="es-MX" b="0" i="1" smtClean="0">
                              <a:solidFill>
                                <a:schemeClr val="dk1"/>
                              </a:solidFill>
                              <a:latin typeface="Cambria Math" panose="02040503050406030204" pitchFamily="18" charset="0"/>
                              <a:ea typeface="Barlow"/>
                              <a:cs typeface="Barlow"/>
                              <a:sym typeface="Barlow"/>
                            </a:rPr>
                            <m:t>𝑡𝑜𝑡𝑎𝑙</m:t>
                          </m:r>
                        </m:e>
                      </m:d>
                      <m:r>
                        <a:rPr lang="es-MX" b="0" i="1" smtClean="0">
                          <a:solidFill>
                            <a:schemeClr val="dk1"/>
                          </a:solidFill>
                          <a:latin typeface="Cambria Math" panose="02040503050406030204" pitchFamily="18" charset="0"/>
                          <a:ea typeface="Barlow"/>
                          <a:cs typeface="Barlow"/>
                          <a:sym typeface="Barlow"/>
                        </a:rPr>
                        <m:t>=</m:t>
                      </m:r>
                      <m:d>
                        <m:dPr>
                          <m:begChr m:val="{"/>
                          <m:endChr m:val="}"/>
                          <m:ctrlPr>
                            <a:rPr lang="es-MX" b="0" i="1" smtClean="0">
                              <a:solidFill>
                                <a:schemeClr val="dk1"/>
                              </a:solidFill>
                              <a:latin typeface="Cambria Math" panose="02040503050406030204" pitchFamily="18" charset="0"/>
                              <a:ea typeface="Barlow"/>
                              <a:cs typeface="Barlow"/>
                              <a:sym typeface="Barlow"/>
                            </a:rPr>
                          </m:ctrlPr>
                        </m:dPr>
                        <m:e>
                          <m:r>
                            <a:rPr lang="es-MX" b="0" i="1" smtClean="0">
                              <a:solidFill>
                                <a:schemeClr val="dk1"/>
                              </a:solidFill>
                              <a:latin typeface="Cambria Math" panose="02040503050406030204" pitchFamily="18" charset="0"/>
                              <a:ea typeface="Barlow"/>
                              <a:cs typeface="Barlow"/>
                              <a:sym typeface="Barlow"/>
                            </a:rPr>
                            <m:t>𝐶𝑜𝑠𝑡𝑜</m:t>
                          </m:r>
                          <m:r>
                            <a:rPr lang="es-MX" b="0" i="1" smtClean="0">
                              <a:solidFill>
                                <a:schemeClr val="dk1"/>
                              </a:solidFill>
                              <a:latin typeface="Cambria Math" panose="02040503050406030204" pitchFamily="18" charset="0"/>
                              <a:ea typeface="Barlow"/>
                              <a:cs typeface="Barlow"/>
                              <a:sym typeface="Barlow"/>
                            </a:rPr>
                            <m:t> </m:t>
                          </m:r>
                          <m:r>
                            <a:rPr lang="es-MX" b="0" i="1" smtClean="0">
                              <a:solidFill>
                                <a:schemeClr val="dk1"/>
                              </a:solidFill>
                              <a:latin typeface="Cambria Math" panose="02040503050406030204" pitchFamily="18" charset="0"/>
                              <a:ea typeface="Barlow"/>
                              <a:cs typeface="Barlow"/>
                              <a:sym typeface="Barlow"/>
                            </a:rPr>
                            <m:t>𝑑𝑒</m:t>
                          </m:r>
                          <m:r>
                            <a:rPr lang="es-MX" b="0" i="1" smtClean="0">
                              <a:solidFill>
                                <a:schemeClr val="dk1"/>
                              </a:solidFill>
                              <a:latin typeface="Cambria Math" panose="02040503050406030204" pitchFamily="18" charset="0"/>
                              <a:ea typeface="Barlow"/>
                              <a:cs typeface="Barlow"/>
                              <a:sym typeface="Barlow"/>
                            </a:rPr>
                            <m:t> </m:t>
                          </m:r>
                          <m:r>
                            <a:rPr lang="es-MX" b="0" i="1" smtClean="0">
                              <a:solidFill>
                                <a:schemeClr val="dk1"/>
                              </a:solidFill>
                              <a:latin typeface="Cambria Math" panose="02040503050406030204" pitchFamily="18" charset="0"/>
                              <a:ea typeface="Barlow"/>
                              <a:cs typeface="Barlow"/>
                              <a:sym typeface="Barlow"/>
                            </a:rPr>
                            <m:t>𝑝𝑒𝑑𝑖𝑑𝑜𝑠</m:t>
                          </m:r>
                          <m:r>
                            <a:rPr lang="es-MX" b="0" i="1" smtClean="0">
                              <a:solidFill>
                                <a:schemeClr val="dk1"/>
                              </a:solidFill>
                              <a:latin typeface="Cambria Math" panose="02040503050406030204" pitchFamily="18" charset="0"/>
                              <a:ea typeface="Barlow"/>
                              <a:cs typeface="Barlow"/>
                              <a:sym typeface="Barlow"/>
                            </a:rPr>
                            <m:t> </m:t>
                          </m:r>
                          <m:r>
                            <a:rPr lang="es-MX" b="0" i="1" smtClean="0">
                              <a:solidFill>
                                <a:schemeClr val="dk1"/>
                              </a:solidFill>
                              <a:latin typeface="Cambria Math" panose="02040503050406030204" pitchFamily="18" charset="0"/>
                              <a:ea typeface="Barlow"/>
                              <a:cs typeface="Barlow"/>
                              <a:sym typeface="Barlow"/>
                            </a:rPr>
                            <m:t>𝑎𝑛𝑢𝑎𝑙</m:t>
                          </m:r>
                        </m:e>
                      </m:d>
                      <m:r>
                        <a:rPr lang="es-MX" b="0" i="1" smtClean="0">
                          <a:solidFill>
                            <a:schemeClr val="dk1"/>
                          </a:solidFill>
                          <a:latin typeface="Cambria Math" panose="02040503050406030204" pitchFamily="18" charset="0"/>
                          <a:ea typeface="Barlow"/>
                          <a:cs typeface="Barlow"/>
                          <a:sym typeface="Barlow"/>
                        </a:rPr>
                        <m:t>+</m:t>
                      </m:r>
                      <m:d>
                        <m:dPr>
                          <m:begChr m:val="{"/>
                          <m:endChr m:val="}"/>
                          <m:ctrlPr>
                            <a:rPr lang="es-MX" b="0" i="1" smtClean="0">
                              <a:solidFill>
                                <a:schemeClr val="dk1"/>
                              </a:solidFill>
                              <a:latin typeface="Cambria Math" panose="02040503050406030204" pitchFamily="18" charset="0"/>
                              <a:ea typeface="Barlow"/>
                              <a:cs typeface="Barlow"/>
                              <a:sym typeface="Barlow"/>
                            </a:rPr>
                          </m:ctrlPr>
                        </m:dPr>
                        <m:e>
                          <m:r>
                            <a:rPr lang="es-MX" b="0" i="1" smtClean="0">
                              <a:solidFill>
                                <a:schemeClr val="dk1"/>
                              </a:solidFill>
                              <a:latin typeface="Cambria Math" panose="02040503050406030204" pitchFamily="18" charset="0"/>
                              <a:ea typeface="Barlow"/>
                              <a:cs typeface="Barlow"/>
                              <a:sym typeface="Barlow"/>
                            </a:rPr>
                            <m:t>𝐶𝑜𝑠𝑡𝑜</m:t>
                          </m:r>
                          <m:r>
                            <a:rPr lang="es-MX" b="0" i="1" smtClean="0">
                              <a:solidFill>
                                <a:schemeClr val="dk1"/>
                              </a:solidFill>
                              <a:latin typeface="Cambria Math" panose="02040503050406030204" pitchFamily="18" charset="0"/>
                              <a:ea typeface="Barlow"/>
                              <a:cs typeface="Barlow"/>
                              <a:sym typeface="Barlow"/>
                            </a:rPr>
                            <m:t> </m:t>
                          </m:r>
                          <m:r>
                            <a:rPr lang="es-MX" b="0" i="1" smtClean="0">
                              <a:solidFill>
                                <a:schemeClr val="dk1"/>
                              </a:solidFill>
                              <a:latin typeface="Cambria Math" panose="02040503050406030204" pitchFamily="18" charset="0"/>
                              <a:ea typeface="Barlow"/>
                              <a:cs typeface="Barlow"/>
                              <a:sym typeface="Barlow"/>
                            </a:rPr>
                            <m:t>𝑑𝑒</m:t>
                          </m:r>
                          <m:r>
                            <a:rPr lang="es-MX" b="0" i="1" smtClean="0">
                              <a:solidFill>
                                <a:schemeClr val="dk1"/>
                              </a:solidFill>
                              <a:latin typeface="Cambria Math" panose="02040503050406030204" pitchFamily="18" charset="0"/>
                              <a:ea typeface="Barlow"/>
                              <a:cs typeface="Barlow"/>
                              <a:sym typeface="Barlow"/>
                            </a:rPr>
                            <m:t> </m:t>
                          </m:r>
                          <m:r>
                            <a:rPr lang="es-MX" b="0" i="1" smtClean="0">
                              <a:solidFill>
                                <a:schemeClr val="dk1"/>
                              </a:solidFill>
                              <a:latin typeface="Cambria Math" panose="02040503050406030204" pitchFamily="18" charset="0"/>
                              <a:ea typeface="Barlow"/>
                              <a:cs typeface="Barlow"/>
                              <a:sym typeface="Barlow"/>
                            </a:rPr>
                            <m:t>𝑐𝑜𝑚𝑝𝑟𝑎</m:t>
                          </m:r>
                          <m:r>
                            <a:rPr lang="es-MX" b="0" i="1" smtClean="0">
                              <a:solidFill>
                                <a:schemeClr val="dk1"/>
                              </a:solidFill>
                              <a:latin typeface="Cambria Math" panose="02040503050406030204" pitchFamily="18" charset="0"/>
                              <a:ea typeface="Barlow"/>
                              <a:cs typeface="Barlow"/>
                              <a:sym typeface="Barlow"/>
                            </a:rPr>
                            <m:t> </m:t>
                          </m:r>
                          <m:r>
                            <a:rPr lang="es-MX" b="0" i="1" smtClean="0">
                              <a:solidFill>
                                <a:schemeClr val="dk1"/>
                              </a:solidFill>
                              <a:latin typeface="Cambria Math" panose="02040503050406030204" pitchFamily="18" charset="0"/>
                              <a:ea typeface="Barlow"/>
                              <a:cs typeface="Barlow"/>
                              <a:sym typeface="Barlow"/>
                            </a:rPr>
                            <m:t>𝑎𝑛𝑢𝑎𝑙</m:t>
                          </m:r>
                        </m:e>
                      </m:d>
                      <m:r>
                        <a:rPr lang="es-MX" b="0" i="1" smtClean="0">
                          <a:solidFill>
                            <a:schemeClr val="dk1"/>
                          </a:solidFill>
                          <a:latin typeface="Cambria Math" panose="02040503050406030204" pitchFamily="18" charset="0"/>
                          <a:ea typeface="Barlow"/>
                          <a:cs typeface="Barlow"/>
                          <a:sym typeface="Barlow"/>
                        </a:rPr>
                        <m:t>+</m:t>
                      </m:r>
                      <m:d>
                        <m:dPr>
                          <m:begChr m:val="{"/>
                          <m:endChr m:val="}"/>
                          <m:ctrlPr>
                            <a:rPr lang="es-MX" b="0" i="1" smtClean="0">
                              <a:solidFill>
                                <a:schemeClr val="dk1"/>
                              </a:solidFill>
                              <a:latin typeface="Cambria Math" panose="02040503050406030204" pitchFamily="18" charset="0"/>
                              <a:ea typeface="Barlow"/>
                              <a:cs typeface="Barlow"/>
                              <a:sym typeface="Barlow"/>
                            </a:rPr>
                          </m:ctrlPr>
                        </m:dPr>
                        <m:e>
                          <m:r>
                            <a:rPr lang="es-MX" b="0" i="1" smtClean="0">
                              <a:solidFill>
                                <a:schemeClr val="dk1"/>
                              </a:solidFill>
                              <a:latin typeface="Cambria Math" panose="02040503050406030204" pitchFamily="18" charset="0"/>
                              <a:ea typeface="Barlow"/>
                              <a:cs typeface="Barlow"/>
                              <a:sym typeface="Barlow"/>
                            </a:rPr>
                            <m:t>𝐶𝑜𝑠𝑡𝑜</m:t>
                          </m:r>
                          <m:r>
                            <a:rPr lang="es-MX" b="0" i="1" smtClean="0">
                              <a:solidFill>
                                <a:schemeClr val="dk1"/>
                              </a:solidFill>
                              <a:latin typeface="Cambria Math" panose="02040503050406030204" pitchFamily="18" charset="0"/>
                              <a:ea typeface="Barlow"/>
                              <a:cs typeface="Barlow"/>
                              <a:sym typeface="Barlow"/>
                            </a:rPr>
                            <m:t> </m:t>
                          </m:r>
                          <m:r>
                            <a:rPr lang="es-MX" b="0" i="1" smtClean="0">
                              <a:solidFill>
                                <a:schemeClr val="dk1"/>
                              </a:solidFill>
                              <a:latin typeface="Cambria Math" panose="02040503050406030204" pitchFamily="18" charset="0"/>
                              <a:ea typeface="Barlow"/>
                              <a:cs typeface="Barlow"/>
                              <a:sym typeface="Barlow"/>
                            </a:rPr>
                            <m:t>𝑑𝑒</m:t>
                          </m:r>
                          <m:r>
                            <a:rPr lang="es-MX" b="0" i="1" smtClean="0">
                              <a:solidFill>
                                <a:schemeClr val="dk1"/>
                              </a:solidFill>
                              <a:latin typeface="Cambria Math" panose="02040503050406030204" pitchFamily="18" charset="0"/>
                              <a:ea typeface="Barlow"/>
                              <a:cs typeface="Barlow"/>
                              <a:sym typeface="Barlow"/>
                            </a:rPr>
                            <m:t> </m:t>
                          </m:r>
                          <m:r>
                            <a:rPr lang="es-MX" b="0" i="1" smtClean="0">
                              <a:solidFill>
                                <a:schemeClr val="dk1"/>
                              </a:solidFill>
                              <a:latin typeface="Cambria Math" panose="02040503050406030204" pitchFamily="18" charset="0"/>
                              <a:ea typeface="Barlow"/>
                              <a:cs typeface="Barlow"/>
                              <a:sym typeface="Barlow"/>
                            </a:rPr>
                            <m:t>𝑐𝑜𝑛𝑠𝑒𝑣𝑎𝑐𝑖</m:t>
                          </m:r>
                          <m:r>
                            <a:rPr lang="es-MX" b="0" i="1" smtClean="0">
                              <a:solidFill>
                                <a:schemeClr val="dk1"/>
                              </a:solidFill>
                              <a:latin typeface="Cambria Math" panose="02040503050406030204" pitchFamily="18" charset="0"/>
                              <a:ea typeface="Barlow"/>
                              <a:cs typeface="Barlow"/>
                              <a:sym typeface="Barlow"/>
                            </a:rPr>
                            <m:t>ó</m:t>
                          </m:r>
                          <m:r>
                            <a:rPr lang="es-MX" b="0" i="1" smtClean="0">
                              <a:solidFill>
                                <a:schemeClr val="dk1"/>
                              </a:solidFill>
                              <a:latin typeface="Cambria Math" panose="02040503050406030204" pitchFamily="18" charset="0"/>
                              <a:ea typeface="Barlow"/>
                              <a:cs typeface="Barlow"/>
                              <a:sym typeface="Barlow"/>
                            </a:rPr>
                            <m:t>𝑛</m:t>
                          </m:r>
                          <m:r>
                            <a:rPr lang="es-MX" b="0" i="1" smtClean="0">
                              <a:solidFill>
                                <a:schemeClr val="dk1"/>
                              </a:solidFill>
                              <a:latin typeface="Cambria Math" panose="02040503050406030204" pitchFamily="18" charset="0"/>
                              <a:ea typeface="Barlow"/>
                              <a:cs typeface="Barlow"/>
                              <a:sym typeface="Barlow"/>
                            </a:rPr>
                            <m:t> </m:t>
                          </m:r>
                          <m:r>
                            <a:rPr lang="es-MX" b="0" i="1" smtClean="0">
                              <a:solidFill>
                                <a:schemeClr val="dk1"/>
                              </a:solidFill>
                              <a:latin typeface="Cambria Math" panose="02040503050406030204" pitchFamily="18" charset="0"/>
                              <a:ea typeface="Barlow"/>
                              <a:cs typeface="Barlow"/>
                              <a:sym typeface="Barlow"/>
                            </a:rPr>
                            <m:t>𝑎𝑛𝑢𝑎𝑙</m:t>
                          </m:r>
                        </m:e>
                      </m:d>
                    </m:oMath>
                  </m:oMathPara>
                </a14:m>
                <a:endParaRPr lang="es-MX" b="0" dirty="0">
                  <a:solidFill>
                    <a:schemeClr val="dk1"/>
                  </a:solidFill>
                  <a:latin typeface="Barlow"/>
                  <a:ea typeface="Barlow"/>
                  <a:cs typeface="Barlow"/>
                  <a:sym typeface="Barlow"/>
                </a:endParaRPr>
              </a:p>
              <a:p>
                <a:pPr lvl="0" rtl="0">
                  <a:spcBef>
                    <a:spcPts val="0"/>
                  </a:spcBef>
                  <a:spcAft>
                    <a:spcPts val="0"/>
                  </a:spcAft>
                </a:pPr>
                <a:endParaRPr lang="es-MX" dirty="0">
                  <a:solidFill>
                    <a:schemeClr val="dk1"/>
                  </a:solidFill>
                  <a:latin typeface="Barlow"/>
                  <a:ea typeface="Barlow"/>
                  <a:cs typeface="Barlow"/>
                  <a:sym typeface="Barlow"/>
                </a:endParaRPr>
              </a:p>
              <a:p>
                <a:pPr lvl="0" rtl="0">
                  <a:lnSpc>
                    <a:spcPct val="150000"/>
                  </a:lnSpc>
                  <a:spcBef>
                    <a:spcPts val="0"/>
                  </a:spcBef>
                  <a:spcAft>
                    <a:spcPts val="0"/>
                  </a:spcAft>
                </a:pPr>
                <a:endParaRPr dirty="0">
                  <a:solidFill>
                    <a:schemeClr val="dk1"/>
                  </a:solidFill>
                  <a:latin typeface="Barlow"/>
                  <a:ea typeface="Barlow"/>
                  <a:cs typeface="Barlow"/>
                  <a:sym typeface="Barlow"/>
                </a:endParaRPr>
              </a:p>
            </p:txBody>
          </p:sp>
        </mc:Choice>
        <mc:Fallback xmlns="">
          <p:sp>
            <p:nvSpPr>
              <p:cNvPr id="1984" name="Google Shape;1984;p40"/>
              <p:cNvSpPr txBox="1">
                <a:spLocks noRot="1" noChangeAspect="1" noMove="1" noResize="1" noEditPoints="1" noAdjustHandles="1" noChangeArrowheads="1" noChangeShapeType="1" noTextEdit="1"/>
              </p:cNvSpPr>
              <p:nvPr/>
            </p:nvSpPr>
            <p:spPr>
              <a:xfrm>
                <a:off x="694684" y="1119700"/>
                <a:ext cx="7745647" cy="1233059"/>
              </a:xfrm>
              <a:prstGeom prst="rect">
                <a:avLst/>
              </a:prstGeom>
              <a:blipFill>
                <a:blip r:embed="rId3"/>
                <a:stretch>
                  <a:fillRect l="-236" r="-629"/>
                </a:stretch>
              </a:blipFill>
              <a:ln>
                <a:noFill/>
              </a:ln>
            </p:spPr>
            <p:txBody>
              <a:bodyPr/>
              <a:lstStyle/>
              <a:p>
                <a:r>
                  <a:rPr lang="es-MX">
                    <a:noFill/>
                  </a:rPr>
                  <a:t> </a:t>
                </a:r>
              </a:p>
            </p:txBody>
          </p:sp>
        </mc:Fallback>
      </mc:AlternateContent>
      <p:grpSp>
        <p:nvGrpSpPr>
          <p:cNvPr id="1991" name="Google Shape;1991;p40"/>
          <p:cNvGrpSpPr/>
          <p:nvPr/>
        </p:nvGrpSpPr>
        <p:grpSpPr>
          <a:xfrm rot="1177319">
            <a:off x="8569167" y="4065780"/>
            <a:ext cx="469801" cy="1028706"/>
            <a:chOff x="4608334" y="2122274"/>
            <a:chExt cx="303220" cy="663909"/>
          </a:xfrm>
        </p:grpSpPr>
        <p:sp>
          <p:nvSpPr>
            <p:cNvPr id="1992" name="Google Shape;1992;p40"/>
            <p:cNvSpPr/>
            <p:nvPr/>
          </p:nvSpPr>
          <p:spPr>
            <a:xfrm>
              <a:off x="4631753" y="2191855"/>
              <a:ext cx="260510" cy="594329"/>
            </a:xfrm>
            <a:custGeom>
              <a:avLst/>
              <a:gdLst/>
              <a:ahLst/>
              <a:cxnLst/>
              <a:rect l="l" t="t" r="r" b="b"/>
              <a:pathLst>
                <a:path w="8454" h="19287" extrusionOk="0">
                  <a:moveTo>
                    <a:pt x="3264" y="0"/>
                  </a:moveTo>
                  <a:lnTo>
                    <a:pt x="3264" y="4724"/>
                  </a:lnTo>
                  <a:lnTo>
                    <a:pt x="1571" y="6809"/>
                  </a:lnTo>
                  <a:cubicBezTo>
                    <a:pt x="1093" y="7398"/>
                    <a:pt x="725" y="8049"/>
                    <a:pt x="455" y="8748"/>
                  </a:cubicBezTo>
                  <a:cubicBezTo>
                    <a:pt x="160" y="9533"/>
                    <a:pt x="1" y="10380"/>
                    <a:pt x="1" y="11238"/>
                  </a:cubicBezTo>
                  <a:lnTo>
                    <a:pt x="1" y="18133"/>
                  </a:lnTo>
                  <a:cubicBezTo>
                    <a:pt x="1" y="18133"/>
                    <a:pt x="639" y="18600"/>
                    <a:pt x="1853" y="18943"/>
                  </a:cubicBezTo>
                  <a:cubicBezTo>
                    <a:pt x="2638" y="19176"/>
                    <a:pt x="3448" y="19287"/>
                    <a:pt x="4258" y="19287"/>
                  </a:cubicBezTo>
                  <a:cubicBezTo>
                    <a:pt x="5055" y="19274"/>
                    <a:pt x="5841" y="19164"/>
                    <a:pt x="6601" y="18943"/>
                  </a:cubicBezTo>
                  <a:cubicBezTo>
                    <a:pt x="7816" y="18600"/>
                    <a:pt x="8454" y="18133"/>
                    <a:pt x="8454" y="18133"/>
                  </a:cubicBezTo>
                  <a:lnTo>
                    <a:pt x="8454" y="11238"/>
                  </a:lnTo>
                  <a:cubicBezTo>
                    <a:pt x="8454" y="10380"/>
                    <a:pt x="8294" y="9533"/>
                    <a:pt x="7988" y="8748"/>
                  </a:cubicBezTo>
                  <a:cubicBezTo>
                    <a:pt x="7730" y="8049"/>
                    <a:pt x="7350" y="7398"/>
                    <a:pt x="6883" y="6809"/>
                  </a:cubicBezTo>
                  <a:lnTo>
                    <a:pt x="5190" y="4724"/>
                  </a:lnTo>
                  <a:lnTo>
                    <a:pt x="51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0"/>
            <p:cNvSpPr/>
            <p:nvPr/>
          </p:nvSpPr>
          <p:spPr>
            <a:xfrm>
              <a:off x="4612463" y="2509434"/>
              <a:ext cx="294930" cy="166124"/>
            </a:xfrm>
            <a:custGeom>
              <a:avLst/>
              <a:gdLst/>
              <a:ahLst/>
              <a:cxnLst/>
              <a:rect l="l" t="t" r="r" b="b"/>
              <a:pathLst>
                <a:path w="9571" h="5391" extrusionOk="0">
                  <a:moveTo>
                    <a:pt x="1" y="0"/>
                  </a:moveTo>
                  <a:lnTo>
                    <a:pt x="1" y="4000"/>
                  </a:lnTo>
                  <a:cubicBezTo>
                    <a:pt x="1" y="4000"/>
                    <a:pt x="1991" y="5390"/>
                    <a:pt x="4827" y="5390"/>
                  </a:cubicBezTo>
                  <a:cubicBezTo>
                    <a:pt x="6244" y="5390"/>
                    <a:pt x="7873" y="5042"/>
                    <a:pt x="9571" y="4000"/>
                  </a:cubicBezTo>
                  <a:lnTo>
                    <a:pt x="9571" y="0"/>
                  </a:lnTo>
                  <a:cubicBezTo>
                    <a:pt x="7873" y="1043"/>
                    <a:pt x="6244" y="1390"/>
                    <a:pt x="4827" y="1390"/>
                  </a:cubicBezTo>
                  <a:cubicBezTo>
                    <a:pt x="1991" y="139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0"/>
            <p:cNvSpPr/>
            <p:nvPr/>
          </p:nvSpPr>
          <p:spPr>
            <a:xfrm>
              <a:off x="4608334" y="2527276"/>
              <a:ext cx="303220" cy="49458"/>
            </a:xfrm>
            <a:custGeom>
              <a:avLst/>
              <a:gdLst/>
              <a:ahLst/>
              <a:cxnLst/>
              <a:rect l="l" t="t" r="r" b="b"/>
              <a:pathLst>
                <a:path w="9840" h="1605" extrusionOk="0">
                  <a:moveTo>
                    <a:pt x="131" y="1"/>
                  </a:moveTo>
                  <a:cubicBezTo>
                    <a:pt x="95" y="1"/>
                    <a:pt x="59" y="17"/>
                    <a:pt x="37" y="47"/>
                  </a:cubicBezTo>
                  <a:cubicBezTo>
                    <a:pt x="0" y="96"/>
                    <a:pt x="12" y="169"/>
                    <a:pt x="61" y="206"/>
                  </a:cubicBezTo>
                  <a:cubicBezTo>
                    <a:pt x="98" y="231"/>
                    <a:pt x="2123" y="1605"/>
                    <a:pt x="4981" y="1605"/>
                  </a:cubicBezTo>
                  <a:cubicBezTo>
                    <a:pt x="6417" y="1605"/>
                    <a:pt x="8061" y="1249"/>
                    <a:pt x="9766" y="206"/>
                  </a:cubicBezTo>
                  <a:cubicBezTo>
                    <a:pt x="9827" y="182"/>
                    <a:pt x="9840" y="108"/>
                    <a:pt x="9803" y="59"/>
                  </a:cubicBezTo>
                  <a:cubicBezTo>
                    <a:pt x="9787" y="21"/>
                    <a:pt x="9753" y="1"/>
                    <a:pt x="9717" y="1"/>
                  </a:cubicBezTo>
                  <a:cubicBezTo>
                    <a:pt x="9696" y="1"/>
                    <a:pt x="9674" y="8"/>
                    <a:pt x="9655" y="22"/>
                  </a:cubicBezTo>
                  <a:cubicBezTo>
                    <a:pt x="7988" y="1040"/>
                    <a:pt x="6382" y="1380"/>
                    <a:pt x="4981" y="1380"/>
                  </a:cubicBezTo>
                  <a:cubicBezTo>
                    <a:pt x="2195" y="1380"/>
                    <a:pt x="221" y="39"/>
                    <a:pt x="196" y="22"/>
                  </a:cubicBezTo>
                  <a:cubicBezTo>
                    <a:pt x="177" y="8"/>
                    <a:pt x="154" y="1"/>
                    <a:pt x="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0"/>
            <p:cNvSpPr/>
            <p:nvPr/>
          </p:nvSpPr>
          <p:spPr>
            <a:xfrm>
              <a:off x="4608334" y="2604806"/>
              <a:ext cx="303220" cy="49427"/>
            </a:xfrm>
            <a:custGeom>
              <a:avLst/>
              <a:gdLst/>
              <a:ahLst/>
              <a:cxnLst/>
              <a:rect l="l" t="t" r="r" b="b"/>
              <a:pathLst>
                <a:path w="9840" h="1604" extrusionOk="0">
                  <a:moveTo>
                    <a:pt x="134" y="1"/>
                  </a:moveTo>
                  <a:cubicBezTo>
                    <a:pt x="97" y="1"/>
                    <a:pt x="60" y="20"/>
                    <a:pt x="37" y="58"/>
                  </a:cubicBezTo>
                  <a:cubicBezTo>
                    <a:pt x="0" y="107"/>
                    <a:pt x="12" y="168"/>
                    <a:pt x="61" y="205"/>
                  </a:cubicBezTo>
                  <a:cubicBezTo>
                    <a:pt x="98" y="230"/>
                    <a:pt x="2123" y="1604"/>
                    <a:pt x="4981" y="1604"/>
                  </a:cubicBezTo>
                  <a:cubicBezTo>
                    <a:pt x="6417" y="1604"/>
                    <a:pt x="8061" y="1260"/>
                    <a:pt x="9766" y="218"/>
                  </a:cubicBezTo>
                  <a:cubicBezTo>
                    <a:pt x="9827" y="181"/>
                    <a:pt x="9840" y="107"/>
                    <a:pt x="9803" y="58"/>
                  </a:cubicBezTo>
                  <a:cubicBezTo>
                    <a:pt x="9786" y="25"/>
                    <a:pt x="9748" y="4"/>
                    <a:pt x="9710" y="4"/>
                  </a:cubicBezTo>
                  <a:cubicBezTo>
                    <a:pt x="9691" y="4"/>
                    <a:pt x="9672" y="9"/>
                    <a:pt x="9655" y="21"/>
                  </a:cubicBezTo>
                  <a:cubicBezTo>
                    <a:pt x="7985" y="1042"/>
                    <a:pt x="6375" y="1382"/>
                    <a:pt x="4972" y="1382"/>
                  </a:cubicBezTo>
                  <a:cubicBezTo>
                    <a:pt x="2191" y="1382"/>
                    <a:pt x="221" y="46"/>
                    <a:pt x="196" y="21"/>
                  </a:cubicBezTo>
                  <a:cubicBezTo>
                    <a:pt x="178" y="7"/>
                    <a:pt x="156" y="1"/>
                    <a:pt x="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0"/>
            <p:cNvSpPr/>
            <p:nvPr/>
          </p:nvSpPr>
          <p:spPr>
            <a:xfrm>
              <a:off x="4700194" y="2509434"/>
              <a:ext cx="124030" cy="186770"/>
            </a:xfrm>
            <a:custGeom>
              <a:avLst/>
              <a:gdLst/>
              <a:ahLst/>
              <a:cxnLst/>
              <a:rect l="l" t="t" r="r" b="b"/>
              <a:pathLst>
                <a:path w="4025" h="6061" extrusionOk="0">
                  <a:moveTo>
                    <a:pt x="2012" y="0"/>
                  </a:moveTo>
                  <a:cubicBezTo>
                    <a:pt x="896" y="0"/>
                    <a:pt x="0" y="1362"/>
                    <a:pt x="0" y="3030"/>
                  </a:cubicBezTo>
                  <a:cubicBezTo>
                    <a:pt x="0" y="4699"/>
                    <a:pt x="896" y="6061"/>
                    <a:pt x="2012" y="6061"/>
                  </a:cubicBezTo>
                  <a:cubicBezTo>
                    <a:pt x="3129" y="6061"/>
                    <a:pt x="4024" y="4699"/>
                    <a:pt x="4024" y="3030"/>
                  </a:cubicBezTo>
                  <a:cubicBezTo>
                    <a:pt x="4024" y="1362"/>
                    <a:pt x="3129" y="0"/>
                    <a:pt x="20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0"/>
            <p:cNvSpPr/>
            <p:nvPr/>
          </p:nvSpPr>
          <p:spPr>
            <a:xfrm>
              <a:off x="4710024" y="2526814"/>
              <a:ext cx="103600" cy="152010"/>
            </a:xfrm>
            <a:custGeom>
              <a:avLst/>
              <a:gdLst/>
              <a:ahLst/>
              <a:cxnLst/>
              <a:rect l="l" t="t" r="r" b="b"/>
              <a:pathLst>
                <a:path w="3362" h="4933" extrusionOk="0">
                  <a:moveTo>
                    <a:pt x="1681" y="221"/>
                  </a:moveTo>
                  <a:cubicBezTo>
                    <a:pt x="2491" y="221"/>
                    <a:pt x="3141" y="1227"/>
                    <a:pt x="3141" y="2466"/>
                  </a:cubicBezTo>
                  <a:cubicBezTo>
                    <a:pt x="3141" y="3706"/>
                    <a:pt x="2491" y="4712"/>
                    <a:pt x="1681" y="4712"/>
                  </a:cubicBezTo>
                  <a:cubicBezTo>
                    <a:pt x="884" y="4712"/>
                    <a:pt x="233" y="3706"/>
                    <a:pt x="233" y="2466"/>
                  </a:cubicBezTo>
                  <a:cubicBezTo>
                    <a:pt x="233" y="1227"/>
                    <a:pt x="884" y="221"/>
                    <a:pt x="1681" y="221"/>
                  </a:cubicBezTo>
                  <a:close/>
                  <a:moveTo>
                    <a:pt x="1681" y="0"/>
                  </a:moveTo>
                  <a:cubicBezTo>
                    <a:pt x="761" y="0"/>
                    <a:pt x="0" y="1105"/>
                    <a:pt x="0" y="2466"/>
                  </a:cubicBezTo>
                  <a:cubicBezTo>
                    <a:pt x="0" y="3828"/>
                    <a:pt x="761" y="4932"/>
                    <a:pt x="1681" y="4932"/>
                  </a:cubicBezTo>
                  <a:cubicBezTo>
                    <a:pt x="2614" y="4932"/>
                    <a:pt x="3362" y="3828"/>
                    <a:pt x="3362" y="2466"/>
                  </a:cubicBezTo>
                  <a:cubicBezTo>
                    <a:pt x="3362" y="1105"/>
                    <a:pt x="2614" y="0"/>
                    <a:pt x="16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0"/>
            <p:cNvSpPr/>
            <p:nvPr/>
          </p:nvSpPr>
          <p:spPr>
            <a:xfrm>
              <a:off x="4658994" y="2205074"/>
              <a:ext cx="207940" cy="257120"/>
            </a:xfrm>
            <a:custGeom>
              <a:avLst/>
              <a:gdLst/>
              <a:ahLst/>
              <a:cxnLst/>
              <a:rect l="l" t="t" r="r" b="b"/>
              <a:pathLst>
                <a:path w="6748" h="8344" extrusionOk="0">
                  <a:moveTo>
                    <a:pt x="2012" y="1"/>
                  </a:moveTo>
                  <a:lnTo>
                    <a:pt x="2012" y="3510"/>
                  </a:lnTo>
                  <a:lnTo>
                    <a:pt x="0" y="6430"/>
                  </a:lnTo>
                  <a:cubicBezTo>
                    <a:pt x="0" y="6430"/>
                    <a:pt x="1116" y="8343"/>
                    <a:pt x="3349" y="8343"/>
                  </a:cubicBezTo>
                  <a:cubicBezTo>
                    <a:pt x="5460" y="8343"/>
                    <a:pt x="6748" y="6368"/>
                    <a:pt x="6748" y="6368"/>
                  </a:cubicBezTo>
                  <a:lnTo>
                    <a:pt x="4699" y="4172"/>
                  </a:lnTo>
                  <a:lnTo>
                    <a:pt x="46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0"/>
            <p:cNvSpPr/>
            <p:nvPr/>
          </p:nvSpPr>
          <p:spPr>
            <a:xfrm>
              <a:off x="4668054" y="2381090"/>
              <a:ext cx="189451" cy="61075"/>
            </a:xfrm>
            <a:custGeom>
              <a:avLst/>
              <a:gdLst/>
              <a:ahLst/>
              <a:cxnLst/>
              <a:rect l="l" t="t" r="r" b="b"/>
              <a:pathLst>
                <a:path w="6148" h="1982" extrusionOk="0">
                  <a:moveTo>
                    <a:pt x="129" y="0"/>
                  </a:moveTo>
                  <a:cubicBezTo>
                    <a:pt x="110" y="0"/>
                    <a:pt x="90" y="6"/>
                    <a:pt x="74" y="18"/>
                  </a:cubicBezTo>
                  <a:cubicBezTo>
                    <a:pt x="13" y="43"/>
                    <a:pt x="0" y="116"/>
                    <a:pt x="25" y="165"/>
                  </a:cubicBezTo>
                  <a:cubicBezTo>
                    <a:pt x="37" y="190"/>
                    <a:pt x="1043" y="1981"/>
                    <a:pt x="3080" y="1981"/>
                  </a:cubicBezTo>
                  <a:cubicBezTo>
                    <a:pt x="5117" y="1981"/>
                    <a:pt x="6110" y="264"/>
                    <a:pt x="6123" y="251"/>
                  </a:cubicBezTo>
                  <a:cubicBezTo>
                    <a:pt x="6147" y="190"/>
                    <a:pt x="6135" y="129"/>
                    <a:pt x="6073" y="92"/>
                  </a:cubicBezTo>
                  <a:cubicBezTo>
                    <a:pt x="6058" y="84"/>
                    <a:pt x="6040" y="80"/>
                    <a:pt x="6022" y="80"/>
                  </a:cubicBezTo>
                  <a:cubicBezTo>
                    <a:pt x="5983" y="80"/>
                    <a:pt x="5943" y="99"/>
                    <a:pt x="5926" y="141"/>
                  </a:cubicBezTo>
                  <a:cubicBezTo>
                    <a:pt x="5914" y="153"/>
                    <a:pt x="4982" y="1760"/>
                    <a:pt x="3080" y="1760"/>
                  </a:cubicBezTo>
                  <a:cubicBezTo>
                    <a:pt x="1178" y="1760"/>
                    <a:pt x="234" y="80"/>
                    <a:pt x="221" y="55"/>
                  </a:cubicBezTo>
                  <a:cubicBezTo>
                    <a:pt x="205" y="22"/>
                    <a:pt x="167" y="0"/>
                    <a:pt x="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0"/>
            <p:cNvSpPr/>
            <p:nvPr/>
          </p:nvSpPr>
          <p:spPr>
            <a:xfrm>
              <a:off x="4627994" y="2723876"/>
              <a:ext cx="268060" cy="42278"/>
            </a:xfrm>
            <a:custGeom>
              <a:avLst/>
              <a:gdLst/>
              <a:ahLst/>
              <a:cxnLst/>
              <a:rect l="l" t="t" r="r" b="b"/>
              <a:pathLst>
                <a:path w="8699" h="1372" extrusionOk="0">
                  <a:moveTo>
                    <a:pt x="125" y="0"/>
                  </a:moveTo>
                  <a:cubicBezTo>
                    <a:pt x="90" y="0"/>
                    <a:pt x="59" y="17"/>
                    <a:pt x="37" y="46"/>
                  </a:cubicBezTo>
                  <a:cubicBezTo>
                    <a:pt x="0" y="96"/>
                    <a:pt x="12" y="169"/>
                    <a:pt x="61" y="206"/>
                  </a:cubicBezTo>
                  <a:cubicBezTo>
                    <a:pt x="86" y="218"/>
                    <a:pt x="724" y="684"/>
                    <a:pt x="1938" y="1028"/>
                  </a:cubicBezTo>
                  <a:cubicBezTo>
                    <a:pt x="2724" y="1261"/>
                    <a:pt x="3533" y="1371"/>
                    <a:pt x="4343" y="1371"/>
                  </a:cubicBezTo>
                  <a:lnTo>
                    <a:pt x="4380" y="1371"/>
                  </a:lnTo>
                  <a:cubicBezTo>
                    <a:pt x="5190" y="1371"/>
                    <a:pt x="5987" y="1249"/>
                    <a:pt x="6748" y="1028"/>
                  </a:cubicBezTo>
                  <a:cubicBezTo>
                    <a:pt x="7975" y="684"/>
                    <a:pt x="8613" y="218"/>
                    <a:pt x="8637" y="206"/>
                  </a:cubicBezTo>
                  <a:cubicBezTo>
                    <a:pt x="8686" y="169"/>
                    <a:pt x="8699" y="96"/>
                    <a:pt x="8662" y="46"/>
                  </a:cubicBezTo>
                  <a:cubicBezTo>
                    <a:pt x="8639" y="17"/>
                    <a:pt x="8604" y="0"/>
                    <a:pt x="8568" y="0"/>
                  </a:cubicBezTo>
                  <a:cubicBezTo>
                    <a:pt x="8545" y="0"/>
                    <a:pt x="8522" y="7"/>
                    <a:pt x="8502" y="22"/>
                  </a:cubicBezTo>
                  <a:cubicBezTo>
                    <a:pt x="8490" y="22"/>
                    <a:pt x="7877" y="476"/>
                    <a:pt x="6686" y="819"/>
                  </a:cubicBezTo>
                  <a:cubicBezTo>
                    <a:pt x="5938" y="1028"/>
                    <a:pt x="5165" y="1138"/>
                    <a:pt x="4380" y="1151"/>
                  </a:cubicBezTo>
                  <a:cubicBezTo>
                    <a:pt x="3570" y="1151"/>
                    <a:pt x="2773" y="1040"/>
                    <a:pt x="2000" y="819"/>
                  </a:cubicBezTo>
                  <a:cubicBezTo>
                    <a:pt x="822" y="476"/>
                    <a:pt x="196" y="22"/>
                    <a:pt x="196" y="22"/>
                  </a:cubicBezTo>
                  <a:cubicBezTo>
                    <a:pt x="172" y="7"/>
                    <a:pt x="148" y="0"/>
                    <a:pt x="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0"/>
            <p:cNvSpPr/>
            <p:nvPr/>
          </p:nvSpPr>
          <p:spPr>
            <a:xfrm>
              <a:off x="4736494" y="2122274"/>
              <a:ext cx="51430" cy="57871"/>
            </a:xfrm>
            <a:custGeom>
              <a:avLst/>
              <a:gdLst/>
              <a:ahLst/>
              <a:cxnLst/>
              <a:rect l="l" t="t" r="r" b="b"/>
              <a:pathLst>
                <a:path w="1669" h="1878" extrusionOk="0">
                  <a:moveTo>
                    <a:pt x="479" y="1"/>
                  </a:moveTo>
                  <a:cubicBezTo>
                    <a:pt x="331" y="1"/>
                    <a:pt x="196" y="62"/>
                    <a:pt x="98" y="173"/>
                  </a:cubicBezTo>
                  <a:cubicBezTo>
                    <a:pt x="37" y="259"/>
                    <a:pt x="0" y="357"/>
                    <a:pt x="0" y="479"/>
                  </a:cubicBezTo>
                  <a:lnTo>
                    <a:pt x="0" y="1878"/>
                  </a:lnTo>
                  <a:lnTo>
                    <a:pt x="1669" y="1878"/>
                  </a:lnTo>
                  <a:lnTo>
                    <a:pt x="1669" y="479"/>
                  </a:lnTo>
                  <a:cubicBezTo>
                    <a:pt x="1669" y="344"/>
                    <a:pt x="1620" y="222"/>
                    <a:pt x="1534" y="136"/>
                  </a:cubicBezTo>
                  <a:cubicBezTo>
                    <a:pt x="1448" y="50"/>
                    <a:pt x="1325" y="1"/>
                    <a:pt x="1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0"/>
            <p:cNvSpPr/>
            <p:nvPr/>
          </p:nvSpPr>
          <p:spPr>
            <a:xfrm>
              <a:off x="4748203" y="2132875"/>
              <a:ext cx="7211" cy="57100"/>
            </a:xfrm>
            <a:custGeom>
              <a:avLst/>
              <a:gdLst/>
              <a:ahLst/>
              <a:cxnLst/>
              <a:rect l="l" t="t" r="r" b="b"/>
              <a:pathLst>
                <a:path w="234" h="1853" extrusionOk="0">
                  <a:moveTo>
                    <a:pt x="111" y="0"/>
                  </a:moveTo>
                  <a:cubicBezTo>
                    <a:pt x="50" y="0"/>
                    <a:pt x="0" y="62"/>
                    <a:pt x="0" y="123"/>
                  </a:cubicBezTo>
                  <a:lnTo>
                    <a:pt x="0" y="1730"/>
                  </a:lnTo>
                  <a:cubicBezTo>
                    <a:pt x="0" y="1804"/>
                    <a:pt x="50" y="1853"/>
                    <a:pt x="111" y="1853"/>
                  </a:cubicBezTo>
                  <a:cubicBezTo>
                    <a:pt x="172" y="1853"/>
                    <a:pt x="234" y="1804"/>
                    <a:pt x="234" y="1730"/>
                  </a:cubicBezTo>
                  <a:lnTo>
                    <a:pt x="234" y="123"/>
                  </a:lnTo>
                  <a:cubicBezTo>
                    <a:pt x="234" y="62"/>
                    <a:pt x="172"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0"/>
            <p:cNvSpPr/>
            <p:nvPr/>
          </p:nvSpPr>
          <p:spPr>
            <a:xfrm>
              <a:off x="4768603" y="2132875"/>
              <a:ext cx="6841" cy="57100"/>
            </a:xfrm>
            <a:custGeom>
              <a:avLst/>
              <a:gdLst/>
              <a:ahLst/>
              <a:cxnLst/>
              <a:rect l="l" t="t" r="r" b="b"/>
              <a:pathLst>
                <a:path w="222" h="1853" extrusionOk="0">
                  <a:moveTo>
                    <a:pt x="111" y="0"/>
                  </a:moveTo>
                  <a:cubicBezTo>
                    <a:pt x="50" y="0"/>
                    <a:pt x="1" y="62"/>
                    <a:pt x="1" y="123"/>
                  </a:cubicBezTo>
                  <a:lnTo>
                    <a:pt x="1" y="1730"/>
                  </a:lnTo>
                  <a:cubicBezTo>
                    <a:pt x="1" y="1804"/>
                    <a:pt x="50" y="1853"/>
                    <a:pt x="111" y="1853"/>
                  </a:cubicBezTo>
                  <a:cubicBezTo>
                    <a:pt x="173" y="1853"/>
                    <a:pt x="222" y="1804"/>
                    <a:pt x="222" y="1730"/>
                  </a:cubicBezTo>
                  <a:lnTo>
                    <a:pt x="222" y="123"/>
                  </a:lnTo>
                  <a:cubicBezTo>
                    <a:pt x="222" y="62"/>
                    <a:pt x="173"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0"/>
            <p:cNvSpPr/>
            <p:nvPr/>
          </p:nvSpPr>
          <p:spPr>
            <a:xfrm>
              <a:off x="4713783" y="2176355"/>
              <a:ext cx="96081" cy="43881"/>
            </a:xfrm>
            <a:custGeom>
              <a:avLst/>
              <a:gdLst/>
              <a:ahLst/>
              <a:cxnLst/>
              <a:rect l="l" t="t" r="r" b="b"/>
              <a:pathLst>
                <a:path w="3118" h="1424" extrusionOk="0">
                  <a:moveTo>
                    <a:pt x="737" y="0"/>
                  </a:moveTo>
                  <a:cubicBezTo>
                    <a:pt x="541" y="0"/>
                    <a:pt x="357" y="86"/>
                    <a:pt x="222" y="209"/>
                  </a:cubicBezTo>
                  <a:cubicBezTo>
                    <a:pt x="87" y="344"/>
                    <a:pt x="1" y="516"/>
                    <a:pt x="1" y="712"/>
                  </a:cubicBezTo>
                  <a:cubicBezTo>
                    <a:pt x="1" y="933"/>
                    <a:pt x="99" y="1117"/>
                    <a:pt x="259" y="1252"/>
                  </a:cubicBezTo>
                  <a:cubicBezTo>
                    <a:pt x="394" y="1362"/>
                    <a:pt x="553" y="1423"/>
                    <a:pt x="737" y="1423"/>
                  </a:cubicBezTo>
                  <a:lnTo>
                    <a:pt x="2381" y="1423"/>
                  </a:lnTo>
                  <a:cubicBezTo>
                    <a:pt x="2541" y="1423"/>
                    <a:pt x="2700" y="1374"/>
                    <a:pt x="2823" y="1289"/>
                  </a:cubicBezTo>
                  <a:cubicBezTo>
                    <a:pt x="2995" y="1154"/>
                    <a:pt x="3117" y="945"/>
                    <a:pt x="3117" y="712"/>
                  </a:cubicBezTo>
                  <a:cubicBezTo>
                    <a:pt x="3117" y="516"/>
                    <a:pt x="3031" y="344"/>
                    <a:pt x="2896" y="209"/>
                  </a:cubicBezTo>
                  <a:cubicBezTo>
                    <a:pt x="2774" y="86"/>
                    <a:pt x="2590" y="0"/>
                    <a:pt x="23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0"/>
            <p:cNvSpPr/>
            <p:nvPr/>
          </p:nvSpPr>
          <p:spPr>
            <a:xfrm>
              <a:off x="4730053" y="2217185"/>
              <a:ext cx="64311" cy="6440"/>
            </a:xfrm>
            <a:custGeom>
              <a:avLst/>
              <a:gdLst/>
              <a:ahLst/>
              <a:cxnLst/>
              <a:rect l="l" t="t" r="r" b="b"/>
              <a:pathLst>
                <a:path w="2087" h="209" extrusionOk="0">
                  <a:moveTo>
                    <a:pt x="111" y="0"/>
                  </a:moveTo>
                  <a:cubicBezTo>
                    <a:pt x="50" y="0"/>
                    <a:pt x="1" y="49"/>
                    <a:pt x="1" y="98"/>
                  </a:cubicBezTo>
                  <a:cubicBezTo>
                    <a:pt x="1" y="160"/>
                    <a:pt x="50" y="209"/>
                    <a:pt x="111" y="209"/>
                  </a:cubicBezTo>
                  <a:lnTo>
                    <a:pt x="1976" y="209"/>
                  </a:lnTo>
                  <a:cubicBezTo>
                    <a:pt x="2037" y="209"/>
                    <a:pt x="2086" y="160"/>
                    <a:pt x="2086" y="98"/>
                  </a:cubicBezTo>
                  <a:cubicBezTo>
                    <a:pt x="2086" y="49"/>
                    <a:pt x="2037"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6" name="Google Shape;2006;p40"/>
          <p:cNvGrpSpPr/>
          <p:nvPr/>
        </p:nvGrpSpPr>
        <p:grpSpPr>
          <a:xfrm rot="-900261">
            <a:off x="68393" y="171896"/>
            <a:ext cx="865536" cy="360923"/>
            <a:chOff x="966463" y="681858"/>
            <a:chExt cx="872588" cy="363864"/>
          </a:xfrm>
        </p:grpSpPr>
        <p:sp>
          <p:nvSpPr>
            <p:cNvPr id="2007" name="Google Shape;2007;p40"/>
            <p:cNvSpPr/>
            <p:nvPr/>
          </p:nvSpPr>
          <p:spPr>
            <a:xfrm>
              <a:off x="1499532" y="681858"/>
              <a:ext cx="329690" cy="104401"/>
            </a:xfrm>
            <a:custGeom>
              <a:avLst/>
              <a:gdLst/>
              <a:ahLst/>
              <a:cxnLst/>
              <a:rect l="l" t="t" r="r" b="b"/>
              <a:pathLst>
                <a:path w="10699" h="3388" extrusionOk="0">
                  <a:moveTo>
                    <a:pt x="6839" y="1"/>
                  </a:moveTo>
                  <a:cubicBezTo>
                    <a:pt x="5582" y="1"/>
                    <a:pt x="5522" y="2148"/>
                    <a:pt x="5522" y="2148"/>
                  </a:cubicBezTo>
                  <a:cubicBezTo>
                    <a:pt x="5522" y="2148"/>
                    <a:pt x="5476" y="65"/>
                    <a:pt x="4256" y="65"/>
                  </a:cubicBezTo>
                  <a:cubicBezTo>
                    <a:pt x="4209" y="65"/>
                    <a:pt x="4161" y="69"/>
                    <a:pt x="4111" y="75"/>
                  </a:cubicBezTo>
                  <a:cubicBezTo>
                    <a:pt x="2865" y="232"/>
                    <a:pt x="3004" y="1863"/>
                    <a:pt x="3071" y="2338"/>
                  </a:cubicBezTo>
                  <a:lnTo>
                    <a:pt x="3071" y="2338"/>
                  </a:lnTo>
                  <a:cubicBezTo>
                    <a:pt x="2992" y="1913"/>
                    <a:pt x="2666" y="587"/>
                    <a:pt x="1669" y="587"/>
                  </a:cubicBezTo>
                  <a:cubicBezTo>
                    <a:pt x="1588" y="587"/>
                    <a:pt x="1502" y="596"/>
                    <a:pt x="1412" y="615"/>
                  </a:cubicBezTo>
                  <a:cubicBezTo>
                    <a:pt x="1" y="897"/>
                    <a:pt x="774" y="3203"/>
                    <a:pt x="774" y="3203"/>
                  </a:cubicBezTo>
                  <a:cubicBezTo>
                    <a:pt x="774" y="3203"/>
                    <a:pt x="7448" y="3387"/>
                    <a:pt x="8650" y="3387"/>
                  </a:cubicBezTo>
                  <a:cubicBezTo>
                    <a:pt x="9840" y="3387"/>
                    <a:pt x="10564" y="2467"/>
                    <a:pt x="10564" y="2467"/>
                  </a:cubicBezTo>
                  <a:cubicBezTo>
                    <a:pt x="10564" y="2467"/>
                    <a:pt x="10699" y="357"/>
                    <a:pt x="9570" y="185"/>
                  </a:cubicBezTo>
                  <a:cubicBezTo>
                    <a:pt x="9531" y="180"/>
                    <a:pt x="9492" y="177"/>
                    <a:pt x="9454" y="177"/>
                  </a:cubicBezTo>
                  <a:cubicBezTo>
                    <a:pt x="8426" y="177"/>
                    <a:pt x="8049" y="2197"/>
                    <a:pt x="8049" y="2197"/>
                  </a:cubicBezTo>
                  <a:cubicBezTo>
                    <a:pt x="8049" y="2197"/>
                    <a:pt x="8159" y="38"/>
                    <a:pt x="6871" y="1"/>
                  </a:cubicBezTo>
                  <a:cubicBezTo>
                    <a:pt x="6860" y="1"/>
                    <a:pt x="6850" y="1"/>
                    <a:pt x="6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0"/>
            <p:cNvSpPr/>
            <p:nvPr/>
          </p:nvSpPr>
          <p:spPr>
            <a:xfrm>
              <a:off x="1761521" y="705678"/>
              <a:ext cx="52201" cy="59042"/>
            </a:xfrm>
            <a:custGeom>
              <a:avLst/>
              <a:gdLst/>
              <a:ahLst/>
              <a:cxnLst/>
              <a:rect l="l" t="t" r="r" b="b"/>
              <a:pathLst>
                <a:path w="1694" h="1916" extrusionOk="0">
                  <a:moveTo>
                    <a:pt x="989" y="1"/>
                  </a:moveTo>
                  <a:cubicBezTo>
                    <a:pt x="351" y="1"/>
                    <a:pt x="37" y="1328"/>
                    <a:pt x="13" y="1473"/>
                  </a:cubicBezTo>
                  <a:cubicBezTo>
                    <a:pt x="1" y="1535"/>
                    <a:pt x="38" y="1584"/>
                    <a:pt x="87" y="1596"/>
                  </a:cubicBezTo>
                  <a:cubicBezTo>
                    <a:pt x="95" y="1598"/>
                    <a:pt x="103" y="1598"/>
                    <a:pt x="110" y="1598"/>
                  </a:cubicBezTo>
                  <a:cubicBezTo>
                    <a:pt x="160" y="1598"/>
                    <a:pt x="199" y="1565"/>
                    <a:pt x="209" y="1522"/>
                  </a:cubicBezTo>
                  <a:cubicBezTo>
                    <a:pt x="295" y="1181"/>
                    <a:pt x="586" y="210"/>
                    <a:pt x="987" y="210"/>
                  </a:cubicBezTo>
                  <a:cubicBezTo>
                    <a:pt x="990" y="210"/>
                    <a:pt x="992" y="210"/>
                    <a:pt x="995" y="210"/>
                  </a:cubicBezTo>
                  <a:cubicBezTo>
                    <a:pt x="1350" y="222"/>
                    <a:pt x="1485" y="1289"/>
                    <a:pt x="1485" y="1817"/>
                  </a:cubicBezTo>
                  <a:cubicBezTo>
                    <a:pt x="1485" y="1866"/>
                    <a:pt x="1534" y="1915"/>
                    <a:pt x="1596" y="1915"/>
                  </a:cubicBezTo>
                  <a:cubicBezTo>
                    <a:pt x="1645" y="1915"/>
                    <a:pt x="1694" y="1866"/>
                    <a:pt x="1694" y="1805"/>
                  </a:cubicBezTo>
                  <a:cubicBezTo>
                    <a:pt x="1694" y="1633"/>
                    <a:pt x="1657" y="26"/>
                    <a:pt x="1007" y="1"/>
                  </a:cubicBezTo>
                  <a:cubicBezTo>
                    <a:pt x="1001" y="1"/>
                    <a:pt x="995" y="1"/>
                    <a:pt x="9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0"/>
            <p:cNvSpPr/>
            <p:nvPr/>
          </p:nvSpPr>
          <p:spPr>
            <a:xfrm>
              <a:off x="1682142" y="698128"/>
              <a:ext cx="52940" cy="57871"/>
            </a:xfrm>
            <a:custGeom>
              <a:avLst/>
              <a:gdLst/>
              <a:ahLst/>
              <a:cxnLst/>
              <a:rect l="l" t="t" r="r" b="b"/>
              <a:pathLst>
                <a:path w="1718" h="1878" extrusionOk="0">
                  <a:moveTo>
                    <a:pt x="921" y="1"/>
                  </a:moveTo>
                  <a:cubicBezTo>
                    <a:pt x="270" y="25"/>
                    <a:pt x="37" y="1375"/>
                    <a:pt x="13" y="1534"/>
                  </a:cubicBezTo>
                  <a:cubicBezTo>
                    <a:pt x="0" y="1583"/>
                    <a:pt x="37" y="1645"/>
                    <a:pt x="99" y="1657"/>
                  </a:cubicBezTo>
                  <a:cubicBezTo>
                    <a:pt x="160" y="1657"/>
                    <a:pt x="209" y="1620"/>
                    <a:pt x="221" y="1559"/>
                  </a:cubicBezTo>
                  <a:cubicBezTo>
                    <a:pt x="270" y="1215"/>
                    <a:pt x="528" y="222"/>
                    <a:pt x="921" y="209"/>
                  </a:cubicBezTo>
                  <a:cubicBezTo>
                    <a:pt x="1276" y="209"/>
                    <a:pt x="1473" y="1264"/>
                    <a:pt x="1509" y="1780"/>
                  </a:cubicBezTo>
                  <a:cubicBezTo>
                    <a:pt x="1509" y="1841"/>
                    <a:pt x="1559" y="1878"/>
                    <a:pt x="1608" y="1878"/>
                  </a:cubicBezTo>
                  <a:lnTo>
                    <a:pt x="1620" y="1878"/>
                  </a:lnTo>
                  <a:cubicBezTo>
                    <a:pt x="1681" y="1878"/>
                    <a:pt x="1718" y="1829"/>
                    <a:pt x="1718" y="1767"/>
                  </a:cubicBezTo>
                  <a:cubicBezTo>
                    <a:pt x="1706" y="1583"/>
                    <a:pt x="1571" y="1"/>
                    <a:pt x="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0"/>
            <p:cNvSpPr/>
            <p:nvPr/>
          </p:nvSpPr>
          <p:spPr>
            <a:xfrm>
              <a:off x="1607292" y="699823"/>
              <a:ext cx="53711" cy="54666"/>
            </a:xfrm>
            <a:custGeom>
              <a:avLst/>
              <a:gdLst/>
              <a:ahLst/>
              <a:cxnLst/>
              <a:rect l="l" t="t" r="r" b="b"/>
              <a:pathLst>
                <a:path w="1743" h="1774" extrusionOk="0">
                  <a:moveTo>
                    <a:pt x="722" y="0"/>
                  </a:moveTo>
                  <a:cubicBezTo>
                    <a:pt x="698" y="0"/>
                    <a:pt x="675" y="2"/>
                    <a:pt x="650" y="7"/>
                  </a:cubicBezTo>
                  <a:cubicBezTo>
                    <a:pt x="12" y="130"/>
                    <a:pt x="0" y="1504"/>
                    <a:pt x="0" y="1663"/>
                  </a:cubicBezTo>
                  <a:cubicBezTo>
                    <a:pt x="0" y="1725"/>
                    <a:pt x="49" y="1774"/>
                    <a:pt x="111" y="1774"/>
                  </a:cubicBezTo>
                  <a:cubicBezTo>
                    <a:pt x="172" y="1774"/>
                    <a:pt x="209" y="1725"/>
                    <a:pt x="209" y="1663"/>
                  </a:cubicBezTo>
                  <a:cubicBezTo>
                    <a:pt x="209" y="1308"/>
                    <a:pt x="295" y="289"/>
                    <a:pt x="687" y="216"/>
                  </a:cubicBezTo>
                  <a:cubicBezTo>
                    <a:pt x="698" y="214"/>
                    <a:pt x="708" y="213"/>
                    <a:pt x="718" y="213"/>
                  </a:cubicBezTo>
                  <a:cubicBezTo>
                    <a:pt x="1063" y="213"/>
                    <a:pt x="1402" y="1187"/>
                    <a:pt x="1522" y="1676"/>
                  </a:cubicBezTo>
                  <a:cubicBezTo>
                    <a:pt x="1532" y="1718"/>
                    <a:pt x="1571" y="1752"/>
                    <a:pt x="1621" y="1752"/>
                  </a:cubicBezTo>
                  <a:cubicBezTo>
                    <a:pt x="1628" y="1752"/>
                    <a:pt x="1636" y="1751"/>
                    <a:pt x="1644" y="1749"/>
                  </a:cubicBezTo>
                  <a:cubicBezTo>
                    <a:pt x="1706" y="1737"/>
                    <a:pt x="1742" y="1676"/>
                    <a:pt x="1718" y="1627"/>
                  </a:cubicBezTo>
                  <a:cubicBezTo>
                    <a:pt x="1682" y="1450"/>
                    <a:pt x="1318" y="0"/>
                    <a:pt x="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0"/>
            <p:cNvSpPr/>
            <p:nvPr/>
          </p:nvSpPr>
          <p:spPr>
            <a:xfrm>
              <a:off x="1524862" y="714768"/>
              <a:ext cx="60521" cy="57131"/>
            </a:xfrm>
            <a:custGeom>
              <a:avLst/>
              <a:gdLst/>
              <a:ahLst/>
              <a:cxnLst/>
              <a:rect l="l" t="t" r="r" b="b"/>
              <a:pathLst>
                <a:path w="1964" h="1854" extrusionOk="0">
                  <a:moveTo>
                    <a:pt x="738" y="0"/>
                  </a:moveTo>
                  <a:cubicBezTo>
                    <a:pt x="692" y="0"/>
                    <a:pt x="647" y="8"/>
                    <a:pt x="602" y="25"/>
                  </a:cubicBezTo>
                  <a:cubicBezTo>
                    <a:pt x="1" y="258"/>
                    <a:pt x="234" y="1608"/>
                    <a:pt x="258" y="1767"/>
                  </a:cubicBezTo>
                  <a:cubicBezTo>
                    <a:pt x="271" y="1816"/>
                    <a:pt x="307" y="1853"/>
                    <a:pt x="356" y="1853"/>
                  </a:cubicBezTo>
                  <a:lnTo>
                    <a:pt x="381" y="1853"/>
                  </a:lnTo>
                  <a:cubicBezTo>
                    <a:pt x="442" y="1841"/>
                    <a:pt x="479" y="1792"/>
                    <a:pt x="467" y="1730"/>
                  </a:cubicBezTo>
                  <a:cubicBezTo>
                    <a:pt x="405" y="1387"/>
                    <a:pt x="307" y="369"/>
                    <a:pt x="675" y="221"/>
                  </a:cubicBezTo>
                  <a:cubicBezTo>
                    <a:pt x="696" y="214"/>
                    <a:pt x="716" y="210"/>
                    <a:pt x="738" y="210"/>
                  </a:cubicBezTo>
                  <a:cubicBezTo>
                    <a:pt x="1071" y="210"/>
                    <a:pt x="1559" y="1060"/>
                    <a:pt x="1755" y="1510"/>
                  </a:cubicBezTo>
                  <a:cubicBezTo>
                    <a:pt x="1773" y="1546"/>
                    <a:pt x="1811" y="1568"/>
                    <a:pt x="1849" y="1568"/>
                  </a:cubicBezTo>
                  <a:cubicBezTo>
                    <a:pt x="1863" y="1568"/>
                    <a:pt x="1877" y="1565"/>
                    <a:pt x="1890" y="1559"/>
                  </a:cubicBezTo>
                  <a:cubicBezTo>
                    <a:pt x="1939" y="1534"/>
                    <a:pt x="1964" y="1473"/>
                    <a:pt x="1939" y="1424"/>
                  </a:cubicBezTo>
                  <a:cubicBezTo>
                    <a:pt x="1871" y="1265"/>
                    <a:pt x="1308" y="0"/>
                    <a:pt x="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0"/>
            <p:cNvSpPr/>
            <p:nvPr/>
          </p:nvSpPr>
          <p:spPr>
            <a:xfrm>
              <a:off x="1428072" y="792823"/>
              <a:ext cx="336900" cy="195367"/>
            </a:xfrm>
            <a:custGeom>
              <a:avLst/>
              <a:gdLst/>
              <a:ahLst/>
              <a:cxnLst/>
              <a:rect l="l" t="t" r="r" b="b"/>
              <a:pathLst>
                <a:path w="10933" h="6340" extrusionOk="0">
                  <a:moveTo>
                    <a:pt x="7013" y="949"/>
                  </a:moveTo>
                  <a:cubicBezTo>
                    <a:pt x="8255" y="949"/>
                    <a:pt x="9190" y="1160"/>
                    <a:pt x="9190" y="1160"/>
                  </a:cubicBezTo>
                  <a:cubicBezTo>
                    <a:pt x="9190" y="1160"/>
                    <a:pt x="8859" y="4461"/>
                    <a:pt x="5411" y="5246"/>
                  </a:cubicBezTo>
                  <a:cubicBezTo>
                    <a:pt x="4953" y="5351"/>
                    <a:pt x="4547" y="5397"/>
                    <a:pt x="4186" y="5397"/>
                  </a:cubicBezTo>
                  <a:cubicBezTo>
                    <a:pt x="1987" y="5397"/>
                    <a:pt x="1498" y="3712"/>
                    <a:pt x="1498" y="3712"/>
                  </a:cubicBezTo>
                  <a:cubicBezTo>
                    <a:pt x="2655" y="1413"/>
                    <a:pt x="5172" y="949"/>
                    <a:pt x="7013" y="949"/>
                  </a:cubicBezTo>
                  <a:close/>
                  <a:moveTo>
                    <a:pt x="7837" y="0"/>
                  </a:moveTo>
                  <a:cubicBezTo>
                    <a:pt x="5223" y="0"/>
                    <a:pt x="1648" y="660"/>
                    <a:pt x="1" y="3933"/>
                  </a:cubicBezTo>
                  <a:cubicBezTo>
                    <a:pt x="1" y="3933"/>
                    <a:pt x="691" y="6340"/>
                    <a:pt x="3830" y="6340"/>
                  </a:cubicBezTo>
                  <a:cubicBezTo>
                    <a:pt x="4339" y="6340"/>
                    <a:pt x="4913" y="6277"/>
                    <a:pt x="5559" y="6129"/>
                  </a:cubicBezTo>
                  <a:cubicBezTo>
                    <a:pt x="10466" y="5001"/>
                    <a:pt x="10932" y="302"/>
                    <a:pt x="10932" y="302"/>
                  </a:cubicBezTo>
                  <a:cubicBezTo>
                    <a:pt x="10932" y="302"/>
                    <a:pt x="9604" y="0"/>
                    <a:pt x="7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0"/>
            <p:cNvSpPr/>
            <p:nvPr/>
          </p:nvSpPr>
          <p:spPr>
            <a:xfrm>
              <a:off x="1382343" y="737325"/>
              <a:ext cx="456709" cy="308397"/>
            </a:xfrm>
            <a:custGeom>
              <a:avLst/>
              <a:gdLst/>
              <a:ahLst/>
              <a:cxnLst/>
              <a:rect l="l" t="t" r="r" b="b"/>
              <a:pathLst>
                <a:path w="14821" h="10008" extrusionOk="0">
                  <a:moveTo>
                    <a:pt x="8587" y="2213"/>
                  </a:moveTo>
                  <a:cubicBezTo>
                    <a:pt x="10134" y="2213"/>
                    <a:pt x="11337" y="2520"/>
                    <a:pt x="11337" y="2520"/>
                  </a:cubicBezTo>
                  <a:cubicBezTo>
                    <a:pt x="11337" y="2520"/>
                    <a:pt x="11091" y="6654"/>
                    <a:pt x="7092" y="7464"/>
                  </a:cubicBezTo>
                  <a:cubicBezTo>
                    <a:pt x="6571" y="7568"/>
                    <a:pt x="6107" y="7613"/>
                    <a:pt x="5694" y="7613"/>
                  </a:cubicBezTo>
                  <a:cubicBezTo>
                    <a:pt x="2937" y="7613"/>
                    <a:pt x="2454" y="5599"/>
                    <a:pt x="2454" y="5599"/>
                  </a:cubicBezTo>
                  <a:cubicBezTo>
                    <a:pt x="3643" y="2800"/>
                    <a:pt x="6445" y="2213"/>
                    <a:pt x="8587" y="2213"/>
                  </a:cubicBezTo>
                  <a:close/>
                  <a:moveTo>
                    <a:pt x="9573" y="0"/>
                  </a:moveTo>
                  <a:cubicBezTo>
                    <a:pt x="6195" y="0"/>
                    <a:pt x="1940" y="1068"/>
                    <a:pt x="0" y="5906"/>
                  </a:cubicBezTo>
                  <a:cubicBezTo>
                    <a:pt x="0" y="5906"/>
                    <a:pt x="794" y="10008"/>
                    <a:pt x="5472" y="10008"/>
                  </a:cubicBezTo>
                  <a:cubicBezTo>
                    <a:pt x="6063" y="10008"/>
                    <a:pt x="6715" y="9942"/>
                    <a:pt x="7435" y="9795"/>
                  </a:cubicBezTo>
                  <a:cubicBezTo>
                    <a:pt x="14821" y="8274"/>
                    <a:pt x="14367" y="667"/>
                    <a:pt x="14367" y="667"/>
                  </a:cubicBezTo>
                  <a:cubicBezTo>
                    <a:pt x="14367" y="667"/>
                    <a:pt x="12244" y="0"/>
                    <a:pt x="95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0"/>
            <p:cNvSpPr/>
            <p:nvPr/>
          </p:nvSpPr>
          <p:spPr>
            <a:xfrm>
              <a:off x="1752831" y="767709"/>
              <a:ext cx="52971" cy="52940"/>
            </a:xfrm>
            <a:custGeom>
              <a:avLst/>
              <a:gdLst/>
              <a:ahLst/>
              <a:cxnLst/>
              <a:rect l="l" t="t" r="r" b="b"/>
              <a:pathLst>
                <a:path w="1719" h="1718" extrusionOk="0">
                  <a:moveTo>
                    <a:pt x="859" y="0"/>
                  </a:moveTo>
                  <a:cubicBezTo>
                    <a:pt x="393" y="0"/>
                    <a:pt x="1" y="381"/>
                    <a:pt x="1" y="859"/>
                  </a:cubicBezTo>
                  <a:cubicBezTo>
                    <a:pt x="1" y="1325"/>
                    <a:pt x="393" y="1718"/>
                    <a:pt x="859" y="1718"/>
                  </a:cubicBezTo>
                  <a:cubicBezTo>
                    <a:pt x="1338" y="1718"/>
                    <a:pt x="1718" y="1325"/>
                    <a:pt x="1718" y="859"/>
                  </a:cubicBezTo>
                  <a:cubicBezTo>
                    <a:pt x="1718" y="381"/>
                    <a:pt x="1338" y="0"/>
                    <a:pt x="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0"/>
            <p:cNvSpPr/>
            <p:nvPr/>
          </p:nvSpPr>
          <p:spPr>
            <a:xfrm>
              <a:off x="1696871" y="757478"/>
              <a:ext cx="28781" cy="28781"/>
            </a:xfrm>
            <a:custGeom>
              <a:avLst/>
              <a:gdLst/>
              <a:ahLst/>
              <a:cxnLst/>
              <a:rect l="l" t="t" r="r" b="b"/>
              <a:pathLst>
                <a:path w="934" h="934" extrusionOk="0">
                  <a:moveTo>
                    <a:pt x="467" y="1"/>
                  </a:moveTo>
                  <a:cubicBezTo>
                    <a:pt x="209" y="1"/>
                    <a:pt x="1" y="210"/>
                    <a:pt x="1" y="467"/>
                  </a:cubicBezTo>
                  <a:cubicBezTo>
                    <a:pt x="1" y="725"/>
                    <a:pt x="209" y="933"/>
                    <a:pt x="467" y="933"/>
                  </a:cubicBezTo>
                  <a:cubicBezTo>
                    <a:pt x="725" y="933"/>
                    <a:pt x="933" y="725"/>
                    <a:pt x="933" y="467"/>
                  </a:cubicBezTo>
                  <a:cubicBezTo>
                    <a:pt x="933" y="210"/>
                    <a:pt x="725"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0"/>
            <p:cNvSpPr/>
            <p:nvPr/>
          </p:nvSpPr>
          <p:spPr>
            <a:xfrm>
              <a:off x="1750582" y="847458"/>
              <a:ext cx="28750" cy="28781"/>
            </a:xfrm>
            <a:custGeom>
              <a:avLst/>
              <a:gdLst/>
              <a:ahLst/>
              <a:cxnLst/>
              <a:rect l="l" t="t" r="r" b="b"/>
              <a:pathLst>
                <a:path w="933" h="934" extrusionOk="0">
                  <a:moveTo>
                    <a:pt x="466" y="1"/>
                  </a:moveTo>
                  <a:cubicBezTo>
                    <a:pt x="209" y="1"/>
                    <a:pt x="0" y="209"/>
                    <a:pt x="0" y="467"/>
                  </a:cubicBezTo>
                  <a:cubicBezTo>
                    <a:pt x="0" y="725"/>
                    <a:pt x="209" y="933"/>
                    <a:pt x="466" y="933"/>
                  </a:cubicBezTo>
                  <a:cubicBezTo>
                    <a:pt x="724" y="933"/>
                    <a:pt x="932" y="725"/>
                    <a:pt x="932" y="467"/>
                  </a:cubicBezTo>
                  <a:cubicBezTo>
                    <a:pt x="932" y="209"/>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0"/>
            <p:cNvSpPr/>
            <p:nvPr/>
          </p:nvSpPr>
          <p:spPr>
            <a:xfrm>
              <a:off x="1721831" y="90834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0"/>
            <p:cNvSpPr/>
            <p:nvPr/>
          </p:nvSpPr>
          <p:spPr>
            <a:xfrm>
              <a:off x="1668152" y="954448"/>
              <a:ext cx="28381" cy="28781"/>
            </a:xfrm>
            <a:custGeom>
              <a:avLst/>
              <a:gdLst/>
              <a:ahLst/>
              <a:cxnLst/>
              <a:rect l="l" t="t" r="r" b="b"/>
              <a:pathLst>
                <a:path w="921" h="934" extrusionOk="0">
                  <a:moveTo>
                    <a:pt x="467" y="1"/>
                  </a:moveTo>
                  <a:cubicBezTo>
                    <a:pt x="209" y="1"/>
                    <a:pt x="0" y="210"/>
                    <a:pt x="0" y="467"/>
                  </a:cubicBezTo>
                  <a:cubicBezTo>
                    <a:pt x="0" y="725"/>
                    <a:pt x="209" y="933"/>
                    <a:pt x="467" y="933"/>
                  </a:cubicBezTo>
                  <a:cubicBezTo>
                    <a:pt x="712" y="933"/>
                    <a:pt x="921" y="725"/>
                    <a:pt x="921" y="467"/>
                  </a:cubicBezTo>
                  <a:cubicBezTo>
                    <a:pt x="921" y="210"/>
                    <a:pt x="712"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0"/>
            <p:cNvSpPr/>
            <p:nvPr/>
          </p:nvSpPr>
          <p:spPr>
            <a:xfrm>
              <a:off x="1625442" y="757478"/>
              <a:ext cx="28750" cy="28781"/>
            </a:xfrm>
            <a:custGeom>
              <a:avLst/>
              <a:gdLst/>
              <a:ahLst/>
              <a:cxnLst/>
              <a:rect l="l" t="t" r="r" b="b"/>
              <a:pathLst>
                <a:path w="933" h="934" extrusionOk="0">
                  <a:moveTo>
                    <a:pt x="466" y="1"/>
                  </a:moveTo>
                  <a:cubicBezTo>
                    <a:pt x="209" y="1"/>
                    <a:pt x="0" y="210"/>
                    <a:pt x="0" y="467"/>
                  </a:cubicBezTo>
                  <a:cubicBezTo>
                    <a:pt x="0" y="725"/>
                    <a:pt x="209" y="933"/>
                    <a:pt x="466" y="933"/>
                  </a:cubicBezTo>
                  <a:cubicBezTo>
                    <a:pt x="724" y="933"/>
                    <a:pt x="933" y="725"/>
                    <a:pt x="933" y="467"/>
                  </a:cubicBezTo>
                  <a:cubicBezTo>
                    <a:pt x="933" y="210"/>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0"/>
            <p:cNvSpPr/>
            <p:nvPr/>
          </p:nvSpPr>
          <p:spPr>
            <a:xfrm>
              <a:off x="1557372" y="767709"/>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0"/>
            <p:cNvSpPr/>
            <p:nvPr/>
          </p:nvSpPr>
          <p:spPr>
            <a:xfrm>
              <a:off x="1596692" y="986218"/>
              <a:ext cx="28781" cy="28750"/>
            </a:xfrm>
            <a:custGeom>
              <a:avLst/>
              <a:gdLst/>
              <a:ahLst/>
              <a:cxnLst/>
              <a:rect l="l" t="t" r="r" b="b"/>
              <a:pathLst>
                <a:path w="934" h="933" extrusionOk="0">
                  <a:moveTo>
                    <a:pt x="467" y="1"/>
                  </a:moveTo>
                  <a:cubicBezTo>
                    <a:pt x="209" y="1"/>
                    <a:pt x="1" y="209"/>
                    <a:pt x="1" y="467"/>
                  </a:cubicBezTo>
                  <a:cubicBezTo>
                    <a:pt x="1" y="724"/>
                    <a:pt x="209" y="933"/>
                    <a:pt x="467" y="933"/>
                  </a:cubicBezTo>
                  <a:cubicBezTo>
                    <a:pt x="725" y="933"/>
                    <a:pt x="933" y="724"/>
                    <a:pt x="933" y="467"/>
                  </a:cubicBezTo>
                  <a:cubicBezTo>
                    <a:pt x="933" y="209"/>
                    <a:pt x="725"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0"/>
            <p:cNvSpPr/>
            <p:nvPr/>
          </p:nvSpPr>
          <p:spPr>
            <a:xfrm>
              <a:off x="1519562" y="99265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0"/>
            <p:cNvSpPr/>
            <p:nvPr/>
          </p:nvSpPr>
          <p:spPr>
            <a:xfrm>
              <a:off x="1449242" y="96883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0"/>
            <p:cNvSpPr/>
            <p:nvPr/>
          </p:nvSpPr>
          <p:spPr>
            <a:xfrm>
              <a:off x="1490842" y="796428"/>
              <a:ext cx="28750" cy="28781"/>
            </a:xfrm>
            <a:custGeom>
              <a:avLst/>
              <a:gdLst/>
              <a:ahLst/>
              <a:cxnLst/>
              <a:rect l="l" t="t" r="r" b="b"/>
              <a:pathLst>
                <a:path w="933" h="934" extrusionOk="0">
                  <a:moveTo>
                    <a:pt x="467" y="1"/>
                  </a:moveTo>
                  <a:cubicBezTo>
                    <a:pt x="209" y="1"/>
                    <a:pt x="0" y="209"/>
                    <a:pt x="0" y="467"/>
                  </a:cubicBezTo>
                  <a:cubicBezTo>
                    <a:pt x="0" y="724"/>
                    <a:pt x="209" y="933"/>
                    <a:pt x="467" y="933"/>
                  </a:cubicBezTo>
                  <a:cubicBezTo>
                    <a:pt x="724" y="933"/>
                    <a:pt x="933" y="724"/>
                    <a:pt x="933" y="467"/>
                  </a:cubicBezTo>
                  <a:cubicBezTo>
                    <a:pt x="933" y="209"/>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0"/>
            <p:cNvSpPr/>
            <p:nvPr/>
          </p:nvSpPr>
          <p:spPr>
            <a:xfrm>
              <a:off x="1437532" y="839169"/>
              <a:ext cx="28750" cy="28750"/>
            </a:xfrm>
            <a:custGeom>
              <a:avLst/>
              <a:gdLst/>
              <a:ahLst/>
              <a:cxnLst/>
              <a:rect l="l" t="t" r="r" b="b"/>
              <a:pathLst>
                <a:path w="933" h="933" extrusionOk="0">
                  <a:moveTo>
                    <a:pt x="467" y="0"/>
                  </a:moveTo>
                  <a:cubicBezTo>
                    <a:pt x="209" y="0"/>
                    <a:pt x="1" y="221"/>
                    <a:pt x="1" y="466"/>
                  </a:cubicBezTo>
                  <a:cubicBezTo>
                    <a:pt x="1" y="724"/>
                    <a:pt x="209" y="932"/>
                    <a:pt x="467" y="932"/>
                  </a:cubicBezTo>
                  <a:cubicBezTo>
                    <a:pt x="724" y="932"/>
                    <a:pt x="933" y="724"/>
                    <a:pt x="933" y="466"/>
                  </a:cubicBezTo>
                  <a:cubicBezTo>
                    <a:pt x="933" y="221"/>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0"/>
            <p:cNvSpPr/>
            <p:nvPr/>
          </p:nvSpPr>
          <p:spPr>
            <a:xfrm>
              <a:off x="1730151" y="917038"/>
              <a:ext cx="11741" cy="11741"/>
            </a:xfrm>
            <a:custGeom>
              <a:avLst/>
              <a:gdLst/>
              <a:ahLst/>
              <a:cxnLst/>
              <a:rect l="l" t="t" r="r" b="b"/>
              <a:pathLst>
                <a:path w="381" h="381" extrusionOk="0">
                  <a:moveTo>
                    <a:pt x="197" y="0"/>
                  </a:moveTo>
                  <a:cubicBezTo>
                    <a:pt x="86" y="0"/>
                    <a:pt x="1" y="86"/>
                    <a:pt x="1" y="184"/>
                  </a:cubicBezTo>
                  <a:cubicBezTo>
                    <a:pt x="1" y="295"/>
                    <a:pt x="86" y="381"/>
                    <a:pt x="197" y="381"/>
                  </a:cubicBezTo>
                  <a:cubicBezTo>
                    <a:pt x="295" y="381"/>
                    <a:pt x="381" y="295"/>
                    <a:pt x="381" y="184"/>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0"/>
            <p:cNvSpPr/>
            <p:nvPr/>
          </p:nvSpPr>
          <p:spPr>
            <a:xfrm>
              <a:off x="1633731" y="765798"/>
              <a:ext cx="11771" cy="11771"/>
            </a:xfrm>
            <a:custGeom>
              <a:avLst/>
              <a:gdLst/>
              <a:ahLst/>
              <a:cxnLst/>
              <a:rect l="l" t="t" r="r" b="b"/>
              <a:pathLst>
                <a:path w="382" h="382" extrusionOk="0">
                  <a:moveTo>
                    <a:pt x="197" y="1"/>
                  </a:moveTo>
                  <a:cubicBezTo>
                    <a:pt x="87" y="1"/>
                    <a:pt x="1" y="87"/>
                    <a:pt x="1" y="197"/>
                  </a:cubicBezTo>
                  <a:cubicBezTo>
                    <a:pt x="1" y="308"/>
                    <a:pt x="87" y="381"/>
                    <a:pt x="197" y="381"/>
                  </a:cubicBezTo>
                  <a:cubicBezTo>
                    <a:pt x="295" y="381"/>
                    <a:pt x="381" y="308"/>
                    <a:pt x="381" y="197"/>
                  </a:cubicBezTo>
                  <a:cubicBezTo>
                    <a:pt x="381" y="87"/>
                    <a:pt x="295" y="1"/>
                    <a:pt x="1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0"/>
            <p:cNvSpPr/>
            <p:nvPr/>
          </p:nvSpPr>
          <p:spPr>
            <a:xfrm>
              <a:off x="1499532" y="805118"/>
              <a:ext cx="11741" cy="11771"/>
            </a:xfrm>
            <a:custGeom>
              <a:avLst/>
              <a:gdLst/>
              <a:ahLst/>
              <a:cxnLst/>
              <a:rect l="l" t="t" r="r" b="b"/>
              <a:pathLst>
                <a:path w="381" h="382" extrusionOk="0">
                  <a:moveTo>
                    <a:pt x="185" y="1"/>
                  </a:moveTo>
                  <a:cubicBezTo>
                    <a:pt x="86" y="1"/>
                    <a:pt x="1" y="87"/>
                    <a:pt x="1" y="185"/>
                  </a:cubicBezTo>
                  <a:cubicBezTo>
                    <a:pt x="1" y="295"/>
                    <a:pt x="86" y="381"/>
                    <a:pt x="185" y="381"/>
                  </a:cubicBezTo>
                  <a:cubicBezTo>
                    <a:pt x="295" y="381"/>
                    <a:pt x="381" y="295"/>
                    <a:pt x="381" y="185"/>
                  </a:cubicBezTo>
                  <a:cubicBezTo>
                    <a:pt x="381" y="87"/>
                    <a:pt x="295" y="1"/>
                    <a:pt x="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0"/>
            <p:cNvSpPr/>
            <p:nvPr/>
          </p:nvSpPr>
          <p:spPr>
            <a:xfrm>
              <a:off x="1605012" y="994538"/>
              <a:ext cx="11741" cy="11741"/>
            </a:xfrm>
            <a:custGeom>
              <a:avLst/>
              <a:gdLst/>
              <a:ahLst/>
              <a:cxnLst/>
              <a:rect l="l" t="t" r="r" b="b"/>
              <a:pathLst>
                <a:path w="381" h="381" extrusionOk="0">
                  <a:moveTo>
                    <a:pt x="197" y="0"/>
                  </a:moveTo>
                  <a:cubicBezTo>
                    <a:pt x="86" y="0"/>
                    <a:pt x="1" y="86"/>
                    <a:pt x="1" y="197"/>
                  </a:cubicBezTo>
                  <a:cubicBezTo>
                    <a:pt x="1" y="307"/>
                    <a:pt x="86" y="381"/>
                    <a:pt x="197" y="381"/>
                  </a:cubicBezTo>
                  <a:cubicBezTo>
                    <a:pt x="295" y="381"/>
                    <a:pt x="381" y="307"/>
                    <a:pt x="381" y="197"/>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0"/>
            <p:cNvSpPr/>
            <p:nvPr/>
          </p:nvSpPr>
          <p:spPr>
            <a:xfrm>
              <a:off x="1457963" y="977528"/>
              <a:ext cx="11741" cy="11741"/>
            </a:xfrm>
            <a:custGeom>
              <a:avLst/>
              <a:gdLst/>
              <a:ahLst/>
              <a:cxnLst/>
              <a:rect l="l" t="t" r="r" b="b"/>
              <a:pathLst>
                <a:path w="381" h="381" extrusionOk="0">
                  <a:moveTo>
                    <a:pt x="184" y="0"/>
                  </a:moveTo>
                  <a:cubicBezTo>
                    <a:pt x="74" y="0"/>
                    <a:pt x="0" y="86"/>
                    <a:pt x="0" y="184"/>
                  </a:cubicBezTo>
                  <a:cubicBezTo>
                    <a:pt x="0" y="295"/>
                    <a:pt x="74" y="381"/>
                    <a:pt x="184" y="381"/>
                  </a:cubicBezTo>
                  <a:cubicBezTo>
                    <a:pt x="295" y="381"/>
                    <a:pt x="380" y="295"/>
                    <a:pt x="380" y="184"/>
                  </a:cubicBezTo>
                  <a:cubicBezTo>
                    <a:pt x="380" y="86"/>
                    <a:pt x="295" y="0"/>
                    <a:pt x="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0"/>
            <p:cNvSpPr/>
            <p:nvPr/>
          </p:nvSpPr>
          <p:spPr>
            <a:xfrm>
              <a:off x="1471182" y="818831"/>
              <a:ext cx="243500" cy="143598"/>
            </a:xfrm>
            <a:custGeom>
              <a:avLst/>
              <a:gdLst/>
              <a:ahLst/>
              <a:cxnLst/>
              <a:rect l="l" t="t" r="r" b="b"/>
              <a:pathLst>
                <a:path w="7902" h="4660" extrusionOk="0">
                  <a:moveTo>
                    <a:pt x="5633" y="211"/>
                  </a:moveTo>
                  <a:cubicBezTo>
                    <a:pt x="6618" y="211"/>
                    <a:pt x="7404" y="342"/>
                    <a:pt x="7668" y="390"/>
                  </a:cubicBezTo>
                  <a:cubicBezTo>
                    <a:pt x="7583" y="930"/>
                    <a:pt x="6994" y="3617"/>
                    <a:pt x="3988" y="4304"/>
                  </a:cubicBezTo>
                  <a:cubicBezTo>
                    <a:pt x="3538" y="4406"/>
                    <a:pt x="3140" y="4450"/>
                    <a:pt x="2787" y="4450"/>
                  </a:cubicBezTo>
                  <a:cubicBezTo>
                    <a:pt x="853" y="4450"/>
                    <a:pt x="304" y="3128"/>
                    <a:pt x="221" y="2868"/>
                  </a:cubicBezTo>
                  <a:cubicBezTo>
                    <a:pt x="1357" y="653"/>
                    <a:pt x="3827" y="211"/>
                    <a:pt x="5633" y="211"/>
                  </a:cubicBezTo>
                  <a:close/>
                  <a:moveTo>
                    <a:pt x="5645" y="0"/>
                  </a:moveTo>
                  <a:cubicBezTo>
                    <a:pt x="3773" y="0"/>
                    <a:pt x="1192" y="469"/>
                    <a:pt x="13" y="2819"/>
                  </a:cubicBezTo>
                  <a:cubicBezTo>
                    <a:pt x="0" y="2844"/>
                    <a:pt x="0" y="2868"/>
                    <a:pt x="0" y="2893"/>
                  </a:cubicBezTo>
                  <a:cubicBezTo>
                    <a:pt x="13" y="2917"/>
                    <a:pt x="540" y="4660"/>
                    <a:pt x="2798" y="4660"/>
                  </a:cubicBezTo>
                  <a:lnTo>
                    <a:pt x="2810" y="4660"/>
                  </a:lnTo>
                  <a:cubicBezTo>
                    <a:pt x="3166" y="4660"/>
                    <a:pt x="3571" y="4611"/>
                    <a:pt x="4037" y="4500"/>
                  </a:cubicBezTo>
                  <a:cubicBezTo>
                    <a:pt x="7509" y="3715"/>
                    <a:pt x="7889" y="353"/>
                    <a:pt x="7889" y="316"/>
                  </a:cubicBezTo>
                  <a:cubicBezTo>
                    <a:pt x="7901" y="267"/>
                    <a:pt x="7865" y="218"/>
                    <a:pt x="7816" y="206"/>
                  </a:cubicBezTo>
                  <a:cubicBezTo>
                    <a:pt x="7791" y="201"/>
                    <a:pt x="6870" y="0"/>
                    <a:pt x="56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0"/>
            <p:cNvSpPr/>
            <p:nvPr/>
          </p:nvSpPr>
          <p:spPr>
            <a:xfrm>
              <a:off x="976293" y="681858"/>
              <a:ext cx="329320" cy="104401"/>
            </a:xfrm>
            <a:custGeom>
              <a:avLst/>
              <a:gdLst/>
              <a:ahLst/>
              <a:cxnLst/>
              <a:rect l="l" t="t" r="r" b="b"/>
              <a:pathLst>
                <a:path w="10687" h="3388" extrusionOk="0">
                  <a:moveTo>
                    <a:pt x="3861" y="1"/>
                  </a:moveTo>
                  <a:cubicBezTo>
                    <a:pt x="3850" y="1"/>
                    <a:pt x="3839" y="1"/>
                    <a:pt x="3829" y="1"/>
                  </a:cubicBezTo>
                  <a:cubicBezTo>
                    <a:pt x="2540" y="38"/>
                    <a:pt x="2651" y="2197"/>
                    <a:pt x="2651" y="2197"/>
                  </a:cubicBezTo>
                  <a:cubicBezTo>
                    <a:pt x="2651" y="2197"/>
                    <a:pt x="2274" y="177"/>
                    <a:pt x="1234" y="177"/>
                  </a:cubicBezTo>
                  <a:cubicBezTo>
                    <a:pt x="1196" y="177"/>
                    <a:pt x="1157" y="180"/>
                    <a:pt x="1117" y="185"/>
                  </a:cubicBezTo>
                  <a:cubicBezTo>
                    <a:pt x="1" y="357"/>
                    <a:pt x="136" y="2467"/>
                    <a:pt x="136" y="2467"/>
                  </a:cubicBezTo>
                  <a:cubicBezTo>
                    <a:pt x="136" y="2467"/>
                    <a:pt x="860" y="3387"/>
                    <a:pt x="2050" y="3387"/>
                  </a:cubicBezTo>
                  <a:cubicBezTo>
                    <a:pt x="3240" y="3387"/>
                    <a:pt x="9926" y="3203"/>
                    <a:pt x="9926" y="3203"/>
                  </a:cubicBezTo>
                  <a:cubicBezTo>
                    <a:pt x="9926" y="3203"/>
                    <a:pt x="10687" y="897"/>
                    <a:pt x="9288" y="615"/>
                  </a:cubicBezTo>
                  <a:cubicBezTo>
                    <a:pt x="9198" y="596"/>
                    <a:pt x="9112" y="587"/>
                    <a:pt x="9030" y="587"/>
                  </a:cubicBezTo>
                  <a:cubicBezTo>
                    <a:pt x="8034" y="587"/>
                    <a:pt x="7707" y="1913"/>
                    <a:pt x="7628" y="2338"/>
                  </a:cubicBezTo>
                  <a:lnTo>
                    <a:pt x="7628" y="2338"/>
                  </a:lnTo>
                  <a:cubicBezTo>
                    <a:pt x="7696" y="1863"/>
                    <a:pt x="7835" y="232"/>
                    <a:pt x="6589" y="75"/>
                  </a:cubicBezTo>
                  <a:cubicBezTo>
                    <a:pt x="6539" y="69"/>
                    <a:pt x="6490" y="65"/>
                    <a:pt x="6444" y="65"/>
                  </a:cubicBezTo>
                  <a:cubicBezTo>
                    <a:pt x="5224" y="65"/>
                    <a:pt x="5178" y="2148"/>
                    <a:pt x="5178" y="2148"/>
                  </a:cubicBezTo>
                  <a:cubicBezTo>
                    <a:pt x="5178" y="2148"/>
                    <a:pt x="5118" y="1"/>
                    <a:pt x="3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0"/>
            <p:cNvSpPr/>
            <p:nvPr/>
          </p:nvSpPr>
          <p:spPr>
            <a:xfrm>
              <a:off x="991793" y="705709"/>
              <a:ext cx="52201" cy="59011"/>
            </a:xfrm>
            <a:custGeom>
              <a:avLst/>
              <a:gdLst/>
              <a:ahLst/>
              <a:cxnLst/>
              <a:rect l="l" t="t" r="r" b="b"/>
              <a:pathLst>
                <a:path w="1694" h="1915" extrusionOk="0">
                  <a:moveTo>
                    <a:pt x="700" y="0"/>
                  </a:moveTo>
                  <a:cubicBezTo>
                    <a:pt x="38" y="25"/>
                    <a:pt x="1" y="1632"/>
                    <a:pt x="1" y="1804"/>
                  </a:cubicBezTo>
                  <a:cubicBezTo>
                    <a:pt x="1" y="1865"/>
                    <a:pt x="50" y="1914"/>
                    <a:pt x="99" y="1914"/>
                  </a:cubicBezTo>
                  <a:lnTo>
                    <a:pt x="111" y="1914"/>
                  </a:lnTo>
                  <a:cubicBezTo>
                    <a:pt x="160" y="1914"/>
                    <a:pt x="209" y="1865"/>
                    <a:pt x="209" y="1816"/>
                  </a:cubicBezTo>
                  <a:cubicBezTo>
                    <a:pt x="222" y="1288"/>
                    <a:pt x="344" y="221"/>
                    <a:pt x="700" y="209"/>
                  </a:cubicBezTo>
                  <a:lnTo>
                    <a:pt x="712" y="209"/>
                  </a:lnTo>
                  <a:cubicBezTo>
                    <a:pt x="1105" y="209"/>
                    <a:pt x="1412" y="1178"/>
                    <a:pt x="1485" y="1521"/>
                  </a:cubicBezTo>
                  <a:cubicBezTo>
                    <a:pt x="1496" y="1564"/>
                    <a:pt x="1534" y="1597"/>
                    <a:pt x="1584" y="1597"/>
                  </a:cubicBezTo>
                  <a:cubicBezTo>
                    <a:pt x="1592" y="1597"/>
                    <a:pt x="1600" y="1597"/>
                    <a:pt x="1608" y="1595"/>
                  </a:cubicBezTo>
                  <a:cubicBezTo>
                    <a:pt x="1669" y="1583"/>
                    <a:pt x="1694" y="1534"/>
                    <a:pt x="1682" y="1472"/>
                  </a:cubicBezTo>
                  <a:cubicBezTo>
                    <a:pt x="1657" y="1325"/>
                    <a:pt x="1338" y="0"/>
                    <a:pt x="7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0"/>
            <p:cNvSpPr/>
            <p:nvPr/>
          </p:nvSpPr>
          <p:spPr>
            <a:xfrm>
              <a:off x="1070433" y="698128"/>
              <a:ext cx="52971" cy="57871"/>
            </a:xfrm>
            <a:custGeom>
              <a:avLst/>
              <a:gdLst/>
              <a:ahLst/>
              <a:cxnLst/>
              <a:rect l="l" t="t" r="r" b="b"/>
              <a:pathLst>
                <a:path w="1719" h="1878" extrusionOk="0">
                  <a:moveTo>
                    <a:pt x="786" y="1"/>
                  </a:moveTo>
                  <a:cubicBezTo>
                    <a:pt x="148" y="1"/>
                    <a:pt x="13" y="1583"/>
                    <a:pt x="1" y="1767"/>
                  </a:cubicBezTo>
                  <a:cubicBezTo>
                    <a:pt x="1" y="1829"/>
                    <a:pt x="37" y="1878"/>
                    <a:pt x="99" y="1878"/>
                  </a:cubicBezTo>
                  <a:lnTo>
                    <a:pt x="111" y="1878"/>
                  </a:lnTo>
                  <a:cubicBezTo>
                    <a:pt x="160" y="1878"/>
                    <a:pt x="209" y="1841"/>
                    <a:pt x="209" y="1780"/>
                  </a:cubicBezTo>
                  <a:cubicBezTo>
                    <a:pt x="246" y="1264"/>
                    <a:pt x="430" y="209"/>
                    <a:pt x="786" y="209"/>
                  </a:cubicBezTo>
                  <a:lnTo>
                    <a:pt x="798" y="209"/>
                  </a:lnTo>
                  <a:cubicBezTo>
                    <a:pt x="1191" y="222"/>
                    <a:pt x="1436" y="1215"/>
                    <a:pt x="1497" y="1559"/>
                  </a:cubicBezTo>
                  <a:cubicBezTo>
                    <a:pt x="1508" y="1612"/>
                    <a:pt x="1547" y="1647"/>
                    <a:pt x="1597" y="1647"/>
                  </a:cubicBezTo>
                  <a:cubicBezTo>
                    <a:pt x="1604" y="1647"/>
                    <a:pt x="1612" y="1646"/>
                    <a:pt x="1620" y="1645"/>
                  </a:cubicBezTo>
                  <a:cubicBezTo>
                    <a:pt x="1669" y="1645"/>
                    <a:pt x="1718" y="1583"/>
                    <a:pt x="1706" y="1534"/>
                  </a:cubicBezTo>
                  <a:cubicBezTo>
                    <a:pt x="1681" y="1375"/>
                    <a:pt x="1448" y="25"/>
                    <a:pt x="7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0"/>
            <p:cNvSpPr/>
            <p:nvPr/>
          </p:nvSpPr>
          <p:spPr>
            <a:xfrm>
              <a:off x="1144543" y="699823"/>
              <a:ext cx="53711" cy="54666"/>
            </a:xfrm>
            <a:custGeom>
              <a:avLst/>
              <a:gdLst/>
              <a:ahLst/>
              <a:cxnLst/>
              <a:rect l="l" t="t" r="r" b="b"/>
              <a:pathLst>
                <a:path w="1743" h="1774" extrusionOk="0">
                  <a:moveTo>
                    <a:pt x="1021" y="0"/>
                  </a:moveTo>
                  <a:cubicBezTo>
                    <a:pt x="425" y="0"/>
                    <a:pt x="60" y="1450"/>
                    <a:pt x="25" y="1627"/>
                  </a:cubicBezTo>
                  <a:cubicBezTo>
                    <a:pt x="0" y="1676"/>
                    <a:pt x="37" y="1737"/>
                    <a:pt x="98" y="1749"/>
                  </a:cubicBezTo>
                  <a:cubicBezTo>
                    <a:pt x="107" y="1751"/>
                    <a:pt x="114" y="1752"/>
                    <a:pt x="122" y="1752"/>
                  </a:cubicBezTo>
                  <a:cubicBezTo>
                    <a:pt x="172" y="1752"/>
                    <a:pt x="210" y="1718"/>
                    <a:pt x="221" y="1676"/>
                  </a:cubicBezTo>
                  <a:cubicBezTo>
                    <a:pt x="340" y="1187"/>
                    <a:pt x="679" y="213"/>
                    <a:pt x="1024" y="213"/>
                  </a:cubicBezTo>
                  <a:cubicBezTo>
                    <a:pt x="1035" y="213"/>
                    <a:pt x="1045" y="214"/>
                    <a:pt x="1055" y="216"/>
                  </a:cubicBezTo>
                  <a:cubicBezTo>
                    <a:pt x="1448" y="289"/>
                    <a:pt x="1534" y="1308"/>
                    <a:pt x="1534" y="1663"/>
                  </a:cubicBezTo>
                  <a:cubicBezTo>
                    <a:pt x="1534" y="1725"/>
                    <a:pt x="1571" y="1774"/>
                    <a:pt x="1632" y="1774"/>
                  </a:cubicBezTo>
                  <a:cubicBezTo>
                    <a:pt x="1693" y="1774"/>
                    <a:pt x="1742" y="1725"/>
                    <a:pt x="1742" y="1663"/>
                  </a:cubicBezTo>
                  <a:cubicBezTo>
                    <a:pt x="1742" y="1504"/>
                    <a:pt x="1730" y="130"/>
                    <a:pt x="1092" y="7"/>
                  </a:cubicBezTo>
                  <a:cubicBezTo>
                    <a:pt x="1068" y="2"/>
                    <a:pt x="1044"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0"/>
            <p:cNvSpPr/>
            <p:nvPr/>
          </p:nvSpPr>
          <p:spPr>
            <a:xfrm>
              <a:off x="1219763" y="714768"/>
              <a:ext cx="60921" cy="57131"/>
            </a:xfrm>
            <a:custGeom>
              <a:avLst/>
              <a:gdLst/>
              <a:ahLst/>
              <a:cxnLst/>
              <a:rect l="l" t="t" r="r" b="b"/>
              <a:pathLst>
                <a:path w="1977" h="1854" extrusionOk="0">
                  <a:moveTo>
                    <a:pt x="1240" y="0"/>
                  </a:moveTo>
                  <a:cubicBezTo>
                    <a:pt x="668" y="0"/>
                    <a:pt x="94" y="1276"/>
                    <a:pt x="25" y="1424"/>
                  </a:cubicBezTo>
                  <a:cubicBezTo>
                    <a:pt x="1" y="1485"/>
                    <a:pt x="25" y="1546"/>
                    <a:pt x="87" y="1559"/>
                  </a:cubicBezTo>
                  <a:cubicBezTo>
                    <a:pt x="100" y="1565"/>
                    <a:pt x="114" y="1568"/>
                    <a:pt x="128" y="1568"/>
                  </a:cubicBezTo>
                  <a:cubicBezTo>
                    <a:pt x="166" y="1568"/>
                    <a:pt x="204" y="1546"/>
                    <a:pt x="222" y="1510"/>
                  </a:cubicBezTo>
                  <a:cubicBezTo>
                    <a:pt x="418" y="1060"/>
                    <a:pt x="895" y="210"/>
                    <a:pt x="1237" y="210"/>
                  </a:cubicBezTo>
                  <a:cubicBezTo>
                    <a:pt x="1259" y="210"/>
                    <a:pt x="1280" y="214"/>
                    <a:pt x="1301" y="221"/>
                  </a:cubicBezTo>
                  <a:cubicBezTo>
                    <a:pt x="1669" y="369"/>
                    <a:pt x="1571" y="1387"/>
                    <a:pt x="1510" y="1730"/>
                  </a:cubicBezTo>
                  <a:cubicBezTo>
                    <a:pt x="1498" y="1792"/>
                    <a:pt x="1534" y="1841"/>
                    <a:pt x="1596" y="1853"/>
                  </a:cubicBezTo>
                  <a:lnTo>
                    <a:pt x="1608" y="1853"/>
                  </a:lnTo>
                  <a:cubicBezTo>
                    <a:pt x="1657" y="1853"/>
                    <a:pt x="1706" y="1816"/>
                    <a:pt x="1718" y="1767"/>
                  </a:cubicBezTo>
                  <a:cubicBezTo>
                    <a:pt x="1743" y="1620"/>
                    <a:pt x="1976" y="258"/>
                    <a:pt x="1375" y="25"/>
                  </a:cubicBezTo>
                  <a:cubicBezTo>
                    <a:pt x="1330" y="8"/>
                    <a:pt x="1285" y="0"/>
                    <a:pt x="1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0"/>
            <p:cNvSpPr/>
            <p:nvPr/>
          </p:nvSpPr>
          <p:spPr>
            <a:xfrm>
              <a:off x="1040204" y="792823"/>
              <a:ext cx="337239" cy="195367"/>
            </a:xfrm>
            <a:custGeom>
              <a:avLst/>
              <a:gdLst/>
              <a:ahLst/>
              <a:cxnLst/>
              <a:rect l="l" t="t" r="r" b="b"/>
              <a:pathLst>
                <a:path w="10944" h="6340" extrusionOk="0">
                  <a:moveTo>
                    <a:pt x="3928" y="949"/>
                  </a:moveTo>
                  <a:cubicBezTo>
                    <a:pt x="5765" y="949"/>
                    <a:pt x="8278" y="1413"/>
                    <a:pt x="9435" y="3712"/>
                  </a:cubicBezTo>
                  <a:cubicBezTo>
                    <a:pt x="9435" y="3712"/>
                    <a:pt x="8955" y="5397"/>
                    <a:pt x="6758" y="5397"/>
                  </a:cubicBezTo>
                  <a:cubicBezTo>
                    <a:pt x="6398" y="5397"/>
                    <a:pt x="5991" y="5351"/>
                    <a:pt x="5533" y="5246"/>
                  </a:cubicBezTo>
                  <a:cubicBezTo>
                    <a:pt x="2086" y="4461"/>
                    <a:pt x="1755" y="1160"/>
                    <a:pt x="1755" y="1160"/>
                  </a:cubicBezTo>
                  <a:cubicBezTo>
                    <a:pt x="1755" y="1160"/>
                    <a:pt x="2687" y="949"/>
                    <a:pt x="3928" y="949"/>
                  </a:cubicBezTo>
                  <a:close/>
                  <a:moveTo>
                    <a:pt x="3099" y="0"/>
                  </a:moveTo>
                  <a:cubicBezTo>
                    <a:pt x="1331" y="0"/>
                    <a:pt x="0" y="302"/>
                    <a:pt x="0" y="302"/>
                  </a:cubicBezTo>
                  <a:cubicBezTo>
                    <a:pt x="0" y="302"/>
                    <a:pt x="479" y="5001"/>
                    <a:pt x="5386" y="6129"/>
                  </a:cubicBezTo>
                  <a:cubicBezTo>
                    <a:pt x="6030" y="6277"/>
                    <a:pt x="6603" y="6340"/>
                    <a:pt x="7111" y="6340"/>
                  </a:cubicBezTo>
                  <a:cubicBezTo>
                    <a:pt x="10245" y="6340"/>
                    <a:pt x="10944" y="3933"/>
                    <a:pt x="10944" y="3933"/>
                  </a:cubicBezTo>
                  <a:lnTo>
                    <a:pt x="10932" y="3933"/>
                  </a:lnTo>
                  <a:cubicBezTo>
                    <a:pt x="9291" y="660"/>
                    <a:pt x="5716" y="0"/>
                    <a:pt x="30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0"/>
            <p:cNvSpPr/>
            <p:nvPr/>
          </p:nvSpPr>
          <p:spPr>
            <a:xfrm>
              <a:off x="966463" y="737325"/>
              <a:ext cx="456370" cy="308397"/>
            </a:xfrm>
            <a:custGeom>
              <a:avLst/>
              <a:gdLst/>
              <a:ahLst/>
              <a:cxnLst/>
              <a:rect l="l" t="t" r="r" b="b"/>
              <a:pathLst>
                <a:path w="14810" h="10008" extrusionOk="0">
                  <a:moveTo>
                    <a:pt x="6231" y="2213"/>
                  </a:moveTo>
                  <a:cubicBezTo>
                    <a:pt x="8370" y="2213"/>
                    <a:pt x="11171" y="2800"/>
                    <a:pt x="12368" y="5599"/>
                  </a:cubicBezTo>
                  <a:cubicBezTo>
                    <a:pt x="12368" y="5599"/>
                    <a:pt x="11876" y="7613"/>
                    <a:pt x="9124" y="7613"/>
                  </a:cubicBezTo>
                  <a:cubicBezTo>
                    <a:pt x="8712" y="7613"/>
                    <a:pt x="8249" y="7568"/>
                    <a:pt x="7730" y="7464"/>
                  </a:cubicBezTo>
                  <a:cubicBezTo>
                    <a:pt x="3730" y="6654"/>
                    <a:pt x="3485" y="2520"/>
                    <a:pt x="3485" y="2520"/>
                  </a:cubicBezTo>
                  <a:cubicBezTo>
                    <a:pt x="3485" y="2520"/>
                    <a:pt x="4685" y="2213"/>
                    <a:pt x="6231" y="2213"/>
                  </a:cubicBezTo>
                  <a:close/>
                  <a:moveTo>
                    <a:pt x="5247" y="0"/>
                  </a:moveTo>
                  <a:cubicBezTo>
                    <a:pt x="2578" y="0"/>
                    <a:pt x="455" y="667"/>
                    <a:pt x="455" y="667"/>
                  </a:cubicBezTo>
                  <a:cubicBezTo>
                    <a:pt x="455" y="667"/>
                    <a:pt x="1" y="8274"/>
                    <a:pt x="7387" y="9795"/>
                  </a:cubicBezTo>
                  <a:cubicBezTo>
                    <a:pt x="8107" y="9942"/>
                    <a:pt x="8759" y="10008"/>
                    <a:pt x="9349" y="10008"/>
                  </a:cubicBezTo>
                  <a:cubicBezTo>
                    <a:pt x="14026" y="10008"/>
                    <a:pt x="14809" y="5906"/>
                    <a:pt x="14809" y="5906"/>
                  </a:cubicBezTo>
                  <a:cubicBezTo>
                    <a:pt x="12877" y="1068"/>
                    <a:pt x="8625" y="0"/>
                    <a:pt x="5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0"/>
            <p:cNvSpPr/>
            <p:nvPr/>
          </p:nvSpPr>
          <p:spPr>
            <a:xfrm>
              <a:off x="999744" y="767709"/>
              <a:ext cx="52971" cy="52940"/>
            </a:xfrm>
            <a:custGeom>
              <a:avLst/>
              <a:gdLst/>
              <a:ahLst/>
              <a:cxnLst/>
              <a:rect l="l" t="t" r="r" b="b"/>
              <a:pathLst>
                <a:path w="1719" h="1718" extrusionOk="0">
                  <a:moveTo>
                    <a:pt x="859" y="0"/>
                  </a:moveTo>
                  <a:cubicBezTo>
                    <a:pt x="381" y="0"/>
                    <a:pt x="0" y="381"/>
                    <a:pt x="0" y="859"/>
                  </a:cubicBezTo>
                  <a:cubicBezTo>
                    <a:pt x="0" y="1325"/>
                    <a:pt x="381" y="1718"/>
                    <a:pt x="859" y="1718"/>
                  </a:cubicBezTo>
                  <a:cubicBezTo>
                    <a:pt x="1325" y="1718"/>
                    <a:pt x="1718" y="1325"/>
                    <a:pt x="1718" y="859"/>
                  </a:cubicBezTo>
                  <a:cubicBezTo>
                    <a:pt x="1718" y="381"/>
                    <a:pt x="1325" y="0"/>
                    <a:pt x="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0"/>
            <p:cNvSpPr/>
            <p:nvPr/>
          </p:nvSpPr>
          <p:spPr>
            <a:xfrm>
              <a:off x="1079893" y="757478"/>
              <a:ext cx="28750" cy="28781"/>
            </a:xfrm>
            <a:custGeom>
              <a:avLst/>
              <a:gdLst/>
              <a:ahLst/>
              <a:cxnLst/>
              <a:rect l="l" t="t" r="r" b="b"/>
              <a:pathLst>
                <a:path w="933" h="934" extrusionOk="0">
                  <a:moveTo>
                    <a:pt x="467" y="1"/>
                  </a:moveTo>
                  <a:cubicBezTo>
                    <a:pt x="209" y="1"/>
                    <a:pt x="0" y="210"/>
                    <a:pt x="0" y="467"/>
                  </a:cubicBezTo>
                  <a:cubicBezTo>
                    <a:pt x="0" y="725"/>
                    <a:pt x="209" y="933"/>
                    <a:pt x="467" y="933"/>
                  </a:cubicBezTo>
                  <a:cubicBezTo>
                    <a:pt x="724" y="933"/>
                    <a:pt x="933" y="725"/>
                    <a:pt x="933" y="467"/>
                  </a:cubicBezTo>
                  <a:cubicBezTo>
                    <a:pt x="933" y="210"/>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0"/>
            <p:cNvSpPr/>
            <p:nvPr/>
          </p:nvSpPr>
          <p:spPr>
            <a:xfrm>
              <a:off x="1026214" y="847458"/>
              <a:ext cx="28750" cy="28781"/>
            </a:xfrm>
            <a:custGeom>
              <a:avLst/>
              <a:gdLst/>
              <a:ahLst/>
              <a:cxnLst/>
              <a:rect l="l" t="t" r="r" b="b"/>
              <a:pathLst>
                <a:path w="933" h="934" extrusionOk="0">
                  <a:moveTo>
                    <a:pt x="466" y="1"/>
                  </a:moveTo>
                  <a:cubicBezTo>
                    <a:pt x="209" y="1"/>
                    <a:pt x="0" y="209"/>
                    <a:pt x="0" y="467"/>
                  </a:cubicBezTo>
                  <a:cubicBezTo>
                    <a:pt x="0" y="725"/>
                    <a:pt x="209" y="933"/>
                    <a:pt x="466" y="933"/>
                  </a:cubicBezTo>
                  <a:cubicBezTo>
                    <a:pt x="724" y="933"/>
                    <a:pt x="933" y="725"/>
                    <a:pt x="933" y="467"/>
                  </a:cubicBezTo>
                  <a:cubicBezTo>
                    <a:pt x="933" y="209"/>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0"/>
            <p:cNvSpPr/>
            <p:nvPr/>
          </p:nvSpPr>
          <p:spPr>
            <a:xfrm>
              <a:off x="1054933" y="90834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0"/>
            <p:cNvSpPr/>
            <p:nvPr/>
          </p:nvSpPr>
          <p:spPr>
            <a:xfrm>
              <a:off x="1108613" y="954448"/>
              <a:ext cx="28781" cy="28781"/>
            </a:xfrm>
            <a:custGeom>
              <a:avLst/>
              <a:gdLst/>
              <a:ahLst/>
              <a:cxnLst/>
              <a:rect l="l" t="t" r="r" b="b"/>
              <a:pathLst>
                <a:path w="934" h="934" extrusionOk="0">
                  <a:moveTo>
                    <a:pt x="467" y="1"/>
                  </a:moveTo>
                  <a:cubicBezTo>
                    <a:pt x="209" y="1"/>
                    <a:pt x="1" y="210"/>
                    <a:pt x="1" y="467"/>
                  </a:cubicBezTo>
                  <a:cubicBezTo>
                    <a:pt x="1" y="725"/>
                    <a:pt x="209" y="933"/>
                    <a:pt x="467" y="933"/>
                  </a:cubicBezTo>
                  <a:cubicBezTo>
                    <a:pt x="725" y="933"/>
                    <a:pt x="933" y="725"/>
                    <a:pt x="933" y="467"/>
                  </a:cubicBezTo>
                  <a:cubicBezTo>
                    <a:pt x="933" y="210"/>
                    <a:pt x="725"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0"/>
            <p:cNvSpPr/>
            <p:nvPr/>
          </p:nvSpPr>
          <p:spPr>
            <a:xfrm>
              <a:off x="1151353" y="757478"/>
              <a:ext cx="28750" cy="28781"/>
            </a:xfrm>
            <a:custGeom>
              <a:avLst/>
              <a:gdLst/>
              <a:ahLst/>
              <a:cxnLst/>
              <a:rect l="l" t="t" r="r" b="b"/>
              <a:pathLst>
                <a:path w="933" h="934" extrusionOk="0">
                  <a:moveTo>
                    <a:pt x="466" y="1"/>
                  </a:moveTo>
                  <a:cubicBezTo>
                    <a:pt x="209" y="1"/>
                    <a:pt x="0" y="210"/>
                    <a:pt x="0" y="467"/>
                  </a:cubicBezTo>
                  <a:cubicBezTo>
                    <a:pt x="0" y="725"/>
                    <a:pt x="209" y="933"/>
                    <a:pt x="466" y="933"/>
                  </a:cubicBezTo>
                  <a:cubicBezTo>
                    <a:pt x="724" y="933"/>
                    <a:pt x="933" y="725"/>
                    <a:pt x="933" y="467"/>
                  </a:cubicBezTo>
                  <a:cubicBezTo>
                    <a:pt x="933" y="210"/>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0"/>
            <p:cNvSpPr/>
            <p:nvPr/>
          </p:nvSpPr>
          <p:spPr>
            <a:xfrm>
              <a:off x="1219393" y="767709"/>
              <a:ext cx="28750" cy="28750"/>
            </a:xfrm>
            <a:custGeom>
              <a:avLst/>
              <a:gdLst/>
              <a:ahLst/>
              <a:cxnLst/>
              <a:rect l="l" t="t" r="r" b="b"/>
              <a:pathLst>
                <a:path w="933" h="933" extrusionOk="0">
                  <a:moveTo>
                    <a:pt x="467" y="0"/>
                  </a:moveTo>
                  <a:cubicBezTo>
                    <a:pt x="209" y="0"/>
                    <a:pt x="1" y="209"/>
                    <a:pt x="1" y="466"/>
                  </a:cubicBezTo>
                  <a:cubicBezTo>
                    <a:pt x="1"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0"/>
            <p:cNvSpPr/>
            <p:nvPr/>
          </p:nvSpPr>
          <p:spPr>
            <a:xfrm>
              <a:off x="1180073" y="986218"/>
              <a:ext cx="28750" cy="28750"/>
            </a:xfrm>
            <a:custGeom>
              <a:avLst/>
              <a:gdLst/>
              <a:ahLst/>
              <a:cxnLst/>
              <a:rect l="l" t="t" r="r" b="b"/>
              <a:pathLst>
                <a:path w="933" h="933" extrusionOk="0">
                  <a:moveTo>
                    <a:pt x="467" y="1"/>
                  </a:moveTo>
                  <a:cubicBezTo>
                    <a:pt x="209" y="1"/>
                    <a:pt x="1" y="209"/>
                    <a:pt x="1" y="467"/>
                  </a:cubicBezTo>
                  <a:cubicBezTo>
                    <a:pt x="1" y="724"/>
                    <a:pt x="209" y="933"/>
                    <a:pt x="467" y="933"/>
                  </a:cubicBezTo>
                  <a:cubicBezTo>
                    <a:pt x="724" y="933"/>
                    <a:pt x="933" y="724"/>
                    <a:pt x="933" y="467"/>
                  </a:cubicBezTo>
                  <a:cubicBezTo>
                    <a:pt x="933" y="209"/>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0"/>
            <p:cNvSpPr/>
            <p:nvPr/>
          </p:nvSpPr>
          <p:spPr>
            <a:xfrm>
              <a:off x="1256833" y="992658"/>
              <a:ext cx="28750" cy="28750"/>
            </a:xfrm>
            <a:custGeom>
              <a:avLst/>
              <a:gdLst/>
              <a:ahLst/>
              <a:cxnLst/>
              <a:rect l="l" t="t" r="r" b="b"/>
              <a:pathLst>
                <a:path w="933" h="933" extrusionOk="0">
                  <a:moveTo>
                    <a:pt x="466" y="0"/>
                  </a:moveTo>
                  <a:cubicBezTo>
                    <a:pt x="209" y="0"/>
                    <a:pt x="0" y="209"/>
                    <a:pt x="0" y="466"/>
                  </a:cubicBezTo>
                  <a:cubicBezTo>
                    <a:pt x="0" y="724"/>
                    <a:pt x="209" y="933"/>
                    <a:pt x="466" y="933"/>
                  </a:cubicBezTo>
                  <a:cubicBezTo>
                    <a:pt x="724" y="933"/>
                    <a:pt x="933" y="724"/>
                    <a:pt x="933" y="466"/>
                  </a:cubicBezTo>
                  <a:cubicBezTo>
                    <a:pt x="933" y="209"/>
                    <a:pt x="724" y="0"/>
                    <a:pt x="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0"/>
            <p:cNvSpPr/>
            <p:nvPr/>
          </p:nvSpPr>
          <p:spPr>
            <a:xfrm>
              <a:off x="1327523" y="968838"/>
              <a:ext cx="28750" cy="28750"/>
            </a:xfrm>
            <a:custGeom>
              <a:avLst/>
              <a:gdLst/>
              <a:ahLst/>
              <a:cxnLst/>
              <a:rect l="l" t="t" r="r" b="b"/>
              <a:pathLst>
                <a:path w="933" h="933" extrusionOk="0">
                  <a:moveTo>
                    <a:pt x="467" y="0"/>
                  </a:moveTo>
                  <a:cubicBezTo>
                    <a:pt x="209" y="0"/>
                    <a:pt x="0" y="209"/>
                    <a:pt x="0" y="466"/>
                  </a:cubicBezTo>
                  <a:cubicBezTo>
                    <a:pt x="0"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0"/>
            <p:cNvSpPr/>
            <p:nvPr/>
          </p:nvSpPr>
          <p:spPr>
            <a:xfrm>
              <a:off x="1285553" y="796428"/>
              <a:ext cx="28750" cy="28781"/>
            </a:xfrm>
            <a:custGeom>
              <a:avLst/>
              <a:gdLst/>
              <a:ahLst/>
              <a:cxnLst/>
              <a:rect l="l" t="t" r="r" b="b"/>
              <a:pathLst>
                <a:path w="933" h="934" extrusionOk="0">
                  <a:moveTo>
                    <a:pt x="467" y="1"/>
                  </a:moveTo>
                  <a:cubicBezTo>
                    <a:pt x="209" y="1"/>
                    <a:pt x="1" y="209"/>
                    <a:pt x="1" y="467"/>
                  </a:cubicBezTo>
                  <a:cubicBezTo>
                    <a:pt x="1" y="724"/>
                    <a:pt x="209" y="933"/>
                    <a:pt x="467" y="933"/>
                  </a:cubicBezTo>
                  <a:cubicBezTo>
                    <a:pt x="724" y="933"/>
                    <a:pt x="933" y="724"/>
                    <a:pt x="933" y="467"/>
                  </a:cubicBezTo>
                  <a:cubicBezTo>
                    <a:pt x="933" y="209"/>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0"/>
            <p:cNvSpPr/>
            <p:nvPr/>
          </p:nvSpPr>
          <p:spPr>
            <a:xfrm>
              <a:off x="1339232" y="83953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0"/>
            <p:cNvSpPr/>
            <p:nvPr/>
          </p:nvSpPr>
          <p:spPr>
            <a:xfrm>
              <a:off x="1063253" y="917038"/>
              <a:ext cx="11741" cy="11741"/>
            </a:xfrm>
            <a:custGeom>
              <a:avLst/>
              <a:gdLst/>
              <a:ahLst/>
              <a:cxnLst/>
              <a:rect l="l" t="t" r="r" b="b"/>
              <a:pathLst>
                <a:path w="381" h="381" extrusionOk="0">
                  <a:moveTo>
                    <a:pt x="197" y="0"/>
                  </a:moveTo>
                  <a:cubicBezTo>
                    <a:pt x="86" y="0"/>
                    <a:pt x="1" y="86"/>
                    <a:pt x="1" y="184"/>
                  </a:cubicBezTo>
                  <a:cubicBezTo>
                    <a:pt x="1" y="295"/>
                    <a:pt x="86" y="381"/>
                    <a:pt x="197" y="381"/>
                  </a:cubicBezTo>
                  <a:cubicBezTo>
                    <a:pt x="295" y="381"/>
                    <a:pt x="381" y="295"/>
                    <a:pt x="381" y="184"/>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0"/>
            <p:cNvSpPr/>
            <p:nvPr/>
          </p:nvSpPr>
          <p:spPr>
            <a:xfrm>
              <a:off x="1159673" y="765798"/>
              <a:ext cx="11741" cy="11771"/>
            </a:xfrm>
            <a:custGeom>
              <a:avLst/>
              <a:gdLst/>
              <a:ahLst/>
              <a:cxnLst/>
              <a:rect l="l" t="t" r="r" b="b"/>
              <a:pathLst>
                <a:path w="381" h="382" extrusionOk="0">
                  <a:moveTo>
                    <a:pt x="196" y="1"/>
                  </a:moveTo>
                  <a:cubicBezTo>
                    <a:pt x="86" y="1"/>
                    <a:pt x="0" y="87"/>
                    <a:pt x="0" y="197"/>
                  </a:cubicBezTo>
                  <a:cubicBezTo>
                    <a:pt x="0" y="308"/>
                    <a:pt x="86" y="381"/>
                    <a:pt x="196" y="381"/>
                  </a:cubicBezTo>
                  <a:cubicBezTo>
                    <a:pt x="295" y="381"/>
                    <a:pt x="380" y="308"/>
                    <a:pt x="380" y="197"/>
                  </a:cubicBezTo>
                  <a:cubicBezTo>
                    <a:pt x="380" y="87"/>
                    <a:pt x="295" y="1"/>
                    <a:pt x="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0"/>
            <p:cNvSpPr/>
            <p:nvPr/>
          </p:nvSpPr>
          <p:spPr>
            <a:xfrm>
              <a:off x="1294242" y="805118"/>
              <a:ext cx="11771" cy="11771"/>
            </a:xfrm>
            <a:custGeom>
              <a:avLst/>
              <a:gdLst/>
              <a:ahLst/>
              <a:cxnLst/>
              <a:rect l="l" t="t" r="r" b="b"/>
              <a:pathLst>
                <a:path w="382" h="382" extrusionOk="0">
                  <a:moveTo>
                    <a:pt x="185" y="1"/>
                  </a:moveTo>
                  <a:cubicBezTo>
                    <a:pt x="87" y="1"/>
                    <a:pt x="1" y="87"/>
                    <a:pt x="1" y="185"/>
                  </a:cubicBezTo>
                  <a:cubicBezTo>
                    <a:pt x="1" y="295"/>
                    <a:pt x="87" y="381"/>
                    <a:pt x="185" y="381"/>
                  </a:cubicBezTo>
                  <a:cubicBezTo>
                    <a:pt x="295" y="381"/>
                    <a:pt x="381" y="295"/>
                    <a:pt x="381" y="185"/>
                  </a:cubicBezTo>
                  <a:cubicBezTo>
                    <a:pt x="381" y="87"/>
                    <a:pt x="295" y="1"/>
                    <a:pt x="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0"/>
            <p:cNvSpPr/>
            <p:nvPr/>
          </p:nvSpPr>
          <p:spPr>
            <a:xfrm>
              <a:off x="1188393" y="994538"/>
              <a:ext cx="11741" cy="11741"/>
            </a:xfrm>
            <a:custGeom>
              <a:avLst/>
              <a:gdLst/>
              <a:ahLst/>
              <a:cxnLst/>
              <a:rect l="l" t="t" r="r" b="b"/>
              <a:pathLst>
                <a:path w="381" h="381" extrusionOk="0">
                  <a:moveTo>
                    <a:pt x="197" y="0"/>
                  </a:moveTo>
                  <a:cubicBezTo>
                    <a:pt x="86" y="0"/>
                    <a:pt x="0" y="86"/>
                    <a:pt x="0" y="197"/>
                  </a:cubicBezTo>
                  <a:cubicBezTo>
                    <a:pt x="0" y="307"/>
                    <a:pt x="86" y="381"/>
                    <a:pt x="197" y="381"/>
                  </a:cubicBezTo>
                  <a:cubicBezTo>
                    <a:pt x="295" y="381"/>
                    <a:pt x="381" y="307"/>
                    <a:pt x="381" y="197"/>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0"/>
            <p:cNvSpPr/>
            <p:nvPr/>
          </p:nvSpPr>
          <p:spPr>
            <a:xfrm>
              <a:off x="1335843" y="977528"/>
              <a:ext cx="11741" cy="11741"/>
            </a:xfrm>
            <a:custGeom>
              <a:avLst/>
              <a:gdLst/>
              <a:ahLst/>
              <a:cxnLst/>
              <a:rect l="l" t="t" r="r" b="b"/>
              <a:pathLst>
                <a:path w="381" h="381" extrusionOk="0">
                  <a:moveTo>
                    <a:pt x="197" y="0"/>
                  </a:moveTo>
                  <a:cubicBezTo>
                    <a:pt x="86" y="0"/>
                    <a:pt x="0" y="86"/>
                    <a:pt x="0" y="184"/>
                  </a:cubicBezTo>
                  <a:cubicBezTo>
                    <a:pt x="0" y="295"/>
                    <a:pt x="86" y="381"/>
                    <a:pt x="197" y="381"/>
                  </a:cubicBezTo>
                  <a:cubicBezTo>
                    <a:pt x="295" y="381"/>
                    <a:pt x="381" y="295"/>
                    <a:pt x="381" y="184"/>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0"/>
            <p:cNvSpPr/>
            <p:nvPr/>
          </p:nvSpPr>
          <p:spPr>
            <a:xfrm>
              <a:off x="1090863" y="818831"/>
              <a:ext cx="243500" cy="143598"/>
            </a:xfrm>
            <a:custGeom>
              <a:avLst/>
              <a:gdLst/>
              <a:ahLst/>
              <a:cxnLst/>
              <a:rect l="l" t="t" r="r" b="b"/>
              <a:pathLst>
                <a:path w="7902" h="4660" extrusionOk="0">
                  <a:moveTo>
                    <a:pt x="2269" y="211"/>
                  </a:moveTo>
                  <a:cubicBezTo>
                    <a:pt x="4074" y="211"/>
                    <a:pt x="6545" y="653"/>
                    <a:pt x="7680" y="2868"/>
                  </a:cubicBezTo>
                  <a:cubicBezTo>
                    <a:pt x="7587" y="3128"/>
                    <a:pt x="7037" y="4450"/>
                    <a:pt x="5109" y="4450"/>
                  </a:cubicBezTo>
                  <a:cubicBezTo>
                    <a:pt x="4758" y="4450"/>
                    <a:pt x="4362" y="4406"/>
                    <a:pt x="3914" y="4304"/>
                  </a:cubicBezTo>
                  <a:cubicBezTo>
                    <a:pt x="908" y="3617"/>
                    <a:pt x="319" y="930"/>
                    <a:pt x="233" y="390"/>
                  </a:cubicBezTo>
                  <a:cubicBezTo>
                    <a:pt x="497" y="342"/>
                    <a:pt x="1284" y="211"/>
                    <a:pt x="2269" y="211"/>
                  </a:cubicBezTo>
                  <a:close/>
                  <a:moveTo>
                    <a:pt x="2257" y="0"/>
                  </a:moveTo>
                  <a:cubicBezTo>
                    <a:pt x="1031" y="0"/>
                    <a:pt x="110" y="201"/>
                    <a:pt x="86" y="206"/>
                  </a:cubicBezTo>
                  <a:cubicBezTo>
                    <a:pt x="37" y="218"/>
                    <a:pt x="0" y="267"/>
                    <a:pt x="12" y="329"/>
                  </a:cubicBezTo>
                  <a:cubicBezTo>
                    <a:pt x="12" y="353"/>
                    <a:pt x="393" y="3715"/>
                    <a:pt x="3865" y="4512"/>
                  </a:cubicBezTo>
                  <a:cubicBezTo>
                    <a:pt x="4319" y="4611"/>
                    <a:pt x="4736" y="4660"/>
                    <a:pt x="5092" y="4660"/>
                  </a:cubicBezTo>
                  <a:lnTo>
                    <a:pt x="5104" y="4660"/>
                  </a:lnTo>
                  <a:cubicBezTo>
                    <a:pt x="7361" y="4660"/>
                    <a:pt x="7889" y="2917"/>
                    <a:pt x="7901" y="2893"/>
                  </a:cubicBezTo>
                  <a:cubicBezTo>
                    <a:pt x="7901" y="2868"/>
                    <a:pt x="7901" y="2844"/>
                    <a:pt x="7889" y="2819"/>
                  </a:cubicBezTo>
                  <a:cubicBezTo>
                    <a:pt x="6710" y="469"/>
                    <a:pt x="4129"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0"/>
            <p:cNvSpPr/>
            <p:nvPr/>
          </p:nvSpPr>
          <p:spPr>
            <a:xfrm>
              <a:off x="1374023" y="896238"/>
              <a:ext cx="52570" cy="52570"/>
            </a:xfrm>
            <a:custGeom>
              <a:avLst/>
              <a:gdLst/>
              <a:ahLst/>
              <a:cxnLst/>
              <a:rect l="l" t="t" r="r" b="b"/>
              <a:pathLst>
                <a:path w="1706" h="1706" extrusionOk="0">
                  <a:moveTo>
                    <a:pt x="859" y="1"/>
                  </a:moveTo>
                  <a:cubicBezTo>
                    <a:pt x="393" y="1"/>
                    <a:pt x="0" y="381"/>
                    <a:pt x="0" y="859"/>
                  </a:cubicBezTo>
                  <a:cubicBezTo>
                    <a:pt x="0" y="1326"/>
                    <a:pt x="393" y="1706"/>
                    <a:pt x="859" y="1706"/>
                  </a:cubicBezTo>
                  <a:cubicBezTo>
                    <a:pt x="1325" y="1706"/>
                    <a:pt x="1706" y="1326"/>
                    <a:pt x="1706" y="859"/>
                  </a:cubicBezTo>
                  <a:cubicBezTo>
                    <a:pt x="1706" y="381"/>
                    <a:pt x="1325" y="1"/>
                    <a:pt x="8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8" name="Google Shape;2058;p40"/>
          <p:cNvGrpSpPr/>
          <p:nvPr/>
        </p:nvGrpSpPr>
        <p:grpSpPr>
          <a:xfrm rot="-972602">
            <a:off x="7637160" y="4183069"/>
            <a:ext cx="501312" cy="875789"/>
            <a:chOff x="-1802900" y="1105884"/>
            <a:chExt cx="374587" cy="654449"/>
          </a:xfrm>
        </p:grpSpPr>
        <p:sp>
          <p:nvSpPr>
            <p:cNvPr id="2059" name="Google Shape;2059;p40"/>
            <p:cNvSpPr/>
            <p:nvPr/>
          </p:nvSpPr>
          <p:spPr>
            <a:xfrm>
              <a:off x="-1793687" y="1105884"/>
              <a:ext cx="354280" cy="654449"/>
            </a:xfrm>
            <a:custGeom>
              <a:avLst/>
              <a:gdLst/>
              <a:ahLst/>
              <a:cxnLst/>
              <a:rect l="l" t="t" r="r" b="b"/>
              <a:pathLst>
                <a:path w="11497" h="21238" extrusionOk="0">
                  <a:moveTo>
                    <a:pt x="5755" y="0"/>
                  </a:moveTo>
                  <a:cubicBezTo>
                    <a:pt x="3804" y="0"/>
                    <a:pt x="2209" y="258"/>
                    <a:pt x="2209" y="577"/>
                  </a:cubicBezTo>
                  <a:cubicBezTo>
                    <a:pt x="2209" y="577"/>
                    <a:pt x="1" y="6675"/>
                    <a:pt x="908" y="9815"/>
                  </a:cubicBezTo>
                  <a:cubicBezTo>
                    <a:pt x="1861" y="13117"/>
                    <a:pt x="4535" y="13277"/>
                    <a:pt x="5044" y="13277"/>
                  </a:cubicBezTo>
                  <a:cubicBezTo>
                    <a:pt x="5099" y="13277"/>
                    <a:pt x="5129" y="13275"/>
                    <a:pt x="5129" y="13275"/>
                  </a:cubicBezTo>
                  <a:lnTo>
                    <a:pt x="5129" y="19802"/>
                  </a:lnTo>
                  <a:cubicBezTo>
                    <a:pt x="5129" y="19802"/>
                    <a:pt x="4368" y="20305"/>
                    <a:pt x="3767" y="20722"/>
                  </a:cubicBezTo>
                  <a:cubicBezTo>
                    <a:pt x="3644" y="20796"/>
                    <a:pt x="3620" y="20919"/>
                    <a:pt x="3644" y="21029"/>
                  </a:cubicBezTo>
                  <a:cubicBezTo>
                    <a:pt x="3681" y="21139"/>
                    <a:pt x="3779" y="21238"/>
                    <a:pt x="3914" y="21238"/>
                  </a:cubicBezTo>
                  <a:lnTo>
                    <a:pt x="7583" y="21238"/>
                  </a:lnTo>
                  <a:cubicBezTo>
                    <a:pt x="7730" y="21238"/>
                    <a:pt x="7828" y="21127"/>
                    <a:pt x="7865" y="21017"/>
                  </a:cubicBezTo>
                  <a:cubicBezTo>
                    <a:pt x="7889" y="20906"/>
                    <a:pt x="7853" y="20784"/>
                    <a:pt x="7742" y="20722"/>
                  </a:cubicBezTo>
                  <a:lnTo>
                    <a:pt x="6368" y="19802"/>
                  </a:lnTo>
                  <a:lnTo>
                    <a:pt x="6368" y="13275"/>
                  </a:lnTo>
                  <a:cubicBezTo>
                    <a:pt x="6368" y="13275"/>
                    <a:pt x="6398" y="13277"/>
                    <a:pt x="6452" y="13277"/>
                  </a:cubicBezTo>
                  <a:cubicBezTo>
                    <a:pt x="6962" y="13277"/>
                    <a:pt x="9636" y="13117"/>
                    <a:pt x="10588" y="9815"/>
                  </a:cubicBezTo>
                  <a:cubicBezTo>
                    <a:pt x="11496" y="6675"/>
                    <a:pt x="9288" y="577"/>
                    <a:pt x="9288" y="577"/>
                  </a:cubicBezTo>
                  <a:cubicBezTo>
                    <a:pt x="9288" y="258"/>
                    <a:pt x="7705" y="0"/>
                    <a:pt x="5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0"/>
            <p:cNvSpPr/>
            <p:nvPr/>
          </p:nvSpPr>
          <p:spPr>
            <a:xfrm>
              <a:off x="-1729037" y="1119874"/>
              <a:ext cx="225350" cy="24991"/>
            </a:xfrm>
            <a:custGeom>
              <a:avLst/>
              <a:gdLst/>
              <a:ahLst/>
              <a:cxnLst/>
              <a:rect l="l" t="t" r="r" b="b"/>
              <a:pathLst>
                <a:path w="7313" h="811" extrusionOk="0">
                  <a:moveTo>
                    <a:pt x="111" y="0"/>
                  </a:moveTo>
                  <a:cubicBezTo>
                    <a:pt x="50" y="0"/>
                    <a:pt x="1" y="50"/>
                    <a:pt x="1" y="111"/>
                  </a:cubicBezTo>
                  <a:cubicBezTo>
                    <a:pt x="1" y="798"/>
                    <a:pt x="3509" y="810"/>
                    <a:pt x="3657" y="810"/>
                  </a:cubicBezTo>
                  <a:lnTo>
                    <a:pt x="3657" y="798"/>
                  </a:lnTo>
                  <a:cubicBezTo>
                    <a:pt x="3804" y="798"/>
                    <a:pt x="7313" y="798"/>
                    <a:pt x="7313" y="111"/>
                  </a:cubicBezTo>
                  <a:cubicBezTo>
                    <a:pt x="7313" y="50"/>
                    <a:pt x="7251" y="0"/>
                    <a:pt x="7190" y="0"/>
                  </a:cubicBezTo>
                  <a:cubicBezTo>
                    <a:pt x="7129" y="0"/>
                    <a:pt x="7080" y="50"/>
                    <a:pt x="7080" y="111"/>
                  </a:cubicBezTo>
                  <a:cubicBezTo>
                    <a:pt x="7018" y="283"/>
                    <a:pt x="5804" y="577"/>
                    <a:pt x="3657" y="577"/>
                  </a:cubicBezTo>
                  <a:cubicBezTo>
                    <a:pt x="1497" y="577"/>
                    <a:pt x="307" y="283"/>
                    <a:pt x="234" y="111"/>
                  </a:cubicBezTo>
                  <a:cubicBezTo>
                    <a:pt x="234" y="50"/>
                    <a:pt x="172"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0"/>
            <p:cNvSpPr/>
            <p:nvPr/>
          </p:nvSpPr>
          <p:spPr>
            <a:xfrm>
              <a:off x="-1612217" y="1560313"/>
              <a:ext cx="7211" cy="108900"/>
            </a:xfrm>
            <a:custGeom>
              <a:avLst/>
              <a:gdLst/>
              <a:ahLst/>
              <a:cxnLst/>
              <a:rect l="l" t="t" r="r" b="b"/>
              <a:pathLst>
                <a:path w="234" h="3534" extrusionOk="0">
                  <a:moveTo>
                    <a:pt x="111" y="0"/>
                  </a:moveTo>
                  <a:cubicBezTo>
                    <a:pt x="50" y="0"/>
                    <a:pt x="1" y="50"/>
                    <a:pt x="1" y="111"/>
                  </a:cubicBezTo>
                  <a:lnTo>
                    <a:pt x="1" y="3423"/>
                  </a:lnTo>
                  <a:cubicBezTo>
                    <a:pt x="1" y="3485"/>
                    <a:pt x="50" y="3534"/>
                    <a:pt x="111" y="3534"/>
                  </a:cubicBezTo>
                  <a:cubicBezTo>
                    <a:pt x="172" y="3534"/>
                    <a:pt x="234" y="3485"/>
                    <a:pt x="234" y="3423"/>
                  </a:cubicBezTo>
                  <a:lnTo>
                    <a:pt x="234" y="111"/>
                  </a:lnTo>
                  <a:cubicBezTo>
                    <a:pt x="234" y="50"/>
                    <a:pt x="172"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0"/>
            <p:cNvSpPr/>
            <p:nvPr/>
          </p:nvSpPr>
          <p:spPr>
            <a:xfrm>
              <a:off x="-1750576" y="1405622"/>
              <a:ext cx="32541" cy="55683"/>
            </a:xfrm>
            <a:custGeom>
              <a:avLst/>
              <a:gdLst/>
              <a:ahLst/>
              <a:cxnLst/>
              <a:rect l="l" t="t" r="r" b="b"/>
              <a:pathLst>
                <a:path w="1056" h="1807" extrusionOk="0">
                  <a:moveTo>
                    <a:pt x="117" y="1"/>
                  </a:moveTo>
                  <a:cubicBezTo>
                    <a:pt x="111" y="1"/>
                    <a:pt x="105" y="1"/>
                    <a:pt x="98" y="3"/>
                  </a:cubicBezTo>
                  <a:cubicBezTo>
                    <a:pt x="37" y="15"/>
                    <a:pt x="0" y="76"/>
                    <a:pt x="12" y="138"/>
                  </a:cubicBezTo>
                  <a:cubicBezTo>
                    <a:pt x="12" y="187"/>
                    <a:pt x="221" y="1168"/>
                    <a:pt x="847" y="1782"/>
                  </a:cubicBezTo>
                  <a:cubicBezTo>
                    <a:pt x="871" y="1794"/>
                    <a:pt x="896" y="1806"/>
                    <a:pt x="933" y="1806"/>
                  </a:cubicBezTo>
                  <a:cubicBezTo>
                    <a:pt x="957" y="1806"/>
                    <a:pt x="982" y="1794"/>
                    <a:pt x="1006" y="1769"/>
                  </a:cubicBezTo>
                  <a:cubicBezTo>
                    <a:pt x="1055" y="1732"/>
                    <a:pt x="1055" y="1659"/>
                    <a:pt x="1006" y="1610"/>
                  </a:cubicBezTo>
                  <a:cubicBezTo>
                    <a:pt x="430" y="1058"/>
                    <a:pt x="233" y="101"/>
                    <a:pt x="233" y="101"/>
                  </a:cubicBezTo>
                  <a:cubicBezTo>
                    <a:pt x="222" y="46"/>
                    <a:pt x="172"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0"/>
            <p:cNvSpPr/>
            <p:nvPr/>
          </p:nvSpPr>
          <p:spPr>
            <a:xfrm>
              <a:off x="-1521097" y="1153432"/>
              <a:ext cx="20430" cy="56453"/>
            </a:xfrm>
            <a:custGeom>
              <a:avLst/>
              <a:gdLst/>
              <a:ahLst/>
              <a:cxnLst/>
              <a:rect l="l" t="t" r="r" b="b"/>
              <a:pathLst>
                <a:path w="663" h="1832" extrusionOk="0">
                  <a:moveTo>
                    <a:pt x="122" y="1"/>
                  </a:moveTo>
                  <a:cubicBezTo>
                    <a:pt x="114" y="1"/>
                    <a:pt x="106" y="2"/>
                    <a:pt x="98" y="3"/>
                  </a:cubicBezTo>
                  <a:cubicBezTo>
                    <a:pt x="37" y="28"/>
                    <a:pt x="0" y="89"/>
                    <a:pt x="13" y="151"/>
                  </a:cubicBezTo>
                  <a:lnTo>
                    <a:pt x="417" y="1745"/>
                  </a:lnTo>
                  <a:cubicBezTo>
                    <a:pt x="430" y="1795"/>
                    <a:pt x="479" y="1831"/>
                    <a:pt x="528" y="1831"/>
                  </a:cubicBezTo>
                  <a:lnTo>
                    <a:pt x="565" y="1831"/>
                  </a:lnTo>
                  <a:cubicBezTo>
                    <a:pt x="626" y="1807"/>
                    <a:pt x="663" y="1745"/>
                    <a:pt x="638" y="1684"/>
                  </a:cubicBezTo>
                  <a:lnTo>
                    <a:pt x="233" y="89"/>
                  </a:lnTo>
                  <a:cubicBezTo>
                    <a:pt x="223" y="36"/>
                    <a:pt x="175"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0"/>
            <p:cNvSpPr/>
            <p:nvPr/>
          </p:nvSpPr>
          <p:spPr>
            <a:xfrm>
              <a:off x="-1612217" y="1678643"/>
              <a:ext cx="7211" cy="12881"/>
            </a:xfrm>
            <a:custGeom>
              <a:avLst/>
              <a:gdLst/>
              <a:ahLst/>
              <a:cxnLst/>
              <a:rect l="l" t="t" r="r" b="b"/>
              <a:pathLst>
                <a:path w="234" h="418" extrusionOk="0">
                  <a:moveTo>
                    <a:pt x="111" y="1"/>
                  </a:moveTo>
                  <a:cubicBezTo>
                    <a:pt x="50" y="1"/>
                    <a:pt x="1" y="62"/>
                    <a:pt x="1" y="123"/>
                  </a:cubicBezTo>
                  <a:lnTo>
                    <a:pt x="1" y="307"/>
                  </a:lnTo>
                  <a:cubicBezTo>
                    <a:pt x="1" y="369"/>
                    <a:pt x="50" y="418"/>
                    <a:pt x="111" y="418"/>
                  </a:cubicBezTo>
                  <a:cubicBezTo>
                    <a:pt x="172" y="418"/>
                    <a:pt x="234" y="369"/>
                    <a:pt x="234" y="307"/>
                  </a:cubicBezTo>
                  <a:lnTo>
                    <a:pt x="234" y="123"/>
                  </a:lnTo>
                  <a:cubicBezTo>
                    <a:pt x="234" y="62"/>
                    <a:pt x="172"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0"/>
            <p:cNvSpPr/>
            <p:nvPr/>
          </p:nvSpPr>
          <p:spPr>
            <a:xfrm>
              <a:off x="-1802900" y="1223074"/>
              <a:ext cx="374587" cy="262421"/>
            </a:xfrm>
            <a:custGeom>
              <a:avLst/>
              <a:gdLst/>
              <a:ahLst/>
              <a:cxnLst/>
              <a:rect l="l" t="t" r="r" b="b"/>
              <a:pathLst>
                <a:path w="12156" h="8516" extrusionOk="0">
                  <a:moveTo>
                    <a:pt x="6078" y="1"/>
                  </a:moveTo>
                  <a:cubicBezTo>
                    <a:pt x="4091" y="1"/>
                    <a:pt x="2483" y="246"/>
                    <a:pt x="2483" y="565"/>
                  </a:cubicBezTo>
                  <a:cubicBezTo>
                    <a:pt x="2483" y="565"/>
                    <a:pt x="0" y="8515"/>
                    <a:pt x="6050" y="8515"/>
                  </a:cubicBezTo>
                  <a:cubicBezTo>
                    <a:pt x="6059" y="8515"/>
                    <a:pt x="6069" y="8515"/>
                    <a:pt x="6078" y="8515"/>
                  </a:cubicBezTo>
                  <a:cubicBezTo>
                    <a:pt x="6087" y="8515"/>
                    <a:pt x="6097" y="8515"/>
                    <a:pt x="6106" y="8515"/>
                  </a:cubicBezTo>
                  <a:cubicBezTo>
                    <a:pt x="12156" y="8515"/>
                    <a:pt x="9673" y="565"/>
                    <a:pt x="9673" y="565"/>
                  </a:cubicBezTo>
                  <a:cubicBezTo>
                    <a:pt x="9673" y="246"/>
                    <a:pt x="8066" y="1"/>
                    <a:pt x="60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0"/>
            <p:cNvSpPr/>
            <p:nvPr/>
          </p:nvSpPr>
          <p:spPr>
            <a:xfrm>
              <a:off x="-1729807" y="1237064"/>
              <a:ext cx="228771" cy="24621"/>
            </a:xfrm>
            <a:custGeom>
              <a:avLst/>
              <a:gdLst/>
              <a:ahLst/>
              <a:cxnLst/>
              <a:rect l="l" t="t" r="r" b="b"/>
              <a:pathLst>
                <a:path w="7424" h="799" extrusionOk="0">
                  <a:moveTo>
                    <a:pt x="111" y="1"/>
                  </a:moveTo>
                  <a:cubicBezTo>
                    <a:pt x="50" y="1"/>
                    <a:pt x="1" y="50"/>
                    <a:pt x="1" y="111"/>
                  </a:cubicBezTo>
                  <a:cubicBezTo>
                    <a:pt x="1" y="798"/>
                    <a:pt x="3559" y="798"/>
                    <a:pt x="3706" y="798"/>
                  </a:cubicBezTo>
                  <a:cubicBezTo>
                    <a:pt x="3853" y="798"/>
                    <a:pt x="7424" y="798"/>
                    <a:pt x="7424" y="111"/>
                  </a:cubicBezTo>
                  <a:cubicBezTo>
                    <a:pt x="7424" y="50"/>
                    <a:pt x="7374" y="1"/>
                    <a:pt x="7301" y="1"/>
                  </a:cubicBezTo>
                  <a:cubicBezTo>
                    <a:pt x="7239" y="1"/>
                    <a:pt x="7190" y="38"/>
                    <a:pt x="7190" y="111"/>
                  </a:cubicBezTo>
                  <a:cubicBezTo>
                    <a:pt x="7117" y="271"/>
                    <a:pt x="5890" y="565"/>
                    <a:pt x="3706" y="565"/>
                  </a:cubicBezTo>
                  <a:cubicBezTo>
                    <a:pt x="1522" y="565"/>
                    <a:pt x="308" y="283"/>
                    <a:pt x="222" y="111"/>
                  </a:cubicBezTo>
                  <a:cubicBezTo>
                    <a:pt x="222" y="50"/>
                    <a:pt x="173"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0"/>
            <p:cNvSpPr/>
            <p:nvPr/>
          </p:nvSpPr>
          <p:spPr>
            <a:xfrm>
              <a:off x="-1690087" y="1336504"/>
              <a:ext cx="34051" cy="34051"/>
            </a:xfrm>
            <a:custGeom>
              <a:avLst/>
              <a:gdLst/>
              <a:ahLst/>
              <a:cxnLst/>
              <a:rect l="l" t="t" r="r" b="b"/>
              <a:pathLst>
                <a:path w="1105" h="1105" extrusionOk="0">
                  <a:moveTo>
                    <a:pt x="552" y="233"/>
                  </a:moveTo>
                  <a:cubicBezTo>
                    <a:pt x="736" y="233"/>
                    <a:pt x="871" y="381"/>
                    <a:pt x="871" y="552"/>
                  </a:cubicBezTo>
                  <a:cubicBezTo>
                    <a:pt x="871" y="724"/>
                    <a:pt x="736" y="871"/>
                    <a:pt x="552" y="871"/>
                  </a:cubicBezTo>
                  <a:cubicBezTo>
                    <a:pt x="381" y="871"/>
                    <a:pt x="233" y="724"/>
                    <a:pt x="233" y="552"/>
                  </a:cubicBezTo>
                  <a:cubicBezTo>
                    <a:pt x="233" y="381"/>
                    <a:pt x="381" y="233"/>
                    <a:pt x="552" y="233"/>
                  </a:cubicBezTo>
                  <a:close/>
                  <a:moveTo>
                    <a:pt x="552" y="0"/>
                  </a:moveTo>
                  <a:cubicBezTo>
                    <a:pt x="246" y="0"/>
                    <a:pt x="0" y="246"/>
                    <a:pt x="0" y="552"/>
                  </a:cubicBezTo>
                  <a:cubicBezTo>
                    <a:pt x="0" y="859"/>
                    <a:pt x="258" y="1105"/>
                    <a:pt x="552" y="1105"/>
                  </a:cubicBezTo>
                  <a:cubicBezTo>
                    <a:pt x="859" y="1105"/>
                    <a:pt x="1104" y="859"/>
                    <a:pt x="1104" y="552"/>
                  </a:cubicBezTo>
                  <a:cubicBezTo>
                    <a:pt x="1104" y="246"/>
                    <a:pt x="859" y="0"/>
                    <a:pt x="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0"/>
            <p:cNvSpPr/>
            <p:nvPr/>
          </p:nvSpPr>
          <p:spPr>
            <a:xfrm>
              <a:off x="-1563067" y="1392464"/>
              <a:ext cx="34051" cy="34051"/>
            </a:xfrm>
            <a:custGeom>
              <a:avLst/>
              <a:gdLst/>
              <a:ahLst/>
              <a:cxnLst/>
              <a:rect l="l" t="t" r="r" b="b"/>
              <a:pathLst>
                <a:path w="1105" h="1105" extrusionOk="0">
                  <a:moveTo>
                    <a:pt x="553" y="233"/>
                  </a:moveTo>
                  <a:cubicBezTo>
                    <a:pt x="724" y="233"/>
                    <a:pt x="872" y="380"/>
                    <a:pt x="872" y="552"/>
                  </a:cubicBezTo>
                  <a:cubicBezTo>
                    <a:pt x="872" y="724"/>
                    <a:pt x="724" y="871"/>
                    <a:pt x="553" y="871"/>
                  </a:cubicBezTo>
                  <a:cubicBezTo>
                    <a:pt x="381" y="871"/>
                    <a:pt x="234" y="724"/>
                    <a:pt x="234" y="552"/>
                  </a:cubicBezTo>
                  <a:cubicBezTo>
                    <a:pt x="234" y="380"/>
                    <a:pt x="381" y="233"/>
                    <a:pt x="553" y="233"/>
                  </a:cubicBezTo>
                  <a:close/>
                  <a:moveTo>
                    <a:pt x="553" y="0"/>
                  </a:moveTo>
                  <a:cubicBezTo>
                    <a:pt x="246" y="0"/>
                    <a:pt x="0" y="246"/>
                    <a:pt x="0" y="552"/>
                  </a:cubicBezTo>
                  <a:cubicBezTo>
                    <a:pt x="0" y="859"/>
                    <a:pt x="246" y="1104"/>
                    <a:pt x="553" y="1104"/>
                  </a:cubicBezTo>
                  <a:cubicBezTo>
                    <a:pt x="859" y="1104"/>
                    <a:pt x="1105" y="859"/>
                    <a:pt x="1105" y="552"/>
                  </a:cubicBezTo>
                  <a:cubicBezTo>
                    <a:pt x="1105" y="246"/>
                    <a:pt x="859" y="0"/>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0"/>
            <p:cNvSpPr/>
            <p:nvPr/>
          </p:nvSpPr>
          <p:spPr>
            <a:xfrm>
              <a:off x="-1685927" y="1307014"/>
              <a:ext cx="34051" cy="34051"/>
            </a:xfrm>
            <a:custGeom>
              <a:avLst/>
              <a:gdLst/>
              <a:ahLst/>
              <a:cxnLst/>
              <a:rect l="l" t="t" r="r" b="b"/>
              <a:pathLst>
                <a:path w="1105" h="1105" extrusionOk="0">
                  <a:moveTo>
                    <a:pt x="552" y="246"/>
                  </a:moveTo>
                  <a:cubicBezTo>
                    <a:pt x="724" y="246"/>
                    <a:pt x="871" y="381"/>
                    <a:pt x="871" y="553"/>
                  </a:cubicBezTo>
                  <a:cubicBezTo>
                    <a:pt x="871" y="737"/>
                    <a:pt x="724" y="872"/>
                    <a:pt x="552" y="872"/>
                  </a:cubicBezTo>
                  <a:cubicBezTo>
                    <a:pt x="380" y="872"/>
                    <a:pt x="233" y="737"/>
                    <a:pt x="233" y="553"/>
                  </a:cubicBezTo>
                  <a:cubicBezTo>
                    <a:pt x="233" y="381"/>
                    <a:pt x="380" y="246"/>
                    <a:pt x="552" y="246"/>
                  </a:cubicBezTo>
                  <a:close/>
                  <a:moveTo>
                    <a:pt x="552" y="0"/>
                  </a:moveTo>
                  <a:cubicBezTo>
                    <a:pt x="246" y="0"/>
                    <a:pt x="0" y="246"/>
                    <a:pt x="0" y="553"/>
                  </a:cubicBezTo>
                  <a:cubicBezTo>
                    <a:pt x="0" y="859"/>
                    <a:pt x="246" y="1105"/>
                    <a:pt x="552" y="1105"/>
                  </a:cubicBezTo>
                  <a:cubicBezTo>
                    <a:pt x="859" y="1105"/>
                    <a:pt x="1104" y="859"/>
                    <a:pt x="1104" y="553"/>
                  </a:cubicBezTo>
                  <a:cubicBezTo>
                    <a:pt x="1104" y="246"/>
                    <a:pt x="859" y="0"/>
                    <a:pt x="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0"/>
            <p:cNvSpPr/>
            <p:nvPr/>
          </p:nvSpPr>
          <p:spPr>
            <a:xfrm>
              <a:off x="-1665157" y="1399243"/>
              <a:ext cx="55621" cy="55621"/>
            </a:xfrm>
            <a:custGeom>
              <a:avLst/>
              <a:gdLst/>
              <a:ahLst/>
              <a:cxnLst/>
              <a:rect l="l" t="t" r="r" b="b"/>
              <a:pathLst>
                <a:path w="1805" h="1805" extrusionOk="0">
                  <a:moveTo>
                    <a:pt x="909" y="234"/>
                  </a:moveTo>
                  <a:cubicBezTo>
                    <a:pt x="1277" y="234"/>
                    <a:pt x="1571" y="529"/>
                    <a:pt x="1571" y="909"/>
                  </a:cubicBezTo>
                  <a:cubicBezTo>
                    <a:pt x="1571" y="1277"/>
                    <a:pt x="1277" y="1571"/>
                    <a:pt x="909" y="1571"/>
                  </a:cubicBezTo>
                  <a:cubicBezTo>
                    <a:pt x="528" y="1571"/>
                    <a:pt x="234" y="1277"/>
                    <a:pt x="234" y="909"/>
                  </a:cubicBezTo>
                  <a:cubicBezTo>
                    <a:pt x="234" y="529"/>
                    <a:pt x="541" y="234"/>
                    <a:pt x="909" y="234"/>
                  </a:cubicBezTo>
                  <a:close/>
                  <a:moveTo>
                    <a:pt x="909" y="1"/>
                  </a:moveTo>
                  <a:cubicBezTo>
                    <a:pt x="406" y="1"/>
                    <a:pt x="1" y="406"/>
                    <a:pt x="1" y="909"/>
                  </a:cubicBezTo>
                  <a:cubicBezTo>
                    <a:pt x="1" y="1400"/>
                    <a:pt x="406" y="1804"/>
                    <a:pt x="909" y="1804"/>
                  </a:cubicBezTo>
                  <a:cubicBezTo>
                    <a:pt x="1400" y="1804"/>
                    <a:pt x="1804" y="1400"/>
                    <a:pt x="1804" y="909"/>
                  </a:cubicBezTo>
                  <a:cubicBezTo>
                    <a:pt x="1804" y="406"/>
                    <a:pt x="1400" y="1"/>
                    <a:pt x="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0"/>
            <p:cNvSpPr/>
            <p:nvPr/>
          </p:nvSpPr>
          <p:spPr>
            <a:xfrm>
              <a:off x="-1603527" y="1279804"/>
              <a:ext cx="55621" cy="55590"/>
            </a:xfrm>
            <a:custGeom>
              <a:avLst/>
              <a:gdLst/>
              <a:ahLst/>
              <a:cxnLst/>
              <a:rect l="l" t="t" r="r" b="b"/>
              <a:pathLst>
                <a:path w="1805" h="1804" extrusionOk="0">
                  <a:moveTo>
                    <a:pt x="896" y="233"/>
                  </a:moveTo>
                  <a:cubicBezTo>
                    <a:pt x="1264" y="233"/>
                    <a:pt x="1571" y="528"/>
                    <a:pt x="1571" y="908"/>
                  </a:cubicBezTo>
                  <a:cubicBezTo>
                    <a:pt x="1571" y="1276"/>
                    <a:pt x="1264" y="1570"/>
                    <a:pt x="896" y="1570"/>
                  </a:cubicBezTo>
                  <a:cubicBezTo>
                    <a:pt x="528" y="1570"/>
                    <a:pt x="222" y="1276"/>
                    <a:pt x="222" y="908"/>
                  </a:cubicBezTo>
                  <a:cubicBezTo>
                    <a:pt x="222" y="528"/>
                    <a:pt x="528" y="233"/>
                    <a:pt x="896" y="233"/>
                  </a:cubicBezTo>
                  <a:close/>
                  <a:moveTo>
                    <a:pt x="896" y="0"/>
                  </a:moveTo>
                  <a:cubicBezTo>
                    <a:pt x="406" y="0"/>
                    <a:pt x="1" y="405"/>
                    <a:pt x="1" y="908"/>
                  </a:cubicBezTo>
                  <a:cubicBezTo>
                    <a:pt x="1" y="1399"/>
                    <a:pt x="393" y="1804"/>
                    <a:pt x="896" y="1804"/>
                  </a:cubicBezTo>
                  <a:cubicBezTo>
                    <a:pt x="1399" y="1804"/>
                    <a:pt x="1804" y="1399"/>
                    <a:pt x="1804" y="908"/>
                  </a:cubicBezTo>
                  <a:cubicBezTo>
                    <a:pt x="1804" y="405"/>
                    <a:pt x="1399" y="0"/>
                    <a:pt x="8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0"/>
            <p:cNvSpPr/>
            <p:nvPr/>
          </p:nvSpPr>
          <p:spPr>
            <a:xfrm>
              <a:off x="-1609197" y="1363344"/>
              <a:ext cx="21971" cy="20430"/>
            </a:xfrm>
            <a:custGeom>
              <a:avLst/>
              <a:gdLst/>
              <a:ahLst/>
              <a:cxnLst/>
              <a:rect l="l" t="t" r="r" b="b"/>
              <a:pathLst>
                <a:path w="713" h="663" extrusionOk="0">
                  <a:moveTo>
                    <a:pt x="344" y="234"/>
                  </a:moveTo>
                  <a:cubicBezTo>
                    <a:pt x="393" y="234"/>
                    <a:pt x="430" y="258"/>
                    <a:pt x="442" y="307"/>
                  </a:cubicBezTo>
                  <a:cubicBezTo>
                    <a:pt x="455" y="356"/>
                    <a:pt x="418" y="418"/>
                    <a:pt x="369" y="430"/>
                  </a:cubicBezTo>
                  <a:cubicBezTo>
                    <a:pt x="344" y="430"/>
                    <a:pt x="320" y="430"/>
                    <a:pt x="295" y="418"/>
                  </a:cubicBezTo>
                  <a:cubicBezTo>
                    <a:pt x="271" y="405"/>
                    <a:pt x="258" y="381"/>
                    <a:pt x="246" y="356"/>
                  </a:cubicBezTo>
                  <a:cubicBezTo>
                    <a:pt x="246" y="332"/>
                    <a:pt x="246" y="295"/>
                    <a:pt x="258" y="283"/>
                  </a:cubicBezTo>
                  <a:cubicBezTo>
                    <a:pt x="271" y="258"/>
                    <a:pt x="295" y="234"/>
                    <a:pt x="320" y="234"/>
                  </a:cubicBezTo>
                  <a:close/>
                  <a:moveTo>
                    <a:pt x="356" y="0"/>
                  </a:moveTo>
                  <a:cubicBezTo>
                    <a:pt x="328" y="0"/>
                    <a:pt x="299" y="5"/>
                    <a:pt x="271" y="13"/>
                  </a:cubicBezTo>
                  <a:cubicBezTo>
                    <a:pt x="185" y="25"/>
                    <a:pt x="111" y="74"/>
                    <a:pt x="62" y="160"/>
                  </a:cubicBezTo>
                  <a:cubicBezTo>
                    <a:pt x="25" y="234"/>
                    <a:pt x="1" y="319"/>
                    <a:pt x="25" y="405"/>
                  </a:cubicBezTo>
                  <a:cubicBezTo>
                    <a:pt x="50" y="491"/>
                    <a:pt x="99" y="565"/>
                    <a:pt x="172" y="614"/>
                  </a:cubicBezTo>
                  <a:cubicBezTo>
                    <a:pt x="222" y="651"/>
                    <a:pt x="283" y="663"/>
                    <a:pt x="344" y="663"/>
                  </a:cubicBezTo>
                  <a:cubicBezTo>
                    <a:pt x="369" y="663"/>
                    <a:pt x="393" y="663"/>
                    <a:pt x="418" y="651"/>
                  </a:cubicBezTo>
                  <a:cubicBezTo>
                    <a:pt x="602" y="614"/>
                    <a:pt x="712" y="430"/>
                    <a:pt x="675" y="258"/>
                  </a:cubicBezTo>
                  <a:cubicBezTo>
                    <a:pt x="651" y="172"/>
                    <a:pt x="602" y="99"/>
                    <a:pt x="528" y="50"/>
                  </a:cubicBezTo>
                  <a:cubicBezTo>
                    <a:pt x="471" y="17"/>
                    <a:pt x="414" y="0"/>
                    <a:pt x="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0"/>
            <p:cNvSpPr/>
            <p:nvPr/>
          </p:nvSpPr>
          <p:spPr>
            <a:xfrm>
              <a:off x="-1707497" y="1281684"/>
              <a:ext cx="20461" cy="20831"/>
            </a:xfrm>
            <a:custGeom>
              <a:avLst/>
              <a:gdLst/>
              <a:ahLst/>
              <a:cxnLst/>
              <a:rect l="l" t="t" r="r" b="b"/>
              <a:pathLst>
                <a:path w="664" h="676" extrusionOk="0">
                  <a:moveTo>
                    <a:pt x="332" y="234"/>
                  </a:moveTo>
                  <a:cubicBezTo>
                    <a:pt x="393" y="234"/>
                    <a:pt x="430" y="283"/>
                    <a:pt x="430" y="344"/>
                  </a:cubicBezTo>
                  <a:cubicBezTo>
                    <a:pt x="430" y="393"/>
                    <a:pt x="393" y="442"/>
                    <a:pt x="332" y="442"/>
                  </a:cubicBezTo>
                  <a:cubicBezTo>
                    <a:pt x="271" y="442"/>
                    <a:pt x="234" y="393"/>
                    <a:pt x="234" y="344"/>
                  </a:cubicBezTo>
                  <a:cubicBezTo>
                    <a:pt x="234" y="283"/>
                    <a:pt x="283" y="234"/>
                    <a:pt x="332" y="234"/>
                  </a:cubicBezTo>
                  <a:close/>
                  <a:moveTo>
                    <a:pt x="332" y="0"/>
                  </a:moveTo>
                  <a:cubicBezTo>
                    <a:pt x="148" y="0"/>
                    <a:pt x="1" y="148"/>
                    <a:pt x="1" y="332"/>
                  </a:cubicBezTo>
                  <a:cubicBezTo>
                    <a:pt x="1" y="516"/>
                    <a:pt x="148" y="675"/>
                    <a:pt x="332" y="675"/>
                  </a:cubicBezTo>
                  <a:cubicBezTo>
                    <a:pt x="516" y="675"/>
                    <a:pt x="663" y="516"/>
                    <a:pt x="663" y="332"/>
                  </a:cubicBezTo>
                  <a:cubicBezTo>
                    <a:pt x="663" y="148"/>
                    <a:pt x="516" y="0"/>
                    <a:pt x="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0"/>
            <p:cNvSpPr/>
            <p:nvPr/>
          </p:nvSpPr>
          <p:spPr>
            <a:xfrm>
              <a:off x="-1623557" y="1351018"/>
              <a:ext cx="22341" cy="20307"/>
            </a:xfrm>
            <a:custGeom>
              <a:avLst/>
              <a:gdLst/>
              <a:ahLst/>
              <a:cxnLst/>
              <a:rect l="l" t="t" r="r" b="b"/>
              <a:pathLst>
                <a:path w="725" h="659" extrusionOk="0">
                  <a:moveTo>
                    <a:pt x="356" y="229"/>
                  </a:moveTo>
                  <a:cubicBezTo>
                    <a:pt x="405" y="229"/>
                    <a:pt x="442" y="266"/>
                    <a:pt x="454" y="315"/>
                  </a:cubicBezTo>
                  <a:cubicBezTo>
                    <a:pt x="467" y="364"/>
                    <a:pt x="442" y="413"/>
                    <a:pt x="381" y="425"/>
                  </a:cubicBezTo>
                  <a:cubicBezTo>
                    <a:pt x="373" y="427"/>
                    <a:pt x="364" y="428"/>
                    <a:pt x="356" y="428"/>
                  </a:cubicBezTo>
                  <a:cubicBezTo>
                    <a:pt x="313" y="428"/>
                    <a:pt x="268" y="403"/>
                    <a:pt x="258" y="351"/>
                  </a:cubicBezTo>
                  <a:cubicBezTo>
                    <a:pt x="246" y="302"/>
                    <a:pt x="283" y="241"/>
                    <a:pt x="332" y="229"/>
                  </a:cubicBezTo>
                  <a:close/>
                  <a:moveTo>
                    <a:pt x="354" y="1"/>
                  </a:moveTo>
                  <a:cubicBezTo>
                    <a:pt x="330" y="1"/>
                    <a:pt x="307" y="3"/>
                    <a:pt x="283" y="8"/>
                  </a:cubicBezTo>
                  <a:cubicBezTo>
                    <a:pt x="111" y="45"/>
                    <a:pt x="0" y="229"/>
                    <a:pt x="37" y="400"/>
                  </a:cubicBezTo>
                  <a:cubicBezTo>
                    <a:pt x="74" y="560"/>
                    <a:pt x="209" y="658"/>
                    <a:pt x="356" y="658"/>
                  </a:cubicBezTo>
                  <a:lnTo>
                    <a:pt x="430" y="658"/>
                  </a:lnTo>
                  <a:cubicBezTo>
                    <a:pt x="614" y="609"/>
                    <a:pt x="724" y="437"/>
                    <a:pt x="688" y="253"/>
                  </a:cubicBezTo>
                  <a:cubicBezTo>
                    <a:pt x="645" y="104"/>
                    <a:pt x="509"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0"/>
            <p:cNvSpPr/>
            <p:nvPr/>
          </p:nvSpPr>
          <p:spPr>
            <a:xfrm>
              <a:off x="-1711657" y="1379213"/>
              <a:ext cx="20831" cy="20461"/>
            </a:xfrm>
            <a:custGeom>
              <a:avLst/>
              <a:gdLst/>
              <a:ahLst/>
              <a:cxnLst/>
              <a:rect l="l" t="t" r="r" b="b"/>
              <a:pathLst>
                <a:path w="676" h="664" extrusionOk="0">
                  <a:moveTo>
                    <a:pt x="344" y="234"/>
                  </a:moveTo>
                  <a:cubicBezTo>
                    <a:pt x="393" y="234"/>
                    <a:pt x="443" y="271"/>
                    <a:pt x="443" y="332"/>
                  </a:cubicBezTo>
                  <a:cubicBezTo>
                    <a:pt x="443" y="393"/>
                    <a:pt x="393" y="430"/>
                    <a:pt x="344" y="430"/>
                  </a:cubicBezTo>
                  <a:cubicBezTo>
                    <a:pt x="283" y="430"/>
                    <a:pt x="234" y="393"/>
                    <a:pt x="234" y="332"/>
                  </a:cubicBezTo>
                  <a:cubicBezTo>
                    <a:pt x="234" y="271"/>
                    <a:pt x="283" y="234"/>
                    <a:pt x="344" y="234"/>
                  </a:cubicBezTo>
                  <a:close/>
                  <a:moveTo>
                    <a:pt x="344" y="1"/>
                  </a:moveTo>
                  <a:cubicBezTo>
                    <a:pt x="160" y="1"/>
                    <a:pt x="1" y="148"/>
                    <a:pt x="1" y="332"/>
                  </a:cubicBezTo>
                  <a:cubicBezTo>
                    <a:pt x="1" y="516"/>
                    <a:pt x="160" y="663"/>
                    <a:pt x="344" y="663"/>
                  </a:cubicBezTo>
                  <a:cubicBezTo>
                    <a:pt x="528" y="663"/>
                    <a:pt x="676" y="516"/>
                    <a:pt x="676" y="332"/>
                  </a:cubicBezTo>
                  <a:cubicBezTo>
                    <a:pt x="676" y="148"/>
                    <a:pt x="528"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0"/>
            <p:cNvSpPr/>
            <p:nvPr/>
          </p:nvSpPr>
          <p:spPr>
            <a:xfrm>
              <a:off x="-1527907" y="1333484"/>
              <a:ext cx="20430" cy="20430"/>
            </a:xfrm>
            <a:custGeom>
              <a:avLst/>
              <a:gdLst/>
              <a:ahLst/>
              <a:cxnLst/>
              <a:rect l="l" t="t" r="r" b="b"/>
              <a:pathLst>
                <a:path w="663" h="663" extrusionOk="0">
                  <a:moveTo>
                    <a:pt x="332" y="233"/>
                  </a:moveTo>
                  <a:cubicBezTo>
                    <a:pt x="393" y="233"/>
                    <a:pt x="430" y="270"/>
                    <a:pt x="430" y="331"/>
                  </a:cubicBezTo>
                  <a:cubicBezTo>
                    <a:pt x="430" y="381"/>
                    <a:pt x="393" y="430"/>
                    <a:pt x="332" y="430"/>
                  </a:cubicBezTo>
                  <a:cubicBezTo>
                    <a:pt x="283" y="430"/>
                    <a:pt x="234" y="381"/>
                    <a:pt x="234" y="331"/>
                  </a:cubicBezTo>
                  <a:cubicBezTo>
                    <a:pt x="234" y="270"/>
                    <a:pt x="283" y="233"/>
                    <a:pt x="332" y="233"/>
                  </a:cubicBezTo>
                  <a:close/>
                  <a:moveTo>
                    <a:pt x="332" y="0"/>
                  </a:moveTo>
                  <a:cubicBezTo>
                    <a:pt x="148" y="0"/>
                    <a:pt x="0" y="147"/>
                    <a:pt x="0" y="331"/>
                  </a:cubicBezTo>
                  <a:cubicBezTo>
                    <a:pt x="0" y="516"/>
                    <a:pt x="148" y="663"/>
                    <a:pt x="332" y="663"/>
                  </a:cubicBezTo>
                  <a:cubicBezTo>
                    <a:pt x="516" y="663"/>
                    <a:pt x="663" y="516"/>
                    <a:pt x="663" y="331"/>
                  </a:cubicBezTo>
                  <a:cubicBezTo>
                    <a:pt x="663" y="147"/>
                    <a:pt x="516" y="0"/>
                    <a:pt x="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8" name="Google Shape;2078;p40"/>
          <p:cNvSpPr/>
          <p:nvPr/>
        </p:nvSpPr>
        <p:spPr>
          <a:xfrm>
            <a:off x="-12" y="4110000"/>
            <a:ext cx="1028700" cy="1038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9" name="Google Shape;2079;p40"/>
          <p:cNvGrpSpPr/>
          <p:nvPr/>
        </p:nvGrpSpPr>
        <p:grpSpPr>
          <a:xfrm>
            <a:off x="100021" y="4335323"/>
            <a:ext cx="828648" cy="639770"/>
            <a:chOff x="967603" y="2451194"/>
            <a:chExt cx="505890" cy="390580"/>
          </a:xfrm>
        </p:grpSpPr>
        <p:sp>
          <p:nvSpPr>
            <p:cNvPr id="2080" name="Google Shape;2080;p40"/>
            <p:cNvSpPr/>
            <p:nvPr/>
          </p:nvSpPr>
          <p:spPr>
            <a:xfrm>
              <a:off x="967603" y="2453844"/>
              <a:ext cx="505890" cy="387930"/>
            </a:xfrm>
            <a:custGeom>
              <a:avLst/>
              <a:gdLst/>
              <a:ahLst/>
              <a:cxnLst/>
              <a:rect l="l" t="t" r="r" b="b"/>
              <a:pathLst>
                <a:path w="16417" h="12589" extrusionOk="0">
                  <a:moveTo>
                    <a:pt x="11840" y="1"/>
                  </a:moveTo>
                  <a:lnTo>
                    <a:pt x="11840" y="13"/>
                  </a:lnTo>
                  <a:lnTo>
                    <a:pt x="5301" y="13"/>
                  </a:lnTo>
                  <a:cubicBezTo>
                    <a:pt x="5178" y="13"/>
                    <a:pt x="5068" y="13"/>
                    <a:pt x="4945" y="25"/>
                  </a:cubicBezTo>
                  <a:cubicBezTo>
                    <a:pt x="1424" y="25"/>
                    <a:pt x="1" y="2663"/>
                    <a:pt x="1" y="5374"/>
                  </a:cubicBezTo>
                  <a:cubicBezTo>
                    <a:pt x="1" y="7902"/>
                    <a:pt x="2148" y="10245"/>
                    <a:pt x="5117" y="10245"/>
                  </a:cubicBezTo>
                  <a:lnTo>
                    <a:pt x="9607" y="10245"/>
                  </a:lnTo>
                  <a:cubicBezTo>
                    <a:pt x="9975" y="11006"/>
                    <a:pt x="11779" y="12588"/>
                    <a:pt x="14281" y="12588"/>
                  </a:cubicBezTo>
                  <a:lnTo>
                    <a:pt x="14294" y="11582"/>
                  </a:lnTo>
                  <a:cubicBezTo>
                    <a:pt x="14294" y="11582"/>
                    <a:pt x="13238" y="10920"/>
                    <a:pt x="13177" y="8969"/>
                  </a:cubicBezTo>
                  <a:cubicBezTo>
                    <a:pt x="15054" y="8392"/>
                    <a:pt x="16416" y="6650"/>
                    <a:pt x="16416" y="4589"/>
                  </a:cubicBezTo>
                  <a:cubicBezTo>
                    <a:pt x="16416" y="2062"/>
                    <a:pt x="14367" y="1"/>
                    <a:pt x="118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0"/>
            <p:cNvSpPr/>
            <p:nvPr/>
          </p:nvSpPr>
          <p:spPr>
            <a:xfrm>
              <a:off x="1167993" y="2552166"/>
              <a:ext cx="186030" cy="95403"/>
            </a:xfrm>
            <a:custGeom>
              <a:avLst/>
              <a:gdLst/>
              <a:ahLst/>
              <a:cxnLst/>
              <a:rect l="l" t="t" r="r" b="b"/>
              <a:pathLst>
                <a:path w="6037" h="3096" extrusionOk="0">
                  <a:moveTo>
                    <a:pt x="5104" y="1286"/>
                  </a:moveTo>
                  <a:cubicBezTo>
                    <a:pt x="5337" y="1298"/>
                    <a:pt x="5447" y="1543"/>
                    <a:pt x="5435" y="1752"/>
                  </a:cubicBezTo>
                  <a:cubicBezTo>
                    <a:pt x="5433" y="1794"/>
                    <a:pt x="5427" y="1836"/>
                    <a:pt x="5418" y="1877"/>
                  </a:cubicBezTo>
                  <a:lnTo>
                    <a:pt x="5418" y="1877"/>
                  </a:lnTo>
                  <a:cubicBezTo>
                    <a:pt x="5336" y="1935"/>
                    <a:pt x="5242" y="1975"/>
                    <a:pt x="5141" y="1985"/>
                  </a:cubicBezTo>
                  <a:cubicBezTo>
                    <a:pt x="5134" y="1985"/>
                    <a:pt x="5126" y="1986"/>
                    <a:pt x="5120" y="1986"/>
                  </a:cubicBezTo>
                  <a:cubicBezTo>
                    <a:pt x="4920" y="1986"/>
                    <a:pt x="4748" y="1819"/>
                    <a:pt x="4736" y="1617"/>
                  </a:cubicBezTo>
                  <a:cubicBezTo>
                    <a:pt x="4736" y="1421"/>
                    <a:pt x="4920" y="1286"/>
                    <a:pt x="5104" y="1286"/>
                  </a:cubicBezTo>
                  <a:close/>
                  <a:moveTo>
                    <a:pt x="3657" y="316"/>
                  </a:moveTo>
                  <a:cubicBezTo>
                    <a:pt x="3673" y="316"/>
                    <a:pt x="3681" y="331"/>
                    <a:pt x="3681" y="366"/>
                  </a:cubicBezTo>
                  <a:cubicBezTo>
                    <a:pt x="3705" y="525"/>
                    <a:pt x="3632" y="721"/>
                    <a:pt x="3582" y="881"/>
                  </a:cubicBezTo>
                  <a:cubicBezTo>
                    <a:pt x="3484" y="1212"/>
                    <a:pt x="3349" y="1519"/>
                    <a:pt x="3165" y="1813"/>
                  </a:cubicBezTo>
                  <a:cubicBezTo>
                    <a:pt x="3095" y="1932"/>
                    <a:pt x="3017" y="2047"/>
                    <a:pt x="2932" y="2154"/>
                  </a:cubicBezTo>
                  <a:lnTo>
                    <a:pt x="2932" y="2154"/>
                  </a:lnTo>
                  <a:cubicBezTo>
                    <a:pt x="2948" y="1919"/>
                    <a:pt x="3024" y="1680"/>
                    <a:pt x="3092" y="1458"/>
                  </a:cubicBezTo>
                  <a:cubicBezTo>
                    <a:pt x="3178" y="1175"/>
                    <a:pt x="3263" y="869"/>
                    <a:pt x="3398" y="599"/>
                  </a:cubicBezTo>
                  <a:cubicBezTo>
                    <a:pt x="3435" y="537"/>
                    <a:pt x="3472" y="476"/>
                    <a:pt x="3521" y="427"/>
                  </a:cubicBezTo>
                  <a:cubicBezTo>
                    <a:pt x="3546" y="402"/>
                    <a:pt x="3570" y="353"/>
                    <a:pt x="3607" y="341"/>
                  </a:cubicBezTo>
                  <a:cubicBezTo>
                    <a:pt x="3628" y="325"/>
                    <a:pt x="3645" y="316"/>
                    <a:pt x="3657" y="316"/>
                  </a:cubicBezTo>
                  <a:close/>
                  <a:moveTo>
                    <a:pt x="1021" y="1428"/>
                  </a:moveTo>
                  <a:cubicBezTo>
                    <a:pt x="1091" y="1428"/>
                    <a:pt x="1150" y="1480"/>
                    <a:pt x="1166" y="1580"/>
                  </a:cubicBezTo>
                  <a:cubicBezTo>
                    <a:pt x="1178" y="1727"/>
                    <a:pt x="1055" y="1875"/>
                    <a:pt x="945" y="1973"/>
                  </a:cubicBezTo>
                  <a:cubicBezTo>
                    <a:pt x="845" y="2061"/>
                    <a:pt x="726" y="2120"/>
                    <a:pt x="604" y="2167"/>
                  </a:cubicBezTo>
                  <a:lnTo>
                    <a:pt x="604" y="2167"/>
                  </a:lnTo>
                  <a:cubicBezTo>
                    <a:pt x="617" y="2073"/>
                    <a:pt x="640" y="1983"/>
                    <a:pt x="662" y="1911"/>
                  </a:cubicBezTo>
                  <a:cubicBezTo>
                    <a:pt x="712" y="1764"/>
                    <a:pt x="773" y="1592"/>
                    <a:pt x="896" y="1482"/>
                  </a:cubicBezTo>
                  <a:cubicBezTo>
                    <a:pt x="936" y="1446"/>
                    <a:pt x="981" y="1428"/>
                    <a:pt x="1021" y="1428"/>
                  </a:cubicBezTo>
                  <a:close/>
                  <a:moveTo>
                    <a:pt x="2560" y="183"/>
                  </a:moveTo>
                  <a:cubicBezTo>
                    <a:pt x="2562" y="184"/>
                    <a:pt x="2563" y="185"/>
                    <a:pt x="2565" y="185"/>
                  </a:cubicBezTo>
                  <a:lnTo>
                    <a:pt x="2565" y="185"/>
                  </a:lnTo>
                  <a:cubicBezTo>
                    <a:pt x="2565" y="185"/>
                    <a:pt x="2565" y="185"/>
                    <a:pt x="2565" y="185"/>
                  </a:cubicBezTo>
                  <a:cubicBezTo>
                    <a:pt x="2567" y="185"/>
                    <a:pt x="2570" y="187"/>
                    <a:pt x="2576" y="194"/>
                  </a:cubicBezTo>
                  <a:cubicBezTo>
                    <a:pt x="2574" y="191"/>
                    <a:pt x="2573" y="190"/>
                    <a:pt x="2572" y="190"/>
                  </a:cubicBezTo>
                  <a:lnTo>
                    <a:pt x="2572" y="190"/>
                  </a:lnTo>
                  <a:cubicBezTo>
                    <a:pt x="2569" y="190"/>
                    <a:pt x="2579" y="208"/>
                    <a:pt x="2589" y="218"/>
                  </a:cubicBezTo>
                  <a:cubicBezTo>
                    <a:pt x="2576" y="218"/>
                    <a:pt x="2589" y="255"/>
                    <a:pt x="2601" y="267"/>
                  </a:cubicBezTo>
                  <a:cubicBezTo>
                    <a:pt x="2601" y="304"/>
                    <a:pt x="2601" y="366"/>
                    <a:pt x="2601" y="415"/>
                  </a:cubicBezTo>
                  <a:cubicBezTo>
                    <a:pt x="2589" y="599"/>
                    <a:pt x="2540" y="770"/>
                    <a:pt x="2491" y="942"/>
                  </a:cubicBezTo>
                  <a:cubicBezTo>
                    <a:pt x="2353" y="1373"/>
                    <a:pt x="2182" y="1824"/>
                    <a:pt x="1904" y="2188"/>
                  </a:cubicBezTo>
                  <a:lnTo>
                    <a:pt x="1904" y="2188"/>
                  </a:lnTo>
                  <a:cubicBezTo>
                    <a:pt x="1919" y="1925"/>
                    <a:pt x="1997" y="1656"/>
                    <a:pt x="2061" y="1408"/>
                  </a:cubicBezTo>
                  <a:cubicBezTo>
                    <a:pt x="2147" y="1053"/>
                    <a:pt x="2257" y="697"/>
                    <a:pt x="2405" y="366"/>
                  </a:cubicBezTo>
                  <a:cubicBezTo>
                    <a:pt x="2429" y="317"/>
                    <a:pt x="2454" y="267"/>
                    <a:pt x="2491" y="218"/>
                  </a:cubicBezTo>
                  <a:cubicBezTo>
                    <a:pt x="2513" y="207"/>
                    <a:pt x="2525" y="196"/>
                    <a:pt x="2555" y="185"/>
                  </a:cubicBezTo>
                  <a:lnTo>
                    <a:pt x="2555" y="185"/>
                  </a:lnTo>
                  <a:cubicBezTo>
                    <a:pt x="2560" y="189"/>
                    <a:pt x="2562" y="190"/>
                    <a:pt x="2563" y="190"/>
                  </a:cubicBezTo>
                  <a:cubicBezTo>
                    <a:pt x="2564" y="190"/>
                    <a:pt x="2564" y="188"/>
                    <a:pt x="2564" y="187"/>
                  </a:cubicBezTo>
                  <a:lnTo>
                    <a:pt x="2564" y="187"/>
                  </a:lnTo>
                  <a:cubicBezTo>
                    <a:pt x="2565" y="187"/>
                    <a:pt x="2565" y="187"/>
                    <a:pt x="2565" y="187"/>
                  </a:cubicBezTo>
                  <a:cubicBezTo>
                    <a:pt x="2567" y="187"/>
                    <a:pt x="2566" y="186"/>
                    <a:pt x="2565" y="185"/>
                  </a:cubicBezTo>
                  <a:lnTo>
                    <a:pt x="2565" y="185"/>
                  </a:lnTo>
                  <a:cubicBezTo>
                    <a:pt x="2564" y="186"/>
                    <a:pt x="2564" y="186"/>
                    <a:pt x="2564" y="187"/>
                  </a:cubicBezTo>
                  <a:lnTo>
                    <a:pt x="2564" y="187"/>
                  </a:lnTo>
                  <a:cubicBezTo>
                    <a:pt x="2563" y="186"/>
                    <a:pt x="2560" y="186"/>
                    <a:pt x="2557" y="184"/>
                  </a:cubicBezTo>
                  <a:lnTo>
                    <a:pt x="2557" y="184"/>
                  </a:lnTo>
                  <a:cubicBezTo>
                    <a:pt x="2558" y="184"/>
                    <a:pt x="2559" y="183"/>
                    <a:pt x="2560" y="183"/>
                  </a:cubicBezTo>
                  <a:close/>
                  <a:moveTo>
                    <a:pt x="4550" y="1597"/>
                  </a:moveTo>
                  <a:cubicBezTo>
                    <a:pt x="4548" y="1819"/>
                    <a:pt x="4684" y="2038"/>
                    <a:pt x="4883" y="2132"/>
                  </a:cubicBezTo>
                  <a:cubicBezTo>
                    <a:pt x="4954" y="2161"/>
                    <a:pt x="5027" y="2174"/>
                    <a:pt x="5099" y="2174"/>
                  </a:cubicBezTo>
                  <a:cubicBezTo>
                    <a:pt x="5176" y="2174"/>
                    <a:pt x="5252" y="2159"/>
                    <a:pt x="5325" y="2133"/>
                  </a:cubicBezTo>
                  <a:lnTo>
                    <a:pt x="5325" y="2133"/>
                  </a:lnTo>
                  <a:cubicBezTo>
                    <a:pt x="5266" y="2253"/>
                    <a:pt x="5189" y="2366"/>
                    <a:pt x="5116" y="2464"/>
                  </a:cubicBezTo>
                  <a:cubicBezTo>
                    <a:pt x="4981" y="2648"/>
                    <a:pt x="4809" y="2819"/>
                    <a:pt x="4588" y="2881"/>
                  </a:cubicBezTo>
                  <a:cubicBezTo>
                    <a:pt x="4540" y="2894"/>
                    <a:pt x="4490" y="2901"/>
                    <a:pt x="4441" y="2901"/>
                  </a:cubicBezTo>
                  <a:cubicBezTo>
                    <a:pt x="4266" y="2901"/>
                    <a:pt x="4102" y="2812"/>
                    <a:pt x="4073" y="2611"/>
                  </a:cubicBezTo>
                  <a:cubicBezTo>
                    <a:pt x="4029" y="2231"/>
                    <a:pt x="4258" y="1864"/>
                    <a:pt x="4550" y="1597"/>
                  </a:cubicBezTo>
                  <a:close/>
                  <a:moveTo>
                    <a:pt x="2548" y="1"/>
                  </a:moveTo>
                  <a:cubicBezTo>
                    <a:pt x="2323" y="1"/>
                    <a:pt x="2214" y="344"/>
                    <a:pt x="2147" y="513"/>
                  </a:cubicBezTo>
                  <a:cubicBezTo>
                    <a:pt x="1988" y="918"/>
                    <a:pt x="1865" y="1347"/>
                    <a:pt x="1779" y="1776"/>
                  </a:cubicBezTo>
                  <a:cubicBezTo>
                    <a:pt x="1746" y="1941"/>
                    <a:pt x="1695" y="2188"/>
                    <a:pt x="1713" y="2407"/>
                  </a:cubicBezTo>
                  <a:lnTo>
                    <a:pt x="1713" y="2407"/>
                  </a:lnTo>
                  <a:cubicBezTo>
                    <a:pt x="1671" y="2448"/>
                    <a:pt x="1628" y="2488"/>
                    <a:pt x="1583" y="2525"/>
                  </a:cubicBezTo>
                  <a:cubicBezTo>
                    <a:pt x="1429" y="2642"/>
                    <a:pt x="1204" y="2786"/>
                    <a:pt x="992" y="2786"/>
                  </a:cubicBezTo>
                  <a:cubicBezTo>
                    <a:pt x="916" y="2786"/>
                    <a:pt x="841" y="2767"/>
                    <a:pt x="773" y="2721"/>
                  </a:cubicBezTo>
                  <a:cubicBezTo>
                    <a:pt x="653" y="2647"/>
                    <a:pt x="605" y="2516"/>
                    <a:pt x="595" y="2374"/>
                  </a:cubicBezTo>
                  <a:lnTo>
                    <a:pt x="595" y="2374"/>
                  </a:lnTo>
                  <a:cubicBezTo>
                    <a:pt x="789" y="2319"/>
                    <a:pt x="971" y="2217"/>
                    <a:pt x="1116" y="2071"/>
                  </a:cubicBezTo>
                  <a:cubicBezTo>
                    <a:pt x="1251" y="1948"/>
                    <a:pt x="1362" y="1789"/>
                    <a:pt x="1362" y="1605"/>
                  </a:cubicBezTo>
                  <a:cubicBezTo>
                    <a:pt x="1362" y="1458"/>
                    <a:pt x="1264" y="1298"/>
                    <a:pt x="1116" y="1249"/>
                  </a:cubicBezTo>
                  <a:cubicBezTo>
                    <a:pt x="1082" y="1239"/>
                    <a:pt x="1049" y="1234"/>
                    <a:pt x="1017" y="1234"/>
                  </a:cubicBezTo>
                  <a:cubicBezTo>
                    <a:pt x="699" y="1234"/>
                    <a:pt x="521" y="1704"/>
                    <a:pt x="454" y="1961"/>
                  </a:cubicBezTo>
                  <a:cubicBezTo>
                    <a:pt x="435" y="2041"/>
                    <a:pt x="420" y="2129"/>
                    <a:pt x="413" y="2219"/>
                  </a:cubicBezTo>
                  <a:lnTo>
                    <a:pt x="413" y="2219"/>
                  </a:lnTo>
                  <a:cubicBezTo>
                    <a:pt x="368" y="2227"/>
                    <a:pt x="322" y="2230"/>
                    <a:pt x="275" y="2230"/>
                  </a:cubicBezTo>
                  <a:cubicBezTo>
                    <a:pt x="226" y="2230"/>
                    <a:pt x="176" y="2226"/>
                    <a:pt x="123" y="2218"/>
                  </a:cubicBezTo>
                  <a:cubicBezTo>
                    <a:pt x="119" y="2218"/>
                    <a:pt x="115" y="2218"/>
                    <a:pt x="112" y="2218"/>
                  </a:cubicBezTo>
                  <a:cubicBezTo>
                    <a:pt x="0" y="2218"/>
                    <a:pt x="4" y="2403"/>
                    <a:pt x="123" y="2414"/>
                  </a:cubicBezTo>
                  <a:lnTo>
                    <a:pt x="135" y="2414"/>
                  </a:lnTo>
                  <a:cubicBezTo>
                    <a:pt x="176" y="2419"/>
                    <a:pt x="218" y="2421"/>
                    <a:pt x="260" y="2421"/>
                  </a:cubicBezTo>
                  <a:cubicBezTo>
                    <a:pt x="311" y="2421"/>
                    <a:pt x="363" y="2418"/>
                    <a:pt x="415" y="2411"/>
                  </a:cubicBezTo>
                  <a:lnTo>
                    <a:pt x="415" y="2411"/>
                  </a:lnTo>
                  <a:cubicBezTo>
                    <a:pt x="432" y="2603"/>
                    <a:pt x="504" y="2784"/>
                    <a:pt x="675" y="2893"/>
                  </a:cubicBezTo>
                  <a:cubicBezTo>
                    <a:pt x="771" y="2952"/>
                    <a:pt x="874" y="2977"/>
                    <a:pt x="979" y="2977"/>
                  </a:cubicBezTo>
                  <a:cubicBezTo>
                    <a:pt x="1224" y="2977"/>
                    <a:pt x="1476" y="2843"/>
                    <a:pt x="1656" y="2697"/>
                  </a:cubicBezTo>
                  <a:cubicBezTo>
                    <a:pt x="1691" y="2670"/>
                    <a:pt x="1724" y="2644"/>
                    <a:pt x="1757" y="2616"/>
                  </a:cubicBezTo>
                  <a:lnTo>
                    <a:pt x="1757" y="2616"/>
                  </a:lnTo>
                  <a:cubicBezTo>
                    <a:pt x="1795" y="2714"/>
                    <a:pt x="1860" y="2796"/>
                    <a:pt x="1963" y="2844"/>
                  </a:cubicBezTo>
                  <a:cubicBezTo>
                    <a:pt x="2030" y="2877"/>
                    <a:pt x="2099" y="2892"/>
                    <a:pt x="2169" y="2892"/>
                  </a:cubicBezTo>
                  <a:cubicBezTo>
                    <a:pt x="2392" y="2892"/>
                    <a:pt x="2619" y="2742"/>
                    <a:pt x="2789" y="2590"/>
                  </a:cubicBezTo>
                  <a:lnTo>
                    <a:pt x="2789" y="2590"/>
                  </a:lnTo>
                  <a:cubicBezTo>
                    <a:pt x="2799" y="2614"/>
                    <a:pt x="2809" y="2637"/>
                    <a:pt x="2822" y="2660"/>
                  </a:cubicBezTo>
                  <a:cubicBezTo>
                    <a:pt x="2902" y="2798"/>
                    <a:pt x="3058" y="2882"/>
                    <a:pt x="3219" y="2882"/>
                  </a:cubicBezTo>
                  <a:cubicBezTo>
                    <a:pt x="3229" y="2882"/>
                    <a:pt x="3240" y="2881"/>
                    <a:pt x="3251" y="2881"/>
                  </a:cubicBezTo>
                  <a:cubicBezTo>
                    <a:pt x="3435" y="2868"/>
                    <a:pt x="3595" y="2733"/>
                    <a:pt x="3730" y="2623"/>
                  </a:cubicBezTo>
                  <a:cubicBezTo>
                    <a:pt x="3781" y="2576"/>
                    <a:pt x="3831" y="2526"/>
                    <a:pt x="3878" y="2474"/>
                  </a:cubicBezTo>
                  <a:lnTo>
                    <a:pt x="3878" y="2474"/>
                  </a:lnTo>
                  <a:cubicBezTo>
                    <a:pt x="3875" y="2539"/>
                    <a:pt x="3879" y="2605"/>
                    <a:pt x="3889" y="2672"/>
                  </a:cubicBezTo>
                  <a:cubicBezTo>
                    <a:pt x="3944" y="2957"/>
                    <a:pt x="4185" y="3095"/>
                    <a:pt x="4454" y="3095"/>
                  </a:cubicBezTo>
                  <a:cubicBezTo>
                    <a:pt x="4486" y="3095"/>
                    <a:pt x="4519" y="3093"/>
                    <a:pt x="4552" y="3089"/>
                  </a:cubicBezTo>
                  <a:cubicBezTo>
                    <a:pt x="4834" y="3040"/>
                    <a:pt x="5079" y="2832"/>
                    <a:pt x="5251" y="2611"/>
                  </a:cubicBezTo>
                  <a:cubicBezTo>
                    <a:pt x="5390" y="2428"/>
                    <a:pt x="5523" y="2208"/>
                    <a:pt x="5589" y="1978"/>
                  </a:cubicBezTo>
                  <a:lnTo>
                    <a:pt x="5589" y="1978"/>
                  </a:lnTo>
                  <a:cubicBezTo>
                    <a:pt x="5656" y="1922"/>
                    <a:pt x="5716" y="1857"/>
                    <a:pt x="5766" y="1789"/>
                  </a:cubicBezTo>
                  <a:cubicBezTo>
                    <a:pt x="5975" y="1519"/>
                    <a:pt x="6036" y="1151"/>
                    <a:pt x="5950" y="807"/>
                  </a:cubicBezTo>
                  <a:cubicBezTo>
                    <a:pt x="5936" y="765"/>
                    <a:pt x="5900" y="746"/>
                    <a:pt x="5863" y="746"/>
                  </a:cubicBezTo>
                  <a:cubicBezTo>
                    <a:pt x="5804" y="746"/>
                    <a:pt x="5744" y="793"/>
                    <a:pt x="5766" y="869"/>
                  </a:cubicBezTo>
                  <a:cubicBezTo>
                    <a:pt x="5828" y="1089"/>
                    <a:pt x="5803" y="1335"/>
                    <a:pt x="5693" y="1556"/>
                  </a:cubicBezTo>
                  <a:cubicBezTo>
                    <a:pt x="5674" y="1591"/>
                    <a:pt x="5653" y="1626"/>
                    <a:pt x="5629" y="1660"/>
                  </a:cubicBezTo>
                  <a:lnTo>
                    <a:pt x="5629" y="1660"/>
                  </a:lnTo>
                  <a:cubicBezTo>
                    <a:pt x="5606" y="1388"/>
                    <a:pt x="5437" y="1125"/>
                    <a:pt x="5153" y="1102"/>
                  </a:cubicBezTo>
                  <a:cubicBezTo>
                    <a:pt x="5134" y="1100"/>
                    <a:pt x="5116" y="1099"/>
                    <a:pt x="5097" y="1099"/>
                  </a:cubicBezTo>
                  <a:cubicBezTo>
                    <a:pt x="4990" y="1099"/>
                    <a:pt x="4884" y="1128"/>
                    <a:pt x="4795" y="1182"/>
                  </a:cubicBezTo>
                  <a:lnTo>
                    <a:pt x="4795" y="1182"/>
                  </a:lnTo>
                  <a:cubicBezTo>
                    <a:pt x="4531" y="1318"/>
                    <a:pt x="4303" y="1535"/>
                    <a:pt x="4135" y="1764"/>
                  </a:cubicBezTo>
                  <a:cubicBezTo>
                    <a:pt x="4036" y="1899"/>
                    <a:pt x="3963" y="2034"/>
                    <a:pt x="3877" y="2157"/>
                  </a:cubicBezTo>
                  <a:cubicBezTo>
                    <a:pt x="3779" y="2304"/>
                    <a:pt x="3668" y="2427"/>
                    <a:pt x="3533" y="2537"/>
                  </a:cubicBezTo>
                  <a:cubicBezTo>
                    <a:pt x="3447" y="2614"/>
                    <a:pt x="3330" y="2691"/>
                    <a:pt x="3213" y="2691"/>
                  </a:cubicBezTo>
                  <a:cubicBezTo>
                    <a:pt x="3180" y="2691"/>
                    <a:pt x="3148" y="2685"/>
                    <a:pt x="3116" y="2672"/>
                  </a:cubicBezTo>
                  <a:cubicBezTo>
                    <a:pt x="3017" y="2627"/>
                    <a:pt x="2964" y="2535"/>
                    <a:pt x="2943" y="2440"/>
                  </a:cubicBezTo>
                  <a:lnTo>
                    <a:pt x="2943" y="2440"/>
                  </a:lnTo>
                  <a:cubicBezTo>
                    <a:pt x="3191" y="2181"/>
                    <a:pt x="3388" y="1857"/>
                    <a:pt x="3533" y="1543"/>
                  </a:cubicBezTo>
                  <a:cubicBezTo>
                    <a:pt x="3632" y="1359"/>
                    <a:pt x="3705" y="1163"/>
                    <a:pt x="3766" y="967"/>
                  </a:cubicBezTo>
                  <a:cubicBezTo>
                    <a:pt x="3816" y="770"/>
                    <a:pt x="3889" y="550"/>
                    <a:pt x="3877" y="341"/>
                  </a:cubicBezTo>
                  <a:cubicBezTo>
                    <a:pt x="3859" y="213"/>
                    <a:pt x="3765" y="125"/>
                    <a:pt x="3657" y="125"/>
                  </a:cubicBezTo>
                  <a:cubicBezTo>
                    <a:pt x="3621" y="125"/>
                    <a:pt x="3583" y="135"/>
                    <a:pt x="3546" y="157"/>
                  </a:cubicBezTo>
                  <a:cubicBezTo>
                    <a:pt x="3386" y="243"/>
                    <a:pt x="3276" y="427"/>
                    <a:pt x="3202" y="574"/>
                  </a:cubicBezTo>
                  <a:cubicBezTo>
                    <a:pt x="3128" y="734"/>
                    <a:pt x="3067" y="905"/>
                    <a:pt x="3018" y="1077"/>
                  </a:cubicBezTo>
                  <a:cubicBezTo>
                    <a:pt x="2957" y="1273"/>
                    <a:pt x="2883" y="1458"/>
                    <a:pt x="2834" y="1654"/>
                  </a:cubicBezTo>
                  <a:cubicBezTo>
                    <a:pt x="2783" y="1868"/>
                    <a:pt x="2719" y="2129"/>
                    <a:pt x="2740" y="2368"/>
                  </a:cubicBezTo>
                  <a:lnTo>
                    <a:pt x="2740" y="2368"/>
                  </a:lnTo>
                  <a:cubicBezTo>
                    <a:pt x="2684" y="2423"/>
                    <a:pt x="2626" y="2476"/>
                    <a:pt x="2564" y="2525"/>
                  </a:cubicBezTo>
                  <a:cubicBezTo>
                    <a:pt x="2452" y="2604"/>
                    <a:pt x="2289" y="2687"/>
                    <a:pt x="2154" y="2687"/>
                  </a:cubicBezTo>
                  <a:cubicBezTo>
                    <a:pt x="2042" y="2687"/>
                    <a:pt x="1948" y="2630"/>
                    <a:pt x="1916" y="2466"/>
                  </a:cubicBezTo>
                  <a:lnTo>
                    <a:pt x="1916" y="2466"/>
                  </a:lnTo>
                  <a:cubicBezTo>
                    <a:pt x="2098" y="2278"/>
                    <a:pt x="2245" y="2061"/>
                    <a:pt x="2356" y="1813"/>
                  </a:cubicBezTo>
                  <a:cubicBezTo>
                    <a:pt x="2503" y="1494"/>
                    <a:pt x="2638" y="1175"/>
                    <a:pt x="2724" y="832"/>
                  </a:cubicBezTo>
                  <a:cubicBezTo>
                    <a:pt x="2773" y="648"/>
                    <a:pt x="2822" y="439"/>
                    <a:pt x="2797" y="255"/>
                  </a:cubicBezTo>
                  <a:cubicBezTo>
                    <a:pt x="2773" y="145"/>
                    <a:pt x="2724" y="34"/>
                    <a:pt x="2613" y="10"/>
                  </a:cubicBezTo>
                  <a:cubicBezTo>
                    <a:pt x="2591" y="4"/>
                    <a:pt x="2569" y="1"/>
                    <a:pt x="2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0"/>
            <p:cNvSpPr/>
            <p:nvPr/>
          </p:nvSpPr>
          <p:spPr>
            <a:xfrm>
              <a:off x="1102943" y="2536266"/>
              <a:ext cx="90781" cy="112444"/>
            </a:xfrm>
            <a:custGeom>
              <a:avLst/>
              <a:gdLst/>
              <a:ahLst/>
              <a:cxnLst/>
              <a:rect l="l" t="t" r="r" b="b"/>
              <a:pathLst>
                <a:path w="2946" h="3649" extrusionOk="0">
                  <a:moveTo>
                    <a:pt x="1532" y="191"/>
                  </a:moveTo>
                  <a:cubicBezTo>
                    <a:pt x="1560" y="191"/>
                    <a:pt x="1587" y="209"/>
                    <a:pt x="1608" y="256"/>
                  </a:cubicBezTo>
                  <a:cubicBezTo>
                    <a:pt x="1669" y="379"/>
                    <a:pt x="1596" y="587"/>
                    <a:pt x="1534" y="710"/>
                  </a:cubicBezTo>
                  <a:cubicBezTo>
                    <a:pt x="1453" y="918"/>
                    <a:pt x="1311" y="1087"/>
                    <a:pt x="1133" y="1215"/>
                  </a:cubicBezTo>
                  <a:lnTo>
                    <a:pt x="1133" y="1215"/>
                  </a:lnTo>
                  <a:cubicBezTo>
                    <a:pt x="1196" y="972"/>
                    <a:pt x="1267" y="731"/>
                    <a:pt x="1350" y="489"/>
                  </a:cubicBezTo>
                  <a:cubicBezTo>
                    <a:pt x="1375" y="415"/>
                    <a:pt x="1387" y="342"/>
                    <a:pt x="1424" y="268"/>
                  </a:cubicBezTo>
                  <a:cubicBezTo>
                    <a:pt x="1452" y="226"/>
                    <a:pt x="1493" y="191"/>
                    <a:pt x="1532" y="191"/>
                  </a:cubicBezTo>
                  <a:close/>
                  <a:moveTo>
                    <a:pt x="2669" y="412"/>
                  </a:moveTo>
                  <a:cubicBezTo>
                    <a:pt x="2669" y="412"/>
                    <a:pt x="2669" y="415"/>
                    <a:pt x="2675" y="415"/>
                  </a:cubicBezTo>
                  <a:lnTo>
                    <a:pt x="2688" y="415"/>
                  </a:lnTo>
                  <a:cubicBezTo>
                    <a:pt x="2688" y="415"/>
                    <a:pt x="2700" y="415"/>
                    <a:pt x="2700" y="440"/>
                  </a:cubicBezTo>
                  <a:cubicBezTo>
                    <a:pt x="2773" y="587"/>
                    <a:pt x="2712" y="820"/>
                    <a:pt x="2675" y="967"/>
                  </a:cubicBezTo>
                  <a:cubicBezTo>
                    <a:pt x="2614" y="1225"/>
                    <a:pt x="2528" y="1520"/>
                    <a:pt x="2344" y="1716"/>
                  </a:cubicBezTo>
                  <a:cubicBezTo>
                    <a:pt x="2321" y="1741"/>
                    <a:pt x="2296" y="1764"/>
                    <a:pt x="2271" y="1783"/>
                  </a:cubicBezTo>
                  <a:lnTo>
                    <a:pt x="2271" y="1783"/>
                  </a:lnTo>
                  <a:cubicBezTo>
                    <a:pt x="2279" y="1744"/>
                    <a:pt x="2287" y="1705"/>
                    <a:pt x="2295" y="1667"/>
                  </a:cubicBezTo>
                  <a:cubicBezTo>
                    <a:pt x="2344" y="1421"/>
                    <a:pt x="2393" y="1164"/>
                    <a:pt x="2467" y="918"/>
                  </a:cubicBezTo>
                  <a:cubicBezTo>
                    <a:pt x="2504" y="771"/>
                    <a:pt x="2553" y="599"/>
                    <a:pt x="2626" y="464"/>
                  </a:cubicBezTo>
                  <a:cubicBezTo>
                    <a:pt x="2651" y="440"/>
                    <a:pt x="2651" y="440"/>
                    <a:pt x="2663" y="428"/>
                  </a:cubicBezTo>
                  <a:cubicBezTo>
                    <a:pt x="2669" y="415"/>
                    <a:pt x="2669" y="412"/>
                    <a:pt x="2669" y="412"/>
                  </a:cubicBezTo>
                  <a:close/>
                  <a:moveTo>
                    <a:pt x="722" y="2182"/>
                  </a:moveTo>
                  <a:cubicBezTo>
                    <a:pt x="661" y="2498"/>
                    <a:pt x="606" y="2818"/>
                    <a:pt x="553" y="3139"/>
                  </a:cubicBezTo>
                  <a:cubicBezTo>
                    <a:pt x="542" y="3206"/>
                    <a:pt x="500" y="3427"/>
                    <a:pt x="389" y="3427"/>
                  </a:cubicBezTo>
                  <a:cubicBezTo>
                    <a:pt x="379" y="3427"/>
                    <a:pt x="368" y="3425"/>
                    <a:pt x="357" y="3421"/>
                  </a:cubicBezTo>
                  <a:cubicBezTo>
                    <a:pt x="307" y="3409"/>
                    <a:pt x="295" y="3372"/>
                    <a:pt x="283" y="3311"/>
                  </a:cubicBezTo>
                  <a:cubicBezTo>
                    <a:pt x="258" y="3249"/>
                    <a:pt x="271" y="3176"/>
                    <a:pt x="271" y="3102"/>
                  </a:cubicBezTo>
                  <a:cubicBezTo>
                    <a:pt x="304" y="2778"/>
                    <a:pt x="470" y="2403"/>
                    <a:pt x="722" y="2182"/>
                  </a:cubicBezTo>
                  <a:close/>
                  <a:moveTo>
                    <a:pt x="1521" y="0"/>
                  </a:moveTo>
                  <a:cubicBezTo>
                    <a:pt x="1476" y="0"/>
                    <a:pt x="1430" y="11"/>
                    <a:pt x="1387" y="35"/>
                  </a:cubicBezTo>
                  <a:cubicBezTo>
                    <a:pt x="1264" y="109"/>
                    <a:pt x="1215" y="280"/>
                    <a:pt x="1166" y="415"/>
                  </a:cubicBezTo>
                  <a:cubicBezTo>
                    <a:pt x="1105" y="587"/>
                    <a:pt x="1056" y="759"/>
                    <a:pt x="1007" y="931"/>
                  </a:cubicBezTo>
                  <a:cubicBezTo>
                    <a:pt x="969" y="1070"/>
                    <a:pt x="933" y="1210"/>
                    <a:pt x="900" y="1350"/>
                  </a:cubicBezTo>
                  <a:lnTo>
                    <a:pt x="900" y="1350"/>
                  </a:lnTo>
                  <a:cubicBezTo>
                    <a:pt x="795" y="1396"/>
                    <a:pt x="668" y="1444"/>
                    <a:pt x="552" y="1444"/>
                  </a:cubicBezTo>
                  <a:cubicBezTo>
                    <a:pt x="523" y="1444"/>
                    <a:pt x="494" y="1441"/>
                    <a:pt x="467" y="1434"/>
                  </a:cubicBezTo>
                  <a:cubicBezTo>
                    <a:pt x="459" y="1432"/>
                    <a:pt x="452" y="1431"/>
                    <a:pt x="445" y="1431"/>
                  </a:cubicBezTo>
                  <a:cubicBezTo>
                    <a:pt x="339" y="1431"/>
                    <a:pt x="302" y="1595"/>
                    <a:pt x="406" y="1618"/>
                  </a:cubicBezTo>
                  <a:lnTo>
                    <a:pt x="406" y="1630"/>
                  </a:lnTo>
                  <a:cubicBezTo>
                    <a:pt x="447" y="1639"/>
                    <a:pt x="490" y="1643"/>
                    <a:pt x="534" y="1643"/>
                  </a:cubicBezTo>
                  <a:cubicBezTo>
                    <a:pt x="636" y="1643"/>
                    <a:pt x="743" y="1620"/>
                    <a:pt x="846" y="1585"/>
                  </a:cubicBezTo>
                  <a:lnTo>
                    <a:pt x="846" y="1585"/>
                  </a:lnTo>
                  <a:cubicBezTo>
                    <a:pt x="822" y="1690"/>
                    <a:pt x="799" y="1795"/>
                    <a:pt x="778" y="1900"/>
                  </a:cubicBezTo>
                  <a:lnTo>
                    <a:pt x="778" y="1900"/>
                  </a:lnTo>
                  <a:cubicBezTo>
                    <a:pt x="764" y="1908"/>
                    <a:pt x="750" y="1916"/>
                    <a:pt x="737" y="1924"/>
                  </a:cubicBezTo>
                  <a:cubicBezTo>
                    <a:pt x="430" y="2133"/>
                    <a:pt x="234" y="2501"/>
                    <a:pt x="136" y="2845"/>
                  </a:cubicBezTo>
                  <a:cubicBezTo>
                    <a:pt x="74" y="3090"/>
                    <a:pt x="1" y="3593"/>
                    <a:pt x="369" y="3618"/>
                  </a:cubicBezTo>
                  <a:cubicBezTo>
                    <a:pt x="375" y="3618"/>
                    <a:pt x="380" y="3618"/>
                    <a:pt x="386" y="3618"/>
                  </a:cubicBezTo>
                  <a:cubicBezTo>
                    <a:pt x="548" y="3618"/>
                    <a:pt x="653" y="3453"/>
                    <a:pt x="712" y="3323"/>
                  </a:cubicBezTo>
                  <a:cubicBezTo>
                    <a:pt x="737" y="3237"/>
                    <a:pt x="749" y="3139"/>
                    <a:pt x="761" y="3053"/>
                  </a:cubicBezTo>
                  <a:cubicBezTo>
                    <a:pt x="786" y="2881"/>
                    <a:pt x="823" y="2710"/>
                    <a:pt x="847" y="2538"/>
                  </a:cubicBezTo>
                  <a:cubicBezTo>
                    <a:pt x="880" y="2370"/>
                    <a:pt x="912" y="2204"/>
                    <a:pt x="946" y="2039"/>
                  </a:cubicBezTo>
                  <a:lnTo>
                    <a:pt x="946" y="2039"/>
                  </a:lnTo>
                  <a:cubicBezTo>
                    <a:pt x="998" y="2021"/>
                    <a:pt x="1052" y="2013"/>
                    <a:pt x="1109" y="2013"/>
                  </a:cubicBezTo>
                  <a:cubicBezTo>
                    <a:pt x="1168" y="2013"/>
                    <a:pt x="1232" y="2022"/>
                    <a:pt x="1301" y="2035"/>
                  </a:cubicBezTo>
                  <a:cubicBezTo>
                    <a:pt x="1480" y="2055"/>
                    <a:pt x="1659" y="2091"/>
                    <a:pt x="1831" y="2091"/>
                  </a:cubicBezTo>
                  <a:cubicBezTo>
                    <a:pt x="1871" y="2091"/>
                    <a:pt x="1912" y="2089"/>
                    <a:pt x="1951" y="2084"/>
                  </a:cubicBezTo>
                  <a:cubicBezTo>
                    <a:pt x="1972" y="2083"/>
                    <a:pt x="1991" y="2081"/>
                    <a:pt x="2011" y="2079"/>
                  </a:cubicBezTo>
                  <a:lnTo>
                    <a:pt x="2011" y="2079"/>
                  </a:lnTo>
                  <a:cubicBezTo>
                    <a:pt x="1953" y="2390"/>
                    <a:pt x="1901" y="2703"/>
                    <a:pt x="1853" y="3016"/>
                  </a:cubicBezTo>
                  <a:cubicBezTo>
                    <a:pt x="1817" y="3188"/>
                    <a:pt x="1792" y="3360"/>
                    <a:pt x="1767" y="3532"/>
                  </a:cubicBezTo>
                  <a:cubicBezTo>
                    <a:pt x="1752" y="3599"/>
                    <a:pt x="1815" y="3648"/>
                    <a:pt x="1872" y="3648"/>
                  </a:cubicBezTo>
                  <a:cubicBezTo>
                    <a:pt x="1908" y="3648"/>
                    <a:pt x="1942" y="3628"/>
                    <a:pt x="1951" y="3581"/>
                  </a:cubicBezTo>
                  <a:cubicBezTo>
                    <a:pt x="2031" y="3063"/>
                    <a:pt x="2119" y="2545"/>
                    <a:pt x="2221" y="2027"/>
                  </a:cubicBezTo>
                  <a:lnTo>
                    <a:pt x="2221" y="2027"/>
                  </a:lnTo>
                  <a:cubicBezTo>
                    <a:pt x="2319" y="1988"/>
                    <a:pt x="2406" y="1930"/>
                    <a:pt x="2479" y="1851"/>
                  </a:cubicBezTo>
                  <a:cubicBezTo>
                    <a:pt x="2675" y="1642"/>
                    <a:pt x="2773" y="1336"/>
                    <a:pt x="2847" y="1066"/>
                  </a:cubicBezTo>
                  <a:cubicBezTo>
                    <a:pt x="2896" y="869"/>
                    <a:pt x="2945" y="624"/>
                    <a:pt x="2896" y="428"/>
                  </a:cubicBezTo>
                  <a:cubicBezTo>
                    <a:pt x="2865" y="312"/>
                    <a:pt x="2788" y="224"/>
                    <a:pt x="2682" y="224"/>
                  </a:cubicBezTo>
                  <a:cubicBezTo>
                    <a:pt x="2664" y="224"/>
                    <a:pt x="2646" y="226"/>
                    <a:pt x="2626" y="231"/>
                  </a:cubicBezTo>
                  <a:cubicBezTo>
                    <a:pt x="2504" y="268"/>
                    <a:pt x="2442" y="391"/>
                    <a:pt x="2405" y="501"/>
                  </a:cubicBezTo>
                  <a:cubicBezTo>
                    <a:pt x="2320" y="698"/>
                    <a:pt x="2270" y="906"/>
                    <a:pt x="2221" y="1115"/>
                  </a:cubicBezTo>
                  <a:cubicBezTo>
                    <a:pt x="2157" y="1369"/>
                    <a:pt x="2100" y="1625"/>
                    <a:pt x="2049" y="1882"/>
                  </a:cubicBezTo>
                  <a:lnTo>
                    <a:pt x="2049" y="1882"/>
                  </a:lnTo>
                  <a:cubicBezTo>
                    <a:pt x="1989" y="1895"/>
                    <a:pt x="1927" y="1900"/>
                    <a:pt x="1866" y="1900"/>
                  </a:cubicBezTo>
                  <a:cubicBezTo>
                    <a:pt x="1626" y="1892"/>
                    <a:pt x="1377" y="1816"/>
                    <a:pt x="1140" y="1816"/>
                  </a:cubicBezTo>
                  <a:cubicBezTo>
                    <a:pt x="1089" y="1816"/>
                    <a:pt x="1039" y="1820"/>
                    <a:pt x="990" y="1828"/>
                  </a:cubicBezTo>
                  <a:lnTo>
                    <a:pt x="990" y="1828"/>
                  </a:lnTo>
                  <a:cubicBezTo>
                    <a:pt x="1014" y="1713"/>
                    <a:pt x="1040" y="1599"/>
                    <a:pt x="1066" y="1486"/>
                  </a:cubicBezTo>
                  <a:lnTo>
                    <a:pt x="1066" y="1486"/>
                  </a:lnTo>
                  <a:cubicBezTo>
                    <a:pt x="1144" y="1443"/>
                    <a:pt x="1216" y="1395"/>
                    <a:pt x="1277" y="1348"/>
                  </a:cubicBezTo>
                  <a:cubicBezTo>
                    <a:pt x="1522" y="1152"/>
                    <a:pt x="1706" y="882"/>
                    <a:pt x="1780" y="587"/>
                  </a:cubicBezTo>
                  <a:cubicBezTo>
                    <a:pt x="1817" y="440"/>
                    <a:pt x="1841" y="268"/>
                    <a:pt x="1755" y="133"/>
                  </a:cubicBezTo>
                  <a:cubicBezTo>
                    <a:pt x="1705" y="50"/>
                    <a:pt x="1616" y="0"/>
                    <a:pt x="1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0"/>
            <p:cNvSpPr/>
            <p:nvPr/>
          </p:nvSpPr>
          <p:spPr>
            <a:xfrm>
              <a:off x="986894" y="2451194"/>
              <a:ext cx="424199" cy="362600"/>
            </a:xfrm>
            <a:custGeom>
              <a:avLst/>
              <a:gdLst/>
              <a:ahLst/>
              <a:cxnLst/>
              <a:rect l="l" t="t" r="r" b="b"/>
              <a:pathLst>
                <a:path w="13766" h="11767" extrusionOk="0">
                  <a:moveTo>
                    <a:pt x="4675" y="1"/>
                  </a:moveTo>
                  <a:cubicBezTo>
                    <a:pt x="2098" y="1"/>
                    <a:pt x="0" y="2099"/>
                    <a:pt x="0" y="4675"/>
                  </a:cubicBezTo>
                  <a:cubicBezTo>
                    <a:pt x="0" y="7251"/>
                    <a:pt x="2098" y="9349"/>
                    <a:pt x="4675" y="9349"/>
                  </a:cubicBezTo>
                  <a:lnTo>
                    <a:pt x="9643" y="9349"/>
                  </a:lnTo>
                  <a:cubicBezTo>
                    <a:pt x="10036" y="10122"/>
                    <a:pt x="11153" y="11766"/>
                    <a:pt x="13668" y="11766"/>
                  </a:cubicBezTo>
                  <a:cubicBezTo>
                    <a:pt x="13717" y="11766"/>
                    <a:pt x="13766" y="11717"/>
                    <a:pt x="13766" y="11668"/>
                  </a:cubicBezTo>
                  <a:cubicBezTo>
                    <a:pt x="13766" y="11619"/>
                    <a:pt x="13717" y="11570"/>
                    <a:pt x="13668" y="11570"/>
                  </a:cubicBezTo>
                  <a:cubicBezTo>
                    <a:pt x="11202" y="11570"/>
                    <a:pt x="10134" y="9926"/>
                    <a:pt x="9791" y="9214"/>
                  </a:cubicBezTo>
                  <a:cubicBezTo>
                    <a:pt x="9778" y="9178"/>
                    <a:pt x="9742" y="9165"/>
                    <a:pt x="9705" y="9165"/>
                  </a:cubicBezTo>
                  <a:lnTo>
                    <a:pt x="4675" y="9165"/>
                  </a:lnTo>
                  <a:cubicBezTo>
                    <a:pt x="2196" y="9165"/>
                    <a:pt x="184" y="7153"/>
                    <a:pt x="184" y="4675"/>
                  </a:cubicBezTo>
                  <a:cubicBezTo>
                    <a:pt x="184" y="2197"/>
                    <a:pt x="2196" y="185"/>
                    <a:pt x="4675" y="185"/>
                  </a:cubicBezTo>
                  <a:cubicBezTo>
                    <a:pt x="4724" y="185"/>
                    <a:pt x="4773" y="148"/>
                    <a:pt x="4773" y="99"/>
                  </a:cubicBezTo>
                  <a:cubicBezTo>
                    <a:pt x="4773" y="37"/>
                    <a:pt x="4724" y="1"/>
                    <a:pt x="46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0"/>
            <p:cNvSpPr/>
            <p:nvPr/>
          </p:nvSpPr>
          <p:spPr>
            <a:xfrm>
              <a:off x="1407303" y="2504226"/>
              <a:ext cx="45390" cy="78178"/>
            </a:xfrm>
            <a:custGeom>
              <a:avLst/>
              <a:gdLst/>
              <a:ahLst/>
              <a:cxnLst/>
              <a:rect l="l" t="t" r="r" b="b"/>
              <a:pathLst>
                <a:path w="1473" h="2537" extrusionOk="0">
                  <a:moveTo>
                    <a:pt x="108" y="0"/>
                  </a:moveTo>
                  <a:cubicBezTo>
                    <a:pt x="80" y="0"/>
                    <a:pt x="52" y="17"/>
                    <a:pt x="37" y="46"/>
                  </a:cubicBezTo>
                  <a:cubicBezTo>
                    <a:pt x="0" y="83"/>
                    <a:pt x="12" y="144"/>
                    <a:pt x="61" y="181"/>
                  </a:cubicBezTo>
                  <a:cubicBezTo>
                    <a:pt x="74" y="181"/>
                    <a:pt x="1227" y="991"/>
                    <a:pt x="1276" y="2439"/>
                  </a:cubicBezTo>
                  <a:cubicBezTo>
                    <a:pt x="1276" y="2488"/>
                    <a:pt x="1313" y="2537"/>
                    <a:pt x="1374" y="2537"/>
                  </a:cubicBezTo>
                  <a:cubicBezTo>
                    <a:pt x="1423" y="2537"/>
                    <a:pt x="1472" y="2488"/>
                    <a:pt x="1460" y="2439"/>
                  </a:cubicBezTo>
                  <a:cubicBezTo>
                    <a:pt x="1411" y="893"/>
                    <a:pt x="221" y="59"/>
                    <a:pt x="160" y="22"/>
                  </a:cubicBezTo>
                  <a:cubicBezTo>
                    <a:pt x="145" y="7"/>
                    <a:pt x="127"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0"/>
            <p:cNvSpPr/>
            <p:nvPr/>
          </p:nvSpPr>
          <p:spPr>
            <a:xfrm>
              <a:off x="1444712" y="2595254"/>
              <a:ext cx="8351" cy="21201"/>
            </a:xfrm>
            <a:custGeom>
              <a:avLst/>
              <a:gdLst/>
              <a:ahLst/>
              <a:cxnLst/>
              <a:rect l="l" t="t" r="r" b="b"/>
              <a:pathLst>
                <a:path w="271" h="688" extrusionOk="0">
                  <a:moveTo>
                    <a:pt x="148" y="0"/>
                  </a:moveTo>
                  <a:cubicBezTo>
                    <a:pt x="99" y="0"/>
                    <a:pt x="62" y="49"/>
                    <a:pt x="62" y="98"/>
                  </a:cubicBezTo>
                  <a:cubicBezTo>
                    <a:pt x="62" y="98"/>
                    <a:pt x="74" y="380"/>
                    <a:pt x="13" y="564"/>
                  </a:cubicBezTo>
                  <a:cubicBezTo>
                    <a:pt x="1" y="613"/>
                    <a:pt x="25" y="675"/>
                    <a:pt x="74" y="687"/>
                  </a:cubicBezTo>
                  <a:lnTo>
                    <a:pt x="111" y="687"/>
                  </a:lnTo>
                  <a:cubicBezTo>
                    <a:pt x="148" y="687"/>
                    <a:pt x="185" y="663"/>
                    <a:pt x="197" y="626"/>
                  </a:cubicBezTo>
                  <a:cubicBezTo>
                    <a:pt x="271" y="405"/>
                    <a:pt x="246" y="98"/>
                    <a:pt x="246" y="86"/>
                  </a:cubicBezTo>
                  <a:cubicBezTo>
                    <a:pt x="246" y="37"/>
                    <a:pt x="197" y="0"/>
                    <a:pt x="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0"/>
            <p:cNvSpPr/>
            <p:nvPr/>
          </p:nvSpPr>
          <p:spPr>
            <a:xfrm>
              <a:off x="1008064" y="2599691"/>
              <a:ext cx="25731" cy="64003"/>
            </a:xfrm>
            <a:custGeom>
              <a:avLst/>
              <a:gdLst/>
              <a:ahLst/>
              <a:cxnLst/>
              <a:rect l="l" t="t" r="r" b="b"/>
              <a:pathLst>
                <a:path w="835" h="2077" extrusionOk="0">
                  <a:moveTo>
                    <a:pt x="117" y="1"/>
                  </a:moveTo>
                  <a:cubicBezTo>
                    <a:pt x="111" y="1"/>
                    <a:pt x="105" y="2"/>
                    <a:pt x="98" y="3"/>
                  </a:cubicBezTo>
                  <a:cubicBezTo>
                    <a:pt x="49" y="3"/>
                    <a:pt x="0" y="52"/>
                    <a:pt x="13" y="101"/>
                  </a:cubicBezTo>
                  <a:cubicBezTo>
                    <a:pt x="13" y="150"/>
                    <a:pt x="98" y="1255"/>
                    <a:pt x="638" y="2028"/>
                  </a:cubicBezTo>
                  <a:cubicBezTo>
                    <a:pt x="663" y="2064"/>
                    <a:pt x="687" y="2077"/>
                    <a:pt x="724" y="2077"/>
                  </a:cubicBezTo>
                  <a:cubicBezTo>
                    <a:pt x="736" y="2077"/>
                    <a:pt x="761" y="2064"/>
                    <a:pt x="773" y="2052"/>
                  </a:cubicBezTo>
                  <a:cubicBezTo>
                    <a:pt x="822" y="2028"/>
                    <a:pt x="835" y="1966"/>
                    <a:pt x="798" y="1929"/>
                  </a:cubicBezTo>
                  <a:cubicBezTo>
                    <a:pt x="295" y="1193"/>
                    <a:pt x="197" y="101"/>
                    <a:pt x="197" y="89"/>
                  </a:cubicBezTo>
                  <a:cubicBezTo>
                    <a:pt x="197" y="36"/>
                    <a:pt x="159"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0"/>
            <p:cNvSpPr/>
            <p:nvPr/>
          </p:nvSpPr>
          <p:spPr>
            <a:xfrm>
              <a:off x="1006923" y="2566041"/>
              <a:ext cx="7580" cy="20923"/>
            </a:xfrm>
            <a:custGeom>
              <a:avLst/>
              <a:gdLst/>
              <a:ahLst/>
              <a:cxnLst/>
              <a:rect l="l" t="t" r="r" b="b"/>
              <a:pathLst>
                <a:path w="246" h="679" extrusionOk="0">
                  <a:moveTo>
                    <a:pt x="137" y="1"/>
                  </a:moveTo>
                  <a:cubicBezTo>
                    <a:pt x="87" y="1"/>
                    <a:pt x="50" y="34"/>
                    <a:pt x="50" y="77"/>
                  </a:cubicBezTo>
                  <a:cubicBezTo>
                    <a:pt x="50" y="89"/>
                    <a:pt x="1" y="335"/>
                    <a:pt x="1" y="580"/>
                  </a:cubicBezTo>
                  <a:cubicBezTo>
                    <a:pt x="1" y="629"/>
                    <a:pt x="50" y="678"/>
                    <a:pt x="99" y="678"/>
                  </a:cubicBezTo>
                  <a:cubicBezTo>
                    <a:pt x="160" y="678"/>
                    <a:pt x="197" y="629"/>
                    <a:pt x="197" y="580"/>
                  </a:cubicBezTo>
                  <a:cubicBezTo>
                    <a:pt x="197" y="359"/>
                    <a:pt x="234" y="114"/>
                    <a:pt x="234" y="114"/>
                  </a:cubicBezTo>
                  <a:cubicBezTo>
                    <a:pt x="246" y="52"/>
                    <a:pt x="209" y="3"/>
                    <a:pt x="160" y="3"/>
                  </a:cubicBezTo>
                  <a:cubicBezTo>
                    <a:pt x="152" y="2"/>
                    <a:pt x="144"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0"/>
            <p:cNvSpPr/>
            <p:nvPr/>
          </p:nvSpPr>
          <p:spPr>
            <a:xfrm>
              <a:off x="1315412" y="2744090"/>
              <a:ext cx="51091" cy="40214"/>
            </a:xfrm>
            <a:custGeom>
              <a:avLst/>
              <a:gdLst/>
              <a:ahLst/>
              <a:cxnLst/>
              <a:rect l="l" t="t" r="r" b="b"/>
              <a:pathLst>
                <a:path w="1658" h="1305" extrusionOk="0">
                  <a:moveTo>
                    <a:pt x="105" y="1"/>
                  </a:moveTo>
                  <a:cubicBezTo>
                    <a:pt x="81" y="1"/>
                    <a:pt x="56" y="10"/>
                    <a:pt x="38" y="28"/>
                  </a:cubicBezTo>
                  <a:cubicBezTo>
                    <a:pt x="1" y="53"/>
                    <a:pt x="1" y="114"/>
                    <a:pt x="38" y="163"/>
                  </a:cubicBezTo>
                  <a:cubicBezTo>
                    <a:pt x="74" y="200"/>
                    <a:pt x="896" y="1120"/>
                    <a:pt x="1522" y="1304"/>
                  </a:cubicBezTo>
                  <a:lnTo>
                    <a:pt x="1547" y="1304"/>
                  </a:lnTo>
                  <a:cubicBezTo>
                    <a:pt x="1596" y="1304"/>
                    <a:pt x="1632" y="1280"/>
                    <a:pt x="1645" y="1243"/>
                  </a:cubicBezTo>
                  <a:cubicBezTo>
                    <a:pt x="1657" y="1182"/>
                    <a:pt x="1632" y="1133"/>
                    <a:pt x="1583" y="1120"/>
                  </a:cubicBezTo>
                  <a:cubicBezTo>
                    <a:pt x="1007" y="949"/>
                    <a:pt x="185" y="41"/>
                    <a:pt x="173" y="28"/>
                  </a:cubicBezTo>
                  <a:cubicBezTo>
                    <a:pt x="154" y="10"/>
                    <a:pt x="130" y="1"/>
                    <a:pt x="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2" name="Google Shape;2092;p40"/>
          <p:cNvSpPr/>
          <p:nvPr/>
        </p:nvSpPr>
        <p:spPr>
          <a:xfrm flipH="1">
            <a:off x="1229766" y="1085201"/>
            <a:ext cx="177225" cy="177225"/>
          </a:xfrm>
          <a:custGeom>
            <a:avLst/>
            <a:gdLst/>
            <a:ahLst/>
            <a:cxnLst/>
            <a:rect l="l" t="t" r="r" b="b"/>
            <a:pathLst>
              <a:path w="4565" h="4565" extrusionOk="0">
                <a:moveTo>
                  <a:pt x="2282" y="1"/>
                </a:moveTo>
                <a:cubicBezTo>
                  <a:pt x="1877" y="1"/>
                  <a:pt x="1988" y="1571"/>
                  <a:pt x="1988" y="1571"/>
                </a:cubicBezTo>
                <a:cubicBezTo>
                  <a:pt x="1988" y="1571"/>
                  <a:pt x="1154" y="620"/>
                  <a:pt x="776" y="620"/>
                </a:cubicBezTo>
                <a:cubicBezTo>
                  <a:pt x="731" y="620"/>
                  <a:pt x="693" y="633"/>
                  <a:pt x="663" y="663"/>
                </a:cubicBezTo>
                <a:cubicBezTo>
                  <a:pt x="381" y="945"/>
                  <a:pt x="1571" y="1988"/>
                  <a:pt x="1571" y="1988"/>
                </a:cubicBezTo>
                <a:cubicBezTo>
                  <a:pt x="1571" y="1988"/>
                  <a:pt x="1375" y="1974"/>
                  <a:pt x="1122" y="1974"/>
                </a:cubicBezTo>
                <a:cubicBezTo>
                  <a:pt x="658" y="1974"/>
                  <a:pt x="0" y="2021"/>
                  <a:pt x="0" y="2283"/>
                </a:cubicBezTo>
                <a:cubicBezTo>
                  <a:pt x="0" y="2544"/>
                  <a:pt x="698" y="2588"/>
                  <a:pt x="1164" y="2588"/>
                </a:cubicBezTo>
                <a:cubicBezTo>
                  <a:pt x="1396" y="2588"/>
                  <a:pt x="1571" y="2577"/>
                  <a:pt x="1571" y="2577"/>
                </a:cubicBezTo>
                <a:lnTo>
                  <a:pt x="1571" y="2577"/>
                </a:lnTo>
                <a:cubicBezTo>
                  <a:pt x="1571" y="2577"/>
                  <a:pt x="381" y="3608"/>
                  <a:pt x="663" y="3890"/>
                </a:cubicBezTo>
                <a:cubicBezTo>
                  <a:pt x="693" y="3920"/>
                  <a:pt x="732" y="3934"/>
                  <a:pt x="777" y="3934"/>
                </a:cubicBezTo>
                <a:cubicBezTo>
                  <a:pt x="1156" y="3934"/>
                  <a:pt x="1988" y="2994"/>
                  <a:pt x="1988" y="2994"/>
                </a:cubicBezTo>
                <a:lnTo>
                  <a:pt x="1988" y="2994"/>
                </a:lnTo>
                <a:cubicBezTo>
                  <a:pt x="1988" y="2994"/>
                  <a:pt x="1878" y="4565"/>
                  <a:pt x="2282" y="4565"/>
                </a:cubicBezTo>
                <a:cubicBezTo>
                  <a:pt x="2675" y="4565"/>
                  <a:pt x="2577" y="2994"/>
                  <a:pt x="2577" y="2994"/>
                </a:cubicBezTo>
                <a:lnTo>
                  <a:pt x="2577" y="2994"/>
                </a:lnTo>
                <a:cubicBezTo>
                  <a:pt x="2577" y="2994"/>
                  <a:pt x="3399" y="3934"/>
                  <a:pt x="3775" y="3934"/>
                </a:cubicBezTo>
                <a:cubicBezTo>
                  <a:pt x="3821" y="3934"/>
                  <a:pt x="3859" y="3920"/>
                  <a:pt x="3890" y="3890"/>
                </a:cubicBezTo>
                <a:cubicBezTo>
                  <a:pt x="4172" y="3608"/>
                  <a:pt x="2994" y="2577"/>
                  <a:pt x="2994" y="2577"/>
                </a:cubicBezTo>
                <a:lnTo>
                  <a:pt x="2994" y="2577"/>
                </a:lnTo>
                <a:cubicBezTo>
                  <a:pt x="2994" y="2577"/>
                  <a:pt x="3168" y="2588"/>
                  <a:pt x="3401" y="2588"/>
                </a:cubicBezTo>
                <a:cubicBezTo>
                  <a:pt x="3866" y="2588"/>
                  <a:pt x="4564" y="2544"/>
                  <a:pt x="4564" y="2283"/>
                </a:cubicBezTo>
                <a:cubicBezTo>
                  <a:pt x="4564" y="2021"/>
                  <a:pt x="3907" y="1974"/>
                  <a:pt x="3443" y="1974"/>
                </a:cubicBezTo>
                <a:cubicBezTo>
                  <a:pt x="3190" y="1974"/>
                  <a:pt x="2994" y="1988"/>
                  <a:pt x="2994" y="1988"/>
                </a:cubicBezTo>
                <a:cubicBezTo>
                  <a:pt x="2994" y="1988"/>
                  <a:pt x="4172" y="945"/>
                  <a:pt x="3890" y="663"/>
                </a:cubicBezTo>
                <a:cubicBezTo>
                  <a:pt x="3860" y="633"/>
                  <a:pt x="3821" y="620"/>
                  <a:pt x="3777" y="620"/>
                </a:cubicBezTo>
                <a:cubicBezTo>
                  <a:pt x="3400" y="620"/>
                  <a:pt x="2577" y="1571"/>
                  <a:pt x="2577" y="1571"/>
                </a:cubicBezTo>
                <a:cubicBezTo>
                  <a:pt x="2577" y="1571"/>
                  <a:pt x="2675" y="1"/>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0"/>
          <p:cNvSpPr/>
          <p:nvPr/>
        </p:nvSpPr>
        <p:spPr>
          <a:xfrm flipH="1">
            <a:off x="928683" y="2971677"/>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0"/>
          <p:cNvSpPr/>
          <p:nvPr/>
        </p:nvSpPr>
        <p:spPr>
          <a:xfrm flipH="1">
            <a:off x="4792483" y="4363790"/>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 name="Conector recto de flecha 4">
            <a:extLst>
              <a:ext uri="{FF2B5EF4-FFF2-40B4-BE49-F238E27FC236}">
                <a16:creationId xmlns:a16="http://schemas.microsoft.com/office/drawing/2014/main" id="{66701CAF-BCB0-4C4D-BDD7-63DFD30AEB3F}"/>
              </a:ext>
            </a:extLst>
          </p:cNvPr>
          <p:cNvCxnSpPr/>
          <p:nvPr/>
        </p:nvCxnSpPr>
        <p:spPr>
          <a:xfrm flipV="1">
            <a:off x="1861457" y="2752617"/>
            <a:ext cx="0" cy="21762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2" name="Conector recto de flecha 141">
            <a:extLst>
              <a:ext uri="{FF2B5EF4-FFF2-40B4-BE49-F238E27FC236}">
                <a16:creationId xmlns:a16="http://schemas.microsoft.com/office/drawing/2014/main" id="{2F743352-74CC-4182-BB98-89B8E181BF9D}"/>
              </a:ext>
            </a:extLst>
          </p:cNvPr>
          <p:cNvCxnSpPr>
            <a:cxnSpLocks/>
          </p:cNvCxnSpPr>
          <p:nvPr/>
        </p:nvCxnSpPr>
        <p:spPr>
          <a:xfrm>
            <a:off x="1779935" y="4877182"/>
            <a:ext cx="3484154" cy="4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Conector recto 8">
            <a:extLst>
              <a:ext uri="{FF2B5EF4-FFF2-40B4-BE49-F238E27FC236}">
                <a16:creationId xmlns:a16="http://schemas.microsoft.com/office/drawing/2014/main" id="{C59FFF65-F930-4191-8BC6-77E11E27A6C3}"/>
              </a:ext>
            </a:extLst>
          </p:cNvPr>
          <p:cNvCxnSpPr>
            <a:cxnSpLocks/>
          </p:cNvCxnSpPr>
          <p:nvPr/>
        </p:nvCxnSpPr>
        <p:spPr>
          <a:xfrm>
            <a:off x="1702801" y="3048354"/>
            <a:ext cx="158656" cy="0"/>
          </a:xfrm>
          <a:prstGeom prst="line">
            <a:avLst/>
          </a:prstGeom>
        </p:spPr>
        <p:style>
          <a:lnRef idx="1">
            <a:schemeClr val="dk1"/>
          </a:lnRef>
          <a:fillRef idx="0">
            <a:schemeClr val="dk1"/>
          </a:fillRef>
          <a:effectRef idx="0">
            <a:schemeClr val="dk1"/>
          </a:effectRef>
          <a:fontRef idx="minor">
            <a:schemeClr val="tx1"/>
          </a:fontRef>
        </p:style>
      </p:cxnSp>
      <p:cxnSp>
        <p:nvCxnSpPr>
          <p:cNvPr id="150" name="Conector recto 149">
            <a:extLst>
              <a:ext uri="{FF2B5EF4-FFF2-40B4-BE49-F238E27FC236}">
                <a16:creationId xmlns:a16="http://schemas.microsoft.com/office/drawing/2014/main" id="{C637AE95-4B33-4426-8331-0DF683400604}"/>
              </a:ext>
            </a:extLst>
          </p:cNvPr>
          <p:cNvCxnSpPr>
            <a:cxnSpLocks/>
          </p:cNvCxnSpPr>
          <p:nvPr/>
        </p:nvCxnSpPr>
        <p:spPr>
          <a:xfrm>
            <a:off x="1696546" y="3679725"/>
            <a:ext cx="164911" cy="0"/>
          </a:xfrm>
          <a:prstGeom prst="line">
            <a:avLst/>
          </a:prstGeom>
        </p:spPr>
        <p:style>
          <a:lnRef idx="1">
            <a:schemeClr val="dk1"/>
          </a:lnRef>
          <a:fillRef idx="0">
            <a:schemeClr val="dk1"/>
          </a:fillRef>
          <a:effectRef idx="0">
            <a:schemeClr val="dk1"/>
          </a:effectRef>
          <a:fontRef idx="minor">
            <a:schemeClr val="tx1"/>
          </a:fontRef>
        </p:style>
      </p:cxnSp>
      <p:cxnSp>
        <p:nvCxnSpPr>
          <p:cNvPr id="151" name="Conector recto 150">
            <a:extLst>
              <a:ext uri="{FF2B5EF4-FFF2-40B4-BE49-F238E27FC236}">
                <a16:creationId xmlns:a16="http://schemas.microsoft.com/office/drawing/2014/main" id="{BA1EA279-D146-4748-BFFF-329D06258A6A}"/>
              </a:ext>
            </a:extLst>
          </p:cNvPr>
          <p:cNvCxnSpPr>
            <a:cxnSpLocks/>
          </p:cNvCxnSpPr>
          <p:nvPr/>
        </p:nvCxnSpPr>
        <p:spPr>
          <a:xfrm>
            <a:off x="1702801" y="4325024"/>
            <a:ext cx="158656" cy="0"/>
          </a:xfrm>
          <a:prstGeom prst="line">
            <a:avLst/>
          </a:prstGeom>
        </p:spPr>
        <p:style>
          <a:lnRef idx="1">
            <a:schemeClr val="dk1"/>
          </a:lnRef>
          <a:fillRef idx="0">
            <a:schemeClr val="dk1"/>
          </a:fillRef>
          <a:effectRef idx="0">
            <a:schemeClr val="dk1"/>
          </a:effectRef>
          <a:fontRef idx="minor">
            <a:schemeClr val="tx1"/>
          </a:fontRef>
        </p:style>
      </p:cxnSp>
      <p:sp>
        <p:nvSpPr>
          <p:cNvPr id="16" name="CuadroTexto 15">
            <a:extLst>
              <a:ext uri="{FF2B5EF4-FFF2-40B4-BE49-F238E27FC236}">
                <a16:creationId xmlns:a16="http://schemas.microsoft.com/office/drawing/2014/main" id="{25045B56-CE1E-438C-8008-BDEEAC0DB05E}"/>
              </a:ext>
            </a:extLst>
          </p:cNvPr>
          <p:cNvSpPr txBox="1"/>
          <p:nvPr/>
        </p:nvSpPr>
        <p:spPr>
          <a:xfrm>
            <a:off x="1191604" y="2884855"/>
            <a:ext cx="590628" cy="307777"/>
          </a:xfrm>
          <a:prstGeom prst="rect">
            <a:avLst/>
          </a:prstGeom>
          <a:noFill/>
        </p:spPr>
        <p:txBody>
          <a:bodyPr wrap="square" rtlCol="0">
            <a:spAutoFit/>
          </a:bodyPr>
          <a:lstStyle/>
          <a:p>
            <a:r>
              <a:rPr lang="es-MX" dirty="0"/>
              <a:t>6750</a:t>
            </a:r>
          </a:p>
        </p:txBody>
      </p:sp>
      <p:sp>
        <p:nvSpPr>
          <p:cNvPr id="156" name="CuadroTexto 155">
            <a:extLst>
              <a:ext uri="{FF2B5EF4-FFF2-40B4-BE49-F238E27FC236}">
                <a16:creationId xmlns:a16="http://schemas.microsoft.com/office/drawing/2014/main" id="{E45DF403-61BF-45C0-95F0-74D8BF4BEEB4}"/>
              </a:ext>
            </a:extLst>
          </p:cNvPr>
          <p:cNvSpPr txBox="1"/>
          <p:nvPr/>
        </p:nvSpPr>
        <p:spPr>
          <a:xfrm>
            <a:off x="1191604" y="3522052"/>
            <a:ext cx="590628" cy="307777"/>
          </a:xfrm>
          <a:prstGeom prst="rect">
            <a:avLst/>
          </a:prstGeom>
          <a:noFill/>
        </p:spPr>
        <p:txBody>
          <a:bodyPr wrap="square" rtlCol="0">
            <a:spAutoFit/>
          </a:bodyPr>
          <a:lstStyle/>
          <a:p>
            <a:r>
              <a:rPr lang="es-MX" dirty="0"/>
              <a:t>4500</a:t>
            </a:r>
          </a:p>
        </p:txBody>
      </p:sp>
      <p:sp>
        <p:nvSpPr>
          <p:cNvPr id="157" name="CuadroTexto 156">
            <a:extLst>
              <a:ext uri="{FF2B5EF4-FFF2-40B4-BE49-F238E27FC236}">
                <a16:creationId xmlns:a16="http://schemas.microsoft.com/office/drawing/2014/main" id="{2BE0978A-76C0-413A-B023-3A8CF779FA32}"/>
              </a:ext>
            </a:extLst>
          </p:cNvPr>
          <p:cNvSpPr txBox="1"/>
          <p:nvPr/>
        </p:nvSpPr>
        <p:spPr>
          <a:xfrm>
            <a:off x="1193475" y="4152478"/>
            <a:ext cx="590628" cy="307777"/>
          </a:xfrm>
          <a:prstGeom prst="rect">
            <a:avLst/>
          </a:prstGeom>
          <a:noFill/>
        </p:spPr>
        <p:txBody>
          <a:bodyPr wrap="square" rtlCol="0">
            <a:spAutoFit/>
          </a:bodyPr>
          <a:lstStyle/>
          <a:p>
            <a:r>
              <a:rPr lang="es-MX" dirty="0"/>
              <a:t>2250</a:t>
            </a:r>
          </a:p>
        </p:txBody>
      </p:sp>
      <p:sp>
        <p:nvSpPr>
          <p:cNvPr id="158" name="CuadroTexto 157">
            <a:extLst>
              <a:ext uri="{FF2B5EF4-FFF2-40B4-BE49-F238E27FC236}">
                <a16:creationId xmlns:a16="http://schemas.microsoft.com/office/drawing/2014/main" id="{6F64DB8B-AA53-4706-8727-816B4F320448}"/>
              </a:ext>
            </a:extLst>
          </p:cNvPr>
          <p:cNvSpPr txBox="1"/>
          <p:nvPr/>
        </p:nvSpPr>
        <p:spPr>
          <a:xfrm>
            <a:off x="1540791" y="4724182"/>
            <a:ext cx="203974" cy="307777"/>
          </a:xfrm>
          <a:prstGeom prst="rect">
            <a:avLst/>
          </a:prstGeom>
          <a:noFill/>
        </p:spPr>
        <p:txBody>
          <a:bodyPr wrap="square" rtlCol="0">
            <a:spAutoFit/>
          </a:bodyPr>
          <a:lstStyle/>
          <a:p>
            <a:r>
              <a:rPr lang="es-MX" dirty="0"/>
              <a:t>0</a:t>
            </a:r>
          </a:p>
        </p:txBody>
      </p:sp>
      <p:sp>
        <p:nvSpPr>
          <p:cNvPr id="17" name="CuadroTexto 16">
            <a:extLst>
              <a:ext uri="{FF2B5EF4-FFF2-40B4-BE49-F238E27FC236}">
                <a16:creationId xmlns:a16="http://schemas.microsoft.com/office/drawing/2014/main" id="{2DB79D58-422F-4740-8876-836A97C1301D}"/>
              </a:ext>
            </a:extLst>
          </p:cNvPr>
          <p:cNvSpPr txBox="1"/>
          <p:nvPr/>
        </p:nvSpPr>
        <p:spPr>
          <a:xfrm>
            <a:off x="1639070" y="4897135"/>
            <a:ext cx="590628" cy="307777"/>
          </a:xfrm>
          <a:prstGeom prst="rect">
            <a:avLst/>
          </a:prstGeom>
          <a:noFill/>
        </p:spPr>
        <p:txBody>
          <a:bodyPr wrap="square" rtlCol="0">
            <a:spAutoFit/>
          </a:bodyPr>
          <a:lstStyle/>
          <a:p>
            <a:r>
              <a:rPr lang="es-MX" dirty="0"/>
              <a:t>0.00</a:t>
            </a:r>
          </a:p>
        </p:txBody>
      </p:sp>
      <p:sp>
        <p:nvSpPr>
          <p:cNvPr id="160" name="CuadroTexto 159">
            <a:extLst>
              <a:ext uri="{FF2B5EF4-FFF2-40B4-BE49-F238E27FC236}">
                <a16:creationId xmlns:a16="http://schemas.microsoft.com/office/drawing/2014/main" id="{8C86B24A-1633-4A54-839C-D74F5EFEC594}"/>
              </a:ext>
            </a:extLst>
          </p:cNvPr>
          <p:cNvSpPr txBox="1"/>
          <p:nvPr/>
        </p:nvSpPr>
        <p:spPr>
          <a:xfrm>
            <a:off x="2352005" y="4902847"/>
            <a:ext cx="590628" cy="307777"/>
          </a:xfrm>
          <a:prstGeom prst="rect">
            <a:avLst/>
          </a:prstGeom>
          <a:noFill/>
        </p:spPr>
        <p:txBody>
          <a:bodyPr wrap="square" rtlCol="0">
            <a:spAutoFit/>
          </a:bodyPr>
          <a:lstStyle/>
          <a:p>
            <a:r>
              <a:rPr lang="es-MX" dirty="0"/>
              <a:t>0.25</a:t>
            </a:r>
          </a:p>
        </p:txBody>
      </p:sp>
      <p:sp>
        <p:nvSpPr>
          <p:cNvPr id="161" name="CuadroTexto 160">
            <a:extLst>
              <a:ext uri="{FF2B5EF4-FFF2-40B4-BE49-F238E27FC236}">
                <a16:creationId xmlns:a16="http://schemas.microsoft.com/office/drawing/2014/main" id="{B083FB80-8863-4FDF-9BF2-6F307714931B}"/>
              </a:ext>
            </a:extLst>
          </p:cNvPr>
          <p:cNvSpPr txBox="1"/>
          <p:nvPr/>
        </p:nvSpPr>
        <p:spPr>
          <a:xfrm>
            <a:off x="3121281" y="4897135"/>
            <a:ext cx="590628" cy="307777"/>
          </a:xfrm>
          <a:prstGeom prst="rect">
            <a:avLst/>
          </a:prstGeom>
          <a:noFill/>
        </p:spPr>
        <p:txBody>
          <a:bodyPr wrap="square" rtlCol="0">
            <a:spAutoFit/>
          </a:bodyPr>
          <a:lstStyle/>
          <a:p>
            <a:r>
              <a:rPr lang="es-MX" dirty="0"/>
              <a:t>0.50</a:t>
            </a:r>
          </a:p>
        </p:txBody>
      </p:sp>
      <p:sp>
        <p:nvSpPr>
          <p:cNvPr id="162" name="CuadroTexto 161">
            <a:extLst>
              <a:ext uri="{FF2B5EF4-FFF2-40B4-BE49-F238E27FC236}">
                <a16:creationId xmlns:a16="http://schemas.microsoft.com/office/drawing/2014/main" id="{B5BD4EAA-E624-4BF1-BB66-4D516F3F7086}"/>
              </a:ext>
            </a:extLst>
          </p:cNvPr>
          <p:cNvSpPr txBox="1"/>
          <p:nvPr/>
        </p:nvSpPr>
        <p:spPr>
          <a:xfrm>
            <a:off x="3899724" y="4897135"/>
            <a:ext cx="590628" cy="307777"/>
          </a:xfrm>
          <a:prstGeom prst="rect">
            <a:avLst/>
          </a:prstGeom>
          <a:noFill/>
        </p:spPr>
        <p:txBody>
          <a:bodyPr wrap="square" rtlCol="0">
            <a:spAutoFit/>
          </a:bodyPr>
          <a:lstStyle/>
          <a:p>
            <a:r>
              <a:rPr lang="es-MX" dirty="0"/>
              <a:t>0.75</a:t>
            </a:r>
          </a:p>
        </p:txBody>
      </p:sp>
      <p:sp>
        <p:nvSpPr>
          <p:cNvPr id="163" name="CuadroTexto 162">
            <a:extLst>
              <a:ext uri="{FF2B5EF4-FFF2-40B4-BE49-F238E27FC236}">
                <a16:creationId xmlns:a16="http://schemas.microsoft.com/office/drawing/2014/main" id="{62512AC4-3B00-4DDF-8E68-34C10CA71108}"/>
              </a:ext>
            </a:extLst>
          </p:cNvPr>
          <p:cNvSpPr txBox="1"/>
          <p:nvPr/>
        </p:nvSpPr>
        <p:spPr>
          <a:xfrm>
            <a:off x="4639410" y="4897135"/>
            <a:ext cx="590628" cy="307777"/>
          </a:xfrm>
          <a:prstGeom prst="rect">
            <a:avLst/>
          </a:prstGeom>
          <a:noFill/>
        </p:spPr>
        <p:txBody>
          <a:bodyPr wrap="square" rtlCol="0">
            <a:spAutoFit/>
          </a:bodyPr>
          <a:lstStyle/>
          <a:p>
            <a:r>
              <a:rPr lang="es-MX" dirty="0"/>
              <a:t>1.00</a:t>
            </a:r>
          </a:p>
        </p:txBody>
      </p:sp>
      <p:cxnSp>
        <p:nvCxnSpPr>
          <p:cNvPr id="19" name="Conector recto 18">
            <a:extLst>
              <a:ext uri="{FF2B5EF4-FFF2-40B4-BE49-F238E27FC236}">
                <a16:creationId xmlns:a16="http://schemas.microsoft.com/office/drawing/2014/main" id="{B2D9B518-C336-47E8-AF47-9C74AC97AD90}"/>
              </a:ext>
            </a:extLst>
          </p:cNvPr>
          <p:cNvCxnSpPr>
            <a:cxnSpLocks/>
          </p:cNvCxnSpPr>
          <p:nvPr/>
        </p:nvCxnSpPr>
        <p:spPr>
          <a:xfrm>
            <a:off x="2647319" y="4821553"/>
            <a:ext cx="0" cy="112515"/>
          </a:xfrm>
          <a:prstGeom prst="line">
            <a:avLst/>
          </a:prstGeom>
        </p:spPr>
        <p:style>
          <a:lnRef idx="1">
            <a:schemeClr val="dk1"/>
          </a:lnRef>
          <a:fillRef idx="0">
            <a:schemeClr val="dk1"/>
          </a:fillRef>
          <a:effectRef idx="0">
            <a:schemeClr val="dk1"/>
          </a:effectRef>
          <a:fontRef idx="minor">
            <a:schemeClr val="tx1"/>
          </a:fontRef>
        </p:style>
      </p:cxnSp>
      <p:cxnSp>
        <p:nvCxnSpPr>
          <p:cNvPr id="21" name="Conector recto 20">
            <a:extLst>
              <a:ext uri="{FF2B5EF4-FFF2-40B4-BE49-F238E27FC236}">
                <a16:creationId xmlns:a16="http://schemas.microsoft.com/office/drawing/2014/main" id="{4FED808A-D263-4D28-AC15-D522F5291735}"/>
              </a:ext>
            </a:extLst>
          </p:cNvPr>
          <p:cNvCxnSpPr>
            <a:cxnSpLocks/>
          </p:cNvCxnSpPr>
          <p:nvPr/>
        </p:nvCxnSpPr>
        <p:spPr>
          <a:xfrm>
            <a:off x="3416595" y="4802059"/>
            <a:ext cx="0" cy="159878"/>
          </a:xfrm>
          <a:prstGeom prst="line">
            <a:avLst/>
          </a:prstGeom>
        </p:spPr>
        <p:style>
          <a:lnRef idx="1">
            <a:schemeClr val="dk1"/>
          </a:lnRef>
          <a:fillRef idx="0">
            <a:schemeClr val="dk1"/>
          </a:fillRef>
          <a:effectRef idx="0">
            <a:schemeClr val="dk1"/>
          </a:effectRef>
          <a:fontRef idx="minor">
            <a:schemeClr val="tx1"/>
          </a:fontRef>
        </p:style>
      </p:cxnSp>
      <p:cxnSp>
        <p:nvCxnSpPr>
          <p:cNvPr id="169" name="Conector recto 168">
            <a:extLst>
              <a:ext uri="{FF2B5EF4-FFF2-40B4-BE49-F238E27FC236}">
                <a16:creationId xmlns:a16="http://schemas.microsoft.com/office/drawing/2014/main" id="{DAA5B500-3938-4FCF-8CFB-6AC6C9293486}"/>
              </a:ext>
            </a:extLst>
          </p:cNvPr>
          <p:cNvCxnSpPr>
            <a:cxnSpLocks/>
          </p:cNvCxnSpPr>
          <p:nvPr/>
        </p:nvCxnSpPr>
        <p:spPr>
          <a:xfrm>
            <a:off x="4193519" y="4802059"/>
            <a:ext cx="0" cy="159878"/>
          </a:xfrm>
          <a:prstGeom prst="line">
            <a:avLst/>
          </a:prstGeom>
        </p:spPr>
        <p:style>
          <a:lnRef idx="1">
            <a:schemeClr val="dk1"/>
          </a:lnRef>
          <a:fillRef idx="0">
            <a:schemeClr val="dk1"/>
          </a:fillRef>
          <a:effectRef idx="0">
            <a:schemeClr val="dk1"/>
          </a:effectRef>
          <a:fontRef idx="minor">
            <a:schemeClr val="tx1"/>
          </a:fontRef>
        </p:style>
      </p:cxnSp>
      <p:cxnSp>
        <p:nvCxnSpPr>
          <p:cNvPr id="170" name="Conector recto 169">
            <a:extLst>
              <a:ext uri="{FF2B5EF4-FFF2-40B4-BE49-F238E27FC236}">
                <a16:creationId xmlns:a16="http://schemas.microsoft.com/office/drawing/2014/main" id="{77CFED93-BD89-4913-A3AC-D3E45FE71F00}"/>
              </a:ext>
            </a:extLst>
          </p:cNvPr>
          <p:cNvCxnSpPr>
            <a:cxnSpLocks/>
          </p:cNvCxnSpPr>
          <p:nvPr/>
        </p:nvCxnSpPr>
        <p:spPr>
          <a:xfrm>
            <a:off x="4934724" y="4779146"/>
            <a:ext cx="0" cy="159878"/>
          </a:xfrm>
          <a:prstGeom prst="line">
            <a:avLst/>
          </a:prstGeom>
        </p:spPr>
        <p:style>
          <a:lnRef idx="1">
            <a:schemeClr val="dk1"/>
          </a:lnRef>
          <a:fillRef idx="0">
            <a:schemeClr val="dk1"/>
          </a:fillRef>
          <a:effectRef idx="0">
            <a:schemeClr val="dk1"/>
          </a:effectRef>
          <a:fontRef idx="minor">
            <a:schemeClr val="tx1"/>
          </a:fontRef>
        </p:style>
      </p:cxnSp>
      <p:cxnSp>
        <p:nvCxnSpPr>
          <p:cNvPr id="24" name="Conector recto 23">
            <a:extLst>
              <a:ext uri="{FF2B5EF4-FFF2-40B4-BE49-F238E27FC236}">
                <a16:creationId xmlns:a16="http://schemas.microsoft.com/office/drawing/2014/main" id="{CFF57286-81CA-4B77-A829-E7FAC0ED2DEC}"/>
              </a:ext>
            </a:extLst>
          </p:cNvPr>
          <p:cNvCxnSpPr>
            <a:cxnSpLocks/>
            <a:endCxn id="160" idx="0"/>
          </p:cNvCxnSpPr>
          <p:nvPr/>
        </p:nvCxnSpPr>
        <p:spPr>
          <a:xfrm>
            <a:off x="1864562" y="3675940"/>
            <a:ext cx="782757" cy="1226907"/>
          </a:xfrm>
          <a:prstGeom prst="line">
            <a:avLst/>
          </a:prstGeom>
        </p:spPr>
        <p:style>
          <a:lnRef idx="1">
            <a:schemeClr val="dk1"/>
          </a:lnRef>
          <a:fillRef idx="0">
            <a:schemeClr val="dk1"/>
          </a:fillRef>
          <a:effectRef idx="0">
            <a:schemeClr val="dk1"/>
          </a:effectRef>
          <a:fontRef idx="minor">
            <a:schemeClr val="tx1"/>
          </a:fontRef>
        </p:style>
      </p:cxnSp>
      <p:cxnSp>
        <p:nvCxnSpPr>
          <p:cNvPr id="174" name="Conector recto 173">
            <a:extLst>
              <a:ext uri="{FF2B5EF4-FFF2-40B4-BE49-F238E27FC236}">
                <a16:creationId xmlns:a16="http://schemas.microsoft.com/office/drawing/2014/main" id="{F65FF353-28FF-49B3-88DD-6B54F212B936}"/>
              </a:ext>
            </a:extLst>
          </p:cNvPr>
          <p:cNvCxnSpPr>
            <a:cxnSpLocks/>
          </p:cNvCxnSpPr>
          <p:nvPr/>
        </p:nvCxnSpPr>
        <p:spPr>
          <a:xfrm>
            <a:off x="2648287" y="3675940"/>
            <a:ext cx="782757" cy="1226907"/>
          </a:xfrm>
          <a:prstGeom prst="line">
            <a:avLst/>
          </a:prstGeom>
        </p:spPr>
        <p:style>
          <a:lnRef idx="1">
            <a:schemeClr val="dk1"/>
          </a:lnRef>
          <a:fillRef idx="0">
            <a:schemeClr val="dk1"/>
          </a:fillRef>
          <a:effectRef idx="0">
            <a:schemeClr val="dk1"/>
          </a:effectRef>
          <a:fontRef idx="minor">
            <a:schemeClr val="tx1"/>
          </a:fontRef>
        </p:style>
      </p:cxnSp>
      <p:cxnSp>
        <p:nvCxnSpPr>
          <p:cNvPr id="175" name="Conector recto 174">
            <a:extLst>
              <a:ext uri="{FF2B5EF4-FFF2-40B4-BE49-F238E27FC236}">
                <a16:creationId xmlns:a16="http://schemas.microsoft.com/office/drawing/2014/main" id="{3F65C05C-9BCD-4F32-A65D-A1BA97B8B397}"/>
              </a:ext>
            </a:extLst>
          </p:cNvPr>
          <p:cNvCxnSpPr>
            <a:cxnSpLocks/>
          </p:cNvCxnSpPr>
          <p:nvPr/>
        </p:nvCxnSpPr>
        <p:spPr>
          <a:xfrm>
            <a:off x="3404195" y="3693710"/>
            <a:ext cx="789131" cy="1187384"/>
          </a:xfrm>
          <a:prstGeom prst="line">
            <a:avLst/>
          </a:prstGeom>
        </p:spPr>
        <p:style>
          <a:lnRef idx="1">
            <a:schemeClr val="dk1"/>
          </a:lnRef>
          <a:fillRef idx="0">
            <a:schemeClr val="dk1"/>
          </a:fillRef>
          <a:effectRef idx="0">
            <a:schemeClr val="dk1"/>
          </a:effectRef>
          <a:fontRef idx="minor">
            <a:schemeClr val="tx1"/>
          </a:fontRef>
        </p:style>
      </p:cxnSp>
      <p:cxnSp>
        <p:nvCxnSpPr>
          <p:cNvPr id="176" name="Conector recto 175">
            <a:extLst>
              <a:ext uri="{FF2B5EF4-FFF2-40B4-BE49-F238E27FC236}">
                <a16:creationId xmlns:a16="http://schemas.microsoft.com/office/drawing/2014/main" id="{525D7D2E-0D53-4D33-B7DC-D9E23479C6CA}"/>
              </a:ext>
            </a:extLst>
          </p:cNvPr>
          <p:cNvCxnSpPr>
            <a:cxnSpLocks/>
            <a:endCxn id="160" idx="0"/>
          </p:cNvCxnSpPr>
          <p:nvPr/>
        </p:nvCxnSpPr>
        <p:spPr>
          <a:xfrm>
            <a:off x="2645076" y="3675940"/>
            <a:ext cx="2243" cy="1226907"/>
          </a:xfrm>
          <a:prstGeom prst="line">
            <a:avLst/>
          </a:prstGeom>
        </p:spPr>
        <p:style>
          <a:lnRef idx="1">
            <a:schemeClr val="dk1"/>
          </a:lnRef>
          <a:fillRef idx="0">
            <a:schemeClr val="dk1"/>
          </a:fillRef>
          <a:effectRef idx="0">
            <a:schemeClr val="dk1"/>
          </a:effectRef>
          <a:fontRef idx="minor">
            <a:schemeClr val="tx1"/>
          </a:fontRef>
        </p:style>
      </p:cxnSp>
      <p:cxnSp>
        <p:nvCxnSpPr>
          <p:cNvPr id="180" name="Conector recto 179">
            <a:extLst>
              <a:ext uri="{FF2B5EF4-FFF2-40B4-BE49-F238E27FC236}">
                <a16:creationId xmlns:a16="http://schemas.microsoft.com/office/drawing/2014/main" id="{8C82A288-63FD-4B12-9826-60BD3C34578C}"/>
              </a:ext>
            </a:extLst>
          </p:cNvPr>
          <p:cNvCxnSpPr>
            <a:cxnSpLocks/>
            <a:endCxn id="161" idx="0"/>
          </p:cNvCxnSpPr>
          <p:nvPr/>
        </p:nvCxnSpPr>
        <p:spPr>
          <a:xfrm>
            <a:off x="3396504" y="3665165"/>
            <a:ext cx="20091" cy="1231970"/>
          </a:xfrm>
          <a:prstGeom prst="line">
            <a:avLst/>
          </a:prstGeom>
        </p:spPr>
        <p:style>
          <a:lnRef idx="1">
            <a:schemeClr val="dk1"/>
          </a:lnRef>
          <a:fillRef idx="0">
            <a:schemeClr val="dk1"/>
          </a:fillRef>
          <a:effectRef idx="0">
            <a:schemeClr val="dk1"/>
          </a:effectRef>
          <a:fontRef idx="minor">
            <a:schemeClr val="tx1"/>
          </a:fontRef>
        </p:style>
      </p:cxnSp>
      <p:cxnSp>
        <p:nvCxnSpPr>
          <p:cNvPr id="181" name="Conector recto 180">
            <a:extLst>
              <a:ext uri="{FF2B5EF4-FFF2-40B4-BE49-F238E27FC236}">
                <a16:creationId xmlns:a16="http://schemas.microsoft.com/office/drawing/2014/main" id="{A2648C44-2529-4459-A157-018B0823BAD2}"/>
              </a:ext>
            </a:extLst>
          </p:cNvPr>
          <p:cNvCxnSpPr>
            <a:cxnSpLocks/>
          </p:cNvCxnSpPr>
          <p:nvPr/>
        </p:nvCxnSpPr>
        <p:spPr>
          <a:xfrm>
            <a:off x="4180229" y="4313172"/>
            <a:ext cx="397" cy="568826"/>
          </a:xfrm>
          <a:prstGeom prst="line">
            <a:avLst/>
          </a:prstGeom>
        </p:spPr>
        <p:style>
          <a:lnRef idx="1">
            <a:schemeClr val="dk1"/>
          </a:lnRef>
          <a:fillRef idx="0">
            <a:schemeClr val="dk1"/>
          </a:fillRef>
          <a:effectRef idx="0">
            <a:schemeClr val="dk1"/>
          </a:effectRef>
          <a:fontRef idx="minor">
            <a:schemeClr val="tx1"/>
          </a:fontRef>
        </p:style>
      </p:cxnSp>
      <p:sp>
        <p:nvSpPr>
          <p:cNvPr id="34" name="CuadroTexto 33">
            <a:extLst>
              <a:ext uri="{FF2B5EF4-FFF2-40B4-BE49-F238E27FC236}">
                <a16:creationId xmlns:a16="http://schemas.microsoft.com/office/drawing/2014/main" id="{117B4581-92B0-43C2-9270-6EBC75852ECB}"/>
              </a:ext>
            </a:extLst>
          </p:cNvPr>
          <p:cNvSpPr txBox="1"/>
          <p:nvPr/>
        </p:nvSpPr>
        <p:spPr>
          <a:xfrm>
            <a:off x="5410201" y="4596846"/>
            <a:ext cx="802410" cy="523220"/>
          </a:xfrm>
          <a:prstGeom prst="rect">
            <a:avLst/>
          </a:prstGeom>
          <a:noFill/>
        </p:spPr>
        <p:txBody>
          <a:bodyPr wrap="square" rtlCol="0">
            <a:spAutoFit/>
          </a:bodyPr>
          <a:lstStyle/>
          <a:p>
            <a:r>
              <a:rPr lang="es-MX" dirty="0"/>
              <a:t>Tiempo(años)</a:t>
            </a:r>
          </a:p>
        </p:txBody>
      </p:sp>
      <p:sp>
        <p:nvSpPr>
          <p:cNvPr id="189" name="CuadroTexto 188">
            <a:extLst>
              <a:ext uri="{FF2B5EF4-FFF2-40B4-BE49-F238E27FC236}">
                <a16:creationId xmlns:a16="http://schemas.microsoft.com/office/drawing/2014/main" id="{25882A5B-6E50-4DAE-9EC0-EF8464A75948}"/>
              </a:ext>
            </a:extLst>
          </p:cNvPr>
          <p:cNvSpPr txBox="1"/>
          <p:nvPr/>
        </p:nvSpPr>
        <p:spPr>
          <a:xfrm>
            <a:off x="1406991" y="2281588"/>
            <a:ext cx="1095481" cy="523220"/>
          </a:xfrm>
          <a:prstGeom prst="rect">
            <a:avLst/>
          </a:prstGeom>
          <a:noFill/>
        </p:spPr>
        <p:txBody>
          <a:bodyPr wrap="square" rtlCol="0">
            <a:spAutoFit/>
          </a:bodyPr>
          <a:lstStyle/>
          <a:p>
            <a:r>
              <a:rPr lang="es-MX" dirty="0"/>
              <a:t>Inventario</a:t>
            </a:r>
          </a:p>
          <a:p>
            <a:r>
              <a:rPr lang="es-MX" dirty="0"/>
              <a:t>(películas)</a:t>
            </a:r>
          </a:p>
        </p:txBody>
      </p:sp>
      <p:sp>
        <p:nvSpPr>
          <p:cNvPr id="191" name="Google Shape;1984;p40">
            <a:extLst>
              <a:ext uri="{FF2B5EF4-FFF2-40B4-BE49-F238E27FC236}">
                <a16:creationId xmlns:a16="http://schemas.microsoft.com/office/drawing/2014/main" id="{DE4BD8C9-223C-4A8D-BCA5-796B5674A4F6}"/>
              </a:ext>
            </a:extLst>
          </p:cNvPr>
          <p:cNvSpPr txBox="1"/>
          <p:nvPr/>
        </p:nvSpPr>
        <p:spPr>
          <a:xfrm>
            <a:off x="3522012" y="2762929"/>
            <a:ext cx="3419400" cy="338650"/>
          </a:xfrm>
          <a:prstGeom prst="rect">
            <a:avLst/>
          </a:prstGeom>
          <a:noFill/>
          <a:ln>
            <a:noFill/>
          </a:ln>
        </p:spPr>
        <p:txBody>
          <a:bodyPr spcFirstLastPara="1" wrap="square" lIns="91425" tIns="91425" rIns="91425" bIns="91425" anchor="t" anchorCtr="0">
            <a:noAutofit/>
          </a:bodyPr>
          <a:lstStyle/>
          <a:p>
            <a:pPr lvl="0" rtl="0">
              <a:spcBef>
                <a:spcPts val="0"/>
              </a:spcBef>
              <a:spcAft>
                <a:spcPts val="0"/>
              </a:spcAft>
            </a:pPr>
            <a:r>
              <a:rPr lang="es-MX" b="0" dirty="0">
                <a:solidFill>
                  <a:schemeClr val="dk1"/>
                </a:solidFill>
                <a:latin typeface="Barlow"/>
                <a:ea typeface="Barlow"/>
                <a:cs typeface="Barlow"/>
                <a:sym typeface="Barlow"/>
              </a:rPr>
              <a:t>Comportamiento del inventario de película de rayos X para el Hospital Suburbano con Q = 4500</a:t>
            </a:r>
          </a:p>
          <a:p>
            <a:pPr lvl="0" rtl="0">
              <a:spcBef>
                <a:spcPts val="0"/>
              </a:spcBef>
              <a:spcAft>
                <a:spcPts val="0"/>
              </a:spcAft>
            </a:pPr>
            <a:endParaRPr lang="es-MX" dirty="0">
              <a:solidFill>
                <a:schemeClr val="dk1"/>
              </a:solidFill>
              <a:latin typeface="Barlow"/>
              <a:ea typeface="Barlow"/>
              <a:cs typeface="Barlow"/>
              <a:sym typeface="Barlow"/>
            </a:endParaRPr>
          </a:p>
          <a:p>
            <a:pPr lvl="0" rtl="0">
              <a:lnSpc>
                <a:spcPct val="150000"/>
              </a:lnSpc>
              <a:spcBef>
                <a:spcPts val="0"/>
              </a:spcBef>
              <a:spcAft>
                <a:spcPts val="0"/>
              </a:spcAft>
            </a:pPr>
            <a:endParaRPr dirty="0">
              <a:solidFill>
                <a:schemeClr val="dk1"/>
              </a:solidFill>
              <a:latin typeface="Barlow"/>
              <a:ea typeface="Barlow"/>
              <a:cs typeface="Barlow"/>
              <a:sym typeface="Barlow"/>
            </a:endParaRPr>
          </a:p>
        </p:txBody>
      </p:sp>
    </p:spTree>
    <p:extLst>
      <p:ext uri="{BB962C8B-B14F-4D97-AF65-F5344CB8AC3E}">
        <p14:creationId xmlns:p14="http://schemas.microsoft.com/office/powerpoint/2010/main" val="2316933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1"/>
        <p:cNvGrpSpPr/>
        <p:nvPr/>
      </p:nvGrpSpPr>
      <p:grpSpPr>
        <a:xfrm>
          <a:off x="0" y="0"/>
          <a:ext cx="0" cy="0"/>
          <a:chOff x="0" y="0"/>
          <a:chExt cx="0" cy="0"/>
        </a:xfrm>
      </p:grpSpPr>
      <p:grpSp>
        <p:nvGrpSpPr>
          <p:cNvPr id="1952" name="Google Shape;1952;p40"/>
          <p:cNvGrpSpPr/>
          <p:nvPr/>
        </p:nvGrpSpPr>
        <p:grpSpPr>
          <a:xfrm rot="-779002">
            <a:off x="8496773" y="1506494"/>
            <a:ext cx="524939" cy="1195540"/>
            <a:chOff x="-62973" y="2451964"/>
            <a:chExt cx="625329" cy="1424177"/>
          </a:xfrm>
        </p:grpSpPr>
        <p:sp>
          <p:nvSpPr>
            <p:cNvPr id="1953" name="Google Shape;1953;p40"/>
            <p:cNvSpPr/>
            <p:nvPr/>
          </p:nvSpPr>
          <p:spPr>
            <a:xfrm>
              <a:off x="143056" y="3033782"/>
              <a:ext cx="227261" cy="842359"/>
            </a:xfrm>
            <a:custGeom>
              <a:avLst/>
              <a:gdLst/>
              <a:ahLst/>
              <a:cxnLst/>
              <a:rect l="l" t="t" r="r" b="b"/>
              <a:pathLst>
                <a:path w="7375" h="27336" extrusionOk="0">
                  <a:moveTo>
                    <a:pt x="3693" y="1"/>
                  </a:moveTo>
                  <a:cubicBezTo>
                    <a:pt x="3608" y="1"/>
                    <a:pt x="3534" y="62"/>
                    <a:pt x="3534" y="148"/>
                  </a:cubicBezTo>
                  <a:cubicBezTo>
                    <a:pt x="3534" y="540"/>
                    <a:pt x="3460" y="1007"/>
                    <a:pt x="3374" y="1485"/>
                  </a:cubicBezTo>
                  <a:cubicBezTo>
                    <a:pt x="3129" y="2921"/>
                    <a:pt x="2822" y="4700"/>
                    <a:pt x="4810" y="5276"/>
                  </a:cubicBezTo>
                  <a:cubicBezTo>
                    <a:pt x="4920" y="5301"/>
                    <a:pt x="5031" y="5325"/>
                    <a:pt x="5153" y="5362"/>
                  </a:cubicBezTo>
                  <a:cubicBezTo>
                    <a:pt x="5730" y="5497"/>
                    <a:pt x="6393" y="5657"/>
                    <a:pt x="6491" y="6233"/>
                  </a:cubicBezTo>
                  <a:cubicBezTo>
                    <a:pt x="6528" y="6503"/>
                    <a:pt x="6429" y="6785"/>
                    <a:pt x="6209" y="6982"/>
                  </a:cubicBezTo>
                  <a:cubicBezTo>
                    <a:pt x="5804" y="7362"/>
                    <a:pt x="5227" y="7521"/>
                    <a:pt x="4675" y="7681"/>
                  </a:cubicBezTo>
                  <a:cubicBezTo>
                    <a:pt x="4515" y="7730"/>
                    <a:pt x="4356" y="7767"/>
                    <a:pt x="4209" y="7816"/>
                  </a:cubicBezTo>
                  <a:lnTo>
                    <a:pt x="1424" y="8711"/>
                  </a:lnTo>
                  <a:cubicBezTo>
                    <a:pt x="516" y="9006"/>
                    <a:pt x="1" y="9570"/>
                    <a:pt x="37" y="10220"/>
                  </a:cubicBezTo>
                  <a:cubicBezTo>
                    <a:pt x="74" y="10932"/>
                    <a:pt x="773" y="11509"/>
                    <a:pt x="1816" y="11717"/>
                  </a:cubicBezTo>
                  <a:lnTo>
                    <a:pt x="5509" y="12453"/>
                  </a:lnTo>
                  <a:cubicBezTo>
                    <a:pt x="6429" y="12637"/>
                    <a:pt x="7031" y="13128"/>
                    <a:pt x="7043" y="13693"/>
                  </a:cubicBezTo>
                  <a:cubicBezTo>
                    <a:pt x="7055" y="14232"/>
                    <a:pt x="6540" y="14711"/>
                    <a:pt x="5681" y="14932"/>
                  </a:cubicBezTo>
                  <a:lnTo>
                    <a:pt x="2099" y="15827"/>
                  </a:lnTo>
                  <a:cubicBezTo>
                    <a:pt x="1105" y="16085"/>
                    <a:pt x="491" y="16674"/>
                    <a:pt x="491" y="17361"/>
                  </a:cubicBezTo>
                  <a:cubicBezTo>
                    <a:pt x="504" y="18060"/>
                    <a:pt x="1154" y="18649"/>
                    <a:pt x="2184" y="18882"/>
                  </a:cubicBezTo>
                  <a:lnTo>
                    <a:pt x="5448" y="19618"/>
                  </a:lnTo>
                  <a:cubicBezTo>
                    <a:pt x="6343" y="19815"/>
                    <a:pt x="6908" y="20305"/>
                    <a:pt x="6908" y="20857"/>
                  </a:cubicBezTo>
                  <a:cubicBezTo>
                    <a:pt x="6908" y="21410"/>
                    <a:pt x="6319" y="21900"/>
                    <a:pt x="5423" y="22097"/>
                  </a:cubicBezTo>
                  <a:lnTo>
                    <a:pt x="2160" y="22796"/>
                  </a:lnTo>
                  <a:cubicBezTo>
                    <a:pt x="1117" y="23029"/>
                    <a:pt x="455" y="23606"/>
                    <a:pt x="430" y="24317"/>
                  </a:cubicBezTo>
                  <a:cubicBezTo>
                    <a:pt x="418" y="25004"/>
                    <a:pt x="1019" y="25581"/>
                    <a:pt x="1988" y="25851"/>
                  </a:cubicBezTo>
                  <a:lnTo>
                    <a:pt x="7153" y="27335"/>
                  </a:lnTo>
                  <a:lnTo>
                    <a:pt x="7202" y="27335"/>
                  </a:lnTo>
                  <a:cubicBezTo>
                    <a:pt x="7264" y="27335"/>
                    <a:pt x="7325" y="27298"/>
                    <a:pt x="7350" y="27225"/>
                  </a:cubicBezTo>
                  <a:cubicBezTo>
                    <a:pt x="7374" y="27139"/>
                    <a:pt x="7325" y="27053"/>
                    <a:pt x="7239" y="27041"/>
                  </a:cubicBezTo>
                  <a:lnTo>
                    <a:pt x="2074" y="25544"/>
                  </a:lnTo>
                  <a:cubicBezTo>
                    <a:pt x="1240" y="25323"/>
                    <a:pt x="724" y="24857"/>
                    <a:pt x="737" y="24329"/>
                  </a:cubicBezTo>
                  <a:cubicBezTo>
                    <a:pt x="749" y="23777"/>
                    <a:pt x="1338" y="23287"/>
                    <a:pt x="2221" y="23103"/>
                  </a:cubicBezTo>
                  <a:lnTo>
                    <a:pt x="5485" y="22391"/>
                  </a:lnTo>
                  <a:cubicBezTo>
                    <a:pt x="6748" y="22121"/>
                    <a:pt x="7202" y="21422"/>
                    <a:pt x="7215" y="20857"/>
                  </a:cubicBezTo>
                  <a:cubicBezTo>
                    <a:pt x="7215" y="20293"/>
                    <a:pt x="6773" y="19594"/>
                    <a:pt x="5521" y="19312"/>
                  </a:cubicBezTo>
                  <a:lnTo>
                    <a:pt x="2258" y="18575"/>
                  </a:lnTo>
                  <a:cubicBezTo>
                    <a:pt x="1375" y="18379"/>
                    <a:pt x="810" y="17901"/>
                    <a:pt x="798" y="17349"/>
                  </a:cubicBezTo>
                  <a:cubicBezTo>
                    <a:pt x="798" y="16809"/>
                    <a:pt x="1313" y="16343"/>
                    <a:pt x="2172" y="16122"/>
                  </a:cubicBezTo>
                  <a:lnTo>
                    <a:pt x="5755" y="15226"/>
                  </a:lnTo>
                  <a:cubicBezTo>
                    <a:pt x="6761" y="14968"/>
                    <a:pt x="7374" y="14380"/>
                    <a:pt x="7350" y="13680"/>
                  </a:cubicBezTo>
                  <a:cubicBezTo>
                    <a:pt x="7337" y="12969"/>
                    <a:pt x="6638" y="12367"/>
                    <a:pt x="5571" y="12159"/>
                  </a:cubicBezTo>
                  <a:lnTo>
                    <a:pt x="1878" y="11423"/>
                  </a:lnTo>
                  <a:cubicBezTo>
                    <a:pt x="982" y="11239"/>
                    <a:pt x="381" y="10760"/>
                    <a:pt x="344" y="10208"/>
                  </a:cubicBezTo>
                  <a:cubicBezTo>
                    <a:pt x="320" y="9693"/>
                    <a:pt x="761" y="9251"/>
                    <a:pt x="1522" y="9006"/>
                  </a:cubicBezTo>
                  <a:lnTo>
                    <a:pt x="4307" y="8110"/>
                  </a:lnTo>
                  <a:cubicBezTo>
                    <a:pt x="4454" y="8061"/>
                    <a:pt x="4601" y="8012"/>
                    <a:pt x="4761" y="7975"/>
                  </a:cubicBezTo>
                  <a:cubicBezTo>
                    <a:pt x="5350" y="7804"/>
                    <a:pt x="5951" y="7632"/>
                    <a:pt x="6417" y="7215"/>
                  </a:cubicBezTo>
                  <a:cubicBezTo>
                    <a:pt x="6712" y="6945"/>
                    <a:pt x="6859" y="6552"/>
                    <a:pt x="6797" y="6184"/>
                  </a:cubicBezTo>
                  <a:cubicBezTo>
                    <a:pt x="6662" y="5411"/>
                    <a:pt x="5865" y="5215"/>
                    <a:pt x="5227" y="5068"/>
                  </a:cubicBezTo>
                  <a:cubicBezTo>
                    <a:pt x="5104" y="5031"/>
                    <a:pt x="4994" y="5006"/>
                    <a:pt x="4896" y="4982"/>
                  </a:cubicBezTo>
                  <a:cubicBezTo>
                    <a:pt x="3166" y="4479"/>
                    <a:pt x="3424" y="2982"/>
                    <a:pt x="3681" y="1534"/>
                  </a:cubicBezTo>
                  <a:cubicBezTo>
                    <a:pt x="3767" y="1044"/>
                    <a:pt x="3841" y="577"/>
                    <a:pt x="3841" y="148"/>
                  </a:cubicBezTo>
                  <a:cubicBezTo>
                    <a:pt x="3841" y="62"/>
                    <a:pt x="3779" y="1"/>
                    <a:pt x="36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0"/>
            <p:cNvSpPr/>
            <p:nvPr/>
          </p:nvSpPr>
          <p:spPr>
            <a:xfrm>
              <a:off x="213745" y="3053812"/>
              <a:ext cx="68471" cy="80951"/>
            </a:xfrm>
            <a:custGeom>
              <a:avLst/>
              <a:gdLst/>
              <a:ahLst/>
              <a:cxnLst/>
              <a:rect l="l" t="t" r="r" b="b"/>
              <a:pathLst>
                <a:path w="2222" h="2627" extrusionOk="0">
                  <a:moveTo>
                    <a:pt x="1117" y="1"/>
                  </a:moveTo>
                  <a:cubicBezTo>
                    <a:pt x="1117" y="1"/>
                    <a:pt x="1" y="1706"/>
                    <a:pt x="1" y="2565"/>
                  </a:cubicBezTo>
                  <a:lnTo>
                    <a:pt x="2221" y="2626"/>
                  </a:lnTo>
                  <a:cubicBezTo>
                    <a:pt x="2221" y="2626"/>
                    <a:pt x="2197" y="1461"/>
                    <a:pt x="11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0"/>
            <p:cNvSpPr/>
            <p:nvPr/>
          </p:nvSpPr>
          <p:spPr>
            <a:xfrm>
              <a:off x="-62973" y="2451964"/>
              <a:ext cx="625329" cy="625329"/>
            </a:xfrm>
            <a:custGeom>
              <a:avLst/>
              <a:gdLst/>
              <a:ahLst/>
              <a:cxnLst/>
              <a:rect l="l" t="t" r="r" b="b"/>
              <a:pathLst>
                <a:path w="20293" h="20293" extrusionOk="0">
                  <a:moveTo>
                    <a:pt x="10146" y="0"/>
                  </a:moveTo>
                  <a:cubicBezTo>
                    <a:pt x="9680" y="0"/>
                    <a:pt x="9214" y="37"/>
                    <a:pt x="8772" y="98"/>
                  </a:cubicBezTo>
                  <a:cubicBezTo>
                    <a:pt x="8478" y="135"/>
                    <a:pt x="8183" y="196"/>
                    <a:pt x="7901" y="258"/>
                  </a:cubicBezTo>
                  <a:cubicBezTo>
                    <a:pt x="6969" y="466"/>
                    <a:pt x="6098" y="798"/>
                    <a:pt x="5288" y="1252"/>
                  </a:cubicBezTo>
                  <a:cubicBezTo>
                    <a:pt x="5202" y="1288"/>
                    <a:pt x="5116" y="1337"/>
                    <a:pt x="5030" y="1387"/>
                  </a:cubicBezTo>
                  <a:cubicBezTo>
                    <a:pt x="4711" y="1583"/>
                    <a:pt x="4392" y="1779"/>
                    <a:pt x="4098" y="2012"/>
                  </a:cubicBezTo>
                  <a:cubicBezTo>
                    <a:pt x="4086" y="2012"/>
                    <a:pt x="4086" y="2012"/>
                    <a:pt x="4073" y="2025"/>
                  </a:cubicBezTo>
                  <a:cubicBezTo>
                    <a:pt x="4000" y="2074"/>
                    <a:pt x="3938" y="2135"/>
                    <a:pt x="3865" y="2184"/>
                  </a:cubicBezTo>
                  <a:cubicBezTo>
                    <a:pt x="3779" y="2245"/>
                    <a:pt x="3705" y="2307"/>
                    <a:pt x="3632" y="2380"/>
                  </a:cubicBezTo>
                  <a:cubicBezTo>
                    <a:pt x="3448" y="2528"/>
                    <a:pt x="3276" y="2687"/>
                    <a:pt x="3104" y="2847"/>
                  </a:cubicBezTo>
                  <a:cubicBezTo>
                    <a:pt x="3006" y="2932"/>
                    <a:pt x="2920" y="3031"/>
                    <a:pt x="2822" y="3129"/>
                  </a:cubicBezTo>
                  <a:cubicBezTo>
                    <a:pt x="2393" y="3583"/>
                    <a:pt x="2000" y="4061"/>
                    <a:pt x="1656" y="4589"/>
                  </a:cubicBezTo>
                  <a:cubicBezTo>
                    <a:pt x="1595" y="4687"/>
                    <a:pt x="1534" y="4785"/>
                    <a:pt x="1472" y="4895"/>
                  </a:cubicBezTo>
                  <a:cubicBezTo>
                    <a:pt x="1239" y="5263"/>
                    <a:pt x="1043" y="5656"/>
                    <a:pt x="859" y="6061"/>
                  </a:cubicBezTo>
                  <a:cubicBezTo>
                    <a:pt x="822" y="6159"/>
                    <a:pt x="773" y="6257"/>
                    <a:pt x="736" y="6355"/>
                  </a:cubicBezTo>
                  <a:cubicBezTo>
                    <a:pt x="540" y="6846"/>
                    <a:pt x="380" y="7361"/>
                    <a:pt x="258" y="7877"/>
                  </a:cubicBezTo>
                  <a:cubicBezTo>
                    <a:pt x="233" y="7999"/>
                    <a:pt x="209" y="8110"/>
                    <a:pt x="184" y="8232"/>
                  </a:cubicBezTo>
                  <a:cubicBezTo>
                    <a:pt x="74" y="8821"/>
                    <a:pt x="12" y="9435"/>
                    <a:pt x="0" y="10060"/>
                  </a:cubicBezTo>
                  <a:cubicBezTo>
                    <a:pt x="0" y="10097"/>
                    <a:pt x="0" y="10122"/>
                    <a:pt x="0" y="10146"/>
                  </a:cubicBezTo>
                  <a:cubicBezTo>
                    <a:pt x="0" y="10232"/>
                    <a:pt x="0" y="10318"/>
                    <a:pt x="0" y="10404"/>
                  </a:cubicBezTo>
                  <a:cubicBezTo>
                    <a:pt x="12" y="10809"/>
                    <a:pt x="49" y="11214"/>
                    <a:pt x="98" y="11606"/>
                  </a:cubicBezTo>
                  <a:cubicBezTo>
                    <a:pt x="196" y="12244"/>
                    <a:pt x="344" y="12870"/>
                    <a:pt x="552" y="13471"/>
                  </a:cubicBezTo>
                  <a:cubicBezTo>
                    <a:pt x="945" y="14612"/>
                    <a:pt x="1546" y="15667"/>
                    <a:pt x="2294" y="16575"/>
                  </a:cubicBezTo>
                  <a:cubicBezTo>
                    <a:pt x="2368" y="16673"/>
                    <a:pt x="2454" y="16771"/>
                    <a:pt x="2540" y="16857"/>
                  </a:cubicBezTo>
                  <a:cubicBezTo>
                    <a:pt x="2736" y="17078"/>
                    <a:pt x="2945" y="17299"/>
                    <a:pt x="3153" y="17508"/>
                  </a:cubicBezTo>
                  <a:cubicBezTo>
                    <a:pt x="3239" y="17581"/>
                    <a:pt x="3313" y="17655"/>
                    <a:pt x="3399" y="17728"/>
                  </a:cubicBezTo>
                  <a:cubicBezTo>
                    <a:pt x="3816" y="18096"/>
                    <a:pt x="4270" y="18440"/>
                    <a:pt x="4748" y="18747"/>
                  </a:cubicBezTo>
                  <a:cubicBezTo>
                    <a:pt x="4834" y="18796"/>
                    <a:pt x="4932" y="18857"/>
                    <a:pt x="5018" y="18906"/>
                  </a:cubicBezTo>
                  <a:cubicBezTo>
                    <a:pt x="5300" y="19078"/>
                    <a:pt x="5582" y="19225"/>
                    <a:pt x="5877" y="19360"/>
                  </a:cubicBezTo>
                  <a:cubicBezTo>
                    <a:pt x="5889" y="19360"/>
                    <a:pt x="5889" y="19360"/>
                    <a:pt x="5901" y="19372"/>
                  </a:cubicBezTo>
                  <a:cubicBezTo>
                    <a:pt x="5963" y="19397"/>
                    <a:pt x="6036" y="19434"/>
                    <a:pt x="6098" y="19458"/>
                  </a:cubicBezTo>
                  <a:cubicBezTo>
                    <a:pt x="6110" y="19458"/>
                    <a:pt x="6122" y="19471"/>
                    <a:pt x="6147" y="19471"/>
                  </a:cubicBezTo>
                  <a:cubicBezTo>
                    <a:pt x="6208" y="19507"/>
                    <a:pt x="6282" y="19532"/>
                    <a:pt x="6355" y="19569"/>
                  </a:cubicBezTo>
                  <a:lnTo>
                    <a:pt x="6380" y="19569"/>
                  </a:lnTo>
                  <a:cubicBezTo>
                    <a:pt x="6736" y="19716"/>
                    <a:pt x="7091" y="19839"/>
                    <a:pt x="7472" y="19937"/>
                  </a:cubicBezTo>
                  <a:cubicBezTo>
                    <a:pt x="7558" y="19961"/>
                    <a:pt x="7656" y="19986"/>
                    <a:pt x="7742" y="20010"/>
                  </a:cubicBezTo>
                  <a:cubicBezTo>
                    <a:pt x="8220" y="20121"/>
                    <a:pt x="8699" y="20207"/>
                    <a:pt x="9189" y="20256"/>
                  </a:cubicBezTo>
                  <a:cubicBezTo>
                    <a:pt x="9312" y="20268"/>
                    <a:pt x="9422" y="20268"/>
                    <a:pt x="9533" y="20280"/>
                  </a:cubicBezTo>
                  <a:lnTo>
                    <a:pt x="9643" y="20280"/>
                  </a:lnTo>
                  <a:cubicBezTo>
                    <a:pt x="9791" y="20293"/>
                    <a:pt x="9938" y="20293"/>
                    <a:pt x="10073" y="20293"/>
                  </a:cubicBezTo>
                  <a:lnTo>
                    <a:pt x="10588" y="20293"/>
                  </a:lnTo>
                  <a:cubicBezTo>
                    <a:pt x="11017" y="20268"/>
                    <a:pt x="11447" y="20219"/>
                    <a:pt x="11864" y="20158"/>
                  </a:cubicBezTo>
                  <a:cubicBezTo>
                    <a:pt x="11974" y="20133"/>
                    <a:pt x="12097" y="20109"/>
                    <a:pt x="12207" y="20084"/>
                  </a:cubicBezTo>
                  <a:cubicBezTo>
                    <a:pt x="12649" y="19998"/>
                    <a:pt x="13079" y="19875"/>
                    <a:pt x="13496" y="19728"/>
                  </a:cubicBezTo>
                  <a:cubicBezTo>
                    <a:pt x="13594" y="19704"/>
                    <a:pt x="13680" y="19667"/>
                    <a:pt x="13778" y="19630"/>
                  </a:cubicBezTo>
                  <a:cubicBezTo>
                    <a:pt x="14109" y="19495"/>
                    <a:pt x="14440" y="19348"/>
                    <a:pt x="14772" y="19188"/>
                  </a:cubicBezTo>
                  <a:cubicBezTo>
                    <a:pt x="14858" y="19139"/>
                    <a:pt x="14943" y="19103"/>
                    <a:pt x="15029" y="19053"/>
                  </a:cubicBezTo>
                  <a:cubicBezTo>
                    <a:pt x="15716" y="18673"/>
                    <a:pt x="16367" y="18207"/>
                    <a:pt x="16955" y="17679"/>
                  </a:cubicBezTo>
                  <a:cubicBezTo>
                    <a:pt x="17041" y="17593"/>
                    <a:pt x="17115" y="17520"/>
                    <a:pt x="17201" y="17446"/>
                  </a:cubicBezTo>
                  <a:cubicBezTo>
                    <a:pt x="17287" y="17360"/>
                    <a:pt x="17373" y="17274"/>
                    <a:pt x="17458" y="17189"/>
                  </a:cubicBezTo>
                  <a:cubicBezTo>
                    <a:pt x="17532" y="17115"/>
                    <a:pt x="17593" y="17041"/>
                    <a:pt x="17667" y="16968"/>
                  </a:cubicBezTo>
                  <a:cubicBezTo>
                    <a:pt x="17949" y="16649"/>
                    <a:pt x="18219" y="16318"/>
                    <a:pt x="18452" y="15974"/>
                  </a:cubicBezTo>
                  <a:cubicBezTo>
                    <a:pt x="18514" y="15888"/>
                    <a:pt x="18575" y="15802"/>
                    <a:pt x="18624" y="15716"/>
                  </a:cubicBezTo>
                  <a:cubicBezTo>
                    <a:pt x="18918" y="15287"/>
                    <a:pt x="19164" y="14833"/>
                    <a:pt x="19385" y="14355"/>
                  </a:cubicBezTo>
                  <a:cubicBezTo>
                    <a:pt x="19421" y="14256"/>
                    <a:pt x="19471" y="14170"/>
                    <a:pt x="19507" y="14072"/>
                  </a:cubicBezTo>
                  <a:cubicBezTo>
                    <a:pt x="19826" y="13324"/>
                    <a:pt x="20047" y="12514"/>
                    <a:pt x="20182" y="11680"/>
                  </a:cubicBezTo>
                  <a:cubicBezTo>
                    <a:pt x="20194" y="11557"/>
                    <a:pt x="20219" y="11435"/>
                    <a:pt x="20231" y="11312"/>
                  </a:cubicBezTo>
                  <a:cubicBezTo>
                    <a:pt x="20268" y="10932"/>
                    <a:pt x="20293" y="10539"/>
                    <a:pt x="20293" y="10159"/>
                  </a:cubicBezTo>
                  <a:lnTo>
                    <a:pt x="20293" y="10146"/>
                  </a:lnTo>
                  <a:cubicBezTo>
                    <a:pt x="20293" y="9079"/>
                    <a:pt x="20133" y="8048"/>
                    <a:pt x="19826" y="7091"/>
                  </a:cubicBezTo>
                  <a:cubicBezTo>
                    <a:pt x="19790" y="6993"/>
                    <a:pt x="19765" y="6895"/>
                    <a:pt x="19728" y="6797"/>
                  </a:cubicBezTo>
                  <a:cubicBezTo>
                    <a:pt x="19409" y="5889"/>
                    <a:pt x="18968" y="5043"/>
                    <a:pt x="18428" y="4282"/>
                  </a:cubicBezTo>
                  <a:cubicBezTo>
                    <a:pt x="18366" y="4208"/>
                    <a:pt x="18317" y="4122"/>
                    <a:pt x="18256" y="4049"/>
                  </a:cubicBezTo>
                  <a:cubicBezTo>
                    <a:pt x="17925" y="3607"/>
                    <a:pt x="17557" y="3202"/>
                    <a:pt x="17164" y="2822"/>
                  </a:cubicBezTo>
                  <a:cubicBezTo>
                    <a:pt x="17090" y="2748"/>
                    <a:pt x="17017" y="2687"/>
                    <a:pt x="16943" y="2626"/>
                  </a:cubicBezTo>
                  <a:cubicBezTo>
                    <a:pt x="16673" y="2368"/>
                    <a:pt x="16379" y="2135"/>
                    <a:pt x="16072" y="1914"/>
                  </a:cubicBezTo>
                  <a:cubicBezTo>
                    <a:pt x="15986" y="1853"/>
                    <a:pt x="15900" y="1791"/>
                    <a:pt x="15827" y="1742"/>
                  </a:cubicBezTo>
                  <a:cubicBezTo>
                    <a:pt x="15213" y="1325"/>
                    <a:pt x="14563" y="982"/>
                    <a:pt x="13876" y="712"/>
                  </a:cubicBezTo>
                  <a:cubicBezTo>
                    <a:pt x="13680" y="638"/>
                    <a:pt x="13483" y="565"/>
                    <a:pt x="13275" y="491"/>
                  </a:cubicBezTo>
                  <a:cubicBezTo>
                    <a:pt x="13091" y="442"/>
                    <a:pt x="12919" y="381"/>
                    <a:pt x="12735" y="344"/>
                  </a:cubicBezTo>
                  <a:cubicBezTo>
                    <a:pt x="12625" y="307"/>
                    <a:pt x="12502" y="282"/>
                    <a:pt x="12392" y="258"/>
                  </a:cubicBezTo>
                  <a:cubicBezTo>
                    <a:pt x="11668" y="86"/>
                    <a:pt x="10919" y="0"/>
                    <a:pt x="10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0"/>
            <p:cNvSpPr/>
            <p:nvPr/>
          </p:nvSpPr>
          <p:spPr>
            <a:xfrm>
              <a:off x="-40294" y="2572173"/>
              <a:ext cx="86220" cy="101351"/>
            </a:xfrm>
            <a:custGeom>
              <a:avLst/>
              <a:gdLst/>
              <a:ahLst/>
              <a:cxnLst/>
              <a:rect l="l" t="t" r="r" b="b"/>
              <a:pathLst>
                <a:path w="2798" h="3289" extrusionOk="0">
                  <a:moveTo>
                    <a:pt x="1877" y="1"/>
                  </a:moveTo>
                  <a:cubicBezTo>
                    <a:pt x="1583" y="1"/>
                    <a:pt x="1203" y="136"/>
                    <a:pt x="945" y="724"/>
                  </a:cubicBezTo>
                  <a:cubicBezTo>
                    <a:pt x="933" y="712"/>
                    <a:pt x="933" y="700"/>
                    <a:pt x="920" y="688"/>
                  </a:cubicBezTo>
                  <a:cubicBezTo>
                    <a:pt x="859" y="786"/>
                    <a:pt x="798" y="884"/>
                    <a:pt x="736" y="994"/>
                  </a:cubicBezTo>
                  <a:cubicBezTo>
                    <a:pt x="761" y="1068"/>
                    <a:pt x="785" y="1142"/>
                    <a:pt x="798" y="1227"/>
                  </a:cubicBezTo>
                  <a:cubicBezTo>
                    <a:pt x="822" y="1289"/>
                    <a:pt x="884" y="1338"/>
                    <a:pt x="945" y="1338"/>
                  </a:cubicBezTo>
                  <a:cubicBezTo>
                    <a:pt x="1006" y="1338"/>
                    <a:pt x="1068" y="1289"/>
                    <a:pt x="1080" y="1227"/>
                  </a:cubicBezTo>
                  <a:cubicBezTo>
                    <a:pt x="1239" y="602"/>
                    <a:pt x="1509" y="295"/>
                    <a:pt x="1877" y="295"/>
                  </a:cubicBezTo>
                  <a:cubicBezTo>
                    <a:pt x="2086" y="295"/>
                    <a:pt x="2245" y="393"/>
                    <a:pt x="2307" y="590"/>
                  </a:cubicBezTo>
                  <a:cubicBezTo>
                    <a:pt x="2479" y="1080"/>
                    <a:pt x="2110" y="2025"/>
                    <a:pt x="945" y="2957"/>
                  </a:cubicBezTo>
                  <a:cubicBezTo>
                    <a:pt x="601" y="2687"/>
                    <a:pt x="332" y="2418"/>
                    <a:pt x="123" y="2160"/>
                  </a:cubicBezTo>
                  <a:cubicBezTo>
                    <a:pt x="74" y="2258"/>
                    <a:pt x="37" y="2356"/>
                    <a:pt x="0" y="2454"/>
                  </a:cubicBezTo>
                  <a:cubicBezTo>
                    <a:pt x="233" y="2724"/>
                    <a:pt x="516" y="2994"/>
                    <a:pt x="859" y="3252"/>
                  </a:cubicBezTo>
                  <a:cubicBezTo>
                    <a:pt x="884" y="3276"/>
                    <a:pt x="920" y="3289"/>
                    <a:pt x="945" y="3289"/>
                  </a:cubicBezTo>
                  <a:cubicBezTo>
                    <a:pt x="982" y="3289"/>
                    <a:pt x="1006" y="3276"/>
                    <a:pt x="1031" y="3252"/>
                  </a:cubicBezTo>
                  <a:cubicBezTo>
                    <a:pt x="2393" y="2209"/>
                    <a:pt x="2798" y="1117"/>
                    <a:pt x="2589" y="504"/>
                  </a:cubicBezTo>
                  <a:cubicBezTo>
                    <a:pt x="2479" y="185"/>
                    <a:pt x="2221" y="1"/>
                    <a:pt x="1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0"/>
            <p:cNvSpPr/>
            <p:nvPr/>
          </p:nvSpPr>
          <p:spPr>
            <a:xfrm>
              <a:off x="70086" y="2572173"/>
              <a:ext cx="114200" cy="101351"/>
            </a:xfrm>
            <a:custGeom>
              <a:avLst/>
              <a:gdLst/>
              <a:ahLst/>
              <a:cxnLst/>
              <a:rect l="l" t="t" r="r" b="b"/>
              <a:pathLst>
                <a:path w="3706" h="3289" extrusionOk="0">
                  <a:moveTo>
                    <a:pt x="2786" y="295"/>
                  </a:moveTo>
                  <a:cubicBezTo>
                    <a:pt x="3007" y="295"/>
                    <a:pt x="3154" y="393"/>
                    <a:pt x="3215" y="590"/>
                  </a:cubicBezTo>
                  <a:cubicBezTo>
                    <a:pt x="3387" y="1080"/>
                    <a:pt x="3031" y="2025"/>
                    <a:pt x="1853" y="2957"/>
                  </a:cubicBezTo>
                  <a:cubicBezTo>
                    <a:pt x="688" y="2025"/>
                    <a:pt x="320" y="1080"/>
                    <a:pt x="491" y="590"/>
                  </a:cubicBezTo>
                  <a:cubicBezTo>
                    <a:pt x="553" y="393"/>
                    <a:pt x="712" y="295"/>
                    <a:pt x="921" y="295"/>
                  </a:cubicBezTo>
                  <a:cubicBezTo>
                    <a:pt x="1301" y="295"/>
                    <a:pt x="1559" y="602"/>
                    <a:pt x="1718" y="1227"/>
                  </a:cubicBezTo>
                  <a:cubicBezTo>
                    <a:pt x="1731" y="1289"/>
                    <a:pt x="1792" y="1338"/>
                    <a:pt x="1853" y="1338"/>
                  </a:cubicBezTo>
                  <a:cubicBezTo>
                    <a:pt x="1915" y="1338"/>
                    <a:pt x="1976" y="1289"/>
                    <a:pt x="2001" y="1227"/>
                  </a:cubicBezTo>
                  <a:cubicBezTo>
                    <a:pt x="2148" y="602"/>
                    <a:pt x="2418" y="295"/>
                    <a:pt x="2786" y="295"/>
                  </a:cubicBezTo>
                  <a:close/>
                  <a:moveTo>
                    <a:pt x="921" y="1"/>
                  </a:moveTo>
                  <a:cubicBezTo>
                    <a:pt x="590" y="1"/>
                    <a:pt x="320" y="185"/>
                    <a:pt x="222" y="504"/>
                  </a:cubicBezTo>
                  <a:cubicBezTo>
                    <a:pt x="1" y="1117"/>
                    <a:pt x="406" y="2209"/>
                    <a:pt x="1767" y="3252"/>
                  </a:cubicBezTo>
                  <a:cubicBezTo>
                    <a:pt x="1792" y="3276"/>
                    <a:pt x="1829" y="3289"/>
                    <a:pt x="1853" y="3289"/>
                  </a:cubicBezTo>
                  <a:cubicBezTo>
                    <a:pt x="1890" y="3289"/>
                    <a:pt x="1915" y="3276"/>
                    <a:pt x="1939" y="3252"/>
                  </a:cubicBezTo>
                  <a:cubicBezTo>
                    <a:pt x="3301" y="2209"/>
                    <a:pt x="3706" y="1117"/>
                    <a:pt x="3497" y="504"/>
                  </a:cubicBezTo>
                  <a:cubicBezTo>
                    <a:pt x="3387" y="185"/>
                    <a:pt x="3129" y="1"/>
                    <a:pt x="2786" y="1"/>
                  </a:cubicBezTo>
                  <a:cubicBezTo>
                    <a:pt x="2491" y="1"/>
                    <a:pt x="2111" y="136"/>
                    <a:pt x="1853" y="724"/>
                  </a:cubicBezTo>
                  <a:cubicBezTo>
                    <a:pt x="1596" y="136"/>
                    <a:pt x="1228" y="1"/>
                    <a:pt x="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0"/>
            <p:cNvSpPr/>
            <p:nvPr/>
          </p:nvSpPr>
          <p:spPr>
            <a:xfrm>
              <a:off x="208846" y="2572173"/>
              <a:ext cx="113831" cy="101351"/>
            </a:xfrm>
            <a:custGeom>
              <a:avLst/>
              <a:gdLst/>
              <a:ahLst/>
              <a:cxnLst/>
              <a:rect l="l" t="t" r="r" b="b"/>
              <a:pathLst>
                <a:path w="3694" h="3289" extrusionOk="0">
                  <a:moveTo>
                    <a:pt x="2773" y="295"/>
                  </a:moveTo>
                  <a:cubicBezTo>
                    <a:pt x="2994" y="295"/>
                    <a:pt x="3141" y="393"/>
                    <a:pt x="3202" y="590"/>
                  </a:cubicBezTo>
                  <a:cubicBezTo>
                    <a:pt x="3374" y="1080"/>
                    <a:pt x="3018" y="2025"/>
                    <a:pt x="1841" y="2957"/>
                  </a:cubicBezTo>
                  <a:cubicBezTo>
                    <a:pt x="675" y="2025"/>
                    <a:pt x="307" y="1080"/>
                    <a:pt x="479" y="590"/>
                  </a:cubicBezTo>
                  <a:cubicBezTo>
                    <a:pt x="540" y="393"/>
                    <a:pt x="700" y="295"/>
                    <a:pt x="908" y="295"/>
                  </a:cubicBezTo>
                  <a:cubicBezTo>
                    <a:pt x="1289" y="295"/>
                    <a:pt x="1546" y="602"/>
                    <a:pt x="1706" y="1227"/>
                  </a:cubicBezTo>
                  <a:cubicBezTo>
                    <a:pt x="1718" y="1289"/>
                    <a:pt x="1779" y="1338"/>
                    <a:pt x="1841" y="1338"/>
                  </a:cubicBezTo>
                  <a:cubicBezTo>
                    <a:pt x="1914" y="1338"/>
                    <a:pt x="1963" y="1289"/>
                    <a:pt x="1988" y="1227"/>
                  </a:cubicBezTo>
                  <a:cubicBezTo>
                    <a:pt x="2135" y="602"/>
                    <a:pt x="2405" y="295"/>
                    <a:pt x="2773" y="295"/>
                  </a:cubicBezTo>
                  <a:close/>
                  <a:moveTo>
                    <a:pt x="908" y="1"/>
                  </a:moveTo>
                  <a:cubicBezTo>
                    <a:pt x="577" y="1"/>
                    <a:pt x="307" y="185"/>
                    <a:pt x="209" y="504"/>
                  </a:cubicBezTo>
                  <a:cubicBezTo>
                    <a:pt x="0" y="1117"/>
                    <a:pt x="393" y="2209"/>
                    <a:pt x="1755" y="3252"/>
                  </a:cubicBezTo>
                  <a:cubicBezTo>
                    <a:pt x="1779" y="3276"/>
                    <a:pt x="1816" y="3289"/>
                    <a:pt x="1841" y="3289"/>
                  </a:cubicBezTo>
                  <a:cubicBezTo>
                    <a:pt x="1877" y="3289"/>
                    <a:pt x="1902" y="3276"/>
                    <a:pt x="1926" y="3252"/>
                  </a:cubicBezTo>
                  <a:cubicBezTo>
                    <a:pt x="3288" y="2209"/>
                    <a:pt x="3693" y="1117"/>
                    <a:pt x="3485" y="504"/>
                  </a:cubicBezTo>
                  <a:cubicBezTo>
                    <a:pt x="3374" y="185"/>
                    <a:pt x="3117" y="1"/>
                    <a:pt x="2773" y="1"/>
                  </a:cubicBezTo>
                  <a:cubicBezTo>
                    <a:pt x="2479" y="1"/>
                    <a:pt x="2098" y="136"/>
                    <a:pt x="1841" y="724"/>
                  </a:cubicBezTo>
                  <a:cubicBezTo>
                    <a:pt x="1583" y="136"/>
                    <a:pt x="1215" y="1"/>
                    <a:pt x="9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0"/>
            <p:cNvSpPr/>
            <p:nvPr/>
          </p:nvSpPr>
          <p:spPr>
            <a:xfrm>
              <a:off x="347205" y="2572173"/>
              <a:ext cx="113831" cy="101351"/>
            </a:xfrm>
            <a:custGeom>
              <a:avLst/>
              <a:gdLst/>
              <a:ahLst/>
              <a:cxnLst/>
              <a:rect l="l" t="t" r="r" b="b"/>
              <a:pathLst>
                <a:path w="3694" h="3289" extrusionOk="0">
                  <a:moveTo>
                    <a:pt x="2773" y="295"/>
                  </a:moveTo>
                  <a:cubicBezTo>
                    <a:pt x="2994" y="295"/>
                    <a:pt x="3141" y="393"/>
                    <a:pt x="3203" y="590"/>
                  </a:cubicBezTo>
                  <a:cubicBezTo>
                    <a:pt x="3375" y="1080"/>
                    <a:pt x="3019" y="2025"/>
                    <a:pt x="1841" y="2957"/>
                  </a:cubicBezTo>
                  <a:cubicBezTo>
                    <a:pt x="675" y="2025"/>
                    <a:pt x="320" y="1080"/>
                    <a:pt x="479" y="590"/>
                  </a:cubicBezTo>
                  <a:cubicBezTo>
                    <a:pt x="553" y="393"/>
                    <a:pt x="700" y="295"/>
                    <a:pt x="909" y="295"/>
                  </a:cubicBezTo>
                  <a:cubicBezTo>
                    <a:pt x="1289" y="295"/>
                    <a:pt x="1547" y="602"/>
                    <a:pt x="1706" y="1227"/>
                  </a:cubicBezTo>
                  <a:cubicBezTo>
                    <a:pt x="1718" y="1289"/>
                    <a:pt x="1780" y="1338"/>
                    <a:pt x="1841" y="1338"/>
                  </a:cubicBezTo>
                  <a:cubicBezTo>
                    <a:pt x="1915" y="1338"/>
                    <a:pt x="1964" y="1289"/>
                    <a:pt x="1988" y="1227"/>
                  </a:cubicBezTo>
                  <a:cubicBezTo>
                    <a:pt x="2135" y="602"/>
                    <a:pt x="2405" y="295"/>
                    <a:pt x="2773" y="295"/>
                  </a:cubicBezTo>
                  <a:close/>
                  <a:moveTo>
                    <a:pt x="909" y="1"/>
                  </a:moveTo>
                  <a:cubicBezTo>
                    <a:pt x="577" y="1"/>
                    <a:pt x="307" y="185"/>
                    <a:pt x="209" y="504"/>
                  </a:cubicBezTo>
                  <a:cubicBezTo>
                    <a:pt x="1" y="1117"/>
                    <a:pt x="393" y="2209"/>
                    <a:pt x="1755" y="3252"/>
                  </a:cubicBezTo>
                  <a:cubicBezTo>
                    <a:pt x="1780" y="3276"/>
                    <a:pt x="1816" y="3289"/>
                    <a:pt x="1841" y="3289"/>
                  </a:cubicBezTo>
                  <a:cubicBezTo>
                    <a:pt x="1878" y="3289"/>
                    <a:pt x="1902" y="3276"/>
                    <a:pt x="1939" y="3252"/>
                  </a:cubicBezTo>
                  <a:cubicBezTo>
                    <a:pt x="3301" y="2209"/>
                    <a:pt x="3694" y="1117"/>
                    <a:pt x="3485" y="504"/>
                  </a:cubicBezTo>
                  <a:cubicBezTo>
                    <a:pt x="3375" y="185"/>
                    <a:pt x="3117" y="1"/>
                    <a:pt x="2773" y="1"/>
                  </a:cubicBezTo>
                  <a:cubicBezTo>
                    <a:pt x="2479" y="1"/>
                    <a:pt x="2099" y="136"/>
                    <a:pt x="1841" y="724"/>
                  </a:cubicBezTo>
                  <a:cubicBezTo>
                    <a:pt x="1596" y="136"/>
                    <a:pt x="1215" y="1"/>
                    <a:pt x="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0"/>
            <p:cNvSpPr/>
            <p:nvPr/>
          </p:nvSpPr>
          <p:spPr>
            <a:xfrm>
              <a:off x="485564" y="2576703"/>
              <a:ext cx="62431" cy="96821"/>
            </a:xfrm>
            <a:custGeom>
              <a:avLst/>
              <a:gdLst/>
              <a:ahLst/>
              <a:cxnLst/>
              <a:rect l="l" t="t" r="r" b="b"/>
              <a:pathLst>
                <a:path w="2026" h="3142" extrusionOk="0">
                  <a:moveTo>
                    <a:pt x="455" y="1"/>
                  </a:moveTo>
                  <a:cubicBezTo>
                    <a:pt x="345" y="87"/>
                    <a:pt x="259" y="209"/>
                    <a:pt x="210" y="357"/>
                  </a:cubicBezTo>
                  <a:cubicBezTo>
                    <a:pt x="1" y="970"/>
                    <a:pt x="394" y="2062"/>
                    <a:pt x="1755" y="3105"/>
                  </a:cubicBezTo>
                  <a:cubicBezTo>
                    <a:pt x="1780" y="3129"/>
                    <a:pt x="1817" y="3142"/>
                    <a:pt x="1841" y="3142"/>
                  </a:cubicBezTo>
                  <a:cubicBezTo>
                    <a:pt x="1878" y="3142"/>
                    <a:pt x="1915" y="3129"/>
                    <a:pt x="1939" y="3105"/>
                  </a:cubicBezTo>
                  <a:cubicBezTo>
                    <a:pt x="1964" y="3080"/>
                    <a:pt x="1989" y="3068"/>
                    <a:pt x="2025" y="3043"/>
                  </a:cubicBezTo>
                  <a:cubicBezTo>
                    <a:pt x="1989" y="2945"/>
                    <a:pt x="1964" y="2847"/>
                    <a:pt x="1927" y="2749"/>
                  </a:cubicBezTo>
                  <a:cubicBezTo>
                    <a:pt x="1903" y="2774"/>
                    <a:pt x="1878" y="2786"/>
                    <a:pt x="1841" y="2810"/>
                  </a:cubicBezTo>
                  <a:cubicBezTo>
                    <a:pt x="676" y="1878"/>
                    <a:pt x="320" y="933"/>
                    <a:pt x="479" y="443"/>
                  </a:cubicBezTo>
                  <a:cubicBezTo>
                    <a:pt x="516" y="357"/>
                    <a:pt x="565" y="283"/>
                    <a:pt x="627" y="234"/>
                  </a:cubicBezTo>
                  <a:cubicBezTo>
                    <a:pt x="565" y="160"/>
                    <a:pt x="516" y="74"/>
                    <a:pt x="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0"/>
            <p:cNvSpPr/>
            <p:nvPr/>
          </p:nvSpPr>
          <p:spPr>
            <a:xfrm>
              <a:off x="420545" y="2505644"/>
              <a:ext cx="45421" cy="43511"/>
            </a:xfrm>
            <a:custGeom>
              <a:avLst/>
              <a:gdLst/>
              <a:ahLst/>
              <a:cxnLst/>
              <a:rect l="l" t="t" r="r" b="b"/>
              <a:pathLst>
                <a:path w="1474" h="1412" extrusionOk="0">
                  <a:moveTo>
                    <a:pt x="136" y="0"/>
                  </a:moveTo>
                  <a:cubicBezTo>
                    <a:pt x="1" y="356"/>
                    <a:pt x="1" y="663"/>
                    <a:pt x="74" y="908"/>
                  </a:cubicBezTo>
                  <a:cubicBezTo>
                    <a:pt x="185" y="1227"/>
                    <a:pt x="442" y="1411"/>
                    <a:pt x="786" y="1411"/>
                  </a:cubicBezTo>
                  <a:cubicBezTo>
                    <a:pt x="995" y="1411"/>
                    <a:pt x="1252" y="1338"/>
                    <a:pt x="1473" y="1080"/>
                  </a:cubicBezTo>
                  <a:cubicBezTo>
                    <a:pt x="1399" y="1019"/>
                    <a:pt x="1326" y="945"/>
                    <a:pt x="1252" y="884"/>
                  </a:cubicBezTo>
                  <a:cubicBezTo>
                    <a:pt x="1129" y="1043"/>
                    <a:pt x="970" y="1117"/>
                    <a:pt x="786" y="1117"/>
                  </a:cubicBezTo>
                  <a:cubicBezTo>
                    <a:pt x="565" y="1117"/>
                    <a:pt x="418" y="1006"/>
                    <a:pt x="357" y="810"/>
                  </a:cubicBezTo>
                  <a:cubicBezTo>
                    <a:pt x="295" y="651"/>
                    <a:pt x="295" y="430"/>
                    <a:pt x="381" y="172"/>
                  </a:cubicBezTo>
                  <a:cubicBezTo>
                    <a:pt x="295" y="111"/>
                    <a:pt x="209" y="49"/>
                    <a:pt x="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0"/>
            <p:cNvSpPr/>
            <p:nvPr/>
          </p:nvSpPr>
          <p:spPr>
            <a:xfrm>
              <a:off x="278796" y="2459884"/>
              <a:ext cx="111550" cy="88870"/>
            </a:xfrm>
            <a:custGeom>
              <a:avLst/>
              <a:gdLst/>
              <a:ahLst/>
              <a:cxnLst/>
              <a:rect l="l" t="t" r="r" b="b"/>
              <a:pathLst>
                <a:path w="3620" h="2884" extrusionOk="0">
                  <a:moveTo>
                    <a:pt x="1301" y="1"/>
                  </a:moveTo>
                  <a:cubicBezTo>
                    <a:pt x="294" y="933"/>
                    <a:pt x="0" y="1841"/>
                    <a:pt x="184" y="2393"/>
                  </a:cubicBezTo>
                  <a:cubicBezTo>
                    <a:pt x="294" y="2712"/>
                    <a:pt x="552" y="2884"/>
                    <a:pt x="896" y="2884"/>
                  </a:cubicBezTo>
                  <a:cubicBezTo>
                    <a:pt x="1190" y="2884"/>
                    <a:pt x="1570" y="2749"/>
                    <a:pt x="1828" y="2160"/>
                  </a:cubicBezTo>
                  <a:cubicBezTo>
                    <a:pt x="2073" y="2749"/>
                    <a:pt x="2454" y="2884"/>
                    <a:pt x="2748" y="2884"/>
                  </a:cubicBezTo>
                  <a:cubicBezTo>
                    <a:pt x="3092" y="2884"/>
                    <a:pt x="3349" y="2700"/>
                    <a:pt x="3460" y="2393"/>
                  </a:cubicBezTo>
                  <a:cubicBezTo>
                    <a:pt x="3619" y="1939"/>
                    <a:pt x="3435" y="1228"/>
                    <a:pt x="2785" y="455"/>
                  </a:cubicBezTo>
                  <a:cubicBezTo>
                    <a:pt x="2589" y="381"/>
                    <a:pt x="2392" y="308"/>
                    <a:pt x="2184" y="246"/>
                  </a:cubicBezTo>
                  <a:lnTo>
                    <a:pt x="2184" y="246"/>
                  </a:lnTo>
                  <a:cubicBezTo>
                    <a:pt x="3067" y="1068"/>
                    <a:pt x="3337" y="1866"/>
                    <a:pt x="3190" y="2295"/>
                  </a:cubicBezTo>
                  <a:cubicBezTo>
                    <a:pt x="3116" y="2491"/>
                    <a:pt x="2969" y="2602"/>
                    <a:pt x="2748" y="2602"/>
                  </a:cubicBezTo>
                  <a:cubicBezTo>
                    <a:pt x="2380" y="2602"/>
                    <a:pt x="2110" y="2283"/>
                    <a:pt x="1963" y="1669"/>
                  </a:cubicBezTo>
                  <a:cubicBezTo>
                    <a:pt x="1951" y="1596"/>
                    <a:pt x="1889" y="1547"/>
                    <a:pt x="1828" y="1547"/>
                  </a:cubicBezTo>
                  <a:cubicBezTo>
                    <a:pt x="1754" y="1547"/>
                    <a:pt x="1693" y="1596"/>
                    <a:pt x="1681" y="1669"/>
                  </a:cubicBezTo>
                  <a:cubicBezTo>
                    <a:pt x="1534" y="2283"/>
                    <a:pt x="1264" y="2602"/>
                    <a:pt x="896" y="2602"/>
                  </a:cubicBezTo>
                  <a:cubicBezTo>
                    <a:pt x="675" y="2602"/>
                    <a:pt x="528" y="2491"/>
                    <a:pt x="454" y="2295"/>
                  </a:cubicBezTo>
                  <a:cubicBezTo>
                    <a:pt x="307" y="1829"/>
                    <a:pt x="613" y="970"/>
                    <a:pt x="1644" y="87"/>
                  </a:cubicBezTo>
                  <a:cubicBezTo>
                    <a:pt x="1534" y="50"/>
                    <a:pt x="1411" y="25"/>
                    <a:pt x="1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0"/>
            <p:cNvSpPr/>
            <p:nvPr/>
          </p:nvSpPr>
          <p:spPr>
            <a:xfrm>
              <a:off x="140406" y="2454984"/>
              <a:ext cx="112690" cy="94171"/>
            </a:xfrm>
            <a:custGeom>
              <a:avLst/>
              <a:gdLst/>
              <a:ahLst/>
              <a:cxnLst/>
              <a:rect l="l" t="t" r="r" b="b"/>
              <a:pathLst>
                <a:path w="3657" h="3056" extrusionOk="0">
                  <a:moveTo>
                    <a:pt x="1816" y="98"/>
                  </a:moveTo>
                  <a:cubicBezTo>
                    <a:pt x="2994" y="1031"/>
                    <a:pt x="3350" y="1963"/>
                    <a:pt x="3191" y="2454"/>
                  </a:cubicBezTo>
                  <a:cubicBezTo>
                    <a:pt x="3117" y="2650"/>
                    <a:pt x="2970" y="2761"/>
                    <a:pt x="2749" y="2761"/>
                  </a:cubicBezTo>
                  <a:cubicBezTo>
                    <a:pt x="2381" y="2761"/>
                    <a:pt x="2111" y="2442"/>
                    <a:pt x="1964" y="1828"/>
                  </a:cubicBezTo>
                  <a:cubicBezTo>
                    <a:pt x="1951" y="1755"/>
                    <a:pt x="1890" y="1718"/>
                    <a:pt x="1829" y="1718"/>
                  </a:cubicBezTo>
                  <a:cubicBezTo>
                    <a:pt x="1755" y="1718"/>
                    <a:pt x="1694" y="1755"/>
                    <a:pt x="1681" y="1828"/>
                  </a:cubicBezTo>
                  <a:cubicBezTo>
                    <a:pt x="1534" y="2442"/>
                    <a:pt x="1264" y="2761"/>
                    <a:pt x="896" y="2761"/>
                  </a:cubicBezTo>
                  <a:cubicBezTo>
                    <a:pt x="675" y="2761"/>
                    <a:pt x="528" y="2650"/>
                    <a:pt x="455" y="2454"/>
                  </a:cubicBezTo>
                  <a:cubicBezTo>
                    <a:pt x="295" y="1963"/>
                    <a:pt x="651" y="1031"/>
                    <a:pt x="1816" y="98"/>
                  </a:cubicBezTo>
                  <a:close/>
                  <a:moveTo>
                    <a:pt x="2172" y="0"/>
                  </a:moveTo>
                  <a:cubicBezTo>
                    <a:pt x="1878" y="37"/>
                    <a:pt x="1583" y="98"/>
                    <a:pt x="1301" y="160"/>
                  </a:cubicBezTo>
                  <a:cubicBezTo>
                    <a:pt x="283" y="1092"/>
                    <a:pt x="1" y="2000"/>
                    <a:pt x="185" y="2552"/>
                  </a:cubicBezTo>
                  <a:cubicBezTo>
                    <a:pt x="295" y="2871"/>
                    <a:pt x="553" y="3055"/>
                    <a:pt x="896" y="3055"/>
                  </a:cubicBezTo>
                  <a:cubicBezTo>
                    <a:pt x="1191" y="3055"/>
                    <a:pt x="1571" y="2908"/>
                    <a:pt x="1829" y="2319"/>
                  </a:cubicBezTo>
                  <a:cubicBezTo>
                    <a:pt x="2074" y="2908"/>
                    <a:pt x="2454" y="3055"/>
                    <a:pt x="2749" y="3055"/>
                  </a:cubicBezTo>
                  <a:cubicBezTo>
                    <a:pt x="3092" y="3055"/>
                    <a:pt x="3350" y="2859"/>
                    <a:pt x="3460" y="2552"/>
                  </a:cubicBezTo>
                  <a:cubicBezTo>
                    <a:pt x="3657" y="1976"/>
                    <a:pt x="3325" y="982"/>
                    <a:pt x="2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0"/>
            <p:cNvSpPr/>
            <p:nvPr/>
          </p:nvSpPr>
          <p:spPr>
            <a:xfrm>
              <a:off x="23956" y="2490514"/>
              <a:ext cx="88501" cy="58641"/>
            </a:xfrm>
            <a:custGeom>
              <a:avLst/>
              <a:gdLst/>
              <a:ahLst/>
              <a:cxnLst/>
              <a:rect l="l" t="t" r="r" b="b"/>
              <a:pathLst>
                <a:path w="2872" h="1903" extrusionOk="0">
                  <a:moveTo>
                    <a:pt x="2467" y="1"/>
                  </a:moveTo>
                  <a:cubicBezTo>
                    <a:pt x="2381" y="37"/>
                    <a:pt x="2295" y="86"/>
                    <a:pt x="2209" y="136"/>
                  </a:cubicBezTo>
                  <a:cubicBezTo>
                    <a:pt x="2491" y="614"/>
                    <a:pt x="2565" y="1031"/>
                    <a:pt x="2479" y="1301"/>
                  </a:cubicBezTo>
                  <a:cubicBezTo>
                    <a:pt x="2406" y="1497"/>
                    <a:pt x="2258" y="1608"/>
                    <a:pt x="2038" y="1608"/>
                  </a:cubicBezTo>
                  <a:cubicBezTo>
                    <a:pt x="1682" y="1608"/>
                    <a:pt x="1424" y="1326"/>
                    <a:pt x="1277" y="761"/>
                  </a:cubicBezTo>
                  <a:cubicBezTo>
                    <a:pt x="1265" y="761"/>
                    <a:pt x="1265" y="761"/>
                    <a:pt x="1252" y="774"/>
                  </a:cubicBezTo>
                  <a:cubicBezTo>
                    <a:pt x="1179" y="823"/>
                    <a:pt x="1117" y="884"/>
                    <a:pt x="1044" y="933"/>
                  </a:cubicBezTo>
                  <a:cubicBezTo>
                    <a:pt x="958" y="994"/>
                    <a:pt x="884" y="1056"/>
                    <a:pt x="811" y="1129"/>
                  </a:cubicBezTo>
                  <a:cubicBezTo>
                    <a:pt x="676" y="1399"/>
                    <a:pt x="504" y="1559"/>
                    <a:pt x="283" y="1596"/>
                  </a:cubicBezTo>
                  <a:cubicBezTo>
                    <a:pt x="185" y="1694"/>
                    <a:pt x="99" y="1780"/>
                    <a:pt x="1" y="1878"/>
                  </a:cubicBezTo>
                  <a:cubicBezTo>
                    <a:pt x="62" y="1890"/>
                    <a:pt x="124" y="1902"/>
                    <a:pt x="185" y="1902"/>
                  </a:cubicBezTo>
                  <a:cubicBezTo>
                    <a:pt x="479" y="1902"/>
                    <a:pt x="860" y="1755"/>
                    <a:pt x="1105" y="1166"/>
                  </a:cubicBezTo>
                  <a:cubicBezTo>
                    <a:pt x="1363" y="1755"/>
                    <a:pt x="1743" y="1902"/>
                    <a:pt x="2038" y="1902"/>
                  </a:cubicBezTo>
                  <a:cubicBezTo>
                    <a:pt x="2381" y="1902"/>
                    <a:pt x="2639" y="1706"/>
                    <a:pt x="2749" y="1399"/>
                  </a:cubicBezTo>
                  <a:cubicBezTo>
                    <a:pt x="2872" y="1056"/>
                    <a:pt x="2786" y="553"/>
                    <a:pt x="2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0"/>
            <p:cNvSpPr/>
            <p:nvPr/>
          </p:nvSpPr>
          <p:spPr>
            <a:xfrm>
              <a:off x="-59954" y="2798263"/>
              <a:ext cx="105880" cy="101351"/>
            </a:xfrm>
            <a:custGeom>
              <a:avLst/>
              <a:gdLst/>
              <a:ahLst/>
              <a:cxnLst/>
              <a:rect l="l" t="t" r="r" b="b"/>
              <a:pathLst>
                <a:path w="3436" h="3289" extrusionOk="0">
                  <a:moveTo>
                    <a:pt x="2515" y="295"/>
                  </a:moveTo>
                  <a:cubicBezTo>
                    <a:pt x="2724" y="295"/>
                    <a:pt x="2883" y="393"/>
                    <a:pt x="2945" y="589"/>
                  </a:cubicBezTo>
                  <a:cubicBezTo>
                    <a:pt x="3117" y="1080"/>
                    <a:pt x="2748" y="2025"/>
                    <a:pt x="1583" y="2957"/>
                  </a:cubicBezTo>
                  <a:cubicBezTo>
                    <a:pt x="417" y="2025"/>
                    <a:pt x="49" y="1080"/>
                    <a:pt x="221" y="589"/>
                  </a:cubicBezTo>
                  <a:cubicBezTo>
                    <a:pt x="282" y="393"/>
                    <a:pt x="442" y="295"/>
                    <a:pt x="651" y="295"/>
                  </a:cubicBezTo>
                  <a:cubicBezTo>
                    <a:pt x="1019" y="295"/>
                    <a:pt x="1288" y="601"/>
                    <a:pt x="1436" y="1227"/>
                  </a:cubicBezTo>
                  <a:cubicBezTo>
                    <a:pt x="1460" y="1288"/>
                    <a:pt x="1522" y="1338"/>
                    <a:pt x="1583" y="1338"/>
                  </a:cubicBezTo>
                  <a:cubicBezTo>
                    <a:pt x="1644" y="1338"/>
                    <a:pt x="1706" y="1288"/>
                    <a:pt x="1718" y="1227"/>
                  </a:cubicBezTo>
                  <a:cubicBezTo>
                    <a:pt x="1877" y="601"/>
                    <a:pt x="2147" y="295"/>
                    <a:pt x="2515" y="295"/>
                  </a:cubicBezTo>
                  <a:close/>
                  <a:moveTo>
                    <a:pt x="651" y="0"/>
                  </a:moveTo>
                  <a:cubicBezTo>
                    <a:pt x="356" y="0"/>
                    <a:pt x="135" y="135"/>
                    <a:pt x="0" y="368"/>
                  </a:cubicBezTo>
                  <a:cubicBezTo>
                    <a:pt x="98" y="1006"/>
                    <a:pt x="246" y="1632"/>
                    <a:pt x="454" y="2233"/>
                  </a:cubicBezTo>
                  <a:cubicBezTo>
                    <a:pt x="712" y="2564"/>
                    <a:pt x="1055" y="2908"/>
                    <a:pt x="1497" y="3251"/>
                  </a:cubicBezTo>
                  <a:cubicBezTo>
                    <a:pt x="1522" y="3276"/>
                    <a:pt x="1546" y="3288"/>
                    <a:pt x="1583" y="3288"/>
                  </a:cubicBezTo>
                  <a:cubicBezTo>
                    <a:pt x="1607" y="3288"/>
                    <a:pt x="1644" y="3276"/>
                    <a:pt x="1669" y="3251"/>
                  </a:cubicBezTo>
                  <a:cubicBezTo>
                    <a:pt x="3031" y="2209"/>
                    <a:pt x="3436" y="1117"/>
                    <a:pt x="3227" y="503"/>
                  </a:cubicBezTo>
                  <a:cubicBezTo>
                    <a:pt x="3117" y="184"/>
                    <a:pt x="2859" y="0"/>
                    <a:pt x="2515" y="0"/>
                  </a:cubicBezTo>
                  <a:cubicBezTo>
                    <a:pt x="2221" y="0"/>
                    <a:pt x="1841" y="135"/>
                    <a:pt x="1583" y="724"/>
                  </a:cubicBezTo>
                  <a:cubicBezTo>
                    <a:pt x="1325" y="135"/>
                    <a:pt x="945" y="0"/>
                    <a:pt x="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0"/>
            <p:cNvSpPr/>
            <p:nvPr/>
          </p:nvSpPr>
          <p:spPr>
            <a:xfrm>
              <a:off x="70086" y="2798263"/>
              <a:ext cx="114200" cy="101351"/>
            </a:xfrm>
            <a:custGeom>
              <a:avLst/>
              <a:gdLst/>
              <a:ahLst/>
              <a:cxnLst/>
              <a:rect l="l" t="t" r="r" b="b"/>
              <a:pathLst>
                <a:path w="3706" h="3289" extrusionOk="0">
                  <a:moveTo>
                    <a:pt x="2786" y="295"/>
                  </a:moveTo>
                  <a:cubicBezTo>
                    <a:pt x="3007" y="295"/>
                    <a:pt x="3154" y="393"/>
                    <a:pt x="3215" y="589"/>
                  </a:cubicBezTo>
                  <a:cubicBezTo>
                    <a:pt x="3387" y="1080"/>
                    <a:pt x="3031" y="2025"/>
                    <a:pt x="1853" y="2957"/>
                  </a:cubicBezTo>
                  <a:cubicBezTo>
                    <a:pt x="688" y="2025"/>
                    <a:pt x="320" y="1080"/>
                    <a:pt x="491" y="589"/>
                  </a:cubicBezTo>
                  <a:cubicBezTo>
                    <a:pt x="553" y="393"/>
                    <a:pt x="712" y="295"/>
                    <a:pt x="921" y="295"/>
                  </a:cubicBezTo>
                  <a:cubicBezTo>
                    <a:pt x="1301" y="295"/>
                    <a:pt x="1559" y="601"/>
                    <a:pt x="1718" y="1227"/>
                  </a:cubicBezTo>
                  <a:cubicBezTo>
                    <a:pt x="1731" y="1288"/>
                    <a:pt x="1792" y="1338"/>
                    <a:pt x="1853" y="1338"/>
                  </a:cubicBezTo>
                  <a:cubicBezTo>
                    <a:pt x="1915" y="1338"/>
                    <a:pt x="1976" y="1288"/>
                    <a:pt x="2001" y="1227"/>
                  </a:cubicBezTo>
                  <a:cubicBezTo>
                    <a:pt x="2148" y="601"/>
                    <a:pt x="2418" y="295"/>
                    <a:pt x="2786" y="295"/>
                  </a:cubicBezTo>
                  <a:close/>
                  <a:moveTo>
                    <a:pt x="921" y="0"/>
                  </a:moveTo>
                  <a:cubicBezTo>
                    <a:pt x="590" y="0"/>
                    <a:pt x="320" y="184"/>
                    <a:pt x="222" y="503"/>
                  </a:cubicBezTo>
                  <a:cubicBezTo>
                    <a:pt x="1" y="1117"/>
                    <a:pt x="406" y="2209"/>
                    <a:pt x="1767" y="3251"/>
                  </a:cubicBezTo>
                  <a:cubicBezTo>
                    <a:pt x="1792" y="3276"/>
                    <a:pt x="1829" y="3288"/>
                    <a:pt x="1853" y="3288"/>
                  </a:cubicBezTo>
                  <a:cubicBezTo>
                    <a:pt x="1890" y="3288"/>
                    <a:pt x="1915" y="3276"/>
                    <a:pt x="1939" y="3251"/>
                  </a:cubicBezTo>
                  <a:cubicBezTo>
                    <a:pt x="3301" y="2209"/>
                    <a:pt x="3706" y="1117"/>
                    <a:pt x="3497" y="503"/>
                  </a:cubicBezTo>
                  <a:cubicBezTo>
                    <a:pt x="3387" y="184"/>
                    <a:pt x="3129" y="0"/>
                    <a:pt x="2786" y="0"/>
                  </a:cubicBezTo>
                  <a:cubicBezTo>
                    <a:pt x="2491" y="0"/>
                    <a:pt x="2111" y="135"/>
                    <a:pt x="1853" y="724"/>
                  </a:cubicBezTo>
                  <a:cubicBezTo>
                    <a:pt x="1596" y="135"/>
                    <a:pt x="1228" y="0"/>
                    <a:pt x="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0"/>
            <p:cNvSpPr/>
            <p:nvPr/>
          </p:nvSpPr>
          <p:spPr>
            <a:xfrm>
              <a:off x="208846" y="2798263"/>
              <a:ext cx="113831" cy="101351"/>
            </a:xfrm>
            <a:custGeom>
              <a:avLst/>
              <a:gdLst/>
              <a:ahLst/>
              <a:cxnLst/>
              <a:rect l="l" t="t" r="r" b="b"/>
              <a:pathLst>
                <a:path w="3694" h="3289" extrusionOk="0">
                  <a:moveTo>
                    <a:pt x="2773" y="295"/>
                  </a:moveTo>
                  <a:cubicBezTo>
                    <a:pt x="2994" y="295"/>
                    <a:pt x="3141" y="393"/>
                    <a:pt x="3202" y="589"/>
                  </a:cubicBezTo>
                  <a:cubicBezTo>
                    <a:pt x="3374" y="1080"/>
                    <a:pt x="3018" y="2025"/>
                    <a:pt x="1841" y="2957"/>
                  </a:cubicBezTo>
                  <a:cubicBezTo>
                    <a:pt x="675" y="2025"/>
                    <a:pt x="307" y="1080"/>
                    <a:pt x="479" y="589"/>
                  </a:cubicBezTo>
                  <a:cubicBezTo>
                    <a:pt x="540" y="393"/>
                    <a:pt x="700" y="295"/>
                    <a:pt x="908" y="295"/>
                  </a:cubicBezTo>
                  <a:cubicBezTo>
                    <a:pt x="1289" y="295"/>
                    <a:pt x="1546" y="601"/>
                    <a:pt x="1706" y="1227"/>
                  </a:cubicBezTo>
                  <a:cubicBezTo>
                    <a:pt x="1718" y="1288"/>
                    <a:pt x="1779" y="1338"/>
                    <a:pt x="1841" y="1338"/>
                  </a:cubicBezTo>
                  <a:cubicBezTo>
                    <a:pt x="1914" y="1338"/>
                    <a:pt x="1963" y="1288"/>
                    <a:pt x="1988" y="1227"/>
                  </a:cubicBezTo>
                  <a:cubicBezTo>
                    <a:pt x="2135" y="601"/>
                    <a:pt x="2405" y="295"/>
                    <a:pt x="2773" y="295"/>
                  </a:cubicBezTo>
                  <a:close/>
                  <a:moveTo>
                    <a:pt x="908" y="0"/>
                  </a:moveTo>
                  <a:cubicBezTo>
                    <a:pt x="577" y="0"/>
                    <a:pt x="307" y="184"/>
                    <a:pt x="209" y="503"/>
                  </a:cubicBezTo>
                  <a:cubicBezTo>
                    <a:pt x="0" y="1117"/>
                    <a:pt x="393" y="2209"/>
                    <a:pt x="1755" y="3251"/>
                  </a:cubicBezTo>
                  <a:cubicBezTo>
                    <a:pt x="1779" y="3276"/>
                    <a:pt x="1816" y="3288"/>
                    <a:pt x="1841" y="3288"/>
                  </a:cubicBezTo>
                  <a:cubicBezTo>
                    <a:pt x="1877" y="3288"/>
                    <a:pt x="1902" y="3276"/>
                    <a:pt x="1926" y="3251"/>
                  </a:cubicBezTo>
                  <a:cubicBezTo>
                    <a:pt x="3288" y="2209"/>
                    <a:pt x="3693" y="1117"/>
                    <a:pt x="3485" y="503"/>
                  </a:cubicBezTo>
                  <a:cubicBezTo>
                    <a:pt x="3374" y="184"/>
                    <a:pt x="3117" y="0"/>
                    <a:pt x="2773" y="0"/>
                  </a:cubicBezTo>
                  <a:cubicBezTo>
                    <a:pt x="2479" y="0"/>
                    <a:pt x="2098" y="135"/>
                    <a:pt x="1841" y="724"/>
                  </a:cubicBezTo>
                  <a:cubicBezTo>
                    <a:pt x="1583" y="135"/>
                    <a:pt x="1215" y="0"/>
                    <a:pt x="9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0"/>
            <p:cNvSpPr/>
            <p:nvPr/>
          </p:nvSpPr>
          <p:spPr>
            <a:xfrm>
              <a:off x="347205" y="2798263"/>
              <a:ext cx="113831" cy="101351"/>
            </a:xfrm>
            <a:custGeom>
              <a:avLst/>
              <a:gdLst/>
              <a:ahLst/>
              <a:cxnLst/>
              <a:rect l="l" t="t" r="r" b="b"/>
              <a:pathLst>
                <a:path w="3694" h="3289" extrusionOk="0">
                  <a:moveTo>
                    <a:pt x="2773" y="295"/>
                  </a:moveTo>
                  <a:cubicBezTo>
                    <a:pt x="2994" y="295"/>
                    <a:pt x="3141" y="393"/>
                    <a:pt x="3203" y="589"/>
                  </a:cubicBezTo>
                  <a:cubicBezTo>
                    <a:pt x="3375" y="1080"/>
                    <a:pt x="3019" y="2025"/>
                    <a:pt x="1841" y="2957"/>
                  </a:cubicBezTo>
                  <a:cubicBezTo>
                    <a:pt x="675" y="2025"/>
                    <a:pt x="320" y="1080"/>
                    <a:pt x="479" y="589"/>
                  </a:cubicBezTo>
                  <a:cubicBezTo>
                    <a:pt x="553" y="393"/>
                    <a:pt x="700" y="295"/>
                    <a:pt x="909" y="295"/>
                  </a:cubicBezTo>
                  <a:cubicBezTo>
                    <a:pt x="1289" y="295"/>
                    <a:pt x="1547" y="601"/>
                    <a:pt x="1706" y="1227"/>
                  </a:cubicBezTo>
                  <a:cubicBezTo>
                    <a:pt x="1718" y="1288"/>
                    <a:pt x="1780" y="1338"/>
                    <a:pt x="1841" y="1338"/>
                  </a:cubicBezTo>
                  <a:cubicBezTo>
                    <a:pt x="1915" y="1338"/>
                    <a:pt x="1964" y="1288"/>
                    <a:pt x="1988" y="1227"/>
                  </a:cubicBezTo>
                  <a:cubicBezTo>
                    <a:pt x="2135" y="601"/>
                    <a:pt x="2405" y="295"/>
                    <a:pt x="2773" y="295"/>
                  </a:cubicBezTo>
                  <a:close/>
                  <a:moveTo>
                    <a:pt x="909" y="0"/>
                  </a:moveTo>
                  <a:cubicBezTo>
                    <a:pt x="577" y="0"/>
                    <a:pt x="307" y="184"/>
                    <a:pt x="209" y="503"/>
                  </a:cubicBezTo>
                  <a:cubicBezTo>
                    <a:pt x="1" y="1117"/>
                    <a:pt x="393" y="2209"/>
                    <a:pt x="1755" y="3251"/>
                  </a:cubicBezTo>
                  <a:cubicBezTo>
                    <a:pt x="1780" y="3276"/>
                    <a:pt x="1816" y="3288"/>
                    <a:pt x="1841" y="3288"/>
                  </a:cubicBezTo>
                  <a:cubicBezTo>
                    <a:pt x="1878" y="3288"/>
                    <a:pt x="1902" y="3276"/>
                    <a:pt x="1939" y="3251"/>
                  </a:cubicBezTo>
                  <a:cubicBezTo>
                    <a:pt x="3301" y="2209"/>
                    <a:pt x="3694" y="1117"/>
                    <a:pt x="3485" y="503"/>
                  </a:cubicBezTo>
                  <a:cubicBezTo>
                    <a:pt x="3375" y="184"/>
                    <a:pt x="3117" y="0"/>
                    <a:pt x="2773" y="0"/>
                  </a:cubicBezTo>
                  <a:cubicBezTo>
                    <a:pt x="2479" y="0"/>
                    <a:pt x="2099" y="135"/>
                    <a:pt x="1841" y="724"/>
                  </a:cubicBezTo>
                  <a:cubicBezTo>
                    <a:pt x="1596" y="135"/>
                    <a:pt x="1215" y="0"/>
                    <a:pt x="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0"/>
            <p:cNvSpPr/>
            <p:nvPr/>
          </p:nvSpPr>
          <p:spPr>
            <a:xfrm>
              <a:off x="485965" y="2798263"/>
              <a:ext cx="74511" cy="96050"/>
            </a:xfrm>
            <a:custGeom>
              <a:avLst/>
              <a:gdLst/>
              <a:ahLst/>
              <a:cxnLst/>
              <a:rect l="l" t="t" r="r" b="b"/>
              <a:pathLst>
                <a:path w="2418" h="3117" extrusionOk="0">
                  <a:moveTo>
                    <a:pt x="908" y="0"/>
                  </a:moveTo>
                  <a:cubicBezTo>
                    <a:pt x="565" y="0"/>
                    <a:pt x="307" y="184"/>
                    <a:pt x="197" y="503"/>
                  </a:cubicBezTo>
                  <a:cubicBezTo>
                    <a:pt x="0" y="1092"/>
                    <a:pt x="356" y="2110"/>
                    <a:pt x="1571" y="3117"/>
                  </a:cubicBezTo>
                  <a:cubicBezTo>
                    <a:pt x="1607" y="3018"/>
                    <a:pt x="1657" y="2932"/>
                    <a:pt x="1693" y="2834"/>
                  </a:cubicBezTo>
                  <a:cubicBezTo>
                    <a:pt x="638" y="1951"/>
                    <a:pt x="307" y="1068"/>
                    <a:pt x="466" y="589"/>
                  </a:cubicBezTo>
                  <a:cubicBezTo>
                    <a:pt x="540" y="393"/>
                    <a:pt x="687" y="282"/>
                    <a:pt x="908" y="282"/>
                  </a:cubicBezTo>
                  <a:cubicBezTo>
                    <a:pt x="1276" y="282"/>
                    <a:pt x="1546" y="601"/>
                    <a:pt x="1693" y="1227"/>
                  </a:cubicBezTo>
                  <a:cubicBezTo>
                    <a:pt x="1706" y="1288"/>
                    <a:pt x="1767" y="1338"/>
                    <a:pt x="1828" y="1338"/>
                  </a:cubicBezTo>
                  <a:cubicBezTo>
                    <a:pt x="1902" y="1338"/>
                    <a:pt x="1963" y="1288"/>
                    <a:pt x="1976" y="1227"/>
                  </a:cubicBezTo>
                  <a:cubicBezTo>
                    <a:pt x="2061" y="859"/>
                    <a:pt x="2196" y="589"/>
                    <a:pt x="2368" y="442"/>
                  </a:cubicBezTo>
                  <a:cubicBezTo>
                    <a:pt x="2380" y="319"/>
                    <a:pt x="2405" y="197"/>
                    <a:pt x="2417" y="74"/>
                  </a:cubicBezTo>
                  <a:lnTo>
                    <a:pt x="2417" y="74"/>
                  </a:lnTo>
                  <a:cubicBezTo>
                    <a:pt x="2209" y="160"/>
                    <a:pt x="2000" y="356"/>
                    <a:pt x="1828" y="724"/>
                  </a:cubicBezTo>
                  <a:cubicBezTo>
                    <a:pt x="1583" y="135"/>
                    <a:pt x="1203" y="0"/>
                    <a:pt x="9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0"/>
            <p:cNvSpPr/>
            <p:nvPr/>
          </p:nvSpPr>
          <p:spPr>
            <a:xfrm>
              <a:off x="416385" y="2673770"/>
              <a:ext cx="113831" cy="101073"/>
            </a:xfrm>
            <a:custGeom>
              <a:avLst/>
              <a:gdLst/>
              <a:ahLst/>
              <a:cxnLst/>
              <a:rect l="l" t="t" r="r" b="b"/>
              <a:pathLst>
                <a:path w="3694" h="3280" extrusionOk="0">
                  <a:moveTo>
                    <a:pt x="1853" y="323"/>
                  </a:moveTo>
                  <a:cubicBezTo>
                    <a:pt x="3019" y="1255"/>
                    <a:pt x="3387" y="2200"/>
                    <a:pt x="3215" y="2691"/>
                  </a:cubicBezTo>
                  <a:cubicBezTo>
                    <a:pt x="3142" y="2887"/>
                    <a:pt x="2994" y="2997"/>
                    <a:pt x="2786" y="2997"/>
                  </a:cubicBezTo>
                  <a:cubicBezTo>
                    <a:pt x="2405" y="2997"/>
                    <a:pt x="2148" y="2678"/>
                    <a:pt x="1988" y="2065"/>
                  </a:cubicBezTo>
                  <a:cubicBezTo>
                    <a:pt x="1976" y="1991"/>
                    <a:pt x="1915" y="1955"/>
                    <a:pt x="1853" y="1955"/>
                  </a:cubicBezTo>
                  <a:cubicBezTo>
                    <a:pt x="1780" y="1955"/>
                    <a:pt x="1731" y="1991"/>
                    <a:pt x="1706" y="2065"/>
                  </a:cubicBezTo>
                  <a:cubicBezTo>
                    <a:pt x="1559" y="2678"/>
                    <a:pt x="1289" y="2997"/>
                    <a:pt x="921" y="2997"/>
                  </a:cubicBezTo>
                  <a:cubicBezTo>
                    <a:pt x="700" y="2997"/>
                    <a:pt x="553" y="2887"/>
                    <a:pt x="492" y="2691"/>
                  </a:cubicBezTo>
                  <a:cubicBezTo>
                    <a:pt x="320" y="2200"/>
                    <a:pt x="676" y="1255"/>
                    <a:pt x="1853" y="323"/>
                  </a:cubicBezTo>
                  <a:close/>
                  <a:moveTo>
                    <a:pt x="1852" y="1"/>
                  </a:moveTo>
                  <a:cubicBezTo>
                    <a:pt x="1820" y="1"/>
                    <a:pt x="1786" y="10"/>
                    <a:pt x="1755" y="28"/>
                  </a:cubicBezTo>
                  <a:cubicBezTo>
                    <a:pt x="393" y="1084"/>
                    <a:pt x="1" y="2163"/>
                    <a:pt x="209" y="2789"/>
                  </a:cubicBezTo>
                  <a:cubicBezTo>
                    <a:pt x="320" y="3096"/>
                    <a:pt x="577" y="3280"/>
                    <a:pt x="921" y="3280"/>
                  </a:cubicBezTo>
                  <a:cubicBezTo>
                    <a:pt x="1215" y="3280"/>
                    <a:pt x="1596" y="3145"/>
                    <a:pt x="1853" y="2556"/>
                  </a:cubicBezTo>
                  <a:cubicBezTo>
                    <a:pt x="2099" y="3145"/>
                    <a:pt x="2479" y="3280"/>
                    <a:pt x="2786" y="3280"/>
                  </a:cubicBezTo>
                  <a:cubicBezTo>
                    <a:pt x="3117" y="3280"/>
                    <a:pt x="3387" y="3096"/>
                    <a:pt x="3485" y="2789"/>
                  </a:cubicBezTo>
                  <a:cubicBezTo>
                    <a:pt x="3694" y="2163"/>
                    <a:pt x="3301" y="1071"/>
                    <a:pt x="1939" y="28"/>
                  </a:cubicBezTo>
                  <a:cubicBezTo>
                    <a:pt x="1915" y="10"/>
                    <a:pt x="1884" y="1"/>
                    <a:pt x="18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0"/>
            <p:cNvSpPr/>
            <p:nvPr/>
          </p:nvSpPr>
          <p:spPr>
            <a:xfrm>
              <a:off x="278025" y="2673770"/>
              <a:ext cx="113831" cy="101073"/>
            </a:xfrm>
            <a:custGeom>
              <a:avLst/>
              <a:gdLst/>
              <a:ahLst/>
              <a:cxnLst/>
              <a:rect l="l" t="t" r="r" b="b"/>
              <a:pathLst>
                <a:path w="3694" h="3280" extrusionOk="0">
                  <a:moveTo>
                    <a:pt x="1853" y="323"/>
                  </a:moveTo>
                  <a:cubicBezTo>
                    <a:pt x="3019" y="1255"/>
                    <a:pt x="3374" y="2200"/>
                    <a:pt x="3215" y="2691"/>
                  </a:cubicBezTo>
                  <a:cubicBezTo>
                    <a:pt x="3141" y="2887"/>
                    <a:pt x="2994" y="2997"/>
                    <a:pt x="2773" y="2997"/>
                  </a:cubicBezTo>
                  <a:cubicBezTo>
                    <a:pt x="2405" y="2997"/>
                    <a:pt x="2135" y="2678"/>
                    <a:pt x="1988" y="2065"/>
                  </a:cubicBezTo>
                  <a:cubicBezTo>
                    <a:pt x="1976" y="1991"/>
                    <a:pt x="1914" y="1955"/>
                    <a:pt x="1853" y="1955"/>
                  </a:cubicBezTo>
                  <a:cubicBezTo>
                    <a:pt x="1779" y="1955"/>
                    <a:pt x="1718" y="1991"/>
                    <a:pt x="1706" y="2065"/>
                  </a:cubicBezTo>
                  <a:cubicBezTo>
                    <a:pt x="1559" y="2678"/>
                    <a:pt x="1289" y="2997"/>
                    <a:pt x="921" y="2997"/>
                  </a:cubicBezTo>
                  <a:cubicBezTo>
                    <a:pt x="700" y="2997"/>
                    <a:pt x="553" y="2887"/>
                    <a:pt x="479" y="2691"/>
                  </a:cubicBezTo>
                  <a:cubicBezTo>
                    <a:pt x="319" y="2200"/>
                    <a:pt x="675" y="1255"/>
                    <a:pt x="1853" y="323"/>
                  </a:cubicBezTo>
                  <a:close/>
                  <a:moveTo>
                    <a:pt x="1847" y="1"/>
                  </a:moveTo>
                  <a:cubicBezTo>
                    <a:pt x="1816" y="1"/>
                    <a:pt x="1786" y="10"/>
                    <a:pt x="1755" y="28"/>
                  </a:cubicBezTo>
                  <a:cubicBezTo>
                    <a:pt x="393" y="1084"/>
                    <a:pt x="0" y="2163"/>
                    <a:pt x="209" y="2789"/>
                  </a:cubicBezTo>
                  <a:cubicBezTo>
                    <a:pt x="319" y="3096"/>
                    <a:pt x="577" y="3280"/>
                    <a:pt x="921" y="3280"/>
                  </a:cubicBezTo>
                  <a:cubicBezTo>
                    <a:pt x="1215" y="3280"/>
                    <a:pt x="1595" y="3145"/>
                    <a:pt x="1853" y="2556"/>
                  </a:cubicBezTo>
                  <a:cubicBezTo>
                    <a:pt x="2098" y="3145"/>
                    <a:pt x="2479" y="3280"/>
                    <a:pt x="2773" y="3280"/>
                  </a:cubicBezTo>
                  <a:cubicBezTo>
                    <a:pt x="3117" y="3280"/>
                    <a:pt x="3374" y="3096"/>
                    <a:pt x="3485" y="2789"/>
                  </a:cubicBezTo>
                  <a:cubicBezTo>
                    <a:pt x="3693" y="2163"/>
                    <a:pt x="3301" y="1071"/>
                    <a:pt x="1939" y="28"/>
                  </a:cubicBezTo>
                  <a:cubicBezTo>
                    <a:pt x="1908" y="10"/>
                    <a:pt x="1878" y="1"/>
                    <a:pt x="1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0"/>
            <p:cNvSpPr/>
            <p:nvPr/>
          </p:nvSpPr>
          <p:spPr>
            <a:xfrm>
              <a:off x="139666" y="2673770"/>
              <a:ext cx="113831" cy="101073"/>
            </a:xfrm>
            <a:custGeom>
              <a:avLst/>
              <a:gdLst/>
              <a:ahLst/>
              <a:cxnLst/>
              <a:rect l="l" t="t" r="r" b="b"/>
              <a:pathLst>
                <a:path w="3694" h="3280" extrusionOk="0">
                  <a:moveTo>
                    <a:pt x="1840" y="323"/>
                  </a:moveTo>
                  <a:cubicBezTo>
                    <a:pt x="3018" y="1255"/>
                    <a:pt x="3374" y="2200"/>
                    <a:pt x="3215" y="2691"/>
                  </a:cubicBezTo>
                  <a:cubicBezTo>
                    <a:pt x="3141" y="2887"/>
                    <a:pt x="2994" y="2997"/>
                    <a:pt x="2773" y="2997"/>
                  </a:cubicBezTo>
                  <a:cubicBezTo>
                    <a:pt x="2405" y="2997"/>
                    <a:pt x="2135" y="2678"/>
                    <a:pt x="1988" y="2065"/>
                  </a:cubicBezTo>
                  <a:cubicBezTo>
                    <a:pt x="1975" y="1991"/>
                    <a:pt x="1914" y="1955"/>
                    <a:pt x="1853" y="1955"/>
                  </a:cubicBezTo>
                  <a:cubicBezTo>
                    <a:pt x="1779" y="1955"/>
                    <a:pt x="1718" y="1991"/>
                    <a:pt x="1705" y="2065"/>
                  </a:cubicBezTo>
                  <a:cubicBezTo>
                    <a:pt x="1558" y="2678"/>
                    <a:pt x="1288" y="2997"/>
                    <a:pt x="920" y="2997"/>
                  </a:cubicBezTo>
                  <a:cubicBezTo>
                    <a:pt x="699" y="2997"/>
                    <a:pt x="552" y="2887"/>
                    <a:pt x="479" y="2691"/>
                  </a:cubicBezTo>
                  <a:cubicBezTo>
                    <a:pt x="319" y="2200"/>
                    <a:pt x="675" y="1255"/>
                    <a:pt x="1840" y="323"/>
                  </a:cubicBezTo>
                  <a:close/>
                  <a:moveTo>
                    <a:pt x="1842" y="1"/>
                  </a:moveTo>
                  <a:cubicBezTo>
                    <a:pt x="1810" y="1"/>
                    <a:pt x="1779" y="10"/>
                    <a:pt x="1755" y="28"/>
                  </a:cubicBezTo>
                  <a:cubicBezTo>
                    <a:pt x="393" y="1084"/>
                    <a:pt x="0" y="2163"/>
                    <a:pt x="209" y="2789"/>
                  </a:cubicBezTo>
                  <a:cubicBezTo>
                    <a:pt x="319" y="3096"/>
                    <a:pt x="577" y="3280"/>
                    <a:pt x="920" y="3280"/>
                  </a:cubicBezTo>
                  <a:cubicBezTo>
                    <a:pt x="1215" y="3280"/>
                    <a:pt x="1595" y="3145"/>
                    <a:pt x="1853" y="2556"/>
                  </a:cubicBezTo>
                  <a:cubicBezTo>
                    <a:pt x="2098" y="3145"/>
                    <a:pt x="2478" y="3280"/>
                    <a:pt x="2773" y="3280"/>
                  </a:cubicBezTo>
                  <a:cubicBezTo>
                    <a:pt x="3116" y="3280"/>
                    <a:pt x="3374" y="3096"/>
                    <a:pt x="3484" y="2789"/>
                  </a:cubicBezTo>
                  <a:cubicBezTo>
                    <a:pt x="3693" y="2163"/>
                    <a:pt x="3300" y="1071"/>
                    <a:pt x="1939" y="28"/>
                  </a:cubicBezTo>
                  <a:cubicBezTo>
                    <a:pt x="1908" y="10"/>
                    <a:pt x="1874" y="1"/>
                    <a:pt x="18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0"/>
            <p:cNvSpPr/>
            <p:nvPr/>
          </p:nvSpPr>
          <p:spPr>
            <a:xfrm>
              <a:off x="1276" y="2673770"/>
              <a:ext cx="113831" cy="101073"/>
            </a:xfrm>
            <a:custGeom>
              <a:avLst/>
              <a:gdLst/>
              <a:ahLst/>
              <a:cxnLst/>
              <a:rect l="l" t="t" r="r" b="b"/>
              <a:pathLst>
                <a:path w="3694" h="3280" extrusionOk="0">
                  <a:moveTo>
                    <a:pt x="1841" y="323"/>
                  </a:moveTo>
                  <a:cubicBezTo>
                    <a:pt x="3019" y="1255"/>
                    <a:pt x="3375" y="2200"/>
                    <a:pt x="3215" y="2691"/>
                  </a:cubicBezTo>
                  <a:cubicBezTo>
                    <a:pt x="3142" y="2887"/>
                    <a:pt x="2994" y="2997"/>
                    <a:pt x="2774" y="2997"/>
                  </a:cubicBezTo>
                  <a:cubicBezTo>
                    <a:pt x="2405" y="2997"/>
                    <a:pt x="2136" y="2678"/>
                    <a:pt x="1988" y="2065"/>
                  </a:cubicBezTo>
                  <a:cubicBezTo>
                    <a:pt x="1976" y="1991"/>
                    <a:pt x="1915" y="1955"/>
                    <a:pt x="1841" y="1955"/>
                  </a:cubicBezTo>
                  <a:cubicBezTo>
                    <a:pt x="1780" y="1955"/>
                    <a:pt x="1718" y="1991"/>
                    <a:pt x="1706" y="2065"/>
                  </a:cubicBezTo>
                  <a:cubicBezTo>
                    <a:pt x="1559" y="2678"/>
                    <a:pt x="1289" y="2997"/>
                    <a:pt x="921" y="2997"/>
                  </a:cubicBezTo>
                  <a:cubicBezTo>
                    <a:pt x="700" y="2997"/>
                    <a:pt x="553" y="2887"/>
                    <a:pt x="479" y="2691"/>
                  </a:cubicBezTo>
                  <a:cubicBezTo>
                    <a:pt x="320" y="2200"/>
                    <a:pt x="676" y="1255"/>
                    <a:pt x="1841" y="323"/>
                  </a:cubicBezTo>
                  <a:close/>
                  <a:moveTo>
                    <a:pt x="1843" y="1"/>
                  </a:moveTo>
                  <a:cubicBezTo>
                    <a:pt x="1810" y="1"/>
                    <a:pt x="1780" y="10"/>
                    <a:pt x="1755" y="28"/>
                  </a:cubicBezTo>
                  <a:cubicBezTo>
                    <a:pt x="393" y="1084"/>
                    <a:pt x="1" y="2163"/>
                    <a:pt x="209" y="2789"/>
                  </a:cubicBezTo>
                  <a:cubicBezTo>
                    <a:pt x="320" y="3096"/>
                    <a:pt x="577" y="3280"/>
                    <a:pt x="921" y="3280"/>
                  </a:cubicBezTo>
                  <a:cubicBezTo>
                    <a:pt x="1215" y="3280"/>
                    <a:pt x="1596" y="3145"/>
                    <a:pt x="1841" y="2556"/>
                  </a:cubicBezTo>
                  <a:cubicBezTo>
                    <a:pt x="2099" y="3145"/>
                    <a:pt x="2479" y="3280"/>
                    <a:pt x="2774" y="3280"/>
                  </a:cubicBezTo>
                  <a:cubicBezTo>
                    <a:pt x="3117" y="3280"/>
                    <a:pt x="3375" y="3096"/>
                    <a:pt x="3485" y="2789"/>
                  </a:cubicBezTo>
                  <a:cubicBezTo>
                    <a:pt x="3694" y="2163"/>
                    <a:pt x="3301" y="1071"/>
                    <a:pt x="1939" y="28"/>
                  </a:cubicBezTo>
                  <a:cubicBezTo>
                    <a:pt x="1909" y="10"/>
                    <a:pt x="1875" y="1"/>
                    <a:pt x="18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0"/>
            <p:cNvSpPr/>
            <p:nvPr/>
          </p:nvSpPr>
          <p:spPr>
            <a:xfrm>
              <a:off x="-62973" y="2695033"/>
              <a:ext cx="38211" cy="79811"/>
            </a:xfrm>
            <a:custGeom>
              <a:avLst/>
              <a:gdLst/>
              <a:ahLst/>
              <a:cxnLst/>
              <a:rect l="l" t="t" r="r" b="b"/>
              <a:pathLst>
                <a:path w="1240" h="2590" extrusionOk="0">
                  <a:moveTo>
                    <a:pt x="258" y="1"/>
                  </a:moveTo>
                  <a:cubicBezTo>
                    <a:pt x="233" y="111"/>
                    <a:pt x="209" y="234"/>
                    <a:pt x="184" y="344"/>
                  </a:cubicBezTo>
                  <a:cubicBezTo>
                    <a:pt x="761" y="1019"/>
                    <a:pt x="920" y="1633"/>
                    <a:pt x="798" y="2001"/>
                  </a:cubicBezTo>
                  <a:cubicBezTo>
                    <a:pt x="736" y="2197"/>
                    <a:pt x="589" y="2307"/>
                    <a:pt x="368" y="2307"/>
                  </a:cubicBezTo>
                  <a:cubicBezTo>
                    <a:pt x="233" y="2307"/>
                    <a:pt x="111" y="2258"/>
                    <a:pt x="0" y="2172"/>
                  </a:cubicBezTo>
                  <a:cubicBezTo>
                    <a:pt x="0" y="2209"/>
                    <a:pt x="0" y="2234"/>
                    <a:pt x="0" y="2271"/>
                  </a:cubicBezTo>
                  <a:cubicBezTo>
                    <a:pt x="0" y="2344"/>
                    <a:pt x="0" y="2430"/>
                    <a:pt x="0" y="2516"/>
                  </a:cubicBezTo>
                  <a:cubicBezTo>
                    <a:pt x="135" y="2577"/>
                    <a:pt x="258" y="2590"/>
                    <a:pt x="368" y="2590"/>
                  </a:cubicBezTo>
                  <a:cubicBezTo>
                    <a:pt x="699" y="2590"/>
                    <a:pt x="969" y="2406"/>
                    <a:pt x="1080" y="2099"/>
                  </a:cubicBezTo>
                  <a:cubicBezTo>
                    <a:pt x="1239" y="1608"/>
                    <a:pt x="1031" y="823"/>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0"/>
            <p:cNvSpPr/>
            <p:nvPr/>
          </p:nvSpPr>
          <p:spPr>
            <a:xfrm>
              <a:off x="83336" y="3024322"/>
              <a:ext cx="97191" cy="44281"/>
            </a:xfrm>
            <a:custGeom>
              <a:avLst/>
              <a:gdLst/>
              <a:ahLst/>
              <a:cxnLst/>
              <a:rect l="l" t="t" r="r" b="b"/>
              <a:pathLst>
                <a:path w="3154" h="1437" extrusionOk="0">
                  <a:moveTo>
                    <a:pt x="491" y="1"/>
                  </a:moveTo>
                  <a:cubicBezTo>
                    <a:pt x="307" y="1"/>
                    <a:pt x="135" y="62"/>
                    <a:pt x="0" y="173"/>
                  </a:cubicBezTo>
                  <a:cubicBezTo>
                    <a:pt x="86" y="234"/>
                    <a:pt x="184" y="283"/>
                    <a:pt x="270" y="332"/>
                  </a:cubicBezTo>
                  <a:cubicBezTo>
                    <a:pt x="331" y="308"/>
                    <a:pt x="405" y="283"/>
                    <a:pt x="491" y="283"/>
                  </a:cubicBezTo>
                  <a:cubicBezTo>
                    <a:pt x="761" y="283"/>
                    <a:pt x="982" y="455"/>
                    <a:pt x="1129" y="786"/>
                  </a:cubicBezTo>
                  <a:cubicBezTo>
                    <a:pt x="1141" y="786"/>
                    <a:pt x="1141" y="798"/>
                    <a:pt x="1153" y="798"/>
                  </a:cubicBezTo>
                  <a:cubicBezTo>
                    <a:pt x="1215" y="823"/>
                    <a:pt x="1288" y="860"/>
                    <a:pt x="1350" y="884"/>
                  </a:cubicBezTo>
                  <a:cubicBezTo>
                    <a:pt x="1362" y="897"/>
                    <a:pt x="1374" y="897"/>
                    <a:pt x="1399" y="909"/>
                  </a:cubicBezTo>
                  <a:cubicBezTo>
                    <a:pt x="1460" y="933"/>
                    <a:pt x="1534" y="970"/>
                    <a:pt x="1607" y="995"/>
                  </a:cubicBezTo>
                  <a:cubicBezTo>
                    <a:pt x="1620" y="995"/>
                    <a:pt x="1620" y="995"/>
                    <a:pt x="1632" y="1007"/>
                  </a:cubicBezTo>
                  <a:cubicBezTo>
                    <a:pt x="1791" y="529"/>
                    <a:pt x="2037" y="283"/>
                    <a:pt x="2356" y="283"/>
                  </a:cubicBezTo>
                  <a:cubicBezTo>
                    <a:pt x="2577" y="283"/>
                    <a:pt x="2724" y="394"/>
                    <a:pt x="2785" y="590"/>
                  </a:cubicBezTo>
                  <a:cubicBezTo>
                    <a:pt x="2859" y="786"/>
                    <a:pt x="2834" y="1056"/>
                    <a:pt x="2724" y="1363"/>
                  </a:cubicBezTo>
                  <a:cubicBezTo>
                    <a:pt x="2810" y="1387"/>
                    <a:pt x="2908" y="1412"/>
                    <a:pt x="2994" y="1436"/>
                  </a:cubicBezTo>
                  <a:cubicBezTo>
                    <a:pt x="3129" y="1068"/>
                    <a:pt x="3153" y="749"/>
                    <a:pt x="3067" y="504"/>
                  </a:cubicBezTo>
                  <a:cubicBezTo>
                    <a:pt x="2957" y="185"/>
                    <a:pt x="2699" y="1"/>
                    <a:pt x="2356" y="1"/>
                  </a:cubicBezTo>
                  <a:cubicBezTo>
                    <a:pt x="2061" y="1"/>
                    <a:pt x="1681" y="136"/>
                    <a:pt x="1423" y="725"/>
                  </a:cubicBezTo>
                  <a:cubicBezTo>
                    <a:pt x="1166" y="136"/>
                    <a:pt x="798" y="1"/>
                    <a:pt x="4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0"/>
            <p:cNvSpPr/>
            <p:nvPr/>
          </p:nvSpPr>
          <p:spPr>
            <a:xfrm>
              <a:off x="211866" y="3024322"/>
              <a:ext cx="107020" cy="52601"/>
            </a:xfrm>
            <a:custGeom>
              <a:avLst/>
              <a:gdLst/>
              <a:ahLst/>
              <a:cxnLst/>
              <a:rect l="l" t="t" r="r" b="b"/>
              <a:pathLst>
                <a:path w="3473" h="1707" extrusionOk="0">
                  <a:moveTo>
                    <a:pt x="810" y="1"/>
                  </a:moveTo>
                  <a:cubicBezTo>
                    <a:pt x="479" y="1"/>
                    <a:pt x="209" y="185"/>
                    <a:pt x="111" y="504"/>
                  </a:cubicBezTo>
                  <a:cubicBezTo>
                    <a:pt x="0" y="798"/>
                    <a:pt x="50" y="1216"/>
                    <a:pt x="270" y="1682"/>
                  </a:cubicBezTo>
                  <a:cubicBezTo>
                    <a:pt x="393" y="1694"/>
                    <a:pt x="503" y="1706"/>
                    <a:pt x="614" y="1706"/>
                  </a:cubicBezTo>
                  <a:cubicBezTo>
                    <a:pt x="356" y="1252"/>
                    <a:pt x="295" y="860"/>
                    <a:pt x="381" y="590"/>
                  </a:cubicBezTo>
                  <a:cubicBezTo>
                    <a:pt x="442" y="394"/>
                    <a:pt x="602" y="283"/>
                    <a:pt x="810" y="283"/>
                  </a:cubicBezTo>
                  <a:cubicBezTo>
                    <a:pt x="1006" y="283"/>
                    <a:pt x="1178" y="369"/>
                    <a:pt x="1313" y="541"/>
                  </a:cubicBezTo>
                  <a:cubicBezTo>
                    <a:pt x="1411" y="676"/>
                    <a:pt x="1497" y="860"/>
                    <a:pt x="1571" y="1093"/>
                  </a:cubicBezTo>
                  <a:cubicBezTo>
                    <a:pt x="1583" y="1142"/>
                    <a:pt x="1595" y="1179"/>
                    <a:pt x="1608" y="1228"/>
                  </a:cubicBezTo>
                  <a:cubicBezTo>
                    <a:pt x="1620" y="1289"/>
                    <a:pt x="1681" y="1338"/>
                    <a:pt x="1743" y="1338"/>
                  </a:cubicBezTo>
                  <a:cubicBezTo>
                    <a:pt x="1816" y="1338"/>
                    <a:pt x="1865" y="1289"/>
                    <a:pt x="1890" y="1228"/>
                  </a:cubicBezTo>
                  <a:cubicBezTo>
                    <a:pt x="2037" y="602"/>
                    <a:pt x="2307" y="283"/>
                    <a:pt x="2675" y="283"/>
                  </a:cubicBezTo>
                  <a:cubicBezTo>
                    <a:pt x="2896" y="283"/>
                    <a:pt x="3043" y="394"/>
                    <a:pt x="3104" y="590"/>
                  </a:cubicBezTo>
                  <a:cubicBezTo>
                    <a:pt x="3190" y="835"/>
                    <a:pt x="3141" y="1179"/>
                    <a:pt x="2945" y="1584"/>
                  </a:cubicBezTo>
                  <a:cubicBezTo>
                    <a:pt x="3055" y="1559"/>
                    <a:pt x="3178" y="1535"/>
                    <a:pt x="3288" y="1522"/>
                  </a:cubicBezTo>
                  <a:cubicBezTo>
                    <a:pt x="3448" y="1117"/>
                    <a:pt x="3473" y="762"/>
                    <a:pt x="3387" y="504"/>
                  </a:cubicBezTo>
                  <a:cubicBezTo>
                    <a:pt x="3276" y="185"/>
                    <a:pt x="3019" y="1"/>
                    <a:pt x="2675" y="1"/>
                  </a:cubicBezTo>
                  <a:cubicBezTo>
                    <a:pt x="2381" y="1"/>
                    <a:pt x="2000" y="136"/>
                    <a:pt x="1743" y="725"/>
                  </a:cubicBezTo>
                  <a:cubicBezTo>
                    <a:pt x="1706" y="639"/>
                    <a:pt x="1657" y="553"/>
                    <a:pt x="1620" y="479"/>
                  </a:cubicBezTo>
                  <a:cubicBezTo>
                    <a:pt x="1571" y="418"/>
                    <a:pt x="1534" y="357"/>
                    <a:pt x="1485" y="308"/>
                  </a:cubicBezTo>
                  <a:cubicBezTo>
                    <a:pt x="1276" y="62"/>
                    <a:pt x="1019" y="1"/>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0"/>
            <p:cNvSpPr/>
            <p:nvPr/>
          </p:nvSpPr>
          <p:spPr>
            <a:xfrm>
              <a:off x="351365" y="3024322"/>
              <a:ext cx="48811" cy="35591"/>
            </a:xfrm>
            <a:custGeom>
              <a:avLst/>
              <a:gdLst/>
              <a:ahLst/>
              <a:cxnLst/>
              <a:rect l="l" t="t" r="r" b="b"/>
              <a:pathLst>
                <a:path w="1584" h="1155" extrusionOk="0">
                  <a:moveTo>
                    <a:pt x="774" y="1"/>
                  </a:moveTo>
                  <a:cubicBezTo>
                    <a:pt x="442" y="1"/>
                    <a:pt x="172" y="185"/>
                    <a:pt x="74" y="504"/>
                  </a:cubicBezTo>
                  <a:cubicBezTo>
                    <a:pt x="13" y="676"/>
                    <a:pt x="1" y="909"/>
                    <a:pt x="50" y="1154"/>
                  </a:cubicBezTo>
                  <a:cubicBezTo>
                    <a:pt x="148" y="1130"/>
                    <a:pt x="234" y="1093"/>
                    <a:pt x="332" y="1056"/>
                  </a:cubicBezTo>
                  <a:cubicBezTo>
                    <a:pt x="295" y="872"/>
                    <a:pt x="295" y="713"/>
                    <a:pt x="344" y="590"/>
                  </a:cubicBezTo>
                  <a:cubicBezTo>
                    <a:pt x="418" y="394"/>
                    <a:pt x="565" y="283"/>
                    <a:pt x="774" y="283"/>
                  </a:cubicBezTo>
                  <a:cubicBezTo>
                    <a:pt x="994" y="283"/>
                    <a:pt x="1178" y="394"/>
                    <a:pt x="1326" y="614"/>
                  </a:cubicBezTo>
                  <a:cubicBezTo>
                    <a:pt x="1412" y="565"/>
                    <a:pt x="1497" y="529"/>
                    <a:pt x="1583" y="479"/>
                  </a:cubicBezTo>
                  <a:cubicBezTo>
                    <a:pt x="1338" y="99"/>
                    <a:pt x="1031" y="1"/>
                    <a:pt x="7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0"/>
            <p:cNvSpPr/>
            <p:nvPr/>
          </p:nvSpPr>
          <p:spPr>
            <a:xfrm>
              <a:off x="416385" y="2899860"/>
              <a:ext cx="94540" cy="101073"/>
            </a:xfrm>
            <a:custGeom>
              <a:avLst/>
              <a:gdLst/>
              <a:ahLst/>
              <a:cxnLst/>
              <a:rect l="l" t="t" r="r" b="b"/>
              <a:pathLst>
                <a:path w="3068" h="3280" extrusionOk="0">
                  <a:moveTo>
                    <a:pt x="1852" y="0"/>
                  </a:moveTo>
                  <a:cubicBezTo>
                    <a:pt x="1820" y="0"/>
                    <a:pt x="1786" y="10"/>
                    <a:pt x="1755" y="28"/>
                  </a:cubicBezTo>
                  <a:cubicBezTo>
                    <a:pt x="393" y="1071"/>
                    <a:pt x="1" y="2163"/>
                    <a:pt x="209" y="2789"/>
                  </a:cubicBezTo>
                  <a:cubicBezTo>
                    <a:pt x="320" y="3095"/>
                    <a:pt x="577" y="3279"/>
                    <a:pt x="921" y="3279"/>
                  </a:cubicBezTo>
                  <a:cubicBezTo>
                    <a:pt x="1068" y="3279"/>
                    <a:pt x="1228" y="3242"/>
                    <a:pt x="1399" y="3144"/>
                  </a:cubicBezTo>
                  <a:cubicBezTo>
                    <a:pt x="1485" y="3083"/>
                    <a:pt x="1571" y="3009"/>
                    <a:pt x="1645" y="2911"/>
                  </a:cubicBezTo>
                  <a:cubicBezTo>
                    <a:pt x="1718" y="2813"/>
                    <a:pt x="1792" y="2703"/>
                    <a:pt x="1853" y="2555"/>
                  </a:cubicBezTo>
                  <a:cubicBezTo>
                    <a:pt x="1866" y="2592"/>
                    <a:pt x="1878" y="2629"/>
                    <a:pt x="1902" y="2654"/>
                  </a:cubicBezTo>
                  <a:cubicBezTo>
                    <a:pt x="1976" y="2580"/>
                    <a:pt x="2037" y="2506"/>
                    <a:pt x="2111" y="2433"/>
                  </a:cubicBezTo>
                  <a:cubicBezTo>
                    <a:pt x="2062" y="2322"/>
                    <a:pt x="2025" y="2200"/>
                    <a:pt x="1988" y="2052"/>
                  </a:cubicBezTo>
                  <a:cubicBezTo>
                    <a:pt x="1976" y="1991"/>
                    <a:pt x="1915" y="1942"/>
                    <a:pt x="1853" y="1942"/>
                  </a:cubicBezTo>
                  <a:cubicBezTo>
                    <a:pt x="1780" y="1942"/>
                    <a:pt x="1731" y="1991"/>
                    <a:pt x="1706" y="2052"/>
                  </a:cubicBezTo>
                  <a:cubicBezTo>
                    <a:pt x="1559" y="2678"/>
                    <a:pt x="1289" y="2997"/>
                    <a:pt x="921" y="2997"/>
                  </a:cubicBezTo>
                  <a:cubicBezTo>
                    <a:pt x="700" y="2997"/>
                    <a:pt x="553" y="2887"/>
                    <a:pt x="492" y="2690"/>
                  </a:cubicBezTo>
                  <a:cubicBezTo>
                    <a:pt x="320" y="2200"/>
                    <a:pt x="676" y="1255"/>
                    <a:pt x="1853" y="323"/>
                  </a:cubicBezTo>
                  <a:cubicBezTo>
                    <a:pt x="2332" y="703"/>
                    <a:pt x="2675" y="1095"/>
                    <a:pt x="2896" y="1439"/>
                  </a:cubicBezTo>
                  <a:cubicBezTo>
                    <a:pt x="2958" y="1353"/>
                    <a:pt x="3019" y="1267"/>
                    <a:pt x="3068" y="1181"/>
                  </a:cubicBezTo>
                  <a:cubicBezTo>
                    <a:pt x="2810" y="813"/>
                    <a:pt x="2442" y="421"/>
                    <a:pt x="1939" y="28"/>
                  </a:cubicBezTo>
                  <a:cubicBezTo>
                    <a:pt x="1915" y="10"/>
                    <a:pt x="1884" y="0"/>
                    <a:pt x="1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0"/>
            <p:cNvSpPr/>
            <p:nvPr/>
          </p:nvSpPr>
          <p:spPr>
            <a:xfrm>
              <a:off x="278025" y="2899860"/>
              <a:ext cx="113831" cy="101073"/>
            </a:xfrm>
            <a:custGeom>
              <a:avLst/>
              <a:gdLst/>
              <a:ahLst/>
              <a:cxnLst/>
              <a:rect l="l" t="t" r="r" b="b"/>
              <a:pathLst>
                <a:path w="3694" h="3280" extrusionOk="0">
                  <a:moveTo>
                    <a:pt x="1853" y="323"/>
                  </a:moveTo>
                  <a:cubicBezTo>
                    <a:pt x="3019" y="1255"/>
                    <a:pt x="3374" y="2200"/>
                    <a:pt x="3215" y="2690"/>
                  </a:cubicBezTo>
                  <a:cubicBezTo>
                    <a:pt x="3141" y="2887"/>
                    <a:pt x="2994" y="2997"/>
                    <a:pt x="2773" y="2997"/>
                  </a:cubicBezTo>
                  <a:cubicBezTo>
                    <a:pt x="2405" y="2997"/>
                    <a:pt x="2135" y="2678"/>
                    <a:pt x="1988" y="2052"/>
                  </a:cubicBezTo>
                  <a:cubicBezTo>
                    <a:pt x="1976" y="1991"/>
                    <a:pt x="1914" y="1942"/>
                    <a:pt x="1853" y="1942"/>
                  </a:cubicBezTo>
                  <a:cubicBezTo>
                    <a:pt x="1779" y="1942"/>
                    <a:pt x="1718" y="1991"/>
                    <a:pt x="1706" y="2052"/>
                  </a:cubicBezTo>
                  <a:cubicBezTo>
                    <a:pt x="1559" y="2678"/>
                    <a:pt x="1289" y="2997"/>
                    <a:pt x="921" y="2997"/>
                  </a:cubicBezTo>
                  <a:cubicBezTo>
                    <a:pt x="700" y="2997"/>
                    <a:pt x="553" y="2887"/>
                    <a:pt x="479" y="2690"/>
                  </a:cubicBezTo>
                  <a:cubicBezTo>
                    <a:pt x="319" y="2200"/>
                    <a:pt x="675" y="1255"/>
                    <a:pt x="1853" y="323"/>
                  </a:cubicBezTo>
                  <a:close/>
                  <a:moveTo>
                    <a:pt x="1847" y="0"/>
                  </a:moveTo>
                  <a:cubicBezTo>
                    <a:pt x="1816" y="0"/>
                    <a:pt x="1786" y="10"/>
                    <a:pt x="1755" y="28"/>
                  </a:cubicBezTo>
                  <a:cubicBezTo>
                    <a:pt x="393" y="1071"/>
                    <a:pt x="0" y="2163"/>
                    <a:pt x="209" y="2789"/>
                  </a:cubicBezTo>
                  <a:cubicBezTo>
                    <a:pt x="319" y="3095"/>
                    <a:pt x="577" y="3279"/>
                    <a:pt x="921" y="3279"/>
                  </a:cubicBezTo>
                  <a:cubicBezTo>
                    <a:pt x="1215" y="3279"/>
                    <a:pt x="1595" y="3144"/>
                    <a:pt x="1853" y="2555"/>
                  </a:cubicBezTo>
                  <a:cubicBezTo>
                    <a:pt x="2098" y="3144"/>
                    <a:pt x="2479" y="3279"/>
                    <a:pt x="2773" y="3279"/>
                  </a:cubicBezTo>
                  <a:cubicBezTo>
                    <a:pt x="3117" y="3279"/>
                    <a:pt x="3374" y="3095"/>
                    <a:pt x="3485" y="2789"/>
                  </a:cubicBezTo>
                  <a:cubicBezTo>
                    <a:pt x="3693" y="2163"/>
                    <a:pt x="3301" y="1071"/>
                    <a:pt x="1939" y="28"/>
                  </a:cubicBezTo>
                  <a:cubicBezTo>
                    <a:pt x="1908" y="10"/>
                    <a:pt x="1878" y="0"/>
                    <a:pt x="18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0"/>
            <p:cNvSpPr/>
            <p:nvPr/>
          </p:nvSpPr>
          <p:spPr>
            <a:xfrm>
              <a:off x="139666" y="2899860"/>
              <a:ext cx="113831" cy="101073"/>
            </a:xfrm>
            <a:custGeom>
              <a:avLst/>
              <a:gdLst/>
              <a:ahLst/>
              <a:cxnLst/>
              <a:rect l="l" t="t" r="r" b="b"/>
              <a:pathLst>
                <a:path w="3694" h="3280" extrusionOk="0">
                  <a:moveTo>
                    <a:pt x="1840" y="323"/>
                  </a:moveTo>
                  <a:cubicBezTo>
                    <a:pt x="3018" y="1255"/>
                    <a:pt x="3374" y="2200"/>
                    <a:pt x="3215" y="2690"/>
                  </a:cubicBezTo>
                  <a:cubicBezTo>
                    <a:pt x="3141" y="2887"/>
                    <a:pt x="2994" y="2997"/>
                    <a:pt x="2773" y="2997"/>
                  </a:cubicBezTo>
                  <a:cubicBezTo>
                    <a:pt x="2405" y="2997"/>
                    <a:pt x="2135" y="2678"/>
                    <a:pt x="1988" y="2052"/>
                  </a:cubicBezTo>
                  <a:cubicBezTo>
                    <a:pt x="1975" y="1991"/>
                    <a:pt x="1914" y="1942"/>
                    <a:pt x="1853" y="1942"/>
                  </a:cubicBezTo>
                  <a:cubicBezTo>
                    <a:pt x="1779" y="1942"/>
                    <a:pt x="1718" y="1991"/>
                    <a:pt x="1705" y="2052"/>
                  </a:cubicBezTo>
                  <a:cubicBezTo>
                    <a:pt x="1558" y="2678"/>
                    <a:pt x="1288" y="2997"/>
                    <a:pt x="920" y="2997"/>
                  </a:cubicBezTo>
                  <a:cubicBezTo>
                    <a:pt x="699" y="2997"/>
                    <a:pt x="552" y="2887"/>
                    <a:pt x="479" y="2690"/>
                  </a:cubicBezTo>
                  <a:cubicBezTo>
                    <a:pt x="319" y="2200"/>
                    <a:pt x="675" y="1255"/>
                    <a:pt x="1840" y="323"/>
                  </a:cubicBezTo>
                  <a:close/>
                  <a:moveTo>
                    <a:pt x="1842" y="0"/>
                  </a:moveTo>
                  <a:cubicBezTo>
                    <a:pt x="1810" y="0"/>
                    <a:pt x="1779" y="10"/>
                    <a:pt x="1755" y="28"/>
                  </a:cubicBezTo>
                  <a:cubicBezTo>
                    <a:pt x="393" y="1071"/>
                    <a:pt x="0" y="2163"/>
                    <a:pt x="209" y="2789"/>
                  </a:cubicBezTo>
                  <a:cubicBezTo>
                    <a:pt x="319" y="3095"/>
                    <a:pt x="577" y="3279"/>
                    <a:pt x="920" y="3279"/>
                  </a:cubicBezTo>
                  <a:cubicBezTo>
                    <a:pt x="1215" y="3279"/>
                    <a:pt x="1595" y="3144"/>
                    <a:pt x="1853" y="2555"/>
                  </a:cubicBezTo>
                  <a:cubicBezTo>
                    <a:pt x="2098" y="3144"/>
                    <a:pt x="2478" y="3279"/>
                    <a:pt x="2773" y="3279"/>
                  </a:cubicBezTo>
                  <a:cubicBezTo>
                    <a:pt x="3116" y="3279"/>
                    <a:pt x="3374" y="3095"/>
                    <a:pt x="3484" y="2789"/>
                  </a:cubicBezTo>
                  <a:cubicBezTo>
                    <a:pt x="3693" y="2163"/>
                    <a:pt x="3300" y="1071"/>
                    <a:pt x="1939" y="28"/>
                  </a:cubicBezTo>
                  <a:cubicBezTo>
                    <a:pt x="1908" y="10"/>
                    <a:pt x="1874" y="0"/>
                    <a:pt x="1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0"/>
            <p:cNvSpPr/>
            <p:nvPr/>
          </p:nvSpPr>
          <p:spPr>
            <a:xfrm>
              <a:off x="7716" y="2899860"/>
              <a:ext cx="107390" cy="101073"/>
            </a:xfrm>
            <a:custGeom>
              <a:avLst/>
              <a:gdLst/>
              <a:ahLst/>
              <a:cxnLst/>
              <a:rect l="l" t="t" r="r" b="b"/>
              <a:pathLst>
                <a:path w="3485" h="3280" extrusionOk="0">
                  <a:moveTo>
                    <a:pt x="1634" y="0"/>
                  </a:moveTo>
                  <a:cubicBezTo>
                    <a:pt x="1601" y="0"/>
                    <a:pt x="1571" y="10"/>
                    <a:pt x="1546" y="28"/>
                  </a:cubicBezTo>
                  <a:cubicBezTo>
                    <a:pt x="638" y="740"/>
                    <a:pt x="148" y="1451"/>
                    <a:pt x="0" y="2040"/>
                  </a:cubicBezTo>
                  <a:cubicBezTo>
                    <a:pt x="74" y="2138"/>
                    <a:pt x="160" y="2236"/>
                    <a:pt x="246" y="2322"/>
                  </a:cubicBezTo>
                  <a:cubicBezTo>
                    <a:pt x="295" y="1807"/>
                    <a:pt x="712" y="1059"/>
                    <a:pt x="1632" y="323"/>
                  </a:cubicBezTo>
                  <a:cubicBezTo>
                    <a:pt x="2810" y="1255"/>
                    <a:pt x="3166" y="2200"/>
                    <a:pt x="3006" y="2690"/>
                  </a:cubicBezTo>
                  <a:cubicBezTo>
                    <a:pt x="2933" y="2887"/>
                    <a:pt x="2785" y="2997"/>
                    <a:pt x="2565" y="2997"/>
                  </a:cubicBezTo>
                  <a:cubicBezTo>
                    <a:pt x="2196" y="2997"/>
                    <a:pt x="1927" y="2678"/>
                    <a:pt x="1779" y="2052"/>
                  </a:cubicBezTo>
                  <a:cubicBezTo>
                    <a:pt x="1767" y="1991"/>
                    <a:pt x="1706" y="1942"/>
                    <a:pt x="1632" y="1942"/>
                  </a:cubicBezTo>
                  <a:cubicBezTo>
                    <a:pt x="1571" y="1942"/>
                    <a:pt x="1509" y="1991"/>
                    <a:pt x="1497" y="2052"/>
                  </a:cubicBezTo>
                  <a:cubicBezTo>
                    <a:pt x="1362" y="2592"/>
                    <a:pt x="1154" y="2899"/>
                    <a:pt x="859" y="2973"/>
                  </a:cubicBezTo>
                  <a:cubicBezTo>
                    <a:pt x="945" y="3046"/>
                    <a:pt x="1019" y="3120"/>
                    <a:pt x="1105" y="3193"/>
                  </a:cubicBezTo>
                  <a:cubicBezTo>
                    <a:pt x="1301" y="3095"/>
                    <a:pt x="1485" y="2899"/>
                    <a:pt x="1632" y="2555"/>
                  </a:cubicBezTo>
                  <a:cubicBezTo>
                    <a:pt x="1890" y="3144"/>
                    <a:pt x="2270" y="3279"/>
                    <a:pt x="2565" y="3279"/>
                  </a:cubicBezTo>
                  <a:cubicBezTo>
                    <a:pt x="2908" y="3279"/>
                    <a:pt x="3166" y="3095"/>
                    <a:pt x="3276" y="2789"/>
                  </a:cubicBezTo>
                  <a:cubicBezTo>
                    <a:pt x="3485" y="2163"/>
                    <a:pt x="3092" y="1071"/>
                    <a:pt x="1730" y="28"/>
                  </a:cubicBezTo>
                  <a:cubicBezTo>
                    <a:pt x="1700" y="10"/>
                    <a:pt x="1666" y="0"/>
                    <a:pt x="1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2" name="Google Shape;1982;p40"/>
          <p:cNvSpPr txBox="1">
            <a:spLocks noGrp="1"/>
          </p:cNvSpPr>
          <p:nvPr>
            <p:ph type="title"/>
          </p:nvPr>
        </p:nvSpPr>
        <p:spPr>
          <a:xfrm>
            <a:off x="720000" y="19389"/>
            <a:ext cx="7704000" cy="115755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Cálculo de la cantidad óptima de pedidos.</a:t>
            </a:r>
            <a:endParaRPr dirty="0"/>
          </a:p>
        </p:txBody>
      </p:sp>
      <p:sp>
        <p:nvSpPr>
          <p:cNvPr id="1984" name="Google Shape;1984;p40"/>
          <p:cNvSpPr txBox="1"/>
          <p:nvPr/>
        </p:nvSpPr>
        <p:spPr>
          <a:xfrm>
            <a:off x="-12" y="1166429"/>
            <a:ext cx="5372289" cy="989641"/>
          </a:xfrm>
          <a:prstGeom prst="rect">
            <a:avLst/>
          </a:prstGeom>
          <a:noFill/>
          <a:ln>
            <a:solidFill>
              <a:schemeClr val="tx1"/>
            </a:solidFill>
          </a:ln>
        </p:spPr>
        <p:txBody>
          <a:bodyPr spcFirstLastPara="1" wrap="square" lIns="91425" tIns="91425" rIns="91425" bIns="91425" anchor="t" anchorCtr="0">
            <a:noAutofit/>
          </a:bodyPr>
          <a:lstStyle/>
          <a:p>
            <a:pPr lvl="0" rtl="0">
              <a:spcBef>
                <a:spcPts val="0"/>
              </a:spcBef>
              <a:spcAft>
                <a:spcPts val="0"/>
              </a:spcAft>
            </a:pPr>
            <a:r>
              <a:rPr lang="es-MX" dirty="0">
                <a:solidFill>
                  <a:schemeClr val="dk1"/>
                </a:solidFill>
                <a:latin typeface="Barlow"/>
                <a:ea typeface="Barlow"/>
                <a:cs typeface="Barlow"/>
                <a:sym typeface="Barlow"/>
              </a:rPr>
              <a:t>Costo de pedidos anual = (costo por pedido) * (numero de pedidos) = K * (D/Q) </a:t>
            </a:r>
          </a:p>
          <a:p>
            <a:pPr lvl="0" rtl="0">
              <a:spcBef>
                <a:spcPts val="0"/>
              </a:spcBef>
              <a:spcAft>
                <a:spcPts val="0"/>
              </a:spcAft>
            </a:pPr>
            <a:r>
              <a:rPr lang="es-MX" dirty="0">
                <a:solidFill>
                  <a:schemeClr val="dk1"/>
                </a:solidFill>
                <a:latin typeface="Barlow"/>
                <a:ea typeface="Barlow"/>
                <a:cs typeface="Barlow"/>
                <a:sym typeface="Barlow"/>
              </a:rPr>
              <a:t>= 100 * (18 000/4500) </a:t>
            </a:r>
          </a:p>
          <a:p>
            <a:pPr lvl="0" rtl="0">
              <a:spcBef>
                <a:spcPts val="0"/>
              </a:spcBef>
              <a:spcAft>
                <a:spcPts val="0"/>
              </a:spcAft>
            </a:pPr>
            <a:r>
              <a:rPr lang="es-MX" dirty="0">
                <a:solidFill>
                  <a:schemeClr val="dk1"/>
                </a:solidFill>
                <a:latin typeface="Barlow"/>
                <a:ea typeface="Barlow"/>
                <a:cs typeface="Barlow"/>
                <a:sym typeface="Barlow"/>
              </a:rPr>
              <a:t>= 400</a:t>
            </a:r>
          </a:p>
        </p:txBody>
      </p:sp>
      <p:grpSp>
        <p:nvGrpSpPr>
          <p:cNvPr id="1991" name="Google Shape;1991;p40"/>
          <p:cNvGrpSpPr/>
          <p:nvPr/>
        </p:nvGrpSpPr>
        <p:grpSpPr>
          <a:xfrm rot="1177319">
            <a:off x="6535141" y="4142940"/>
            <a:ext cx="469801" cy="1028706"/>
            <a:chOff x="4608334" y="2122274"/>
            <a:chExt cx="303220" cy="663909"/>
          </a:xfrm>
        </p:grpSpPr>
        <p:sp>
          <p:nvSpPr>
            <p:cNvPr id="1992" name="Google Shape;1992;p40"/>
            <p:cNvSpPr/>
            <p:nvPr/>
          </p:nvSpPr>
          <p:spPr>
            <a:xfrm>
              <a:off x="4631753" y="2191855"/>
              <a:ext cx="260510" cy="594329"/>
            </a:xfrm>
            <a:custGeom>
              <a:avLst/>
              <a:gdLst/>
              <a:ahLst/>
              <a:cxnLst/>
              <a:rect l="l" t="t" r="r" b="b"/>
              <a:pathLst>
                <a:path w="8454" h="19287" extrusionOk="0">
                  <a:moveTo>
                    <a:pt x="3264" y="0"/>
                  </a:moveTo>
                  <a:lnTo>
                    <a:pt x="3264" y="4724"/>
                  </a:lnTo>
                  <a:lnTo>
                    <a:pt x="1571" y="6809"/>
                  </a:lnTo>
                  <a:cubicBezTo>
                    <a:pt x="1093" y="7398"/>
                    <a:pt x="725" y="8049"/>
                    <a:pt x="455" y="8748"/>
                  </a:cubicBezTo>
                  <a:cubicBezTo>
                    <a:pt x="160" y="9533"/>
                    <a:pt x="1" y="10380"/>
                    <a:pt x="1" y="11238"/>
                  </a:cubicBezTo>
                  <a:lnTo>
                    <a:pt x="1" y="18133"/>
                  </a:lnTo>
                  <a:cubicBezTo>
                    <a:pt x="1" y="18133"/>
                    <a:pt x="639" y="18600"/>
                    <a:pt x="1853" y="18943"/>
                  </a:cubicBezTo>
                  <a:cubicBezTo>
                    <a:pt x="2638" y="19176"/>
                    <a:pt x="3448" y="19287"/>
                    <a:pt x="4258" y="19287"/>
                  </a:cubicBezTo>
                  <a:cubicBezTo>
                    <a:pt x="5055" y="19274"/>
                    <a:pt x="5841" y="19164"/>
                    <a:pt x="6601" y="18943"/>
                  </a:cubicBezTo>
                  <a:cubicBezTo>
                    <a:pt x="7816" y="18600"/>
                    <a:pt x="8454" y="18133"/>
                    <a:pt x="8454" y="18133"/>
                  </a:cubicBezTo>
                  <a:lnTo>
                    <a:pt x="8454" y="11238"/>
                  </a:lnTo>
                  <a:cubicBezTo>
                    <a:pt x="8454" y="10380"/>
                    <a:pt x="8294" y="9533"/>
                    <a:pt x="7988" y="8748"/>
                  </a:cubicBezTo>
                  <a:cubicBezTo>
                    <a:pt x="7730" y="8049"/>
                    <a:pt x="7350" y="7398"/>
                    <a:pt x="6883" y="6809"/>
                  </a:cubicBezTo>
                  <a:lnTo>
                    <a:pt x="5190" y="4724"/>
                  </a:lnTo>
                  <a:lnTo>
                    <a:pt x="51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0"/>
            <p:cNvSpPr/>
            <p:nvPr/>
          </p:nvSpPr>
          <p:spPr>
            <a:xfrm>
              <a:off x="4612463" y="2509434"/>
              <a:ext cx="294930" cy="166124"/>
            </a:xfrm>
            <a:custGeom>
              <a:avLst/>
              <a:gdLst/>
              <a:ahLst/>
              <a:cxnLst/>
              <a:rect l="l" t="t" r="r" b="b"/>
              <a:pathLst>
                <a:path w="9571" h="5391" extrusionOk="0">
                  <a:moveTo>
                    <a:pt x="1" y="0"/>
                  </a:moveTo>
                  <a:lnTo>
                    <a:pt x="1" y="4000"/>
                  </a:lnTo>
                  <a:cubicBezTo>
                    <a:pt x="1" y="4000"/>
                    <a:pt x="1991" y="5390"/>
                    <a:pt x="4827" y="5390"/>
                  </a:cubicBezTo>
                  <a:cubicBezTo>
                    <a:pt x="6244" y="5390"/>
                    <a:pt x="7873" y="5042"/>
                    <a:pt x="9571" y="4000"/>
                  </a:cubicBezTo>
                  <a:lnTo>
                    <a:pt x="9571" y="0"/>
                  </a:lnTo>
                  <a:cubicBezTo>
                    <a:pt x="7873" y="1043"/>
                    <a:pt x="6244" y="1390"/>
                    <a:pt x="4827" y="1390"/>
                  </a:cubicBezTo>
                  <a:cubicBezTo>
                    <a:pt x="1991" y="139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0"/>
            <p:cNvSpPr/>
            <p:nvPr/>
          </p:nvSpPr>
          <p:spPr>
            <a:xfrm>
              <a:off x="4608334" y="2527276"/>
              <a:ext cx="303220" cy="49458"/>
            </a:xfrm>
            <a:custGeom>
              <a:avLst/>
              <a:gdLst/>
              <a:ahLst/>
              <a:cxnLst/>
              <a:rect l="l" t="t" r="r" b="b"/>
              <a:pathLst>
                <a:path w="9840" h="1605" extrusionOk="0">
                  <a:moveTo>
                    <a:pt x="131" y="1"/>
                  </a:moveTo>
                  <a:cubicBezTo>
                    <a:pt x="95" y="1"/>
                    <a:pt x="59" y="17"/>
                    <a:pt x="37" y="47"/>
                  </a:cubicBezTo>
                  <a:cubicBezTo>
                    <a:pt x="0" y="96"/>
                    <a:pt x="12" y="169"/>
                    <a:pt x="61" y="206"/>
                  </a:cubicBezTo>
                  <a:cubicBezTo>
                    <a:pt x="98" y="231"/>
                    <a:pt x="2123" y="1605"/>
                    <a:pt x="4981" y="1605"/>
                  </a:cubicBezTo>
                  <a:cubicBezTo>
                    <a:pt x="6417" y="1605"/>
                    <a:pt x="8061" y="1249"/>
                    <a:pt x="9766" y="206"/>
                  </a:cubicBezTo>
                  <a:cubicBezTo>
                    <a:pt x="9827" y="182"/>
                    <a:pt x="9840" y="108"/>
                    <a:pt x="9803" y="59"/>
                  </a:cubicBezTo>
                  <a:cubicBezTo>
                    <a:pt x="9787" y="21"/>
                    <a:pt x="9753" y="1"/>
                    <a:pt x="9717" y="1"/>
                  </a:cubicBezTo>
                  <a:cubicBezTo>
                    <a:pt x="9696" y="1"/>
                    <a:pt x="9674" y="8"/>
                    <a:pt x="9655" y="22"/>
                  </a:cubicBezTo>
                  <a:cubicBezTo>
                    <a:pt x="7988" y="1040"/>
                    <a:pt x="6382" y="1380"/>
                    <a:pt x="4981" y="1380"/>
                  </a:cubicBezTo>
                  <a:cubicBezTo>
                    <a:pt x="2195" y="1380"/>
                    <a:pt x="221" y="39"/>
                    <a:pt x="196" y="22"/>
                  </a:cubicBezTo>
                  <a:cubicBezTo>
                    <a:pt x="177" y="8"/>
                    <a:pt x="154" y="1"/>
                    <a:pt x="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0"/>
            <p:cNvSpPr/>
            <p:nvPr/>
          </p:nvSpPr>
          <p:spPr>
            <a:xfrm>
              <a:off x="4608334" y="2604806"/>
              <a:ext cx="303220" cy="49427"/>
            </a:xfrm>
            <a:custGeom>
              <a:avLst/>
              <a:gdLst/>
              <a:ahLst/>
              <a:cxnLst/>
              <a:rect l="l" t="t" r="r" b="b"/>
              <a:pathLst>
                <a:path w="9840" h="1604" extrusionOk="0">
                  <a:moveTo>
                    <a:pt x="134" y="1"/>
                  </a:moveTo>
                  <a:cubicBezTo>
                    <a:pt x="97" y="1"/>
                    <a:pt x="60" y="20"/>
                    <a:pt x="37" y="58"/>
                  </a:cubicBezTo>
                  <a:cubicBezTo>
                    <a:pt x="0" y="107"/>
                    <a:pt x="12" y="168"/>
                    <a:pt x="61" y="205"/>
                  </a:cubicBezTo>
                  <a:cubicBezTo>
                    <a:pt x="98" y="230"/>
                    <a:pt x="2123" y="1604"/>
                    <a:pt x="4981" y="1604"/>
                  </a:cubicBezTo>
                  <a:cubicBezTo>
                    <a:pt x="6417" y="1604"/>
                    <a:pt x="8061" y="1260"/>
                    <a:pt x="9766" y="218"/>
                  </a:cubicBezTo>
                  <a:cubicBezTo>
                    <a:pt x="9827" y="181"/>
                    <a:pt x="9840" y="107"/>
                    <a:pt x="9803" y="58"/>
                  </a:cubicBezTo>
                  <a:cubicBezTo>
                    <a:pt x="9786" y="25"/>
                    <a:pt x="9748" y="4"/>
                    <a:pt x="9710" y="4"/>
                  </a:cubicBezTo>
                  <a:cubicBezTo>
                    <a:pt x="9691" y="4"/>
                    <a:pt x="9672" y="9"/>
                    <a:pt x="9655" y="21"/>
                  </a:cubicBezTo>
                  <a:cubicBezTo>
                    <a:pt x="7985" y="1042"/>
                    <a:pt x="6375" y="1382"/>
                    <a:pt x="4972" y="1382"/>
                  </a:cubicBezTo>
                  <a:cubicBezTo>
                    <a:pt x="2191" y="1382"/>
                    <a:pt x="221" y="46"/>
                    <a:pt x="196" y="21"/>
                  </a:cubicBezTo>
                  <a:cubicBezTo>
                    <a:pt x="178" y="7"/>
                    <a:pt x="156" y="1"/>
                    <a:pt x="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0"/>
            <p:cNvSpPr/>
            <p:nvPr/>
          </p:nvSpPr>
          <p:spPr>
            <a:xfrm>
              <a:off x="4700194" y="2509434"/>
              <a:ext cx="124030" cy="186770"/>
            </a:xfrm>
            <a:custGeom>
              <a:avLst/>
              <a:gdLst/>
              <a:ahLst/>
              <a:cxnLst/>
              <a:rect l="l" t="t" r="r" b="b"/>
              <a:pathLst>
                <a:path w="4025" h="6061" extrusionOk="0">
                  <a:moveTo>
                    <a:pt x="2012" y="0"/>
                  </a:moveTo>
                  <a:cubicBezTo>
                    <a:pt x="896" y="0"/>
                    <a:pt x="0" y="1362"/>
                    <a:pt x="0" y="3030"/>
                  </a:cubicBezTo>
                  <a:cubicBezTo>
                    <a:pt x="0" y="4699"/>
                    <a:pt x="896" y="6061"/>
                    <a:pt x="2012" y="6061"/>
                  </a:cubicBezTo>
                  <a:cubicBezTo>
                    <a:pt x="3129" y="6061"/>
                    <a:pt x="4024" y="4699"/>
                    <a:pt x="4024" y="3030"/>
                  </a:cubicBezTo>
                  <a:cubicBezTo>
                    <a:pt x="4024" y="1362"/>
                    <a:pt x="3129" y="0"/>
                    <a:pt x="20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0"/>
            <p:cNvSpPr/>
            <p:nvPr/>
          </p:nvSpPr>
          <p:spPr>
            <a:xfrm>
              <a:off x="4710024" y="2526814"/>
              <a:ext cx="103600" cy="152010"/>
            </a:xfrm>
            <a:custGeom>
              <a:avLst/>
              <a:gdLst/>
              <a:ahLst/>
              <a:cxnLst/>
              <a:rect l="l" t="t" r="r" b="b"/>
              <a:pathLst>
                <a:path w="3362" h="4933" extrusionOk="0">
                  <a:moveTo>
                    <a:pt x="1681" y="221"/>
                  </a:moveTo>
                  <a:cubicBezTo>
                    <a:pt x="2491" y="221"/>
                    <a:pt x="3141" y="1227"/>
                    <a:pt x="3141" y="2466"/>
                  </a:cubicBezTo>
                  <a:cubicBezTo>
                    <a:pt x="3141" y="3706"/>
                    <a:pt x="2491" y="4712"/>
                    <a:pt x="1681" y="4712"/>
                  </a:cubicBezTo>
                  <a:cubicBezTo>
                    <a:pt x="884" y="4712"/>
                    <a:pt x="233" y="3706"/>
                    <a:pt x="233" y="2466"/>
                  </a:cubicBezTo>
                  <a:cubicBezTo>
                    <a:pt x="233" y="1227"/>
                    <a:pt x="884" y="221"/>
                    <a:pt x="1681" y="221"/>
                  </a:cubicBezTo>
                  <a:close/>
                  <a:moveTo>
                    <a:pt x="1681" y="0"/>
                  </a:moveTo>
                  <a:cubicBezTo>
                    <a:pt x="761" y="0"/>
                    <a:pt x="0" y="1105"/>
                    <a:pt x="0" y="2466"/>
                  </a:cubicBezTo>
                  <a:cubicBezTo>
                    <a:pt x="0" y="3828"/>
                    <a:pt x="761" y="4932"/>
                    <a:pt x="1681" y="4932"/>
                  </a:cubicBezTo>
                  <a:cubicBezTo>
                    <a:pt x="2614" y="4932"/>
                    <a:pt x="3362" y="3828"/>
                    <a:pt x="3362" y="2466"/>
                  </a:cubicBezTo>
                  <a:cubicBezTo>
                    <a:pt x="3362" y="1105"/>
                    <a:pt x="2614" y="0"/>
                    <a:pt x="16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0"/>
            <p:cNvSpPr/>
            <p:nvPr/>
          </p:nvSpPr>
          <p:spPr>
            <a:xfrm>
              <a:off x="4658994" y="2205074"/>
              <a:ext cx="207940" cy="257120"/>
            </a:xfrm>
            <a:custGeom>
              <a:avLst/>
              <a:gdLst/>
              <a:ahLst/>
              <a:cxnLst/>
              <a:rect l="l" t="t" r="r" b="b"/>
              <a:pathLst>
                <a:path w="6748" h="8344" extrusionOk="0">
                  <a:moveTo>
                    <a:pt x="2012" y="1"/>
                  </a:moveTo>
                  <a:lnTo>
                    <a:pt x="2012" y="3510"/>
                  </a:lnTo>
                  <a:lnTo>
                    <a:pt x="0" y="6430"/>
                  </a:lnTo>
                  <a:cubicBezTo>
                    <a:pt x="0" y="6430"/>
                    <a:pt x="1116" y="8343"/>
                    <a:pt x="3349" y="8343"/>
                  </a:cubicBezTo>
                  <a:cubicBezTo>
                    <a:pt x="5460" y="8343"/>
                    <a:pt x="6748" y="6368"/>
                    <a:pt x="6748" y="6368"/>
                  </a:cubicBezTo>
                  <a:lnTo>
                    <a:pt x="4699" y="4172"/>
                  </a:lnTo>
                  <a:lnTo>
                    <a:pt x="46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0"/>
            <p:cNvSpPr/>
            <p:nvPr/>
          </p:nvSpPr>
          <p:spPr>
            <a:xfrm>
              <a:off x="4668054" y="2381090"/>
              <a:ext cx="189451" cy="61075"/>
            </a:xfrm>
            <a:custGeom>
              <a:avLst/>
              <a:gdLst/>
              <a:ahLst/>
              <a:cxnLst/>
              <a:rect l="l" t="t" r="r" b="b"/>
              <a:pathLst>
                <a:path w="6148" h="1982" extrusionOk="0">
                  <a:moveTo>
                    <a:pt x="129" y="0"/>
                  </a:moveTo>
                  <a:cubicBezTo>
                    <a:pt x="110" y="0"/>
                    <a:pt x="90" y="6"/>
                    <a:pt x="74" y="18"/>
                  </a:cubicBezTo>
                  <a:cubicBezTo>
                    <a:pt x="13" y="43"/>
                    <a:pt x="0" y="116"/>
                    <a:pt x="25" y="165"/>
                  </a:cubicBezTo>
                  <a:cubicBezTo>
                    <a:pt x="37" y="190"/>
                    <a:pt x="1043" y="1981"/>
                    <a:pt x="3080" y="1981"/>
                  </a:cubicBezTo>
                  <a:cubicBezTo>
                    <a:pt x="5117" y="1981"/>
                    <a:pt x="6110" y="264"/>
                    <a:pt x="6123" y="251"/>
                  </a:cubicBezTo>
                  <a:cubicBezTo>
                    <a:pt x="6147" y="190"/>
                    <a:pt x="6135" y="129"/>
                    <a:pt x="6073" y="92"/>
                  </a:cubicBezTo>
                  <a:cubicBezTo>
                    <a:pt x="6058" y="84"/>
                    <a:pt x="6040" y="80"/>
                    <a:pt x="6022" y="80"/>
                  </a:cubicBezTo>
                  <a:cubicBezTo>
                    <a:pt x="5983" y="80"/>
                    <a:pt x="5943" y="99"/>
                    <a:pt x="5926" y="141"/>
                  </a:cubicBezTo>
                  <a:cubicBezTo>
                    <a:pt x="5914" y="153"/>
                    <a:pt x="4982" y="1760"/>
                    <a:pt x="3080" y="1760"/>
                  </a:cubicBezTo>
                  <a:cubicBezTo>
                    <a:pt x="1178" y="1760"/>
                    <a:pt x="234" y="80"/>
                    <a:pt x="221" y="55"/>
                  </a:cubicBezTo>
                  <a:cubicBezTo>
                    <a:pt x="205" y="22"/>
                    <a:pt x="167" y="0"/>
                    <a:pt x="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0"/>
            <p:cNvSpPr/>
            <p:nvPr/>
          </p:nvSpPr>
          <p:spPr>
            <a:xfrm>
              <a:off x="4627994" y="2723876"/>
              <a:ext cx="268060" cy="42278"/>
            </a:xfrm>
            <a:custGeom>
              <a:avLst/>
              <a:gdLst/>
              <a:ahLst/>
              <a:cxnLst/>
              <a:rect l="l" t="t" r="r" b="b"/>
              <a:pathLst>
                <a:path w="8699" h="1372" extrusionOk="0">
                  <a:moveTo>
                    <a:pt x="125" y="0"/>
                  </a:moveTo>
                  <a:cubicBezTo>
                    <a:pt x="90" y="0"/>
                    <a:pt x="59" y="17"/>
                    <a:pt x="37" y="46"/>
                  </a:cubicBezTo>
                  <a:cubicBezTo>
                    <a:pt x="0" y="96"/>
                    <a:pt x="12" y="169"/>
                    <a:pt x="61" y="206"/>
                  </a:cubicBezTo>
                  <a:cubicBezTo>
                    <a:pt x="86" y="218"/>
                    <a:pt x="724" y="684"/>
                    <a:pt x="1938" y="1028"/>
                  </a:cubicBezTo>
                  <a:cubicBezTo>
                    <a:pt x="2724" y="1261"/>
                    <a:pt x="3533" y="1371"/>
                    <a:pt x="4343" y="1371"/>
                  </a:cubicBezTo>
                  <a:lnTo>
                    <a:pt x="4380" y="1371"/>
                  </a:lnTo>
                  <a:cubicBezTo>
                    <a:pt x="5190" y="1371"/>
                    <a:pt x="5987" y="1249"/>
                    <a:pt x="6748" y="1028"/>
                  </a:cubicBezTo>
                  <a:cubicBezTo>
                    <a:pt x="7975" y="684"/>
                    <a:pt x="8613" y="218"/>
                    <a:pt x="8637" y="206"/>
                  </a:cubicBezTo>
                  <a:cubicBezTo>
                    <a:pt x="8686" y="169"/>
                    <a:pt x="8699" y="96"/>
                    <a:pt x="8662" y="46"/>
                  </a:cubicBezTo>
                  <a:cubicBezTo>
                    <a:pt x="8639" y="17"/>
                    <a:pt x="8604" y="0"/>
                    <a:pt x="8568" y="0"/>
                  </a:cubicBezTo>
                  <a:cubicBezTo>
                    <a:pt x="8545" y="0"/>
                    <a:pt x="8522" y="7"/>
                    <a:pt x="8502" y="22"/>
                  </a:cubicBezTo>
                  <a:cubicBezTo>
                    <a:pt x="8490" y="22"/>
                    <a:pt x="7877" y="476"/>
                    <a:pt x="6686" y="819"/>
                  </a:cubicBezTo>
                  <a:cubicBezTo>
                    <a:pt x="5938" y="1028"/>
                    <a:pt x="5165" y="1138"/>
                    <a:pt x="4380" y="1151"/>
                  </a:cubicBezTo>
                  <a:cubicBezTo>
                    <a:pt x="3570" y="1151"/>
                    <a:pt x="2773" y="1040"/>
                    <a:pt x="2000" y="819"/>
                  </a:cubicBezTo>
                  <a:cubicBezTo>
                    <a:pt x="822" y="476"/>
                    <a:pt x="196" y="22"/>
                    <a:pt x="196" y="22"/>
                  </a:cubicBezTo>
                  <a:cubicBezTo>
                    <a:pt x="172" y="7"/>
                    <a:pt x="148" y="0"/>
                    <a:pt x="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0"/>
            <p:cNvSpPr/>
            <p:nvPr/>
          </p:nvSpPr>
          <p:spPr>
            <a:xfrm>
              <a:off x="4736494" y="2122274"/>
              <a:ext cx="51430" cy="57871"/>
            </a:xfrm>
            <a:custGeom>
              <a:avLst/>
              <a:gdLst/>
              <a:ahLst/>
              <a:cxnLst/>
              <a:rect l="l" t="t" r="r" b="b"/>
              <a:pathLst>
                <a:path w="1669" h="1878" extrusionOk="0">
                  <a:moveTo>
                    <a:pt x="479" y="1"/>
                  </a:moveTo>
                  <a:cubicBezTo>
                    <a:pt x="331" y="1"/>
                    <a:pt x="196" y="62"/>
                    <a:pt x="98" y="173"/>
                  </a:cubicBezTo>
                  <a:cubicBezTo>
                    <a:pt x="37" y="259"/>
                    <a:pt x="0" y="357"/>
                    <a:pt x="0" y="479"/>
                  </a:cubicBezTo>
                  <a:lnTo>
                    <a:pt x="0" y="1878"/>
                  </a:lnTo>
                  <a:lnTo>
                    <a:pt x="1669" y="1878"/>
                  </a:lnTo>
                  <a:lnTo>
                    <a:pt x="1669" y="479"/>
                  </a:lnTo>
                  <a:cubicBezTo>
                    <a:pt x="1669" y="344"/>
                    <a:pt x="1620" y="222"/>
                    <a:pt x="1534" y="136"/>
                  </a:cubicBezTo>
                  <a:cubicBezTo>
                    <a:pt x="1448" y="50"/>
                    <a:pt x="1325" y="1"/>
                    <a:pt x="1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0"/>
            <p:cNvSpPr/>
            <p:nvPr/>
          </p:nvSpPr>
          <p:spPr>
            <a:xfrm>
              <a:off x="4748203" y="2132875"/>
              <a:ext cx="7211" cy="57100"/>
            </a:xfrm>
            <a:custGeom>
              <a:avLst/>
              <a:gdLst/>
              <a:ahLst/>
              <a:cxnLst/>
              <a:rect l="l" t="t" r="r" b="b"/>
              <a:pathLst>
                <a:path w="234" h="1853" extrusionOk="0">
                  <a:moveTo>
                    <a:pt x="111" y="0"/>
                  </a:moveTo>
                  <a:cubicBezTo>
                    <a:pt x="50" y="0"/>
                    <a:pt x="0" y="62"/>
                    <a:pt x="0" y="123"/>
                  </a:cubicBezTo>
                  <a:lnTo>
                    <a:pt x="0" y="1730"/>
                  </a:lnTo>
                  <a:cubicBezTo>
                    <a:pt x="0" y="1804"/>
                    <a:pt x="50" y="1853"/>
                    <a:pt x="111" y="1853"/>
                  </a:cubicBezTo>
                  <a:cubicBezTo>
                    <a:pt x="172" y="1853"/>
                    <a:pt x="234" y="1804"/>
                    <a:pt x="234" y="1730"/>
                  </a:cubicBezTo>
                  <a:lnTo>
                    <a:pt x="234" y="123"/>
                  </a:lnTo>
                  <a:cubicBezTo>
                    <a:pt x="234" y="62"/>
                    <a:pt x="172"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0"/>
            <p:cNvSpPr/>
            <p:nvPr/>
          </p:nvSpPr>
          <p:spPr>
            <a:xfrm>
              <a:off x="4768603" y="2132875"/>
              <a:ext cx="6841" cy="57100"/>
            </a:xfrm>
            <a:custGeom>
              <a:avLst/>
              <a:gdLst/>
              <a:ahLst/>
              <a:cxnLst/>
              <a:rect l="l" t="t" r="r" b="b"/>
              <a:pathLst>
                <a:path w="222" h="1853" extrusionOk="0">
                  <a:moveTo>
                    <a:pt x="111" y="0"/>
                  </a:moveTo>
                  <a:cubicBezTo>
                    <a:pt x="50" y="0"/>
                    <a:pt x="1" y="62"/>
                    <a:pt x="1" y="123"/>
                  </a:cubicBezTo>
                  <a:lnTo>
                    <a:pt x="1" y="1730"/>
                  </a:lnTo>
                  <a:cubicBezTo>
                    <a:pt x="1" y="1804"/>
                    <a:pt x="50" y="1853"/>
                    <a:pt x="111" y="1853"/>
                  </a:cubicBezTo>
                  <a:cubicBezTo>
                    <a:pt x="173" y="1853"/>
                    <a:pt x="222" y="1804"/>
                    <a:pt x="222" y="1730"/>
                  </a:cubicBezTo>
                  <a:lnTo>
                    <a:pt x="222" y="123"/>
                  </a:lnTo>
                  <a:cubicBezTo>
                    <a:pt x="222" y="62"/>
                    <a:pt x="173"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0"/>
            <p:cNvSpPr/>
            <p:nvPr/>
          </p:nvSpPr>
          <p:spPr>
            <a:xfrm>
              <a:off x="4713783" y="2176355"/>
              <a:ext cx="96081" cy="43881"/>
            </a:xfrm>
            <a:custGeom>
              <a:avLst/>
              <a:gdLst/>
              <a:ahLst/>
              <a:cxnLst/>
              <a:rect l="l" t="t" r="r" b="b"/>
              <a:pathLst>
                <a:path w="3118" h="1424" extrusionOk="0">
                  <a:moveTo>
                    <a:pt x="737" y="0"/>
                  </a:moveTo>
                  <a:cubicBezTo>
                    <a:pt x="541" y="0"/>
                    <a:pt x="357" y="86"/>
                    <a:pt x="222" y="209"/>
                  </a:cubicBezTo>
                  <a:cubicBezTo>
                    <a:pt x="87" y="344"/>
                    <a:pt x="1" y="516"/>
                    <a:pt x="1" y="712"/>
                  </a:cubicBezTo>
                  <a:cubicBezTo>
                    <a:pt x="1" y="933"/>
                    <a:pt x="99" y="1117"/>
                    <a:pt x="259" y="1252"/>
                  </a:cubicBezTo>
                  <a:cubicBezTo>
                    <a:pt x="394" y="1362"/>
                    <a:pt x="553" y="1423"/>
                    <a:pt x="737" y="1423"/>
                  </a:cubicBezTo>
                  <a:lnTo>
                    <a:pt x="2381" y="1423"/>
                  </a:lnTo>
                  <a:cubicBezTo>
                    <a:pt x="2541" y="1423"/>
                    <a:pt x="2700" y="1374"/>
                    <a:pt x="2823" y="1289"/>
                  </a:cubicBezTo>
                  <a:cubicBezTo>
                    <a:pt x="2995" y="1154"/>
                    <a:pt x="3117" y="945"/>
                    <a:pt x="3117" y="712"/>
                  </a:cubicBezTo>
                  <a:cubicBezTo>
                    <a:pt x="3117" y="516"/>
                    <a:pt x="3031" y="344"/>
                    <a:pt x="2896" y="209"/>
                  </a:cubicBezTo>
                  <a:cubicBezTo>
                    <a:pt x="2774" y="86"/>
                    <a:pt x="2590" y="0"/>
                    <a:pt x="23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0"/>
            <p:cNvSpPr/>
            <p:nvPr/>
          </p:nvSpPr>
          <p:spPr>
            <a:xfrm>
              <a:off x="4730053" y="2217185"/>
              <a:ext cx="64311" cy="6440"/>
            </a:xfrm>
            <a:custGeom>
              <a:avLst/>
              <a:gdLst/>
              <a:ahLst/>
              <a:cxnLst/>
              <a:rect l="l" t="t" r="r" b="b"/>
              <a:pathLst>
                <a:path w="2087" h="209" extrusionOk="0">
                  <a:moveTo>
                    <a:pt x="111" y="0"/>
                  </a:moveTo>
                  <a:cubicBezTo>
                    <a:pt x="50" y="0"/>
                    <a:pt x="1" y="49"/>
                    <a:pt x="1" y="98"/>
                  </a:cubicBezTo>
                  <a:cubicBezTo>
                    <a:pt x="1" y="160"/>
                    <a:pt x="50" y="209"/>
                    <a:pt x="111" y="209"/>
                  </a:cubicBezTo>
                  <a:lnTo>
                    <a:pt x="1976" y="209"/>
                  </a:lnTo>
                  <a:cubicBezTo>
                    <a:pt x="2037" y="209"/>
                    <a:pt x="2086" y="160"/>
                    <a:pt x="2086" y="98"/>
                  </a:cubicBezTo>
                  <a:cubicBezTo>
                    <a:pt x="2086" y="49"/>
                    <a:pt x="2037"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6" name="Google Shape;2006;p40"/>
          <p:cNvGrpSpPr/>
          <p:nvPr/>
        </p:nvGrpSpPr>
        <p:grpSpPr>
          <a:xfrm rot="-900261">
            <a:off x="68393" y="171896"/>
            <a:ext cx="865536" cy="360923"/>
            <a:chOff x="966463" y="681858"/>
            <a:chExt cx="872588" cy="363864"/>
          </a:xfrm>
        </p:grpSpPr>
        <p:sp>
          <p:nvSpPr>
            <p:cNvPr id="2007" name="Google Shape;2007;p40"/>
            <p:cNvSpPr/>
            <p:nvPr/>
          </p:nvSpPr>
          <p:spPr>
            <a:xfrm>
              <a:off x="1499532" y="681858"/>
              <a:ext cx="329690" cy="104401"/>
            </a:xfrm>
            <a:custGeom>
              <a:avLst/>
              <a:gdLst/>
              <a:ahLst/>
              <a:cxnLst/>
              <a:rect l="l" t="t" r="r" b="b"/>
              <a:pathLst>
                <a:path w="10699" h="3388" extrusionOk="0">
                  <a:moveTo>
                    <a:pt x="6839" y="1"/>
                  </a:moveTo>
                  <a:cubicBezTo>
                    <a:pt x="5582" y="1"/>
                    <a:pt x="5522" y="2148"/>
                    <a:pt x="5522" y="2148"/>
                  </a:cubicBezTo>
                  <a:cubicBezTo>
                    <a:pt x="5522" y="2148"/>
                    <a:pt x="5476" y="65"/>
                    <a:pt x="4256" y="65"/>
                  </a:cubicBezTo>
                  <a:cubicBezTo>
                    <a:pt x="4209" y="65"/>
                    <a:pt x="4161" y="69"/>
                    <a:pt x="4111" y="75"/>
                  </a:cubicBezTo>
                  <a:cubicBezTo>
                    <a:pt x="2865" y="232"/>
                    <a:pt x="3004" y="1863"/>
                    <a:pt x="3071" y="2338"/>
                  </a:cubicBezTo>
                  <a:lnTo>
                    <a:pt x="3071" y="2338"/>
                  </a:lnTo>
                  <a:cubicBezTo>
                    <a:pt x="2992" y="1913"/>
                    <a:pt x="2666" y="587"/>
                    <a:pt x="1669" y="587"/>
                  </a:cubicBezTo>
                  <a:cubicBezTo>
                    <a:pt x="1588" y="587"/>
                    <a:pt x="1502" y="596"/>
                    <a:pt x="1412" y="615"/>
                  </a:cubicBezTo>
                  <a:cubicBezTo>
                    <a:pt x="1" y="897"/>
                    <a:pt x="774" y="3203"/>
                    <a:pt x="774" y="3203"/>
                  </a:cubicBezTo>
                  <a:cubicBezTo>
                    <a:pt x="774" y="3203"/>
                    <a:pt x="7448" y="3387"/>
                    <a:pt x="8650" y="3387"/>
                  </a:cubicBezTo>
                  <a:cubicBezTo>
                    <a:pt x="9840" y="3387"/>
                    <a:pt x="10564" y="2467"/>
                    <a:pt x="10564" y="2467"/>
                  </a:cubicBezTo>
                  <a:cubicBezTo>
                    <a:pt x="10564" y="2467"/>
                    <a:pt x="10699" y="357"/>
                    <a:pt x="9570" y="185"/>
                  </a:cubicBezTo>
                  <a:cubicBezTo>
                    <a:pt x="9531" y="180"/>
                    <a:pt x="9492" y="177"/>
                    <a:pt x="9454" y="177"/>
                  </a:cubicBezTo>
                  <a:cubicBezTo>
                    <a:pt x="8426" y="177"/>
                    <a:pt x="8049" y="2197"/>
                    <a:pt x="8049" y="2197"/>
                  </a:cubicBezTo>
                  <a:cubicBezTo>
                    <a:pt x="8049" y="2197"/>
                    <a:pt x="8159" y="38"/>
                    <a:pt x="6871" y="1"/>
                  </a:cubicBezTo>
                  <a:cubicBezTo>
                    <a:pt x="6860" y="1"/>
                    <a:pt x="6850" y="1"/>
                    <a:pt x="6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0"/>
            <p:cNvSpPr/>
            <p:nvPr/>
          </p:nvSpPr>
          <p:spPr>
            <a:xfrm>
              <a:off x="1761521" y="705678"/>
              <a:ext cx="52201" cy="59042"/>
            </a:xfrm>
            <a:custGeom>
              <a:avLst/>
              <a:gdLst/>
              <a:ahLst/>
              <a:cxnLst/>
              <a:rect l="l" t="t" r="r" b="b"/>
              <a:pathLst>
                <a:path w="1694" h="1916" extrusionOk="0">
                  <a:moveTo>
                    <a:pt x="989" y="1"/>
                  </a:moveTo>
                  <a:cubicBezTo>
                    <a:pt x="351" y="1"/>
                    <a:pt x="37" y="1328"/>
                    <a:pt x="13" y="1473"/>
                  </a:cubicBezTo>
                  <a:cubicBezTo>
                    <a:pt x="1" y="1535"/>
                    <a:pt x="38" y="1584"/>
                    <a:pt x="87" y="1596"/>
                  </a:cubicBezTo>
                  <a:cubicBezTo>
                    <a:pt x="95" y="1598"/>
                    <a:pt x="103" y="1598"/>
                    <a:pt x="110" y="1598"/>
                  </a:cubicBezTo>
                  <a:cubicBezTo>
                    <a:pt x="160" y="1598"/>
                    <a:pt x="199" y="1565"/>
                    <a:pt x="209" y="1522"/>
                  </a:cubicBezTo>
                  <a:cubicBezTo>
                    <a:pt x="295" y="1181"/>
                    <a:pt x="586" y="210"/>
                    <a:pt x="987" y="210"/>
                  </a:cubicBezTo>
                  <a:cubicBezTo>
                    <a:pt x="990" y="210"/>
                    <a:pt x="992" y="210"/>
                    <a:pt x="995" y="210"/>
                  </a:cubicBezTo>
                  <a:cubicBezTo>
                    <a:pt x="1350" y="222"/>
                    <a:pt x="1485" y="1289"/>
                    <a:pt x="1485" y="1817"/>
                  </a:cubicBezTo>
                  <a:cubicBezTo>
                    <a:pt x="1485" y="1866"/>
                    <a:pt x="1534" y="1915"/>
                    <a:pt x="1596" y="1915"/>
                  </a:cubicBezTo>
                  <a:cubicBezTo>
                    <a:pt x="1645" y="1915"/>
                    <a:pt x="1694" y="1866"/>
                    <a:pt x="1694" y="1805"/>
                  </a:cubicBezTo>
                  <a:cubicBezTo>
                    <a:pt x="1694" y="1633"/>
                    <a:pt x="1657" y="26"/>
                    <a:pt x="1007" y="1"/>
                  </a:cubicBezTo>
                  <a:cubicBezTo>
                    <a:pt x="1001" y="1"/>
                    <a:pt x="995" y="1"/>
                    <a:pt x="9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0"/>
            <p:cNvSpPr/>
            <p:nvPr/>
          </p:nvSpPr>
          <p:spPr>
            <a:xfrm>
              <a:off x="1682142" y="698128"/>
              <a:ext cx="52940" cy="57871"/>
            </a:xfrm>
            <a:custGeom>
              <a:avLst/>
              <a:gdLst/>
              <a:ahLst/>
              <a:cxnLst/>
              <a:rect l="l" t="t" r="r" b="b"/>
              <a:pathLst>
                <a:path w="1718" h="1878" extrusionOk="0">
                  <a:moveTo>
                    <a:pt x="921" y="1"/>
                  </a:moveTo>
                  <a:cubicBezTo>
                    <a:pt x="270" y="25"/>
                    <a:pt x="37" y="1375"/>
                    <a:pt x="13" y="1534"/>
                  </a:cubicBezTo>
                  <a:cubicBezTo>
                    <a:pt x="0" y="1583"/>
                    <a:pt x="37" y="1645"/>
                    <a:pt x="99" y="1657"/>
                  </a:cubicBezTo>
                  <a:cubicBezTo>
                    <a:pt x="160" y="1657"/>
                    <a:pt x="209" y="1620"/>
                    <a:pt x="221" y="1559"/>
                  </a:cubicBezTo>
                  <a:cubicBezTo>
                    <a:pt x="270" y="1215"/>
                    <a:pt x="528" y="222"/>
                    <a:pt x="921" y="209"/>
                  </a:cubicBezTo>
                  <a:cubicBezTo>
                    <a:pt x="1276" y="209"/>
                    <a:pt x="1473" y="1264"/>
                    <a:pt x="1509" y="1780"/>
                  </a:cubicBezTo>
                  <a:cubicBezTo>
                    <a:pt x="1509" y="1841"/>
                    <a:pt x="1559" y="1878"/>
                    <a:pt x="1608" y="1878"/>
                  </a:cubicBezTo>
                  <a:lnTo>
                    <a:pt x="1620" y="1878"/>
                  </a:lnTo>
                  <a:cubicBezTo>
                    <a:pt x="1681" y="1878"/>
                    <a:pt x="1718" y="1829"/>
                    <a:pt x="1718" y="1767"/>
                  </a:cubicBezTo>
                  <a:cubicBezTo>
                    <a:pt x="1706" y="1583"/>
                    <a:pt x="1571" y="1"/>
                    <a:pt x="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0"/>
            <p:cNvSpPr/>
            <p:nvPr/>
          </p:nvSpPr>
          <p:spPr>
            <a:xfrm>
              <a:off x="1607292" y="699823"/>
              <a:ext cx="53711" cy="54666"/>
            </a:xfrm>
            <a:custGeom>
              <a:avLst/>
              <a:gdLst/>
              <a:ahLst/>
              <a:cxnLst/>
              <a:rect l="l" t="t" r="r" b="b"/>
              <a:pathLst>
                <a:path w="1743" h="1774" extrusionOk="0">
                  <a:moveTo>
                    <a:pt x="722" y="0"/>
                  </a:moveTo>
                  <a:cubicBezTo>
                    <a:pt x="698" y="0"/>
                    <a:pt x="675" y="2"/>
                    <a:pt x="650" y="7"/>
                  </a:cubicBezTo>
                  <a:cubicBezTo>
                    <a:pt x="12" y="130"/>
                    <a:pt x="0" y="1504"/>
                    <a:pt x="0" y="1663"/>
                  </a:cubicBezTo>
                  <a:cubicBezTo>
                    <a:pt x="0" y="1725"/>
                    <a:pt x="49" y="1774"/>
                    <a:pt x="111" y="1774"/>
                  </a:cubicBezTo>
                  <a:cubicBezTo>
                    <a:pt x="172" y="1774"/>
                    <a:pt x="209" y="1725"/>
                    <a:pt x="209" y="1663"/>
                  </a:cubicBezTo>
                  <a:cubicBezTo>
                    <a:pt x="209" y="1308"/>
                    <a:pt x="295" y="289"/>
                    <a:pt x="687" y="216"/>
                  </a:cubicBezTo>
                  <a:cubicBezTo>
                    <a:pt x="698" y="214"/>
                    <a:pt x="708" y="213"/>
                    <a:pt x="718" y="213"/>
                  </a:cubicBezTo>
                  <a:cubicBezTo>
                    <a:pt x="1063" y="213"/>
                    <a:pt x="1402" y="1187"/>
                    <a:pt x="1522" y="1676"/>
                  </a:cubicBezTo>
                  <a:cubicBezTo>
                    <a:pt x="1532" y="1718"/>
                    <a:pt x="1571" y="1752"/>
                    <a:pt x="1621" y="1752"/>
                  </a:cubicBezTo>
                  <a:cubicBezTo>
                    <a:pt x="1628" y="1752"/>
                    <a:pt x="1636" y="1751"/>
                    <a:pt x="1644" y="1749"/>
                  </a:cubicBezTo>
                  <a:cubicBezTo>
                    <a:pt x="1706" y="1737"/>
                    <a:pt x="1742" y="1676"/>
                    <a:pt x="1718" y="1627"/>
                  </a:cubicBezTo>
                  <a:cubicBezTo>
                    <a:pt x="1682" y="1450"/>
                    <a:pt x="1318" y="0"/>
                    <a:pt x="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0"/>
            <p:cNvSpPr/>
            <p:nvPr/>
          </p:nvSpPr>
          <p:spPr>
            <a:xfrm>
              <a:off x="1524862" y="714768"/>
              <a:ext cx="60521" cy="57131"/>
            </a:xfrm>
            <a:custGeom>
              <a:avLst/>
              <a:gdLst/>
              <a:ahLst/>
              <a:cxnLst/>
              <a:rect l="l" t="t" r="r" b="b"/>
              <a:pathLst>
                <a:path w="1964" h="1854" extrusionOk="0">
                  <a:moveTo>
                    <a:pt x="738" y="0"/>
                  </a:moveTo>
                  <a:cubicBezTo>
                    <a:pt x="692" y="0"/>
                    <a:pt x="647" y="8"/>
                    <a:pt x="602" y="25"/>
                  </a:cubicBezTo>
                  <a:cubicBezTo>
                    <a:pt x="1" y="258"/>
                    <a:pt x="234" y="1608"/>
                    <a:pt x="258" y="1767"/>
                  </a:cubicBezTo>
                  <a:cubicBezTo>
                    <a:pt x="271" y="1816"/>
                    <a:pt x="307" y="1853"/>
                    <a:pt x="356" y="1853"/>
                  </a:cubicBezTo>
                  <a:lnTo>
                    <a:pt x="381" y="1853"/>
                  </a:lnTo>
                  <a:cubicBezTo>
                    <a:pt x="442" y="1841"/>
                    <a:pt x="479" y="1792"/>
                    <a:pt x="467" y="1730"/>
                  </a:cubicBezTo>
                  <a:cubicBezTo>
                    <a:pt x="405" y="1387"/>
                    <a:pt x="307" y="369"/>
                    <a:pt x="675" y="221"/>
                  </a:cubicBezTo>
                  <a:cubicBezTo>
                    <a:pt x="696" y="214"/>
                    <a:pt x="716" y="210"/>
                    <a:pt x="738" y="210"/>
                  </a:cubicBezTo>
                  <a:cubicBezTo>
                    <a:pt x="1071" y="210"/>
                    <a:pt x="1559" y="1060"/>
                    <a:pt x="1755" y="1510"/>
                  </a:cubicBezTo>
                  <a:cubicBezTo>
                    <a:pt x="1773" y="1546"/>
                    <a:pt x="1811" y="1568"/>
                    <a:pt x="1849" y="1568"/>
                  </a:cubicBezTo>
                  <a:cubicBezTo>
                    <a:pt x="1863" y="1568"/>
                    <a:pt x="1877" y="1565"/>
                    <a:pt x="1890" y="1559"/>
                  </a:cubicBezTo>
                  <a:cubicBezTo>
                    <a:pt x="1939" y="1534"/>
                    <a:pt x="1964" y="1473"/>
                    <a:pt x="1939" y="1424"/>
                  </a:cubicBezTo>
                  <a:cubicBezTo>
                    <a:pt x="1871" y="1265"/>
                    <a:pt x="1308" y="0"/>
                    <a:pt x="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0"/>
            <p:cNvSpPr/>
            <p:nvPr/>
          </p:nvSpPr>
          <p:spPr>
            <a:xfrm>
              <a:off x="1428072" y="792823"/>
              <a:ext cx="336900" cy="195367"/>
            </a:xfrm>
            <a:custGeom>
              <a:avLst/>
              <a:gdLst/>
              <a:ahLst/>
              <a:cxnLst/>
              <a:rect l="l" t="t" r="r" b="b"/>
              <a:pathLst>
                <a:path w="10933" h="6340" extrusionOk="0">
                  <a:moveTo>
                    <a:pt x="7013" y="949"/>
                  </a:moveTo>
                  <a:cubicBezTo>
                    <a:pt x="8255" y="949"/>
                    <a:pt x="9190" y="1160"/>
                    <a:pt x="9190" y="1160"/>
                  </a:cubicBezTo>
                  <a:cubicBezTo>
                    <a:pt x="9190" y="1160"/>
                    <a:pt x="8859" y="4461"/>
                    <a:pt x="5411" y="5246"/>
                  </a:cubicBezTo>
                  <a:cubicBezTo>
                    <a:pt x="4953" y="5351"/>
                    <a:pt x="4547" y="5397"/>
                    <a:pt x="4186" y="5397"/>
                  </a:cubicBezTo>
                  <a:cubicBezTo>
                    <a:pt x="1987" y="5397"/>
                    <a:pt x="1498" y="3712"/>
                    <a:pt x="1498" y="3712"/>
                  </a:cubicBezTo>
                  <a:cubicBezTo>
                    <a:pt x="2655" y="1413"/>
                    <a:pt x="5172" y="949"/>
                    <a:pt x="7013" y="949"/>
                  </a:cubicBezTo>
                  <a:close/>
                  <a:moveTo>
                    <a:pt x="7837" y="0"/>
                  </a:moveTo>
                  <a:cubicBezTo>
                    <a:pt x="5223" y="0"/>
                    <a:pt x="1648" y="660"/>
                    <a:pt x="1" y="3933"/>
                  </a:cubicBezTo>
                  <a:cubicBezTo>
                    <a:pt x="1" y="3933"/>
                    <a:pt x="691" y="6340"/>
                    <a:pt x="3830" y="6340"/>
                  </a:cubicBezTo>
                  <a:cubicBezTo>
                    <a:pt x="4339" y="6340"/>
                    <a:pt x="4913" y="6277"/>
                    <a:pt x="5559" y="6129"/>
                  </a:cubicBezTo>
                  <a:cubicBezTo>
                    <a:pt x="10466" y="5001"/>
                    <a:pt x="10932" y="302"/>
                    <a:pt x="10932" y="302"/>
                  </a:cubicBezTo>
                  <a:cubicBezTo>
                    <a:pt x="10932" y="302"/>
                    <a:pt x="9604" y="0"/>
                    <a:pt x="7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0"/>
            <p:cNvSpPr/>
            <p:nvPr/>
          </p:nvSpPr>
          <p:spPr>
            <a:xfrm>
              <a:off x="1382343" y="737325"/>
              <a:ext cx="456709" cy="308397"/>
            </a:xfrm>
            <a:custGeom>
              <a:avLst/>
              <a:gdLst/>
              <a:ahLst/>
              <a:cxnLst/>
              <a:rect l="l" t="t" r="r" b="b"/>
              <a:pathLst>
                <a:path w="14821" h="10008" extrusionOk="0">
                  <a:moveTo>
                    <a:pt x="8587" y="2213"/>
                  </a:moveTo>
                  <a:cubicBezTo>
                    <a:pt x="10134" y="2213"/>
                    <a:pt x="11337" y="2520"/>
                    <a:pt x="11337" y="2520"/>
                  </a:cubicBezTo>
                  <a:cubicBezTo>
                    <a:pt x="11337" y="2520"/>
                    <a:pt x="11091" y="6654"/>
                    <a:pt x="7092" y="7464"/>
                  </a:cubicBezTo>
                  <a:cubicBezTo>
                    <a:pt x="6571" y="7568"/>
                    <a:pt x="6107" y="7613"/>
                    <a:pt x="5694" y="7613"/>
                  </a:cubicBezTo>
                  <a:cubicBezTo>
                    <a:pt x="2937" y="7613"/>
                    <a:pt x="2454" y="5599"/>
                    <a:pt x="2454" y="5599"/>
                  </a:cubicBezTo>
                  <a:cubicBezTo>
                    <a:pt x="3643" y="2800"/>
                    <a:pt x="6445" y="2213"/>
                    <a:pt x="8587" y="2213"/>
                  </a:cubicBezTo>
                  <a:close/>
                  <a:moveTo>
                    <a:pt x="9573" y="0"/>
                  </a:moveTo>
                  <a:cubicBezTo>
                    <a:pt x="6195" y="0"/>
                    <a:pt x="1940" y="1068"/>
                    <a:pt x="0" y="5906"/>
                  </a:cubicBezTo>
                  <a:cubicBezTo>
                    <a:pt x="0" y="5906"/>
                    <a:pt x="794" y="10008"/>
                    <a:pt x="5472" y="10008"/>
                  </a:cubicBezTo>
                  <a:cubicBezTo>
                    <a:pt x="6063" y="10008"/>
                    <a:pt x="6715" y="9942"/>
                    <a:pt x="7435" y="9795"/>
                  </a:cubicBezTo>
                  <a:cubicBezTo>
                    <a:pt x="14821" y="8274"/>
                    <a:pt x="14367" y="667"/>
                    <a:pt x="14367" y="667"/>
                  </a:cubicBezTo>
                  <a:cubicBezTo>
                    <a:pt x="14367" y="667"/>
                    <a:pt x="12244" y="0"/>
                    <a:pt x="95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0"/>
            <p:cNvSpPr/>
            <p:nvPr/>
          </p:nvSpPr>
          <p:spPr>
            <a:xfrm>
              <a:off x="1752831" y="767709"/>
              <a:ext cx="52971" cy="52940"/>
            </a:xfrm>
            <a:custGeom>
              <a:avLst/>
              <a:gdLst/>
              <a:ahLst/>
              <a:cxnLst/>
              <a:rect l="l" t="t" r="r" b="b"/>
              <a:pathLst>
                <a:path w="1719" h="1718" extrusionOk="0">
                  <a:moveTo>
                    <a:pt x="859" y="0"/>
                  </a:moveTo>
                  <a:cubicBezTo>
                    <a:pt x="393" y="0"/>
                    <a:pt x="1" y="381"/>
                    <a:pt x="1" y="859"/>
                  </a:cubicBezTo>
                  <a:cubicBezTo>
                    <a:pt x="1" y="1325"/>
                    <a:pt x="393" y="1718"/>
                    <a:pt x="859" y="1718"/>
                  </a:cubicBezTo>
                  <a:cubicBezTo>
                    <a:pt x="1338" y="1718"/>
                    <a:pt x="1718" y="1325"/>
                    <a:pt x="1718" y="859"/>
                  </a:cubicBezTo>
                  <a:cubicBezTo>
                    <a:pt x="1718" y="381"/>
                    <a:pt x="1338" y="0"/>
                    <a:pt x="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0"/>
            <p:cNvSpPr/>
            <p:nvPr/>
          </p:nvSpPr>
          <p:spPr>
            <a:xfrm>
              <a:off x="1696871" y="757478"/>
              <a:ext cx="28781" cy="28781"/>
            </a:xfrm>
            <a:custGeom>
              <a:avLst/>
              <a:gdLst/>
              <a:ahLst/>
              <a:cxnLst/>
              <a:rect l="l" t="t" r="r" b="b"/>
              <a:pathLst>
                <a:path w="934" h="934" extrusionOk="0">
                  <a:moveTo>
                    <a:pt x="467" y="1"/>
                  </a:moveTo>
                  <a:cubicBezTo>
                    <a:pt x="209" y="1"/>
                    <a:pt x="1" y="210"/>
                    <a:pt x="1" y="467"/>
                  </a:cubicBezTo>
                  <a:cubicBezTo>
                    <a:pt x="1" y="725"/>
                    <a:pt x="209" y="933"/>
                    <a:pt x="467" y="933"/>
                  </a:cubicBezTo>
                  <a:cubicBezTo>
                    <a:pt x="725" y="933"/>
                    <a:pt x="933" y="725"/>
                    <a:pt x="933" y="467"/>
                  </a:cubicBezTo>
                  <a:cubicBezTo>
                    <a:pt x="933" y="210"/>
                    <a:pt x="725"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0"/>
            <p:cNvSpPr/>
            <p:nvPr/>
          </p:nvSpPr>
          <p:spPr>
            <a:xfrm>
              <a:off x="1750582" y="847458"/>
              <a:ext cx="28750" cy="28781"/>
            </a:xfrm>
            <a:custGeom>
              <a:avLst/>
              <a:gdLst/>
              <a:ahLst/>
              <a:cxnLst/>
              <a:rect l="l" t="t" r="r" b="b"/>
              <a:pathLst>
                <a:path w="933" h="934" extrusionOk="0">
                  <a:moveTo>
                    <a:pt x="466" y="1"/>
                  </a:moveTo>
                  <a:cubicBezTo>
                    <a:pt x="209" y="1"/>
                    <a:pt x="0" y="209"/>
                    <a:pt x="0" y="467"/>
                  </a:cubicBezTo>
                  <a:cubicBezTo>
                    <a:pt x="0" y="725"/>
                    <a:pt x="209" y="933"/>
                    <a:pt x="466" y="933"/>
                  </a:cubicBezTo>
                  <a:cubicBezTo>
                    <a:pt x="724" y="933"/>
                    <a:pt x="932" y="725"/>
                    <a:pt x="932" y="467"/>
                  </a:cubicBezTo>
                  <a:cubicBezTo>
                    <a:pt x="932" y="209"/>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0"/>
            <p:cNvSpPr/>
            <p:nvPr/>
          </p:nvSpPr>
          <p:spPr>
            <a:xfrm>
              <a:off x="1721831" y="90834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0"/>
            <p:cNvSpPr/>
            <p:nvPr/>
          </p:nvSpPr>
          <p:spPr>
            <a:xfrm>
              <a:off x="1668152" y="954448"/>
              <a:ext cx="28381" cy="28781"/>
            </a:xfrm>
            <a:custGeom>
              <a:avLst/>
              <a:gdLst/>
              <a:ahLst/>
              <a:cxnLst/>
              <a:rect l="l" t="t" r="r" b="b"/>
              <a:pathLst>
                <a:path w="921" h="934" extrusionOk="0">
                  <a:moveTo>
                    <a:pt x="467" y="1"/>
                  </a:moveTo>
                  <a:cubicBezTo>
                    <a:pt x="209" y="1"/>
                    <a:pt x="0" y="210"/>
                    <a:pt x="0" y="467"/>
                  </a:cubicBezTo>
                  <a:cubicBezTo>
                    <a:pt x="0" y="725"/>
                    <a:pt x="209" y="933"/>
                    <a:pt x="467" y="933"/>
                  </a:cubicBezTo>
                  <a:cubicBezTo>
                    <a:pt x="712" y="933"/>
                    <a:pt x="921" y="725"/>
                    <a:pt x="921" y="467"/>
                  </a:cubicBezTo>
                  <a:cubicBezTo>
                    <a:pt x="921" y="210"/>
                    <a:pt x="712"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0"/>
            <p:cNvSpPr/>
            <p:nvPr/>
          </p:nvSpPr>
          <p:spPr>
            <a:xfrm>
              <a:off x="1625442" y="757478"/>
              <a:ext cx="28750" cy="28781"/>
            </a:xfrm>
            <a:custGeom>
              <a:avLst/>
              <a:gdLst/>
              <a:ahLst/>
              <a:cxnLst/>
              <a:rect l="l" t="t" r="r" b="b"/>
              <a:pathLst>
                <a:path w="933" h="934" extrusionOk="0">
                  <a:moveTo>
                    <a:pt x="466" y="1"/>
                  </a:moveTo>
                  <a:cubicBezTo>
                    <a:pt x="209" y="1"/>
                    <a:pt x="0" y="210"/>
                    <a:pt x="0" y="467"/>
                  </a:cubicBezTo>
                  <a:cubicBezTo>
                    <a:pt x="0" y="725"/>
                    <a:pt x="209" y="933"/>
                    <a:pt x="466" y="933"/>
                  </a:cubicBezTo>
                  <a:cubicBezTo>
                    <a:pt x="724" y="933"/>
                    <a:pt x="933" y="725"/>
                    <a:pt x="933" y="467"/>
                  </a:cubicBezTo>
                  <a:cubicBezTo>
                    <a:pt x="933" y="210"/>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0"/>
            <p:cNvSpPr/>
            <p:nvPr/>
          </p:nvSpPr>
          <p:spPr>
            <a:xfrm>
              <a:off x="1557372" y="767709"/>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0"/>
            <p:cNvSpPr/>
            <p:nvPr/>
          </p:nvSpPr>
          <p:spPr>
            <a:xfrm>
              <a:off x="1596692" y="986218"/>
              <a:ext cx="28781" cy="28750"/>
            </a:xfrm>
            <a:custGeom>
              <a:avLst/>
              <a:gdLst/>
              <a:ahLst/>
              <a:cxnLst/>
              <a:rect l="l" t="t" r="r" b="b"/>
              <a:pathLst>
                <a:path w="934" h="933" extrusionOk="0">
                  <a:moveTo>
                    <a:pt x="467" y="1"/>
                  </a:moveTo>
                  <a:cubicBezTo>
                    <a:pt x="209" y="1"/>
                    <a:pt x="1" y="209"/>
                    <a:pt x="1" y="467"/>
                  </a:cubicBezTo>
                  <a:cubicBezTo>
                    <a:pt x="1" y="724"/>
                    <a:pt x="209" y="933"/>
                    <a:pt x="467" y="933"/>
                  </a:cubicBezTo>
                  <a:cubicBezTo>
                    <a:pt x="725" y="933"/>
                    <a:pt x="933" y="724"/>
                    <a:pt x="933" y="467"/>
                  </a:cubicBezTo>
                  <a:cubicBezTo>
                    <a:pt x="933" y="209"/>
                    <a:pt x="725"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0"/>
            <p:cNvSpPr/>
            <p:nvPr/>
          </p:nvSpPr>
          <p:spPr>
            <a:xfrm>
              <a:off x="1519562" y="99265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0"/>
            <p:cNvSpPr/>
            <p:nvPr/>
          </p:nvSpPr>
          <p:spPr>
            <a:xfrm>
              <a:off x="1449242" y="96883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0"/>
            <p:cNvSpPr/>
            <p:nvPr/>
          </p:nvSpPr>
          <p:spPr>
            <a:xfrm>
              <a:off x="1490842" y="796428"/>
              <a:ext cx="28750" cy="28781"/>
            </a:xfrm>
            <a:custGeom>
              <a:avLst/>
              <a:gdLst/>
              <a:ahLst/>
              <a:cxnLst/>
              <a:rect l="l" t="t" r="r" b="b"/>
              <a:pathLst>
                <a:path w="933" h="934" extrusionOk="0">
                  <a:moveTo>
                    <a:pt x="467" y="1"/>
                  </a:moveTo>
                  <a:cubicBezTo>
                    <a:pt x="209" y="1"/>
                    <a:pt x="0" y="209"/>
                    <a:pt x="0" y="467"/>
                  </a:cubicBezTo>
                  <a:cubicBezTo>
                    <a:pt x="0" y="724"/>
                    <a:pt x="209" y="933"/>
                    <a:pt x="467" y="933"/>
                  </a:cubicBezTo>
                  <a:cubicBezTo>
                    <a:pt x="724" y="933"/>
                    <a:pt x="933" y="724"/>
                    <a:pt x="933" y="467"/>
                  </a:cubicBezTo>
                  <a:cubicBezTo>
                    <a:pt x="933" y="209"/>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0"/>
            <p:cNvSpPr/>
            <p:nvPr/>
          </p:nvSpPr>
          <p:spPr>
            <a:xfrm>
              <a:off x="1437532" y="839169"/>
              <a:ext cx="28750" cy="28750"/>
            </a:xfrm>
            <a:custGeom>
              <a:avLst/>
              <a:gdLst/>
              <a:ahLst/>
              <a:cxnLst/>
              <a:rect l="l" t="t" r="r" b="b"/>
              <a:pathLst>
                <a:path w="933" h="933" extrusionOk="0">
                  <a:moveTo>
                    <a:pt x="467" y="0"/>
                  </a:moveTo>
                  <a:cubicBezTo>
                    <a:pt x="209" y="0"/>
                    <a:pt x="1" y="221"/>
                    <a:pt x="1" y="466"/>
                  </a:cubicBezTo>
                  <a:cubicBezTo>
                    <a:pt x="1" y="724"/>
                    <a:pt x="209" y="932"/>
                    <a:pt x="467" y="932"/>
                  </a:cubicBezTo>
                  <a:cubicBezTo>
                    <a:pt x="724" y="932"/>
                    <a:pt x="933" y="724"/>
                    <a:pt x="933" y="466"/>
                  </a:cubicBezTo>
                  <a:cubicBezTo>
                    <a:pt x="933" y="221"/>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0"/>
            <p:cNvSpPr/>
            <p:nvPr/>
          </p:nvSpPr>
          <p:spPr>
            <a:xfrm>
              <a:off x="1730151" y="917038"/>
              <a:ext cx="11741" cy="11741"/>
            </a:xfrm>
            <a:custGeom>
              <a:avLst/>
              <a:gdLst/>
              <a:ahLst/>
              <a:cxnLst/>
              <a:rect l="l" t="t" r="r" b="b"/>
              <a:pathLst>
                <a:path w="381" h="381" extrusionOk="0">
                  <a:moveTo>
                    <a:pt x="197" y="0"/>
                  </a:moveTo>
                  <a:cubicBezTo>
                    <a:pt x="86" y="0"/>
                    <a:pt x="1" y="86"/>
                    <a:pt x="1" y="184"/>
                  </a:cubicBezTo>
                  <a:cubicBezTo>
                    <a:pt x="1" y="295"/>
                    <a:pt x="86" y="381"/>
                    <a:pt x="197" y="381"/>
                  </a:cubicBezTo>
                  <a:cubicBezTo>
                    <a:pt x="295" y="381"/>
                    <a:pt x="381" y="295"/>
                    <a:pt x="381" y="184"/>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0"/>
            <p:cNvSpPr/>
            <p:nvPr/>
          </p:nvSpPr>
          <p:spPr>
            <a:xfrm>
              <a:off x="1633731" y="765798"/>
              <a:ext cx="11771" cy="11771"/>
            </a:xfrm>
            <a:custGeom>
              <a:avLst/>
              <a:gdLst/>
              <a:ahLst/>
              <a:cxnLst/>
              <a:rect l="l" t="t" r="r" b="b"/>
              <a:pathLst>
                <a:path w="382" h="382" extrusionOk="0">
                  <a:moveTo>
                    <a:pt x="197" y="1"/>
                  </a:moveTo>
                  <a:cubicBezTo>
                    <a:pt x="87" y="1"/>
                    <a:pt x="1" y="87"/>
                    <a:pt x="1" y="197"/>
                  </a:cubicBezTo>
                  <a:cubicBezTo>
                    <a:pt x="1" y="308"/>
                    <a:pt x="87" y="381"/>
                    <a:pt x="197" y="381"/>
                  </a:cubicBezTo>
                  <a:cubicBezTo>
                    <a:pt x="295" y="381"/>
                    <a:pt x="381" y="308"/>
                    <a:pt x="381" y="197"/>
                  </a:cubicBezTo>
                  <a:cubicBezTo>
                    <a:pt x="381" y="87"/>
                    <a:pt x="295" y="1"/>
                    <a:pt x="1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0"/>
            <p:cNvSpPr/>
            <p:nvPr/>
          </p:nvSpPr>
          <p:spPr>
            <a:xfrm>
              <a:off x="1499532" y="805118"/>
              <a:ext cx="11741" cy="11771"/>
            </a:xfrm>
            <a:custGeom>
              <a:avLst/>
              <a:gdLst/>
              <a:ahLst/>
              <a:cxnLst/>
              <a:rect l="l" t="t" r="r" b="b"/>
              <a:pathLst>
                <a:path w="381" h="382" extrusionOk="0">
                  <a:moveTo>
                    <a:pt x="185" y="1"/>
                  </a:moveTo>
                  <a:cubicBezTo>
                    <a:pt x="86" y="1"/>
                    <a:pt x="1" y="87"/>
                    <a:pt x="1" y="185"/>
                  </a:cubicBezTo>
                  <a:cubicBezTo>
                    <a:pt x="1" y="295"/>
                    <a:pt x="86" y="381"/>
                    <a:pt x="185" y="381"/>
                  </a:cubicBezTo>
                  <a:cubicBezTo>
                    <a:pt x="295" y="381"/>
                    <a:pt x="381" y="295"/>
                    <a:pt x="381" y="185"/>
                  </a:cubicBezTo>
                  <a:cubicBezTo>
                    <a:pt x="381" y="87"/>
                    <a:pt x="295" y="1"/>
                    <a:pt x="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0"/>
            <p:cNvSpPr/>
            <p:nvPr/>
          </p:nvSpPr>
          <p:spPr>
            <a:xfrm>
              <a:off x="1605012" y="994538"/>
              <a:ext cx="11741" cy="11741"/>
            </a:xfrm>
            <a:custGeom>
              <a:avLst/>
              <a:gdLst/>
              <a:ahLst/>
              <a:cxnLst/>
              <a:rect l="l" t="t" r="r" b="b"/>
              <a:pathLst>
                <a:path w="381" h="381" extrusionOk="0">
                  <a:moveTo>
                    <a:pt x="197" y="0"/>
                  </a:moveTo>
                  <a:cubicBezTo>
                    <a:pt x="86" y="0"/>
                    <a:pt x="1" y="86"/>
                    <a:pt x="1" y="197"/>
                  </a:cubicBezTo>
                  <a:cubicBezTo>
                    <a:pt x="1" y="307"/>
                    <a:pt x="86" y="381"/>
                    <a:pt x="197" y="381"/>
                  </a:cubicBezTo>
                  <a:cubicBezTo>
                    <a:pt x="295" y="381"/>
                    <a:pt x="381" y="307"/>
                    <a:pt x="381" y="197"/>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0"/>
            <p:cNvSpPr/>
            <p:nvPr/>
          </p:nvSpPr>
          <p:spPr>
            <a:xfrm>
              <a:off x="1457963" y="977528"/>
              <a:ext cx="11741" cy="11741"/>
            </a:xfrm>
            <a:custGeom>
              <a:avLst/>
              <a:gdLst/>
              <a:ahLst/>
              <a:cxnLst/>
              <a:rect l="l" t="t" r="r" b="b"/>
              <a:pathLst>
                <a:path w="381" h="381" extrusionOk="0">
                  <a:moveTo>
                    <a:pt x="184" y="0"/>
                  </a:moveTo>
                  <a:cubicBezTo>
                    <a:pt x="74" y="0"/>
                    <a:pt x="0" y="86"/>
                    <a:pt x="0" y="184"/>
                  </a:cubicBezTo>
                  <a:cubicBezTo>
                    <a:pt x="0" y="295"/>
                    <a:pt x="74" y="381"/>
                    <a:pt x="184" y="381"/>
                  </a:cubicBezTo>
                  <a:cubicBezTo>
                    <a:pt x="295" y="381"/>
                    <a:pt x="380" y="295"/>
                    <a:pt x="380" y="184"/>
                  </a:cubicBezTo>
                  <a:cubicBezTo>
                    <a:pt x="380" y="86"/>
                    <a:pt x="295" y="0"/>
                    <a:pt x="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0"/>
            <p:cNvSpPr/>
            <p:nvPr/>
          </p:nvSpPr>
          <p:spPr>
            <a:xfrm>
              <a:off x="1471182" y="818831"/>
              <a:ext cx="243500" cy="143598"/>
            </a:xfrm>
            <a:custGeom>
              <a:avLst/>
              <a:gdLst/>
              <a:ahLst/>
              <a:cxnLst/>
              <a:rect l="l" t="t" r="r" b="b"/>
              <a:pathLst>
                <a:path w="7902" h="4660" extrusionOk="0">
                  <a:moveTo>
                    <a:pt x="5633" y="211"/>
                  </a:moveTo>
                  <a:cubicBezTo>
                    <a:pt x="6618" y="211"/>
                    <a:pt x="7404" y="342"/>
                    <a:pt x="7668" y="390"/>
                  </a:cubicBezTo>
                  <a:cubicBezTo>
                    <a:pt x="7583" y="930"/>
                    <a:pt x="6994" y="3617"/>
                    <a:pt x="3988" y="4304"/>
                  </a:cubicBezTo>
                  <a:cubicBezTo>
                    <a:pt x="3538" y="4406"/>
                    <a:pt x="3140" y="4450"/>
                    <a:pt x="2787" y="4450"/>
                  </a:cubicBezTo>
                  <a:cubicBezTo>
                    <a:pt x="853" y="4450"/>
                    <a:pt x="304" y="3128"/>
                    <a:pt x="221" y="2868"/>
                  </a:cubicBezTo>
                  <a:cubicBezTo>
                    <a:pt x="1357" y="653"/>
                    <a:pt x="3827" y="211"/>
                    <a:pt x="5633" y="211"/>
                  </a:cubicBezTo>
                  <a:close/>
                  <a:moveTo>
                    <a:pt x="5645" y="0"/>
                  </a:moveTo>
                  <a:cubicBezTo>
                    <a:pt x="3773" y="0"/>
                    <a:pt x="1192" y="469"/>
                    <a:pt x="13" y="2819"/>
                  </a:cubicBezTo>
                  <a:cubicBezTo>
                    <a:pt x="0" y="2844"/>
                    <a:pt x="0" y="2868"/>
                    <a:pt x="0" y="2893"/>
                  </a:cubicBezTo>
                  <a:cubicBezTo>
                    <a:pt x="13" y="2917"/>
                    <a:pt x="540" y="4660"/>
                    <a:pt x="2798" y="4660"/>
                  </a:cubicBezTo>
                  <a:lnTo>
                    <a:pt x="2810" y="4660"/>
                  </a:lnTo>
                  <a:cubicBezTo>
                    <a:pt x="3166" y="4660"/>
                    <a:pt x="3571" y="4611"/>
                    <a:pt x="4037" y="4500"/>
                  </a:cubicBezTo>
                  <a:cubicBezTo>
                    <a:pt x="7509" y="3715"/>
                    <a:pt x="7889" y="353"/>
                    <a:pt x="7889" y="316"/>
                  </a:cubicBezTo>
                  <a:cubicBezTo>
                    <a:pt x="7901" y="267"/>
                    <a:pt x="7865" y="218"/>
                    <a:pt x="7816" y="206"/>
                  </a:cubicBezTo>
                  <a:cubicBezTo>
                    <a:pt x="7791" y="201"/>
                    <a:pt x="6870" y="0"/>
                    <a:pt x="56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0"/>
            <p:cNvSpPr/>
            <p:nvPr/>
          </p:nvSpPr>
          <p:spPr>
            <a:xfrm>
              <a:off x="976293" y="681858"/>
              <a:ext cx="329320" cy="104401"/>
            </a:xfrm>
            <a:custGeom>
              <a:avLst/>
              <a:gdLst/>
              <a:ahLst/>
              <a:cxnLst/>
              <a:rect l="l" t="t" r="r" b="b"/>
              <a:pathLst>
                <a:path w="10687" h="3388" extrusionOk="0">
                  <a:moveTo>
                    <a:pt x="3861" y="1"/>
                  </a:moveTo>
                  <a:cubicBezTo>
                    <a:pt x="3850" y="1"/>
                    <a:pt x="3839" y="1"/>
                    <a:pt x="3829" y="1"/>
                  </a:cubicBezTo>
                  <a:cubicBezTo>
                    <a:pt x="2540" y="38"/>
                    <a:pt x="2651" y="2197"/>
                    <a:pt x="2651" y="2197"/>
                  </a:cubicBezTo>
                  <a:cubicBezTo>
                    <a:pt x="2651" y="2197"/>
                    <a:pt x="2274" y="177"/>
                    <a:pt x="1234" y="177"/>
                  </a:cubicBezTo>
                  <a:cubicBezTo>
                    <a:pt x="1196" y="177"/>
                    <a:pt x="1157" y="180"/>
                    <a:pt x="1117" y="185"/>
                  </a:cubicBezTo>
                  <a:cubicBezTo>
                    <a:pt x="1" y="357"/>
                    <a:pt x="136" y="2467"/>
                    <a:pt x="136" y="2467"/>
                  </a:cubicBezTo>
                  <a:cubicBezTo>
                    <a:pt x="136" y="2467"/>
                    <a:pt x="860" y="3387"/>
                    <a:pt x="2050" y="3387"/>
                  </a:cubicBezTo>
                  <a:cubicBezTo>
                    <a:pt x="3240" y="3387"/>
                    <a:pt x="9926" y="3203"/>
                    <a:pt x="9926" y="3203"/>
                  </a:cubicBezTo>
                  <a:cubicBezTo>
                    <a:pt x="9926" y="3203"/>
                    <a:pt x="10687" y="897"/>
                    <a:pt x="9288" y="615"/>
                  </a:cubicBezTo>
                  <a:cubicBezTo>
                    <a:pt x="9198" y="596"/>
                    <a:pt x="9112" y="587"/>
                    <a:pt x="9030" y="587"/>
                  </a:cubicBezTo>
                  <a:cubicBezTo>
                    <a:pt x="8034" y="587"/>
                    <a:pt x="7707" y="1913"/>
                    <a:pt x="7628" y="2338"/>
                  </a:cubicBezTo>
                  <a:lnTo>
                    <a:pt x="7628" y="2338"/>
                  </a:lnTo>
                  <a:cubicBezTo>
                    <a:pt x="7696" y="1863"/>
                    <a:pt x="7835" y="232"/>
                    <a:pt x="6589" y="75"/>
                  </a:cubicBezTo>
                  <a:cubicBezTo>
                    <a:pt x="6539" y="69"/>
                    <a:pt x="6490" y="65"/>
                    <a:pt x="6444" y="65"/>
                  </a:cubicBezTo>
                  <a:cubicBezTo>
                    <a:pt x="5224" y="65"/>
                    <a:pt x="5178" y="2148"/>
                    <a:pt x="5178" y="2148"/>
                  </a:cubicBezTo>
                  <a:cubicBezTo>
                    <a:pt x="5178" y="2148"/>
                    <a:pt x="5118" y="1"/>
                    <a:pt x="3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0"/>
            <p:cNvSpPr/>
            <p:nvPr/>
          </p:nvSpPr>
          <p:spPr>
            <a:xfrm>
              <a:off x="991793" y="705709"/>
              <a:ext cx="52201" cy="59011"/>
            </a:xfrm>
            <a:custGeom>
              <a:avLst/>
              <a:gdLst/>
              <a:ahLst/>
              <a:cxnLst/>
              <a:rect l="l" t="t" r="r" b="b"/>
              <a:pathLst>
                <a:path w="1694" h="1915" extrusionOk="0">
                  <a:moveTo>
                    <a:pt x="700" y="0"/>
                  </a:moveTo>
                  <a:cubicBezTo>
                    <a:pt x="38" y="25"/>
                    <a:pt x="1" y="1632"/>
                    <a:pt x="1" y="1804"/>
                  </a:cubicBezTo>
                  <a:cubicBezTo>
                    <a:pt x="1" y="1865"/>
                    <a:pt x="50" y="1914"/>
                    <a:pt x="99" y="1914"/>
                  </a:cubicBezTo>
                  <a:lnTo>
                    <a:pt x="111" y="1914"/>
                  </a:lnTo>
                  <a:cubicBezTo>
                    <a:pt x="160" y="1914"/>
                    <a:pt x="209" y="1865"/>
                    <a:pt x="209" y="1816"/>
                  </a:cubicBezTo>
                  <a:cubicBezTo>
                    <a:pt x="222" y="1288"/>
                    <a:pt x="344" y="221"/>
                    <a:pt x="700" y="209"/>
                  </a:cubicBezTo>
                  <a:lnTo>
                    <a:pt x="712" y="209"/>
                  </a:lnTo>
                  <a:cubicBezTo>
                    <a:pt x="1105" y="209"/>
                    <a:pt x="1412" y="1178"/>
                    <a:pt x="1485" y="1521"/>
                  </a:cubicBezTo>
                  <a:cubicBezTo>
                    <a:pt x="1496" y="1564"/>
                    <a:pt x="1534" y="1597"/>
                    <a:pt x="1584" y="1597"/>
                  </a:cubicBezTo>
                  <a:cubicBezTo>
                    <a:pt x="1592" y="1597"/>
                    <a:pt x="1600" y="1597"/>
                    <a:pt x="1608" y="1595"/>
                  </a:cubicBezTo>
                  <a:cubicBezTo>
                    <a:pt x="1669" y="1583"/>
                    <a:pt x="1694" y="1534"/>
                    <a:pt x="1682" y="1472"/>
                  </a:cubicBezTo>
                  <a:cubicBezTo>
                    <a:pt x="1657" y="1325"/>
                    <a:pt x="1338" y="0"/>
                    <a:pt x="7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0"/>
            <p:cNvSpPr/>
            <p:nvPr/>
          </p:nvSpPr>
          <p:spPr>
            <a:xfrm>
              <a:off x="1070433" y="698128"/>
              <a:ext cx="52971" cy="57871"/>
            </a:xfrm>
            <a:custGeom>
              <a:avLst/>
              <a:gdLst/>
              <a:ahLst/>
              <a:cxnLst/>
              <a:rect l="l" t="t" r="r" b="b"/>
              <a:pathLst>
                <a:path w="1719" h="1878" extrusionOk="0">
                  <a:moveTo>
                    <a:pt x="786" y="1"/>
                  </a:moveTo>
                  <a:cubicBezTo>
                    <a:pt x="148" y="1"/>
                    <a:pt x="13" y="1583"/>
                    <a:pt x="1" y="1767"/>
                  </a:cubicBezTo>
                  <a:cubicBezTo>
                    <a:pt x="1" y="1829"/>
                    <a:pt x="37" y="1878"/>
                    <a:pt x="99" y="1878"/>
                  </a:cubicBezTo>
                  <a:lnTo>
                    <a:pt x="111" y="1878"/>
                  </a:lnTo>
                  <a:cubicBezTo>
                    <a:pt x="160" y="1878"/>
                    <a:pt x="209" y="1841"/>
                    <a:pt x="209" y="1780"/>
                  </a:cubicBezTo>
                  <a:cubicBezTo>
                    <a:pt x="246" y="1264"/>
                    <a:pt x="430" y="209"/>
                    <a:pt x="786" y="209"/>
                  </a:cubicBezTo>
                  <a:lnTo>
                    <a:pt x="798" y="209"/>
                  </a:lnTo>
                  <a:cubicBezTo>
                    <a:pt x="1191" y="222"/>
                    <a:pt x="1436" y="1215"/>
                    <a:pt x="1497" y="1559"/>
                  </a:cubicBezTo>
                  <a:cubicBezTo>
                    <a:pt x="1508" y="1612"/>
                    <a:pt x="1547" y="1647"/>
                    <a:pt x="1597" y="1647"/>
                  </a:cubicBezTo>
                  <a:cubicBezTo>
                    <a:pt x="1604" y="1647"/>
                    <a:pt x="1612" y="1646"/>
                    <a:pt x="1620" y="1645"/>
                  </a:cubicBezTo>
                  <a:cubicBezTo>
                    <a:pt x="1669" y="1645"/>
                    <a:pt x="1718" y="1583"/>
                    <a:pt x="1706" y="1534"/>
                  </a:cubicBezTo>
                  <a:cubicBezTo>
                    <a:pt x="1681" y="1375"/>
                    <a:pt x="1448" y="25"/>
                    <a:pt x="7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0"/>
            <p:cNvSpPr/>
            <p:nvPr/>
          </p:nvSpPr>
          <p:spPr>
            <a:xfrm>
              <a:off x="1144543" y="699823"/>
              <a:ext cx="53711" cy="54666"/>
            </a:xfrm>
            <a:custGeom>
              <a:avLst/>
              <a:gdLst/>
              <a:ahLst/>
              <a:cxnLst/>
              <a:rect l="l" t="t" r="r" b="b"/>
              <a:pathLst>
                <a:path w="1743" h="1774" extrusionOk="0">
                  <a:moveTo>
                    <a:pt x="1021" y="0"/>
                  </a:moveTo>
                  <a:cubicBezTo>
                    <a:pt x="425" y="0"/>
                    <a:pt x="60" y="1450"/>
                    <a:pt x="25" y="1627"/>
                  </a:cubicBezTo>
                  <a:cubicBezTo>
                    <a:pt x="0" y="1676"/>
                    <a:pt x="37" y="1737"/>
                    <a:pt x="98" y="1749"/>
                  </a:cubicBezTo>
                  <a:cubicBezTo>
                    <a:pt x="107" y="1751"/>
                    <a:pt x="114" y="1752"/>
                    <a:pt x="122" y="1752"/>
                  </a:cubicBezTo>
                  <a:cubicBezTo>
                    <a:pt x="172" y="1752"/>
                    <a:pt x="210" y="1718"/>
                    <a:pt x="221" y="1676"/>
                  </a:cubicBezTo>
                  <a:cubicBezTo>
                    <a:pt x="340" y="1187"/>
                    <a:pt x="679" y="213"/>
                    <a:pt x="1024" y="213"/>
                  </a:cubicBezTo>
                  <a:cubicBezTo>
                    <a:pt x="1035" y="213"/>
                    <a:pt x="1045" y="214"/>
                    <a:pt x="1055" y="216"/>
                  </a:cubicBezTo>
                  <a:cubicBezTo>
                    <a:pt x="1448" y="289"/>
                    <a:pt x="1534" y="1308"/>
                    <a:pt x="1534" y="1663"/>
                  </a:cubicBezTo>
                  <a:cubicBezTo>
                    <a:pt x="1534" y="1725"/>
                    <a:pt x="1571" y="1774"/>
                    <a:pt x="1632" y="1774"/>
                  </a:cubicBezTo>
                  <a:cubicBezTo>
                    <a:pt x="1693" y="1774"/>
                    <a:pt x="1742" y="1725"/>
                    <a:pt x="1742" y="1663"/>
                  </a:cubicBezTo>
                  <a:cubicBezTo>
                    <a:pt x="1742" y="1504"/>
                    <a:pt x="1730" y="130"/>
                    <a:pt x="1092" y="7"/>
                  </a:cubicBezTo>
                  <a:cubicBezTo>
                    <a:pt x="1068" y="2"/>
                    <a:pt x="1044"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0"/>
            <p:cNvSpPr/>
            <p:nvPr/>
          </p:nvSpPr>
          <p:spPr>
            <a:xfrm>
              <a:off x="1219763" y="714768"/>
              <a:ext cx="60921" cy="57131"/>
            </a:xfrm>
            <a:custGeom>
              <a:avLst/>
              <a:gdLst/>
              <a:ahLst/>
              <a:cxnLst/>
              <a:rect l="l" t="t" r="r" b="b"/>
              <a:pathLst>
                <a:path w="1977" h="1854" extrusionOk="0">
                  <a:moveTo>
                    <a:pt x="1240" y="0"/>
                  </a:moveTo>
                  <a:cubicBezTo>
                    <a:pt x="668" y="0"/>
                    <a:pt x="94" y="1276"/>
                    <a:pt x="25" y="1424"/>
                  </a:cubicBezTo>
                  <a:cubicBezTo>
                    <a:pt x="1" y="1485"/>
                    <a:pt x="25" y="1546"/>
                    <a:pt x="87" y="1559"/>
                  </a:cubicBezTo>
                  <a:cubicBezTo>
                    <a:pt x="100" y="1565"/>
                    <a:pt x="114" y="1568"/>
                    <a:pt x="128" y="1568"/>
                  </a:cubicBezTo>
                  <a:cubicBezTo>
                    <a:pt x="166" y="1568"/>
                    <a:pt x="204" y="1546"/>
                    <a:pt x="222" y="1510"/>
                  </a:cubicBezTo>
                  <a:cubicBezTo>
                    <a:pt x="418" y="1060"/>
                    <a:pt x="895" y="210"/>
                    <a:pt x="1237" y="210"/>
                  </a:cubicBezTo>
                  <a:cubicBezTo>
                    <a:pt x="1259" y="210"/>
                    <a:pt x="1280" y="214"/>
                    <a:pt x="1301" y="221"/>
                  </a:cubicBezTo>
                  <a:cubicBezTo>
                    <a:pt x="1669" y="369"/>
                    <a:pt x="1571" y="1387"/>
                    <a:pt x="1510" y="1730"/>
                  </a:cubicBezTo>
                  <a:cubicBezTo>
                    <a:pt x="1498" y="1792"/>
                    <a:pt x="1534" y="1841"/>
                    <a:pt x="1596" y="1853"/>
                  </a:cubicBezTo>
                  <a:lnTo>
                    <a:pt x="1608" y="1853"/>
                  </a:lnTo>
                  <a:cubicBezTo>
                    <a:pt x="1657" y="1853"/>
                    <a:pt x="1706" y="1816"/>
                    <a:pt x="1718" y="1767"/>
                  </a:cubicBezTo>
                  <a:cubicBezTo>
                    <a:pt x="1743" y="1620"/>
                    <a:pt x="1976" y="258"/>
                    <a:pt x="1375" y="25"/>
                  </a:cubicBezTo>
                  <a:cubicBezTo>
                    <a:pt x="1330" y="8"/>
                    <a:pt x="1285" y="0"/>
                    <a:pt x="1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0"/>
            <p:cNvSpPr/>
            <p:nvPr/>
          </p:nvSpPr>
          <p:spPr>
            <a:xfrm>
              <a:off x="1040204" y="792823"/>
              <a:ext cx="337239" cy="195367"/>
            </a:xfrm>
            <a:custGeom>
              <a:avLst/>
              <a:gdLst/>
              <a:ahLst/>
              <a:cxnLst/>
              <a:rect l="l" t="t" r="r" b="b"/>
              <a:pathLst>
                <a:path w="10944" h="6340" extrusionOk="0">
                  <a:moveTo>
                    <a:pt x="3928" y="949"/>
                  </a:moveTo>
                  <a:cubicBezTo>
                    <a:pt x="5765" y="949"/>
                    <a:pt x="8278" y="1413"/>
                    <a:pt x="9435" y="3712"/>
                  </a:cubicBezTo>
                  <a:cubicBezTo>
                    <a:pt x="9435" y="3712"/>
                    <a:pt x="8955" y="5397"/>
                    <a:pt x="6758" y="5397"/>
                  </a:cubicBezTo>
                  <a:cubicBezTo>
                    <a:pt x="6398" y="5397"/>
                    <a:pt x="5991" y="5351"/>
                    <a:pt x="5533" y="5246"/>
                  </a:cubicBezTo>
                  <a:cubicBezTo>
                    <a:pt x="2086" y="4461"/>
                    <a:pt x="1755" y="1160"/>
                    <a:pt x="1755" y="1160"/>
                  </a:cubicBezTo>
                  <a:cubicBezTo>
                    <a:pt x="1755" y="1160"/>
                    <a:pt x="2687" y="949"/>
                    <a:pt x="3928" y="949"/>
                  </a:cubicBezTo>
                  <a:close/>
                  <a:moveTo>
                    <a:pt x="3099" y="0"/>
                  </a:moveTo>
                  <a:cubicBezTo>
                    <a:pt x="1331" y="0"/>
                    <a:pt x="0" y="302"/>
                    <a:pt x="0" y="302"/>
                  </a:cubicBezTo>
                  <a:cubicBezTo>
                    <a:pt x="0" y="302"/>
                    <a:pt x="479" y="5001"/>
                    <a:pt x="5386" y="6129"/>
                  </a:cubicBezTo>
                  <a:cubicBezTo>
                    <a:pt x="6030" y="6277"/>
                    <a:pt x="6603" y="6340"/>
                    <a:pt x="7111" y="6340"/>
                  </a:cubicBezTo>
                  <a:cubicBezTo>
                    <a:pt x="10245" y="6340"/>
                    <a:pt x="10944" y="3933"/>
                    <a:pt x="10944" y="3933"/>
                  </a:cubicBezTo>
                  <a:lnTo>
                    <a:pt x="10932" y="3933"/>
                  </a:lnTo>
                  <a:cubicBezTo>
                    <a:pt x="9291" y="660"/>
                    <a:pt x="5716" y="0"/>
                    <a:pt x="30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0"/>
            <p:cNvSpPr/>
            <p:nvPr/>
          </p:nvSpPr>
          <p:spPr>
            <a:xfrm>
              <a:off x="966463" y="737325"/>
              <a:ext cx="456370" cy="308397"/>
            </a:xfrm>
            <a:custGeom>
              <a:avLst/>
              <a:gdLst/>
              <a:ahLst/>
              <a:cxnLst/>
              <a:rect l="l" t="t" r="r" b="b"/>
              <a:pathLst>
                <a:path w="14810" h="10008" extrusionOk="0">
                  <a:moveTo>
                    <a:pt x="6231" y="2213"/>
                  </a:moveTo>
                  <a:cubicBezTo>
                    <a:pt x="8370" y="2213"/>
                    <a:pt x="11171" y="2800"/>
                    <a:pt x="12368" y="5599"/>
                  </a:cubicBezTo>
                  <a:cubicBezTo>
                    <a:pt x="12368" y="5599"/>
                    <a:pt x="11876" y="7613"/>
                    <a:pt x="9124" y="7613"/>
                  </a:cubicBezTo>
                  <a:cubicBezTo>
                    <a:pt x="8712" y="7613"/>
                    <a:pt x="8249" y="7568"/>
                    <a:pt x="7730" y="7464"/>
                  </a:cubicBezTo>
                  <a:cubicBezTo>
                    <a:pt x="3730" y="6654"/>
                    <a:pt x="3485" y="2520"/>
                    <a:pt x="3485" y="2520"/>
                  </a:cubicBezTo>
                  <a:cubicBezTo>
                    <a:pt x="3485" y="2520"/>
                    <a:pt x="4685" y="2213"/>
                    <a:pt x="6231" y="2213"/>
                  </a:cubicBezTo>
                  <a:close/>
                  <a:moveTo>
                    <a:pt x="5247" y="0"/>
                  </a:moveTo>
                  <a:cubicBezTo>
                    <a:pt x="2578" y="0"/>
                    <a:pt x="455" y="667"/>
                    <a:pt x="455" y="667"/>
                  </a:cubicBezTo>
                  <a:cubicBezTo>
                    <a:pt x="455" y="667"/>
                    <a:pt x="1" y="8274"/>
                    <a:pt x="7387" y="9795"/>
                  </a:cubicBezTo>
                  <a:cubicBezTo>
                    <a:pt x="8107" y="9942"/>
                    <a:pt x="8759" y="10008"/>
                    <a:pt x="9349" y="10008"/>
                  </a:cubicBezTo>
                  <a:cubicBezTo>
                    <a:pt x="14026" y="10008"/>
                    <a:pt x="14809" y="5906"/>
                    <a:pt x="14809" y="5906"/>
                  </a:cubicBezTo>
                  <a:cubicBezTo>
                    <a:pt x="12877" y="1068"/>
                    <a:pt x="8625" y="0"/>
                    <a:pt x="5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0"/>
            <p:cNvSpPr/>
            <p:nvPr/>
          </p:nvSpPr>
          <p:spPr>
            <a:xfrm>
              <a:off x="999744" y="767709"/>
              <a:ext cx="52971" cy="52940"/>
            </a:xfrm>
            <a:custGeom>
              <a:avLst/>
              <a:gdLst/>
              <a:ahLst/>
              <a:cxnLst/>
              <a:rect l="l" t="t" r="r" b="b"/>
              <a:pathLst>
                <a:path w="1719" h="1718" extrusionOk="0">
                  <a:moveTo>
                    <a:pt x="859" y="0"/>
                  </a:moveTo>
                  <a:cubicBezTo>
                    <a:pt x="381" y="0"/>
                    <a:pt x="0" y="381"/>
                    <a:pt x="0" y="859"/>
                  </a:cubicBezTo>
                  <a:cubicBezTo>
                    <a:pt x="0" y="1325"/>
                    <a:pt x="381" y="1718"/>
                    <a:pt x="859" y="1718"/>
                  </a:cubicBezTo>
                  <a:cubicBezTo>
                    <a:pt x="1325" y="1718"/>
                    <a:pt x="1718" y="1325"/>
                    <a:pt x="1718" y="859"/>
                  </a:cubicBezTo>
                  <a:cubicBezTo>
                    <a:pt x="1718" y="381"/>
                    <a:pt x="1325" y="0"/>
                    <a:pt x="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0"/>
            <p:cNvSpPr/>
            <p:nvPr/>
          </p:nvSpPr>
          <p:spPr>
            <a:xfrm>
              <a:off x="1079893" y="757478"/>
              <a:ext cx="28750" cy="28781"/>
            </a:xfrm>
            <a:custGeom>
              <a:avLst/>
              <a:gdLst/>
              <a:ahLst/>
              <a:cxnLst/>
              <a:rect l="l" t="t" r="r" b="b"/>
              <a:pathLst>
                <a:path w="933" h="934" extrusionOk="0">
                  <a:moveTo>
                    <a:pt x="467" y="1"/>
                  </a:moveTo>
                  <a:cubicBezTo>
                    <a:pt x="209" y="1"/>
                    <a:pt x="0" y="210"/>
                    <a:pt x="0" y="467"/>
                  </a:cubicBezTo>
                  <a:cubicBezTo>
                    <a:pt x="0" y="725"/>
                    <a:pt x="209" y="933"/>
                    <a:pt x="467" y="933"/>
                  </a:cubicBezTo>
                  <a:cubicBezTo>
                    <a:pt x="724" y="933"/>
                    <a:pt x="933" y="725"/>
                    <a:pt x="933" y="467"/>
                  </a:cubicBezTo>
                  <a:cubicBezTo>
                    <a:pt x="933" y="210"/>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0"/>
            <p:cNvSpPr/>
            <p:nvPr/>
          </p:nvSpPr>
          <p:spPr>
            <a:xfrm>
              <a:off x="1026214" y="847458"/>
              <a:ext cx="28750" cy="28781"/>
            </a:xfrm>
            <a:custGeom>
              <a:avLst/>
              <a:gdLst/>
              <a:ahLst/>
              <a:cxnLst/>
              <a:rect l="l" t="t" r="r" b="b"/>
              <a:pathLst>
                <a:path w="933" h="934" extrusionOk="0">
                  <a:moveTo>
                    <a:pt x="466" y="1"/>
                  </a:moveTo>
                  <a:cubicBezTo>
                    <a:pt x="209" y="1"/>
                    <a:pt x="0" y="209"/>
                    <a:pt x="0" y="467"/>
                  </a:cubicBezTo>
                  <a:cubicBezTo>
                    <a:pt x="0" y="725"/>
                    <a:pt x="209" y="933"/>
                    <a:pt x="466" y="933"/>
                  </a:cubicBezTo>
                  <a:cubicBezTo>
                    <a:pt x="724" y="933"/>
                    <a:pt x="933" y="725"/>
                    <a:pt x="933" y="467"/>
                  </a:cubicBezTo>
                  <a:cubicBezTo>
                    <a:pt x="933" y="209"/>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0"/>
            <p:cNvSpPr/>
            <p:nvPr/>
          </p:nvSpPr>
          <p:spPr>
            <a:xfrm>
              <a:off x="1054933" y="90834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0"/>
            <p:cNvSpPr/>
            <p:nvPr/>
          </p:nvSpPr>
          <p:spPr>
            <a:xfrm>
              <a:off x="1108613" y="954448"/>
              <a:ext cx="28781" cy="28781"/>
            </a:xfrm>
            <a:custGeom>
              <a:avLst/>
              <a:gdLst/>
              <a:ahLst/>
              <a:cxnLst/>
              <a:rect l="l" t="t" r="r" b="b"/>
              <a:pathLst>
                <a:path w="934" h="934" extrusionOk="0">
                  <a:moveTo>
                    <a:pt x="467" y="1"/>
                  </a:moveTo>
                  <a:cubicBezTo>
                    <a:pt x="209" y="1"/>
                    <a:pt x="1" y="210"/>
                    <a:pt x="1" y="467"/>
                  </a:cubicBezTo>
                  <a:cubicBezTo>
                    <a:pt x="1" y="725"/>
                    <a:pt x="209" y="933"/>
                    <a:pt x="467" y="933"/>
                  </a:cubicBezTo>
                  <a:cubicBezTo>
                    <a:pt x="725" y="933"/>
                    <a:pt x="933" y="725"/>
                    <a:pt x="933" y="467"/>
                  </a:cubicBezTo>
                  <a:cubicBezTo>
                    <a:pt x="933" y="210"/>
                    <a:pt x="725"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0"/>
            <p:cNvSpPr/>
            <p:nvPr/>
          </p:nvSpPr>
          <p:spPr>
            <a:xfrm>
              <a:off x="1151353" y="757478"/>
              <a:ext cx="28750" cy="28781"/>
            </a:xfrm>
            <a:custGeom>
              <a:avLst/>
              <a:gdLst/>
              <a:ahLst/>
              <a:cxnLst/>
              <a:rect l="l" t="t" r="r" b="b"/>
              <a:pathLst>
                <a:path w="933" h="934" extrusionOk="0">
                  <a:moveTo>
                    <a:pt x="466" y="1"/>
                  </a:moveTo>
                  <a:cubicBezTo>
                    <a:pt x="209" y="1"/>
                    <a:pt x="0" y="210"/>
                    <a:pt x="0" y="467"/>
                  </a:cubicBezTo>
                  <a:cubicBezTo>
                    <a:pt x="0" y="725"/>
                    <a:pt x="209" y="933"/>
                    <a:pt x="466" y="933"/>
                  </a:cubicBezTo>
                  <a:cubicBezTo>
                    <a:pt x="724" y="933"/>
                    <a:pt x="933" y="725"/>
                    <a:pt x="933" y="467"/>
                  </a:cubicBezTo>
                  <a:cubicBezTo>
                    <a:pt x="933" y="210"/>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0"/>
            <p:cNvSpPr/>
            <p:nvPr/>
          </p:nvSpPr>
          <p:spPr>
            <a:xfrm>
              <a:off x="1219393" y="767709"/>
              <a:ext cx="28750" cy="28750"/>
            </a:xfrm>
            <a:custGeom>
              <a:avLst/>
              <a:gdLst/>
              <a:ahLst/>
              <a:cxnLst/>
              <a:rect l="l" t="t" r="r" b="b"/>
              <a:pathLst>
                <a:path w="933" h="933" extrusionOk="0">
                  <a:moveTo>
                    <a:pt x="467" y="0"/>
                  </a:moveTo>
                  <a:cubicBezTo>
                    <a:pt x="209" y="0"/>
                    <a:pt x="1" y="209"/>
                    <a:pt x="1" y="466"/>
                  </a:cubicBezTo>
                  <a:cubicBezTo>
                    <a:pt x="1"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0"/>
            <p:cNvSpPr/>
            <p:nvPr/>
          </p:nvSpPr>
          <p:spPr>
            <a:xfrm>
              <a:off x="1180073" y="986218"/>
              <a:ext cx="28750" cy="28750"/>
            </a:xfrm>
            <a:custGeom>
              <a:avLst/>
              <a:gdLst/>
              <a:ahLst/>
              <a:cxnLst/>
              <a:rect l="l" t="t" r="r" b="b"/>
              <a:pathLst>
                <a:path w="933" h="933" extrusionOk="0">
                  <a:moveTo>
                    <a:pt x="467" y="1"/>
                  </a:moveTo>
                  <a:cubicBezTo>
                    <a:pt x="209" y="1"/>
                    <a:pt x="1" y="209"/>
                    <a:pt x="1" y="467"/>
                  </a:cubicBezTo>
                  <a:cubicBezTo>
                    <a:pt x="1" y="724"/>
                    <a:pt x="209" y="933"/>
                    <a:pt x="467" y="933"/>
                  </a:cubicBezTo>
                  <a:cubicBezTo>
                    <a:pt x="724" y="933"/>
                    <a:pt x="933" y="724"/>
                    <a:pt x="933" y="467"/>
                  </a:cubicBezTo>
                  <a:cubicBezTo>
                    <a:pt x="933" y="209"/>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0"/>
            <p:cNvSpPr/>
            <p:nvPr/>
          </p:nvSpPr>
          <p:spPr>
            <a:xfrm>
              <a:off x="1256833" y="992658"/>
              <a:ext cx="28750" cy="28750"/>
            </a:xfrm>
            <a:custGeom>
              <a:avLst/>
              <a:gdLst/>
              <a:ahLst/>
              <a:cxnLst/>
              <a:rect l="l" t="t" r="r" b="b"/>
              <a:pathLst>
                <a:path w="933" h="933" extrusionOk="0">
                  <a:moveTo>
                    <a:pt x="466" y="0"/>
                  </a:moveTo>
                  <a:cubicBezTo>
                    <a:pt x="209" y="0"/>
                    <a:pt x="0" y="209"/>
                    <a:pt x="0" y="466"/>
                  </a:cubicBezTo>
                  <a:cubicBezTo>
                    <a:pt x="0" y="724"/>
                    <a:pt x="209" y="933"/>
                    <a:pt x="466" y="933"/>
                  </a:cubicBezTo>
                  <a:cubicBezTo>
                    <a:pt x="724" y="933"/>
                    <a:pt x="933" y="724"/>
                    <a:pt x="933" y="466"/>
                  </a:cubicBezTo>
                  <a:cubicBezTo>
                    <a:pt x="933" y="209"/>
                    <a:pt x="724" y="0"/>
                    <a:pt x="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0"/>
            <p:cNvSpPr/>
            <p:nvPr/>
          </p:nvSpPr>
          <p:spPr>
            <a:xfrm>
              <a:off x="1327523" y="968838"/>
              <a:ext cx="28750" cy="28750"/>
            </a:xfrm>
            <a:custGeom>
              <a:avLst/>
              <a:gdLst/>
              <a:ahLst/>
              <a:cxnLst/>
              <a:rect l="l" t="t" r="r" b="b"/>
              <a:pathLst>
                <a:path w="933" h="933" extrusionOk="0">
                  <a:moveTo>
                    <a:pt x="467" y="0"/>
                  </a:moveTo>
                  <a:cubicBezTo>
                    <a:pt x="209" y="0"/>
                    <a:pt x="0" y="209"/>
                    <a:pt x="0" y="466"/>
                  </a:cubicBezTo>
                  <a:cubicBezTo>
                    <a:pt x="0"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0"/>
            <p:cNvSpPr/>
            <p:nvPr/>
          </p:nvSpPr>
          <p:spPr>
            <a:xfrm>
              <a:off x="1285553" y="796428"/>
              <a:ext cx="28750" cy="28781"/>
            </a:xfrm>
            <a:custGeom>
              <a:avLst/>
              <a:gdLst/>
              <a:ahLst/>
              <a:cxnLst/>
              <a:rect l="l" t="t" r="r" b="b"/>
              <a:pathLst>
                <a:path w="933" h="934" extrusionOk="0">
                  <a:moveTo>
                    <a:pt x="467" y="1"/>
                  </a:moveTo>
                  <a:cubicBezTo>
                    <a:pt x="209" y="1"/>
                    <a:pt x="1" y="209"/>
                    <a:pt x="1" y="467"/>
                  </a:cubicBezTo>
                  <a:cubicBezTo>
                    <a:pt x="1" y="724"/>
                    <a:pt x="209" y="933"/>
                    <a:pt x="467" y="933"/>
                  </a:cubicBezTo>
                  <a:cubicBezTo>
                    <a:pt x="724" y="933"/>
                    <a:pt x="933" y="724"/>
                    <a:pt x="933" y="467"/>
                  </a:cubicBezTo>
                  <a:cubicBezTo>
                    <a:pt x="933" y="209"/>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0"/>
            <p:cNvSpPr/>
            <p:nvPr/>
          </p:nvSpPr>
          <p:spPr>
            <a:xfrm>
              <a:off x="1339232" y="83953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0"/>
            <p:cNvSpPr/>
            <p:nvPr/>
          </p:nvSpPr>
          <p:spPr>
            <a:xfrm>
              <a:off x="1063253" y="917038"/>
              <a:ext cx="11741" cy="11741"/>
            </a:xfrm>
            <a:custGeom>
              <a:avLst/>
              <a:gdLst/>
              <a:ahLst/>
              <a:cxnLst/>
              <a:rect l="l" t="t" r="r" b="b"/>
              <a:pathLst>
                <a:path w="381" h="381" extrusionOk="0">
                  <a:moveTo>
                    <a:pt x="197" y="0"/>
                  </a:moveTo>
                  <a:cubicBezTo>
                    <a:pt x="86" y="0"/>
                    <a:pt x="1" y="86"/>
                    <a:pt x="1" y="184"/>
                  </a:cubicBezTo>
                  <a:cubicBezTo>
                    <a:pt x="1" y="295"/>
                    <a:pt x="86" y="381"/>
                    <a:pt x="197" y="381"/>
                  </a:cubicBezTo>
                  <a:cubicBezTo>
                    <a:pt x="295" y="381"/>
                    <a:pt x="381" y="295"/>
                    <a:pt x="381" y="184"/>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0"/>
            <p:cNvSpPr/>
            <p:nvPr/>
          </p:nvSpPr>
          <p:spPr>
            <a:xfrm>
              <a:off x="1159673" y="765798"/>
              <a:ext cx="11741" cy="11771"/>
            </a:xfrm>
            <a:custGeom>
              <a:avLst/>
              <a:gdLst/>
              <a:ahLst/>
              <a:cxnLst/>
              <a:rect l="l" t="t" r="r" b="b"/>
              <a:pathLst>
                <a:path w="381" h="382" extrusionOk="0">
                  <a:moveTo>
                    <a:pt x="196" y="1"/>
                  </a:moveTo>
                  <a:cubicBezTo>
                    <a:pt x="86" y="1"/>
                    <a:pt x="0" y="87"/>
                    <a:pt x="0" y="197"/>
                  </a:cubicBezTo>
                  <a:cubicBezTo>
                    <a:pt x="0" y="308"/>
                    <a:pt x="86" y="381"/>
                    <a:pt x="196" y="381"/>
                  </a:cubicBezTo>
                  <a:cubicBezTo>
                    <a:pt x="295" y="381"/>
                    <a:pt x="380" y="308"/>
                    <a:pt x="380" y="197"/>
                  </a:cubicBezTo>
                  <a:cubicBezTo>
                    <a:pt x="380" y="87"/>
                    <a:pt x="295" y="1"/>
                    <a:pt x="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0"/>
            <p:cNvSpPr/>
            <p:nvPr/>
          </p:nvSpPr>
          <p:spPr>
            <a:xfrm>
              <a:off x="1294242" y="805118"/>
              <a:ext cx="11771" cy="11771"/>
            </a:xfrm>
            <a:custGeom>
              <a:avLst/>
              <a:gdLst/>
              <a:ahLst/>
              <a:cxnLst/>
              <a:rect l="l" t="t" r="r" b="b"/>
              <a:pathLst>
                <a:path w="382" h="382" extrusionOk="0">
                  <a:moveTo>
                    <a:pt x="185" y="1"/>
                  </a:moveTo>
                  <a:cubicBezTo>
                    <a:pt x="87" y="1"/>
                    <a:pt x="1" y="87"/>
                    <a:pt x="1" y="185"/>
                  </a:cubicBezTo>
                  <a:cubicBezTo>
                    <a:pt x="1" y="295"/>
                    <a:pt x="87" y="381"/>
                    <a:pt x="185" y="381"/>
                  </a:cubicBezTo>
                  <a:cubicBezTo>
                    <a:pt x="295" y="381"/>
                    <a:pt x="381" y="295"/>
                    <a:pt x="381" y="185"/>
                  </a:cubicBezTo>
                  <a:cubicBezTo>
                    <a:pt x="381" y="87"/>
                    <a:pt x="295" y="1"/>
                    <a:pt x="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0"/>
            <p:cNvSpPr/>
            <p:nvPr/>
          </p:nvSpPr>
          <p:spPr>
            <a:xfrm>
              <a:off x="1188393" y="994538"/>
              <a:ext cx="11741" cy="11741"/>
            </a:xfrm>
            <a:custGeom>
              <a:avLst/>
              <a:gdLst/>
              <a:ahLst/>
              <a:cxnLst/>
              <a:rect l="l" t="t" r="r" b="b"/>
              <a:pathLst>
                <a:path w="381" h="381" extrusionOk="0">
                  <a:moveTo>
                    <a:pt x="197" y="0"/>
                  </a:moveTo>
                  <a:cubicBezTo>
                    <a:pt x="86" y="0"/>
                    <a:pt x="0" y="86"/>
                    <a:pt x="0" y="197"/>
                  </a:cubicBezTo>
                  <a:cubicBezTo>
                    <a:pt x="0" y="307"/>
                    <a:pt x="86" y="381"/>
                    <a:pt x="197" y="381"/>
                  </a:cubicBezTo>
                  <a:cubicBezTo>
                    <a:pt x="295" y="381"/>
                    <a:pt x="381" y="307"/>
                    <a:pt x="381" y="197"/>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0"/>
            <p:cNvSpPr/>
            <p:nvPr/>
          </p:nvSpPr>
          <p:spPr>
            <a:xfrm>
              <a:off x="1335843" y="977528"/>
              <a:ext cx="11741" cy="11741"/>
            </a:xfrm>
            <a:custGeom>
              <a:avLst/>
              <a:gdLst/>
              <a:ahLst/>
              <a:cxnLst/>
              <a:rect l="l" t="t" r="r" b="b"/>
              <a:pathLst>
                <a:path w="381" h="381" extrusionOk="0">
                  <a:moveTo>
                    <a:pt x="197" y="0"/>
                  </a:moveTo>
                  <a:cubicBezTo>
                    <a:pt x="86" y="0"/>
                    <a:pt x="0" y="86"/>
                    <a:pt x="0" y="184"/>
                  </a:cubicBezTo>
                  <a:cubicBezTo>
                    <a:pt x="0" y="295"/>
                    <a:pt x="86" y="381"/>
                    <a:pt x="197" y="381"/>
                  </a:cubicBezTo>
                  <a:cubicBezTo>
                    <a:pt x="295" y="381"/>
                    <a:pt x="381" y="295"/>
                    <a:pt x="381" y="184"/>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0"/>
            <p:cNvSpPr/>
            <p:nvPr/>
          </p:nvSpPr>
          <p:spPr>
            <a:xfrm>
              <a:off x="1090863" y="818831"/>
              <a:ext cx="243500" cy="143598"/>
            </a:xfrm>
            <a:custGeom>
              <a:avLst/>
              <a:gdLst/>
              <a:ahLst/>
              <a:cxnLst/>
              <a:rect l="l" t="t" r="r" b="b"/>
              <a:pathLst>
                <a:path w="7902" h="4660" extrusionOk="0">
                  <a:moveTo>
                    <a:pt x="2269" y="211"/>
                  </a:moveTo>
                  <a:cubicBezTo>
                    <a:pt x="4074" y="211"/>
                    <a:pt x="6545" y="653"/>
                    <a:pt x="7680" y="2868"/>
                  </a:cubicBezTo>
                  <a:cubicBezTo>
                    <a:pt x="7587" y="3128"/>
                    <a:pt x="7037" y="4450"/>
                    <a:pt x="5109" y="4450"/>
                  </a:cubicBezTo>
                  <a:cubicBezTo>
                    <a:pt x="4758" y="4450"/>
                    <a:pt x="4362" y="4406"/>
                    <a:pt x="3914" y="4304"/>
                  </a:cubicBezTo>
                  <a:cubicBezTo>
                    <a:pt x="908" y="3617"/>
                    <a:pt x="319" y="930"/>
                    <a:pt x="233" y="390"/>
                  </a:cubicBezTo>
                  <a:cubicBezTo>
                    <a:pt x="497" y="342"/>
                    <a:pt x="1284" y="211"/>
                    <a:pt x="2269" y="211"/>
                  </a:cubicBezTo>
                  <a:close/>
                  <a:moveTo>
                    <a:pt x="2257" y="0"/>
                  </a:moveTo>
                  <a:cubicBezTo>
                    <a:pt x="1031" y="0"/>
                    <a:pt x="110" y="201"/>
                    <a:pt x="86" y="206"/>
                  </a:cubicBezTo>
                  <a:cubicBezTo>
                    <a:pt x="37" y="218"/>
                    <a:pt x="0" y="267"/>
                    <a:pt x="12" y="329"/>
                  </a:cubicBezTo>
                  <a:cubicBezTo>
                    <a:pt x="12" y="353"/>
                    <a:pt x="393" y="3715"/>
                    <a:pt x="3865" y="4512"/>
                  </a:cubicBezTo>
                  <a:cubicBezTo>
                    <a:pt x="4319" y="4611"/>
                    <a:pt x="4736" y="4660"/>
                    <a:pt x="5092" y="4660"/>
                  </a:cubicBezTo>
                  <a:lnTo>
                    <a:pt x="5104" y="4660"/>
                  </a:lnTo>
                  <a:cubicBezTo>
                    <a:pt x="7361" y="4660"/>
                    <a:pt x="7889" y="2917"/>
                    <a:pt x="7901" y="2893"/>
                  </a:cubicBezTo>
                  <a:cubicBezTo>
                    <a:pt x="7901" y="2868"/>
                    <a:pt x="7901" y="2844"/>
                    <a:pt x="7889" y="2819"/>
                  </a:cubicBezTo>
                  <a:cubicBezTo>
                    <a:pt x="6710" y="469"/>
                    <a:pt x="4129"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0"/>
            <p:cNvSpPr/>
            <p:nvPr/>
          </p:nvSpPr>
          <p:spPr>
            <a:xfrm>
              <a:off x="1374023" y="896238"/>
              <a:ext cx="52570" cy="52570"/>
            </a:xfrm>
            <a:custGeom>
              <a:avLst/>
              <a:gdLst/>
              <a:ahLst/>
              <a:cxnLst/>
              <a:rect l="l" t="t" r="r" b="b"/>
              <a:pathLst>
                <a:path w="1706" h="1706" extrusionOk="0">
                  <a:moveTo>
                    <a:pt x="859" y="1"/>
                  </a:moveTo>
                  <a:cubicBezTo>
                    <a:pt x="393" y="1"/>
                    <a:pt x="0" y="381"/>
                    <a:pt x="0" y="859"/>
                  </a:cubicBezTo>
                  <a:cubicBezTo>
                    <a:pt x="0" y="1326"/>
                    <a:pt x="393" y="1706"/>
                    <a:pt x="859" y="1706"/>
                  </a:cubicBezTo>
                  <a:cubicBezTo>
                    <a:pt x="1325" y="1706"/>
                    <a:pt x="1706" y="1326"/>
                    <a:pt x="1706" y="859"/>
                  </a:cubicBezTo>
                  <a:cubicBezTo>
                    <a:pt x="1706" y="381"/>
                    <a:pt x="1325" y="1"/>
                    <a:pt x="8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8" name="Google Shape;2058;p40"/>
          <p:cNvGrpSpPr/>
          <p:nvPr/>
        </p:nvGrpSpPr>
        <p:grpSpPr>
          <a:xfrm rot="-972602">
            <a:off x="5698716" y="4215147"/>
            <a:ext cx="501312" cy="875789"/>
            <a:chOff x="-1802900" y="1105884"/>
            <a:chExt cx="374587" cy="654449"/>
          </a:xfrm>
        </p:grpSpPr>
        <p:sp>
          <p:nvSpPr>
            <p:cNvPr id="2059" name="Google Shape;2059;p40"/>
            <p:cNvSpPr/>
            <p:nvPr/>
          </p:nvSpPr>
          <p:spPr>
            <a:xfrm>
              <a:off x="-1793687" y="1105884"/>
              <a:ext cx="354280" cy="654449"/>
            </a:xfrm>
            <a:custGeom>
              <a:avLst/>
              <a:gdLst/>
              <a:ahLst/>
              <a:cxnLst/>
              <a:rect l="l" t="t" r="r" b="b"/>
              <a:pathLst>
                <a:path w="11497" h="21238" extrusionOk="0">
                  <a:moveTo>
                    <a:pt x="5755" y="0"/>
                  </a:moveTo>
                  <a:cubicBezTo>
                    <a:pt x="3804" y="0"/>
                    <a:pt x="2209" y="258"/>
                    <a:pt x="2209" y="577"/>
                  </a:cubicBezTo>
                  <a:cubicBezTo>
                    <a:pt x="2209" y="577"/>
                    <a:pt x="1" y="6675"/>
                    <a:pt x="908" y="9815"/>
                  </a:cubicBezTo>
                  <a:cubicBezTo>
                    <a:pt x="1861" y="13117"/>
                    <a:pt x="4535" y="13277"/>
                    <a:pt x="5044" y="13277"/>
                  </a:cubicBezTo>
                  <a:cubicBezTo>
                    <a:pt x="5099" y="13277"/>
                    <a:pt x="5129" y="13275"/>
                    <a:pt x="5129" y="13275"/>
                  </a:cubicBezTo>
                  <a:lnTo>
                    <a:pt x="5129" y="19802"/>
                  </a:lnTo>
                  <a:cubicBezTo>
                    <a:pt x="5129" y="19802"/>
                    <a:pt x="4368" y="20305"/>
                    <a:pt x="3767" y="20722"/>
                  </a:cubicBezTo>
                  <a:cubicBezTo>
                    <a:pt x="3644" y="20796"/>
                    <a:pt x="3620" y="20919"/>
                    <a:pt x="3644" y="21029"/>
                  </a:cubicBezTo>
                  <a:cubicBezTo>
                    <a:pt x="3681" y="21139"/>
                    <a:pt x="3779" y="21238"/>
                    <a:pt x="3914" y="21238"/>
                  </a:cubicBezTo>
                  <a:lnTo>
                    <a:pt x="7583" y="21238"/>
                  </a:lnTo>
                  <a:cubicBezTo>
                    <a:pt x="7730" y="21238"/>
                    <a:pt x="7828" y="21127"/>
                    <a:pt x="7865" y="21017"/>
                  </a:cubicBezTo>
                  <a:cubicBezTo>
                    <a:pt x="7889" y="20906"/>
                    <a:pt x="7853" y="20784"/>
                    <a:pt x="7742" y="20722"/>
                  </a:cubicBezTo>
                  <a:lnTo>
                    <a:pt x="6368" y="19802"/>
                  </a:lnTo>
                  <a:lnTo>
                    <a:pt x="6368" y="13275"/>
                  </a:lnTo>
                  <a:cubicBezTo>
                    <a:pt x="6368" y="13275"/>
                    <a:pt x="6398" y="13277"/>
                    <a:pt x="6452" y="13277"/>
                  </a:cubicBezTo>
                  <a:cubicBezTo>
                    <a:pt x="6962" y="13277"/>
                    <a:pt x="9636" y="13117"/>
                    <a:pt x="10588" y="9815"/>
                  </a:cubicBezTo>
                  <a:cubicBezTo>
                    <a:pt x="11496" y="6675"/>
                    <a:pt x="9288" y="577"/>
                    <a:pt x="9288" y="577"/>
                  </a:cubicBezTo>
                  <a:cubicBezTo>
                    <a:pt x="9288" y="258"/>
                    <a:pt x="7705" y="0"/>
                    <a:pt x="5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0"/>
            <p:cNvSpPr/>
            <p:nvPr/>
          </p:nvSpPr>
          <p:spPr>
            <a:xfrm>
              <a:off x="-1729037" y="1119874"/>
              <a:ext cx="225350" cy="24991"/>
            </a:xfrm>
            <a:custGeom>
              <a:avLst/>
              <a:gdLst/>
              <a:ahLst/>
              <a:cxnLst/>
              <a:rect l="l" t="t" r="r" b="b"/>
              <a:pathLst>
                <a:path w="7313" h="811" extrusionOk="0">
                  <a:moveTo>
                    <a:pt x="111" y="0"/>
                  </a:moveTo>
                  <a:cubicBezTo>
                    <a:pt x="50" y="0"/>
                    <a:pt x="1" y="50"/>
                    <a:pt x="1" y="111"/>
                  </a:cubicBezTo>
                  <a:cubicBezTo>
                    <a:pt x="1" y="798"/>
                    <a:pt x="3509" y="810"/>
                    <a:pt x="3657" y="810"/>
                  </a:cubicBezTo>
                  <a:lnTo>
                    <a:pt x="3657" y="798"/>
                  </a:lnTo>
                  <a:cubicBezTo>
                    <a:pt x="3804" y="798"/>
                    <a:pt x="7313" y="798"/>
                    <a:pt x="7313" y="111"/>
                  </a:cubicBezTo>
                  <a:cubicBezTo>
                    <a:pt x="7313" y="50"/>
                    <a:pt x="7251" y="0"/>
                    <a:pt x="7190" y="0"/>
                  </a:cubicBezTo>
                  <a:cubicBezTo>
                    <a:pt x="7129" y="0"/>
                    <a:pt x="7080" y="50"/>
                    <a:pt x="7080" y="111"/>
                  </a:cubicBezTo>
                  <a:cubicBezTo>
                    <a:pt x="7018" y="283"/>
                    <a:pt x="5804" y="577"/>
                    <a:pt x="3657" y="577"/>
                  </a:cubicBezTo>
                  <a:cubicBezTo>
                    <a:pt x="1497" y="577"/>
                    <a:pt x="307" y="283"/>
                    <a:pt x="234" y="111"/>
                  </a:cubicBezTo>
                  <a:cubicBezTo>
                    <a:pt x="234" y="50"/>
                    <a:pt x="172"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0"/>
            <p:cNvSpPr/>
            <p:nvPr/>
          </p:nvSpPr>
          <p:spPr>
            <a:xfrm>
              <a:off x="-1612217" y="1560313"/>
              <a:ext cx="7211" cy="108900"/>
            </a:xfrm>
            <a:custGeom>
              <a:avLst/>
              <a:gdLst/>
              <a:ahLst/>
              <a:cxnLst/>
              <a:rect l="l" t="t" r="r" b="b"/>
              <a:pathLst>
                <a:path w="234" h="3534" extrusionOk="0">
                  <a:moveTo>
                    <a:pt x="111" y="0"/>
                  </a:moveTo>
                  <a:cubicBezTo>
                    <a:pt x="50" y="0"/>
                    <a:pt x="1" y="50"/>
                    <a:pt x="1" y="111"/>
                  </a:cubicBezTo>
                  <a:lnTo>
                    <a:pt x="1" y="3423"/>
                  </a:lnTo>
                  <a:cubicBezTo>
                    <a:pt x="1" y="3485"/>
                    <a:pt x="50" y="3534"/>
                    <a:pt x="111" y="3534"/>
                  </a:cubicBezTo>
                  <a:cubicBezTo>
                    <a:pt x="172" y="3534"/>
                    <a:pt x="234" y="3485"/>
                    <a:pt x="234" y="3423"/>
                  </a:cubicBezTo>
                  <a:lnTo>
                    <a:pt x="234" y="111"/>
                  </a:lnTo>
                  <a:cubicBezTo>
                    <a:pt x="234" y="50"/>
                    <a:pt x="172"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0"/>
            <p:cNvSpPr/>
            <p:nvPr/>
          </p:nvSpPr>
          <p:spPr>
            <a:xfrm>
              <a:off x="-1750576" y="1405622"/>
              <a:ext cx="32541" cy="55683"/>
            </a:xfrm>
            <a:custGeom>
              <a:avLst/>
              <a:gdLst/>
              <a:ahLst/>
              <a:cxnLst/>
              <a:rect l="l" t="t" r="r" b="b"/>
              <a:pathLst>
                <a:path w="1056" h="1807" extrusionOk="0">
                  <a:moveTo>
                    <a:pt x="117" y="1"/>
                  </a:moveTo>
                  <a:cubicBezTo>
                    <a:pt x="111" y="1"/>
                    <a:pt x="105" y="1"/>
                    <a:pt x="98" y="3"/>
                  </a:cubicBezTo>
                  <a:cubicBezTo>
                    <a:pt x="37" y="15"/>
                    <a:pt x="0" y="76"/>
                    <a:pt x="12" y="138"/>
                  </a:cubicBezTo>
                  <a:cubicBezTo>
                    <a:pt x="12" y="187"/>
                    <a:pt x="221" y="1168"/>
                    <a:pt x="847" y="1782"/>
                  </a:cubicBezTo>
                  <a:cubicBezTo>
                    <a:pt x="871" y="1794"/>
                    <a:pt x="896" y="1806"/>
                    <a:pt x="933" y="1806"/>
                  </a:cubicBezTo>
                  <a:cubicBezTo>
                    <a:pt x="957" y="1806"/>
                    <a:pt x="982" y="1794"/>
                    <a:pt x="1006" y="1769"/>
                  </a:cubicBezTo>
                  <a:cubicBezTo>
                    <a:pt x="1055" y="1732"/>
                    <a:pt x="1055" y="1659"/>
                    <a:pt x="1006" y="1610"/>
                  </a:cubicBezTo>
                  <a:cubicBezTo>
                    <a:pt x="430" y="1058"/>
                    <a:pt x="233" y="101"/>
                    <a:pt x="233" y="101"/>
                  </a:cubicBezTo>
                  <a:cubicBezTo>
                    <a:pt x="222" y="46"/>
                    <a:pt x="172"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0"/>
            <p:cNvSpPr/>
            <p:nvPr/>
          </p:nvSpPr>
          <p:spPr>
            <a:xfrm>
              <a:off x="-1521097" y="1153432"/>
              <a:ext cx="20430" cy="56453"/>
            </a:xfrm>
            <a:custGeom>
              <a:avLst/>
              <a:gdLst/>
              <a:ahLst/>
              <a:cxnLst/>
              <a:rect l="l" t="t" r="r" b="b"/>
              <a:pathLst>
                <a:path w="663" h="1832" extrusionOk="0">
                  <a:moveTo>
                    <a:pt x="122" y="1"/>
                  </a:moveTo>
                  <a:cubicBezTo>
                    <a:pt x="114" y="1"/>
                    <a:pt x="106" y="2"/>
                    <a:pt x="98" y="3"/>
                  </a:cubicBezTo>
                  <a:cubicBezTo>
                    <a:pt x="37" y="28"/>
                    <a:pt x="0" y="89"/>
                    <a:pt x="13" y="151"/>
                  </a:cubicBezTo>
                  <a:lnTo>
                    <a:pt x="417" y="1745"/>
                  </a:lnTo>
                  <a:cubicBezTo>
                    <a:pt x="430" y="1795"/>
                    <a:pt x="479" y="1831"/>
                    <a:pt x="528" y="1831"/>
                  </a:cubicBezTo>
                  <a:lnTo>
                    <a:pt x="565" y="1831"/>
                  </a:lnTo>
                  <a:cubicBezTo>
                    <a:pt x="626" y="1807"/>
                    <a:pt x="663" y="1745"/>
                    <a:pt x="638" y="1684"/>
                  </a:cubicBezTo>
                  <a:lnTo>
                    <a:pt x="233" y="89"/>
                  </a:lnTo>
                  <a:cubicBezTo>
                    <a:pt x="223" y="36"/>
                    <a:pt x="175"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0"/>
            <p:cNvSpPr/>
            <p:nvPr/>
          </p:nvSpPr>
          <p:spPr>
            <a:xfrm>
              <a:off x="-1612217" y="1678643"/>
              <a:ext cx="7211" cy="12881"/>
            </a:xfrm>
            <a:custGeom>
              <a:avLst/>
              <a:gdLst/>
              <a:ahLst/>
              <a:cxnLst/>
              <a:rect l="l" t="t" r="r" b="b"/>
              <a:pathLst>
                <a:path w="234" h="418" extrusionOk="0">
                  <a:moveTo>
                    <a:pt x="111" y="1"/>
                  </a:moveTo>
                  <a:cubicBezTo>
                    <a:pt x="50" y="1"/>
                    <a:pt x="1" y="62"/>
                    <a:pt x="1" y="123"/>
                  </a:cubicBezTo>
                  <a:lnTo>
                    <a:pt x="1" y="307"/>
                  </a:lnTo>
                  <a:cubicBezTo>
                    <a:pt x="1" y="369"/>
                    <a:pt x="50" y="418"/>
                    <a:pt x="111" y="418"/>
                  </a:cubicBezTo>
                  <a:cubicBezTo>
                    <a:pt x="172" y="418"/>
                    <a:pt x="234" y="369"/>
                    <a:pt x="234" y="307"/>
                  </a:cubicBezTo>
                  <a:lnTo>
                    <a:pt x="234" y="123"/>
                  </a:lnTo>
                  <a:cubicBezTo>
                    <a:pt x="234" y="62"/>
                    <a:pt x="172"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0"/>
            <p:cNvSpPr/>
            <p:nvPr/>
          </p:nvSpPr>
          <p:spPr>
            <a:xfrm>
              <a:off x="-1802900" y="1223074"/>
              <a:ext cx="374587" cy="262421"/>
            </a:xfrm>
            <a:custGeom>
              <a:avLst/>
              <a:gdLst/>
              <a:ahLst/>
              <a:cxnLst/>
              <a:rect l="l" t="t" r="r" b="b"/>
              <a:pathLst>
                <a:path w="12156" h="8516" extrusionOk="0">
                  <a:moveTo>
                    <a:pt x="6078" y="1"/>
                  </a:moveTo>
                  <a:cubicBezTo>
                    <a:pt x="4091" y="1"/>
                    <a:pt x="2483" y="246"/>
                    <a:pt x="2483" y="565"/>
                  </a:cubicBezTo>
                  <a:cubicBezTo>
                    <a:pt x="2483" y="565"/>
                    <a:pt x="0" y="8515"/>
                    <a:pt x="6050" y="8515"/>
                  </a:cubicBezTo>
                  <a:cubicBezTo>
                    <a:pt x="6059" y="8515"/>
                    <a:pt x="6069" y="8515"/>
                    <a:pt x="6078" y="8515"/>
                  </a:cubicBezTo>
                  <a:cubicBezTo>
                    <a:pt x="6087" y="8515"/>
                    <a:pt x="6097" y="8515"/>
                    <a:pt x="6106" y="8515"/>
                  </a:cubicBezTo>
                  <a:cubicBezTo>
                    <a:pt x="12156" y="8515"/>
                    <a:pt x="9673" y="565"/>
                    <a:pt x="9673" y="565"/>
                  </a:cubicBezTo>
                  <a:cubicBezTo>
                    <a:pt x="9673" y="246"/>
                    <a:pt x="8066" y="1"/>
                    <a:pt x="60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0"/>
            <p:cNvSpPr/>
            <p:nvPr/>
          </p:nvSpPr>
          <p:spPr>
            <a:xfrm>
              <a:off x="-1729807" y="1237064"/>
              <a:ext cx="228771" cy="24621"/>
            </a:xfrm>
            <a:custGeom>
              <a:avLst/>
              <a:gdLst/>
              <a:ahLst/>
              <a:cxnLst/>
              <a:rect l="l" t="t" r="r" b="b"/>
              <a:pathLst>
                <a:path w="7424" h="799" extrusionOk="0">
                  <a:moveTo>
                    <a:pt x="111" y="1"/>
                  </a:moveTo>
                  <a:cubicBezTo>
                    <a:pt x="50" y="1"/>
                    <a:pt x="1" y="50"/>
                    <a:pt x="1" y="111"/>
                  </a:cubicBezTo>
                  <a:cubicBezTo>
                    <a:pt x="1" y="798"/>
                    <a:pt x="3559" y="798"/>
                    <a:pt x="3706" y="798"/>
                  </a:cubicBezTo>
                  <a:cubicBezTo>
                    <a:pt x="3853" y="798"/>
                    <a:pt x="7424" y="798"/>
                    <a:pt x="7424" y="111"/>
                  </a:cubicBezTo>
                  <a:cubicBezTo>
                    <a:pt x="7424" y="50"/>
                    <a:pt x="7374" y="1"/>
                    <a:pt x="7301" y="1"/>
                  </a:cubicBezTo>
                  <a:cubicBezTo>
                    <a:pt x="7239" y="1"/>
                    <a:pt x="7190" y="38"/>
                    <a:pt x="7190" y="111"/>
                  </a:cubicBezTo>
                  <a:cubicBezTo>
                    <a:pt x="7117" y="271"/>
                    <a:pt x="5890" y="565"/>
                    <a:pt x="3706" y="565"/>
                  </a:cubicBezTo>
                  <a:cubicBezTo>
                    <a:pt x="1522" y="565"/>
                    <a:pt x="308" y="283"/>
                    <a:pt x="222" y="111"/>
                  </a:cubicBezTo>
                  <a:cubicBezTo>
                    <a:pt x="222" y="50"/>
                    <a:pt x="173"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0"/>
            <p:cNvSpPr/>
            <p:nvPr/>
          </p:nvSpPr>
          <p:spPr>
            <a:xfrm>
              <a:off x="-1690087" y="1336504"/>
              <a:ext cx="34051" cy="34051"/>
            </a:xfrm>
            <a:custGeom>
              <a:avLst/>
              <a:gdLst/>
              <a:ahLst/>
              <a:cxnLst/>
              <a:rect l="l" t="t" r="r" b="b"/>
              <a:pathLst>
                <a:path w="1105" h="1105" extrusionOk="0">
                  <a:moveTo>
                    <a:pt x="552" y="233"/>
                  </a:moveTo>
                  <a:cubicBezTo>
                    <a:pt x="736" y="233"/>
                    <a:pt x="871" y="381"/>
                    <a:pt x="871" y="552"/>
                  </a:cubicBezTo>
                  <a:cubicBezTo>
                    <a:pt x="871" y="724"/>
                    <a:pt x="736" y="871"/>
                    <a:pt x="552" y="871"/>
                  </a:cubicBezTo>
                  <a:cubicBezTo>
                    <a:pt x="381" y="871"/>
                    <a:pt x="233" y="724"/>
                    <a:pt x="233" y="552"/>
                  </a:cubicBezTo>
                  <a:cubicBezTo>
                    <a:pt x="233" y="381"/>
                    <a:pt x="381" y="233"/>
                    <a:pt x="552" y="233"/>
                  </a:cubicBezTo>
                  <a:close/>
                  <a:moveTo>
                    <a:pt x="552" y="0"/>
                  </a:moveTo>
                  <a:cubicBezTo>
                    <a:pt x="246" y="0"/>
                    <a:pt x="0" y="246"/>
                    <a:pt x="0" y="552"/>
                  </a:cubicBezTo>
                  <a:cubicBezTo>
                    <a:pt x="0" y="859"/>
                    <a:pt x="258" y="1105"/>
                    <a:pt x="552" y="1105"/>
                  </a:cubicBezTo>
                  <a:cubicBezTo>
                    <a:pt x="859" y="1105"/>
                    <a:pt x="1104" y="859"/>
                    <a:pt x="1104" y="552"/>
                  </a:cubicBezTo>
                  <a:cubicBezTo>
                    <a:pt x="1104" y="246"/>
                    <a:pt x="859" y="0"/>
                    <a:pt x="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0"/>
            <p:cNvSpPr/>
            <p:nvPr/>
          </p:nvSpPr>
          <p:spPr>
            <a:xfrm>
              <a:off x="-1563067" y="1392464"/>
              <a:ext cx="34051" cy="34051"/>
            </a:xfrm>
            <a:custGeom>
              <a:avLst/>
              <a:gdLst/>
              <a:ahLst/>
              <a:cxnLst/>
              <a:rect l="l" t="t" r="r" b="b"/>
              <a:pathLst>
                <a:path w="1105" h="1105" extrusionOk="0">
                  <a:moveTo>
                    <a:pt x="553" y="233"/>
                  </a:moveTo>
                  <a:cubicBezTo>
                    <a:pt x="724" y="233"/>
                    <a:pt x="872" y="380"/>
                    <a:pt x="872" y="552"/>
                  </a:cubicBezTo>
                  <a:cubicBezTo>
                    <a:pt x="872" y="724"/>
                    <a:pt x="724" y="871"/>
                    <a:pt x="553" y="871"/>
                  </a:cubicBezTo>
                  <a:cubicBezTo>
                    <a:pt x="381" y="871"/>
                    <a:pt x="234" y="724"/>
                    <a:pt x="234" y="552"/>
                  </a:cubicBezTo>
                  <a:cubicBezTo>
                    <a:pt x="234" y="380"/>
                    <a:pt x="381" y="233"/>
                    <a:pt x="553" y="233"/>
                  </a:cubicBezTo>
                  <a:close/>
                  <a:moveTo>
                    <a:pt x="553" y="0"/>
                  </a:moveTo>
                  <a:cubicBezTo>
                    <a:pt x="246" y="0"/>
                    <a:pt x="0" y="246"/>
                    <a:pt x="0" y="552"/>
                  </a:cubicBezTo>
                  <a:cubicBezTo>
                    <a:pt x="0" y="859"/>
                    <a:pt x="246" y="1104"/>
                    <a:pt x="553" y="1104"/>
                  </a:cubicBezTo>
                  <a:cubicBezTo>
                    <a:pt x="859" y="1104"/>
                    <a:pt x="1105" y="859"/>
                    <a:pt x="1105" y="552"/>
                  </a:cubicBezTo>
                  <a:cubicBezTo>
                    <a:pt x="1105" y="246"/>
                    <a:pt x="859" y="0"/>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0"/>
            <p:cNvSpPr/>
            <p:nvPr/>
          </p:nvSpPr>
          <p:spPr>
            <a:xfrm>
              <a:off x="-1685927" y="1307014"/>
              <a:ext cx="34051" cy="34051"/>
            </a:xfrm>
            <a:custGeom>
              <a:avLst/>
              <a:gdLst/>
              <a:ahLst/>
              <a:cxnLst/>
              <a:rect l="l" t="t" r="r" b="b"/>
              <a:pathLst>
                <a:path w="1105" h="1105" extrusionOk="0">
                  <a:moveTo>
                    <a:pt x="552" y="246"/>
                  </a:moveTo>
                  <a:cubicBezTo>
                    <a:pt x="724" y="246"/>
                    <a:pt x="871" y="381"/>
                    <a:pt x="871" y="553"/>
                  </a:cubicBezTo>
                  <a:cubicBezTo>
                    <a:pt x="871" y="737"/>
                    <a:pt x="724" y="872"/>
                    <a:pt x="552" y="872"/>
                  </a:cubicBezTo>
                  <a:cubicBezTo>
                    <a:pt x="380" y="872"/>
                    <a:pt x="233" y="737"/>
                    <a:pt x="233" y="553"/>
                  </a:cubicBezTo>
                  <a:cubicBezTo>
                    <a:pt x="233" y="381"/>
                    <a:pt x="380" y="246"/>
                    <a:pt x="552" y="246"/>
                  </a:cubicBezTo>
                  <a:close/>
                  <a:moveTo>
                    <a:pt x="552" y="0"/>
                  </a:moveTo>
                  <a:cubicBezTo>
                    <a:pt x="246" y="0"/>
                    <a:pt x="0" y="246"/>
                    <a:pt x="0" y="553"/>
                  </a:cubicBezTo>
                  <a:cubicBezTo>
                    <a:pt x="0" y="859"/>
                    <a:pt x="246" y="1105"/>
                    <a:pt x="552" y="1105"/>
                  </a:cubicBezTo>
                  <a:cubicBezTo>
                    <a:pt x="859" y="1105"/>
                    <a:pt x="1104" y="859"/>
                    <a:pt x="1104" y="553"/>
                  </a:cubicBezTo>
                  <a:cubicBezTo>
                    <a:pt x="1104" y="246"/>
                    <a:pt x="859" y="0"/>
                    <a:pt x="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0"/>
            <p:cNvSpPr/>
            <p:nvPr/>
          </p:nvSpPr>
          <p:spPr>
            <a:xfrm>
              <a:off x="-1665157" y="1399243"/>
              <a:ext cx="55621" cy="55621"/>
            </a:xfrm>
            <a:custGeom>
              <a:avLst/>
              <a:gdLst/>
              <a:ahLst/>
              <a:cxnLst/>
              <a:rect l="l" t="t" r="r" b="b"/>
              <a:pathLst>
                <a:path w="1805" h="1805" extrusionOk="0">
                  <a:moveTo>
                    <a:pt x="909" y="234"/>
                  </a:moveTo>
                  <a:cubicBezTo>
                    <a:pt x="1277" y="234"/>
                    <a:pt x="1571" y="529"/>
                    <a:pt x="1571" y="909"/>
                  </a:cubicBezTo>
                  <a:cubicBezTo>
                    <a:pt x="1571" y="1277"/>
                    <a:pt x="1277" y="1571"/>
                    <a:pt x="909" y="1571"/>
                  </a:cubicBezTo>
                  <a:cubicBezTo>
                    <a:pt x="528" y="1571"/>
                    <a:pt x="234" y="1277"/>
                    <a:pt x="234" y="909"/>
                  </a:cubicBezTo>
                  <a:cubicBezTo>
                    <a:pt x="234" y="529"/>
                    <a:pt x="541" y="234"/>
                    <a:pt x="909" y="234"/>
                  </a:cubicBezTo>
                  <a:close/>
                  <a:moveTo>
                    <a:pt x="909" y="1"/>
                  </a:moveTo>
                  <a:cubicBezTo>
                    <a:pt x="406" y="1"/>
                    <a:pt x="1" y="406"/>
                    <a:pt x="1" y="909"/>
                  </a:cubicBezTo>
                  <a:cubicBezTo>
                    <a:pt x="1" y="1400"/>
                    <a:pt x="406" y="1804"/>
                    <a:pt x="909" y="1804"/>
                  </a:cubicBezTo>
                  <a:cubicBezTo>
                    <a:pt x="1400" y="1804"/>
                    <a:pt x="1804" y="1400"/>
                    <a:pt x="1804" y="909"/>
                  </a:cubicBezTo>
                  <a:cubicBezTo>
                    <a:pt x="1804" y="406"/>
                    <a:pt x="1400" y="1"/>
                    <a:pt x="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0"/>
            <p:cNvSpPr/>
            <p:nvPr/>
          </p:nvSpPr>
          <p:spPr>
            <a:xfrm>
              <a:off x="-1603527" y="1279804"/>
              <a:ext cx="55621" cy="55590"/>
            </a:xfrm>
            <a:custGeom>
              <a:avLst/>
              <a:gdLst/>
              <a:ahLst/>
              <a:cxnLst/>
              <a:rect l="l" t="t" r="r" b="b"/>
              <a:pathLst>
                <a:path w="1805" h="1804" extrusionOk="0">
                  <a:moveTo>
                    <a:pt x="896" y="233"/>
                  </a:moveTo>
                  <a:cubicBezTo>
                    <a:pt x="1264" y="233"/>
                    <a:pt x="1571" y="528"/>
                    <a:pt x="1571" y="908"/>
                  </a:cubicBezTo>
                  <a:cubicBezTo>
                    <a:pt x="1571" y="1276"/>
                    <a:pt x="1264" y="1570"/>
                    <a:pt x="896" y="1570"/>
                  </a:cubicBezTo>
                  <a:cubicBezTo>
                    <a:pt x="528" y="1570"/>
                    <a:pt x="222" y="1276"/>
                    <a:pt x="222" y="908"/>
                  </a:cubicBezTo>
                  <a:cubicBezTo>
                    <a:pt x="222" y="528"/>
                    <a:pt x="528" y="233"/>
                    <a:pt x="896" y="233"/>
                  </a:cubicBezTo>
                  <a:close/>
                  <a:moveTo>
                    <a:pt x="896" y="0"/>
                  </a:moveTo>
                  <a:cubicBezTo>
                    <a:pt x="406" y="0"/>
                    <a:pt x="1" y="405"/>
                    <a:pt x="1" y="908"/>
                  </a:cubicBezTo>
                  <a:cubicBezTo>
                    <a:pt x="1" y="1399"/>
                    <a:pt x="393" y="1804"/>
                    <a:pt x="896" y="1804"/>
                  </a:cubicBezTo>
                  <a:cubicBezTo>
                    <a:pt x="1399" y="1804"/>
                    <a:pt x="1804" y="1399"/>
                    <a:pt x="1804" y="908"/>
                  </a:cubicBezTo>
                  <a:cubicBezTo>
                    <a:pt x="1804" y="405"/>
                    <a:pt x="1399" y="0"/>
                    <a:pt x="8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0"/>
            <p:cNvSpPr/>
            <p:nvPr/>
          </p:nvSpPr>
          <p:spPr>
            <a:xfrm>
              <a:off x="-1609197" y="1363344"/>
              <a:ext cx="21971" cy="20430"/>
            </a:xfrm>
            <a:custGeom>
              <a:avLst/>
              <a:gdLst/>
              <a:ahLst/>
              <a:cxnLst/>
              <a:rect l="l" t="t" r="r" b="b"/>
              <a:pathLst>
                <a:path w="713" h="663" extrusionOk="0">
                  <a:moveTo>
                    <a:pt x="344" y="234"/>
                  </a:moveTo>
                  <a:cubicBezTo>
                    <a:pt x="393" y="234"/>
                    <a:pt x="430" y="258"/>
                    <a:pt x="442" y="307"/>
                  </a:cubicBezTo>
                  <a:cubicBezTo>
                    <a:pt x="455" y="356"/>
                    <a:pt x="418" y="418"/>
                    <a:pt x="369" y="430"/>
                  </a:cubicBezTo>
                  <a:cubicBezTo>
                    <a:pt x="344" y="430"/>
                    <a:pt x="320" y="430"/>
                    <a:pt x="295" y="418"/>
                  </a:cubicBezTo>
                  <a:cubicBezTo>
                    <a:pt x="271" y="405"/>
                    <a:pt x="258" y="381"/>
                    <a:pt x="246" y="356"/>
                  </a:cubicBezTo>
                  <a:cubicBezTo>
                    <a:pt x="246" y="332"/>
                    <a:pt x="246" y="295"/>
                    <a:pt x="258" y="283"/>
                  </a:cubicBezTo>
                  <a:cubicBezTo>
                    <a:pt x="271" y="258"/>
                    <a:pt x="295" y="234"/>
                    <a:pt x="320" y="234"/>
                  </a:cubicBezTo>
                  <a:close/>
                  <a:moveTo>
                    <a:pt x="356" y="0"/>
                  </a:moveTo>
                  <a:cubicBezTo>
                    <a:pt x="328" y="0"/>
                    <a:pt x="299" y="5"/>
                    <a:pt x="271" y="13"/>
                  </a:cubicBezTo>
                  <a:cubicBezTo>
                    <a:pt x="185" y="25"/>
                    <a:pt x="111" y="74"/>
                    <a:pt x="62" y="160"/>
                  </a:cubicBezTo>
                  <a:cubicBezTo>
                    <a:pt x="25" y="234"/>
                    <a:pt x="1" y="319"/>
                    <a:pt x="25" y="405"/>
                  </a:cubicBezTo>
                  <a:cubicBezTo>
                    <a:pt x="50" y="491"/>
                    <a:pt x="99" y="565"/>
                    <a:pt x="172" y="614"/>
                  </a:cubicBezTo>
                  <a:cubicBezTo>
                    <a:pt x="222" y="651"/>
                    <a:pt x="283" y="663"/>
                    <a:pt x="344" y="663"/>
                  </a:cubicBezTo>
                  <a:cubicBezTo>
                    <a:pt x="369" y="663"/>
                    <a:pt x="393" y="663"/>
                    <a:pt x="418" y="651"/>
                  </a:cubicBezTo>
                  <a:cubicBezTo>
                    <a:pt x="602" y="614"/>
                    <a:pt x="712" y="430"/>
                    <a:pt x="675" y="258"/>
                  </a:cubicBezTo>
                  <a:cubicBezTo>
                    <a:pt x="651" y="172"/>
                    <a:pt x="602" y="99"/>
                    <a:pt x="528" y="50"/>
                  </a:cubicBezTo>
                  <a:cubicBezTo>
                    <a:pt x="471" y="17"/>
                    <a:pt x="414" y="0"/>
                    <a:pt x="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0"/>
            <p:cNvSpPr/>
            <p:nvPr/>
          </p:nvSpPr>
          <p:spPr>
            <a:xfrm>
              <a:off x="-1707497" y="1281684"/>
              <a:ext cx="20461" cy="20831"/>
            </a:xfrm>
            <a:custGeom>
              <a:avLst/>
              <a:gdLst/>
              <a:ahLst/>
              <a:cxnLst/>
              <a:rect l="l" t="t" r="r" b="b"/>
              <a:pathLst>
                <a:path w="664" h="676" extrusionOk="0">
                  <a:moveTo>
                    <a:pt x="332" y="234"/>
                  </a:moveTo>
                  <a:cubicBezTo>
                    <a:pt x="393" y="234"/>
                    <a:pt x="430" y="283"/>
                    <a:pt x="430" y="344"/>
                  </a:cubicBezTo>
                  <a:cubicBezTo>
                    <a:pt x="430" y="393"/>
                    <a:pt x="393" y="442"/>
                    <a:pt x="332" y="442"/>
                  </a:cubicBezTo>
                  <a:cubicBezTo>
                    <a:pt x="271" y="442"/>
                    <a:pt x="234" y="393"/>
                    <a:pt x="234" y="344"/>
                  </a:cubicBezTo>
                  <a:cubicBezTo>
                    <a:pt x="234" y="283"/>
                    <a:pt x="283" y="234"/>
                    <a:pt x="332" y="234"/>
                  </a:cubicBezTo>
                  <a:close/>
                  <a:moveTo>
                    <a:pt x="332" y="0"/>
                  </a:moveTo>
                  <a:cubicBezTo>
                    <a:pt x="148" y="0"/>
                    <a:pt x="1" y="148"/>
                    <a:pt x="1" y="332"/>
                  </a:cubicBezTo>
                  <a:cubicBezTo>
                    <a:pt x="1" y="516"/>
                    <a:pt x="148" y="675"/>
                    <a:pt x="332" y="675"/>
                  </a:cubicBezTo>
                  <a:cubicBezTo>
                    <a:pt x="516" y="675"/>
                    <a:pt x="663" y="516"/>
                    <a:pt x="663" y="332"/>
                  </a:cubicBezTo>
                  <a:cubicBezTo>
                    <a:pt x="663" y="148"/>
                    <a:pt x="516" y="0"/>
                    <a:pt x="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0"/>
            <p:cNvSpPr/>
            <p:nvPr/>
          </p:nvSpPr>
          <p:spPr>
            <a:xfrm>
              <a:off x="-1623557" y="1351018"/>
              <a:ext cx="22341" cy="20307"/>
            </a:xfrm>
            <a:custGeom>
              <a:avLst/>
              <a:gdLst/>
              <a:ahLst/>
              <a:cxnLst/>
              <a:rect l="l" t="t" r="r" b="b"/>
              <a:pathLst>
                <a:path w="725" h="659" extrusionOk="0">
                  <a:moveTo>
                    <a:pt x="356" y="229"/>
                  </a:moveTo>
                  <a:cubicBezTo>
                    <a:pt x="405" y="229"/>
                    <a:pt x="442" y="266"/>
                    <a:pt x="454" y="315"/>
                  </a:cubicBezTo>
                  <a:cubicBezTo>
                    <a:pt x="467" y="364"/>
                    <a:pt x="442" y="413"/>
                    <a:pt x="381" y="425"/>
                  </a:cubicBezTo>
                  <a:cubicBezTo>
                    <a:pt x="373" y="427"/>
                    <a:pt x="364" y="428"/>
                    <a:pt x="356" y="428"/>
                  </a:cubicBezTo>
                  <a:cubicBezTo>
                    <a:pt x="313" y="428"/>
                    <a:pt x="268" y="403"/>
                    <a:pt x="258" y="351"/>
                  </a:cubicBezTo>
                  <a:cubicBezTo>
                    <a:pt x="246" y="302"/>
                    <a:pt x="283" y="241"/>
                    <a:pt x="332" y="229"/>
                  </a:cubicBezTo>
                  <a:close/>
                  <a:moveTo>
                    <a:pt x="354" y="1"/>
                  </a:moveTo>
                  <a:cubicBezTo>
                    <a:pt x="330" y="1"/>
                    <a:pt x="307" y="3"/>
                    <a:pt x="283" y="8"/>
                  </a:cubicBezTo>
                  <a:cubicBezTo>
                    <a:pt x="111" y="45"/>
                    <a:pt x="0" y="229"/>
                    <a:pt x="37" y="400"/>
                  </a:cubicBezTo>
                  <a:cubicBezTo>
                    <a:pt x="74" y="560"/>
                    <a:pt x="209" y="658"/>
                    <a:pt x="356" y="658"/>
                  </a:cubicBezTo>
                  <a:lnTo>
                    <a:pt x="430" y="658"/>
                  </a:lnTo>
                  <a:cubicBezTo>
                    <a:pt x="614" y="609"/>
                    <a:pt x="724" y="437"/>
                    <a:pt x="688" y="253"/>
                  </a:cubicBezTo>
                  <a:cubicBezTo>
                    <a:pt x="645" y="104"/>
                    <a:pt x="509"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0"/>
            <p:cNvSpPr/>
            <p:nvPr/>
          </p:nvSpPr>
          <p:spPr>
            <a:xfrm>
              <a:off x="-1711657" y="1379213"/>
              <a:ext cx="20831" cy="20461"/>
            </a:xfrm>
            <a:custGeom>
              <a:avLst/>
              <a:gdLst/>
              <a:ahLst/>
              <a:cxnLst/>
              <a:rect l="l" t="t" r="r" b="b"/>
              <a:pathLst>
                <a:path w="676" h="664" extrusionOk="0">
                  <a:moveTo>
                    <a:pt x="344" y="234"/>
                  </a:moveTo>
                  <a:cubicBezTo>
                    <a:pt x="393" y="234"/>
                    <a:pt x="443" y="271"/>
                    <a:pt x="443" y="332"/>
                  </a:cubicBezTo>
                  <a:cubicBezTo>
                    <a:pt x="443" y="393"/>
                    <a:pt x="393" y="430"/>
                    <a:pt x="344" y="430"/>
                  </a:cubicBezTo>
                  <a:cubicBezTo>
                    <a:pt x="283" y="430"/>
                    <a:pt x="234" y="393"/>
                    <a:pt x="234" y="332"/>
                  </a:cubicBezTo>
                  <a:cubicBezTo>
                    <a:pt x="234" y="271"/>
                    <a:pt x="283" y="234"/>
                    <a:pt x="344" y="234"/>
                  </a:cubicBezTo>
                  <a:close/>
                  <a:moveTo>
                    <a:pt x="344" y="1"/>
                  </a:moveTo>
                  <a:cubicBezTo>
                    <a:pt x="160" y="1"/>
                    <a:pt x="1" y="148"/>
                    <a:pt x="1" y="332"/>
                  </a:cubicBezTo>
                  <a:cubicBezTo>
                    <a:pt x="1" y="516"/>
                    <a:pt x="160" y="663"/>
                    <a:pt x="344" y="663"/>
                  </a:cubicBezTo>
                  <a:cubicBezTo>
                    <a:pt x="528" y="663"/>
                    <a:pt x="676" y="516"/>
                    <a:pt x="676" y="332"/>
                  </a:cubicBezTo>
                  <a:cubicBezTo>
                    <a:pt x="676" y="148"/>
                    <a:pt x="528"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0"/>
            <p:cNvSpPr/>
            <p:nvPr/>
          </p:nvSpPr>
          <p:spPr>
            <a:xfrm>
              <a:off x="-1527907" y="1333484"/>
              <a:ext cx="20430" cy="20430"/>
            </a:xfrm>
            <a:custGeom>
              <a:avLst/>
              <a:gdLst/>
              <a:ahLst/>
              <a:cxnLst/>
              <a:rect l="l" t="t" r="r" b="b"/>
              <a:pathLst>
                <a:path w="663" h="663" extrusionOk="0">
                  <a:moveTo>
                    <a:pt x="332" y="233"/>
                  </a:moveTo>
                  <a:cubicBezTo>
                    <a:pt x="393" y="233"/>
                    <a:pt x="430" y="270"/>
                    <a:pt x="430" y="331"/>
                  </a:cubicBezTo>
                  <a:cubicBezTo>
                    <a:pt x="430" y="381"/>
                    <a:pt x="393" y="430"/>
                    <a:pt x="332" y="430"/>
                  </a:cubicBezTo>
                  <a:cubicBezTo>
                    <a:pt x="283" y="430"/>
                    <a:pt x="234" y="381"/>
                    <a:pt x="234" y="331"/>
                  </a:cubicBezTo>
                  <a:cubicBezTo>
                    <a:pt x="234" y="270"/>
                    <a:pt x="283" y="233"/>
                    <a:pt x="332" y="233"/>
                  </a:cubicBezTo>
                  <a:close/>
                  <a:moveTo>
                    <a:pt x="332" y="0"/>
                  </a:moveTo>
                  <a:cubicBezTo>
                    <a:pt x="148" y="0"/>
                    <a:pt x="0" y="147"/>
                    <a:pt x="0" y="331"/>
                  </a:cubicBezTo>
                  <a:cubicBezTo>
                    <a:pt x="0" y="516"/>
                    <a:pt x="148" y="663"/>
                    <a:pt x="332" y="663"/>
                  </a:cubicBezTo>
                  <a:cubicBezTo>
                    <a:pt x="516" y="663"/>
                    <a:pt x="663" y="516"/>
                    <a:pt x="663" y="331"/>
                  </a:cubicBezTo>
                  <a:cubicBezTo>
                    <a:pt x="663" y="147"/>
                    <a:pt x="516" y="0"/>
                    <a:pt x="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7" name="Google Shape;2077;p40"/>
          <p:cNvSpPr/>
          <p:nvPr/>
        </p:nvSpPr>
        <p:spPr>
          <a:xfrm rot="5400000">
            <a:off x="7671600" y="3671100"/>
            <a:ext cx="1028700" cy="1916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0"/>
          <p:cNvSpPr/>
          <p:nvPr/>
        </p:nvSpPr>
        <p:spPr>
          <a:xfrm rot="5400000">
            <a:off x="8562490" y="4411401"/>
            <a:ext cx="384502" cy="385193"/>
          </a:xfrm>
          <a:custGeom>
            <a:avLst/>
            <a:gdLst/>
            <a:ahLst/>
            <a:cxnLst/>
            <a:rect l="l" t="t" r="r" b="b"/>
            <a:pathLst>
              <a:path w="5866" h="5877" extrusionOk="0">
                <a:moveTo>
                  <a:pt x="3988" y="0"/>
                </a:moveTo>
                <a:lnTo>
                  <a:pt x="2872" y="1693"/>
                </a:lnTo>
                <a:lnTo>
                  <a:pt x="1596" y="123"/>
                </a:lnTo>
                <a:lnTo>
                  <a:pt x="2013" y="2098"/>
                </a:lnTo>
                <a:lnTo>
                  <a:pt x="1" y="1889"/>
                </a:lnTo>
                <a:lnTo>
                  <a:pt x="1" y="1889"/>
                </a:lnTo>
                <a:lnTo>
                  <a:pt x="1694" y="2994"/>
                </a:lnTo>
                <a:lnTo>
                  <a:pt x="111" y="4270"/>
                </a:lnTo>
                <a:lnTo>
                  <a:pt x="111" y="4270"/>
                </a:lnTo>
                <a:lnTo>
                  <a:pt x="2099" y="3852"/>
                </a:lnTo>
                <a:lnTo>
                  <a:pt x="1890" y="5877"/>
                </a:lnTo>
                <a:lnTo>
                  <a:pt x="2994" y="4184"/>
                </a:lnTo>
                <a:lnTo>
                  <a:pt x="4270" y="5754"/>
                </a:lnTo>
                <a:lnTo>
                  <a:pt x="3853" y="3766"/>
                </a:lnTo>
                <a:lnTo>
                  <a:pt x="5865" y="3987"/>
                </a:lnTo>
                <a:lnTo>
                  <a:pt x="4172" y="2871"/>
                </a:lnTo>
                <a:lnTo>
                  <a:pt x="5755" y="1607"/>
                </a:lnTo>
                <a:lnTo>
                  <a:pt x="3767" y="2012"/>
                </a:lnTo>
                <a:lnTo>
                  <a:pt x="3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0"/>
          <p:cNvSpPr/>
          <p:nvPr/>
        </p:nvSpPr>
        <p:spPr>
          <a:xfrm rot="5400000">
            <a:off x="7437938" y="4411761"/>
            <a:ext cx="384502" cy="384472"/>
          </a:xfrm>
          <a:custGeom>
            <a:avLst/>
            <a:gdLst/>
            <a:ahLst/>
            <a:cxnLst/>
            <a:rect l="l" t="t" r="r" b="b"/>
            <a:pathLst>
              <a:path w="5866" h="5866" extrusionOk="0">
                <a:moveTo>
                  <a:pt x="3988" y="1"/>
                </a:moveTo>
                <a:lnTo>
                  <a:pt x="2872" y="1694"/>
                </a:lnTo>
                <a:lnTo>
                  <a:pt x="1596" y="111"/>
                </a:lnTo>
                <a:lnTo>
                  <a:pt x="2013" y="2099"/>
                </a:lnTo>
                <a:lnTo>
                  <a:pt x="1" y="1878"/>
                </a:lnTo>
                <a:lnTo>
                  <a:pt x="1694" y="2994"/>
                </a:lnTo>
                <a:lnTo>
                  <a:pt x="111" y="4270"/>
                </a:lnTo>
                <a:lnTo>
                  <a:pt x="111" y="4270"/>
                </a:lnTo>
                <a:lnTo>
                  <a:pt x="2099" y="3853"/>
                </a:lnTo>
                <a:lnTo>
                  <a:pt x="1890" y="5865"/>
                </a:lnTo>
                <a:lnTo>
                  <a:pt x="2994" y="4172"/>
                </a:lnTo>
                <a:lnTo>
                  <a:pt x="4270" y="5755"/>
                </a:lnTo>
                <a:lnTo>
                  <a:pt x="3853" y="3767"/>
                </a:lnTo>
                <a:lnTo>
                  <a:pt x="5865" y="3988"/>
                </a:lnTo>
                <a:lnTo>
                  <a:pt x="4172" y="2872"/>
                </a:lnTo>
                <a:lnTo>
                  <a:pt x="5755" y="1596"/>
                </a:lnTo>
                <a:lnTo>
                  <a:pt x="3767" y="2013"/>
                </a:lnTo>
                <a:lnTo>
                  <a:pt x="3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0"/>
          <p:cNvSpPr/>
          <p:nvPr/>
        </p:nvSpPr>
        <p:spPr>
          <a:xfrm rot="5400000">
            <a:off x="7984729" y="4411794"/>
            <a:ext cx="384502" cy="384407"/>
          </a:xfrm>
          <a:custGeom>
            <a:avLst/>
            <a:gdLst/>
            <a:ahLst/>
            <a:cxnLst/>
            <a:rect l="l" t="t" r="r" b="b"/>
            <a:pathLst>
              <a:path w="5866" h="5865" extrusionOk="0">
                <a:moveTo>
                  <a:pt x="3988" y="0"/>
                </a:moveTo>
                <a:lnTo>
                  <a:pt x="2872" y="1693"/>
                </a:lnTo>
                <a:lnTo>
                  <a:pt x="1596" y="111"/>
                </a:lnTo>
                <a:lnTo>
                  <a:pt x="2013" y="2098"/>
                </a:lnTo>
                <a:lnTo>
                  <a:pt x="1" y="1877"/>
                </a:lnTo>
                <a:lnTo>
                  <a:pt x="1" y="1877"/>
                </a:lnTo>
                <a:lnTo>
                  <a:pt x="1694" y="2994"/>
                </a:lnTo>
                <a:lnTo>
                  <a:pt x="111" y="4270"/>
                </a:lnTo>
                <a:lnTo>
                  <a:pt x="111" y="4270"/>
                </a:lnTo>
                <a:lnTo>
                  <a:pt x="2099" y="3853"/>
                </a:lnTo>
                <a:lnTo>
                  <a:pt x="1890" y="5865"/>
                </a:lnTo>
                <a:lnTo>
                  <a:pt x="2994" y="4172"/>
                </a:lnTo>
                <a:lnTo>
                  <a:pt x="4270" y="5754"/>
                </a:lnTo>
                <a:lnTo>
                  <a:pt x="3853" y="3767"/>
                </a:lnTo>
                <a:lnTo>
                  <a:pt x="5865" y="3975"/>
                </a:lnTo>
                <a:lnTo>
                  <a:pt x="4172" y="2871"/>
                </a:lnTo>
                <a:lnTo>
                  <a:pt x="5755" y="1595"/>
                </a:lnTo>
                <a:lnTo>
                  <a:pt x="3767" y="2012"/>
                </a:lnTo>
                <a:lnTo>
                  <a:pt x="3767" y="2012"/>
                </a:lnTo>
                <a:lnTo>
                  <a:pt x="3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0"/>
          <p:cNvSpPr/>
          <p:nvPr/>
        </p:nvSpPr>
        <p:spPr>
          <a:xfrm flipH="1">
            <a:off x="1229766" y="1085201"/>
            <a:ext cx="177225" cy="177225"/>
          </a:xfrm>
          <a:custGeom>
            <a:avLst/>
            <a:gdLst/>
            <a:ahLst/>
            <a:cxnLst/>
            <a:rect l="l" t="t" r="r" b="b"/>
            <a:pathLst>
              <a:path w="4565" h="4565" extrusionOk="0">
                <a:moveTo>
                  <a:pt x="2282" y="1"/>
                </a:moveTo>
                <a:cubicBezTo>
                  <a:pt x="1877" y="1"/>
                  <a:pt x="1988" y="1571"/>
                  <a:pt x="1988" y="1571"/>
                </a:cubicBezTo>
                <a:cubicBezTo>
                  <a:pt x="1988" y="1571"/>
                  <a:pt x="1154" y="620"/>
                  <a:pt x="776" y="620"/>
                </a:cubicBezTo>
                <a:cubicBezTo>
                  <a:pt x="731" y="620"/>
                  <a:pt x="693" y="633"/>
                  <a:pt x="663" y="663"/>
                </a:cubicBezTo>
                <a:cubicBezTo>
                  <a:pt x="381" y="945"/>
                  <a:pt x="1571" y="1988"/>
                  <a:pt x="1571" y="1988"/>
                </a:cubicBezTo>
                <a:cubicBezTo>
                  <a:pt x="1571" y="1988"/>
                  <a:pt x="1375" y="1974"/>
                  <a:pt x="1122" y="1974"/>
                </a:cubicBezTo>
                <a:cubicBezTo>
                  <a:pt x="658" y="1974"/>
                  <a:pt x="0" y="2021"/>
                  <a:pt x="0" y="2283"/>
                </a:cubicBezTo>
                <a:cubicBezTo>
                  <a:pt x="0" y="2544"/>
                  <a:pt x="698" y="2588"/>
                  <a:pt x="1164" y="2588"/>
                </a:cubicBezTo>
                <a:cubicBezTo>
                  <a:pt x="1396" y="2588"/>
                  <a:pt x="1571" y="2577"/>
                  <a:pt x="1571" y="2577"/>
                </a:cubicBezTo>
                <a:lnTo>
                  <a:pt x="1571" y="2577"/>
                </a:lnTo>
                <a:cubicBezTo>
                  <a:pt x="1571" y="2577"/>
                  <a:pt x="381" y="3608"/>
                  <a:pt x="663" y="3890"/>
                </a:cubicBezTo>
                <a:cubicBezTo>
                  <a:pt x="693" y="3920"/>
                  <a:pt x="732" y="3934"/>
                  <a:pt x="777" y="3934"/>
                </a:cubicBezTo>
                <a:cubicBezTo>
                  <a:pt x="1156" y="3934"/>
                  <a:pt x="1988" y="2994"/>
                  <a:pt x="1988" y="2994"/>
                </a:cubicBezTo>
                <a:lnTo>
                  <a:pt x="1988" y="2994"/>
                </a:lnTo>
                <a:cubicBezTo>
                  <a:pt x="1988" y="2994"/>
                  <a:pt x="1878" y="4565"/>
                  <a:pt x="2282" y="4565"/>
                </a:cubicBezTo>
                <a:cubicBezTo>
                  <a:pt x="2675" y="4565"/>
                  <a:pt x="2577" y="2994"/>
                  <a:pt x="2577" y="2994"/>
                </a:cubicBezTo>
                <a:lnTo>
                  <a:pt x="2577" y="2994"/>
                </a:lnTo>
                <a:cubicBezTo>
                  <a:pt x="2577" y="2994"/>
                  <a:pt x="3399" y="3934"/>
                  <a:pt x="3775" y="3934"/>
                </a:cubicBezTo>
                <a:cubicBezTo>
                  <a:pt x="3821" y="3934"/>
                  <a:pt x="3859" y="3920"/>
                  <a:pt x="3890" y="3890"/>
                </a:cubicBezTo>
                <a:cubicBezTo>
                  <a:pt x="4172" y="3608"/>
                  <a:pt x="2994" y="2577"/>
                  <a:pt x="2994" y="2577"/>
                </a:cubicBezTo>
                <a:lnTo>
                  <a:pt x="2994" y="2577"/>
                </a:lnTo>
                <a:cubicBezTo>
                  <a:pt x="2994" y="2577"/>
                  <a:pt x="3168" y="2588"/>
                  <a:pt x="3401" y="2588"/>
                </a:cubicBezTo>
                <a:cubicBezTo>
                  <a:pt x="3866" y="2588"/>
                  <a:pt x="4564" y="2544"/>
                  <a:pt x="4564" y="2283"/>
                </a:cubicBezTo>
                <a:cubicBezTo>
                  <a:pt x="4564" y="2021"/>
                  <a:pt x="3907" y="1974"/>
                  <a:pt x="3443" y="1974"/>
                </a:cubicBezTo>
                <a:cubicBezTo>
                  <a:pt x="3190" y="1974"/>
                  <a:pt x="2994" y="1988"/>
                  <a:pt x="2994" y="1988"/>
                </a:cubicBezTo>
                <a:cubicBezTo>
                  <a:pt x="2994" y="1988"/>
                  <a:pt x="4172" y="945"/>
                  <a:pt x="3890" y="663"/>
                </a:cubicBezTo>
                <a:cubicBezTo>
                  <a:pt x="3860" y="633"/>
                  <a:pt x="3821" y="620"/>
                  <a:pt x="3777" y="620"/>
                </a:cubicBezTo>
                <a:cubicBezTo>
                  <a:pt x="3400" y="620"/>
                  <a:pt x="2577" y="1571"/>
                  <a:pt x="2577" y="1571"/>
                </a:cubicBezTo>
                <a:cubicBezTo>
                  <a:pt x="2577" y="1571"/>
                  <a:pt x="2675" y="1"/>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0"/>
          <p:cNvSpPr/>
          <p:nvPr/>
        </p:nvSpPr>
        <p:spPr>
          <a:xfrm flipH="1">
            <a:off x="928683" y="2971677"/>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0"/>
          <p:cNvSpPr/>
          <p:nvPr/>
        </p:nvSpPr>
        <p:spPr>
          <a:xfrm flipH="1">
            <a:off x="4792483" y="4363790"/>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984;p40">
            <a:extLst>
              <a:ext uri="{FF2B5EF4-FFF2-40B4-BE49-F238E27FC236}">
                <a16:creationId xmlns:a16="http://schemas.microsoft.com/office/drawing/2014/main" id="{089DAF1A-3D8F-4AC5-863B-3D9784D46E94}"/>
              </a:ext>
            </a:extLst>
          </p:cNvPr>
          <p:cNvSpPr txBox="1"/>
          <p:nvPr/>
        </p:nvSpPr>
        <p:spPr>
          <a:xfrm>
            <a:off x="-12" y="2204582"/>
            <a:ext cx="4548394" cy="973333"/>
          </a:xfrm>
          <a:prstGeom prst="rect">
            <a:avLst/>
          </a:prstGeom>
          <a:noFill/>
          <a:ln>
            <a:solidFill>
              <a:schemeClr val="tx1"/>
            </a:solidFill>
          </a:ln>
        </p:spPr>
        <p:txBody>
          <a:bodyPr spcFirstLastPara="1" wrap="square" lIns="91425" tIns="91425" rIns="91425" bIns="91425" anchor="t" anchorCtr="0">
            <a:noAutofit/>
          </a:bodyPr>
          <a:lstStyle/>
          <a:p>
            <a:pPr lvl="0" rtl="0">
              <a:spcBef>
                <a:spcPts val="0"/>
              </a:spcBef>
              <a:spcAft>
                <a:spcPts val="0"/>
              </a:spcAft>
            </a:pPr>
            <a:r>
              <a:rPr lang="es-MX" dirty="0">
                <a:solidFill>
                  <a:schemeClr val="dk1"/>
                </a:solidFill>
                <a:latin typeface="Barlow"/>
                <a:ea typeface="Barlow"/>
                <a:cs typeface="Barlow"/>
                <a:sym typeface="Barlow"/>
              </a:rPr>
              <a:t>Costo de compra anual = (costo por unidad) * (demanda) = C * D</a:t>
            </a:r>
          </a:p>
          <a:p>
            <a:pPr lvl="0" rtl="0">
              <a:spcBef>
                <a:spcPts val="0"/>
              </a:spcBef>
              <a:spcAft>
                <a:spcPts val="0"/>
              </a:spcAft>
            </a:pPr>
            <a:r>
              <a:rPr lang="es-MX" dirty="0">
                <a:solidFill>
                  <a:schemeClr val="dk1"/>
                </a:solidFill>
                <a:latin typeface="Barlow"/>
                <a:ea typeface="Barlow"/>
                <a:cs typeface="Barlow"/>
                <a:sym typeface="Barlow"/>
              </a:rPr>
              <a:t> = 20 * 18 000 </a:t>
            </a:r>
          </a:p>
          <a:p>
            <a:pPr lvl="0" rtl="0">
              <a:spcBef>
                <a:spcPts val="0"/>
              </a:spcBef>
              <a:spcAft>
                <a:spcPts val="0"/>
              </a:spcAft>
            </a:pPr>
            <a:r>
              <a:rPr lang="es-MX" dirty="0">
                <a:solidFill>
                  <a:schemeClr val="dk1"/>
                </a:solidFill>
                <a:latin typeface="Barlow"/>
                <a:ea typeface="Barlow"/>
                <a:cs typeface="Barlow"/>
                <a:sym typeface="Barlow"/>
              </a:rPr>
              <a:t>= 360 000</a:t>
            </a:r>
          </a:p>
        </p:txBody>
      </p:sp>
      <p:sp>
        <p:nvSpPr>
          <p:cNvPr id="139" name="Google Shape;1984;p40">
            <a:extLst>
              <a:ext uri="{FF2B5EF4-FFF2-40B4-BE49-F238E27FC236}">
                <a16:creationId xmlns:a16="http://schemas.microsoft.com/office/drawing/2014/main" id="{9D5C1E60-AC4E-4418-AD82-E5BAF658C7FF}"/>
              </a:ext>
            </a:extLst>
          </p:cNvPr>
          <p:cNvSpPr txBox="1"/>
          <p:nvPr/>
        </p:nvSpPr>
        <p:spPr>
          <a:xfrm>
            <a:off x="-12" y="3223622"/>
            <a:ext cx="4568385" cy="1372971"/>
          </a:xfrm>
          <a:prstGeom prst="rect">
            <a:avLst/>
          </a:prstGeom>
          <a:noFill/>
          <a:ln>
            <a:solidFill>
              <a:schemeClr val="tx1"/>
            </a:solidFill>
          </a:ln>
        </p:spPr>
        <p:txBody>
          <a:bodyPr spcFirstLastPara="1" wrap="square" lIns="91425" tIns="91425" rIns="91425" bIns="91425" anchor="t" anchorCtr="0">
            <a:noAutofit/>
          </a:bodyPr>
          <a:lstStyle/>
          <a:p>
            <a:pPr lvl="0" rtl="0">
              <a:spcBef>
                <a:spcPts val="0"/>
              </a:spcBef>
              <a:spcAft>
                <a:spcPts val="0"/>
              </a:spcAft>
            </a:pPr>
            <a:r>
              <a:rPr lang="es-MX" dirty="0">
                <a:solidFill>
                  <a:schemeClr val="dk1"/>
                </a:solidFill>
                <a:latin typeface="Barlow"/>
                <a:ea typeface="Barlow"/>
                <a:cs typeface="Barlow"/>
                <a:sym typeface="Barlow"/>
              </a:rPr>
              <a:t>{Costo de conservación anual} = {inventario promedio} + {costo de conservación anual por unidad}</a:t>
            </a:r>
          </a:p>
          <a:p>
            <a:pPr lvl="0" rtl="0">
              <a:spcBef>
                <a:spcPts val="0"/>
              </a:spcBef>
              <a:spcAft>
                <a:spcPts val="0"/>
              </a:spcAft>
            </a:pPr>
            <a:r>
              <a:rPr lang="es-MX" dirty="0">
                <a:solidFill>
                  <a:schemeClr val="dk1"/>
                </a:solidFill>
                <a:latin typeface="Barlow"/>
                <a:ea typeface="Barlow"/>
                <a:cs typeface="Barlow"/>
                <a:sym typeface="Barlow"/>
              </a:rPr>
              <a:t>= (Q/2) * H</a:t>
            </a:r>
          </a:p>
          <a:p>
            <a:pPr lvl="0" rtl="0">
              <a:spcBef>
                <a:spcPts val="0"/>
              </a:spcBef>
              <a:spcAft>
                <a:spcPts val="0"/>
              </a:spcAft>
            </a:pPr>
            <a:r>
              <a:rPr lang="es-MX" dirty="0">
                <a:solidFill>
                  <a:schemeClr val="dk1"/>
                </a:solidFill>
                <a:latin typeface="Barlow"/>
                <a:ea typeface="Barlow"/>
                <a:cs typeface="Barlow"/>
                <a:sym typeface="Barlow"/>
              </a:rPr>
              <a:t>= (Q/2) * (i * C)</a:t>
            </a:r>
          </a:p>
          <a:p>
            <a:pPr lvl="0" rtl="0">
              <a:spcBef>
                <a:spcPts val="0"/>
              </a:spcBef>
              <a:spcAft>
                <a:spcPts val="0"/>
              </a:spcAft>
            </a:pPr>
            <a:r>
              <a:rPr lang="es-MX" dirty="0">
                <a:solidFill>
                  <a:schemeClr val="dk1"/>
                </a:solidFill>
                <a:latin typeface="Barlow"/>
                <a:ea typeface="Barlow"/>
                <a:cs typeface="Barlow"/>
                <a:sym typeface="Barlow"/>
              </a:rPr>
              <a:t>= 2250 * (0.30 * 20)</a:t>
            </a:r>
          </a:p>
          <a:p>
            <a:pPr lvl="0" rtl="0">
              <a:spcBef>
                <a:spcPts val="0"/>
              </a:spcBef>
              <a:spcAft>
                <a:spcPts val="0"/>
              </a:spcAft>
            </a:pPr>
            <a:r>
              <a:rPr lang="es-MX" dirty="0">
                <a:solidFill>
                  <a:schemeClr val="dk1"/>
                </a:solidFill>
                <a:latin typeface="Barlow"/>
                <a:ea typeface="Barlow"/>
                <a:cs typeface="Barlow"/>
                <a:sym typeface="Barlow"/>
              </a:rPr>
              <a:t>= 13 500</a:t>
            </a:r>
          </a:p>
        </p:txBody>
      </p:sp>
      <p:sp>
        <p:nvSpPr>
          <p:cNvPr id="141" name="Google Shape;1984;p40">
            <a:extLst>
              <a:ext uri="{FF2B5EF4-FFF2-40B4-BE49-F238E27FC236}">
                <a16:creationId xmlns:a16="http://schemas.microsoft.com/office/drawing/2014/main" id="{8AD335F5-7BB4-4778-834C-24AAEA9E5A35}"/>
              </a:ext>
            </a:extLst>
          </p:cNvPr>
          <p:cNvSpPr txBox="1"/>
          <p:nvPr/>
        </p:nvSpPr>
        <p:spPr>
          <a:xfrm>
            <a:off x="4683892" y="2613579"/>
            <a:ext cx="4413026" cy="1422621"/>
          </a:xfrm>
          <a:prstGeom prst="rect">
            <a:avLst/>
          </a:prstGeom>
          <a:noFill/>
          <a:ln>
            <a:solidFill>
              <a:schemeClr val="tx1"/>
            </a:solidFill>
          </a:ln>
        </p:spPr>
        <p:txBody>
          <a:bodyPr spcFirstLastPara="1" wrap="square" lIns="91425" tIns="91425" rIns="91425" bIns="91425" anchor="t" anchorCtr="0">
            <a:noAutofit/>
          </a:bodyPr>
          <a:lstStyle/>
          <a:p>
            <a:pPr lvl="0" rtl="0">
              <a:spcBef>
                <a:spcPts val="0"/>
              </a:spcBef>
              <a:spcAft>
                <a:spcPts val="0"/>
              </a:spcAft>
            </a:pPr>
            <a:r>
              <a:rPr lang="es-MX" dirty="0">
                <a:solidFill>
                  <a:schemeClr val="dk1"/>
                </a:solidFill>
                <a:latin typeface="Barlow"/>
                <a:ea typeface="Barlow"/>
                <a:cs typeface="Barlow"/>
                <a:sym typeface="Barlow"/>
              </a:rPr>
              <a:t>{Costo de conservación anual} = </a:t>
            </a:r>
          </a:p>
          <a:p>
            <a:pPr lvl="0" rtl="0">
              <a:spcBef>
                <a:spcPts val="0"/>
              </a:spcBef>
              <a:spcAft>
                <a:spcPts val="0"/>
              </a:spcAft>
            </a:pPr>
            <a:r>
              <a:rPr lang="es-MX" dirty="0">
                <a:solidFill>
                  <a:schemeClr val="dk1"/>
                </a:solidFill>
                <a:latin typeface="Barlow"/>
                <a:ea typeface="Barlow"/>
                <a:cs typeface="Barlow"/>
                <a:sym typeface="Barlow"/>
              </a:rPr>
              <a:t>{Costo de pedidos anual} + {Costo de compra anual}     + {Costo de conservación anual}</a:t>
            </a:r>
          </a:p>
          <a:p>
            <a:pPr lvl="0" rtl="0">
              <a:spcBef>
                <a:spcPts val="0"/>
              </a:spcBef>
              <a:spcAft>
                <a:spcPts val="0"/>
              </a:spcAft>
            </a:pPr>
            <a:r>
              <a:rPr lang="es-MX" dirty="0">
                <a:solidFill>
                  <a:schemeClr val="dk1"/>
                </a:solidFill>
                <a:latin typeface="Barlow"/>
                <a:ea typeface="Barlow"/>
                <a:cs typeface="Barlow"/>
                <a:sym typeface="Barlow"/>
              </a:rPr>
              <a:t>= 400 + 360 000 + 13 500</a:t>
            </a:r>
          </a:p>
          <a:p>
            <a:pPr lvl="0" rtl="0">
              <a:spcBef>
                <a:spcPts val="0"/>
              </a:spcBef>
              <a:spcAft>
                <a:spcPts val="0"/>
              </a:spcAft>
            </a:pPr>
            <a:r>
              <a:rPr lang="es-MX" dirty="0">
                <a:solidFill>
                  <a:schemeClr val="dk1"/>
                </a:solidFill>
                <a:latin typeface="Barlow"/>
                <a:ea typeface="Barlow"/>
                <a:cs typeface="Barlow"/>
                <a:sym typeface="Barlow"/>
              </a:rPr>
              <a:t>= 379 900</a:t>
            </a:r>
          </a:p>
        </p:txBody>
      </p:sp>
    </p:spTree>
    <p:extLst>
      <p:ext uri="{BB962C8B-B14F-4D97-AF65-F5344CB8AC3E}">
        <p14:creationId xmlns:p14="http://schemas.microsoft.com/office/powerpoint/2010/main" val="3512743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1"/>
        <p:cNvGrpSpPr/>
        <p:nvPr/>
      </p:nvGrpSpPr>
      <p:grpSpPr>
        <a:xfrm>
          <a:off x="0" y="0"/>
          <a:ext cx="0" cy="0"/>
          <a:chOff x="0" y="0"/>
          <a:chExt cx="0" cy="0"/>
        </a:xfrm>
      </p:grpSpPr>
      <p:grpSp>
        <p:nvGrpSpPr>
          <p:cNvPr id="1952" name="Google Shape;1952;p40"/>
          <p:cNvGrpSpPr/>
          <p:nvPr/>
        </p:nvGrpSpPr>
        <p:grpSpPr>
          <a:xfrm rot="-779002">
            <a:off x="7716655" y="2727100"/>
            <a:ext cx="524939" cy="1195540"/>
            <a:chOff x="-62973" y="2451964"/>
            <a:chExt cx="625329" cy="1424177"/>
          </a:xfrm>
        </p:grpSpPr>
        <p:sp>
          <p:nvSpPr>
            <p:cNvPr id="1953" name="Google Shape;1953;p40"/>
            <p:cNvSpPr/>
            <p:nvPr/>
          </p:nvSpPr>
          <p:spPr>
            <a:xfrm>
              <a:off x="143056" y="3033782"/>
              <a:ext cx="227261" cy="842359"/>
            </a:xfrm>
            <a:custGeom>
              <a:avLst/>
              <a:gdLst/>
              <a:ahLst/>
              <a:cxnLst/>
              <a:rect l="l" t="t" r="r" b="b"/>
              <a:pathLst>
                <a:path w="7375" h="27336" extrusionOk="0">
                  <a:moveTo>
                    <a:pt x="3693" y="1"/>
                  </a:moveTo>
                  <a:cubicBezTo>
                    <a:pt x="3608" y="1"/>
                    <a:pt x="3534" y="62"/>
                    <a:pt x="3534" y="148"/>
                  </a:cubicBezTo>
                  <a:cubicBezTo>
                    <a:pt x="3534" y="540"/>
                    <a:pt x="3460" y="1007"/>
                    <a:pt x="3374" y="1485"/>
                  </a:cubicBezTo>
                  <a:cubicBezTo>
                    <a:pt x="3129" y="2921"/>
                    <a:pt x="2822" y="4700"/>
                    <a:pt x="4810" y="5276"/>
                  </a:cubicBezTo>
                  <a:cubicBezTo>
                    <a:pt x="4920" y="5301"/>
                    <a:pt x="5031" y="5325"/>
                    <a:pt x="5153" y="5362"/>
                  </a:cubicBezTo>
                  <a:cubicBezTo>
                    <a:pt x="5730" y="5497"/>
                    <a:pt x="6393" y="5657"/>
                    <a:pt x="6491" y="6233"/>
                  </a:cubicBezTo>
                  <a:cubicBezTo>
                    <a:pt x="6528" y="6503"/>
                    <a:pt x="6429" y="6785"/>
                    <a:pt x="6209" y="6982"/>
                  </a:cubicBezTo>
                  <a:cubicBezTo>
                    <a:pt x="5804" y="7362"/>
                    <a:pt x="5227" y="7521"/>
                    <a:pt x="4675" y="7681"/>
                  </a:cubicBezTo>
                  <a:cubicBezTo>
                    <a:pt x="4515" y="7730"/>
                    <a:pt x="4356" y="7767"/>
                    <a:pt x="4209" y="7816"/>
                  </a:cubicBezTo>
                  <a:lnTo>
                    <a:pt x="1424" y="8711"/>
                  </a:lnTo>
                  <a:cubicBezTo>
                    <a:pt x="516" y="9006"/>
                    <a:pt x="1" y="9570"/>
                    <a:pt x="37" y="10220"/>
                  </a:cubicBezTo>
                  <a:cubicBezTo>
                    <a:pt x="74" y="10932"/>
                    <a:pt x="773" y="11509"/>
                    <a:pt x="1816" y="11717"/>
                  </a:cubicBezTo>
                  <a:lnTo>
                    <a:pt x="5509" y="12453"/>
                  </a:lnTo>
                  <a:cubicBezTo>
                    <a:pt x="6429" y="12637"/>
                    <a:pt x="7031" y="13128"/>
                    <a:pt x="7043" y="13693"/>
                  </a:cubicBezTo>
                  <a:cubicBezTo>
                    <a:pt x="7055" y="14232"/>
                    <a:pt x="6540" y="14711"/>
                    <a:pt x="5681" y="14932"/>
                  </a:cubicBezTo>
                  <a:lnTo>
                    <a:pt x="2099" y="15827"/>
                  </a:lnTo>
                  <a:cubicBezTo>
                    <a:pt x="1105" y="16085"/>
                    <a:pt x="491" y="16674"/>
                    <a:pt x="491" y="17361"/>
                  </a:cubicBezTo>
                  <a:cubicBezTo>
                    <a:pt x="504" y="18060"/>
                    <a:pt x="1154" y="18649"/>
                    <a:pt x="2184" y="18882"/>
                  </a:cubicBezTo>
                  <a:lnTo>
                    <a:pt x="5448" y="19618"/>
                  </a:lnTo>
                  <a:cubicBezTo>
                    <a:pt x="6343" y="19815"/>
                    <a:pt x="6908" y="20305"/>
                    <a:pt x="6908" y="20857"/>
                  </a:cubicBezTo>
                  <a:cubicBezTo>
                    <a:pt x="6908" y="21410"/>
                    <a:pt x="6319" y="21900"/>
                    <a:pt x="5423" y="22097"/>
                  </a:cubicBezTo>
                  <a:lnTo>
                    <a:pt x="2160" y="22796"/>
                  </a:lnTo>
                  <a:cubicBezTo>
                    <a:pt x="1117" y="23029"/>
                    <a:pt x="455" y="23606"/>
                    <a:pt x="430" y="24317"/>
                  </a:cubicBezTo>
                  <a:cubicBezTo>
                    <a:pt x="418" y="25004"/>
                    <a:pt x="1019" y="25581"/>
                    <a:pt x="1988" y="25851"/>
                  </a:cubicBezTo>
                  <a:lnTo>
                    <a:pt x="7153" y="27335"/>
                  </a:lnTo>
                  <a:lnTo>
                    <a:pt x="7202" y="27335"/>
                  </a:lnTo>
                  <a:cubicBezTo>
                    <a:pt x="7264" y="27335"/>
                    <a:pt x="7325" y="27298"/>
                    <a:pt x="7350" y="27225"/>
                  </a:cubicBezTo>
                  <a:cubicBezTo>
                    <a:pt x="7374" y="27139"/>
                    <a:pt x="7325" y="27053"/>
                    <a:pt x="7239" y="27041"/>
                  </a:cubicBezTo>
                  <a:lnTo>
                    <a:pt x="2074" y="25544"/>
                  </a:lnTo>
                  <a:cubicBezTo>
                    <a:pt x="1240" y="25323"/>
                    <a:pt x="724" y="24857"/>
                    <a:pt x="737" y="24329"/>
                  </a:cubicBezTo>
                  <a:cubicBezTo>
                    <a:pt x="749" y="23777"/>
                    <a:pt x="1338" y="23287"/>
                    <a:pt x="2221" y="23103"/>
                  </a:cubicBezTo>
                  <a:lnTo>
                    <a:pt x="5485" y="22391"/>
                  </a:lnTo>
                  <a:cubicBezTo>
                    <a:pt x="6748" y="22121"/>
                    <a:pt x="7202" y="21422"/>
                    <a:pt x="7215" y="20857"/>
                  </a:cubicBezTo>
                  <a:cubicBezTo>
                    <a:pt x="7215" y="20293"/>
                    <a:pt x="6773" y="19594"/>
                    <a:pt x="5521" y="19312"/>
                  </a:cubicBezTo>
                  <a:lnTo>
                    <a:pt x="2258" y="18575"/>
                  </a:lnTo>
                  <a:cubicBezTo>
                    <a:pt x="1375" y="18379"/>
                    <a:pt x="810" y="17901"/>
                    <a:pt x="798" y="17349"/>
                  </a:cubicBezTo>
                  <a:cubicBezTo>
                    <a:pt x="798" y="16809"/>
                    <a:pt x="1313" y="16343"/>
                    <a:pt x="2172" y="16122"/>
                  </a:cubicBezTo>
                  <a:lnTo>
                    <a:pt x="5755" y="15226"/>
                  </a:lnTo>
                  <a:cubicBezTo>
                    <a:pt x="6761" y="14968"/>
                    <a:pt x="7374" y="14380"/>
                    <a:pt x="7350" y="13680"/>
                  </a:cubicBezTo>
                  <a:cubicBezTo>
                    <a:pt x="7337" y="12969"/>
                    <a:pt x="6638" y="12367"/>
                    <a:pt x="5571" y="12159"/>
                  </a:cubicBezTo>
                  <a:lnTo>
                    <a:pt x="1878" y="11423"/>
                  </a:lnTo>
                  <a:cubicBezTo>
                    <a:pt x="982" y="11239"/>
                    <a:pt x="381" y="10760"/>
                    <a:pt x="344" y="10208"/>
                  </a:cubicBezTo>
                  <a:cubicBezTo>
                    <a:pt x="320" y="9693"/>
                    <a:pt x="761" y="9251"/>
                    <a:pt x="1522" y="9006"/>
                  </a:cubicBezTo>
                  <a:lnTo>
                    <a:pt x="4307" y="8110"/>
                  </a:lnTo>
                  <a:cubicBezTo>
                    <a:pt x="4454" y="8061"/>
                    <a:pt x="4601" y="8012"/>
                    <a:pt x="4761" y="7975"/>
                  </a:cubicBezTo>
                  <a:cubicBezTo>
                    <a:pt x="5350" y="7804"/>
                    <a:pt x="5951" y="7632"/>
                    <a:pt x="6417" y="7215"/>
                  </a:cubicBezTo>
                  <a:cubicBezTo>
                    <a:pt x="6712" y="6945"/>
                    <a:pt x="6859" y="6552"/>
                    <a:pt x="6797" y="6184"/>
                  </a:cubicBezTo>
                  <a:cubicBezTo>
                    <a:pt x="6662" y="5411"/>
                    <a:pt x="5865" y="5215"/>
                    <a:pt x="5227" y="5068"/>
                  </a:cubicBezTo>
                  <a:cubicBezTo>
                    <a:pt x="5104" y="5031"/>
                    <a:pt x="4994" y="5006"/>
                    <a:pt x="4896" y="4982"/>
                  </a:cubicBezTo>
                  <a:cubicBezTo>
                    <a:pt x="3166" y="4479"/>
                    <a:pt x="3424" y="2982"/>
                    <a:pt x="3681" y="1534"/>
                  </a:cubicBezTo>
                  <a:cubicBezTo>
                    <a:pt x="3767" y="1044"/>
                    <a:pt x="3841" y="577"/>
                    <a:pt x="3841" y="148"/>
                  </a:cubicBezTo>
                  <a:cubicBezTo>
                    <a:pt x="3841" y="62"/>
                    <a:pt x="3779" y="1"/>
                    <a:pt x="36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0"/>
            <p:cNvSpPr/>
            <p:nvPr/>
          </p:nvSpPr>
          <p:spPr>
            <a:xfrm>
              <a:off x="213745" y="3053812"/>
              <a:ext cx="68471" cy="80951"/>
            </a:xfrm>
            <a:custGeom>
              <a:avLst/>
              <a:gdLst/>
              <a:ahLst/>
              <a:cxnLst/>
              <a:rect l="l" t="t" r="r" b="b"/>
              <a:pathLst>
                <a:path w="2222" h="2627" extrusionOk="0">
                  <a:moveTo>
                    <a:pt x="1117" y="1"/>
                  </a:moveTo>
                  <a:cubicBezTo>
                    <a:pt x="1117" y="1"/>
                    <a:pt x="1" y="1706"/>
                    <a:pt x="1" y="2565"/>
                  </a:cubicBezTo>
                  <a:lnTo>
                    <a:pt x="2221" y="2626"/>
                  </a:lnTo>
                  <a:cubicBezTo>
                    <a:pt x="2221" y="2626"/>
                    <a:pt x="2197" y="1461"/>
                    <a:pt x="11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0"/>
            <p:cNvSpPr/>
            <p:nvPr/>
          </p:nvSpPr>
          <p:spPr>
            <a:xfrm>
              <a:off x="-62973" y="2451964"/>
              <a:ext cx="625329" cy="625329"/>
            </a:xfrm>
            <a:custGeom>
              <a:avLst/>
              <a:gdLst/>
              <a:ahLst/>
              <a:cxnLst/>
              <a:rect l="l" t="t" r="r" b="b"/>
              <a:pathLst>
                <a:path w="20293" h="20293" extrusionOk="0">
                  <a:moveTo>
                    <a:pt x="10146" y="0"/>
                  </a:moveTo>
                  <a:cubicBezTo>
                    <a:pt x="9680" y="0"/>
                    <a:pt x="9214" y="37"/>
                    <a:pt x="8772" y="98"/>
                  </a:cubicBezTo>
                  <a:cubicBezTo>
                    <a:pt x="8478" y="135"/>
                    <a:pt x="8183" y="196"/>
                    <a:pt x="7901" y="258"/>
                  </a:cubicBezTo>
                  <a:cubicBezTo>
                    <a:pt x="6969" y="466"/>
                    <a:pt x="6098" y="798"/>
                    <a:pt x="5288" y="1252"/>
                  </a:cubicBezTo>
                  <a:cubicBezTo>
                    <a:pt x="5202" y="1288"/>
                    <a:pt x="5116" y="1337"/>
                    <a:pt x="5030" y="1387"/>
                  </a:cubicBezTo>
                  <a:cubicBezTo>
                    <a:pt x="4711" y="1583"/>
                    <a:pt x="4392" y="1779"/>
                    <a:pt x="4098" y="2012"/>
                  </a:cubicBezTo>
                  <a:cubicBezTo>
                    <a:pt x="4086" y="2012"/>
                    <a:pt x="4086" y="2012"/>
                    <a:pt x="4073" y="2025"/>
                  </a:cubicBezTo>
                  <a:cubicBezTo>
                    <a:pt x="4000" y="2074"/>
                    <a:pt x="3938" y="2135"/>
                    <a:pt x="3865" y="2184"/>
                  </a:cubicBezTo>
                  <a:cubicBezTo>
                    <a:pt x="3779" y="2245"/>
                    <a:pt x="3705" y="2307"/>
                    <a:pt x="3632" y="2380"/>
                  </a:cubicBezTo>
                  <a:cubicBezTo>
                    <a:pt x="3448" y="2528"/>
                    <a:pt x="3276" y="2687"/>
                    <a:pt x="3104" y="2847"/>
                  </a:cubicBezTo>
                  <a:cubicBezTo>
                    <a:pt x="3006" y="2932"/>
                    <a:pt x="2920" y="3031"/>
                    <a:pt x="2822" y="3129"/>
                  </a:cubicBezTo>
                  <a:cubicBezTo>
                    <a:pt x="2393" y="3583"/>
                    <a:pt x="2000" y="4061"/>
                    <a:pt x="1656" y="4589"/>
                  </a:cubicBezTo>
                  <a:cubicBezTo>
                    <a:pt x="1595" y="4687"/>
                    <a:pt x="1534" y="4785"/>
                    <a:pt x="1472" y="4895"/>
                  </a:cubicBezTo>
                  <a:cubicBezTo>
                    <a:pt x="1239" y="5263"/>
                    <a:pt x="1043" y="5656"/>
                    <a:pt x="859" y="6061"/>
                  </a:cubicBezTo>
                  <a:cubicBezTo>
                    <a:pt x="822" y="6159"/>
                    <a:pt x="773" y="6257"/>
                    <a:pt x="736" y="6355"/>
                  </a:cubicBezTo>
                  <a:cubicBezTo>
                    <a:pt x="540" y="6846"/>
                    <a:pt x="380" y="7361"/>
                    <a:pt x="258" y="7877"/>
                  </a:cubicBezTo>
                  <a:cubicBezTo>
                    <a:pt x="233" y="7999"/>
                    <a:pt x="209" y="8110"/>
                    <a:pt x="184" y="8232"/>
                  </a:cubicBezTo>
                  <a:cubicBezTo>
                    <a:pt x="74" y="8821"/>
                    <a:pt x="12" y="9435"/>
                    <a:pt x="0" y="10060"/>
                  </a:cubicBezTo>
                  <a:cubicBezTo>
                    <a:pt x="0" y="10097"/>
                    <a:pt x="0" y="10122"/>
                    <a:pt x="0" y="10146"/>
                  </a:cubicBezTo>
                  <a:cubicBezTo>
                    <a:pt x="0" y="10232"/>
                    <a:pt x="0" y="10318"/>
                    <a:pt x="0" y="10404"/>
                  </a:cubicBezTo>
                  <a:cubicBezTo>
                    <a:pt x="12" y="10809"/>
                    <a:pt x="49" y="11214"/>
                    <a:pt x="98" y="11606"/>
                  </a:cubicBezTo>
                  <a:cubicBezTo>
                    <a:pt x="196" y="12244"/>
                    <a:pt x="344" y="12870"/>
                    <a:pt x="552" y="13471"/>
                  </a:cubicBezTo>
                  <a:cubicBezTo>
                    <a:pt x="945" y="14612"/>
                    <a:pt x="1546" y="15667"/>
                    <a:pt x="2294" y="16575"/>
                  </a:cubicBezTo>
                  <a:cubicBezTo>
                    <a:pt x="2368" y="16673"/>
                    <a:pt x="2454" y="16771"/>
                    <a:pt x="2540" y="16857"/>
                  </a:cubicBezTo>
                  <a:cubicBezTo>
                    <a:pt x="2736" y="17078"/>
                    <a:pt x="2945" y="17299"/>
                    <a:pt x="3153" y="17508"/>
                  </a:cubicBezTo>
                  <a:cubicBezTo>
                    <a:pt x="3239" y="17581"/>
                    <a:pt x="3313" y="17655"/>
                    <a:pt x="3399" y="17728"/>
                  </a:cubicBezTo>
                  <a:cubicBezTo>
                    <a:pt x="3816" y="18096"/>
                    <a:pt x="4270" y="18440"/>
                    <a:pt x="4748" y="18747"/>
                  </a:cubicBezTo>
                  <a:cubicBezTo>
                    <a:pt x="4834" y="18796"/>
                    <a:pt x="4932" y="18857"/>
                    <a:pt x="5018" y="18906"/>
                  </a:cubicBezTo>
                  <a:cubicBezTo>
                    <a:pt x="5300" y="19078"/>
                    <a:pt x="5582" y="19225"/>
                    <a:pt x="5877" y="19360"/>
                  </a:cubicBezTo>
                  <a:cubicBezTo>
                    <a:pt x="5889" y="19360"/>
                    <a:pt x="5889" y="19360"/>
                    <a:pt x="5901" y="19372"/>
                  </a:cubicBezTo>
                  <a:cubicBezTo>
                    <a:pt x="5963" y="19397"/>
                    <a:pt x="6036" y="19434"/>
                    <a:pt x="6098" y="19458"/>
                  </a:cubicBezTo>
                  <a:cubicBezTo>
                    <a:pt x="6110" y="19458"/>
                    <a:pt x="6122" y="19471"/>
                    <a:pt x="6147" y="19471"/>
                  </a:cubicBezTo>
                  <a:cubicBezTo>
                    <a:pt x="6208" y="19507"/>
                    <a:pt x="6282" y="19532"/>
                    <a:pt x="6355" y="19569"/>
                  </a:cubicBezTo>
                  <a:lnTo>
                    <a:pt x="6380" y="19569"/>
                  </a:lnTo>
                  <a:cubicBezTo>
                    <a:pt x="6736" y="19716"/>
                    <a:pt x="7091" y="19839"/>
                    <a:pt x="7472" y="19937"/>
                  </a:cubicBezTo>
                  <a:cubicBezTo>
                    <a:pt x="7558" y="19961"/>
                    <a:pt x="7656" y="19986"/>
                    <a:pt x="7742" y="20010"/>
                  </a:cubicBezTo>
                  <a:cubicBezTo>
                    <a:pt x="8220" y="20121"/>
                    <a:pt x="8699" y="20207"/>
                    <a:pt x="9189" y="20256"/>
                  </a:cubicBezTo>
                  <a:cubicBezTo>
                    <a:pt x="9312" y="20268"/>
                    <a:pt x="9422" y="20268"/>
                    <a:pt x="9533" y="20280"/>
                  </a:cubicBezTo>
                  <a:lnTo>
                    <a:pt x="9643" y="20280"/>
                  </a:lnTo>
                  <a:cubicBezTo>
                    <a:pt x="9791" y="20293"/>
                    <a:pt x="9938" y="20293"/>
                    <a:pt x="10073" y="20293"/>
                  </a:cubicBezTo>
                  <a:lnTo>
                    <a:pt x="10588" y="20293"/>
                  </a:lnTo>
                  <a:cubicBezTo>
                    <a:pt x="11017" y="20268"/>
                    <a:pt x="11447" y="20219"/>
                    <a:pt x="11864" y="20158"/>
                  </a:cubicBezTo>
                  <a:cubicBezTo>
                    <a:pt x="11974" y="20133"/>
                    <a:pt x="12097" y="20109"/>
                    <a:pt x="12207" y="20084"/>
                  </a:cubicBezTo>
                  <a:cubicBezTo>
                    <a:pt x="12649" y="19998"/>
                    <a:pt x="13079" y="19875"/>
                    <a:pt x="13496" y="19728"/>
                  </a:cubicBezTo>
                  <a:cubicBezTo>
                    <a:pt x="13594" y="19704"/>
                    <a:pt x="13680" y="19667"/>
                    <a:pt x="13778" y="19630"/>
                  </a:cubicBezTo>
                  <a:cubicBezTo>
                    <a:pt x="14109" y="19495"/>
                    <a:pt x="14440" y="19348"/>
                    <a:pt x="14772" y="19188"/>
                  </a:cubicBezTo>
                  <a:cubicBezTo>
                    <a:pt x="14858" y="19139"/>
                    <a:pt x="14943" y="19103"/>
                    <a:pt x="15029" y="19053"/>
                  </a:cubicBezTo>
                  <a:cubicBezTo>
                    <a:pt x="15716" y="18673"/>
                    <a:pt x="16367" y="18207"/>
                    <a:pt x="16955" y="17679"/>
                  </a:cubicBezTo>
                  <a:cubicBezTo>
                    <a:pt x="17041" y="17593"/>
                    <a:pt x="17115" y="17520"/>
                    <a:pt x="17201" y="17446"/>
                  </a:cubicBezTo>
                  <a:cubicBezTo>
                    <a:pt x="17287" y="17360"/>
                    <a:pt x="17373" y="17274"/>
                    <a:pt x="17458" y="17189"/>
                  </a:cubicBezTo>
                  <a:cubicBezTo>
                    <a:pt x="17532" y="17115"/>
                    <a:pt x="17593" y="17041"/>
                    <a:pt x="17667" y="16968"/>
                  </a:cubicBezTo>
                  <a:cubicBezTo>
                    <a:pt x="17949" y="16649"/>
                    <a:pt x="18219" y="16318"/>
                    <a:pt x="18452" y="15974"/>
                  </a:cubicBezTo>
                  <a:cubicBezTo>
                    <a:pt x="18514" y="15888"/>
                    <a:pt x="18575" y="15802"/>
                    <a:pt x="18624" y="15716"/>
                  </a:cubicBezTo>
                  <a:cubicBezTo>
                    <a:pt x="18918" y="15287"/>
                    <a:pt x="19164" y="14833"/>
                    <a:pt x="19385" y="14355"/>
                  </a:cubicBezTo>
                  <a:cubicBezTo>
                    <a:pt x="19421" y="14256"/>
                    <a:pt x="19471" y="14170"/>
                    <a:pt x="19507" y="14072"/>
                  </a:cubicBezTo>
                  <a:cubicBezTo>
                    <a:pt x="19826" y="13324"/>
                    <a:pt x="20047" y="12514"/>
                    <a:pt x="20182" y="11680"/>
                  </a:cubicBezTo>
                  <a:cubicBezTo>
                    <a:pt x="20194" y="11557"/>
                    <a:pt x="20219" y="11435"/>
                    <a:pt x="20231" y="11312"/>
                  </a:cubicBezTo>
                  <a:cubicBezTo>
                    <a:pt x="20268" y="10932"/>
                    <a:pt x="20293" y="10539"/>
                    <a:pt x="20293" y="10159"/>
                  </a:cubicBezTo>
                  <a:lnTo>
                    <a:pt x="20293" y="10146"/>
                  </a:lnTo>
                  <a:cubicBezTo>
                    <a:pt x="20293" y="9079"/>
                    <a:pt x="20133" y="8048"/>
                    <a:pt x="19826" y="7091"/>
                  </a:cubicBezTo>
                  <a:cubicBezTo>
                    <a:pt x="19790" y="6993"/>
                    <a:pt x="19765" y="6895"/>
                    <a:pt x="19728" y="6797"/>
                  </a:cubicBezTo>
                  <a:cubicBezTo>
                    <a:pt x="19409" y="5889"/>
                    <a:pt x="18968" y="5043"/>
                    <a:pt x="18428" y="4282"/>
                  </a:cubicBezTo>
                  <a:cubicBezTo>
                    <a:pt x="18366" y="4208"/>
                    <a:pt x="18317" y="4122"/>
                    <a:pt x="18256" y="4049"/>
                  </a:cubicBezTo>
                  <a:cubicBezTo>
                    <a:pt x="17925" y="3607"/>
                    <a:pt x="17557" y="3202"/>
                    <a:pt x="17164" y="2822"/>
                  </a:cubicBezTo>
                  <a:cubicBezTo>
                    <a:pt x="17090" y="2748"/>
                    <a:pt x="17017" y="2687"/>
                    <a:pt x="16943" y="2626"/>
                  </a:cubicBezTo>
                  <a:cubicBezTo>
                    <a:pt x="16673" y="2368"/>
                    <a:pt x="16379" y="2135"/>
                    <a:pt x="16072" y="1914"/>
                  </a:cubicBezTo>
                  <a:cubicBezTo>
                    <a:pt x="15986" y="1853"/>
                    <a:pt x="15900" y="1791"/>
                    <a:pt x="15827" y="1742"/>
                  </a:cubicBezTo>
                  <a:cubicBezTo>
                    <a:pt x="15213" y="1325"/>
                    <a:pt x="14563" y="982"/>
                    <a:pt x="13876" y="712"/>
                  </a:cubicBezTo>
                  <a:cubicBezTo>
                    <a:pt x="13680" y="638"/>
                    <a:pt x="13483" y="565"/>
                    <a:pt x="13275" y="491"/>
                  </a:cubicBezTo>
                  <a:cubicBezTo>
                    <a:pt x="13091" y="442"/>
                    <a:pt x="12919" y="381"/>
                    <a:pt x="12735" y="344"/>
                  </a:cubicBezTo>
                  <a:cubicBezTo>
                    <a:pt x="12625" y="307"/>
                    <a:pt x="12502" y="282"/>
                    <a:pt x="12392" y="258"/>
                  </a:cubicBezTo>
                  <a:cubicBezTo>
                    <a:pt x="11668" y="86"/>
                    <a:pt x="10919" y="0"/>
                    <a:pt x="10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0"/>
            <p:cNvSpPr/>
            <p:nvPr/>
          </p:nvSpPr>
          <p:spPr>
            <a:xfrm>
              <a:off x="-40294" y="2572173"/>
              <a:ext cx="86220" cy="101351"/>
            </a:xfrm>
            <a:custGeom>
              <a:avLst/>
              <a:gdLst/>
              <a:ahLst/>
              <a:cxnLst/>
              <a:rect l="l" t="t" r="r" b="b"/>
              <a:pathLst>
                <a:path w="2798" h="3289" extrusionOk="0">
                  <a:moveTo>
                    <a:pt x="1877" y="1"/>
                  </a:moveTo>
                  <a:cubicBezTo>
                    <a:pt x="1583" y="1"/>
                    <a:pt x="1203" y="136"/>
                    <a:pt x="945" y="724"/>
                  </a:cubicBezTo>
                  <a:cubicBezTo>
                    <a:pt x="933" y="712"/>
                    <a:pt x="933" y="700"/>
                    <a:pt x="920" y="688"/>
                  </a:cubicBezTo>
                  <a:cubicBezTo>
                    <a:pt x="859" y="786"/>
                    <a:pt x="798" y="884"/>
                    <a:pt x="736" y="994"/>
                  </a:cubicBezTo>
                  <a:cubicBezTo>
                    <a:pt x="761" y="1068"/>
                    <a:pt x="785" y="1142"/>
                    <a:pt x="798" y="1227"/>
                  </a:cubicBezTo>
                  <a:cubicBezTo>
                    <a:pt x="822" y="1289"/>
                    <a:pt x="884" y="1338"/>
                    <a:pt x="945" y="1338"/>
                  </a:cubicBezTo>
                  <a:cubicBezTo>
                    <a:pt x="1006" y="1338"/>
                    <a:pt x="1068" y="1289"/>
                    <a:pt x="1080" y="1227"/>
                  </a:cubicBezTo>
                  <a:cubicBezTo>
                    <a:pt x="1239" y="602"/>
                    <a:pt x="1509" y="295"/>
                    <a:pt x="1877" y="295"/>
                  </a:cubicBezTo>
                  <a:cubicBezTo>
                    <a:pt x="2086" y="295"/>
                    <a:pt x="2245" y="393"/>
                    <a:pt x="2307" y="590"/>
                  </a:cubicBezTo>
                  <a:cubicBezTo>
                    <a:pt x="2479" y="1080"/>
                    <a:pt x="2110" y="2025"/>
                    <a:pt x="945" y="2957"/>
                  </a:cubicBezTo>
                  <a:cubicBezTo>
                    <a:pt x="601" y="2687"/>
                    <a:pt x="332" y="2418"/>
                    <a:pt x="123" y="2160"/>
                  </a:cubicBezTo>
                  <a:cubicBezTo>
                    <a:pt x="74" y="2258"/>
                    <a:pt x="37" y="2356"/>
                    <a:pt x="0" y="2454"/>
                  </a:cubicBezTo>
                  <a:cubicBezTo>
                    <a:pt x="233" y="2724"/>
                    <a:pt x="516" y="2994"/>
                    <a:pt x="859" y="3252"/>
                  </a:cubicBezTo>
                  <a:cubicBezTo>
                    <a:pt x="884" y="3276"/>
                    <a:pt x="920" y="3289"/>
                    <a:pt x="945" y="3289"/>
                  </a:cubicBezTo>
                  <a:cubicBezTo>
                    <a:pt x="982" y="3289"/>
                    <a:pt x="1006" y="3276"/>
                    <a:pt x="1031" y="3252"/>
                  </a:cubicBezTo>
                  <a:cubicBezTo>
                    <a:pt x="2393" y="2209"/>
                    <a:pt x="2798" y="1117"/>
                    <a:pt x="2589" y="504"/>
                  </a:cubicBezTo>
                  <a:cubicBezTo>
                    <a:pt x="2479" y="185"/>
                    <a:pt x="2221" y="1"/>
                    <a:pt x="1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0"/>
            <p:cNvSpPr/>
            <p:nvPr/>
          </p:nvSpPr>
          <p:spPr>
            <a:xfrm>
              <a:off x="70086" y="2572173"/>
              <a:ext cx="114200" cy="101351"/>
            </a:xfrm>
            <a:custGeom>
              <a:avLst/>
              <a:gdLst/>
              <a:ahLst/>
              <a:cxnLst/>
              <a:rect l="l" t="t" r="r" b="b"/>
              <a:pathLst>
                <a:path w="3706" h="3289" extrusionOk="0">
                  <a:moveTo>
                    <a:pt x="2786" y="295"/>
                  </a:moveTo>
                  <a:cubicBezTo>
                    <a:pt x="3007" y="295"/>
                    <a:pt x="3154" y="393"/>
                    <a:pt x="3215" y="590"/>
                  </a:cubicBezTo>
                  <a:cubicBezTo>
                    <a:pt x="3387" y="1080"/>
                    <a:pt x="3031" y="2025"/>
                    <a:pt x="1853" y="2957"/>
                  </a:cubicBezTo>
                  <a:cubicBezTo>
                    <a:pt x="688" y="2025"/>
                    <a:pt x="320" y="1080"/>
                    <a:pt x="491" y="590"/>
                  </a:cubicBezTo>
                  <a:cubicBezTo>
                    <a:pt x="553" y="393"/>
                    <a:pt x="712" y="295"/>
                    <a:pt x="921" y="295"/>
                  </a:cubicBezTo>
                  <a:cubicBezTo>
                    <a:pt x="1301" y="295"/>
                    <a:pt x="1559" y="602"/>
                    <a:pt x="1718" y="1227"/>
                  </a:cubicBezTo>
                  <a:cubicBezTo>
                    <a:pt x="1731" y="1289"/>
                    <a:pt x="1792" y="1338"/>
                    <a:pt x="1853" y="1338"/>
                  </a:cubicBezTo>
                  <a:cubicBezTo>
                    <a:pt x="1915" y="1338"/>
                    <a:pt x="1976" y="1289"/>
                    <a:pt x="2001" y="1227"/>
                  </a:cubicBezTo>
                  <a:cubicBezTo>
                    <a:pt x="2148" y="602"/>
                    <a:pt x="2418" y="295"/>
                    <a:pt x="2786" y="295"/>
                  </a:cubicBezTo>
                  <a:close/>
                  <a:moveTo>
                    <a:pt x="921" y="1"/>
                  </a:moveTo>
                  <a:cubicBezTo>
                    <a:pt x="590" y="1"/>
                    <a:pt x="320" y="185"/>
                    <a:pt x="222" y="504"/>
                  </a:cubicBezTo>
                  <a:cubicBezTo>
                    <a:pt x="1" y="1117"/>
                    <a:pt x="406" y="2209"/>
                    <a:pt x="1767" y="3252"/>
                  </a:cubicBezTo>
                  <a:cubicBezTo>
                    <a:pt x="1792" y="3276"/>
                    <a:pt x="1829" y="3289"/>
                    <a:pt x="1853" y="3289"/>
                  </a:cubicBezTo>
                  <a:cubicBezTo>
                    <a:pt x="1890" y="3289"/>
                    <a:pt x="1915" y="3276"/>
                    <a:pt x="1939" y="3252"/>
                  </a:cubicBezTo>
                  <a:cubicBezTo>
                    <a:pt x="3301" y="2209"/>
                    <a:pt x="3706" y="1117"/>
                    <a:pt x="3497" y="504"/>
                  </a:cubicBezTo>
                  <a:cubicBezTo>
                    <a:pt x="3387" y="185"/>
                    <a:pt x="3129" y="1"/>
                    <a:pt x="2786" y="1"/>
                  </a:cubicBezTo>
                  <a:cubicBezTo>
                    <a:pt x="2491" y="1"/>
                    <a:pt x="2111" y="136"/>
                    <a:pt x="1853" y="724"/>
                  </a:cubicBezTo>
                  <a:cubicBezTo>
                    <a:pt x="1596" y="136"/>
                    <a:pt x="1228" y="1"/>
                    <a:pt x="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0"/>
            <p:cNvSpPr/>
            <p:nvPr/>
          </p:nvSpPr>
          <p:spPr>
            <a:xfrm>
              <a:off x="208846" y="2572173"/>
              <a:ext cx="113831" cy="101351"/>
            </a:xfrm>
            <a:custGeom>
              <a:avLst/>
              <a:gdLst/>
              <a:ahLst/>
              <a:cxnLst/>
              <a:rect l="l" t="t" r="r" b="b"/>
              <a:pathLst>
                <a:path w="3694" h="3289" extrusionOk="0">
                  <a:moveTo>
                    <a:pt x="2773" y="295"/>
                  </a:moveTo>
                  <a:cubicBezTo>
                    <a:pt x="2994" y="295"/>
                    <a:pt x="3141" y="393"/>
                    <a:pt x="3202" y="590"/>
                  </a:cubicBezTo>
                  <a:cubicBezTo>
                    <a:pt x="3374" y="1080"/>
                    <a:pt x="3018" y="2025"/>
                    <a:pt x="1841" y="2957"/>
                  </a:cubicBezTo>
                  <a:cubicBezTo>
                    <a:pt x="675" y="2025"/>
                    <a:pt x="307" y="1080"/>
                    <a:pt x="479" y="590"/>
                  </a:cubicBezTo>
                  <a:cubicBezTo>
                    <a:pt x="540" y="393"/>
                    <a:pt x="700" y="295"/>
                    <a:pt x="908" y="295"/>
                  </a:cubicBezTo>
                  <a:cubicBezTo>
                    <a:pt x="1289" y="295"/>
                    <a:pt x="1546" y="602"/>
                    <a:pt x="1706" y="1227"/>
                  </a:cubicBezTo>
                  <a:cubicBezTo>
                    <a:pt x="1718" y="1289"/>
                    <a:pt x="1779" y="1338"/>
                    <a:pt x="1841" y="1338"/>
                  </a:cubicBezTo>
                  <a:cubicBezTo>
                    <a:pt x="1914" y="1338"/>
                    <a:pt x="1963" y="1289"/>
                    <a:pt x="1988" y="1227"/>
                  </a:cubicBezTo>
                  <a:cubicBezTo>
                    <a:pt x="2135" y="602"/>
                    <a:pt x="2405" y="295"/>
                    <a:pt x="2773" y="295"/>
                  </a:cubicBezTo>
                  <a:close/>
                  <a:moveTo>
                    <a:pt x="908" y="1"/>
                  </a:moveTo>
                  <a:cubicBezTo>
                    <a:pt x="577" y="1"/>
                    <a:pt x="307" y="185"/>
                    <a:pt x="209" y="504"/>
                  </a:cubicBezTo>
                  <a:cubicBezTo>
                    <a:pt x="0" y="1117"/>
                    <a:pt x="393" y="2209"/>
                    <a:pt x="1755" y="3252"/>
                  </a:cubicBezTo>
                  <a:cubicBezTo>
                    <a:pt x="1779" y="3276"/>
                    <a:pt x="1816" y="3289"/>
                    <a:pt x="1841" y="3289"/>
                  </a:cubicBezTo>
                  <a:cubicBezTo>
                    <a:pt x="1877" y="3289"/>
                    <a:pt x="1902" y="3276"/>
                    <a:pt x="1926" y="3252"/>
                  </a:cubicBezTo>
                  <a:cubicBezTo>
                    <a:pt x="3288" y="2209"/>
                    <a:pt x="3693" y="1117"/>
                    <a:pt x="3485" y="504"/>
                  </a:cubicBezTo>
                  <a:cubicBezTo>
                    <a:pt x="3374" y="185"/>
                    <a:pt x="3117" y="1"/>
                    <a:pt x="2773" y="1"/>
                  </a:cubicBezTo>
                  <a:cubicBezTo>
                    <a:pt x="2479" y="1"/>
                    <a:pt x="2098" y="136"/>
                    <a:pt x="1841" y="724"/>
                  </a:cubicBezTo>
                  <a:cubicBezTo>
                    <a:pt x="1583" y="136"/>
                    <a:pt x="1215" y="1"/>
                    <a:pt x="9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0"/>
            <p:cNvSpPr/>
            <p:nvPr/>
          </p:nvSpPr>
          <p:spPr>
            <a:xfrm>
              <a:off x="347205" y="2572173"/>
              <a:ext cx="113831" cy="101351"/>
            </a:xfrm>
            <a:custGeom>
              <a:avLst/>
              <a:gdLst/>
              <a:ahLst/>
              <a:cxnLst/>
              <a:rect l="l" t="t" r="r" b="b"/>
              <a:pathLst>
                <a:path w="3694" h="3289" extrusionOk="0">
                  <a:moveTo>
                    <a:pt x="2773" y="295"/>
                  </a:moveTo>
                  <a:cubicBezTo>
                    <a:pt x="2994" y="295"/>
                    <a:pt x="3141" y="393"/>
                    <a:pt x="3203" y="590"/>
                  </a:cubicBezTo>
                  <a:cubicBezTo>
                    <a:pt x="3375" y="1080"/>
                    <a:pt x="3019" y="2025"/>
                    <a:pt x="1841" y="2957"/>
                  </a:cubicBezTo>
                  <a:cubicBezTo>
                    <a:pt x="675" y="2025"/>
                    <a:pt x="320" y="1080"/>
                    <a:pt x="479" y="590"/>
                  </a:cubicBezTo>
                  <a:cubicBezTo>
                    <a:pt x="553" y="393"/>
                    <a:pt x="700" y="295"/>
                    <a:pt x="909" y="295"/>
                  </a:cubicBezTo>
                  <a:cubicBezTo>
                    <a:pt x="1289" y="295"/>
                    <a:pt x="1547" y="602"/>
                    <a:pt x="1706" y="1227"/>
                  </a:cubicBezTo>
                  <a:cubicBezTo>
                    <a:pt x="1718" y="1289"/>
                    <a:pt x="1780" y="1338"/>
                    <a:pt x="1841" y="1338"/>
                  </a:cubicBezTo>
                  <a:cubicBezTo>
                    <a:pt x="1915" y="1338"/>
                    <a:pt x="1964" y="1289"/>
                    <a:pt x="1988" y="1227"/>
                  </a:cubicBezTo>
                  <a:cubicBezTo>
                    <a:pt x="2135" y="602"/>
                    <a:pt x="2405" y="295"/>
                    <a:pt x="2773" y="295"/>
                  </a:cubicBezTo>
                  <a:close/>
                  <a:moveTo>
                    <a:pt x="909" y="1"/>
                  </a:moveTo>
                  <a:cubicBezTo>
                    <a:pt x="577" y="1"/>
                    <a:pt x="307" y="185"/>
                    <a:pt x="209" y="504"/>
                  </a:cubicBezTo>
                  <a:cubicBezTo>
                    <a:pt x="1" y="1117"/>
                    <a:pt x="393" y="2209"/>
                    <a:pt x="1755" y="3252"/>
                  </a:cubicBezTo>
                  <a:cubicBezTo>
                    <a:pt x="1780" y="3276"/>
                    <a:pt x="1816" y="3289"/>
                    <a:pt x="1841" y="3289"/>
                  </a:cubicBezTo>
                  <a:cubicBezTo>
                    <a:pt x="1878" y="3289"/>
                    <a:pt x="1902" y="3276"/>
                    <a:pt x="1939" y="3252"/>
                  </a:cubicBezTo>
                  <a:cubicBezTo>
                    <a:pt x="3301" y="2209"/>
                    <a:pt x="3694" y="1117"/>
                    <a:pt x="3485" y="504"/>
                  </a:cubicBezTo>
                  <a:cubicBezTo>
                    <a:pt x="3375" y="185"/>
                    <a:pt x="3117" y="1"/>
                    <a:pt x="2773" y="1"/>
                  </a:cubicBezTo>
                  <a:cubicBezTo>
                    <a:pt x="2479" y="1"/>
                    <a:pt x="2099" y="136"/>
                    <a:pt x="1841" y="724"/>
                  </a:cubicBezTo>
                  <a:cubicBezTo>
                    <a:pt x="1596" y="136"/>
                    <a:pt x="1215" y="1"/>
                    <a:pt x="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0"/>
            <p:cNvSpPr/>
            <p:nvPr/>
          </p:nvSpPr>
          <p:spPr>
            <a:xfrm>
              <a:off x="485564" y="2576703"/>
              <a:ext cx="62431" cy="96821"/>
            </a:xfrm>
            <a:custGeom>
              <a:avLst/>
              <a:gdLst/>
              <a:ahLst/>
              <a:cxnLst/>
              <a:rect l="l" t="t" r="r" b="b"/>
              <a:pathLst>
                <a:path w="2026" h="3142" extrusionOk="0">
                  <a:moveTo>
                    <a:pt x="455" y="1"/>
                  </a:moveTo>
                  <a:cubicBezTo>
                    <a:pt x="345" y="87"/>
                    <a:pt x="259" y="209"/>
                    <a:pt x="210" y="357"/>
                  </a:cubicBezTo>
                  <a:cubicBezTo>
                    <a:pt x="1" y="970"/>
                    <a:pt x="394" y="2062"/>
                    <a:pt x="1755" y="3105"/>
                  </a:cubicBezTo>
                  <a:cubicBezTo>
                    <a:pt x="1780" y="3129"/>
                    <a:pt x="1817" y="3142"/>
                    <a:pt x="1841" y="3142"/>
                  </a:cubicBezTo>
                  <a:cubicBezTo>
                    <a:pt x="1878" y="3142"/>
                    <a:pt x="1915" y="3129"/>
                    <a:pt x="1939" y="3105"/>
                  </a:cubicBezTo>
                  <a:cubicBezTo>
                    <a:pt x="1964" y="3080"/>
                    <a:pt x="1989" y="3068"/>
                    <a:pt x="2025" y="3043"/>
                  </a:cubicBezTo>
                  <a:cubicBezTo>
                    <a:pt x="1989" y="2945"/>
                    <a:pt x="1964" y="2847"/>
                    <a:pt x="1927" y="2749"/>
                  </a:cubicBezTo>
                  <a:cubicBezTo>
                    <a:pt x="1903" y="2774"/>
                    <a:pt x="1878" y="2786"/>
                    <a:pt x="1841" y="2810"/>
                  </a:cubicBezTo>
                  <a:cubicBezTo>
                    <a:pt x="676" y="1878"/>
                    <a:pt x="320" y="933"/>
                    <a:pt x="479" y="443"/>
                  </a:cubicBezTo>
                  <a:cubicBezTo>
                    <a:pt x="516" y="357"/>
                    <a:pt x="565" y="283"/>
                    <a:pt x="627" y="234"/>
                  </a:cubicBezTo>
                  <a:cubicBezTo>
                    <a:pt x="565" y="160"/>
                    <a:pt x="516" y="74"/>
                    <a:pt x="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0"/>
            <p:cNvSpPr/>
            <p:nvPr/>
          </p:nvSpPr>
          <p:spPr>
            <a:xfrm>
              <a:off x="420545" y="2505644"/>
              <a:ext cx="45421" cy="43511"/>
            </a:xfrm>
            <a:custGeom>
              <a:avLst/>
              <a:gdLst/>
              <a:ahLst/>
              <a:cxnLst/>
              <a:rect l="l" t="t" r="r" b="b"/>
              <a:pathLst>
                <a:path w="1474" h="1412" extrusionOk="0">
                  <a:moveTo>
                    <a:pt x="136" y="0"/>
                  </a:moveTo>
                  <a:cubicBezTo>
                    <a:pt x="1" y="356"/>
                    <a:pt x="1" y="663"/>
                    <a:pt x="74" y="908"/>
                  </a:cubicBezTo>
                  <a:cubicBezTo>
                    <a:pt x="185" y="1227"/>
                    <a:pt x="442" y="1411"/>
                    <a:pt x="786" y="1411"/>
                  </a:cubicBezTo>
                  <a:cubicBezTo>
                    <a:pt x="995" y="1411"/>
                    <a:pt x="1252" y="1338"/>
                    <a:pt x="1473" y="1080"/>
                  </a:cubicBezTo>
                  <a:cubicBezTo>
                    <a:pt x="1399" y="1019"/>
                    <a:pt x="1326" y="945"/>
                    <a:pt x="1252" y="884"/>
                  </a:cubicBezTo>
                  <a:cubicBezTo>
                    <a:pt x="1129" y="1043"/>
                    <a:pt x="970" y="1117"/>
                    <a:pt x="786" y="1117"/>
                  </a:cubicBezTo>
                  <a:cubicBezTo>
                    <a:pt x="565" y="1117"/>
                    <a:pt x="418" y="1006"/>
                    <a:pt x="357" y="810"/>
                  </a:cubicBezTo>
                  <a:cubicBezTo>
                    <a:pt x="295" y="651"/>
                    <a:pt x="295" y="430"/>
                    <a:pt x="381" y="172"/>
                  </a:cubicBezTo>
                  <a:cubicBezTo>
                    <a:pt x="295" y="111"/>
                    <a:pt x="209" y="49"/>
                    <a:pt x="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0"/>
            <p:cNvSpPr/>
            <p:nvPr/>
          </p:nvSpPr>
          <p:spPr>
            <a:xfrm>
              <a:off x="278796" y="2459884"/>
              <a:ext cx="111550" cy="88870"/>
            </a:xfrm>
            <a:custGeom>
              <a:avLst/>
              <a:gdLst/>
              <a:ahLst/>
              <a:cxnLst/>
              <a:rect l="l" t="t" r="r" b="b"/>
              <a:pathLst>
                <a:path w="3620" h="2884" extrusionOk="0">
                  <a:moveTo>
                    <a:pt x="1301" y="1"/>
                  </a:moveTo>
                  <a:cubicBezTo>
                    <a:pt x="294" y="933"/>
                    <a:pt x="0" y="1841"/>
                    <a:pt x="184" y="2393"/>
                  </a:cubicBezTo>
                  <a:cubicBezTo>
                    <a:pt x="294" y="2712"/>
                    <a:pt x="552" y="2884"/>
                    <a:pt x="896" y="2884"/>
                  </a:cubicBezTo>
                  <a:cubicBezTo>
                    <a:pt x="1190" y="2884"/>
                    <a:pt x="1570" y="2749"/>
                    <a:pt x="1828" y="2160"/>
                  </a:cubicBezTo>
                  <a:cubicBezTo>
                    <a:pt x="2073" y="2749"/>
                    <a:pt x="2454" y="2884"/>
                    <a:pt x="2748" y="2884"/>
                  </a:cubicBezTo>
                  <a:cubicBezTo>
                    <a:pt x="3092" y="2884"/>
                    <a:pt x="3349" y="2700"/>
                    <a:pt x="3460" y="2393"/>
                  </a:cubicBezTo>
                  <a:cubicBezTo>
                    <a:pt x="3619" y="1939"/>
                    <a:pt x="3435" y="1228"/>
                    <a:pt x="2785" y="455"/>
                  </a:cubicBezTo>
                  <a:cubicBezTo>
                    <a:pt x="2589" y="381"/>
                    <a:pt x="2392" y="308"/>
                    <a:pt x="2184" y="246"/>
                  </a:cubicBezTo>
                  <a:lnTo>
                    <a:pt x="2184" y="246"/>
                  </a:lnTo>
                  <a:cubicBezTo>
                    <a:pt x="3067" y="1068"/>
                    <a:pt x="3337" y="1866"/>
                    <a:pt x="3190" y="2295"/>
                  </a:cubicBezTo>
                  <a:cubicBezTo>
                    <a:pt x="3116" y="2491"/>
                    <a:pt x="2969" y="2602"/>
                    <a:pt x="2748" y="2602"/>
                  </a:cubicBezTo>
                  <a:cubicBezTo>
                    <a:pt x="2380" y="2602"/>
                    <a:pt x="2110" y="2283"/>
                    <a:pt x="1963" y="1669"/>
                  </a:cubicBezTo>
                  <a:cubicBezTo>
                    <a:pt x="1951" y="1596"/>
                    <a:pt x="1889" y="1547"/>
                    <a:pt x="1828" y="1547"/>
                  </a:cubicBezTo>
                  <a:cubicBezTo>
                    <a:pt x="1754" y="1547"/>
                    <a:pt x="1693" y="1596"/>
                    <a:pt x="1681" y="1669"/>
                  </a:cubicBezTo>
                  <a:cubicBezTo>
                    <a:pt x="1534" y="2283"/>
                    <a:pt x="1264" y="2602"/>
                    <a:pt x="896" y="2602"/>
                  </a:cubicBezTo>
                  <a:cubicBezTo>
                    <a:pt x="675" y="2602"/>
                    <a:pt x="528" y="2491"/>
                    <a:pt x="454" y="2295"/>
                  </a:cubicBezTo>
                  <a:cubicBezTo>
                    <a:pt x="307" y="1829"/>
                    <a:pt x="613" y="970"/>
                    <a:pt x="1644" y="87"/>
                  </a:cubicBezTo>
                  <a:cubicBezTo>
                    <a:pt x="1534" y="50"/>
                    <a:pt x="1411" y="25"/>
                    <a:pt x="1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0"/>
            <p:cNvSpPr/>
            <p:nvPr/>
          </p:nvSpPr>
          <p:spPr>
            <a:xfrm>
              <a:off x="140406" y="2454984"/>
              <a:ext cx="112690" cy="94171"/>
            </a:xfrm>
            <a:custGeom>
              <a:avLst/>
              <a:gdLst/>
              <a:ahLst/>
              <a:cxnLst/>
              <a:rect l="l" t="t" r="r" b="b"/>
              <a:pathLst>
                <a:path w="3657" h="3056" extrusionOk="0">
                  <a:moveTo>
                    <a:pt x="1816" y="98"/>
                  </a:moveTo>
                  <a:cubicBezTo>
                    <a:pt x="2994" y="1031"/>
                    <a:pt x="3350" y="1963"/>
                    <a:pt x="3191" y="2454"/>
                  </a:cubicBezTo>
                  <a:cubicBezTo>
                    <a:pt x="3117" y="2650"/>
                    <a:pt x="2970" y="2761"/>
                    <a:pt x="2749" y="2761"/>
                  </a:cubicBezTo>
                  <a:cubicBezTo>
                    <a:pt x="2381" y="2761"/>
                    <a:pt x="2111" y="2442"/>
                    <a:pt x="1964" y="1828"/>
                  </a:cubicBezTo>
                  <a:cubicBezTo>
                    <a:pt x="1951" y="1755"/>
                    <a:pt x="1890" y="1718"/>
                    <a:pt x="1829" y="1718"/>
                  </a:cubicBezTo>
                  <a:cubicBezTo>
                    <a:pt x="1755" y="1718"/>
                    <a:pt x="1694" y="1755"/>
                    <a:pt x="1681" y="1828"/>
                  </a:cubicBezTo>
                  <a:cubicBezTo>
                    <a:pt x="1534" y="2442"/>
                    <a:pt x="1264" y="2761"/>
                    <a:pt x="896" y="2761"/>
                  </a:cubicBezTo>
                  <a:cubicBezTo>
                    <a:pt x="675" y="2761"/>
                    <a:pt x="528" y="2650"/>
                    <a:pt x="455" y="2454"/>
                  </a:cubicBezTo>
                  <a:cubicBezTo>
                    <a:pt x="295" y="1963"/>
                    <a:pt x="651" y="1031"/>
                    <a:pt x="1816" y="98"/>
                  </a:cubicBezTo>
                  <a:close/>
                  <a:moveTo>
                    <a:pt x="2172" y="0"/>
                  </a:moveTo>
                  <a:cubicBezTo>
                    <a:pt x="1878" y="37"/>
                    <a:pt x="1583" y="98"/>
                    <a:pt x="1301" y="160"/>
                  </a:cubicBezTo>
                  <a:cubicBezTo>
                    <a:pt x="283" y="1092"/>
                    <a:pt x="1" y="2000"/>
                    <a:pt x="185" y="2552"/>
                  </a:cubicBezTo>
                  <a:cubicBezTo>
                    <a:pt x="295" y="2871"/>
                    <a:pt x="553" y="3055"/>
                    <a:pt x="896" y="3055"/>
                  </a:cubicBezTo>
                  <a:cubicBezTo>
                    <a:pt x="1191" y="3055"/>
                    <a:pt x="1571" y="2908"/>
                    <a:pt x="1829" y="2319"/>
                  </a:cubicBezTo>
                  <a:cubicBezTo>
                    <a:pt x="2074" y="2908"/>
                    <a:pt x="2454" y="3055"/>
                    <a:pt x="2749" y="3055"/>
                  </a:cubicBezTo>
                  <a:cubicBezTo>
                    <a:pt x="3092" y="3055"/>
                    <a:pt x="3350" y="2859"/>
                    <a:pt x="3460" y="2552"/>
                  </a:cubicBezTo>
                  <a:cubicBezTo>
                    <a:pt x="3657" y="1976"/>
                    <a:pt x="3325" y="982"/>
                    <a:pt x="2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0"/>
            <p:cNvSpPr/>
            <p:nvPr/>
          </p:nvSpPr>
          <p:spPr>
            <a:xfrm>
              <a:off x="23956" y="2490514"/>
              <a:ext cx="88501" cy="58641"/>
            </a:xfrm>
            <a:custGeom>
              <a:avLst/>
              <a:gdLst/>
              <a:ahLst/>
              <a:cxnLst/>
              <a:rect l="l" t="t" r="r" b="b"/>
              <a:pathLst>
                <a:path w="2872" h="1903" extrusionOk="0">
                  <a:moveTo>
                    <a:pt x="2467" y="1"/>
                  </a:moveTo>
                  <a:cubicBezTo>
                    <a:pt x="2381" y="37"/>
                    <a:pt x="2295" y="86"/>
                    <a:pt x="2209" y="136"/>
                  </a:cubicBezTo>
                  <a:cubicBezTo>
                    <a:pt x="2491" y="614"/>
                    <a:pt x="2565" y="1031"/>
                    <a:pt x="2479" y="1301"/>
                  </a:cubicBezTo>
                  <a:cubicBezTo>
                    <a:pt x="2406" y="1497"/>
                    <a:pt x="2258" y="1608"/>
                    <a:pt x="2038" y="1608"/>
                  </a:cubicBezTo>
                  <a:cubicBezTo>
                    <a:pt x="1682" y="1608"/>
                    <a:pt x="1424" y="1326"/>
                    <a:pt x="1277" y="761"/>
                  </a:cubicBezTo>
                  <a:cubicBezTo>
                    <a:pt x="1265" y="761"/>
                    <a:pt x="1265" y="761"/>
                    <a:pt x="1252" y="774"/>
                  </a:cubicBezTo>
                  <a:cubicBezTo>
                    <a:pt x="1179" y="823"/>
                    <a:pt x="1117" y="884"/>
                    <a:pt x="1044" y="933"/>
                  </a:cubicBezTo>
                  <a:cubicBezTo>
                    <a:pt x="958" y="994"/>
                    <a:pt x="884" y="1056"/>
                    <a:pt x="811" y="1129"/>
                  </a:cubicBezTo>
                  <a:cubicBezTo>
                    <a:pt x="676" y="1399"/>
                    <a:pt x="504" y="1559"/>
                    <a:pt x="283" y="1596"/>
                  </a:cubicBezTo>
                  <a:cubicBezTo>
                    <a:pt x="185" y="1694"/>
                    <a:pt x="99" y="1780"/>
                    <a:pt x="1" y="1878"/>
                  </a:cubicBezTo>
                  <a:cubicBezTo>
                    <a:pt x="62" y="1890"/>
                    <a:pt x="124" y="1902"/>
                    <a:pt x="185" y="1902"/>
                  </a:cubicBezTo>
                  <a:cubicBezTo>
                    <a:pt x="479" y="1902"/>
                    <a:pt x="860" y="1755"/>
                    <a:pt x="1105" y="1166"/>
                  </a:cubicBezTo>
                  <a:cubicBezTo>
                    <a:pt x="1363" y="1755"/>
                    <a:pt x="1743" y="1902"/>
                    <a:pt x="2038" y="1902"/>
                  </a:cubicBezTo>
                  <a:cubicBezTo>
                    <a:pt x="2381" y="1902"/>
                    <a:pt x="2639" y="1706"/>
                    <a:pt x="2749" y="1399"/>
                  </a:cubicBezTo>
                  <a:cubicBezTo>
                    <a:pt x="2872" y="1056"/>
                    <a:pt x="2786" y="553"/>
                    <a:pt x="2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0"/>
            <p:cNvSpPr/>
            <p:nvPr/>
          </p:nvSpPr>
          <p:spPr>
            <a:xfrm>
              <a:off x="-59954" y="2798263"/>
              <a:ext cx="105880" cy="101351"/>
            </a:xfrm>
            <a:custGeom>
              <a:avLst/>
              <a:gdLst/>
              <a:ahLst/>
              <a:cxnLst/>
              <a:rect l="l" t="t" r="r" b="b"/>
              <a:pathLst>
                <a:path w="3436" h="3289" extrusionOk="0">
                  <a:moveTo>
                    <a:pt x="2515" y="295"/>
                  </a:moveTo>
                  <a:cubicBezTo>
                    <a:pt x="2724" y="295"/>
                    <a:pt x="2883" y="393"/>
                    <a:pt x="2945" y="589"/>
                  </a:cubicBezTo>
                  <a:cubicBezTo>
                    <a:pt x="3117" y="1080"/>
                    <a:pt x="2748" y="2025"/>
                    <a:pt x="1583" y="2957"/>
                  </a:cubicBezTo>
                  <a:cubicBezTo>
                    <a:pt x="417" y="2025"/>
                    <a:pt x="49" y="1080"/>
                    <a:pt x="221" y="589"/>
                  </a:cubicBezTo>
                  <a:cubicBezTo>
                    <a:pt x="282" y="393"/>
                    <a:pt x="442" y="295"/>
                    <a:pt x="651" y="295"/>
                  </a:cubicBezTo>
                  <a:cubicBezTo>
                    <a:pt x="1019" y="295"/>
                    <a:pt x="1288" y="601"/>
                    <a:pt x="1436" y="1227"/>
                  </a:cubicBezTo>
                  <a:cubicBezTo>
                    <a:pt x="1460" y="1288"/>
                    <a:pt x="1522" y="1338"/>
                    <a:pt x="1583" y="1338"/>
                  </a:cubicBezTo>
                  <a:cubicBezTo>
                    <a:pt x="1644" y="1338"/>
                    <a:pt x="1706" y="1288"/>
                    <a:pt x="1718" y="1227"/>
                  </a:cubicBezTo>
                  <a:cubicBezTo>
                    <a:pt x="1877" y="601"/>
                    <a:pt x="2147" y="295"/>
                    <a:pt x="2515" y="295"/>
                  </a:cubicBezTo>
                  <a:close/>
                  <a:moveTo>
                    <a:pt x="651" y="0"/>
                  </a:moveTo>
                  <a:cubicBezTo>
                    <a:pt x="356" y="0"/>
                    <a:pt x="135" y="135"/>
                    <a:pt x="0" y="368"/>
                  </a:cubicBezTo>
                  <a:cubicBezTo>
                    <a:pt x="98" y="1006"/>
                    <a:pt x="246" y="1632"/>
                    <a:pt x="454" y="2233"/>
                  </a:cubicBezTo>
                  <a:cubicBezTo>
                    <a:pt x="712" y="2564"/>
                    <a:pt x="1055" y="2908"/>
                    <a:pt x="1497" y="3251"/>
                  </a:cubicBezTo>
                  <a:cubicBezTo>
                    <a:pt x="1522" y="3276"/>
                    <a:pt x="1546" y="3288"/>
                    <a:pt x="1583" y="3288"/>
                  </a:cubicBezTo>
                  <a:cubicBezTo>
                    <a:pt x="1607" y="3288"/>
                    <a:pt x="1644" y="3276"/>
                    <a:pt x="1669" y="3251"/>
                  </a:cubicBezTo>
                  <a:cubicBezTo>
                    <a:pt x="3031" y="2209"/>
                    <a:pt x="3436" y="1117"/>
                    <a:pt x="3227" y="503"/>
                  </a:cubicBezTo>
                  <a:cubicBezTo>
                    <a:pt x="3117" y="184"/>
                    <a:pt x="2859" y="0"/>
                    <a:pt x="2515" y="0"/>
                  </a:cubicBezTo>
                  <a:cubicBezTo>
                    <a:pt x="2221" y="0"/>
                    <a:pt x="1841" y="135"/>
                    <a:pt x="1583" y="724"/>
                  </a:cubicBezTo>
                  <a:cubicBezTo>
                    <a:pt x="1325" y="135"/>
                    <a:pt x="945" y="0"/>
                    <a:pt x="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0"/>
            <p:cNvSpPr/>
            <p:nvPr/>
          </p:nvSpPr>
          <p:spPr>
            <a:xfrm>
              <a:off x="70086" y="2798263"/>
              <a:ext cx="114200" cy="101351"/>
            </a:xfrm>
            <a:custGeom>
              <a:avLst/>
              <a:gdLst/>
              <a:ahLst/>
              <a:cxnLst/>
              <a:rect l="l" t="t" r="r" b="b"/>
              <a:pathLst>
                <a:path w="3706" h="3289" extrusionOk="0">
                  <a:moveTo>
                    <a:pt x="2786" y="295"/>
                  </a:moveTo>
                  <a:cubicBezTo>
                    <a:pt x="3007" y="295"/>
                    <a:pt x="3154" y="393"/>
                    <a:pt x="3215" y="589"/>
                  </a:cubicBezTo>
                  <a:cubicBezTo>
                    <a:pt x="3387" y="1080"/>
                    <a:pt x="3031" y="2025"/>
                    <a:pt x="1853" y="2957"/>
                  </a:cubicBezTo>
                  <a:cubicBezTo>
                    <a:pt x="688" y="2025"/>
                    <a:pt x="320" y="1080"/>
                    <a:pt x="491" y="589"/>
                  </a:cubicBezTo>
                  <a:cubicBezTo>
                    <a:pt x="553" y="393"/>
                    <a:pt x="712" y="295"/>
                    <a:pt x="921" y="295"/>
                  </a:cubicBezTo>
                  <a:cubicBezTo>
                    <a:pt x="1301" y="295"/>
                    <a:pt x="1559" y="601"/>
                    <a:pt x="1718" y="1227"/>
                  </a:cubicBezTo>
                  <a:cubicBezTo>
                    <a:pt x="1731" y="1288"/>
                    <a:pt x="1792" y="1338"/>
                    <a:pt x="1853" y="1338"/>
                  </a:cubicBezTo>
                  <a:cubicBezTo>
                    <a:pt x="1915" y="1338"/>
                    <a:pt x="1976" y="1288"/>
                    <a:pt x="2001" y="1227"/>
                  </a:cubicBezTo>
                  <a:cubicBezTo>
                    <a:pt x="2148" y="601"/>
                    <a:pt x="2418" y="295"/>
                    <a:pt x="2786" y="295"/>
                  </a:cubicBezTo>
                  <a:close/>
                  <a:moveTo>
                    <a:pt x="921" y="0"/>
                  </a:moveTo>
                  <a:cubicBezTo>
                    <a:pt x="590" y="0"/>
                    <a:pt x="320" y="184"/>
                    <a:pt x="222" y="503"/>
                  </a:cubicBezTo>
                  <a:cubicBezTo>
                    <a:pt x="1" y="1117"/>
                    <a:pt x="406" y="2209"/>
                    <a:pt x="1767" y="3251"/>
                  </a:cubicBezTo>
                  <a:cubicBezTo>
                    <a:pt x="1792" y="3276"/>
                    <a:pt x="1829" y="3288"/>
                    <a:pt x="1853" y="3288"/>
                  </a:cubicBezTo>
                  <a:cubicBezTo>
                    <a:pt x="1890" y="3288"/>
                    <a:pt x="1915" y="3276"/>
                    <a:pt x="1939" y="3251"/>
                  </a:cubicBezTo>
                  <a:cubicBezTo>
                    <a:pt x="3301" y="2209"/>
                    <a:pt x="3706" y="1117"/>
                    <a:pt x="3497" y="503"/>
                  </a:cubicBezTo>
                  <a:cubicBezTo>
                    <a:pt x="3387" y="184"/>
                    <a:pt x="3129" y="0"/>
                    <a:pt x="2786" y="0"/>
                  </a:cubicBezTo>
                  <a:cubicBezTo>
                    <a:pt x="2491" y="0"/>
                    <a:pt x="2111" y="135"/>
                    <a:pt x="1853" y="724"/>
                  </a:cubicBezTo>
                  <a:cubicBezTo>
                    <a:pt x="1596" y="135"/>
                    <a:pt x="1228" y="0"/>
                    <a:pt x="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0"/>
            <p:cNvSpPr/>
            <p:nvPr/>
          </p:nvSpPr>
          <p:spPr>
            <a:xfrm>
              <a:off x="208846" y="2798263"/>
              <a:ext cx="113831" cy="101351"/>
            </a:xfrm>
            <a:custGeom>
              <a:avLst/>
              <a:gdLst/>
              <a:ahLst/>
              <a:cxnLst/>
              <a:rect l="l" t="t" r="r" b="b"/>
              <a:pathLst>
                <a:path w="3694" h="3289" extrusionOk="0">
                  <a:moveTo>
                    <a:pt x="2773" y="295"/>
                  </a:moveTo>
                  <a:cubicBezTo>
                    <a:pt x="2994" y="295"/>
                    <a:pt x="3141" y="393"/>
                    <a:pt x="3202" y="589"/>
                  </a:cubicBezTo>
                  <a:cubicBezTo>
                    <a:pt x="3374" y="1080"/>
                    <a:pt x="3018" y="2025"/>
                    <a:pt x="1841" y="2957"/>
                  </a:cubicBezTo>
                  <a:cubicBezTo>
                    <a:pt x="675" y="2025"/>
                    <a:pt x="307" y="1080"/>
                    <a:pt x="479" y="589"/>
                  </a:cubicBezTo>
                  <a:cubicBezTo>
                    <a:pt x="540" y="393"/>
                    <a:pt x="700" y="295"/>
                    <a:pt x="908" y="295"/>
                  </a:cubicBezTo>
                  <a:cubicBezTo>
                    <a:pt x="1289" y="295"/>
                    <a:pt x="1546" y="601"/>
                    <a:pt x="1706" y="1227"/>
                  </a:cubicBezTo>
                  <a:cubicBezTo>
                    <a:pt x="1718" y="1288"/>
                    <a:pt x="1779" y="1338"/>
                    <a:pt x="1841" y="1338"/>
                  </a:cubicBezTo>
                  <a:cubicBezTo>
                    <a:pt x="1914" y="1338"/>
                    <a:pt x="1963" y="1288"/>
                    <a:pt x="1988" y="1227"/>
                  </a:cubicBezTo>
                  <a:cubicBezTo>
                    <a:pt x="2135" y="601"/>
                    <a:pt x="2405" y="295"/>
                    <a:pt x="2773" y="295"/>
                  </a:cubicBezTo>
                  <a:close/>
                  <a:moveTo>
                    <a:pt x="908" y="0"/>
                  </a:moveTo>
                  <a:cubicBezTo>
                    <a:pt x="577" y="0"/>
                    <a:pt x="307" y="184"/>
                    <a:pt x="209" y="503"/>
                  </a:cubicBezTo>
                  <a:cubicBezTo>
                    <a:pt x="0" y="1117"/>
                    <a:pt x="393" y="2209"/>
                    <a:pt x="1755" y="3251"/>
                  </a:cubicBezTo>
                  <a:cubicBezTo>
                    <a:pt x="1779" y="3276"/>
                    <a:pt x="1816" y="3288"/>
                    <a:pt x="1841" y="3288"/>
                  </a:cubicBezTo>
                  <a:cubicBezTo>
                    <a:pt x="1877" y="3288"/>
                    <a:pt x="1902" y="3276"/>
                    <a:pt x="1926" y="3251"/>
                  </a:cubicBezTo>
                  <a:cubicBezTo>
                    <a:pt x="3288" y="2209"/>
                    <a:pt x="3693" y="1117"/>
                    <a:pt x="3485" y="503"/>
                  </a:cubicBezTo>
                  <a:cubicBezTo>
                    <a:pt x="3374" y="184"/>
                    <a:pt x="3117" y="0"/>
                    <a:pt x="2773" y="0"/>
                  </a:cubicBezTo>
                  <a:cubicBezTo>
                    <a:pt x="2479" y="0"/>
                    <a:pt x="2098" y="135"/>
                    <a:pt x="1841" y="724"/>
                  </a:cubicBezTo>
                  <a:cubicBezTo>
                    <a:pt x="1583" y="135"/>
                    <a:pt x="1215" y="0"/>
                    <a:pt x="9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0"/>
            <p:cNvSpPr/>
            <p:nvPr/>
          </p:nvSpPr>
          <p:spPr>
            <a:xfrm>
              <a:off x="347205" y="2798263"/>
              <a:ext cx="113831" cy="101351"/>
            </a:xfrm>
            <a:custGeom>
              <a:avLst/>
              <a:gdLst/>
              <a:ahLst/>
              <a:cxnLst/>
              <a:rect l="l" t="t" r="r" b="b"/>
              <a:pathLst>
                <a:path w="3694" h="3289" extrusionOk="0">
                  <a:moveTo>
                    <a:pt x="2773" y="295"/>
                  </a:moveTo>
                  <a:cubicBezTo>
                    <a:pt x="2994" y="295"/>
                    <a:pt x="3141" y="393"/>
                    <a:pt x="3203" y="589"/>
                  </a:cubicBezTo>
                  <a:cubicBezTo>
                    <a:pt x="3375" y="1080"/>
                    <a:pt x="3019" y="2025"/>
                    <a:pt x="1841" y="2957"/>
                  </a:cubicBezTo>
                  <a:cubicBezTo>
                    <a:pt x="675" y="2025"/>
                    <a:pt x="320" y="1080"/>
                    <a:pt x="479" y="589"/>
                  </a:cubicBezTo>
                  <a:cubicBezTo>
                    <a:pt x="553" y="393"/>
                    <a:pt x="700" y="295"/>
                    <a:pt x="909" y="295"/>
                  </a:cubicBezTo>
                  <a:cubicBezTo>
                    <a:pt x="1289" y="295"/>
                    <a:pt x="1547" y="601"/>
                    <a:pt x="1706" y="1227"/>
                  </a:cubicBezTo>
                  <a:cubicBezTo>
                    <a:pt x="1718" y="1288"/>
                    <a:pt x="1780" y="1338"/>
                    <a:pt x="1841" y="1338"/>
                  </a:cubicBezTo>
                  <a:cubicBezTo>
                    <a:pt x="1915" y="1338"/>
                    <a:pt x="1964" y="1288"/>
                    <a:pt x="1988" y="1227"/>
                  </a:cubicBezTo>
                  <a:cubicBezTo>
                    <a:pt x="2135" y="601"/>
                    <a:pt x="2405" y="295"/>
                    <a:pt x="2773" y="295"/>
                  </a:cubicBezTo>
                  <a:close/>
                  <a:moveTo>
                    <a:pt x="909" y="0"/>
                  </a:moveTo>
                  <a:cubicBezTo>
                    <a:pt x="577" y="0"/>
                    <a:pt x="307" y="184"/>
                    <a:pt x="209" y="503"/>
                  </a:cubicBezTo>
                  <a:cubicBezTo>
                    <a:pt x="1" y="1117"/>
                    <a:pt x="393" y="2209"/>
                    <a:pt x="1755" y="3251"/>
                  </a:cubicBezTo>
                  <a:cubicBezTo>
                    <a:pt x="1780" y="3276"/>
                    <a:pt x="1816" y="3288"/>
                    <a:pt x="1841" y="3288"/>
                  </a:cubicBezTo>
                  <a:cubicBezTo>
                    <a:pt x="1878" y="3288"/>
                    <a:pt x="1902" y="3276"/>
                    <a:pt x="1939" y="3251"/>
                  </a:cubicBezTo>
                  <a:cubicBezTo>
                    <a:pt x="3301" y="2209"/>
                    <a:pt x="3694" y="1117"/>
                    <a:pt x="3485" y="503"/>
                  </a:cubicBezTo>
                  <a:cubicBezTo>
                    <a:pt x="3375" y="184"/>
                    <a:pt x="3117" y="0"/>
                    <a:pt x="2773" y="0"/>
                  </a:cubicBezTo>
                  <a:cubicBezTo>
                    <a:pt x="2479" y="0"/>
                    <a:pt x="2099" y="135"/>
                    <a:pt x="1841" y="724"/>
                  </a:cubicBezTo>
                  <a:cubicBezTo>
                    <a:pt x="1596" y="135"/>
                    <a:pt x="1215" y="0"/>
                    <a:pt x="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0"/>
            <p:cNvSpPr/>
            <p:nvPr/>
          </p:nvSpPr>
          <p:spPr>
            <a:xfrm>
              <a:off x="485965" y="2798263"/>
              <a:ext cx="74511" cy="96050"/>
            </a:xfrm>
            <a:custGeom>
              <a:avLst/>
              <a:gdLst/>
              <a:ahLst/>
              <a:cxnLst/>
              <a:rect l="l" t="t" r="r" b="b"/>
              <a:pathLst>
                <a:path w="2418" h="3117" extrusionOk="0">
                  <a:moveTo>
                    <a:pt x="908" y="0"/>
                  </a:moveTo>
                  <a:cubicBezTo>
                    <a:pt x="565" y="0"/>
                    <a:pt x="307" y="184"/>
                    <a:pt x="197" y="503"/>
                  </a:cubicBezTo>
                  <a:cubicBezTo>
                    <a:pt x="0" y="1092"/>
                    <a:pt x="356" y="2110"/>
                    <a:pt x="1571" y="3117"/>
                  </a:cubicBezTo>
                  <a:cubicBezTo>
                    <a:pt x="1607" y="3018"/>
                    <a:pt x="1657" y="2932"/>
                    <a:pt x="1693" y="2834"/>
                  </a:cubicBezTo>
                  <a:cubicBezTo>
                    <a:pt x="638" y="1951"/>
                    <a:pt x="307" y="1068"/>
                    <a:pt x="466" y="589"/>
                  </a:cubicBezTo>
                  <a:cubicBezTo>
                    <a:pt x="540" y="393"/>
                    <a:pt x="687" y="282"/>
                    <a:pt x="908" y="282"/>
                  </a:cubicBezTo>
                  <a:cubicBezTo>
                    <a:pt x="1276" y="282"/>
                    <a:pt x="1546" y="601"/>
                    <a:pt x="1693" y="1227"/>
                  </a:cubicBezTo>
                  <a:cubicBezTo>
                    <a:pt x="1706" y="1288"/>
                    <a:pt x="1767" y="1338"/>
                    <a:pt x="1828" y="1338"/>
                  </a:cubicBezTo>
                  <a:cubicBezTo>
                    <a:pt x="1902" y="1338"/>
                    <a:pt x="1963" y="1288"/>
                    <a:pt x="1976" y="1227"/>
                  </a:cubicBezTo>
                  <a:cubicBezTo>
                    <a:pt x="2061" y="859"/>
                    <a:pt x="2196" y="589"/>
                    <a:pt x="2368" y="442"/>
                  </a:cubicBezTo>
                  <a:cubicBezTo>
                    <a:pt x="2380" y="319"/>
                    <a:pt x="2405" y="197"/>
                    <a:pt x="2417" y="74"/>
                  </a:cubicBezTo>
                  <a:lnTo>
                    <a:pt x="2417" y="74"/>
                  </a:lnTo>
                  <a:cubicBezTo>
                    <a:pt x="2209" y="160"/>
                    <a:pt x="2000" y="356"/>
                    <a:pt x="1828" y="724"/>
                  </a:cubicBezTo>
                  <a:cubicBezTo>
                    <a:pt x="1583" y="135"/>
                    <a:pt x="1203" y="0"/>
                    <a:pt x="9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0"/>
            <p:cNvSpPr/>
            <p:nvPr/>
          </p:nvSpPr>
          <p:spPr>
            <a:xfrm>
              <a:off x="416385" y="2673770"/>
              <a:ext cx="113831" cy="101073"/>
            </a:xfrm>
            <a:custGeom>
              <a:avLst/>
              <a:gdLst/>
              <a:ahLst/>
              <a:cxnLst/>
              <a:rect l="l" t="t" r="r" b="b"/>
              <a:pathLst>
                <a:path w="3694" h="3280" extrusionOk="0">
                  <a:moveTo>
                    <a:pt x="1853" y="323"/>
                  </a:moveTo>
                  <a:cubicBezTo>
                    <a:pt x="3019" y="1255"/>
                    <a:pt x="3387" y="2200"/>
                    <a:pt x="3215" y="2691"/>
                  </a:cubicBezTo>
                  <a:cubicBezTo>
                    <a:pt x="3142" y="2887"/>
                    <a:pt x="2994" y="2997"/>
                    <a:pt x="2786" y="2997"/>
                  </a:cubicBezTo>
                  <a:cubicBezTo>
                    <a:pt x="2405" y="2997"/>
                    <a:pt x="2148" y="2678"/>
                    <a:pt x="1988" y="2065"/>
                  </a:cubicBezTo>
                  <a:cubicBezTo>
                    <a:pt x="1976" y="1991"/>
                    <a:pt x="1915" y="1955"/>
                    <a:pt x="1853" y="1955"/>
                  </a:cubicBezTo>
                  <a:cubicBezTo>
                    <a:pt x="1780" y="1955"/>
                    <a:pt x="1731" y="1991"/>
                    <a:pt x="1706" y="2065"/>
                  </a:cubicBezTo>
                  <a:cubicBezTo>
                    <a:pt x="1559" y="2678"/>
                    <a:pt x="1289" y="2997"/>
                    <a:pt x="921" y="2997"/>
                  </a:cubicBezTo>
                  <a:cubicBezTo>
                    <a:pt x="700" y="2997"/>
                    <a:pt x="553" y="2887"/>
                    <a:pt x="492" y="2691"/>
                  </a:cubicBezTo>
                  <a:cubicBezTo>
                    <a:pt x="320" y="2200"/>
                    <a:pt x="676" y="1255"/>
                    <a:pt x="1853" y="323"/>
                  </a:cubicBezTo>
                  <a:close/>
                  <a:moveTo>
                    <a:pt x="1852" y="1"/>
                  </a:moveTo>
                  <a:cubicBezTo>
                    <a:pt x="1820" y="1"/>
                    <a:pt x="1786" y="10"/>
                    <a:pt x="1755" y="28"/>
                  </a:cubicBezTo>
                  <a:cubicBezTo>
                    <a:pt x="393" y="1084"/>
                    <a:pt x="1" y="2163"/>
                    <a:pt x="209" y="2789"/>
                  </a:cubicBezTo>
                  <a:cubicBezTo>
                    <a:pt x="320" y="3096"/>
                    <a:pt x="577" y="3280"/>
                    <a:pt x="921" y="3280"/>
                  </a:cubicBezTo>
                  <a:cubicBezTo>
                    <a:pt x="1215" y="3280"/>
                    <a:pt x="1596" y="3145"/>
                    <a:pt x="1853" y="2556"/>
                  </a:cubicBezTo>
                  <a:cubicBezTo>
                    <a:pt x="2099" y="3145"/>
                    <a:pt x="2479" y="3280"/>
                    <a:pt x="2786" y="3280"/>
                  </a:cubicBezTo>
                  <a:cubicBezTo>
                    <a:pt x="3117" y="3280"/>
                    <a:pt x="3387" y="3096"/>
                    <a:pt x="3485" y="2789"/>
                  </a:cubicBezTo>
                  <a:cubicBezTo>
                    <a:pt x="3694" y="2163"/>
                    <a:pt x="3301" y="1071"/>
                    <a:pt x="1939" y="28"/>
                  </a:cubicBezTo>
                  <a:cubicBezTo>
                    <a:pt x="1915" y="10"/>
                    <a:pt x="1884" y="1"/>
                    <a:pt x="18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0"/>
            <p:cNvSpPr/>
            <p:nvPr/>
          </p:nvSpPr>
          <p:spPr>
            <a:xfrm>
              <a:off x="278025" y="2673770"/>
              <a:ext cx="113831" cy="101073"/>
            </a:xfrm>
            <a:custGeom>
              <a:avLst/>
              <a:gdLst/>
              <a:ahLst/>
              <a:cxnLst/>
              <a:rect l="l" t="t" r="r" b="b"/>
              <a:pathLst>
                <a:path w="3694" h="3280" extrusionOk="0">
                  <a:moveTo>
                    <a:pt x="1853" y="323"/>
                  </a:moveTo>
                  <a:cubicBezTo>
                    <a:pt x="3019" y="1255"/>
                    <a:pt x="3374" y="2200"/>
                    <a:pt x="3215" y="2691"/>
                  </a:cubicBezTo>
                  <a:cubicBezTo>
                    <a:pt x="3141" y="2887"/>
                    <a:pt x="2994" y="2997"/>
                    <a:pt x="2773" y="2997"/>
                  </a:cubicBezTo>
                  <a:cubicBezTo>
                    <a:pt x="2405" y="2997"/>
                    <a:pt x="2135" y="2678"/>
                    <a:pt x="1988" y="2065"/>
                  </a:cubicBezTo>
                  <a:cubicBezTo>
                    <a:pt x="1976" y="1991"/>
                    <a:pt x="1914" y="1955"/>
                    <a:pt x="1853" y="1955"/>
                  </a:cubicBezTo>
                  <a:cubicBezTo>
                    <a:pt x="1779" y="1955"/>
                    <a:pt x="1718" y="1991"/>
                    <a:pt x="1706" y="2065"/>
                  </a:cubicBezTo>
                  <a:cubicBezTo>
                    <a:pt x="1559" y="2678"/>
                    <a:pt x="1289" y="2997"/>
                    <a:pt x="921" y="2997"/>
                  </a:cubicBezTo>
                  <a:cubicBezTo>
                    <a:pt x="700" y="2997"/>
                    <a:pt x="553" y="2887"/>
                    <a:pt x="479" y="2691"/>
                  </a:cubicBezTo>
                  <a:cubicBezTo>
                    <a:pt x="319" y="2200"/>
                    <a:pt x="675" y="1255"/>
                    <a:pt x="1853" y="323"/>
                  </a:cubicBezTo>
                  <a:close/>
                  <a:moveTo>
                    <a:pt x="1847" y="1"/>
                  </a:moveTo>
                  <a:cubicBezTo>
                    <a:pt x="1816" y="1"/>
                    <a:pt x="1786" y="10"/>
                    <a:pt x="1755" y="28"/>
                  </a:cubicBezTo>
                  <a:cubicBezTo>
                    <a:pt x="393" y="1084"/>
                    <a:pt x="0" y="2163"/>
                    <a:pt x="209" y="2789"/>
                  </a:cubicBezTo>
                  <a:cubicBezTo>
                    <a:pt x="319" y="3096"/>
                    <a:pt x="577" y="3280"/>
                    <a:pt x="921" y="3280"/>
                  </a:cubicBezTo>
                  <a:cubicBezTo>
                    <a:pt x="1215" y="3280"/>
                    <a:pt x="1595" y="3145"/>
                    <a:pt x="1853" y="2556"/>
                  </a:cubicBezTo>
                  <a:cubicBezTo>
                    <a:pt x="2098" y="3145"/>
                    <a:pt x="2479" y="3280"/>
                    <a:pt x="2773" y="3280"/>
                  </a:cubicBezTo>
                  <a:cubicBezTo>
                    <a:pt x="3117" y="3280"/>
                    <a:pt x="3374" y="3096"/>
                    <a:pt x="3485" y="2789"/>
                  </a:cubicBezTo>
                  <a:cubicBezTo>
                    <a:pt x="3693" y="2163"/>
                    <a:pt x="3301" y="1071"/>
                    <a:pt x="1939" y="28"/>
                  </a:cubicBezTo>
                  <a:cubicBezTo>
                    <a:pt x="1908" y="10"/>
                    <a:pt x="1878" y="1"/>
                    <a:pt x="1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0"/>
            <p:cNvSpPr/>
            <p:nvPr/>
          </p:nvSpPr>
          <p:spPr>
            <a:xfrm>
              <a:off x="139666" y="2673770"/>
              <a:ext cx="113831" cy="101073"/>
            </a:xfrm>
            <a:custGeom>
              <a:avLst/>
              <a:gdLst/>
              <a:ahLst/>
              <a:cxnLst/>
              <a:rect l="l" t="t" r="r" b="b"/>
              <a:pathLst>
                <a:path w="3694" h="3280" extrusionOk="0">
                  <a:moveTo>
                    <a:pt x="1840" y="323"/>
                  </a:moveTo>
                  <a:cubicBezTo>
                    <a:pt x="3018" y="1255"/>
                    <a:pt x="3374" y="2200"/>
                    <a:pt x="3215" y="2691"/>
                  </a:cubicBezTo>
                  <a:cubicBezTo>
                    <a:pt x="3141" y="2887"/>
                    <a:pt x="2994" y="2997"/>
                    <a:pt x="2773" y="2997"/>
                  </a:cubicBezTo>
                  <a:cubicBezTo>
                    <a:pt x="2405" y="2997"/>
                    <a:pt x="2135" y="2678"/>
                    <a:pt x="1988" y="2065"/>
                  </a:cubicBezTo>
                  <a:cubicBezTo>
                    <a:pt x="1975" y="1991"/>
                    <a:pt x="1914" y="1955"/>
                    <a:pt x="1853" y="1955"/>
                  </a:cubicBezTo>
                  <a:cubicBezTo>
                    <a:pt x="1779" y="1955"/>
                    <a:pt x="1718" y="1991"/>
                    <a:pt x="1705" y="2065"/>
                  </a:cubicBezTo>
                  <a:cubicBezTo>
                    <a:pt x="1558" y="2678"/>
                    <a:pt x="1288" y="2997"/>
                    <a:pt x="920" y="2997"/>
                  </a:cubicBezTo>
                  <a:cubicBezTo>
                    <a:pt x="699" y="2997"/>
                    <a:pt x="552" y="2887"/>
                    <a:pt x="479" y="2691"/>
                  </a:cubicBezTo>
                  <a:cubicBezTo>
                    <a:pt x="319" y="2200"/>
                    <a:pt x="675" y="1255"/>
                    <a:pt x="1840" y="323"/>
                  </a:cubicBezTo>
                  <a:close/>
                  <a:moveTo>
                    <a:pt x="1842" y="1"/>
                  </a:moveTo>
                  <a:cubicBezTo>
                    <a:pt x="1810" y="1"/>
                    <a:pt x="1779" y="10"/>
                    <a:pt x="1755" y="28"/>
                  </a:cubicBezTo>
                  <a:cubicBezTo>
                    <a:pt x="393" y="1084"/>
                    <a:pt x="0" y="2163"/>
                    <a:pt x="209" y="2789"/>
                  </a:cubicBezTo>
                  <a:cubicBezTo>
                    <a:pt x="319" y="3096"/>
                    <a:pt x="577" y="3280"/>
                    <a:pt x="920" y="3280"/>
                  </a:cubicBezTo>
                  <a:cubicBezTo>
                    <a:pt x="1215" y="3280"/>
                    <a:pt x="1595" y="3145"/>
                    <a:pt x="1853" y="2556"/>
                  </a:cubicBezTo>
                  <a:cubicBezTo>
                    <a:pt x="2098" y="3145"/>
                    <a:pt x="2478" y="3280"/>
                    <a:pt x="2773" y="3280"/>
                  </a:cubicBezTo>
                  <a:cubicBezTo>
                    <a:pt x="3116" y="3280"/>
                    <a:pt x="3374" y="3096"/>
                    <a:pt x="3484" y="2789"/>
                  </a:cubicBezTo>
                  <a:cubicBezTo>
                    <a:pt x="3693" y="2163"/>
                    <a:pt x="3300" y="1071"/>
                    <a:pt x="1939" y="28"/>
                  </a:cubicBezTo>
                  <a:cubicBezTo>
                    <a:pt x="1908" y="10"/>
                    <a:pt x="1874" y="1"/>
                    <a:pt x="18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0"/>
            <p:cNvSpPr/>
            <p:nvPr/>
          </p:nvSpPr>
          <p:spPr>
            <a:xfrm>
              <a:off x="1276" y="2673770"/>
              <a:ext cx="113831" cy="101073"/>
            </a:xfrm>
            <a:custGeom>
              <a:avLst/>
              <a:gdLst/>
              <a:ahLst/>
              <a:cxnLst/>
              <a:rect l="l" t="t" r="r" b="b"/>
              <a:pathLst>
                <a:path w="3694" h="3280" extrusionOk="0">
                  <a:moveTo>
                    <a:pt x="1841" y="323"/>
                  </a:moveTo>
                  <a:cubicBezTo>
                    <a:pt x="3019" y="1255"/>
                    <a:pt x="3375" y="2200"/>
                    <a:pt x="3215" y="2691"/>
                  </a:cubicBezTo>
                  <a:cubicBezTo>
                    <a:pt x="3142" y="2887"/>
                    <a:pt x="2994" y="2997"/>
                    <a:pt x="2774" y="2997"/>
                  </a:cubicBezTo>
                  <a:cubicBezTo>
                    <a:pt x="2405" y="2997"/>
                    <a:pt x="2136" y="2678"/>
                    <a:pt x="1988" y="2065"/>
                  </a:cubicBezTo>
                  <a:cubicBezTo>
                    <a:pt x="1976" y="1991"/>
                    <a:pt x="1915" y="1955"/>
                    <a:pt x="1841" y="1955"/>
                  </a:cubicBezTo>
                  <a:cubicBezTo>
                    <a:pt x="1780" y="1955"/>
                    <a:pt x="1718" y="1991"/>
                    <a:pt x="1706" y="2065"/>
                  </a:cubicBezTo>
                  <a:cubicBezTo>
                    <a:pt x="1559" y="2678"/>
                    <a:pt x="1289" y="2997"/>
                    <a:pt x="921" y="2997"/>
                  </a:cubicBezTo>
                  <a:cubicBezTo>
                    <a:pt x="700" y="2997"/>
                    <a:pt x="553" y="2887"/>
                    <a:pt x="479" y="2691"/>
                  </a:cubicBezTo>
                  <a:cubicBezTo>
                    <a:pt x="320" y="2200"/>
                    <a:pt x="676" y="1255"/>
                    <a:pt x="1841" y="323"/>
                  </a:cubicBezTo>
                  <a:close/>
                  <a:moveTo>
                    <a:pt x="1843" y="1"/>
                  </a:moveTo>
                  <a:cubicBezTo>
                    <a:pt x="1810" y="1"/>
                    <a:pt x="1780" y="10"/>
                    <a:pt x="1755" y="28"/>
                  </a:cubicBezTo>
                  <a:cubicBezTo>
                    <a:pt x="393" y="1084"/>
                    <a:pt x="1" y="2163"/>
                    <a:pt x="209" y="2789"/>
                  </a:cubicBezTo>
                  <a:cubicBezTo>
                    <a:pt x="320" y="3096"/>
                    <a:pt x="577" y="3280"/>
                    <a:pt x="921" y="3280"/>
                  </a:cubicBezTo>
                  <a:cubicBezTo>
                    <a:pt x="1215" y="3280"/>
                    <a:pt x="1596" y="3145"/>
                    <a:pt x="1841" y="2556"/>
                  </a:cubicBezTo>
                  <a:cubicBezTo>
                    <a:pt x="2099" y="3145"/>
                    <a:pt x="2479" y="3280"/>
                    <a:pt x="2774" y="3280"/>
                  </a:cubicBezTo>
                  <a:cubicBezTo>
                    <a:pt x="3117" y="3280"/>
                    <a:pt x="3375" y="3096"/>
                    <a:pt x="3485" y="2789"/>
                  </a:cubicBezTo>
                  <a:cubicBezTo>
                    <a:pt x="3694" y="2163"/>
                    <a:pt x="3301" y="1071"/>
                    <a:pt x="1939" y="28"/>
                  </a:cubicBezTo>
                  <a:cubicBezTo>
                    <a:pt x="1909" y="10"/>
                    <a:pt x="1875" y="1"/>
                    <a:pt x="18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0"/>
            <p:cNvSpPr/>
            <p:nvPr/>
          </p:nvSpPr>
          <p:spPr>
            <a:xfrm>
              <a:off x="-62973" y="2695033"/>
              <a:ext cx="38211" cy="79811"/>
            </a:xfrm>
            <a:custGeom>
              <a:avLst/>
              <a:gdLst/>
              <a:ahLst/>
              <a:cxnLst/>
              <a:rect l="l" t="t" r="r" b="b"/>
              <a:pathLst>
                <a:path w="1240" h="2590" extrusionOk="0">
                  <a:moveTo>
                    <a:pt x="258" y="1"/>
                  </a:moveTo>
                  <a:cubicBezTo>
                    <a:pt x="233" y="111"/>
                    <a:pt x="209" y="234"/>
                    <a:pt x="184" y="344"/>
                  </a:cubicBezTo>
                  <a:cubicBezTo>
                    <a:pt x="761" y="1019"/>
                    <a:pt x="920" y="1633"/>
                    <a:pt x="798" y="2001"/>
                  </a:cubicBezTo>
                  <a:cubicBezTo>
                    <a:pt x="736" y="2197"/>
                    <a:pt x="589" y="2307"/>
                    <a:pt x="368" y="2307"/>
                  </a:cubicBezTo>
                  <a:cubicBezTo>
                    <a:pt x="233" y="2307"/>
                    <a:pt x="111" y="2258"/>
                    <a:pt x="0" y="2172"/>
                  </a:cubicBezTo>
                  <a:cubicBezTo>
                    <a:pt x="0" y="2209"/>
                    <a:pt x="0" y="2234"/>
                    <a:pt x="0" y="2271"/>
                  </a:cubicBezTo>
                  <a:cubicBezTo>
                    <a:pt x="0" y="2344"/>
                    <a:pt x="0" y="2430"/>
                    <a:pt x="0" y="2516"/>
                  </a:cubicBezTo>
                  <a:cubicBezTo>
                    <a:pt x="135" y="2577"/>
                    <a:pt x="258" y="2590"/>
                    <a:pt x="368" y="2590"/>
                  </a:cubicBezTo>
                  <a:cubicBezTo>
                    <a:pt x="699" y="2590"/>
                    <a:pt x="969" y="2406"/>
                    <a:pt x="1080" y="2099"/>
                  </a:cubicBezTo>
                  <a:cubicBezTo>
                    <a:pt x="1239" y="1608"/>
                    <a:pt x="1031" y="823"/>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0"/>
            <p:cNvSpPr/>
            <p:nvPr/>
          </p:nvSpPr>
          <p:spPr>
            <a:xfrm>
              <a:off x="83336" y="3024322"/>
              <a:ext cx="97191" cy="44281"/>
            </a:xfrm>
            <a:custGeom>
              <a:avLst/>
              <a:gdLst/>
              <a:ahLst/>
              <a:cxnLst/>
              <a:rect l="l" t="t" r="r" b="b"/>
              <a:pathLst>
                <a:path w="3154" h="1437" extrusionOk="0">
                  <a:moveTo>
                    <a:pt x="491" y="1"/>
                  </a:moveTo>
                  <a:cubicBezTo>
                    <a:pt x="307" y="1"/>
                    <a:pt x="135" y="62"/>
                    <a:pt x="0" y="173"/>
                  </a:cubicBezTo>
                  <a:cubicBezTo>
                    <a:pt x="86" y="234"/>
                    <a:pt x="184" y="283"/>
                    <a:pt x="270" y="332"/>
                  </a:cubicBezTo>
                  <a:cubicBezTo>
                    <a:pt x="331" y="308"/>
                    <a:pt x="405" y="283"/>
                    <a:pt x="491" y="283"/>
                  </a:cubicBezTo>
                  <a:cubicBezTo>
                    <a:pt x="761" y="283"/>
                    <a:pt x="982" y="455"/>
                    <a:pt x="1129" y="786"/>
                  </a:cubicBezTo>
                  <a:cubicBezTo>
                    <a:pt x="1141" y="786"/>
                    <a:pt x="1141" y="798"/>
                    <a:pt x="1153" y="798"/>
                  </a:cubicBezTo>
                  <a:cubicBezTo>
                    <a:pt x="1215" y="823"/>
                    <a:pt x="1288" y="860"/>
                    <a:pt x="1350" y="884"/>
                  </a:cubicBezTo>
                  <a:cubicBezTo>
                    <a:pt x="1362" y="897"/>
                    <a:pt x="1374" y="897"/>
                    <a:pt x="1399" y="909"/>
                  </a:cubicBezTo>
                  <a:cubicBezTo>
                    <a:pt x="1460" y="933"/>
                    <a:pt x="1534" y="970"/>
                    <a:pt x="1607" y="995"/>
                  </a:cubicBezTo>
                  <a:cubicBezTo>
                    <a:pt x="1620" y="995"/>
                    <a:pt x="1620" y="995"/>
                    <a:pt x="1632" y="1007"/>
                  </a:cubicBezTo>
                  <a:cubicBezTo>
                    <a:pt x="1791" y="529"/>
                    <a:pt x="2037" y="283"/>
                    <a:pt x="2356" y="283"/>
                  </a:cubicBezTo>
                  <a:cubicBezTo>
                    <a:pt x="2577" y="283"/>
                    <a:pt x="2724" y="394"/>
                    <a:pt x="2785" y="590"/>
                  </a:cubicBezTo>
                  <a:cubicBezTo>
                    <a:pt x="2859" y="786"/>
                    <a:pt x="2834" y="1056"/>
                    <a:pt x="2724" y="1363"/>
                  </a:cubicBezTo>
                  <a:cubicBezTo>
                    <a:pt x="2810" y="1387"/>
                    <a:pt x="2908" y="1412"/>
                    <a:pt x="2994" y="1436"/>
                  </a:cubicBezTo>
                  <a:cubicBezTo>
                    <a:pt x="3129" y="1068"/>
                    <a:pt x="3153" y="749"/>
                    <a:pt x="3067" y="504"/>
                  </a:cubicBezTo>
                  <a:cubicBezTo>
                    <a:pt x="2957" y="185"/>
                    <a:pt x="2699" y="1"/>
                    <a:pt x="2356" y="1"/>
                  </a:cubicBezTo>
                  <a:cubicBezTo>
                    <a:pt x="2061" y="1"/>
                    <a:pt x="1681" y="136"/>
                    <a:pt x="1423" y="725"/>
                  </a:cubicBezTo>
                  <a:cubicBezTo>
                    <a:pt x="1166" y="136"/>
                    <a:pt x="798" y="1"/>
                    <a:pt x="4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0"/>
            <p:cNvSpPr/>
            <p:nvPr/>
          </p:nvSpPr>
          <p:spPr>
            <a:xfrm>
              <a:off x="211866" y="3024322"/>
              <a:ext cx="107020" cy="52601"/>
            </a:xfrm>
            <a:custGeom>
              <a:avLst/>
              <a:gdLst/>
              <a:ahLst/>
              <a:cxnLst/>
              <a:rect l="l" t="t" r="r" b="b"/>
              <a:pathLst>
                <a:path w="3473" h="1707" extrusionOk="0">
                  <a:moveTo>
                    <a:pt x="810" y="1"/>
                  </a:moveTo>
                  <a:cubicBezTo>
                    <a:pt x="479" y="1"/>
                    <a:pt x="209" y="185"/>
                    <a:pt x="111" y="504"/>
                  </a:cubicBezTo>
                  <a:cubicBezTo>
                    <a:pt x="0" y="798"/>
                    <a:pt x="50" y="1216"/>
                    <a:pt x="270" y="1682"/>
                  </a:cubicBezTo>
                  <a:cubicBezTo>
                    <a:pt x="393" y="1694"/>
                    <a:pt x="503" y="1706"/>
                    <a:pt x="614" y="1706"/>
                  </a:cubicBezTo>
                  <a:cubicBezTo>
                    <a:pt x="356" y="1252"/>
                    <a:pt x="295" y="860"/>
                    <a:pt x="381" y="590"/>
                  </a:cubicBezTo>
                  <a:cubicBezTo>
                    <a:pt x="442" y="394"/>
                    <a:pt x="602" y="283"/>
                    <a:pt x="810" y="283"/>
                  </a:cubicBezTo>
                  <a:cubicBezTo>
                    <a:pt x="1006" y="283"/>
                    <a:pt x="1178" y="369"/>
                    <a:pt x="1313" y="541"/>
                  </a:cubicBezTo>
                  <a:cubicBezTo>
                    <a:pt x="1411" y="676"/>
                    <a:pt x="1497" y="860"/>
                    <a:pt x="1571" y="1093"/>
                  </a:cubicBezTo>
                  <a:cubicBezTo>
                    <a:pt x="1583" y="1142"/>
                    <a:pt x="1595" y="1179"/>
                    <a:pt x="1608" y="1228"/>
                  </a:cubicBezTo>
                  <a:cubicBezTo>
                    <a:pt x="1620" y="1289"/>
                    <a:pt x="1681" y="1338"/>
                    <a:pt x="1743" y="1338"/>
                  </a:cubicBezTo>
                  <a:cubicBezTo>
                    <a:pt x="1816" y="1338"/>
                    <a:pt x="1865" y="1289"/>
                    <a:pt x="1890" y="1228"/>
                  </a:cubicBezTo>
                  <a:cubicBezTo>
                    <a:pt x="2037" y="602"/>
                    <a:pt x="2307" y="283"/>
                    <a:pt x="2675" y="283"/>
                  </a:cubicBezTo>
                  <a:cubicBezTo>
                    <a:pt x="2896" y="283"/>
                    <a:pt x="3043" y="394"/>
                    <a:pt x="3104" y="590"/>
                  </a:cubicBezTo>
                  <a:cubicBezTo>
                    <a:pt x="3190" y="835"/>
                    <a:pt x="3141" y="1179"/>
                    <a:pt x="2945" y="1584"/>
                  </a:cubicBezTo>
                  <a:cubicBezTo>
                    <a:pt x="3055" y="1559"/>
                    <a:pt x="3178" y="1535"/>
                    <a:pt x="3288" y="1522"/>
                  </a:cubicBezTo>
                  <a:cubicBezTo>
                    <a:pt x="3448" y="1117"/>
                    <a:pt x="3473" y="762"/>
                    <a:pt x="3387" y="504"/>
                  </a:cubicBezTo>
                  <a:cubicBezTo>
                    <a:pt x="3276" y="185"/>
                    <a:pt x="3019" y="1"/>
                    <a:pt x="2675" y="1"/>
                  </a:cubicBezTo>
                  <a:cubicBezTo>
                    <a:pt x="2381" y="1"/>
                    <a:pt x="2000" y="136"/>
                    <a:pt x="1743" y="725"/>
                  </a:cubicBezTo>
                  <a:cubicBezTo>
                    <a:pt x="1706" y="639"/>
                    <a:pt x="1657" y="553"/>
                    <a:pt x="1620" y="479"/>
                  </a:cubicBezTo>
                  <a:cubicBezTo>
                    <a:pt x="1571" y="418"/>
                    <a:pt x="1534" y="357"/>
                    <a:pt x="1485" y="308"/>
                  </a:cubicBezTo>
                  <a:cubicBezTo>
                    <a:pt x="1276" y="62"/>
                    <a:pt x="1019" y="1"/>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0"/>
            <p:cNvSpPr/>
            <p:nvPr/>
          </p:nvSpPr>
          <p:spPr>
            <a:xfrm>
              <a:off x="351365" y="3024322"/>
              <a:ext cx="48811" cy="35591"/>
            </a:xfrm>
            <a:custGeom>
              <a:avLst/>
              <a:gdLst/>
              <a:ahLst/>
              <a:cxnLst/>
              <a:rect l="l" t="t" r="r" b="b"/>
              <a:pathLst>
                <a:path w="1584" h="1155" extrusionOk="0">
                  <a:moveTo>
                    <a:pt x="774" y="1"/>
                  </a:moveTo>
                  <a:cubicBezTo>
                    <a:pt x="442" y="1"/>
                    <a:pt x="172" y="185"/>
                    <a:pt x="74" y="504"/>
                  </a:cubicBezTo>
                  <a:cubicBezTo>
                    <a:pt x="13" y="676"/>
                    <a:pt x="1" y="909"/>
                    <a:pt x="50" y="1154"/>
                  </a:cubicBezTo>
                  <a:cubicBezTo>
                    <a:pt x="148" y="1130"/>
                    <a:pt x="234" y="1093"/>
                    <a:pt x="332" y="1056"/>
                  </a:cubicBezTo>
                  <a:cubicBezTo>
                    <a:pt x="295" y="872"/>
                    <a:pt x="295" y="713"/>
                    <a:pt x="344" y="590"/>
                  </a:cubicBezTo>
                  <a:cubicBezTo>
                    <a:pt x="418" y="394"/>
                    <a:pt x="565" y="283"/>
                    <a:pt x="774" y="283"/>
                  </a:cubicBezTo>
                  <a:cubicBezTo>
                    <a:pt x="994" y="283"/>
                    <a:pt x="1178" y="394"/>
                    <a:pt x="1326" y="614"/>
                  </a:cubicBezTo>
                  <a:cubicBezTo>
                    <a:pt x="1412" y="565"/>
                    <a:pt x="1497" y="529"/>
                    <a:pt x="1583" y="479"/>
                  </a:cubicBezTo>
                  <a:cubicBezTo>
                    <a:pt x="1338" y="99"/>
                    <a:pt x="1031" y="1"/>
                    <a:pt x="7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0"/>
            <p:cNvSpPr/>
            <p:nvPr/>
          </p:nvSpPr>
          <p:spPr>
            <a:xfrm>
              <a:off x="416385" y="2899860"/>
              <a:ext cx="94540" cy="101073"/>
            </a:xfrm>
            <a:custGeom>
              <a:avLst/>
              <a:gdLst/>
              <a:ahLst/>
              <a:cxnLst/>
              <a:rect l="l" t="t" r="r" b="b"/>
              <a:pathLst>
                <a:path w="3068" h="3280" extrusionOk="0">
                  <a:moveTo>
                    <a:pt x="1852" y="0"/>
                  </a:moveTo>
                  <a:cubicBezTo>
                    <a:pt x="1820" y="0"/>
                    <a:pt x="1786" y="10"/>
                    <a:pt x="1755" y="28"/>
                  </a:cubicBezTo>
                  <a:cubicBezTo>
                    <a:pt x="393" y="1071"/>
                    <a:pt x="1" y="2163"/>
                    <a:pt x="209" y="2789"/>
                  </a:cubicBezTo>
                  <a:cubicBezTo>
                    <a:pt x="320" y="3095"/>
                    <a:pt x="577" y="3279"/>
                    <a:pt x="921" y="3279"/>
                  </a:cubicBezTo>
                  <a:cubicBezTo>
                    <a:pt x="1068" y="3279"/>
                    <a:pt x="1228" y="3242"/>
                    <a:pt x="1399" y="3144"/>
                  </a:cubicBezTo>
                  <a:cubicBezTo>
                    <a:pt x="1485" y="3083"/>
                    <a:pt x="1571" y="3009"/>
                    <a:pt x="1645" y="2911"/>
                  </a:cubicBezTo>
                  <a:cubicBezTo>
                    <a:pt x="1718" y="2813"/>
                    <a:pt x="1792" y="2703"/>
                    <a:pt x="1853" y="2555"/>
                  </a:cubicBezTo>
                  <a:cubicBezTo>
                    <a:pt x="1866" y="2592"/>
                    <a:pt x="1878" y="2629"/>
                    <a:pt x="1902" y="2654"/>
                  </a:cubicBezTo>
                  <a:cubicBezTo>
                    <a:pt x="1976" y="2580"/>
                    <a:pt x="2037" y="2506"/>
                    <a:pt x="2111" y="2433"/>
                  </a:cubicBezTo>
                  <a:cubicBezTo>
                    <a:pt x="2062" y="2322"/>
                    <a:pt x="2025" y="2200"/>
                    <a:pt x="1988" y="2052"/>
                  </a:cubicBezTo>
                  <a:cubicBezTo>
                    <a:pt x="1976" y="1991"/>
                    <a:pt x="1915" y="1942"/>
                    <a:pt x="1853" y="1942"/>
                  </a:cubicBezTo>
                  <a:cubicBezTo>
                    <a:pt x="1780" y="1942"/>
                    <a:pt x="1731" y="1991"/>
                    <a:pt x="1706" y="2052"/>
                  </a:cubicBezTo>
                  <a:cubicBezTo>
                    <a:pt x="1559" y="2678"/>
                    <a:pt x="1289" y="2997"/>
                    <a:pt x="921" y="2997"/>
                  </a:cubicBezTo>
                  <a:cubicBezTo>
                    <a:pt x="700" y="2997"/>
                    <a:pt x="553" y="2887"/>
                    <a:pt x="492" y="2690"/>
                  </a:cubicBezTo>
                  <a:cubicBezTo>
                    <a:pt x="320" y="2200"/>
                    <a:pt x="676" y="1255"/>
                    <a:pt x="1853" y="323"/>
                  </a:cubicBezTo>
                  <a:cubicBezTo>
                    <a:pt x="2332" y="703"/>
                    <a:pt x="2675" y="1095"/>
                    <a:pt x="2896" y="1439"/>
                  </a:cubicBezTo>
                  <a:cubicBezTo>
                    <a:pt x="2958" y="1353"/>
                    <a:pt x="3019" y="1267"/>
                    <a:pt x="3068" y="1181"/>
                  </a:cubicBezTo>
                  <a:cubicBezTo>
                    <a:pt x="2810" y="813"/>
                    <a:pt x="2442" y="421"/>
                    <a:pt x="1939" y="28"/>
                  </a:cubicBezTo>
                  <a:cubicBezTo>
                    <a:pt x="1915" y="10"/>
                    <a:pt x="1884" y="0"/>
                    <a:pt x="1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0"/>
            <p:cNvSpPr/>
            <p:nvPr/>
          </p:nvSpPr>
          <p:spPr>
            <a:xfrm>
              <a:off x="278025" y="2899860"/>
              <a:ext cx="113831" cy="101073"/>
            </a:xfrm>
            <a:custGeom>
              <a:avLst/>
              <a:gdLst/>
              <a:ahLst/>
              <a:cxnLst/>
              <a:rect l="l" t="t" r="r" b="b"/>
              <a:pathLst>
                <a:path w="3694" h="3280" extrusionOk="0">
                  <a:moveTo>
                    <a:pt x="1853" y="323"/>
                  </a:moveTo>
                  <a:cubicBezTo>
                    <a:pt x="3019" y="1255"/>
                    <a:pt x="3374" y="2200"/>
                    <a:pt x="3215" y="2690"/>
                  </a:cubicBezTo>
                  <a:cubicBezTo>
                    <a:pt x="3141" y="2887"/>
                    <a:pt x="2994" y="2997"/>
                    <a:pt x="2773" y="2997"/>
                  </a:cubicBezTo>
                  <a:cubicBezTo>
                    <a:pt x="2405" y="2997"/>
                    <a:pt x="2135" y="2678"/>
                    <a:pt x="1988" y="2052"/>
                  </a:cubicBezTo>
                  <a:cubicBezTo>
                    <a:pt x="1976" y="1991"/>
                    <a:pt x="1914" y="1942"/>
                    <a:pt x="1853" y="1942"/>
                  </a:cubicBezTo>
                  <a:cubicBezTo>
                    <a:pt x="1779" y="1942"/>
                    <a:pt x="1718" y="1991"/>
                    <a:pt x="1706" y="2052"/>
                  </a:cubicBezTo>
                  <a:cubicBezTo>
                    <a:pt x="1559" y="2678"/>
                    <a:pt x="1289" y="2997"/>
                    <a:pt x="921" y="2997"/>
                  </a:cubicBezTo>
                  <a:cubicBezTo>
                    <a:pt x="700" y="2997"/>
                    <a:pt x="553" y="2887"/>
                    <a:pt x="479" y="2690"/>
                  </a:cubicBezTo>
                  <a:cubicBezTo>
                    <a:pt x="319" y="2200"/>
                    <a:pt x="675" y="1255"/>
                    <a:pt x="1853" y="323"/>
                  </a:cubicBezTo>
                  <a:close/>
                  <a:moveTo>
                    <a:pt x="1847" y="0"/>
                  </a:moveTo>
                  <a:cubicBezTo>
                    <a:pt x="1816" y="0"/>
                    <a:pt x="1786" y="10"/>
                    <a:pt x="1755" y="28"/>
                  </a:cubicBezTo>
                  <a:cubicBezTo>
                    <a:pt x="393" y="1071"/>
                    <a:pt x="0" y="2163"/>
                    <a:pt x="209" y="2789"/>
                  </a:cubicBezTo>
                  <a:cubicBezTo>
                    <a:pt x="319" y="3095"/>
                    <a:pt x="577" y="3279"/>
                    <a:pt x="921" y="3279"/>
                  </a:cubicBezTo>
                  <a:cubicBezTo>
                    <a:pt x="1215" y="3279"/>
                    <a:pt x="1595" y="3144"/>
                    <a:pt x="1853" y="2555"/>
                  </a:cubicBezTo>
                  <a:cubicBezTo>
                    <a:pt x="2098" y="3144"/>
                    <a:pt x="2479" y="3279"/>
                    <a:pt x="2773" y="3279"/>
                  </a:cubicBezTo>
                  <a:cubicBezTo>
                    <a:pt x="3117" y="3279"/>
                    <a:pt x="3374" y="3095"/>
                    <a:pt x="3485" y="2789"/>
                  </a:cubicBezTo>
                  <a:cubicBezTo>
                    <a:pt x="3693" y="2163"/>
                    <a:pt x="3301" y="1071"/>
                    <a:pt x="1939" y="28"/>
                  </a:cubicBezTo>
                  <a:cubicBezTo>
                    <a:pt x="1908" y="10"/>
                    <a:pt x="1878" y="0"/>
                    <a:pt x="18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0"/>
            <p:cNvSpPr/>
            <p:nvPr/>
          </p:nvSpPr>
          <p:spPr>
            <a:xfrm>
              <a:off x="139666" y="2899860"/>
              <a:ext cx="113831" cy="101073"/>
            </a:xfrm>
            <a:custGeom>
              <a:avLst/>
              <a:gdLst/>
              <a:ahLst/>
              <a:cxnLst/>
              <a:rect l="l" t="t" r="r" b="b"/>
              <a:pathLst>
                <a:path w="3694" h="3280" extrusionOk="0">
                  <a:moveTo>
                    <a:pt x="1840" y="323"/>
                  </a:moveTo>
                  <a:cubicBezTo>
                    <a:pt x="3018" y="1255"/>
                    <a:pt x="3374" y="2200"/>
                    <a:pt x="3215" y="2690"/>
                  </a:cubicBezTo>
                  <a:cubicBezTo>
                    <a:pt x="3141" y="2887"/>
                    <a:pt x="2994" y="2997"/>
                    <a:pt x="2773" y="2997"/>
                  </a:cubicBezTo>
                  <a:cubicBezTo>
                    <a:pt x="2405" y="2997"/>
                    <a:pt x="2135" y="2678"/>
                    <a:pt x="1988" y="2052"/>
                  </a:cubicBezTo>
                  <a:cubicBezTo>
                    <a:pt x="1975" y="1991"/>
                    <a:pt x="1914" y="1942"/>
                    <a:pt x="1853" y="1942"/>
                  </a:cubicBezTo>
                  <a:cubicBezTo>
                    <a:pt x="1779" y="1942"/>
                    <a:pt x="1718" y="1991"/>
                    <a:pt x="1705" y="2052"/>
                  </a:cubicBezTo>
                  <a:cubicBezTo>
                    <a:pt x="1558" y="2678"/>
                    <a:pt x="1288" y="2997"/>
                    <a:pt x="920" y="2997"/>
                  </a:cubicBezTo>
                  <a:cubicBezTo>
                    <a:pt x="699" y="2997"/>
                    <a:pt x="552" y="2887"/>
                    <a:pt x="479" y="2690"/>
                  </a:cubicBezTo>
                  <a:cubicBezTo>
                    <a:pt x="319" y="2200"/>
                    <a:pt x="675" y="1255"/>
                    <a:pt x="1840" y="323"/>
                  </a:cubicBezTo>
                  <a:close/>
                  <a:moveTo>
                    <a:pt x="1842" y="0"/>
                  </a:moveTo>
                  <a:cubicBezTo>
                    <a:pt x="1810" y="0"/>
                    <a:pt x="1779" y="10"/>
                    <a:pt x="1755" y="28"/>
                  </a:cubicBezTo>
                  <a:cubicBezTo>
                    <a:pt x="393" y="1071"/>
                    <a:pt x="0" y="2163"/>
                    <a:pt x="209" y="2789"/>
                  </a:cubicBezTo>
                  <a:cubicBezTo>
                    <a:pt x="319" y="3095"/>
                    <a:pt x="577" y="3279"/>
                    <a:pt x="920" y="3279"/>
                  </a:cubicBezTo>
                  <a:cubicBezTo>
                    <a:pt x="1215" y="3279"/>
                    <a:pt x="1595" y="3144"/>
                    <a:pt x="1853" y="2555"/>
                  </a:cubicBezTo>
                  <a:cubicBezTo>
                    <a:pt x="2098" y="3144"/>
                    <a:pt x="2478" y="3279"/>
                    <a:pt x="2773" y="3279"/>
                  </a:cubicBezTo>
                  <a:cubicBezTo>
                    <a:pt x="3116" y="3279"/>
                    <a:pt x="3374" y="3095"/>
                    <a:pt x="3484" y="2789"/>
                  </a:cubicBezTo>
                  <a:cubicBezTo>
                    <a:pt x="3693" y="2163"/>
                    <a:pt x="3300" y="1071"/>
                    <a:pt x="1939" y="28"/>
                  </a:cubicBezTo>
                  <a:cubicBezTo>
                    <a:pt x="1908" y="10"/>
                    <a:pt x="1874" y="0"/>
                    <a:pt x="1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0"/>
            <p:cNvSpPr/>
            <p:nvPr/>
          </p:nvSpPr>
          <p:spPr>
            <a:xfrm>
              <a:off x="7716" y="2899860"/>
              <a:ext cx="107390" cy="101073"/>
            </a:xfrm>
            <a:custGeom>
              <a:avLst/>
              <a:gdLst/>
              <a:ahLst/>
              <a:cxnLst/>
              <a:rect l="l" t="t" r="r" b="b"/>
              <a:pathLst>
                <a:path w="3485" h="3280" extrusionOk="0">
                  <a:moveTo>
                    <a:pt x="1634" y="0"/>
                  </a:moveTo>
                  <a:cubicBezTo>
                    <a:pt x="1601" y="0"/>
                    <a:pt x="1571" y="10"/>
                    <a:pt x="1546" y="28"/>
                  </a:cubicBezTo>
                  <a:cubicBezTo>
                    <a:pt x="638" y="740"/>
                    <a:pt x="148" y="1451"/>
                    <a:pt x="0" y="2040"/>
                  </a:cubicBezTo>
                  <a:cubicBezTo>
                    <a:pt x="74" y="2138"/>
                    <a:pt x="160" y="2236"/>
                    <a:pt x="246" y="2322"/>
                  </a:cubicBezTo>
                  <a:cubicBezTo>
                    <a:pt x="295" y="1807"/>
                    <a:pt x="712" y="1059"/>
                    <a:pt x="1632" y="323"/>
                  </a:cubicBezTo>
                  <a:cubicBezTo>
                    <a:pt x="2810" y="1255"/>
                    <a:pt x="3166" y="2200"/>
                    <a:pt x="3006" y="2690"/>
                  </a:cubicBezTo>
                  <a:cubicBezTo>
                    <a:pt x="2933" y="2887"/>
                    <a:pt x="2785" y="2997"/>
                    <a:pt x="2565" y="2997"/>
                  </a:cubicBezTo>
                  <a:cubicBezTo>
                    <a:pt x="2196" y="2997"/>
                    <a:pt x="1927" y="2678"/>
                    <a:pt x="1779" y="2052"/>
                  </a:cubicBezTo>
                  <a:cubicBezTo>
                    <a:pt x="1767" y="1991"/>
                    <a:pt x="1706" y="1942"/>
                    <a:pt x="1632" y="1942"/>
                  </a:cubicBezTo>
                  <a:cubicBezTo>
                    <a:pt x="1571" y="1942"/>
                    <a:pt x="1509" y="1991"/>
                    <a:pt x="1497" y="2052"/>
                  </a:cubicBezTo>
                  <a:cubicBezTo>
                    <a:pt x="1362" y="2592"/>
                    <a:pt x="1154" y="2899"/>
                    <a:pt x="859" y="2973"/>
                  </a:cubicBezTo>
                  <a:cubicBezTo>
                    <a:pt x="945" y="3046"/>
                    <a:pt x="1019" y="3120"/>
                    <a:pt x="1105" y="3193"/>
                  </a:cubicBezTo>
                  <a:cubicBezTo>
                    <a:pt x="1301" y="3095"/>
                    <a:pt x="1485" y="2899"/>
                    <a:pt x="1632" y="2555"/>
                  </a:cubicBezTo>
                  <a:cubicBezTo>
                    <a:pt x="1890" y="3144"/>
                    <a:pt x="2270" y="3279"/>
                    <a:pt x="2565" y="3279"/>
                  </a:cubicBezTo>
                  <a:cubicBezTo>
                    <a:pt x="2908" y="3279"/>
                    <a:pt x="3166" y="3095"/>
                    <a:pt x="3276" y="2789"/>
                  </a:cubicBezTo>
                  <a:cubicBezTo>
                    <a:pt x="3485" y="2163"/>
                    <a:pt x="3092" y="1071"/>
                    <a:pt x="1730" y="28"/>
                  </a:cubicBezTo>
                  <a:cubicBezTo>
                    <a:pt x="1700" y="10"/>
                    <a:pt x="1666" y="0"/>
                    <a:pt x="1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2" name="Google Shape;1982;p40"/>
          <p:cNvSpPr txBox="1">
            <a:spLocks noGrp="1"/>
          </p:cNvSpPr>
          <p:nvPr>
            <p:ph type="title"/>
          </p:nvPr>
        </p:nvSpPr>
        <p:spPr>
          <a:xfrm>
            <a:off x="720000" y="19389"/>
            <a:ext cx="7704000" cy="115755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Cálculo de la cantidad óptima de pedidos.</a:t>
            </a:r>
            <a:endParaRPr dirty="0"/>
          </a:p>
        </p:txBody>
      </p:sp>
      <p:sp>
        <p:nvSpPr>
          <p:cNvPr id="1984" name="Google Shape;1984;p40"/>
          <p:cNvSpPr txBox="1"/>
          <p:nvPr/>
        </p:nvSpPr>
        <p:spPr>
          <a:xfrm>
            <a:off x="153011" y="1591885"/>
            <a:ext cx="8509690" cy="989641"/>
          </a:xfrm>
          <a:prstGeom prst="rect">
            <a:avLst/>
          </a:prstGeom>
          <a:noFill/>
          <a:ln>
            <a:solidFill>
              <a:schemeClr val="tx1"/>
            </a:solidFill>
          </a:ln>
        </p:spPr>
        <p:txBody>
          <a:bodyPr spcFirstLastPara="1" wrap="square" lIns="91425" tIns="91425" rIns="91425" bIns="91425" anchor="t" anchorCtr="0">
            <a:noAutofit/>
          </a:bodyPr>
          <a:lstStyle/>
          <a:p>
            <a:pPr lvl="0" rtl="0">
              <a:spcBef>
                <a:spcPts val="0"/>
              </a:spcBef>
              <a:spcAft>
                <a:spcPts val="0"/>
              </a:spcAft>
            </a:pPr>
            <a:r>
              <a:rPr lang="es-MX" dirty="0">
                <a:solidFill>
                  <a:schemeClr val="dk1"/>
                </a:solidFill>
                <a:latin typeface="Barlow"/>
                <a:ea typeface="Barlow"/>
                <a:cs typeface="Barlow"/>
                <a:sym typeface="Barlow"/>
              </a:rPr>
              <a:t>{Costo anual total} = {Costo de pedidos anual} + {Costo de compra anual} + {Costo de conservación anual}</a:t>
            </a:r>
          </a:p>
          <a:p>
            <a:pPr lvl="0" rtl="0">
              <a:spcBef>
                <a:spcPts val="0"/>
              </a:spcBef>
              <a:spcAft>
                <a:spcPts val="0"/>
              </a:spcAft>
            </a:pPr>
            <a:endParaRPr lang="es-MX" dirty="0">
              <a:solidFill>
                <a:schemeClr val="dk1"/>
              </a:solidFill>
              <a:latin typeface="Barlow"/>
              <a:ea typeface="Barlow"/>
              <a:cs typeface="Barlow"/>
              <a:sym typeface="Barlow"/>
            </a:endParaRPr>
          </a:p>
          <a:p>
            <a:pPr lvl="0" rtl="0">
              <a:spcBef>
                <a:spcPts val="0"/>
              </a:spcBef>
              <a:spcAft>
                <a:spcPts val="0"/>
              </a:spcAft>
            </a:pPr>
            <a:r>
              <a:rPr lang="es-MX" dirty="0">
                <a:solidFill>
                  <a:schemeClr val="dk1"/>
                </a:solidFill>
                <a:latin typeface="Barlow"/>
                <a:ea typeface="Barlow"/>
                <a:cs typeface="Barlow"/>
                <a:sym typeface="Barlow"/>
              </a:rPr>
              <a:t>= (K * D/Q) + (C * D) + (1/2 Q * i * C)</a:t>
            </a:r>
          </a:p>
        </p:txBody>
      </p:sp>
      <p:grpSp>
        <p:nvGrpSpPr>
          <p:cNvPr id="1991" name="Google Shape;1991;p40"/>
          <p:cNvGrpSpPr/>
          <p:nvPr/>
        </p:nvGrpSpPr>
        <p:grpSpPr>
          <a:xfrm rot="1177319">
            <a:off x="6535141" y="4142940"/>
            <a:ext cx="469801" cy="1028706"/>
            <a:chOff x="4608334" y="2122274"/>
            <a:chExt cx="303220" cy="663909"/>
          </a:xfrm>
        </p:grpSpPr>
        <p:sp>
          <p:nvSpPr>
            <p:cNvPr id="1992" name="Google Shape;1992;p40"/>
            <p:cNvSpPr/>
            <p:nvPr/>
          </p:nvSpPr>
          <p:spPr>
            <a:xfrm>
              <a:off x="4631753" y="2191855"/>
              <a:ext cx="260510" cy="594329"/>
            </a:xfrm>
            <a:custGeom>
              <a:avLst/>
              <a:gdLst/>
              <a:ahLst/>
              <a:cxnLst/>
              <a:rect l="l" t="t" r="r" b="b"/>
              <a:pathLst>
                <a:path w="8454" h="19287" extrusionOk="0">
                  <a:moveTo>
                    <a:pt x="3264" y="0"/>
                  </a:moveTo>
                  <a:lnTo>
                    <a:pt x="3264" y="4724"/>
                  </a:lnTo>
                  <a:lnTo>
                    <a:pt x="1571" y="6809"/>
                  </a:lnTo>
                  <a:cubicBezTo>
                    <a:pt x="1093" y="7398"/>
                    <a:pt x="725" y="8049"/>
                    <a:pt x="455" y="8748"/>
                  </a:cubicBezTo>
                  <a:cubicBezTo>
                    <a:pt x="160" y="9533"/>
                    <a:pt x="1" y="10380"/>
                    <a:pt x="1" y="11238"/>
                  </a:cubicBezTo>
                  <a:lnTo>
                    <a:pt x="1" y="18133"/>
                  </a:lnTo>
                  <a:cubicBezTo>
                    <a:pt x="1" y="18133"/>
                    <a:pt x="639" y="18600"/>
                    <a:pt x="1853" y="18943"/>
                  </a:cubicBezTo>
                  <a:cubicBezTo>
                    <a:pt x="2638" y="19176"/>
                    <a:pt x="3448" y="19287"/>
                    <a:pt x="4258" y="19287"/>
                  </a:cubicBezTo>
                  <a:cubicBezTo>
                    <a:pt x="5055" y="19274"/>
                    <a:pt x="5841" y="19164"/>
                    <a:pt x="6601" y="18943"/>
                  </a:cubicBezTo>
                  <a:cubicBezTo>
                    <a:pt x="7816" y="18600"/>
                    <a:pt x="8454" y="18133"/>
                    <a:pt x="8454" y="18133"/>
                  </a:cubicBezTo>
                  <a:lnTo>
                    <a:pt x="8454" y="11238"/>
                  </a:lnTo>
                  <a:cubicBezTo>
                    <a:pt x="8454" y="10380"/>
                    <a:pt x="8294" y="9533"/>
                    <a:pt x="7988" y="8748"/>
                  </a:cubicBezTo>
                  <a:cubicBezTo>
                    <a:pt x="7730" y="8049"/>
                    <a:pt x="7350" y="7398"/>
                    <a:pt x="6883" y="6809"/>
                  </a:cubicBezTo>
                  <a:lnTo>
                    <a:pt x="5190" y="4724"/>
                  </a:lnTo>
                  <a:lnTo>
                    <a:pt x="51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0"/>
            <p:cNvSpPr/>
            <p:nvPr/>
          </p:nvSpPr>
          <p:spPr>
            <a:xfrm>
              <a:off x="4612463" y="2509434"/>
              <a:ext cx="294930" cy="166124"/>
            </a:xfrm>
            <a:custGeom>
              <a:avLst/>
              <a:gdLst/>
              <a:ahLst/>
              <a:cxnLst/>
              <a:rect l="l" t="t" r="r" b="b"/>
              <a:pathLst>
                <a:path w="9571" h="5391" extrusionOk="0">
                  <a:moveTo>
                    <a:pt x="1" y="0"/>
                  </a:moveTo>
                  <a:lnTo>
                    <a:pt x="1" y="4000"/>
                  </a:lnTo>
                  <a:cubicBezTo>
                    <a:pt x="1" y="4000"/>
                    <a:pt x="1991" y="5390"/>
                    <a:pt x="4827" y="5390"/>
                  </a:cubicBezTo>
                  <a:cubicBezTo>
                    <a:pt x="6244" y="5390"/>
                    <a:pt x="7873" y="5042"/>
                    <a:pt x="9571" y="4000"/>
                  </a:cubicBezTo>
                  <a:lnTo>
                    <a:pt x="9571" y="0"/>
                  </a:lnTo>
                  <a:cubicBezTo>
                    <a:pt x="7873" y="1043"/>
                    <a:pt x="6244" y="1390"/>
                    <a:pt x="4827" y="1390"/>
                  </a:cubicBezTo>
                  <a:cubicBezTo>
                    <a:pt x="1991" y="1390"/>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0"/>
            <p:cNvSpPr/>
            <p:nvPr/>
          </p:nvSpPr>
          <p:spPr>
            <a:xfrm>
              <a:off x="4608334" y="2527276"/>
              <a:ext cx="303220" cy="49458"/>
            </a:xfrm>
            <a:custGeom>
              <a:avLst/>
              <a:gdLst/>
              <a:ahLst/>
              <a:cxnLst/>
              <a:rect l="l" t="t" r="r" b="b"/>
              <a:pathLst>
                <a:path w="9840" h="1605" extrusionOk="0">
                  <a:moveTo>
                    <a:pt x="131" y="1"/>
                  </a:moveTo>
                  <a:cubicBezTo>
                    <a:pt x="95" y="1"/>
                    <a:pt x="59" y="17"/>
                    <a:pt x="37" y="47"/>
                  </a:cubicBezTo>
                  <a:cubicBezTo>
                    <a:pt x="0" y="96"/>
                    <a:pt x="12" y="169"/>
                    <a:pt x="61" y="206"/>
                  </a:cubicBezTo>
                  <a:cubicBezTo>
                    <a:pt x="98" y="231"/>
                    <a:pt x="2123" y="1605"/>
                    <a:pt x="4981" y="1605"/>
                  </a:cubicBezTo>
                  <a:cubicBezTo>
                    <a:pt x="6417" y="1605"/>
                    <a:pt x="8061" y="1249"/>
                    <a:pt x="9766" y="206"/>
                  </a:cubicBezTo>
                  <a:cubicBezTo>
                    <a:pt x="9827" y="182"/>
                    <a:pt x="9840" y="108"/>
                    <a:pt x="9803" y="59"/>
                  </a:cubicBezTo>
                  <a:cubicBezTo>
                    <a:pt x="9787" y="21"/>
                    <a:pt x="9753" y="1"/>
                    <a:pt x="9717" y="1"/>
                  </a:cubicBezTo>
                  <a:cubicBezTo>
                    <a:pt x="9696" y="1"/>
                    <a:pt x="9674" y="8"/>
                    <a:pt x="9655" y="22"/>
                  </a:cubicBezTo>
                  <a:cubicBezTo>
                    <a:pt x="7988" y="1040"/>
                    <a:pt x="6382" y="1380"/>
                    <a:pt x="4981" y="1380"/>
                  </a:cubicBezTo>
                  <a:cubicBezTo>
                    <a:pt x="2195" y="1380"/>
                    <a:pt x="221" y="39"/>
                    <a:pt x="196" y="22"/>
                  </a:cubicBezTo>
                  <a:cubicBezTo>
                    <a:pt x="177" y="8"/>
                    <a:pt x="154" y="1"/>
                    <a:pt x="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0"/>
            <p:cNvSpPr/>
            <p:nvPr/>
          </p:nvSpPr>
          <p:spPr>
            <a:xfrm>
              <a:off x="4608334" y="2604806"/>
              <a:ext cx="303220" cy="49427"/>
            </a:xfrm>
            <a:custGeom>
              <a:avLst/>
              <a:gdLst/>
              <a:ahLst/>
              <a:cxnLst/>
              <a:rect l="l" t="t" r="r" b="b"/>
              <a:pathLst>
                <a:path w="9840" h="1604" extrusionOk="0">
                  <a:moveTo>
                    <a:pt x="134" y="1"/>
                  </a:moveTo>
                  <a:cubicBezTo>
                    <a:pt x="97" y="1"/>
                    <a:pt x="60" y="20"/>
                    <a:pt x="37" y="58"/>
                  </a:cubicBezTo>
                  <a:cubicBezTo>
                    <a:pt x="0" y="107"/>
                    <a:pt x="12" y="168"/>
                    <a:pt x="61" y="205"/>
                  </a:cubicBezTo>
                  <a:cubicBezTo>
                    <a:pt x="98" y="230"/>
                    <a:pt x="2123" y="1604"/>
                    <a:pt x="4981" y="1604"/>
                  </a:cubicBezTo>
                  <a:cubicBezTo>
                    <a:pt x="6417" y="1604"/>
                    <a:pt x="8061" y="1260"/>
                    <a:pt x="9766" y="218"/>
                  </a:cubicBezTo>
                  <a:cubicBezTo>
                    <a:pt x="9827" y="181"/>
                    <a:pt x="9840" y="107"/>
                    <a:pt x="9803" y="58"/>
                  </a:cubicBezTo>
                  <a:cubicBezTo>
                    <a:pt x="9786" y="25"/>
                    <a:pt x="9748" y="4"/>
                    <a:pt x="9710" y="4"/>
                  </a:cubicBezTo>
                  <a:cubicBezTo>
                    <a:pt x="9691" y="4"/>
                    <a:pt x="9672" y="9"/>
                    <a:pt x="9655" y="21"/>
                  </a:cubicBezTo>
                  <a:cubicBezTo>
                    <a:pt x="7985" y="1042"/>
                    <a:pt x="6375" y="1382"/>
                    <a:pt x="4972" y="1382"/>
                  </a:cubicBezTo>
                  <a:cubicBezTo>
                    <a:pt x="2191" y="1382"/>
                    <a:pt x="221" y="46"/>
                    <a:pt x="196" y="21"/>
                  </a:cubicBezTo>
                  <a:cubicBezTo>
                    <a:pt x="178" y="7"/>
                    <a:pt x="156" y="1"/>
                    <a:pt x="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0"/>
            <p:cNvSpPr/>
            <p:nvPr/>
          </p:nvSpPr>
          <p:spPr>
            <a:xfrm>
              <a:off x="4700194" y="2509434"/>
              <a:ext cx="124030" cy="186770"/>
            </a:xfrm>
            <a:custGeom>
              <a:avLst/>
              <a:gdLst/>
              <a:ahLst/>
              <a:cxnLst/>
              <a:rect l="l" t="t" r="r" b="b"/>
              <a:pathLst>
                <a:path w="4025" h="6061" extrusionOk="0">
                  <a:moveTo>
                    <a:pt x="2012" y="0"/>
                  </a:moveTo>
                  <a:cubicBezTo>
                    <a:pt x="896" y="0"/>
                    <a:pt x="0" y="1362"/>
                    <a:pt x="0" y="3030"/>
                  </a:cubicBezTo>
                  <a:cubicBezTo>
                    <a:pt x="0" y="4699"/>
                    <a:pt x="896" y="6061"/>
                    <a:pt x="2012" y="6061"/>
                  </a:cubicBezTo>
                  <a:cubicBezTo>
                    <a:pt x="3129" y="6061"/>
                    <a:pt x="4024" y="4699"/>
                    <a:pt x="4024" y="3030"/>
                  </a:cubicBezTo>
                  <a:cubicBezTo>
                    <a:pt x="4024" y="1362"/>
                    <a:pt x="3129" y="0"/>
                    <a:pt x="20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0"/>
            <p:cNvSpPr/>
            <p:nvPr/>
          </p:nvSpPr>
          <p:spPr>
            <a:xfrm>
              <a:off x="4710024" y="2526814"/>
              <a:ext cx="103600" cy="152010"/>
            </a:xfrm>
            <a:custGeom>
              <a:avLst/>
              <a:gdLst/>
              <a:ahLst/>
              <a:cxnLst/>
              <a:rect l="l" t="t" r="r" b="b"/>
              <a:pathLst>
                <a:path w="3362" h="4933" extrusionOk="0">
                  <a:moveTo>
                    <a:pt x="1681" y="221"/>
                  </a:moveTo>
                  <a:cubicBezTo>
                    <a:pt x="2491" y="221"/>
                    <a:pt x="3141" y="1227"/>
                    <a:pt x="3141" y="2466"/>
                  </a:cubicBezTo>
                  <a:cubicBezTo>
                    <a:pt x="3141" y="3706"/>
                    <a:pt x="2491" y="4712"/>
                    <a:pt x="1681" y="4712"/>
                  </a:cubicBezTo>
                  <a:cubicBezTo>
                    <a:pt x="884" y="4712"/>
                    <a:pt x="233" y="3706"/>
                    <a:pt x="233" y="2466"/>
                  </a:cubicBezTo>
                  <a:cubicBezTo>
                    <a:pt x="233" y="1227"/>
                    <a:pt x="884" y="221"/>
                    <a:pt x="1681" y="221"/>
                  </a:cubicBezTo>
                  <a:close/>
                  <a:moveTo>
                    <a:pt x="1681" y="0"/>
                  </a:moveTo>
                  <a:cubicBezTo>
                    <a:pt x="761" y="0"/>
                    <a:pt x="0" y="1105"/>
                    <a:pt x="0" y="2466"/>
                  </a:cubicBezTo>
                  <a:cubicBezTo>
                    <a:pt x="0" y="3828"/>
                    <a:pt x="761" y="4932"/>
                    <a:pt x="1681" y="4932"/>
                  </a:cubicBezTo>
                  <a:cubicBezTo>
                    <a:pt x="2614" y="4932"/>
                    <a:pt x="3362" y="3828"/>
                    <a:pt x="3362" y="2466"/>
                  </a:cubicBezTo>
                  <a:cubicBezTo>
                    <a:pt x="3362" y="1105"/>
                    <a:pt x="2614" y="0"/>
                    <a:pt x="16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0"/>
            <p:cNvSpPr/>
            <p:nvPr/>
          </p:nvSpPr>
          <p:spPr>
            <a:xfrm>
              <a:off x="4658994" y="2205074"/>
              <a:ext cx="207940" cy="257120"/>
            </a:xfrm>
            <a:custGeom>
              <a:avLst/>
              <a:gdLst/>
              <a:ahLst/>
              <a:cxnLst/>
              <a:rect l="l" t="t" r="r" b="b"/>
              <a:pathLst>
                <a:path w="6748" h="8344" extrusionOk="0">
                  <a:moveTo>
                    <a:pt x="2012" y="1"/>
                  </a:moveTo>
                  <a:lnTo>
                    <a:pt x="2012" y="3510"/>
                  </a:lnTo>
                  <a:lnTo>
                    <a:pt x="0" y="6430"/>
                  </a:lnTo>
                  <a:cubicBezTo>
                    <a:pt x="0" y="6430"/>
                    <a:pt x="1116" y="8343"/>
                    <a:pt x="3349" y="8343"/>
                  </a:cubicBezTo>
                  <a:cubicBezTo>
                    <a:pt x="5460" y="8343"/>
                    <a:pt x="6748" y="6368"/>
                    <a:pt x="6748" y="6368"/>
                  </a:cubicBezTo>
                  <a:lnTo>
                    <a:pt x="4699" y="4172"/>
                  </a:lnTo>
                  <a:lnTo>
                    <a:pt x="46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0"/>
            <p:cNvSpPr/>
            <p:nvPr/>
          </p:nvSpPr>
          <p:spPr>
            <a:xfrm>
              <a:off x="4668054" y="2381090"/>
              <a:ext cx="189451" cy="61075"/>
            </a:xfrm>
            <a:custGeom>
              <a:avLst/>
              <a:gdLst/>
              <a:ahLst/>
              <a:cxnLst/>
              <a:rect l="l" t="t" r="r" b="b"/>
              <a:pathLst>
                <a:path w="6148" h="1982" extrusionOk="0">
                  <a:moveTo>
                    <a:pt x="129" y="0"/>
                  </a:moveTo>
                  <a:cubicBezTo>
                    <a:pt x="110" y="0"/>
                    <a:pt x="90" y="6"/>
                    <a:pt x="74" y="18"/>
                  </a:cubicBezTo>
                  <a:cubicBezTo>
                    <a:pt x="13" y="43"/>
                    <a:pt x="0" y="116"/>
                    <a:pt x="25" y="165"/>
                  </a:cubicBezTo>
                  <a:cubicBezTo>
                    <a:pt x="37" y="190"/>
                    <a:pt x="1043" y="1981"/>
                    <a:pt x="3080" y="1981"/>
                  </a:cubicBezTo>
                  <a:cubicBezTo>
                    <a:pt x="5117" y="1981"/>
                    <a:pt x="6110" y="264"/>
                    <a:pt x="6123" y="251"/>
                  </a:cubicBezTo>
                  <a:cubicBezTo>
                    <a:pt x="6147" y="190"/>
                    <a:pt x="6135" y="129"/>
                    <a:pt x="6073" y="92"/>
                  </a:cubicBezTo>
                  <a:cubicBezTo>
                    <a:pt x="6058" y="84"/>
                    <a:pt x="6040" y="80"/>
                    <a:pt x="6022" y="80"/>
                  </a:cubicBezTo>
                  <a:cubicBezTo>
                    <a:pt x="5983" y="80"/>
                    <a:pt x="5943" y="99"/>
                    <a:pt x="5926" y="141"/>
                  </a:cubicBezTo>
                  <a:cubicBezTo>
                    <a:pt x="5914" y="153"/>
                    <a:pt x="4982" y="1760"/>
                    <a:pt x="3080" y="1760"/>
                  </a:cubicBezTo>
                  <a:cubicBezTo>
                    <a:pt x="1178" y="1760"/>
                    <a:pt x="234" y="80"/>
                    <a:pt x="221" y="55"/>
                  </a:cubicBezTo>
                  <a:cubicBezTo>
                    <a:pt x="205" y="22"/>
                    <a:pt x="167" y="0"/>
                    <a:pt x="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0"/>
            <p:cNvSpPr/>
            <p:nvPr/>
          </p:nvSpPr>
          <p:spPr>
            <a:xfrm>
              <a:off x="4627994" y="2723876"/>
              <a:ext cx="268060" cy="42278"/>
            </a:xfrm>
            <a:custGeom>
              <a:avLst/>
              <a:gdLst/>
              <a:ahLst/>
              <a:cxnLst/>
              <a:rect l="l" t="t" r="r" b="b"/>
              <a:pathLst>
                <a:path w="8699" h="1372" extrusionOk="0">
                  <a:moveTo>
                    <a:pt x="125" y="0"/>
                  </a:moveTo>
                  <a:cubicBezTo>
                    <a:pt x="90" y="0"/>
                    <a:pt x="59" y="17"/>
                    <a:pt x="37" y="46"/>
                  </a:cubicBezTo>
                  <a:cubicBezTo>
                    <a:pt x="0" y="96"/>
                    <a:pt x="12" y="169"/>
                    <a:pt x="61" y="206"/>
                  </a:cubicBezTo>
                  <a:cubicBezTo>
                    <a:pt x="86" y="218"/>
                    <a:pt x="724" y="684"/>
                    <a:pt x="1938" y="1028"/>
                  </a:cubicBezTo>
                  <a:cubicBezTo>
                    <a:pt x="2724" y="1261"/>
                    <a:pt x="3533" y="1371"/>
                    <a:pt x="4343" y="1371"/>
                  </a:cubicBezTo>
                  <a:lnTo>
                    <a:pt x="4380" y="1371"/>
                  </a:lnTo>
                  <a:cubicBezTo>
                    <a:pt x="5190" y="1371"/>
                    <a:pt x="5987" y="1249"/>
                    <a:pt x="6748" y="1028"/>
                  </a:cubicBezTo>
                  <a:cubicBezTo>
                    <a:pt x="7975" y="684"/>
                    <a:pt x="8613" y="218"/>
                    <a:pt x="8637" y="206"/>
                  </a:cubicBezTo>
                  <a:cubicBezTo>
                    <a:pt x="8686" y="169"/>
                    <a:pt x="8699" y="96"/>
                    <a:pt x="8662" y="46"/>
                  </a:cubicBezTo>
                  <a:cubicBezTo>
                    <a:pt x="8639" y="17"/>
                    <a:pt x="8604" y="0"/>
                    <a:pt x="8568" y="0"/>
                  </a:cubicBezTo>
                  <a:cubicBezTo>
                    <a:pt x="8545" y="0"/>
                    <a:pt x="8522" y="7"/>
                    <a:pt x="8502" y="22"/>
                  </a:cubicBezTo>
                  <a:cubicBezTo>
                    <a:pt x="8490" y="22"/>
                    <a:pt x="7877" y="476"/>
                    <a:pt x="6686" y="819"/>
                  </a:cubicBezTo>
                  <a:cubicBezTo>
                    <a:pt x="5938" y="1028"/>
                    <a:pt x="5165" y="1138"/>
                    <a:pt x="4380" y="1151"/>
                  </a:cubicBezTo>
                  <a:cubicBezTo>
                    <a:pt x="3570" y="1151"/>
                    <a:pt x="2773" y="1040"/>
                    <a:pt x="2000" y="819"/>
                  </a:cubicBezTo>
                  <a:cubicBezTo>
                    <a:pt x="822" y="476"/>
                    <a:pt x="196" y="22"/>
                    <a:pt x="196" y="22"/>
                  </a:cubicBezTo>
                  <a:cubicBezTo>
                    <a:pt x="172" y="7"/>
                    <a:pt x="148" y="0"/>
                    <a:pt x="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0"/>
            <p:cNvSpPr/>
            <p:nvPr/>
          </p:nvSpPr>
          <p:spPr>
            <a:xfrm>
              <a:off x="4736494" y="2122274"/>
              <a:ext cx="51430" cy="57871"/>
            </a:xfrm>
            <a:custGeom>
              <a:avLst/>
              <a:gdLst/>
              <a:ahLst/>
              <a:cxnLst/>
              <a:rect l="l" t="t" r="r" b="b"/>
              <a:pathLst>
                <a:path w="1669" h="1878" extrusionOk="0">
                  <a:moveTo>
                    <a:pt x="479" y="1"/>
                  </a:moveTo>
                  <a:cubicBezTo>
                    <a:pt x="331" y="1"/>
                    <a:pt x="196" y="62"/>
                    <a:pt x="98" y="173"/>
                  </a:cubicBezTo>
                  <a:cubicBezTo>
                    <a:pt x="37" y="259"/>
                    <a:pt x="0" y="357"/>
                    <a:pt x="0" y="479"/>
                  </a:cubicBezTo>
                  <a:lnTo>
                    <a:pt x="0" y="1878"/>
                  </a:lnTo>
                  <a:lnTo>
                    <a:pt x="1669" y="1878"/>
                  </a:lnTo>
                  <a:lnTo>
                    <a:pt x="1669" y="479"/>
                  </a:lnTo>
                  <a:cubicBezTo>
                    <a:pt x="1669" y="344"/>
                    <a:pt x="1620" y="222"/>
                    <a:pt x="1534" y="136"/>
                  </a:cubicBezTo>
                  <a:cubicBezTo>
                    <a:pt x="1448" y="50"/>
                    <a:pt x="1325" y="1"/>
                    <a:pt x="1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0"/>
            <p:cNvSpPr/>
            <p:nvPr/>
          </p:nvSpPr>
          <p:spPr>
            <a:xfrm>
              <a:off x="4748203" y="2132875"/>
              <a:ext cx="7211" cy="57100"/>
            </a:xfrm>
            <a:custGeom>
              <a:avLst/>
              <a:gdLst/>
              <a:ahLst/>
              <a:cxnLst/>
              <a:rect l="l" t="t" r="r" b="b"/>
              <a:pathLst>
                <a:path w="234" h="1853" extrusionOk="0">
                  <a:moveTo>
                    <a:pt x="111" y="0"/>
                  </a:moveTo>
                  <a:cubicBezTo>
                    <a:pt x="50" y="0"/>
                    <a:pt x="0" y="62"/>
                    <a:pt x="0" y="123"/>
                  </a:cubicBezTo>
                  <a:lnTo>
                    <a:pt x="0" y="1730"/>
                  </a:lnTo>
                  <a:cubicBezTo>
                    <a:pt x="0" y="1804"/>
                    <a:pt x="50" y="1853"/>
                    <a:pt x="111" y="1853"/>
                  </a:cubicBezTo>
                  <a:cubicBezTo>
                    <a:pt x="172" y="1853"/>
                    <a:pt x="234" y="1804"/>
                    <a:pt x="234" y="1730"/>
                  </a:cubicBezTo>
                  <a:lnTo>
                    <a:pt x="234" y="123"/>
                  </a:lnTo>
                  <a:cubicBezTo>
                    <a:pt x="234" y="62"/>
                    <a:pt x="172"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0"/>
            <p:cNvSpPr/>
            <p:nvPr/>
          </p:nvSpPr>
          <p:spPr>
            <a:xfrm>
              <a:off x="4768603" y="2132875"/>
              <a:ext cx="6841" cy="57100"/>
            </a:xfrm>
            <a:custGeom>
              <a:avLst/>
              <a:gdLst/>
              <a:ahLst/>
              <a:cxnLst/>
              <a:rect l="l" t="t" r="r" b="b"/>
              <a:pathLst>
                <a:path w="222" h="1853" extrusionOk="0">
                  <a:moveTo>
                    <a:pt x="111" y="0"/>
                  </a:moveTo>
                  <a:cubicBezTo>
                    <a:pt x="50" y="0"/>
                    <a:pt x="1" y="62"/>
                    <a:pt x="1" y="123"/>
                  </a:cubicBezTo>
                  <a:lnTo>
                    <a:pt x="1" y="1730"/>
                  </a:lnTo>
                  <a:cubicBezTo>
                    <a:pt x="1" y="1804"/>
                    <a:pt x="50" y="1853"/>
                    <a:pt x="111" y="1853"/>
                  </a:cubicBezTo>
                  <a:cubicBezTo>
                    <a:pt x="173" y="1853"/>
                    <a:pt x="222" y="1804"/>
                    <a:pt x="222" y="1730"/>
                  </a:cubicBezTo>
                  <a:lnTo>
                    <a:pt x="222" y="123"/>
                  </a:lnTo>
                  <a:cubicBezTo>
                    <a:pt x="222" y="62"/>
                    <a:pt x="173"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0"/>
            <p:cNvSpPr/>
            <p:nvPr/>
          </p:nvSpPr>
          <p:spPr>
            <a:xfrm>
              <a:off x="4713783" y="2176355"/>
              <a:ext cx="96081" cy="43881"/>
            </a:xfrm>
            <a:custGeom>
              <a:avLst/>
              <a:gdLst/>
              <a:ahLst/>
              <a:cxnLst/>
              <a:rect l="l" t="t" r="r" b="b"/>
              <a:pathLst>
                <a:path w="3118" h="1424" extrusionOk="0">
                  <a:moveTo>
                    <a:pt x="737" y="0"/>
                  </a:moveTo>
                  <a:cubicBezTo>
                    <a:pt x="541" y="0"/>
                    <a:pt x="357" y="86"/>
                    <a:pt x="222" y="209"/>
                  </a:cubicBezTo>
                  <a:cubicBezTo>
                    <a:pt x="87" y="344"/>
                    <a:pt x="1" y="516"/>
                    <a:pt x="1" y="712"/>
                  </a:cubicBezTo>
                  <a:cubicBezTo>
                    <a:pt x="1" y="933"/>
                    <a:pt x="99" y="1117"/>
                    <a:pt x="259" y="1252"/>
                  </a:cubicBezTo>
                  <a:cubicBezTo>
                    <a:pt x="394" y="1362"/>
                    <a:pt x="553" y="1423"/>
                    <a:pt x="737" y="1423"/>
                  </a:cubicBezTo>
                  <a:lnTo>
                    <a:pt x="2381" y="1423"/>
                  </a:lnTo>
                  <a:cubicBezTo>
                    <a:pt x="2541" y="1423"/>
                    <a:pt x="2700" y="1374"/>
                    <a:pt x="2823" y="1289"/>
                  </a:cubicBezTo>
                  <a:cubicBezTo>
                    <a:pt x="2995" y="1154"/>
                    <a:pt x="3117" y="945"/>
                    <a:pt x="3117" y="712"/>
                  </a:cubicBezTo>
                  <a:cubicBezTo>
                    <a:pt x="3117" y="516"/>
                    <a:pt x="3031" y="344"/>
                    <a:pt x="2896" y="209"/>
                  </a:cubicBezTo>
                  <a:cubicBezTo>
                    <a:pt x="2774" y="86"/>
                    <a:pt x="2590" y="0"/>
                    <a:pt x="23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0"/>
            <p:cNvSpPr/>
            <p:nvPr/>
          </p:nvSpPr>
          <p:spPr>
            <a:xfrm>
              <a:off x="4730053" y="2217185"/>
              <a:ext cx="64311" cy="6440"/>
            </a:xfrm>
            <a:custGeom>
              <a:avLst/>
              <a:gdLst/>
              <a:ahLst/>
              <a:cxnLst/>
              <a:rect l="l" t="t" r="r" b="b"/>
              <a:pathLst>
                <a:path w="2087" h="209" extrusionOk="0">
                  <a:moveTo>
                    <a:pt x="111" y="0"/>
                  </a:moveTo>
                  <a:cubicBezTo>
                    <a:pt x="50" y="0"/>
                    <a:pt x="1" y="49"/>
                    <a:pt x="1" y="98"/>
                  </a:cubicBezTo>
                  <a:cubicBezTo>
                    <a:pt x="1" y="160"/>
                    <a:pt x="50" y="209"/>
                    <a:pt x="111" y="209"/>
                  </a:cubicBezTo>
                  <a:lnTo>
                    <a:pt x="1976" y="209"/>
                  </a:lnTo>
                  <a:cubicBezTo>
                    <a:pt x="2037" y="209"/>
                    <a:pt x="2086" y="160"/>
                    <a:pt x="2086" y="98"/>
                  </a:cubicBezTo>
                  <a:cubicBezTo>
                    <a:pt x="2086" y="49"/>
                    <a:pt x="2037"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6" name="Google Shape;2006;p40"/>
          <p:cNvGrpSpPr/>
          <p:nvPr/>
        </p:nvGrpSpPr>
        <p:grpSpPr>
          <a:xfrm rot="-900261">
            <a:off x="68393" y="171896"/>
            <a:ext cx="865536" cy="360923"/>
            <a:chOff x="966463" y="681858"/>
            <a:chExt cx="872588" cy="363864"/>
          </a:xfrm>
        </p:grpSpPr>
        <p:sp>
          <p:nvSpPr>
            <p:cNvPr id="2007" name="Google Shape;2007;p40"/>
            <p:cNvSpPr/>
            <p:nvPr/>
          </p:nvSpPr>
          <p:spPr>
            <a:xfrm>
              <a:off x="1499532" y="681858"/>
              <a:ext cx="329690" cy="104401"/>
            </a:xfrm>
            <a:custGeom>
              <a:avLst/>
              <a:gdLst/>
              <a:ahLst/>
              <a:cxnLst/>
              <a:rect l="l" t="t" r="r" b="b"/>
              <a:pathLst>
                <a:path w="10699" h="3388" extrusionOk="0">
                  <a:moveTo>
                    <a:pt x="6839" y="1"/>
                  </a:moveTo>
                  <a:cubicBezTo>
                    <a:pt x="5582" y="1"/>
                    <a:pt x="5522" y="2148"/>
                    <a:pt x="5522" y="2148"/>
                  </a:cubicBezTo>
                  <a:cubicBezTo>
                    <a:pt x="5522" y="2148"/>
                    <a:pt x="5476" y="65"/>
                    <a:pt x="4256" y="65"/>
                  </a:cubicBezTo>
                  <a:cubicBezTo>
                    <a:pt x="4209" y="65"/>
                    <a:pt x="4161" y="69"/>
                    <a:pt x="4111" y="75"/>
                  </a:cubicBezTo>
                  <a:cubicBezTo>
                    <a:pt x="2865" y="232"/>
                    <a:pt x="3004" y="1863"/>
                    <a:pt x="3071" y="2338"/>
                  </a:cubicBezTo>
                  <a:lnTo>
                    <a:pt x="3071" y="2338"/>
                  </a:lnTo>
                  <a:cubicBezTo>
                    <a:pt x="2992" y="1913"/>
                    <a:pt x="2666" y="587"/>
                    <a:pt x="1669" y="587"/>
                  </a:cubicBezTo>
                  <a:cubicBezTo>
                    <a:pt x="1588" y="587"/>
                    <a:pt x="1502" y="596"/>
                    <a:pt x="1412" y="615"/>
                  </a:cubicBezTo>
                  <a:cubicBezTo>
                    <a:pt x="1" y="897"/>
                    <a:pt x="774" y="3203"/>
                    <a:pt x="774" y="3203"/>
                  </a:cubicBezTo>
                  <a:cubicBezTo>
                    <a:pt x="774" y="3203"/>
                    <a:pt x="7448" y="3387"/>
                    <a:pt x="8650" y="3387"/>
                  </a:cubicBezTo>
                  <a:cubicBezTo>
                    <a:pt x="9840" y="3387"/>
                    <a:pt x="10564" y="2467"/>
                    <a:pt x="10564" y="2467"/>
                  </a:cubicBezTo>
                  <a:cubicBezTo>
                    <a:pt x="10564" y="2467"/>
                    <a:pt x="10699" y="357"/>
                    <a:pt x="9570" y="185"/>
                  </a:cubicBezTo>
                  <a:cubicBezTo>
                    <a:pt x="9531" y="180"/>
                    <a:pt x="9492" y="177"/>
                    <a:pt x="9454" y="177"/>
                  </a:cubicBezTo>
                  <a:cubicBezTo>
                    <a:pt x="8426" y="177"/>
                    <a:pt x="8049" y="2197"/>
                    <a:pt x="8049" y="2197"/>
                  </a:cubicBezTo>
                  <a:cubicBezTo>
                    <a:pt x="8049" y="2197"/>
                    <a:pt x="8159" y="38"/>
                    <a:pt x="6871" y="1"/>
                  </a:cubicBezTo>
                  <a:cubicBezTo>
                    <a:pt x="6860" y="1"/>
                    <a:pt x="6850" y="1"/>
                    <a:pt x="6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0"/>
            <p:cNvSpPr/>
            <p:nvPr/>
          </p:nvSpPr>
          <p:spPr>
            <a:xfrm>
              <a:off x="1761521" y="705678"/>
              <a:ext cx="52201" cy="59042"/>
            </a:xfrm>
            <a:custGeom>
              <a:avLst/>
              <a:gdLst/>
              <a:ahLst/>
              <a:cxnLst/>
              <a:rect l="l" t="t" r="r" b="b"/>
              <a:pathLst>
                <a:path w="1694" h="1916" extrusionOk="0">
                  <a:moveTo>
                    <a:pt x="989" y="1"/>
                  </a:moveTo>
                  <a:cubicBezTo>
                    <a:pt x="351" y="1"/>
                    <a:pt x="37" y="1328"/>
                    <a:pt x="13" y="1473"/>
                  </a:cubicBezTo>
                  <a:cubicBezTo>
                    <a:pt x="1" y="1535"/>
                    <a:pt x="38" y="1584"/>
                    <a:pt x="87" y="1596"/>
                  </a:cubicBezTo>
                  <a:cubicBezTo>
                    <a:pt x="95" y="1598"/>
                    <a:pt x="103" y="1598"/>
                    <a:pt x="110" y="1598"/>
                  </a:cubicBezTo>
                  <a:cubicBezTo>
                    <a:pt x="160" y="1598"/>
                    <a:pt x="199" y="1565"/>
                    <a:pt x="209" y="1522"/>
                  </a:cubicBezTo>
                  <a:cubicBezTo>
                    <a:pt x="295" y="1181"/>
                    <a:pt x="586" y="210"/>
                    <a:pt x="987" y="210"/>
                  </a:cubicBezTo>
                  <a:cubicBezTo>
                    <a:pt x="990" y="210"/>
                    <a:pt x="992" y="210"/>
                    <a:pt x="995" y="210"/>
                  </a:cubicBezTo>
                  <a:cubicBezTo>
                    <a:pt x="1350" y="222"/>
                    <a:pt x="1485" y="1289"/>
                    <a:pt x="1485" y="1817"/>
                  </a:cubicBezTo>
                  <a:cubicBezTo>
                    <a:pt x="1485" y="1866"/>
                    <a:pt x="1534" y="1915"/>
                    <a:pt x="1596" y="1915"/>
                  </a:cubicBezTo>
                  <a:cubicBezTo>
                    <a:pt x="1645" y="1915"/>
                    <a:pt x="1694" y="1866"/>
                    <a:pt x="1694" y="1805"/>
                  </a:cubicBezTo>
                  <a:cubicBezTo>
                    <a:pt x="1694" y="1633"/>
                    <a:pt x="1657" y="26"/>
                    <a:pt x="1007" y="1"/>
                  </a:cubicBezTo>
                  <a:cubicBezTo>
                    <a:pt x="1001" y="1"/>
                    <a:pt x="995" y="1"/>
                    <a:pt x="9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0"/>
            <p:cNvSpPr/>
            <p:nvPr/>
          </p:nvSpPr>
          <p:spPr>
            <a:xfrm>
              <a:off x="1682142" y="698128"/>
              <a:ext cx="52940" cy="57871"/>
            </a:xfrm>
            <a:custGeom>
              <a:avLst/>
              <a:gdLst/>
              <a:ahLst/>
              <a:cxnLst/>
              <a:rect l="l" t="t" r="r" b="b"/>
              <a:pathLst>
                <a:path w="1718" h="1878" extrusionOk="0">
                  <a:moveTo>
                    <a:pt x="921" y="1"/>
                  </a:moveTo>
                  <a:cubicBezTo>
                    <a:pt x="270" y="25"/>
                    <a:pt x="37" y="1375"/>
                    <a:pt x="13" y="1534"/>
                  </a:cubicBezTo>
                  <a:cubicBezTo>
                    <a:pt x="0" y="1583"/>
                    <a:pt x="37" y="1645"/>
                    <a:pt x="99" y="1657"/>
                  </a:cubicBezTo>
                  <a:cubicBezTo>
                    <a:pt x="160" y="1657"/>
                    <a:pt x="209" y="1620"/>
                    <a:pt x="221" y="1559"/>
                  </a:cubicBezTo>
                  <a:cubicBezTo>
                    <a:pt x="270" y="1215"/>
                    <a:pt x="528" y="222"/>
                    <a:pt x="921" y="209"/>
                  </a:cubicBezTo>
                  <a:cubicBezTo>
                    <a:pt x="1276" y="209"/>
                    <a:pt x="1473" y="1264"/>
                    <a:pt x="1509" y="1780"/>
                  </a:cubicBezTo>
                  <a:cubicBezTo>
                    <a:pt x="1509" y="1841"/>
                    <a:pt x="1559" y="1878"/>
                    <a:pt x="1608" y="1878"/>
                  </a:cubicBezTo>
                  <a:lnTo>
                    <a:pt x="1620" y="1878"/>
                  </a:lnTo>
                  <a:cubicBezTo>
                    <a:pt x="1681" y="1878"/>
                    <a:pt x="1718" y="1829"/>
                    <a:pt x="1718" y="1767"/>
                  </a:cubicBezTo>
                  <a:cubicBezTo>
                    <a:pt x="1706" y="1583"/>
                    <a:pt x="1571" y="1"/>
                    <a:pt x="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0"/>
            <p:cNvSpPr/>
            <p:nvPr/>
          </p:nvSpPr>
          <p:spPr>
            <a:xfrm>
              <a:off x="1607292" y="699823"/>
              <a:ext cx="53711" cy="54666"/>
            </a:xfrm>
            <a:custGeom>
              <a:avLst/>
              <a:gdLst/>
              <a:ahLst/>
              <a:cxnLst/>
              <a:rect l="l" t="t" r="r" b="b"/>
              <a:pathLst>
                <a:path w="1743" h="1774" extrusionOk="0">
                  <a:moveTo>
                    <a:pt x="722" y="0"/>
                  </a:moveTo>
                  <a:cubicBezTo>
                    <a:pt x="698" y="0"/>
                    <a:pt x="675" y="2"/>
                    <a:pt x="650" y="7"/>
                  </a:cubicBezTo>
                  <a:cubicBezTo>
                    <a:pt x="12" y="130"/>
                    <a:pt x="0" y="1504"/>
                    <a:pt x="0" y="1663"/>
                  </a:cubicBezTo>
                  <a:cubicBezTo>
                    <a:pt x="0" y="1725"/>
                    <a:pt x="49" y="1774"/>
                    <a:pt x="111" y="1774"/>
                  </a:cubicBezTo>
                  <a:cubicBezTo>
                    <a:pt x="172" y="1774"/>
                    <a:pt x="209" y="1725"/>
                    <a:pt x="209" y="1663"/>
                  </a:cubicBezTo>
                  <a:cubicBezTo>
                    <a:pt x="209" y="1308"/>
                    <a:pt x="295" y="289"/>
                    <a:pt x="687" y="216"/>
                  </a:cubicBezTo>
                  <a:cubicBezTo>
                    <a:pt x="698" y="214"/>
                    <a:pt x="708" y="213"/>
                    <a:pt x="718" y="213"/>
                  </a:cubicBezTo>
                  <a:cubicBezTo>
                    <a:pt x="1063" y="213"/>
                    <a:pt x="1402" y="1187"/>
                    <a:pt x="1522" y="1676"/>
                  </a:cubicBezTo>
                  <a:cubicBezTo>
                    <a:pt x="1532" y="1718"/>
                    <a:pt x="1571" y="1752"/>
                    <a:pt x="1621" y="1752"/>
                  </a:cubicBezTo>
                  <a:cubicBezTo>
                    <a:pt x="1628" y="1752"/>
                    <a:pt x="1636" y="1751"/>
                    <a:pt x="1644" y="1749"/>
                  </a:cubicBezTo>
                  <a:cubicBezTo>
                    <a:pt x="1706" y="1737"/>
                    <a:pt x="1742" y="1676"/>
                    <a:pt x="1718" y="1627"/>
                  </a:cubicBezTo>
                  <a:cubicBezTo>
                    <a:pt x="1682" y="1450"/>
                    <a:pt x="1318" y="0"/>
                    <a:pt x="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0"/>
            <p:cNvSpPr/>
            <p:nvPr/>
          </p:nvSpPr>
          <p:spPr>
            <a:xfrm>
              <a:off x="1524862" y="714768"/>
              <a:ext cx="60521" cy="57131"/>
            </a:xfrm>
            <a:custGeom>
              <a:avLst/>
              <a:gdLst/>
              <a:ahLst/>
              <a:cxnLst/>
              <a:rect l="l" t="t" r="r" b="b"/>
              <a:pathLst>
                <a:path w="1964" h="1854" extrusionOk="0">
                  <a:moveTo>
                    <a:pt x="738" y="0"/>
                  </a:moveTo>
                  <a:cubicBezTo>
                    <a:pt x="692" y="0"/>
                    <a:pt x="647" y="8"/>
                    <a:pt x="602" y="25"/>
                  </a:cubicBezTo>
                  <a:cubicBezTo>
                    <a:pt x="1" y="258"/>
                    <a:pt x="234" y="1608"/>
                    <a:pt x="258" y="1767"/>
                  </a:cubicBezTo>
                  <a:cubicBezTo>
                    <a:pt x="271" y="1816"/>
                    <a:pt x="307" y="1853"/>
                    <a:pt x="356" y="1853"/>
                  </a:cubicBezTo>
                  <a:lnTo>
                    <a:pt x="381" y="1853"/>
                  </a:lnTo>
                  <a:cubicBezTo>
                    <a:pt x="442" y="1841"/>
                    <a:pt x="479" y="1792"/>
                    <a:pt x="467" y="1730"/>
                  </a:cubicBezTo>
                  <a:cubicBezTo>
                    <a:pt x="405" y="1387"/>
                    <a:pt x="307" y="369"/>
                    <a:pt x="675" y="221"/>
                  </a:cubicBezTo>
                  <a:cubicBezTo>
                    <a:pt x="696" y="214"/>
                    <a:pt x="716" y="210"/>
                    <a:pt x="738" y="210"/>
                  </a:cubicBezTo>
                  <a:cubicBezTo>
                    <a:pt x="1071" y="210"/>
                    <a:pt x="1559" y="1060"/>
                    <a:pt x="1755" y="1510"/>
                  </a:cubicBezTo>
                  <a:cubicBezTo>
                    <a:pt x="1773" y="1546"/>
                    <a:pt x="1811" y="1568"/>
                    <a:pt x="1849" y="1568"/>
                  </a:cubicBezTo>
                  <a:cubicBezTo>
                    <a:pt x="1863" y="1568"/>
                    <a:pt x="1877" y="1565"/>
                    <a:pt x="1890" y="1559"/>
                  </a:cubicBezTo>
                  <a:cubicBezTo>
                    <a:pt x="1939" y="1534"/>
                    <a:pt x="1964" y="1473"/>
                    <a:pt x="1939" y="1424"/>
                  </a:cubicBezTo>
                  <a:cubicBezTo>
                    <a:pt x="1871" y="1265"/>
                    <a:pt x="1308" y="0"/>
                    <a:pt x="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0"/>
            <p:cNvSpPr/>
            <p:nvPr/>
          </p:nvSpPr>
          <p:spPr>
            <a:xfrm>
              <a:off x="1428072" y="792823"/>
              <a:ext cx="336900" cy="195367"/>
            </a:xfrm>
            <a:custGeom>
              <a:avLst/>
              <a:gdLst/>
              <a:ahLst/>
              <a:cxnLst/>
              <a:rect l="l" t="t" r="r" b="b"/>
              <a:pathLst>
                <a:path w="10933" h="6340" extrusionOk="0">
                  <a:moveTo>
                    <a:pt x="7013" y="949"/>
                  </a:moveTo>
                  <a:cubicBezTo>
                    <a:pt x="8255" y="949"/>
                    <a:pt x="9190" y="1160"/>
                    <a:pt x="9190" y="1160"/>
                  </a:cubicBezTo>
                  <a:cubicBezTo>
                    <a:pt x="9190" y="1160"/>
                    <a:pt x="8859" y="4461"/>
                    <a:pt x="5411" y="5246"/>
                  </a:cubicBezTo>
                  <a:cubicBezTo>
                    <a:pt x="4953" y="5351"/>
                    <a:pt x="4547" y="5397"/>
                    <a:pt x="4186" y="5397"/>
                  </a:cubicBezTo>
                  <a:cubicBezTo>
                    <a:pt x="1987" y="5397"/>
                    <a:pt x="1498" y="3712"/>
                    <a:pt x="1498" y="3712"/>
                  </a:cubicBezTo>
                  <a:cubicBezTo>
                    <a:pt x="2655" y="1413"/>
                    <a:pt x="5172" y="949"/>
                    <a:pt x="7013" y="949"/>
                  </a:cubicBezTo>
                  <a:close/>
                  <a:moveTo>
                    <a:pt x="7837" y="0"/>
                  </a:moveTo>
                  <a:cubicBezTo>
                    <a:pt x="5223" y="0"/>
                    <a:pt x="1648" y="660"/>
                    <a:pt x="1" y="3933"/>
                  </a:cubicBezTo>
                  <a:cubicBezTo>
                    <a:pt x="1" y="3933"/>
                    <a:pt x="691" y="6340"/>
                    <a:pt x="3830" y="6340"/>
                  </a:cubicBezTo>
                  <a:cubicBezTo>
                    <a:pt x="4339" y="6340"/>
                    <a:pt x="4913" y="6277"/>
                    <a:pt x="5559" y="6129"/>
                  </a:cubicBezTo>
                  <a:cubicBezTo>
                    <a:pt x="10466" y="5001"/>
                    <a:pt x="10932" y="302"/>
                    <a:pt x="10932" y="302"/>
                  </a:cubicBezTo>
                  <a:cubicBezTo>
                    <a:pt x="10932" y="302"/>
                    <a:pt x="9604" y="0"/>
                    <a:pt x="7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0"/>
            <p:cNvSpPr/>
            <p:nvPr/>
          </p:nvSpPr>
          <p:spPr>
            <a:xfrm>
              <a:off x="1382343" y="737325"/>
              <a:ext cx="456709" cy="308397"/>
            </a:xfrm>
            <a:custGeom>
              <a:avLst/>
              <a:gdLst/>
              <a:ahLst/>
              <a:cxnLst/>
              <a:rect l="l" t="t" r="r" b="b"/>
              <a:pathLst>
                <a:path w="14821" h="10008" extrusionOk="0">
                  <a:moveTo>
                    <a:pt x="8587" y="2213"/>
                  </a:moveTo>
                  <a:cubicBezTo>
                    <a:pt x="10134" y="2213"/>
                    <a:pt x="11337" y="2520"/>
                    <a:pt x="11337" y="2520"/>
                  </a:cubicBezTo>
                  <a:cubicBezTo>
                    <a:pt x="11337" y="2520"/>
                    <a:pt x="11091" y="6654"/>
                    <a:pt x="7092" y="7464"/>
                  </a:cubicBezTo>
                  <a:cubicBezTo>
                    <a:pt x="6571" y="7568"/>
                    <a:pt x="6107" y="7613"/>
                    <a:pt x="5694" y="7613"/>
                  </a:cubicBezTo>
                  <a:cubicBezTo>
                    <a:pt x="2937" y="7613"/>
                    <a:pt x="2454" y="5599"/>
                    <a:pt x="2454" y="5599"/>
                  </a:cubicBezTo>
                  <a:cubicBezTo>
                    <a:pt x="3643" y="2800"/>
                    <a:pt x="6445" y="2213"/>
                    <a:pt x="8587" y="2213"/>
                  </a:cubicBezTo>
                  <a:close/>
                  <a:moveTo>
                    <a:pt x="9573" y="0"/>
                  </a:moveTo>
                  <a:cubicBezTo>
                    <a:pt x="6195" y="0"/>
                    <a:pt x="1940" y="1068"/>
                    <a:pt x="0" y="5906"/>
                  </a:cubicBezTo>
                  <a:cubicBezTo>
                    <a:pt x="0" y="5906"/>
                    <a:pt x="794" y="10008"/>
                    <a:pt x="5472" y="10008"/>
                  </a:cubicBezTo>
                  <a:cubicBezTo>
                    <a:pt x="6063" y="10008"/>
                    <a:pt x="6715" y="9942"/>
                    <a:pt x="7435" y="9795"/>
                  </a:cubicBezTo>
                  <a:cubicBezTo>
                    <a:pt x="14821" y="8274"/>
                    <a:pt x="14367" y="667"/>
                    <a:pt x="14367" y="667"/>
                  </a:cubicBezTo>
                  <a:cubicBezTo>
                    <a:pt x="14367" y="667"/>
                    <a:pt x="12244" y="0"/>
                    <a:pt x="95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0"/>
            <p:cNvSpPr/>
            <p:nvPr/>
          </p:nvSpPr>
          <p:spPr>
            <a:xfrm>
              <a:off x="1752831" y="767709"/>
              <a:ext cx="52971" cy="52940"/>
            </a:xfrm>
            <a:custGeom>
              <a:avLst/>
              <a:gdLst/>
              <a:ahLst/>
              <a:cxnLst/>
              <a:rect l="l" t="t" r="r" b="b"/>
              <a:pathLst>
                <a:path w="1719" h="1718" extrusionOk="0">
                  <a:moveTo>
                    <a:pt x="859" y="0"/>
                  </a:moveTo>
                  <a:cubicBezTo>
                    <a:pt x="393" y="0"/>
                    <a:pt x="1" y="381"/>
                    <a:pt x="1" y="859"/>
                  </a:cubicBezTo>
                  <a:cubicBezTo>
                    <a:pt x="1" y="1325"/>
                    <a:pt x="393" y="1718"/>
                    <a:pt x="859" y="1718"/>
                  </a:cubicBezTo>
                  <a:cubicBezTo>
                    <a:pt x="1338" y="1718"/>
                    <a:pt x="1718" y="1325"/>
                    <a:pt x="1718" y="859"/>
                  </a:cubicBezTo>
                  <a:cubicBezTo>
                    <a:pt x="1718" y="381"/>
                    <a:pt x="1338" y="0"/>
                    <a:pt x="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0"/>
            <p:cNvSpPr/>
            <p:nvPr/>
          </p:nvSpPr>
          <p:spPr>
            <a:xfrm>
              <a:off x="1696871" y="757478"/>
              <a:ext cx="28781" cy="28781"/>
            </a:xfrm>
            <a:custGeom>
              <a:avLst/>
              <a:gdLst/>
              <a:ahLst/>
              <a:cxnLst/>
              <a:rect l="l" t="t" r="r" b="b"/>
              <a:pathLst>
                <a:path w="934" h="934" extrusionOk="0">
                  <a:moveTo>
                    <a:pt x="467" y="1"/>
                  </a:moveTo>
                  <a:cubicBezTo>
                    <a:pt x="209" y="1"/>
                    <a:pt x="1" y="210"/>
                    <a:pt x="1" y="467"/>
                  </a:cubicBezTo>
                  <a:cubicBezTo>
                    <a:pt x="1" y="725"/>
                    <a:pt x="209" y="933"/>
                    <a:pt x="467" y="933"/>
                  </a:cubicBezTo>
                  <a:cubicBezTo>
                    <a:pt x="725" y="933"/>
                    <a:pt x="933" y="725"/>
                    <a:pt x="933" y="467"/>
                  </a:cubicBezTo>
                  <a:cubicBezTo>
                    <a:pt x="933" y="210"/>
                    <a:pt x="725"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0"/>
            <p:cNvSpPr/>
            <p:nvPr/>
          </p:nvSpPr>
          <p:spPr>
            <a:xfrm>
              <a:off x="1750582" y="847458"/>
              <a:ext cx="28750" cy="28781"/>
            </a:xfrm>
            <a:custGeom>
              <a:avLst/>
              <a:gdLst/>
              <a:ahLst/>
              <a:cxnLst/>
              <a:rect l="l" t="t" r="r" b="b"/>
              <a:pathLst>
                <a:path w="933" h="934" extrusionOk="0">
                  <a:moveTo>
                    <a:pt x="466" y="1"/>
                  </a:moveTo>
                  <a:cubicBezTo>
                    <a:pt x="209" y="1"/>
                    <a:pt x="0" y="209"/>
                    <a:pt x="0" y="467"/>
                  </a:cubicBezTo>
                  <a:cubicBezTo>
                    <a:pt x="0" y="725"/>
                    <a:pt x="209" y="933"/>
                    <a:pt x="466" y="933"/>
                  </a:cubicBezTo>
                  <a:cubicBezTo>
                    <a:pt x="724" y="933"/>
                    <a:pt x="932" y="725"/>
                    <a:pt x="932" y="467"/>
                  </a:cubicBezTo>
                  <a:cubicBezTo>
                    <a:pt x="932" y="209"/>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0"/>
            <p:cNvSpPr/>
            <p:nvPr/>
          </p:nvSpPr>
          <p:spPr>
            <a:xfrm>
              <a:off x="1721831" y="90834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0"/>
            <p:cNvSpPr/>
            <p:nvPr/>
          </p:nvSpPr>
          <p:spPr>
            <a:xfrm>
              <a:off x="1668152" y="954448"/>
              <a:ext cx="28381" cy="28781"/>
            </a:xfrm>
            <a:custGeom>
              <a:avLst/>
              <a:gdLst/>
              <a:ahLst/>
              <a:cxnLst/>
              <a:rect l="l" t="t" r="r" b="b"/>
              <a:pathLst>
                <a:path w="921" h="934" extrusionOk="0">
                  <a:moveTo>
                    <a:pt x="467" y="1"/>
                  </a:moveTo>
                  <a:cubicBezTo>
                    <a:pt x="209" y="1"/>
                    <a:pt x="0" y="210"/>
                    <a:pt x="0" y="467"/>
                  </a:cubicBezTo>
                  <a:cubicBezTo>
                    <a:pt x="0" y="725"/>
                    <a:pt x="209" y="933"/>
                    <a:pt x="467" y="933"/>
                  </a:cubicBezTo>
                  <a:cubicBezTo>
                    <a:pt x="712" y="933"/>
                    <a:pt x="921" y="725"/>
                    <a:pt x="921" y="467"/>
                  </a:cubicBezTo>
                  <a:cubicBezTo>
                    <a:pt x="921" y="210"/>
                    <a:pt x="712"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0"/>
            <p:cNvSpPr/>
            <p:nvPr/>
          </p:nvSpPr>
          <p:spPr>
            <a:xfrm>
              <a:off x="1625442" y="757478"/>
              <a:ext cx="28750" cy="28781"/>
            </a:xfrm>
            <a:custGeom>
              <a:avLst/>
              <a:gdLst/>
              <a:ahLst/>
              <a:cxnLst/>
              <a:rect l="l" t="t" r="r" b="b"/>
              <a:pathLst>
                <a:path w="933" h="934" extrusionOk="0">
                  <a:moveTo>
                    <a:pt x="466" y="1"/>
                  </a:moveTo>
                  <a:cubicBezTo>
                    <a:pt x="209" y="1"/>
                    <a:pt x="0" y="210"/>
                    <a:pt x="0" y="467"/>
                  </a:cubicBezTo>
                  <a:cubicBezTo>
                    <a:pt x="0" y="725"/>
                    <a:pt x="209" y="933"/>
                    <a:pt x="466" y="933"/>
                  </a:cubicBezTo>
                  <a:cubicBezTo>
                    <a:pt x="724" y="933"/>
                    <a:pt x="933" y="725"/>
                    <a:pt x="933" y="467"/>
                  </a:cubicBezTo>
                  <a:cubicBezTo>
                    <a:pt x="933" y="210"/>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0"/>
            <p:cNvSpPr/>
            <p:nvPr/>
          </p:nvSpPr>
          <p:spPr>
            <a:xfrm>
              <a:off x="1557372" y="767709"/>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0"/>
            <p:cNvSpPr/>
            <p:nvPr/>
          </p:nvSpPr>
          <p:spPr>
            <a:xfrm>
              <a:off x="1596692" y="986218"/>
              <a:ext cx="28781" cy="28750"/>
            </a:xfrm>
            <a:custGeom>
              <a:avLst/>
              <a:gdLst/>
              <a:ahLst/>
              <a:cxnLst/>
              <a:rect l="l" t="t" r="r" b="b"/>
              <a:pathLst>
                <a:path w="934" h="933" extrusionOk="0">
                  <a:moveTo>
                    <a:pt x="467" y="1"/>
                  </a:moveTo>
                  <a:cubicBezTo>
                    <a:pt x="209" y="1"/>
                    <a:pt x="1" y="209"/>
                    <a:pt x="1" y="467"/>
                  </a:cubicBezTo>
                  <a:cubicBezTo>
                    <a:pt x="1" y="724"/>
                    <a:pt x="209" y="933"/>
                    <a:pt x="467" y="933"/>
                  </a:cubicBezTo>
                  <a:cubicBezTo>
                    <a:pt x="725" y="933"/>
                    <a:pt x="933" y="724"/>
                    <a:pt x="933" y="467"/>
                  </a:cubicBezTo>
                  <a:cubicBezTo>
                    <a:pt x="933" y="209"/>
                    <a:pt x="725"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0"/>
            <p:cNvSpPr/>
            <p:nvPr/>
          </p:nvSpPr>
          <p:spPr>
            <a:xfrm>
              <a:off x="1519562" y="99265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0"/>
            <p:cNvSpPr/>
            <p:nvPr/>
          </p:nvSpPr>
          <p:spPr>
            <a:xfrm>
              <a:off x="1449242" y="96883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0"/>
            <p:cNvSpPr/>
            <p:nvPr/>
          </p:nvSpPr>
          <p:spPr>
            <a:xfrm>
              <a:off x="1490842" y="796428"/>
              <a:ext cx="28750" cy="28781"/>
            </a:xfrm>
            <a:custGeom>
              <a:avLst/>
              <a:gdLst/>
              <a:ahLst/>
              <a:cxnLst/>
              <a:rect l="l" t="t" r="r" b="b"/>
              <a:pathLst>
                <a:path w="933" h="934" extrusionOk="0">
                  <a:moveTo>
                    <a:pt x="467" y="1"/>
                  </a:moveTo>
                  <a:cubicBezTo>
                    <a:pt x="209" y="1"/>
                    <a:pt x="0" y="209"/>
                    <a:pt x="0" y="467"/>
                  </a:cubicBezTo>
                  <a:cubicBezTo>
                    <a:pt x="0" y="724"/>
                    <a:pt x="209" y="933"/>
                    <a:pt x="467" y="933"/>
                  </a:cubicBezTo>
                  <a:cubicBezTo>
                    <a:pt x="724" y="933"/>
                    <a:pt x="933" y="724"/>
                    <a:pt x="933" y="467"/>
                  </a:cubicBezTo>
                  <a:cubicBezTo>
                    <a:pt x="933" y="209"/>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0"/>
            <p:cNvSpPr/>
            <p:nvPr/>
          </p:nvSpPr>
          <p:spPr>
            <a:xfrm>
              <a:off x="1437532" y="839169"/>
              <a:ext cx="28750" cy="28750"/>
            </a:xfrm>
            <a:custGeom>
              <a:avLst/>
              <a:gdLst/>
              <a:ahLst/>
              <a:cxnLst/>
              <a:rect l="l" t="t" r="r" b="b"/>
              <a:pathLst>
                <a:path w="933" h="933" extrusionOk="0">
                  <a:moveTo>
                    <a:pt x="467" y="0"/>
                  </a:moveTo>
                  <a:cubicBezTo>
                    <a:pt x="209" y="0"/>
                    <a:pt x="1" y="221"/>
                    <a:pt x="1" y="466"/>
                  </a:cubicBezTo>
                  <a:cubicBezTo>
                    <a:pt x="1" y="724"/>
                    <a:pt x="209" y="932"/>
                    <a:pt x="467" y="932"/>
                  </a:cubicBezTo>
                  <a:cubicBezTo>
                    <a:pt x="724" y="932"/>
                    <a:pt x="933" y="724"/>
                    <a:pt x="933" y="466"/>
                  </a:cubicBezTo>
                  <a:cubicBezTo>
                    <a:pt x="933" y="221"/>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0"/>
            <p:cNvSpPr/>
            <p:nvPr/>
          </p:nvSpPr>
          <p:spPr>
            <a:xfrm>
              <a:off x="1730151" y="917038"/>
              <a:ext cx="11741" cy="11741"/>
            </a:xfrm>
            <a:custGeom>
              <a:avLst/>
              <a:gdLst/>
              <a:ahLst/>
              <a:cxnLst/>
              <a:rect l="l" t="t" r="r" b="b"/>
              <a:pathLst>
                <a:path w="381" h="381" extrusionOk="0">
                  <a:moveTo>
                    <a:pt x="197" y="0"/>
                  </a:moveTo>
                  <a:cubicBezTo>
                    <a:pt x="86" y="0"/>
                    <a:pt x="1" y="86"/>
                    <a:pt x="1" y="184"/>
                  </a:cubicBezTo>
                  <a:cubicBezTo>
                    <a:pt x="1" y="295"/>
                    <a:pt x="86" y="381"/>
                    <a:pt x="197" y="381"/>
                  </a:cubicBezTo>
                  <a:cubicBezTo>
                    <a:pt x="295" y="381"/>
                    <a:pt x="381" y="295"/>
                    <a:pt x="381" y="184"/>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0"/>
            <p:cNvSpPr/>
            <p:nvPr/>
          </p:nvSpPr>
          <p:spPr>
            <a:xfrm>
              <a:off x="1633731" y="765798"/>
              <a:ext cx="11771" cy="11771"/>
            </a:xfrm>
            <a:custGeom>
              <a:avLst/>
              <a:gdLst/>
              <a:ahLst/>
              <a:cxnLst/>
              <a:rect l="l" t="t" r="r" b="b"/>
              <a:pathLst>
                <a:path w="382" h="382" extrusionOk="0">
                  <a:moveTo>
                    <a:pt x="197" y="1"/>
                  </a:moveTo>
                  <a:cubicBezTo>
                    <a:pt x="87" y="1"/>
                    <a:pt x="1" y="87"/>
                    <a:pt x="1" y="197"/>
                  </a:cubicBezTo>
                  <a:cubicBezTo>
                    <a:pt x="1" y="308"/>
                    <a:pt x="87" y="381"/>
                    <a:pt x="197" y="381"/>
                  </a:cubicBezTo>
                  <a:cubicBezTo>
                    <a:pt x="295" y="381"/>
                    <a:pt x="381" y="308"/>
                    <a:pt x="381" y="197"/>
                  </a:cubicBezTo>
                  <a:cubicBezTo>
                    <a:pt x="381" y="87"/>
                    <a:pt x="295" y="1"/>
                    <a:pt x="1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0"/>
            <p:cNvSpPr/>
            <p:nvPr/>
          </p:nvSpPr>
          <p:spPr>
            <a:xfrm>
              <a:off x="1499532" y="805118"/>
              <a:ext cx="11741" cy="11771"/>
            </a:xfrm>
            <a:custGeom>
              <a:avLst/>
              <a:gdLst/>
              <a:ahLst/>
              <a:cxnLst/>
              <a:rect l="l" t="t" r="r" b="b"/>
              <a:pathLst>
                <a:path w="381" h="382" extrusionOk="0">
                  <a:moveTo>
                    <a:pt x="185" y="1"/>
                  </a:moveTo>
                  <a:cubicBezTo>
                    <a:pt x="86" y="1"/>
                    <a:pt x="1" y="87"/>
                    <a:pt x="1" y="185"/>
                  </a:cubicBezTo>
                  <a:cubicBezTo>
                    <a:pt x="1" y="295"/>
                    <a:pt x="86" y="381"/>
                    <a:pt x="185" y="381"/>
                  </a:cubicBezTo>
                  <a:cubicBezTo>
                    <a:pt x="295" y="381"/>
                    <a:pt x="381" y="295"/>
                    <a:pt x="381" y="185"/>
                  </a:cubicBezTo>
                  <a:cubicBezTo>
                    <a:pt x="381" y="87"/>
                    <a:pt x="295" y="1"/>
                    <a:pt x="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0"/>
            <p:cNvSpPr/>
            <p:nvPr/>
          </p:nvSpPr>
          <p:spPr>
            <a:xfrm>
              <a:off x="1605012" y="994538"/>
              <a:ext cx="11741" cy="11741"/>
            </a:xfrm>
            <a:custGeom>
              <a:avLst/>
              <a:gdLst/>
              <a:ahLst/>
              <a:cxnLst/>
              <a:rect l="l" t="t" r="r" b="b"/>
              <a:pathLst>
                <a:path w="381" h="381" extrusionOk="0">
                  <a:moveTo>
                    <a:pt x="197" y="0"/>
                  </a:moveTo>
                  <a:cubicBezTo>
                    <a:pt x="86" y="0"/>
                    <a:pt x="1" y="86"/>
                    <a:pt x="1" y="197"/>
                  </a:cubicBezTo>
                  <a:cubicBezTo>
                    <a:pt x="1" y="307"/>
                    <a:pt x="86" y="381"/>
                    <a:pt x="197" y="381"/>
                  </a:cubicBezTo>
                  <a:cubicBezTo>
                    <a:pt x="295" y="381"/>
                    <a:pt x="381" y="307"/>
                    <a:pt x="381" y="197"/>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0"/>
            <p:cNvSpPr/>
            <p:nvPr/>
          </p:nvSpPr>
          <p:spPr>
            <a:xfrm>
              <a:off x="1457963" y="977528"/>
              <a:ext cx="11741" cy="11741"/>
            </a:xfrm>
            <a:custGeom>
              <a:avLst/>
              <a:gdLst/>
              <a:ahLst/>
              <a:cxnLst/>
              <a:rect l="l" t="t" r="r" b="b"/>
              <a:pathLst>
                <a:path w="381" h="381" extrusionOk="0">
                  <a:moveTo>
                    <a:pt x="184" y="0"/>
                  </a:moveTo>
                  <a:cubicBezTo>
                    <a:pt x="74" y="0"/>
                    <a:pt x="0" y="86"/>
                    <a:pt x="0" y="184"/>
                  </a:cubicBezTo>
                  <a:cubicBezTo>
                    <a:pt x="0" y="295"/>
                    <a:pt x="74" y="381"/>
                    <a:pt x="184" y="381"/>
                  </a:cubicBezTo>
                  <a:cubicBezTo>
                    <a:pt x="295" y="381"/>
                    <a:pt x="380" y="295"/>
                    <a:pt x="380" y="184"/>
                  </a:cubicBezTo>
                  <a:cubicBezTo>
                    <a:pt x="380" y="86"/>
                    <a:pt x="295" y="0"/>
                    <a:pt x="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0"/>
            <p:cNvSpPr/>
            <p:nvPr/>
          </p:nvSpPr>
          <p:spPr>
            <a:xfrm>
              <a:off x="1471182" y="818831"/>
              <a:ext cx="243500" cy="143598"/>
            </a:xfrm>
            <a:custGeom>
              <a:avLst/>
              <a:gdLst/>
              <a:ahLst/>
              <a:cxnLst/>
              <a:rect l="l" t="t" r="r" b="b"/>
              <a:pathLst>
                <a:path w="7902" h="4660" extrusionOk="0">
                  <a:moveTo>
                    <a:pt x="5633" y="211"/>
                  </a:moveTo>
                  <a:cubicBezTo>
                    <a:pt x="6618" y="211"/>
                    <a:pt x="7404" y="342"/>
                    <a:pt x="7668" y="390"/>
                  </a:cubicBezTo>
                  <a:cubicBezTo>
                    <a:pt x="7583" y="930"/>
                    <a:pt x="6994" y="3617"/>
                    <a:pt x="3988" y="4304"/>
                  </a:cubicBezTo>
                  <a:cubicBezTo>
                    <a:pt x="3538" y="4406"/>
                    <a:pt x="3140" y="4450"/>
                    <a:pt x="2787" y="4450"/>
                  </a:cubicBezTo>
                  <a:cubicBezTo>
                    <a:pt x="853" y="4450"/>
                    <a:pt x="304" y="3128"/>
                    <a:pt x="221" y="2868"/>
                  </a:cubicBezTo>
                  <a:cubicBezTo>
                    <a:pt x="1357" y="653"/>
                    <a:pt x="3827" y="211"/>
                    <a:pt x="5633" y="211"/>
                  </a:cubicBezTo>
                  <a:close/>
                  <a:moveTo>
                    <a:pt x="5645" y="0"/>
                  </a:moveTo>
                  <a:cubicBezTo>
                    <a:pt x="3773" y="0"/>
                    <a:pt x="1192" y="469"/>
                    <a:pt x="13" y="2819"/>
                  </a:cubicBezTo>
                  <a:cubicBezTo>
                    <a:pt x="0" y="2844"/>
                    <a:pt x="0" y="2868"/>
                    <a:pt x="0" y="2893"/>
                  </a:cubicBezTo>
                  <a:cubicBezTo>
                    <a:pt x="13" y="2917"/>
                    <a:pt x="540" y="4660"/>
                    <a:pt x="2798" y="4660"/>
                  </a:cubicBezTo>
                  <a:lnTo>
                    <a:pt x="2810" y="4660"/>
                  </a:lnTo>
                  <a:cubicBezTo>
                    <a:pt x="3166" y="4660"/>
                    <a:pt x="3571" y="4611"/>
                    <a:pt x="4037" y="4500"/>
                  </a:cubicBezTo>
                  <a:cubicBezTo>
                    <a:pt x="7509" y="3715"/>
                    <a:pt x="7889" y="353"/>
                    <a:pt x="7889" y="316"/>
                  </a:cubicBezTo>
                  <a:cubicBezTo>
                    <a:pt x="7901" y="267"/>
                    <a:pt x="7865" y="218"/>
                    <a:pt x="7816" y="206"/>
                  </a:cubicBezTo>
                  <a:cubicBezTo>
                    <a:pt x="7791" y="201"/>
                    <a:pt x="6870" y="0"/>
                    <a:pt x="56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0"/>
            <p:cNvSpPr/>
            <p:nvPr/>
          </p:nvSpPr>
          <p:spPr>
            <a:xfrm>
              <a:off x="976293" y="681858"/>
              <a:ext cx="329320" cy="104401"/>
            </a:xfrm>
            <a:custGeom>
              <a:avLst/>
              <a:gdLst/>
              <a:ahLst/>
              <a:cxnLst/>
              <a:rect l="l" t="t" r="r" b="b"/>
              <a:pathLst>
                <a:path w="10687" h="3388" extrusionOk="0">
                  <a:moveTo>
                    <a:pt x="3861" y="1"/>
                  </a:moveTo>
                  <a:cubicBezTo>
                    <a:pt x="3850" y="1"/>
                    <a:pt x="3839" y="1"/>
                    <a:pt x="3829" y="1"/>
                  </a:cubicBezTo>
                  <a:cubicBezTo>
                    <a:pt x="2540" y="38"/>
                    <a:pt x="2651" y="2197"/>
                    <a:pt x="2651" y="2197"/>
                  </a:cubicBezTo>
                  <a:cubicBezTo>
                    <a:pt x="2651" y="2197"/>
                    <a:pt x="2274" y="177"/>
                    <a:pt x="1234" y="177"/>
                  </a:cubicBezTo>
                  <a:cubicBezTo>
                    <a:pt x="1196" y="177"/>
                    <a:pt x="1157" y="180"/>
                    <a:pt x="1117" y="185"/>
                  </a:cubicBezTo>
                  <a:cubicBezTo>
                    <a:pt x="1" y="357"/>
                    <a:pt x="136" y="2467"/>
                    <a:pt x="136" y="2467"/>
                  </a:cubicBezTo>
                  <a:cubicBezTo>
                    <a:pt x="136" y="2467"/>
                    <a:pt x="860" y="3387"/>
                    <a:pt x="2050" y="3387"/>
                  </a:cubicBezTo>
                  <a:cubicBezTo>
                    <a:pt x="3240" y="3387"/>
                    <a:pt x="9926" y="3203"/>
                    <a:pt x="9926" y="3203"/>
                  </a:cubicBezTo>
                  <a:cubicBezTo>
                    <a:pt x="9926" y="3203"/>
                    <a:pt x="10687" y="897"/>
                    <a:pt x="9288" y="615"/>
                  </a:cubicBezTo>
                  <a:cubicBezTo>
                    <a:pt x="9198" y="596"/>
                    <a:pt x="9112" y="587"/>
                    <a:pt x="9030" y="587"/>
                  </a:cubicBezTo>
                  <a:cubicBezTo>
                    <a:pt x="8034" y="587"/>
                    <a:pt x="7707" y="1913"/>
                    <a:pt x="7628" y="2338"/>
                  </a:cubicBezTo>
                  <a:lnTo>
                    <a:pt x="7628" y="2338"/>
                  </a:lnTo>
                  <a:cubicBezTo>
                    <a:pt x="7696" y="1863"/>
                    <a:pt x="7835" y="232"/>
                    <a:pt x="6589" y="75"/>
                  </a:cubicBezTo>
                  <a:cubicBezTo>
                    <a:pt x="6539" y="69"/>
                    <a:pt x="6490" y="65"/>
                    <a:pt x="6444" y="65"/>
                  </a:cubicBezTo>
                  <a:cubicBezTo>
                    <a:pt x="5224" y="65"/>
                    <a:pt x="5178" y="2148"/>
                    <a:pt x="5178" y="2148"/>
                  </a:cubicBezTo>
                  <a:cubicBezTo>
                    <a:pt x="5178" y="2148"/>
                    <a:pt x="5118" y="1"/>
                    <a:pt x="3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0"/>
            <p:cNvSpPr/>
            <p:nvPr/>
          </p:nvSpPr>
          <p:spPr>
            <a:xfrm>
              <a:off x="991793" y="705709"/>
              <a:ext cx="52201" cy="59011"/>
            </a:xfrm>
            <a:custGeom>
              <a:avLst/>
              <a:gdLst/>
              <a:ahLst/>
              <a:cxnLst/>
              <a:rect l="l" t="t" r="r" b="b"/>
              <a:pathLst>
                <a:path w="1694" h="1915" extrusionOk="0">
                  <a:moveTo>
                    <a:pt x="700" y="0"/>
                  </a:moveTo>
                  <a:cubicBezTo>
                    <a:pt x="38" y="25"/>
                    <a:pt x="1" y="1632"/>
                    <a:pt x="1" y="1804"/>
                  </a:cubicBezTo>
                  <a:cubicBezTo>
                    <a:pt x="1" y="1865"/>
                    <a:pt x="50" y="1914"/>
                    <a:pt x="99" y="1914"/>
                  </a:cubicBezTo>
                  <a:lnTo>
                    <a:pt x="111" y="1914"/>
                  </a:lnTo>
                  <a:cubicBezTo>
                    <a:pt x="160" y="1914"/>
                    <a:pt x="209" y="1865"/>
                    <a:pt x="209" y="1816"/>
                  </a:cubicBezTo>
                  <a:cubicBezTo>
                    <a:pt x="222" y="1288"/>
                    <a:pt x="344" y="221"/>
                    <a:pt x="700" y="209"/>
                  </a:cubicBezTo>
                  <a:lnTo>
                    <a:pt x="712" y="209"/>
                  </a:lnTo>
                  <a:cubicBezTo>
                    <a:pt x="1105" y="209"/>
                    <a:pt x="1412" y="1178"/>
                    <a:pt x="1485" y="1521"/>
                  </a:cubicBezTo>
                  <a:cubicBezTo>
                    <a:pt x="1496" y="1564"/>
                    <a:pt x="1534" y="1597"/>
                    <a:pt x="1584" y="1597"/>
                  </a:cubicBezTo>
                  <a:cubicBezTo>
                    <a:pt x="1592" y="1597"/>
                    <a:pt x="1600" y="1597"/>
                    <a:pt x="1608" y="1595"/>
                  </a:cubicBezTo>
                  <a:cubicBezTo>
                    <a:pt x="1669" y="1583"/>
                    <a:pt x="1694" y="1534"/>
                    <a:pt x="1682" y="1472"/>
                  </a:cubicBezTo>
                  <a:cubicBezTo>
                    <a:pt x="1657" y="1325"/>
                    <a:pt x="1338" y="0"/>
                    <a:pt x="7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0"/>
            <p:cNvSpPr/>
            <p:nvPr/>
          </p:nvSpPr>
          <p:spPr>
            <a:xfrm>
              <a:off x="1070433" y="698128"/>
              <a:ext cx="52971" cy="57871"/>
            </a:xfrm>
            <a:custGeom>
              <a:avLst/>
              <a:gdLst/>
              <a:ahLst/>
              <a:cxnLst/>
              <a:rect l="l" t="t" r="r" b="b"/>
              <a:pathLst>
                <a:path w="1719" h="1878" extrusionOk="0">
                  <a:moveTo>
                    <a:pt x="786" y="1"/>
                  </a:moveTo>
                  <a:cubicBezTo>
                    <a:pt x="148" y="1"/>
                    <a:pt x="13" y="1583"/>
                    <a:pt x="1" y="1767"/>
                  </a:cubicBezTo>
                  <a:cubicBezTo>
                    <a:pt x="1" y="1829"/>
                    <a:pt x="37" y="1878"/>
                    <a:pt x="99" y="1878"/>
                  </a:cubicBezTo>
                  <a:lnTo>
                    <a:pt x="111" y="1878"/>
                  </a:lnTo>
                  <a:cubicBezTo>
                    <a:pt x="160" y="1878"/>
                    <a:pt x="209" y="1841"/>
                    <a:pt x="209" y="1780"/>
                  </a:cubicBezTo>
                  <a:cubicBezTo>
                    <a:pt x="246" y="1264"/>
                    <a:pt x="430" y="209"/>
                    <a:pt x="786" y="209"/>
                  </a:cubicBezTo>
                  <a:lnTo>
                    <a:pt x="798" y="209"/>
                  </a:lnTo>
                  <a:cubicBezTo>
                    <a:pt x="1191" y="222"/>
                    <a:pt x="1436" y="1215"/>
                    <a:pt x="1497" y="1559"/>
                  </a:cubicBezTo>
                  <a:cubicBezTo>
                    <a:pt x="1508" y="1612"/>
                    <a:pt x="1547" y="1647"/>
                    <a:pt x="1597" y="1647"/>
                  </a:cubicBezTo>
                  <a:cubicBezTo>
                    <a:pt x="1604" y="1647"/>
                    <a:pt x="1612" y="1646"/>
                    <a:pt x="1620" y="1645"/>
                  </a:cubicBezTo>
                  <a:cubicBezTo>
                    <a:pt x="1669" y="1645"/>
                    <a:pt x="1718" y="1583"/>
                    <a:pt x="1706" y="1534"/>
                  </a:cubicBezTo>
                  <a:cubicBezTo>
                    <a:pt x="1681" y="1375"/>
                    <a:pt x="1448" y="25"/>
                    <a:pt x="7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0"/>
            <p:cNvSpPr/>
            <p:nvPr/>
          </p:nvSpPr>
          <p:spPr>
            <a:xfrm>
              <a:off x="1144543" y="699823"/>
              <a:ext cx="53711" cy="54666"/>
            </a:xfrm>
            <a:custGeom>
              <a:avLst/>
              <a:gdLst/>
              <a:ahLst/>
              <a:cxnLst/>
              <a:rect l="l" t="t" r="r" b="b"/>
              <a:pathLst>
                <a:path w="1743" h="1774" extrusionOk="0">
                  <a:moveTo>
                    <a:pt x="1021" y="0"/>
                  </a:moveTo>
                  <a:cubicBezTo>
                    <a:pt x="425" y="0"/>
                    <a:pt x="60" y="1450"/>
                    <a:pt x="25" y="1627"/>
                  </a:cubicBezTo>
                  <a:cubicBezTo>
                    <a:pt x="0" y="1676"/>
                    <a:pt x="37" y="1737"/>
                    <a:pt x="98" y="1749"/>
                  </a:cubicBezTo>
                  <a:cubicBezTo>
                    <a:pt x="107" y="1751"/>
                    <a:pt x="114" y="1752"/>
                    <a:pt x="122" y="1752"/>
                  </a:cubicBezTo>
                  <a:cubicBezTo>
                    <a:pt x="172" y="1752"/>
                    <a:pt x="210" y="1718"/>
                    <a:pt x="221" y="1676"/>
                  </a:cubicBezTo>
                  <a:cubicBezTo>
                    <a:pt x="340" y="1187"/>
                    <a:pt x="679" y="213"/>
                    <a:pt x="1024" y="213"/>
                  </a:cubicBezTo>
                  <a:cubicBezTo>
                    <a:pt x="1035" y="213"/>
                    <a:pt x="1045" y="214"/>
                    <a:pt x="1055" y="216"/>
                  </a:cubicBezTo>
                  <a:cubicBezTo>
                    <a:pt x="1448" y="289"/>
                    <a:pt x="1534" y="1308"/>
                    <a:pt x="1534" y="1663"/>
                  </a:cubicBezTo>
                  <a:cubicBezTo>
                    <a:pt x="1534" y="1725"/>
                    <a:pt x="1571" y="1774"/>
                    <a:pt x="1632" y="1774"/>
                  </a:cubicBezTo>
                  <a:cubicBezTo>
                    <a:pt x="1693" y="1774"/>
                    <a:pt x="1742" y="1725"/>
                    <a:pt x="1742" y="1663"/>
                  </a:cubicBezTo>
                  <a:cubicBezTo>
                    <a:pt x="1742" y="1504"/>
                    <a:pt x="1730" y="130"/>
                    <a:pt x="1092" y="7"/>
                  </a:cubicBezTo>
                  <a:cubicBezTo>
                    <a:pt x="1068" y="2"/>
                    <a:pt x="1044"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0"/>
            <p:cNvSpPr/>
            <p:nvPr/>
          </p:nvSpPr>
          <p:spPr>
            <a:xfrm>
              <a:off x="1219763" y="714768"/>
              <a:ext cx="60921" cy="57131"/>
            </a:xfrm>
            <a:custGeom>
              <a:avLst/>
              <a:gdLst/>
              <a:ahLst/>
              <a:cxnLst/>
              <a:rect l="l" t="t" r="r" b="b"/>
              <a:pathLst>
                <a:path w="1977" h="1854" extrusionOk="0">
                  <a:moveTo>
                    <a:pt x="1240" y="0"/>
                  </a:moveTo>
                  <a:cubicBezTo>
                    <a:pt x="668" y="0"/>
                    <a:pt x="94" y="1276"/>
                    <a:pt x="25" y="1424"/>
                  </a:cubicBezTo>
                  <a:cubicBezTo>
                    <a:pt x="1" y="1485"/>
                    <a:pt x="25" y="1546"/>
                    <a:pt x="87" y="1559"/>
                  </a:cubicBezTo>
                  <a:cubicBezTo>
                    <a:pt x="100" y="1565"/>
                    <a:pt x="114" y="1568"/>
                    <a:pt x="128" y="1568"/>
                  </a:cubicBezTo>
                  <a:cubicBezTo>
                    <a:pt x="166" y="1568"/>
                    <a:pt x="204" y="1546"/>
                    <a:pt x="222" y="1510"/>
                  </a:cubicBezTo>
                  <a:cubicBezTo>
                    <a:pt x="418" y="1060"/>
                    <a:pt x="895" y="210"/>
                    <a:pt x="1237" y="210"/>
                  </a:cubicBezTo>
                  <a:cubicBezTo>
                    <a:pt x="1259" y="210"/>
                    <a:pt x="1280" y="214"/>
                    <a:pt x="1301" y="221"/>
                  </a:cubicBezTo>
                  <a:cubicBezTo>
                    <a:pt x="1669" y="369"/>
                    <a:pt x="1571" y="1387"/>
                    <a:pt x="1510" y="1730"/>
                  </a:cubicBezTo>
                  <a:cubicBezTo>
                    <a:pt x="1498" y="1792"/>
                    <a:pt x="1534" y="1841"/>
                    <a:pt x="1596" y="1853"/>
                  </a:cubicBezTo>
                  <a:lnTo>
                    <a:pt x="1608" y="1853"/>
                  </a:lnTo>
                  <a:cubicBezTo>
                    <a:pt x="1657" y="1853"/>
                    <a:pt x="1706" y="1816"/>
                    <a:pt x="1718" y="1767"/>
                  </a:cubicBezTo>
                  <a:cubicBezTo>
                    <a:pt x="1743" y="1620"/>
                    <a:pt x="1976" y="258"/>
                    <a:pt x="1375" y="25"/>
                  </a:cubicBezTo>
                  <a:cubicBezTo>
                    <a:pt x="1330" y="8"/>
                    <a:pt x="1285" y="0"/>
                    <a:pt x="1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0"/>
            <p:cNvSpPr/>
            <p:nvPr/>
          </p:nvSpPr>
          <p:spPr>
            <a:xfrm>
              <a:off x="1040204" y="792823"/>
              <a:ext cx="337239" cy="195367"/>
            </a:xfrm>
            <a:custGeom>
              <a:avLst/>
              <a:gdLst/>
              <a:ahLst/>
              <a:cxnLst/>
              <a:rect l="l" t="t" r="r" b="b"/>
              <a:pathLst>
                <a:path w="10944" h="6340" extrusionOk="0">
                  <a:moveTo>
                    <a:pt x="3928" y="949"/>
                  </a:moveTo>
                  <a:cubicBezTo>
                    <a:pt x="5765" y="949"/>
                    <a:pt x="8278" y="1413"/>
                    <a:pt x="9435" y="3712"/>
                  </a:cubicBezTo>
                  <a:cubicBezTo>
                    <a:pt x="9435" y="3712"/>
                    <a:pt x="8955" y="5397"/>
                    <a:pt x="6758" y="5397"/>
                  </a:cubicBezTo>
                  <a:cubicBezTo>
                    <a:pt x="6398" y="5397"/>
                    <a:pt x="5991" y="5351"/>
                    <a:pt x="5533" y="5246"/>
                  </a:cubicBezTo>
                  <a:cubicBezTo>
                    <a:pt x="2086" y="4461"/>
                    <a:pt x="1755" y="1160"/>
                    <a:pt x="1755" y="1160"/>
                  </a:cubicBezTo>
                  <a:cubicBezTo>
                    <a:pt x="1755" y="1160"/>
                    <a:pt x="2687" y="949"/>
                    <a:pt x="3928" y="949"/>
                  </a:cubicBezTo>
                  <a:close/>
                  <a:moveTo>
                    <a:pt x="3099" y="0"/>
                  </a:moveTo>
                  <a:cubicBezTo>
                    <a:pt x="1331" y="0"/>
                    <a:pt x="0" y="302"/>
                    <a:pt x="0" y="302"/>
                  </a:cubicBezTo>
                  <a:cubicBezTo>
                    <a:pt x="0" y="302"/>
                    <a:pt x="479" y="5001"/>
                    <a:pt x="5386" y="6129"/>
                  </a:cubicBezTo>
                  <a:cubicBezTo>
                    <a:pt x="6030" y="6277"/>
                    <a:pt x="6603" y="6340"/>
                    <a:pt x="7111" y="6340"/>
                  </a:cubicBezTo>
                  <a:cubicBezTo>
                    <a:pt x="10245" y="6340"/>
                    <a:pt x="10944" y="3933"/>
                    <a:pt x="10944" y="3933"/>
                  </a:cubicBezTo>
                  <a:lnTo>
                    <a:pt x="10932" y="3933"/>
                  </a:lnTo>
                  <a:cubicBezTo>
                    <a:pt x="9291" y="660"/>
                    <a:pt x="5716" y="0"/>
                    <a:pt x="30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0"/>
            <p:cNvSpPr/>
            <p:nvPr/>
          </p:nvSpPr>
          <p:spPr>
            <a:xfrm>
              <a:off x="966463" y="737325"/>
              <a:ext cx="456370" cy="308397"/>
            </a:xfrm>
            <a:custGeom>
              <a:avLst/>
              <a:gdLst/>
              <a:ahLst/>
              <a:cxnLst/>
              <a:rect l="l" t="t" r="r" b="b"/>
              <a:pathLst>
                <a:path w="14810" h="10008" extrusionOk="0">
                  <a:moveTo>
                    <a:pt x="6231" y="2213"/>
                  </a:moveTo>
                  <a:cubicBezTo>
                    <a:pt x="8370" y="2213"/>
                    <a:pt x="11171" y="2800"/>
                    <a:pt x="12368" y="5599"/>
                  </a:cubicBezTo>
                  <a:cubicBezTo>
                    <a:pt x="12368" y="5599"/>
                    <a:pt x="11876" y="7613"/>
                    <a:pt x="9124" y="7613"/>
                  </a:cubicBezTo>
                  <a:cubicBezTo>
                    <a:pt x="8712" y="7613"/>
                    <a:pt x="8249" y="7568"/>
                    <a:pt x="7730" y="7464"/>
                  </a:cubicBezTo>
                  <a:cubicBezTo>
                    <a:pt x="3730" y="6654"/>
                    <a:pt x="3485" y="2520"/>
                    <a:pt x="3485" y="2520"/>
                  </a:cubicBezTo>
                  <a:cubicBezTo>
                    <a:pt x="3485" y="2520"/>
                    <a:pt x="4685" y="2213"/>
                    <a:pt x="6231" y="2213"/>
                  </a:cubicBezTo>
                  <a:close/>
                  <a:moveTo>
                    <a:pt x="5247" y="0"/>
                  </a:moveTo>
                  <a:cubicBezTo>
                    <a:pt x="2578" y="0"/>
                    <a:pt x="455" y="667"/>
                    <a:pt x="455" y="667"/>
                  </a:cubicBezTo>
                  <a:cubicBezTo>
                    <a:pt x="455" y="667"/>
                    <a:pt x="1" y="8274"/>
                    <a:pt x="7387" y="9795"/>
                  </a:cubicBezTo>
                  <a:cubicBezTo>
                    <a:pt x="8107" y="9942"/>
                    <a:pt x="8759" y="10008"/>
                    <a:pt x="9349" y="10008"/>
                  </a:cubicBezTo>
                  <a:cubicBezTo>
                    <a:pt x="14026" y="10008"/>
                    <a:pt x="14809" y="5906"/>
                    <a:pt x="14809" y="5906"/>
                  </a:cubicBezTo>
                  <a:cubicBezTo>
                    <a:pt x="12877" y="1068"/>
                    <a:pt x="8625" y="0"/>
                    <a:pt x="5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0"/>
            <p:cNvSpPr/>
            <p:nvPr/>
          </p:nvSpPr>
          <p:spPr>
            <a:xfrm>
              <a:off x="999744" y="767709"/>
              <a:ext cx="52971" cy="52940"/>
            </a:xfrm>
            <a:custGeom>
              <a:avLst/>
              <a:gdLst/>
              <a:ahLst/>
              <a:cxnLst/>
              <a:rect l="l" t="t" r="r" b="b"/>
              <a:pathLst>
                <a:path w="1719" h="1718" extrusionOk="0">
                  <a:moveTo>
                    <a:pt x="859" y="0"/>
                  </a:moveTo>
                  <a:cubicBezTo>
                    <a:pt x="381" y="0"/>
                    <a:pt x="0" y="381"/>
                    <a:pt x="0" y="859"/>
                  </a:cubicBezTo>
                  <a:cubicBezTo>
                    <a:pt x="0" y="1325"/>
                    <a:pt x="381" y="1718"/>
                    <a:pt x="859" y="1718"/>
                  </a:cubicBezTo>
                  <a:cubicBezTo>
                    <a:pt x="1325" y="1718"/>
                    <a:pt x="1718" y="1325"/>
                    <a:pt x="1718" y="859"/>
                  </a:cubicBezTo>
                  <a:cubicBezTo>
                    <a:pt x="1718" y="381"/>
                    <a:pt x="1325" y="0"/>
                    <a:pt x="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0"/>
            <p:cNvSpPr/>
            <p:nvPr/>
          </p:nvSpPr>
          <p:spPr>
            <a:xfrm>
              <a:off x="1079893" y="757478"/>
              <a:ext cx="28750" cy="28781"/>
            </a:xfrm>
            <a:custGeom>
              <a:avLst/>
              <a:gdLst/>
              <a:ahLst/>
              <a:cxnLst/>
              <a:rect l="l" t="t" r="r" b="b"/>
              <a:pathLst>
                <a:path w="933" h="934" extrusionOk="0">
                  <a:moveTo>
                    <a:pt x="467" y="1"/>
                  </a:moveTo>
                  <a:cubicBezTo>
                    <a:pt x="209" y="1"/>
                    <a:pt x="0" y="210"/>
                    <a:pt x="0" y="467"/>
                  </a:cubicBezTo>
                  <a:cubicBezTo>
                    <a:pt x="0" y="725"/>
                    <a:pt x="209" y="933"/>
                    <a:pt x="467" y="933"/>
                  </a:cubicBezTo>
                  <a:cubicBezTo>
                    <a:pt x="724" y="933"/>
                    <a:pt x="933" y="725"/>
                    <a:pt x="933" y="467"/>
                  </a:cubicBezTo>
                  <a:cubicBezTo>
                    <a:pt x="933" y="210"/>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0"/>
            <p:cNvSpPr/>
            <p:nvPr/>
          </p:nvSpPr>
          <p:spPr>
            <a:xfrm>
              <a:off x="1026214" y="847458"/>
              <a:ext cx="28750" cy="28781"/>
            </a:xfrm>
            <a:custGeom>
              <a:avLst/>
              <a:gdLst/>
              <a:ahLst/>
              <a:cxnLst/>
              <a:rect l="l" t="t" r="r" b="b"/>
              <a:pathLst>
                <a:path w="933" h="934" extrusionOk="0">
                  <a:moveTo>
                    <a:pt x="466" y="1"/>
                  </a:moveTo>
                  <a:cubicBezTo>
                    <a:pt x="209" y="1"/>
                    <a:pt x="0" y="209"/>
                    <a:pt x="0" y="467"/>
                  </a:cubicBezTo>
                  <a:cubicBezTo>
                    <a:pt x="0" y="725"/>
                    <a:pt x="209" y="933"/>
                    <a:pt x="466" y="933"/>
                  </a:cubicBezTo>
                  <a:cubicBezTo>
                    <a:pt x="724" y="933"/>
                    <a:pt x="933" y="725"/>
                    <a:pt x="933" y="467"/>
                  </a:cubicBezTo>
                  <a:cubicBezTo>
                    <a:pt x="933" y="209"/>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0"/>
            <p:cNvSpPr/>
            <p:nvPr/>
          </p:nvSpPr>
          <p:spPr>
            <a:xfrm>
              <a:off x="1054933" y="90834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0"/>
            <p:cNvSpPr/>
            <p:nvPr/>
          </p:nvSpPr>
          <p:spPr>
            <a:xfrm>
              <a:off x="1108613" y="954448"/>
              <a:ext cx="28781" cy="28781"/>
            </a:xfrm>
            <a:custGeom>
              <a:avLst/>
              <a:gdLst/>
              <a:ahLst/>
              <a:cxnLst/>
              <a:rect l="l" t="t" r="r" b="b"/>
              <a:pathLst>
                <a:path w="934" h="934" extrusionOk="0">
                  <a:moveTo>
                    <a:pt x="467" y="1"/>
                  </a:moveTo>
                  <a:cubicBezTo>
                    <a:pt x="209" y="1"/>
                    <a:pt x="1" y="210"/>
                    <a:pt x="1" y="467"/>
                  </a:cubicBezTo>
                  <a:cubicBezTo>
                    <a:pt x="1" y="725"/>
                    <a:pt x="209" y="933"/>
                    <a:pt x="467" y="933"/>
                  </a:cubicBezTo>
                  <a:cubicBezTo>
                    <a:pt x="725" y="933"/>
                    <a:pt x="933" y="725"/>
                    <a:pt x="933" y="467"/>
                  </a:cubicBezTo>
                  <a:cubicBezTo>
                    <a:pt x="933" y="210"/>
                    <a:pt x="725"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0"/>
            <p:cNvSpPr/>
            <p:nvPr/>
          </p:nvSpPr>
          <p:spPr>
            <a:xfrm>
              <a:off x="1151353" y="757478"/>
              <a:ext cx="28750" cy="28781"/>
            </a:xfrm>
            <a:custGeom>
              <a:avLst/>
              <a:gdLst/>
              <a:ahLst/>
              <a:cxnLst/>
              <a:rect l="l" t="t" r="r" b="b"/>
              <a:pathLst>
                <a:path w="933" h="934" extrusionOk="0">
                  <a:moveTo>
                    <a:pt x="466" y="1"/>
                  </a:moveTo>
                  <a:cubicBezTo>
                    <a:pt x="209" y="1"/>
                    <a:pt x="0" y="210"/>
                    <a:pt x="0" y="467"/>
                  </a:cubicBezTo>
                  <a:cubicBezTo>
                    <a:pt x="0" y="725"/>
                    <a:pt x="209" y="933"/>
                    <a:pt x="466" y="933"/>
                  </a:cubicBezTo>
                  <a:cubicBezTo>
                    <a:pt x="724" y="933"/>
                    <a:pt x="933" y="725"/>
                    <a:pt x="933" y="467"/>
                  </a:cubicBezTo>
                  <a:cubicBezTo>
                    <a:pt x="933" y="210"/>
                    <a:pt x="724" y="1"/>
                    <a:pt x="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0"/>
            <p:cNvSpPr/>
            <p:nvPr/>
          </p:nvSpPr>
          <p:spPr>
            <a:xfrm>
              <a:off x="1219393" y="767709"/>
              <a:ext cx="28750" cy="28750"/>
            </a:xfrm>
            <a:custGeom>
              <a:avLst/>
              <a:gdLst/>
              <a:ahLst/>
              <a:cxnLst/>
              <a:rect l="l" t="t" r="r" b="b"/>
              <a:pathLst>
                <a:path w="933" h="933" extrusionOk="0">
                  <a:moveTo>
                    <a:pt x="467" y="0"/>
                  </a:moveTo>
                  <a:cubicBezTo>
                    <a:pt x="209" y="0"/>
                    <a:pt x="1" y="209"/>
                    <a:pt x="1" y="466"/>
                  </a:cubicBezTo>
                  <a:cubicBezTo>
                    <a:pt x="1"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0"/>
            <p:cNvSpPr/>
            <p:nvPr/>
          </p:nvSpPr>
          <p:spPr>
            <a:xfrm>
              <a:off x="1180073" y="986218"/>
              <a:ext cx="28750" cy="28750"/>
            </a:xfrm>
            <a:custGeom>
              <a:avLst/>
              <a:gdLst/>
              <a:ahLst/>
              <a:cxnLst/>
              <a:rect l="l" t="t" r="r" b="b"/>
              <a:pathLst>
                <a:path w="933" h="933" extrusionOk="0">
                  <a:moveTo>
                    <a:pt x="467" y="1"/>
                  </a:moveTo>
                  <a:cubicBezTo>
                    <a:pt x="209" y="1"/>
                    <a:pt x="1" y="209"/>
                    <a:pt x="1" y="467"/>
                  </a:cubicBezTo>
                  <a:cubicBezTo>
                    <a:pt x="1" y="724"/>
                    <a:pt x="209" y="933"/>
                    <a:pt x="467" y="933"/>
                  </a:cubicBezTo>
                  <a:cubicBezTo>
                    <a:pt x="724" y="933"/>
                    <a:pt x="933" y="724"/>
                    <a:pt x="933" y="467"/>
                  </a:cubicBezTo>
                  <a:cubicBezTo>
                    <a:pt x="933" y="209"/>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0"/>
            <p:cNvSpPr/>
            <p:nvPr/>
          </p:nvSpPr>
          <p:spPr>
            <a:xfrm>
              <a:off x="1256833" y="992658"/>
              <a:ext cx="28750" cy="28750"/>
            </a:xfrm>
            <a:custGeom>
              <a:avLst/>
              <a:gdLst/>
              <a:ahLst/>
              <a:cxnLst/>
              <a:rect l="l" t="t" r="r" b="b"/>
              <a:pathLst>
                <a:path w="933" h="933" extrusionOk="0">
                  <a:moveTo>
                    <a:pt x="466" y="0"/>
                  </a:moveTo>
                  <a:cubicBezTo>
                    <a:pt x="209" y="0"/>
                    <a:pt x="0" y="209"/>
                    <a:pt x="0" y="466"/>
                  </a:cubicBezTo>
                  <a:cubicBezTo>
                    <a:pt x="0" y="724"/>
                    <a:pt x="209" y="933"/>
                    <a:pt x="466" y="933"/>
                  </a:cubicBezTo>
                  <a:cubicBezTo>
                    <a:pt x="724" y="933"/>
                    <a:pt x="933" y="724"/>
                    <a:pt x="933" y="466"/>
                  </a:cubicBezTo>
                  <a:cubicBezTo>
                    <a:pt x="933" y="209"/>
                    <a:pt x="724" y="0"/>
                    <a:pt x="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0"/>
            <p:cNvSpPr/>
            <p:nvPr/>
          </p:nvSpPr>
          <p:spPr>
            <a:xfrm>
              <a:off x="1327523" y="968838"/>
              <a:ext cx="28750" cy="28750"/>
            </a:xfrm>
            <a:custGeom>
              <a:avLst/>
              <a:gdLst/>
              <a:ahLst/>
              <a:cxnLst/>
              <a:rect l="l" t="t" r="r" b="b"/>
              <a:pathLst>
                <a:path w="933" h="933" extrusionOk="0">
                  <a:moveTo>
                    <a:pt x="467" y="0"/>
                  </a:moveTo>
                  <a:cubicBezTo>
                    <a:pt x="209" y="0"/>
                    <a:pt x="0" y="209"/>
                    <a:pt x="0" y="466"/>
                  </a:cubicBezTo>
                  <a:cubicBezTo>
                    <a:pt x="0" y="724"/>
                    <a:pt x="209" y="933"/>
                    <a:pt x="467" y="933"/>
                  </a:cubicBezTo>
                  <a:cubicBezTo>
                    <a:pt x="724" y="933"/>
                    <a:pt x="933" y="724"/>
                    <a:pt x="933" y="466"/>
                  </a:cubicBezTo>
                  <a:cubicBezTo>
                    <a:pt x="933" y="209"/>
                    <a:pt x="724"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0"/>
            <p:cNvSpPr/>
            <p:nvPr/>
          </p:nvSpPr>
          <p:spPr>
            <a:xfrm>
              <a:off x="1285553" y="796428"/>
              <a:ext cx="28750" cy="28781"/>
            </a:xfrm>
            <a:custGeom>
              <a:avLst/>
              <a:gdLst/>
              <a:ahLst/>
              <a:cxnLst/>
              <a:rect l="l" t="t" r="r" b="b"/>
              <a:pathLst>
                <a:path w="933" h="934" extrusionOk="0">
                  <a:moveTo>
                    <a:pt x="467" y="1"/>
                  </a:moveTo>
                  <a:cubicBezTo>
                    <a:pt x="209" y="1"/>
                    <a:pt x="1" y="209"/>
                    <a:pt x="1" y="467"/>
                  </a:cubicBezTo>
                  <a:cubicBezTo>
                    <a:pt x="1" y="724"/>
                    <a:pt x="209" y="933"/>
                    <a:pt x="467" y="933"/>
                  </a:cubicBezTo>
                  <a:cubicBezTo>
                    <a:pt x="724" y="933"/>
                    <a:pt x="933" y="724"/>
                    <a:pt x="933" y="467"/>
                  </a:cubicBezTo>
                  <a:cubicBezTo>
                    <a:pt x="933" y="209"/>
                    <a:pt x="724" y="1"/>
                    <a:pt x="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0"/>
            <p:cNvSpPr/>
            <p:nvPr/>
          </p:nvSpPr>
          <p:spPr>
            <a:xfrm>
              <a:off x="1339232" y="839538"/>
              <a:ext cx="28781" cy="28750"/>
            </a:xfrm>
            <a:custGeom>
              <a:avLst/>
              <a:gdLst/>
              <a:ahLst/>
              <a:cxnLst/>
              <a:rect l="l" t="t" r="r" b="b"/>
              <a:pathLst>
                <a:path w="934" h="933" extrusionOk="0">
                  <a:moveTo>
                    <a:pt x="467" y="0"/>
                  </a:moveTo>
                  <a:cubicBezTo>
                    <a:pt x="209" y="0"/>
                    <a:pt x="1" y="209"/>
                    <a:pt x="1" y="466"/>
                  </a:cubicBezTo>
                  <a:cubicBezTo>
                    <a:pt x="1" y="724"/>
                    <a:pt x="209" y="933"/>
                    <a:pt x="467" y="933"/>
                  </a:cubicBezTo>
                  <a:cubicBezTo>
                    <a:pt x="725" y="933"/>
                    <a:pt x="933" y="724"/>
                    <a:pt x="933" y="466"/>
                  </a:cubicBezTo>
                  <a:cubicBezTo>
                    <a:pt x="933" y="209"/>
                    <a:pt x="725"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0"/>
            <p:cNvSpPr/>
            <p:nvPr/>
          </p:nvSpPr>
          <p:spPr>
            <a:xfrm>
              <a:off x="1063253" y="917038"/>
              <a:ext cx="11741" cy="11741"/>
            </a:xfrm>
            <a:custGeom>
              <a:avLst/>
              <a:gdLst/>
              <a:ahLst/>
              <a:cxnLst/>
              <a:rect l="l" t="t" r="r" b="b"/>
              <a:pathLst>
                <a:path w="381" h="381" extrusionOk="0">
                  <a:moveTo>
                    <a:pt x="197" y="0"/>
                  </a:moveTo>
                  <a:cubicBezTo>
                    <a:pt x="86" y="0"/>
                    <a:pt x="1" y="86"/>
                    <a:pt x="1" y="184"/>
                  </a:cubicBezTo>
                  <a:cubicBezTo>
                    <a:pt x="1" y="295"/>
                    <a:pt x="86" y="381"/>
                    <a:pt x="197" y="381"/>
                  </a:cubicBezTo>
                  <a:cubicBezTo>
                    <a:pt x="295" y="381"/>
                    <a:pt x="381" y="295"/>
                    <a:pt x="381" y="184"/>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0"/>
            <p:cNvSpPr/>
            <p:nvPr/>
          </p:nvSpPr>
          <p:spPr>
            <a:xfrm>
              <a:off x="1159673" y="765798"/>
              <a:ext cx="11741" cy="11771"/>
            </a:xfrm>
            <a:custGeom>
              <a:avLst/>
              <a:gdLst/>
              <a:ahLst/>
              <a:cxnLst/>
              <a:rect l="l" t="t" r="r" b="b"/>
              <a:pathLst>
                <a:path w="381" h="382" extrusionOk="0">
                  <a:moveTo>
                    <a:pt x="196" y="1"/>
                  </a:moveTo>
                  <a:cubicBezTo>
                    <a:pt x="86" y="1"/>
                    <a:pt x="0" y="87"/>
                    <a:pt x="0" y="197"/>
                  </a:cubicBezTo>
                  <a:cubicBezTo>
                    <a:pt x="0" y="308"/>
                    <a:pt x="86" y="381"/>
                    <a:pt x="196" y="381"/>
                  </a:cubicBezTo>
                  <a:cubicBezTo>
                    <a:pt x="295" y="381"/>
                    <a:pt x="380" y="308"/>
                    <a:pt x="380" y="197"/>
                  </a:cubicBezTo>
                  <a:cubicBezTo>
                    <a:pt x="380" y="87"/>
                    <a:pt x="295" y="1"/>
                    <a:pt x="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0"/>
            <p:cNvSpPr/>
            <p:nvPr/>
          </p:nvSpPr>
          <p:spPr>
            <a:xfrm>
              <a:off x="1294242" y="805118"/>
              <a:ext cx="11771" cy="11771"/>
            </a:xfrm>
            <a:custGeom>
              <a:avLst/>
              <a:gdLst/>
              <a:ahLst/>
              <a:cxnLst/>
              <a:rect l="l" t="t" r="r" b="b"/>
              <a:pathLst>
                <a:path w="382" h="382" extrusionOk="0">
                  <a:moveTo>
                    <a:pt x="185" y="1"/>
                  </a:moveTo>
                  <a:cubicBezTo>
                    <a:pt x="87" y="1"/>
                    <a:pt x="1" y="87"/>
                    <a:pt x="1" y="185"/>
                  </a:cubicBezTo>
                  <a:cubicBezTo>
                    <a:pt x="1" y="295"/>
                    <a:pt x="87" y="381"/>
                    <a:pt x="185" y="381"/>
                  </a:cubicBezTo>
                  <a:cubicBezTo>
                    <a:pt x="295" y="381"/>
                    <a:pt x="381" y="295"/>
                    <a:pt x="381" y="185"/>
                  </a:cubicBezTo>
                  <a:cubicBezTo>
                    <a:pt x="381" y="87"/>
                    <a:pt x="295" y="1"/>
                    <a:pt x="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0"/>
            <p:cNvSpPr/>
            <p:nvPr/>
          </p:nvSpPr>
          <p:spPr>
            <a:xfrm>
              <a:off x="1188393" y="994538"/>
              <a:ext cx="11741" cy="11741"/>
            </a:xfrm>
            <a:custGeom>
              <a:avLst/>
              <a:gdLst/>
              <a:ahLst/>
              <a:cxnLst/>
              <a:rect l="l" t="t" r="r" b="b"/>
              <a:pathLst>
                <a:path w="381" h="381" extrusionOk="0">
                  <a:moveTo>
                    <a:pt x="197" y="0"/>
                  </a:moveTo>
                  <a:cubicBezTo>
                    <a:pt x="86" y="0"/>
                    <a:pt x="0" y="86"/>
                    <a:pt x="0" y="197"/>
                  </a:cubicBezTo>
                  <a:cubicBezTo>
                    <a:pt x="0" y="307"/>
                    <a:pt x="86" y="381"/>
                    <a:pt x="197" y="381"/>
                  </a:cubicBezTo>
                  <a:cubicBezTo>
                    <a:pt x="295" y="381"/>
                    <a:pt x="381" y="307"/>
                    <a:pt x="381" y="197"/>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0"/>
            <p:cNvSpPr/>
            <p:nvPr/>
          </p:nvSpPr>
          <p:spPr>
            <a:xfrm>
              <a:off x="1335843" y="977528"/>
              <a:ext cx="11741" cy="11741"/>
            </a:xfrm>
            <a:custGeom>
              <a:avLst/>
              <a:gdLst/>
              <a:ahLst/>
              <a:cxnLst/>
              <a:rect l="l" t="t" r="r" b="b"/>
              <a:pathLst>
                <a:path w="381" h="381" extrusionOk="0">
                  <a:moveTo>
                    <a:pt x="197" y="0"/>
                  </a:moveTo>
                  <a:cubicBezTo>
                    <a:pt x="86" y="0"/>
                    <a:pt x="0" y="86"/>
                    <a:pt x="0" y="184"/>
                  </a:cubicBezTo>
                  <a:cubicBezTo>
                    <a:pt x="0" y="295"/>
                    <a:pt x="86" y="381"/>
                    <a:pt x="197" y="381"/>
                  </a:cubicBezTo>
                  <a:cubicBezTo>
                    <a:pt x="295" y="381"/>
                    <a:pt x="381" y="295"/>
                    <a:pt x="381" y="184"/>
                  </a:cubicBezTo>
                  <a:cubicBezTo>
                    <a:pt x="381" y="86"/>
                    <a:pt x="295" y="0"/>
                    <a:pt x="1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0"/>
            <p:cNvSpPr/>
            <p:nvPr/>
          </p:nvSpPr>
          <p:spPr>
            <a:xfrm>
              <a:off x="1090863" y="818831"/>
              <a:ext cx="243500" cy="143598"/>
            </a:xfrm>
            <a:custGeom>
              <a:avLst/>
              <a:gdLst/>
              <a:ahLst/>
              <a:cxnLst/>
              <a:rect l="l" t="t" r="r" b="b"/>
              <a:pathLst>
                <a:path w="7902" h="4660" extrusionOk="0">
                  <a:moveTo>
                    <a:pt x="2269" y="211"/>
                  </a:moveTo>
                  <a:cubicBezTo>
                    <a:pt x="4074" y="211"/>
                    <a:pt x="6545" y="653"/>
                    <a:pt x="7680" y="2868"/>
                  </a:cubicBezTo>
                  <a:cubicBezTo>
                    <a:pt x="7587" y="3128"/>
                    <a:pt x="7037" y="4450"/>
                    <a:pt x="5109" y="4450"/>
                  </a:cubicBezTo>
                  <a:cubicBezTo>
                    <a:pt x="4758" y="4450"/>
                    <a:pt x="4362" y="4406"/>
                    <a:pt x="3914" y="4304"/>
                  </a:cubicBezTo>
                  <a:cubicBezTo>
                    <a:pt x="908" y="3617"/>
                    <a:pt x="319" y="930"/>
                    <a:pt x="233" y="390"/>
                  </a:cubicBezTo>
                  <a:cubicBezTo>
                    <a:pt x="497" y="342"/>
                    <a:pt x="1284" y="211"/>
                    <a:pt x="2269" y="211"/>
                  </a:cubicBezTo>
                  <a:close/>
                  <a:moveTo>
                    <a:pt x="2257" y="0"/>
                  </a:moveTo>
                  <a:cubicBezTo>
                    <a:pt x="1031" y="0"/>
                    <a:pt x="110" y="201"/>
                    <a:pt x="86" y="206"/>
                  </a:cubicBezTo>
                  <a:cubicBezTo>
                    <a:pt x="37" y="218"/>
                    <a:pt x="0" y="267"/>
                    <a:pt x="12" y="329"/>
                  </a:cubicBezTo>
                  <a:cubicBezTo>
                    <a:pt x="12" y="353"/>
                    <a:pt x="393" y="3715"/>
                    <a:pt x="3865" y="4512"/>
                  </a:cubicBezTo>
                  <a:cubicBezTo>
                    <a:pt x="4319" y="4611"/>
                    <a:pt x="4736" y="4660"/>
                    <a:pt x="5092" y="4660"/>
                  </a:cubicBezTo>
                  <a:lnTo>
                    <a:pt x="5104" y="4660"/>
                  </a:lnTo>
                  <a:cubicBezTo>
                    <a:pt x="7361" y="4660"/>
                    <a:pt x="7889" y="2917"/>
                    <a:pt x="7901" y="2893"/>
                  </a:cubicBezTo>
                  <a:cubicBezTo>
                    <a:pt x="7901" y="2868"/>
                    <a:pt x="7901" y="2844"/>
                    <a:pt x="7889" y="2819"/>
                  </a:cubicBezTo>
                  <a:cubicBezTo>
                    <a:pt x="6710" y="469"/>
                    <a:pt x="4129"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0"/>
            <p:cNvSpPr/>
            <p:nvPr/>
          </p:nvSpPr>
          <p:spPr>
            <a:xfrm>
              <a:off x="1374023" y="896238"/>
              <a:ext cx="52570" cy="52570"/>
            </a:xfrm>
            <a:custGeom>
              <a:avLst/>
              <a:gdLst/>
              <a:ahLst/>
              <a:cxnLst/>
              <a:rect l="l" t="t" r="r" b="b"/>
              <a:pathLst>
                <a:path w="1706" h="1706" extrusionOk="0">
                  <a:moveTo>
                    <a:pt x="859" y="1"/>
                  </a:moveTo>
                  <a:cubicBezTo>
                    <a:pt x="393" y="1"/>
                    <a:pt x="0" y="381"/>
                    <a:pt x="0" y="859"/>
                  </a:cubicBezTo>
                  <a:cubicBezTo>
                    <a:pt x="0" y="1326"/>
                    <a:pt x="393" y="1706"/>
                    <a:pt x="859" y="1706"/>
                  </a:cubicBezTo>
                  <a:cubicBezTo>
                    <a:pt x="1325" y="1706"/>
                    <a:pt x="1706" y="1326"/>
                    <a:pt x="1706" y="859"/>
                  </a:cubicBezTo>
                  <a:cubicBezTo>
                    <a:pt x="1706" y="381"/>
                    <a:pt x="1325" y="1"/>
                    <a:pt x="8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8" name="Google Shape;2058;p40"/>
          <p:cNvGrpSpPr/>
          <p:nvPr/>
        </p:nvGrpSpPr>
        <p:grpSpPr>
          <a:xfrm rot="-972602">
            <a:off x="5698716" y="4215147"/>
            <a:ext cx="501312" cy="875789"/>
            <a:chOff x="-1802900" y="1105884"/>
            <a:chExt cx="374587" cy="654449"/>
          </a:xfrm>
        </p:grpSpPr>
        <p:sp>
          <p:nvSpPr>
            <p:cNvPr id="2059" name="Google Shape;2059;p40"/>
            <p:cNvSpPr/>
            <p:nvPr/>
          </p:nvSpPr>
          <p:spPr>
            <a:xfrm>
              <a:off x="-1793687" y="1105884"/>
              <a:ext cx="354280" cy="654449"/>
            </a:xfrm>
            <a:custGeom>
              <a:avLst/>
              <a:gdLst/>
              <a:ahLst/>
              <a:cxnLst/>
              <a:rect l="l" t="t" r="r" b="b"/>
              <a:pathLst>
                <a:path w="11497" h="21238" extrusionOk="0">
                  <a:moveTo>
                    <a:pt x="5755" y="0"/>
                  </a:moveTo>
                  <a:cubicBezTo>
                    <a:pt x="3804" y="0"/>
                    <a:pt x="2209" y="258"/>
                    <a:pt x="2209" y="577"/>
                  </a:cubicBezTo>
                  <a:cubicBezTo>
                    <a:pt x="2209" y="577"/>
                    <a:pt x="1" y="6675"/>
                    <a:pt x="908" y="9815"/>
                  </a:cubicBezTo>
                  <a:cubicBezTo>
                    <a:pt x="1861" y="13117"/>
                    <a:pt x="4535" y="13277"/>
                    <a:pt x="5044" y="13277"/>
                  </a:cubicBezTo>
                  <a:cubicBezTo>
                    <a:pt x="5099" y="13277"/>
                    <a:pt x="5129" y="13275"/>
                    <a:pt x="5129" y="13275"/>
                  </a:cubicBezTo>
                  <a:lnTo>
                    <a:pt x="5129" y="19802"/>
                  </a:lnTo>
                  <a:cubicBezTo>
                    <a:pt x="5129" y="19802"/>
                    <a:pt x="4368" y="20305"/>
                    <a:pt x="3767" y="20722"/>
                  </a:cubicBezTo>
                  <a:cubicBezTo>
                    <a:pt x="3644" y="20796"/>
                    <a:pt x="3620" y="20919"/>
                    <a:pt x="3644" y="21029"/>
                  </a:cubicBezTo>
                  <a:cubicBezTo>
                    <a:pt x="3681" y="21139"/>
                    <a:pt x="3779" y="21238"/>
                    <a:pt x="3914" y="21238"/>
                  </a:cubicBezTo>
                  <a:lnTo>
                    <a:pt x="7583" y="21238"/>
                  </a:lnTo>
                  <a:cubicBezTo>
                    <a:pt x="7730" y="21238"/>
                    <a:pt x="7828" y="21127"/>
                    <a:pt x="7865" y="21017"/>
                  </a:cubicBezTo>
                  <a:cubicBezTo>
                    <a:pt x="7889" y="20906"/>
                    <a:pt x="7853" y="20784"/>
                    <a:pt x="7742" y="20722"/>
                  </a:cubicBezTo>
                  <a:lnTo>
                    <a:pt x="6368" y="19802"/>
                  </a:lnTo>
                  <a:lnTo>
                    <a:pt x="6368" y="13275"/>
                  </a:lnTo>
                  <a:cubicBezTo>
                    <a:pt x="6368" y="13275"/>
                    <a:pt x="6398" y="13277"/>
                    <a:pt x="6452" y="13277"/>
                  </a:cubicBezTo>
                  <a:cubicBezTo>
                    <a:pt x="6962" y="13277"/>
                    <a:pt x="9636" y="13117"/>
                    <a:pt x="10588" y="9815"/>
                  </a:cubicBezTo>
                  <a:cubicBezTo>
                    <a:pt x="11496" y="6675"/>
                    <a:pt x="9288" y="577"/>
                    <a:pt x="9288" y="577"/>
                  </a:cubicBezTo>
                  <a:cubicBezTo>
                    <a:pt x="9288" y="258"/>
                    <a:pt x="7705" y="0"/>
                    <a:pt x="5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0"/>
            <p:cNvSpPr/>
            <p:nvPr/>
          </p:nvSpPr>
          <p:spPr>
            <a:xfrm>
              <a:off x="-1729037" y="1119874"/>
              <a:ext cx="225350" cy="24991"/>
            </a:xfrm>
            <a:custGeom>
              <a:avLst/>
              <a:gdLst/>
              <a:ahLst/>
              <a:cxnLst/>
              <a:rect l="l" t="t" r="r" b="b"/>
              <a:pathLst>
                <a:path w="7313" h="811" extrusionOk="0">
                  <a:moveTo>
                    <a:pt x="111" y="0"/>
                  </a:moveTo>
                  <a:cubicBezTo>
                    <a:pt x="50" y="0"/>
                    <a:pt x="1" y="50"/>
                    <a:pt x="1" y="111"/>
                  </a:cubicBezTo>
                  <a:cubicBezTo>
                    <a:pt x="1" y="798"/>
                    <a:pt x="3509" y="810"/>
                    <a:pt x="3657" y="810"/>
                  </a:cubicBezTo>
                  <a:lnTo>
                    <a:pt x="3657" y="798"/>
                  </a:lnTo>
                  <a:cubicBezTo>
                    <a:pt x="3804" y="798"/>
                    <a:pt x="7313" y="798"/>
                    <a:pt x="7313" y="111"/>
                  </a:cubicBezTo>
                  <a:cubicBezTo>
                    <a:pt x="7313" y="50"/>
                    <a:pt x="7251" y="0"/>
                    <a:pt x="7190" y="0"/>
                  </a:cubicBezTo>
                  <a:cubicBezTo>
                    <a:pt x="7129" y="0"/>
                    <a:pt x="7080" y="50"/>
                    <a:pt x="7080" y="111"/>
                  </a:cubicBezTo>
                  <a:cubicBezTo>
                    <a:pt x="7018" y="283"/>
                    <a:pt x="5804" y="577"/>
                    <a:pt x="3657" y="577"/>
                  </a:cubicBezTo>
                  <a:cubicBezTo>
                    <a:pt x="1497" y="577"/>
                    <a:pt x="307" y="283"/>
                    <a:pt x="234" y="111"/>
                  </a:cubicBezTo>
                  <a:cubicBezTo>
                    <a:pt x="234" y="50"/>
                    <a:pt x="172"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0"/>
            <p:cNvSpPr/>
            <p:nvPr/>
          </p:nvSpPr>
          <p:spPr>
            <a:xfrm>
              <a:off x="-1612217" y="1560313"/>
              <a:ext cx="7211" cy="108900"/>
            </a:xfrm>
            <a:custGeom>
              <a:avLst/>
              <a:gdLst/>
              <a:ahLst/>
              <a:cxnLst/>
              <a:rect l="l" t="t" r="r" b="b"/>
              <a:pathLst>
                <a:path w="234" h="3534" extrusionOk="0">
                  <a:moveTo>
                    <a:pt x="111" y="0"/>
                  </a:moveTo>
                  <a:cubicBezTo>
                    <a:pt x="50" y="0"/>
                    <a:pt x="1" y="50"/>
                    <a:pt x="1" y="111"/>
                  </a:cubicBezTo>
                  <a:lnTo>
                    <a:pt x="1" y="3423"/>
                  </a:lnTo>
                  <a:cubicBezTo>
                    <a:pt x="1" y="3485"/>
                    <a:pt x="50" y="3534"/>
                    <a:pt x="111" y="3534"/>
                  </a:cubicBezTo>
                  <a:cubicBezTo>
                    <a:pt x="172" y="3534"/>
                    <a:pt x="234" y="3485"/>
                    <a:pt x="234" y="3423"/>
                  </a:cubicBezTo>
                  <a:lnTo>
                    <a:pt x="234" y="111"/>
                  </a:lnTo>
                  <a:cubicBezTo>
                    <a:pt x="234" y="50"/>
                    <a:pt x="172"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0"/>
            <p:cNvSpPr/>
            <p:nvPr/>
          </p:nvSpPr>
          <p:spPr>
            <a:xfrm>
              <a:off x="-1750576" y="1405622"/>
              <a:ext cx="32541" cy="55683"/>
            </a:xfrm>
            <a:custGeom>
              <a:avLst/>
              <a:gdLst/>
              <a:ahLst/>
              <a:cxnLst/>
              <a:rect l="l" t="t" r="r" b="b"/>
              <a:pathLst>
                <a:path w="1056" h="1807" extrusionOk="0">
                  <a:moveTo>
                    <a:pt x="117" y="1"/>
                  </a:moveTo>
                  <a:cubicBezTo>
                    <a:pt x="111" y="1"/>
                    <a:pt x="105" y="1"/>
                    <a:pt x="98" y="3"/>
                  </a:cubicBezTo>
                  <a:cubicBezTo>
                    <a:pt x="37" y="15"/>
                    <a:pt x="0" y="76"/>
                    <a:pt x="12" y="138"/>
                  </a:cubicBezTo>
                  <a:cubicBezTo>
                    <a:pt x="12" y="187"/>
                    <a:pt x="221" y="1168"/>
                    <a:pt x="847" y="1782"/>
                  </a:cubicBezTo>
                  <a:cubicBezTo>
                    <a:pt x="871" y="1794"/>
                    <a:pt x="896" y="1806"/>
                    <a:pt x="933" y="1806"/>
                  </a:cubicBezTo>
                  <a:cubicBezTo>
                    <a:pt x="957" y="1806"/>
                    <a:pt x="982" y="1794"/>
                    <a:pt x="1006" y="1769"/>
                  </a:cubicBezTo>
                  <a:cubicBezTo>
                    <a:pt x="1055" y="1732"/>
                    <a:pt x="1055" y="1659"/>
                    <a:pt x="1006" y="1610"/>
                  </a:cubicBezTo>
                  <a:cubicBezTo>
                    <a:pt x="430" y="1058"/>
                    <a:pt x="233" y="101"/>
                    <a:pt x="233" y="101"/>
                  </a:cubicBezTo>
                  <a:cubicBezTo>
                    <a:pt x="222" y="46"/>
                    <a:pt x="172"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0"/>
            <p:cNvSpPr/>
            <p:nvPr/>
          </p:nvSpPr>
          <p:spPr>
            <a:xfrm>
              <a:off x="-1521097" y="1153432"/>
              <a:ext cx="20430" cy="56453"/>
            </a:xfrm>
            <a:custGeom>
              <a:avLst/>
              <a:gdLst/>
              <a:ahLst/>
              <a:cxnLst/>
              <a:rect l="l" t="t" r="r" b="b"/>
              <a:pathLst>
                <a:path w="663" h="1832" extrusionOk="0">
                  <a:moveTo>
                    <a:pt x="122" y="1"/>
                  </a:moveTo>
                  <a:cubicBezTo>
                    <a:pt x="114" y="1"/>
                    <a:pt x="106" y="2"/>
                    <a:pt x="98" y="3"/>
                  </a:cubicBezTo>
                  <a:cubicBezTo>
                    <a:pt x="37" y="28"/>
                    <a:pt x="0" y="89"/>
                    <a:pt x="13" y="151"/>
                  </a:cubicBezTo>
                  <a:lnTo>
                    <a:pt x="417" y="1745"/>
                  </a:lnTo>
                  <a:cubicBezTo>
                    <a:pt x="430" y="1795"/>
                    <a:pt x="479" y="1831"/>
                    <a:pt x="528" y="1831"/>
                  </a:cubicBezTo>
                  <a:lnTo>
                    <a:pt x="565" y="1831"/>
                  </a:lnTo>
                  <a:cubicBezTo>
                    <a:pt x="626" y="1807"/>
                    <a:pt x="663" y="1745"/>
                    <a:pt x="638" y="1684"/>
                  </a:cubicBezTo>
                  <a:lnTo>
                    <a:pt x="233" y="89"/>
                  </a:lnTo>
                  <a:cubicBezTo>
                    <a:pt x="223" y="36"/>
                    <a:pt x="175"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0"/>
            <p:cNvSpPr/>
            <p:nvPr/>
          </p:nvSpPr>
          <p:spPr>
            <a:xfrm>
              <a:off x="-1612217" y="1678643"/>
              <a:ext cx="7211" cy="12881"/>
            </a:xfrm>
            <a:custGeom>
              <a:avLst/>
              <a:gdLst/>
              <a:ahLst/>
              <a:cxnLst/>
              <a:rect l="l" t="t" r="r" b="b"/>
              <a:pathLst>
                <a:path w="234" h="418" extrusionOk="0">
                  <a:moveTo>
                    <a:pt x="111" y="1"/>
                  </a:moveTo>
                  <a:cubicBezTo>
                    <a:pt x="50" y="1"/>
                    <a:pt x="1" y="62"/>
                    <a:pt x="1" y="123"/>
                  </a:cubicBezTo>
                  <a:lnTo>
                    <a:pt x="1" y="307"/>
                  </a:lnTo>
                  <a:cubicBezTo>
                    <a:pt x="1" y="369"/>
                    <a:pt x="50" y="418"/>
                    <a:pt x="111" y="418"/>
                  </a:cubicBezTo>
                  <a:cubicBezTo>
                    <a:pt x="172" y="418"/>
                    <a:pt x="234" y="369"/>
                    <a:pt x="234" y="307"/>
                  </a:cubicBezTo>
                  <a:lnTo>
                    <a:pt x="234" y="123"/>
                  </a:lnTo>
                  <a:cubicBezTo>
                    <a:pt x="234" y="62"/>
                    <a:pt x="172"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0"/>
            <p:cNvSpPr/>
            <p:nvPr/>
          </p:nvSpPr>
          <p:spPr>
            <a:xfrm>
              <a:off x="-1802900" y="1223074"/>
              <a:ext cx="374587" cy="262421"/>
            </a:xfrm>
            <a:custGeom>
              <a:avLst/>
              <a:gdLst/>
              <a:ahLst/>
              <a:cxnLst/>
              <a:rect l="l" t="t" r="r" b="b"/>
              <a:pathLst>
                <a:path w="12156" h="8516" extrusionOk="0">
                  <a:moveTo>
                    <a:pt x="6078" y="1"/>
                  </a:moveTo>
                  <a:cubicBezTo>
                    <a:pt x="4091" y="1"/>
                    <a:pt x="2483" y="246"/>
                    <a:pt x="2483" y="565"/>
                  </a:cubicBezTo>
                  <a:cubicBezTo>
                    <a:pt x="2483" y="565"/>
                    <a:pt x="0" y="8515"/>
                    <a:pt x="6050" y="8515"/>
                  </a:cubicBezTo>
                  <a:cubicBezTo>
                    <a:pt x="6059" y="8515"/>
                    <a:pt x="6069" y="8515"/>
                    <a:pt x="6078" y="8515"/>
                  </a:cubicBezTo>
                  <a:cubicBezTo>
                    <a:pt x="6087" y="8515"/>
                    <a:pt x="6097" y="8515"/>
                    <a:pt x="6106" y="8515"/>
                  </a:cubicBezTo>
                  <a:cubicBezTo>
                    <a:pt x="12156" y="8515"/>
                    <a:pt x="9673" y="565"/>
                    <a:pt x="9673" y="565"/>
                  </a:cubicBezTo>
                  <a:cubicBezTo>
                    <a:pt x="9673" y="246"/>
                    <a:pt x="8066" y="1"/>
                    <a:pt x="60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0"/>
            <p:cNvSpPr/>
            <p:nvPr/>
          </p:nvSpPr>
          <p:spPr>
            <a:xfrm>
              <a:off x="-1729807" y="1237064"/>
              <a:ext cx="228771" cy="24621"/>
            </a:xfrm>
            <a:custGeom>
              <a:avLst/>
              <a:gdLst/>
              <a:ahLst/>
              <a:cxnLst/>
              <a:rect l="l" t="t" r="r" b="b"/>
              <a:pathLst>
                <a:path w="7424" h="799" extrusionOk="0">
                  <a:moveTo>
                    <a:pt x="111" y="1"/>
                  </a:moveTo>
                  <a:cubicBezTo>
                    <a:pt x="50" y="1"/>
                    <a:pt x="1" y="50"/>
                    <a:pt x="1" y="111"/>
                  </a:cubicBezTo>
                  <a:cubicBezTo>
                    <a:pt x="1" y="798"/>
                    <a:pt x="3559" y="798"/>
                    <a:pt x="3706" y="798"/>
                  </a:cubicBezTo>
                  <a:cubicBezTo>
                    <a:pt x="3853" y="798"/>
                    <a:pt x="7424" y="798"/>
                    <a:pt x="7424" y="111"/>
                  </a:cubicBezTo>
                  <a:cubicBezTo>
                    <a:pt x="7424" y="50"/>
                    <a:pt x="7374" y="1"/>
                    <a:pt x="7301" y="1"/>
                  </a:cubicBezTo>
                  <a:cubicBezTo>
                    <a:pt x="7239" y="1"/>
                    <a:pt x="7190" y="38"/>
                    <a:pt x="7190" y="111"/>
                  </a:cubicBezTo>
                  <a:cubicBezTo>
                    <a:pt x="7117" y="271"/>
                    <a:pt x="5890" y="565"/>
                    <a:pt x="3706" y="565"/>
                  </a:cubicBezTo>
                  <a:cubicBezTo>
                    <a:pt x="1522" y="565"/>
                    <a:pt x="308" y="283"/>
                    <a:pt x="222" y="111"/>
                  </a:cubicBezTo>
                  <a:cubicBezTo>
                    <a:pt x="222" y="50"/>
                    <a:pt x="173"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0"/>
            <p:cNvSpPr/>
            <p:nvPr/>
          </p:nvSpPr>
          <p:spPr>
            <a:xfrm>
              <a:off x="-1690087" y="1336504"/>
              <a:ext cx="34051" cy="34051"/>
            </a:xfrm>
            <a:custGeom>
              <a:avLst/>
              <a:gdLst/>
              <a:ahLst/>
              <a:cxnLst/>
              <a:rect l="l" t="t" r="r" b="b"/>
              <a:pathLst>
                <a:path w="1105" h="1105" extrusionOk="0">
                  <a:moveTo>
                    <a:pt x="552" y="233"/>
                  </a:moveTo>
                  <a:cubicBezTo>
                    <a:pt x="736" y="233"/>
                    <a:pt x="871" y="381"/>
                    <a:pt x="871" y="552"/>
                  </a:cubicBezTo>
                  <a:cubicBezTo>
                    <a:pt x="871" y="724"/>
                    <a:pt x="736" y="871"/>
                    <a:pt x="552" y="871"/>
                  </a:cubicBezTo>
                  <a:cubicBezTo>
                    <a:pt x="381" y="871"/>
                    <a:pt x="233" y="724"/>
                    <a:pt x="233" y="552"/>
                  </a:cubicBezTo>
                  <a:cubicBezTo>
                    <a:pt x="233" y="381"/>
                    <a:pt x="381" y="233"/>
                    <a:pt x="552" y="233"/>
                  </a:cubicBezTo>
                  <a:close/>
                  <a:moveTo>
                    <a:pt x="552" y="0"/>
                  </a:moveTo>
                  <a:cubicBezTo>
                    <a:pt x="246" y="0"/>
                    <a:pt x="0" y="246"/>
                    <a:pt x="0" y="552"/>
                  </a:cubicBezTo>
                  <a:cubicBezTo>
                    <a:pt x="0" y="859"/>
                    <a:pt x="258" y="1105"/>
                    <a:pt x="552" y="1105"/>
                  </a:cubicBezTo>
                  <a:cubicBezTo>
                    <a:pt x="859" y="1105"/>
                    <a:pt x="1104" y="859"/>
                    <a:pt x="1104" y="552"/>
                  </a:cubicBezTo>
                  <a:cubicBezTo>
                    <a:pt x="1104" y="246"/>
                    <a:pt x="859" y="0"/>
                    <a:pt x="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0"/>
            <p:cNvSpPr/>
            <p:nvPr/>
          </p:nvSpPr>
          <p:spPr>
            <a:xfrm>
              <a:off x="-1563067" y="1392464"/>
              <a:ext cx="34051" cy="34051"/>
            </a:xfrm>
            <a:custGeom>
              <a:avLst/>
              <a:gdLst/>
              <a:ahLst/>
              <a:cxnLst/>
              <a:rect l="l" t="t" r="r" b="b"/>
              <a:pathLst>
                <a:path w="1105" h="1105" extrusionOk="0">
                  <a:moveTo>
                    <a:pt x="553" y="233"/>
                  </a:moveTo>
                  <a:cubicBezTo>
                    <a:pt x="724" y="233"/>
                    <a:pt x="872" y="380"/>
                    <a:pt x="872" y="552"/>
                  </a:cubicBezTo>
                  <a:cubicBezTo>
                    <a:pt x="872" y="724"/>
                    <a:pt x="724" y="871"/>
                    <a:pt x="553" y="871"/>
                  </a:cubicBezTo>
                  <a:cubicBezTo>
                    <a:pt x="381" y="871"/>
                    <a:pt x="234" y="724"/>
                    <a:pt x="234" y="552"/>
                  </a:cubicBezTo>
                  <a:cubicBezTo>
                    <a:pt x="234" y="380"/>
                    <a:pt x="381" y="233"/>
                    <a:pt x="553" y="233"/>
                  </a:cubicBezTo>
                  <a:close/>
                  <a:moveTo>
                    <a:pt x="553" y="0"/>
                  </a:moveTo>
                  <a:cubicBezTo>
                    <a:pt x="246" y="0"/>
                    <a:pt x="0" y="246"/>
                    <a:pt x="0" y="552"/>
                  </a:cubicBezTo>
                  <a:cubicBezTo>
                    <a:pt x="0" y="859"/>
                    <a:pt x="246" y="1104"/>
                    <a:pt x="553" y="1104"/>
                  </a:cubicBezTo>
                  <a:cubicBezTo>
                    <a:pt x="859" y="1104"/>
                    <a:pt x="1105" y="859"/>
                    <a:pt x="1105" y="552"/>
                  </a:cubicBezTo>
                  <a:cubicBezTo>
                    <a:pt x="1105" y="246"/>
                    <a:pt x="859" y="0"/>
                    <a:pt x="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0"/>
            <p:cNvSpPr/>
            <p:nvPr/>
          </p:nvSpPr>
          <p:spPr>
            <a:xfrm>
              <a:off x="-1685927" y="1307014"/>
              <a:ext cx="34051" cy="34051"/>
            </a:xfrm>
            <a:custGeom>
              <a:avLst/>
              <a:gdLst/>
              <a:ahLst/>
              <a:cxnLst/>
              <a:rect l="l" t="t" r="r" b="b"/>
              <a:pathLst>
                <a:path w="1105" h="1105" extrusionOk="0">
                  <a:moveTo>
                    <a:pt x="552" y="246"/>
                  </a:moveTo>
                  <a:cubicBezTo>
                    <a:pt x="724" y="246"/>
                    <a:pt x="871" y="381"/>
                    <a:pt x="871" y="553"/>
                  </a:cubicBezTo>
                  <a:cubicBezTo>
                    <a:pt x="871" y="737"/>
                    <a:pt x="724" y="872"/>
                    <a:pt x="552" y="872"/>
                  </a:cubicBezTo>
                  <a:cubicBezTo>
                    <a:pt x="380" y="872"/>
                    <a:pt x="233" y="737"/>
                    <a:pt x="233" y="553"/>
                  </a:cubicBezTo>
                  <a:cubicBezTo>
                    <a:pt x="233" y="381"/>
                    <a:pt x="380" y="246"/>
                    <a:pt x="552" y="246"/>
                  </a:cubicBezTo>
                  <a:close/>
                  <a:moveTo>
                    <a:pt x="552" y="0"/>
                  </a:moveTo>
                  <a:cubicBezTo>
                    <a:pt x="246" y="0"/>
                    <a:pt x="0" y="246"/>
                    <a:pt x="0" y="553"/>
                  </a:cubicBezTo>
                  <a:cubicBezTo>
                    <a:pt x="0" y="859"/>
                    <a:pt x="246" y="1105"/>
                    <a:pt x="552" y="1105"/>
                  </a:cubicBezTo>
                  <a:cubicBezTo>
                    <a:pt x="859" y="1105"/>
                    <a:pt x="1104" y="859"/>
                    <a:pt x="1104" y="553"/>
                  </a:cubicBezTo>
                  <a:cubicBezTo>
                    <a:pt x="1104" y="246"/>
                    <a:pt x="859" y="0"/>
                    <a:pt x="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0"/>
            <p:cNvSpPr/>
            <p:nvPr/>
          </p:nvSpPr>
          <p:spPr>
            <a:xfrm>
              <a:off x="-1665157" y="1399243"/>
              <a:ext cx="55621" cy="55621"/>
            </a:xfrm>
            <a:custGeom>
              <a:avLst/>
              <a:gdLst/>
              <a:ahLst/>
              <a:cxnLst/>
              <a:rect l="l" t="t" r="r" b="b"/>
              <a:pathLst>
                <a:path w="1805" h="1805" extrusionOk="0">
                  <a:moveTo>
                    <a:pt x="909" y="234"/>
                  </a:moveTo>
                  <a:cubicBezTo>
                    <a:pt x="1277" y="234"/>
                    <a:pt x="1571" y="529"/>
                    <a:pt x="1571" y="909"/>
                  </a:cubicBezTo>
                  <a:cubicBezTo>
                    <a:pt x="1571" y="1277"/>
                    <a:pt x="1277" y="1571"/>
                    <a:pt x="909" y="1571"/>
                  </a:cubicBezTo>
                  <a:cubicBezTo>
                    <a:pt x="528" y="1571"/>
                    <a:pt x="234" y="1277"/>
                    <a:pt x="234" y="909"/>
                  </a:cubicBezTo>
                  <a:cubicBezTo>
                    <a:pt x="234" y="529"/>
                    <a:pt x="541" y="234"/>
                    <a:pt x="909" y="234"/>
                  </a:cubicBezTo>
                  <a:close/>
                  <a:moveTo>
                    <a:pt x="909" y="1"/>
                  </a:moveTo>
                  <a:cubicBezTo>
                    <a:pt x="406" y="1"/>
                    <a:pt x="1" y="406"/>
                    <a:pt x="1" y="909"/>
                  </a:cubicBezTo>
                  <a:cubicBezTo>
                    <a:pt x="1" y="1400"/>
                    <a:pt x="406" y="1804"/>
                    <a:pt x="909" y="1804"/>
                  </a:cubicBezTo>
                  <a:cubicBezTo>
                    <a:pt x="1400" y="1804"/>
                    <a:pt x="1804" y="1400"/>
                    <a:pt x="1804" y="909"/>
                  </a:cubicBezTo>
                  <a:cubicBezTo>
                    <a:pt x="1804" y="406"/>
                    <a:pt x="1400" y="1"/>
                    <a:pt x="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0"/>
            <p:cNvSpPr/>
            <p:nvPr/>
          </p:nvSpPr>
          <p:spPr>
            <a:xfrm>
              <a:off x="-1603527" y="1279804"/>
              <a:ext cx="55621" cy="55590"/>
            </a:xfrm>
            <a:custGeom>
              <a:avLst/>
              <a:gdLst/>
              <a:ahLst/>
              <a:cxnLst/>
              <a:rect l="l" t="t" r="r" b="b"/>
              <a:pathLst>
                <a:path w="1805" h="1804" extrusionOk="0">
                  <a:moveTo>
                    <a:pt x="896" y="233"/>
                  </a:moveTo>
                  <a:cubicBezTo>
                    <a:pt x="1264" y="233"/>
                    <a:pt x="1571" y="528"/>
                    <a:pt x="1571" y="908"/>
                  </a:cubicBezTo>
                  <a:cubicBezTo>
                    <a:pt x="1571" y="1276"/>
                    <a:pt x="1264" y="1570"/>
                    <a:pt x="896" y="1570"/>
                  </a:cubicBezTo>
                  <a:cubicBezTo>
                    <a:pt x="528" y="1570"/>
                    <a:pt x="222" y="1276"/>
                    <a:pt x="222" y="908"/>
                  </a:cubicBezTo>
                  <a:cubicBezTo>
                    <a:pt x="222" y="528"/>
                    <a:pt x="528" y="233"/>
                    <a:pt x="896" y="233"/>
                  </a:cubicBezTo>
                  <a:close/>
                  <a:moveTo>
                    <a:pt x="896" y="0"/>
                  </a:moveTo>
                  <a:cubicBezTo>
                    <a:pt x="406" y="0"/>
                    <a:pt x="1" y="405"/>
                    <a:pt x="1" y="908"/>
                  </a:cubicBezTo>
                  <a:cubicBezTo>
                    <a:pt x="1" y="1399"/>
                    <a:pt x="393" y="1804"/>
                    <a:pt x="896" y="1804"/>
                  </a:cubicBezTo>
                  <a:cubicBezTo>
                    <a:pt x="1399" y="1804"/>
                    <a:pt x="1804" y="1399"/>
                    <a:pt x="1804" y="908"/>
                  </a:cubicBezTo>
                  <a:cubicBezTo>
                    <a:pt x="1804" y="405"/>
                    <a:pt x="1399" y="0"/>
                    <a:pt x="8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0"/>
            <p:cNvSpPr/>
            <p:nvPr/>
          </p:nvSpPr>
          <p:spPr>
            <a:xfrm>
              <a:off x="-1609197" y="1363344"/>
              <a:ext cx="21971" cy="20430"/>
            </a:xfrm>
            <a:custGeom>
              <a:avLst/>
              <a:gdLst/>
              <a:ahLst/>
              <a:cxnLst/>
              <a:rect l="l" t="t" r="r" b="b"/>
              <a:pathLst>
                <a:path w="713" h="663" extrusionOk="0">
                  <a:moveTo>
                    <a:pt x="344" y="234"/>
                  </a:moveTo>
                  <a:cubicBezTo>
                    <a:pt x="393" y="234"/>
                    <a:pt x="430" y="258"/>
                    <a:pt x="442" y="307"/>
                  </a:cubicBezTo>
                  <a:cubicBezTo>
                    <a:pt x="455" y="356"/>
                    <a:pt x="418" y="418"/>
                    <a:pt x="369" y="430"/>
                  </a:cubicBezTo>
                  <a:cubicBezTo>
                    <a:pt x="344" y="430"/>
                    <a:pt x="320" y="430"/>
                    <a:pt x="295" y="418"/>
                  </a:cubicBezTo>
                  <a:cubicBezTo>
                    <a:pt x="271" y="405"/>
                    <a:pt x="258" y="381"/>
                    <a:pt x="246" y="356"/>
                  </a:cubicBezTo>
                  <a:cubicBezTo>
                    <a:pt x="246" y="332"/>
                    <a:pt x="246" y="295"/>
                    <a:pt x="258" y="283"/>
                  </a:cubicBezTo>
                  <a:cubicBezTo>
                    <a:pt x="271" y="258"/>
                    <a:pt x="295" y="234"/>
                    <a:pt x="320" y="234"/>
                  </a:cubicBezTo>
                  <a:close/>
                  <a:moveTo>
                    <a:pt x="356" y="0"/>
                  </a:moveTo>
                  <a:cubicBezTo>
                    <a:pt x="328" y="0"/>
                    <a:pt x="299" y="5"/>
                    <a:pt x="271" y="13"/>
                  </a:cubicBezTo>
                  <a:cubicBezTo>
                    <a:pt x="185" y="25"/>
                    <a:pt x="111" y="74"/>
                    <a:pt x="62" y="160"/>
                  </a:cubicBezTo>
                  <a:cubicBezTo>
                    <a:pt x="25" y="234"/>
                    <a:pt x="1" y="319"/>
                    <a:pt x="25" y="405"/>
                  </a:cubicBezTo>
                  <a:cubicBezTo>
                    <a:pt x="50" y="491"/>
                    <a:pt x="99" y="565"/>
                    <a:pt x="172" y="614"/>
                  </a:cubicBezTo>
                  <a:cubicBezTo>
                    <a:pt x="222" y="651"/>
                    <a:pt x="283" y="663"/>
                    <a:pt x="344" y="663"/>
                  </a:cubicBezTo>
                  <a:cubicBezTo>
                    <a:pt x="369" y="663"/>
                    <a:pt x="393" y="663"/>
                    <a:pt x="418" y="651"/>
                  </a:cubicBezTo>
                  <a:cubicBezTo>
                    <a:pt x="602" y="614"/>
                    <a:pt x="712" y="430"/>
                    <a:pt x="675" y="258"/>
                  </a:cubicBezTo>
                  <a:cubicBezTo>
                    <a:pt x="651" y="172"/>
                    <a:pt x="602" y="99"/>
                    <a:pt x="528" y="50"/>
                  </a:cubicBezTo>
                  <a:cubicBezTo>
                    <a:pt x="471" y="17"/>
                    <a:pt x="414" y="0"/>
                    <a:pt x="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0"/>
            <p:cNvSpPr/>
            <p:nvPr/>
          </p:nvSpPr>
          <p:spPr>
            <a:xfrm>
              <a:off x="-1707497" y="1281684"/>
              <a:ext cx="20461" cy="20831"/>
            </a:xfrm>
            <a:custGeom>
              <a:avLst/>
              <a:gdLst/>
              <a:ahLst/>
              <a:cxnLst/>
              <a:rect l="l" t="t" r="r" b="b"/>
              <a:pathLst>
                <a:path w="664" h="676" extrusionOk="0">
                  <a:moveTo>
                    <a:pt x="332" y="234"/>
                  </a:moveTo>
                  <a:cubicBezTo>
                    <a:pt x="393" y="234"/>
                    <a:pt x="430" y="283"/>
                    <a:pt x="430" y="344"/>
                  </a:cubicBezTo>
                  <a:cubicBezTo>
                    <a:pt x="430" y="393"/>
                    <a:pt x="393" y="442"/>
                    <a:pt x="332" y="442"/>
                  </a:cubicBezTo>
                  <a:cubicBezTo>
                    <a:pt x="271" y="442"/>
                    <a:pt x="234" y="393"/>
                    <a:pt x="234" y="344"/>
                  </a:cubicBezTo>
                  <a:cubicBezTo>
                    <a:pt x="234" y="283"/>
                    <a:pt x="283" y="234"/>
                    <a:pt x="332" y="234"/>
                  </a:cubicBezTo>
                  <a:close/>
                  <a:moveTo>
                    <a:pt x="332" y="0"/>
                  </a:moveTo>
                  <a:cubicBezTo>
                    <a:pt x="148" y="0"/>
                    <a:pt x="1" y="148"/>
                    <a:pt x="1" y="332"/>
                  </a:cubicBezTo>
                  <a:cubicBezTo>
                    <a:pt x="1" y="516"/>
                    <a:pt x="148" y="675"/>
                    <a:pt x="332" y="675"/>
                  </a:cubicBezTo>
                  <a:cubicBezTo>
                    <a:pt x="516" y="675"/>
                    <a:pt x="663" y="516"/>
                    <a:pt x="663" y="332"/>
                  </a:cubicBezTo>
                  <a:cubicBezTo>
                    <a:pt x="663" y="148"/>
                    <a:pt x="516" y="0"/>
                    <a:pt x="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0"/>
            <p:cNvSpPr/>
            <p:nvPr/>
          </p:nvSpPr>
          <p:spPr>
            <a:xfrm>
              <a:off x="-1623557" y="1351018"/>
              <a:ext cx="22341" cy="20307"/>
            </a:xfrm>
            <a:custGeom>
              <a:avLst/>
              <a:gdLst/>
              <a:ahLst/>
              <a:cxnLst/>
              <a:rect l="l" t="t" r="r" b="b"/>
              <a:pathLst>
                <a:path w="725" h="659" extrusionOk="0">
                  <a:moveTo>
                    <a:pt x="356" y="229"/>
                  </a:moveTo>
                  <a:cubicBezTo>
                    <a:pt x="405" y="229"/>
                    <a:pt x="442" y="266"/>
                    <a:pt x="454" y="315"/>
                  </a:cubicBezTo>
                  <a:cubicBezTo>
                    <a:pt x="467" y="364"/>
                    <a:pt x="442" y="413"/>
                    <a:pt x="381" y="425"/>
                  </a:cubicBezTo>
                  <a:cubicBezTo>
                    <a:pt x="373" y="427"/>
                    <a:pt x="364" y="428"/>
                    <a:pt x="356" y="428"/>
                  </a:cubicBezTo>
                  <a:cubicBezTo>
                    <a:pt x="313" y="428"/>
                    <a:pt x="268" y="403"/>
                    <a:pt x="258" y="351"/>
                  </a:cubicBezTo>
                  <a:cubicBezTo>
                    <a:pt x="246" y="302"/>
                    <a:pt x="283" y="241"/>
                    <a:pt x="332" y="229"/>
                  </a:cubicBezTo>
                  <a:close/>
                  <a:moveTo>
                    <a:pt x="354" y="1"/>
                  </a:moveTo>
                  <a:cubicBezTo>
                    <a:pt x="330" y="1"/>
                    <a:pt x="307" y="3"/>
                    <a:pt x="283" y="8"/>
                  </a:cubicBezTo>
                  <a:cubicBezTo>
                    <a:pt x="111" y="45"/>
                    <a:pt x="0" y="229"/>
                    <a:pt x="37" y="400"/>
                  </a:cubicBezTo>
                  <a:cubicBezTo>
                    <a:pt x="74" y="560"/>
                    <a:pt x="209" y="658"/>
                    <a:pt x="356" y="658"/>
                  </a:cubicBezTo>
                  <a:lnTo>
                    <a:pt x="430" y="658"/>
                  </a:lnTo>
                  <a:cubicBezTo>
                    <a:pt x="614" y="609"/>
                    <a:pt x="724" y="437"/>
                    <a:pt x="688" y="253"/>
                  </a:cubicBezTo>
                  <a:cubicBezTo>
                    <a:pt x="645" y="104"/>
                    <a:pt x="509"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0"/>
            <p:cNvSpPr/>
            <p:nvPr/>
          </p:nvSpPr>
          <p:spPr>
            <a:xfrm>
              <a:off x="-1711657" y="1379213"/>
              <a:ext cx="20831" cy="20461"/>
            </a:xfrm>
            <a:custGeom>
              <a:avLst/>
              <a:gdLst/>
              <a:ahLst/>
              <a:cxnLst/>
              <a:rect l="l" t="t" r="r" b="b"/>
              <a:pathLst>
                <a:path w="676" h="664" extrusionOk="0">
                  <a:moveTo>
                    <a:pt x="344" y="234"/>
                  </a:moveTo>
                  <a:cubicBezTo>
                    <a:pt x="393" y="234"/>
                    <a:pt x="443" y="271"/>
                    <a:pt x="443" y="332"/>
                  </a:cubicBezTo>
                  <a:cubicBezTo>
                    <a:pt x="443" y="393"/>
                    <a:pt x="393" y="430"/>
                    <a:pt x="344" y="430"/>
                  </a:cubicBezTo>
                  <a:cubicBezTo>
                    <a:pt x="283" y="430"/>
                    <a:pt x="234" y="393"/>
                    <a:pt x="234" y="332"/>
                  </a:cubicBezTo>
                  <a:cubicBezTo>
                    <a:pt x="234" y="271"/>
                    <a:pt x="283" y="234"/>
                    <a:pt x="344" y="234"/>
                  </a:cubicBezTo>
                  <a:close/>
                  <a:moveTo>
                    <a:pt x="344" y="1"/>
                  </a:moveTo>
                  <a:cubicBezTo>
                    <a:pt x="160" y="1"/>
                    <a:pt x="1" y="148"/>
                    <a:pt x="1" y="332"/>
                  </a:cubicBezTo>
                  <a:cubicBezTo>
                    <a:pt x="1" y="516"/>
                    <a:pt x="160" y="663"/>
                    <a:pt x="344" y="663"/>
                  </a:cubicBezTo>
                  <a:cubicBezTo>
                    <a:pt x="528" y="663"/>
                    <a:pt x="676" y="516"/>
                    <a:pt x="676" y="332"/>
                  </a:cubicBezTo>
                  <a:cubicBezTo>
                    <a:pt x="676" y="148"/>
                    <a:pt x="528"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0"/>
            <p:cNvSpPr/>
            <p:nvPr/>
          </p:nvSpPr>
          <p:spPr>
            <a:xfrm>
              <a:off x="-1527907" y="1333484"/>
              <a:ext cx="20430" cy="20430"/>
            </a:xfrm>
            <a:custGeom>
              <a:avLst/>
              <a:gdLst/>
              <a:ahLst/>
              <a:cxnLst/>
              <a:rect l="l" t="t" r="r" b="b"/>
              <a:pathLst>
                <a:path w="663" h="663" extrusionOk="0">
                  <a:moveTo>
                    <a:pt x="332" y="233"/>
                  </a:moveTo>
                  <a:cubicBezTo>
                    <a:pt x="393" y="233"/>
                    <a:pt x="430" y="270"/>
                    <a:pt x="430" y="331"/>
                  </a:cubicBezTo>
                  <a:cubicBezTo>
                    <a:pt x="430" y="381"/>
                    <a:pt x="393" y="430"/>
                    <a:pt x="332" y="430"/>
                  </a:cubicBezTo>
                  <a:cubicBezTo>
                    <a:pt x="283" y="430"/>
                    <a:pt x="234" y="381"/>
                    <a:pt x="234" y="331"/>
                  </a:cubicBezTo>
                  <a:cubicBezTo>
                    <a:pt x="234" y="270"/>
                    <a:pt x="283" y="233"/>
                    <a:pt x="332" y="233"/>
                  </a:cubicBezTo>
                  <a:close/>
                  <a:moveTo>
                    <a:pt x="332" y="0"/>
                  </a:moveTo>
                  <a:cubicBezTo>
                    <a:pt x="148" y="0"/>
                    <a:pt x="0" y="147"/>
                    <a:pt x="0" y="331"/>
                  </a:cubicBezTo>
                  <a:cubicBezTo>
                    <a:pt x="0" y="516"/>
                    <a:pt x="148" y="663"/>
                    <a:pt x="332" y="663"/>
                  </a:cubicBezTo>
                  <a:cubicBezTo>
                    <a:pt x="516" y="663"/>
                    <a:pt x="663" y="516"/>
                    <a:pt x="663" y="331"/>
                  </a:cubicBezTo>
                  <a:cubicBezTo>
                    <a:pt x="663" y="147"/>
                    <a:pt x="516" y="0"/>
                    <a:pt x="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7" name="Google Shape;2077;p40"/>
          <p:cNvSpPr/>
          <p:nvPr/>
        </p:nvSpPr>
        <p:spPr>
          <a:xfrm rot="5400000">
            <a:off x="7671600" y="3671100"/>
            <a:ext cx="1028700" cy="1916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0"/>
          <p:cNvSpPr/>
          <p:nvPr/>
        </p:nvSpPr>
        <p:spPr>
          <a:xfrm rot="5400000">
            <a:off x="8562490" y="4411401"/>
            <a:ext cx="384502" cy="385193"/>
          </a:xfrm>
          <a:custGeom>
            <a:avLst/>
            <a:gdLst/>
            <a:ahLst/>
            <a:cxnLst/>
            <a:rect l="l" t="t" r="r" b="b"/>
            <a:pathLst>
              <a:path w="5866" h="5877" extrusionOk="0">
                <a:moveTo>
                  <a:pt x="3988" y="0"/>
                </a:moveTo>
                <a:lnTo>
                  <a:pt x="2872" y="1693"/>
                </a:lnTo>
                <a:lnTo>
                  <a:pt x="1596" y="123"/>
                </a:lnTo>
                <a:lnTo>
                  <a:pt x="2013" y="2098"/>
                </a:lnTo>
                <a:lnTo>
                  <a:pt x="1" y="1889"/>
                </a:lnTo>
                <a:lnTo>
                  <a:pt x="1" y="1889"/>
                </a:lnTo>
                <a:lnTo>
                  <a:pt x="1694" y="2994"/>
                </a:lnTo>
                <a:lnTo>
                  <a:pt x="111" y="4270"/>
                </a:lnTo>
                <a:lnTo>
                  <a:pt x="111" y="4270"/>
                </a:lnTo>
                <a:lnTo>
                  <a:pt x="2099" y="3852"/>
                </a:lnTo>
                <a:lnTo>
                  <a:pt x="1890" y="5877"/>
                </a:lnTo>
                <a:lnTo>
                  <a:pt x="2994" y="4184"/>
                </a:lnTo>
                <a:lnTo>
                  <a:pt x="4270" y="5754"/>
                </a:lnTo>
                <a:lnTo>
                  <a:pt x="3853" y="3766"/>
                </a:lnTo>
                <a:lnTo>
                  <a:pt x="5865" y="3987"/>
                </a:lnTo>
                <a:lnTo>
                  <a:pt x="4172" y="2871"/>
                </a:lnTo>
                <a:lnTo>
                  <a:pt x="5755" y="1607"/>
                </a:lnTo>
                <a:lnTo>
                  <a:pt x="3767" y="2012"/>
                </a:lnTo>
                <a:lnTo>
                  <a:pt x="3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0"/>
          <p:cNvSpPr/>
          <p:nvPr/>
        </p:nvSpPr>
        <p:spPr>
          <a:xfrm rot="5400000">
            <a:off x="7437938" y="4411761"/>
            <a:ext cx="384502" cy="384472"/>
          </a:xfrm>
          <a:custGeom>
            <a:avLst/>
            <a:gdLst/>
            <a:ahLst/>
            <a:cxnLst/>
            <a:rect l="l" t="t" r="r" b="b"/>
            <a:pathLst>
              <a:path w="5866" h="5866" extrusionOk="0">
                <a:moveTo>
                  <a:pt x="3988" y="1"/>
                </a:moveTo>
                <a:lnTo>
                  <a:pt x="2872" y="1694"/>
                </a:lnTo>
                <a:lnTo>
                  <a:pt x="1596" y="111"/>
                </a:lnTo>
                <a:lnTo>
                  <a:pt x="2013" y="2099"/>
                </a:lnTo>
                <a:lnTo>
                  <a:pt x="1" y="1878"/>
                </a:lnTo>
                <a:lnTo>
                  <a:pt x="1694" y="2994"/>
                </a:lnTo>
                <a:lnTo>
                  <a:pt x="111" y="4270"/>
                </a:lnTo>
                <a:lnTo>
                  <a:pt x="111" y="4270"/>
                </a:lnTo>
                <a:lnTo>
                  <a:pt x="2099" y="3853"/>
                </a:lnTo>
                <a:lnTo>
                  <a:pt x="1890" y="5865"/>
                </a:lnTo>
                <a:lnTo>
                  <a:pt x="2994" y="4172"/>
                </a:lnTo>
                <a:lnTo>
                  <a:pt x="4270" y="5755"/>
                </a:lnTo>
                <a:lnTo>
                  <a:pt x="3853" y="3767"/>
                </a:lnTo>
                <a:lnTo>
                  <a:pt x="5865" y="3988"/>
                </a:lnTo>
                <a:lnTo>
                  <a:pt x="4172" y="2872"/>
                </a:lnTo>
                <a:lnTo>
                  <a:pt x="5755" y="1596"/>
                </a:lnTo>
                <a:lnTo>
                  <a:pt x="3767" y="2013"/>
                </a:lnTo>
                <a:lnTo>
                  <a:pt x="3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0"/>
          <p:cNvSpPr/>
          <p:nvPr/>
        </p:nvSpPr>
        <p:spPr>
          <a:xfrm rot="5400000">
            <a:off x="7984729" y="4411794"/>
            <a:ext cx="384502" cy="384407"/>
          </a:xfrm>
          <a:custGeom>
            <a:avLst/>
            <a:gdLst/>
            <a:ahLst/>
            <a:cxnLst/>
            <a:rect l="l" t="t" r="r" b="b"/>
            <a:pathLst>
              <a:path w="5866" h="5865" extrusionOk="0">
                <a:moveTo>
                  <a:pt x="3988" y="0"/>
                </a:moveTo>
                <a:lnTo>
                  <a:pt x="2872" y="1693"/>
                </a:lnTo>
                <a:lnTo>
                  <a:pt x="1596" y="111"/>
                </a:lnTo>
                <a:lnTo>
                  <a:pt x="2013" y="2098"/>
                </a:lnTo>
                <a:lnTo>
                  <a:pt x="1" y="1877"/>
                </a:lnTo>
                <a:lnTo>
                  <a:pt x="1" y="1877"/>
                </a:lnTo>
                <a:lnTo>
                  <a:pt x="1694" y="2994"/>
                </a:lnTo>
                <a:lnTo>
                  <a:pt x="111" y="4270"/>
                </a:lnTo>
                <a:lnTo>
                  <a:pt x="111" y="4270"/>
                </a:lnTo>
                <a:lnTo>
                  <a:pt x="2099" y="3853"/>
                </a:lnTo>
                <a:lnTo>
                  <a:pt x="1890" y="5865"/>
                </a:lnTo>
                <a:lnTo>
                  <a:pt x="2994" y="4172"/>
                </a:lnTo>
                <a:lnTo>
                  <a:pt x="4270" y="5754"/>
                </a:lnTo>
                <a:lnTo>
                  <a:pt x="3853" y="3767"/>
                </a:lnTo>
                <a:lnTo>
                  <a:pt x="5865" y="3975"/>
                </a:lnTo>
                <a:lnTo>
                  <a:pt x="4172" y="2871"/>
                </a:lnTo>
                <a:lnTo>
                  <a:pt x="5755" y="1595"/>
                </a:lnTo>
                <a:lnTo>
                  <a:pt x="3767" y="2012"/>
                </a:lnTo>
                <a:lnTo>
                  <a:pt x="3767" y="2012"/>
                </a:lnTo>
                <a:lnTo>
                  <a:pt x="3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0"/>
          <p:cNvSpPr/>
          <p:nvPr/>
        </p:nvSpPr>
        <p:spPr>
          <a:xfrm flipH="1">
            <a:off x="1229766" y="1085201"/>
            <a:ext cx="177225" cy="177225"/>
          </a:xfrm>
          <a:custGeom>
            <a:avLst/>
            <a:gdLst/>
            <a:ahLst/>
            <a:cxnLst/>
            <a:rect l="l" t="t" r="r" b="b"/>
            <a:pathLst>
              <a:path w="4565" h="4565" extrusionOk="0">
                <a:moveTo>
                  <a:pt x="2282" y="1"/>
                </a:moveTo>
                <a:cubicBezTo>
                  <a:pt x="1877" y="1"/>
                  <a:pt x="1988" y="1571"/>
                  <a:pt x="1988" y="1571"/>
                </a:cubicBezTo>
                <a:cubicBezTo>
                  <a:pt x="1988" y="1571"/>
                  <a:pt x="1154" y="620"/>
                  <a:pt x="776" y="620"/>
                </a:cubicBezTo>
                <a:cubicBezTo>
                  <a:pt x="731" y="620"/>
                  <a:pt x="693" y="633"/>
                  <a:pt x="663" y="663"/>
                </a:cubicBezTo>
                <a:cubicBezTo>
                  <a:pt x="381" y="945"/>
                  <a:pt x="1571" y="1988"/>
                  <a:pt x="1571" y="1988"/>
                </a:cubicBezTo>
                <a:cubicBezTo>
                  <a:pt x="1571" y="1988"/>
                  <a:pt x="1375" y="1974"/>
                  <a:pt x="1122" y="1974"/>
                </a:cubicBezTo>
                <a:cubicBezTo>
                  <a:pt x="658" y="1974"/>
                  <a:pt x="0" y="2021"/>
                  <a:pt x="0" y="2283"/>
                </a:cubicBezTo>
                <a:cubicBezTo>
                  <a:pt x="0" y="2544"/>
                  <a:pt x="698" y="2588"/>
                  <a:pt x="1164" y="2588"/>
                </a:cubicBezTo>
                <a:cubicBezTo>
                  <a:pt x="1396" y="2588"/>
                  <a:pt x="1571" y="2577"/>
                  <a:pt x="1571" y="2577"/>
                </a:cubicBezTo>
                <a:lnTo>
                  <a:pt x="1571" y="2577"/>
                </a:lnTo>
                <a:cubicBezTo>
                  <a:pt x="1571" y="2577"/>
                  <a:pt x="381" y="3608"/>
                  <a:pt x="663" y="3890"/>
                </a:cubicBezTo>
                <a:cubicBezTo>
                  <a:pt x="693" y="3920"/>
                  <a:pt x="732" y="3934"/>
                  <a:pt x="777" y="3934"/>
                </a:cubicBezTo>
                <a:cubicBezTo>
                  <a:pt x="1156" y="3934"/>
                  <a:pt x="1988" y="2994"/>
                  <a:pt x="1988" y="2994"/>
                </a:cubicBezTo>
                <a:lnTo>
                  <a:pt x="1988" y="2994"/>
                </a:lnTo>
                <a:cubicBezTo>
                  <a:pt x="1988" y="2994"/>
                  <a:pt x="1878" y="4565"/>
                  <a:pt x="2282" y="4565"/>
                </a:cubicBezTo>
                <a:cubicBezTo>
                  <a:pt x="2675" y="4565"/>
                  <a:pt x="2577" y="2994"/>
                  <a:pt x="2577" y="2994"/>
                </a:cubicBezTo>
                <a:lnTo>
                  <a:pt x="2577" y="2994"/>
                </a:lnTo>
                <a:cubicBezTo>
                  <a:pt x="2577" y="2994"/>
                  <a:pt x="3399" y="3934"/>
                  <a:pt x="3775" y="3934"/>
                </a:cubicBezTo>
                <a:cubicBezTo>
                  <a:pt x="3821" y="3934"/>
                  <a:pt x="3859" y="3920"/>
                  <a:pt x="3890" y="3890"/>
                </a:cubicBezTo>
                <a:cubicBezTo>
                  <a:pt x="4172" y="3608"/>
                  <a:pt x="2994" y="2577"/>
                  <a:pt x="2994" y="2577"/>
                </a:cubicBezTo>
                <a:lnTo>
                  <a:pt x="2994" y="2577"/>
                </a:lnTo>
                <a:cubicBezTo>
                  <a:pt x="2994" y="2577"/>
                  <a:pt x="3168" y="2588"/>
                  <a:pt x="3401" y="2588"/>
                </a:cubicBezTo>
                <a:cubicBezTo>
                  <a:pt x="3866" y="2588"/>
                  <a:pt x="4564" y="2544"/>
                  <a:pt x="4564" y="2283"/>
                </a:cubicBezTo>
                <a:cubicBezTo>
                  <a:pt x="4564" y="2021"/>
                  <a:pt x="3907" y="1974"/>
                  <a:pt x="3443" y="1974"/>
                </a:cubicBezTo>
                <a:cubicBezTo>
                  <a:pt x="3190" y="1974"/>
                  <a:pt x="2994" y="1988"/>
                  <a:pt x="2994" y="1988"/>
                </a:cubicBezTo>
                <a:cubicBezTo>
                  <a:pt x="2994" y="1988"/>
                  <a:pt x="4172" y="945"/>
                  <a:pt x="3890" y="663"/>
                </a:cubicBezTo>
                <a:cubicBezTo>
                  <a:pt x="3860" y="633"/>
                  <a:pt x="3821" y="620"/>
                  <a:pt x="3777" y="620"/>
                </a:cubicBezTo>
                <a:cubicBezTo>
                  <a:pt x="3400" y="620"/>
                  <a:pt x="2577" y="1571"/>
                  <a:pt x="2577" y="1571"/>
                </a:cubicBezTo>
                <a:cubicBezTo>
                  <a:pt x="2577" y="1571"/>
                  <a:pt x="2675" y="1"/>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0"/>
          <p:cNvSpPr/>
          <p:nvPr/>
        </p:nvSpPr>
        <p:spPr>
          <a:xfrm flipH="1">
            <a:off x="928683" y="2971677"/>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0"/>
          <p:cNvSpPr/>
          <p:nvPr/>
        </p:nvSpPr>
        <p:spPr>
          <a:xfrm flipH="1">
            <a:off x="4792483" y="4363790"/>
            <a:ext cx="177232" cy="175127"/>
          </a:xfrm>
          <a:custGeom>
            <a:avLst/>
            <a:gdLst/>
            <a:ahLst/>
            <a:cxnLst/>
            <a:rect l="l" t="t" r="r" b="b"/>
            <a:pathLst>
              <a:path w="1007" h="995" extrusionOk="0">
                <a:moveTo>
                  <a:pt x="503" y="0"/>
                </a:moveTo>
                <a:lnTo>
                  <a:pt x="381" y="368"/>
                </a:lnTo>
                <a:lnTo>
                  <a:pt x="0" y="491"/>
                </a:lnTo>
                <a:lnTo>
                  <a:pt x="381" y="614"/>
                </a:lnTo>
                <a:lnTo>
                  <a:pt x="503" y="994"/>
                </a:lnTo>
                <a:lnTo>
                  <a:pt x="626" y="614"/>
                </a:lnTo>
                <a:lnTo>
                  <a:pt x="1006" y="491"/>
                </a:lnTo>
                <a:lnTo>
                  <a:pt x="626" y="368"/>
                </a:lnTo>
                <a:lnTo>
                  <a:pt x="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984;p40">
            <a:extLst>
              <a:ext uri="{FF2B5EF4-FFF2-40B4-BE49-F238E27FC236}">
                <a16:creationId xmlns:a16="http://schemas.microsoft.com/office/drawing/2014/main" id="{7C631018-7B41-423F-A4D1-C6E4BC1C0984}"/>
              </a:ext>
            </a:extLst>
          </p:cNvPr>
          <p:cNvSpPr txBox="1"/>
          <p:nvPr/>
        </p:nvSpPr>
        <p:spPr>
          <a:xfrm>
            <a:off x="151785" y="2644822"/>
            <a:ext cx="7745647" cy="1233059"/>
          </a:xfrm>
          <a:prstGeom prst="rect">
            <a:avLst/>
          </a:prstGeom>
          <a:noFill/>
          <a:ln>
            <a:noFill/>
          </a:ln>
        </p:spPr>
        <p:txBody>
          <a:bodyPr spcFirstLastPara="1" wrap="square" lIns="91425" tIns="91425" rIns="91425" bIns="91425" anchor="t" anchorCtr="0">
            <a:noAutofit/>
          </a:bodyPr>
          <a:lstStyle/>
          <a:p>
            <a:pPr lvl="0" rtl="0">
              <a:lnSpc>
                <a:spcPct val="150000"/>
              </a:lnSpc>
              <a:spcBef>
                <a:spcPts val="0"/>
              </a:spcBef>
              <a:spcAft>
                <a:spcPts val="0"/>
              </a:spcAft>
            </a:pPr>
            <a:r>
              <a:rPr lang="es-MX" b="0" dirty="0">
                <a:solidFill>
                  <a:schemeClr val="dk1"/>
                </a:solidFill>
                <a:latin typeface="Barlow"/>
                <a:ea typeface="Barlow"/>
                <a:cs typeface="Barlow"/>
                <a:sym typeface="Barlow"/>
              </a:rPr>
              <a:t>De esta expresión puede ver que al incrementarse Q:</a:t>
            </a:r>
          </a:p>
          <a:p>
            <a:pPr marL="342900" lvl="0" indent="-342900" rtl="0">
              <a:lnSpc>
                <a:spcPct val="150000"/>
              </a:lnSpc>
              <a:spcBef>
                <a:spcPts val="0"/>
              </a:spcBef>
              <a:spcAft>
                <a:spcPts val="0"/>
              </a:spcAft>
              <a:buFont typeface="+mj-lt"/>
              <a:buAutoNum type="arabicPeriod"/>
            </a:pPr>
            <a:r>
              <a:rPr lang="es-MX" dirty="0">
                <a:solidFill>
                  <a:schemeClr val="dk1"/>
                </a:solidFill>
                <a:latin typeface="Barlow"/>
                <a:ea typeface="Barlow"/>
                <a:cs typeface="Barlow"/>
                <a:sym typeface="Barlow"/>
              </a:rPr>
              <a:t>El costo de pedidos anual de (K * D/Q) disminuye.</a:t>
            </a:r>
          </a:p>
          <a:p>
            <a:pPr marL="342900" lvl="0" indent="-342900" rtl="0">
              <a:lnSpc>
                <a:spcPct val="150000"/>
              </a:lnSpc>
              <a:spcBef>
                <a:spcPts val="0"/>
              </a:spcBef>
              <a:spcAft>
                <a:spcPts val="0"/>
              </a:spcAft>
              <a:buFont typeface="+mj-lt"/>
              <a:buAutoNum type="arabicPeriod"/>
            </a:pPr>
            <a:r>
              <a:rPr lang="es-MX" b="0" dirty="0">
                <a:solidFill>
                  <a:schemeClr val="dk1"/>
                </a:solidFill>
                <a:latin typeface="Barlow"/>
                <a:ea typeface="Barlow"/>
                <a:cs typeface="Barlow"/>
                <a:sym typeface="Barlow"/>
              </a:rPr>
              <a:t>El costo de compra anual de (C * D) perma</a:t>
            </a:r>
            <a:r>
              <a:rPr lang="es-MX" dirty="0">
                <a:solidFill>
                  <a:schemeClr val="dk1"/>
                </a:solidFill>
                <a:latin typeface="Barlow"/>
                <a:ea typeface="Barlow"/>
                <a:cs typeface="Barlow"/>
                <a:sym typeface="Barlow"/>
              </a:rPr>
              <a:t>nece inalterado.</a:t>
            </a:r>
          </a:p>
          <a:p>
            <a:pPr marL="342900" lvl="0" indent="-342900" rtl="0">
              <a:lnSpc>
                <a:spcPct val="150000"/>
              </a:lnSpc>
              <a:spcBef>
                <a:spcPts val="0"/>
              </a:spcBef>
              <a:spcAft>
                <a:spcPts val="0"/>
              </a:spcAft>
              <a:buFont typeface="+mj-lt"/>
              <a:buAutoNum type="arabicPeriod"/>
            </a:pPr>
            <a:r>
              <a:rPr lang="es-MX" b="0" dirty="0">
                <a:solidFill>
                  <a:schemeClr val="dk1"/>
                </a:solidFill>
                <a:latin typeface="Barlow"/>
                <a:ea typeface="Barlow"/>
                <a:cs typeface="Barlow"/>
                <a:sym typeface="Barlow"/>
              </a:rPr>
              <a:t>El costo de conservación anual de (</a:t>
            </a:r>
            <a:r>
              <a:rPr lang="es-MX" dirty="0">
                <a:solidFill>
                  <a:schemeClr val="dk1"/>
                </a:solidFill>
                <a:latin typeface="Barlow"/>
                <a:ea typeface="Barlow"/>
                <a:cs typeface="Barlow"/>
                <a:sym typeface="Barlow"/>
              </a:rPr>
              <a:t>1/2 Q) * i * C se incrementa lineal mente.</a:t>
            </a:r>
            <a:endParaRPr lang="es-MX" b="0" dirty="0">
              <a:solidFill>
                <a:schemeClr val="dk1"/>
              </a:solidFill>
              <a:latin typeface="Barlow"/>
              <a:ea typeface="Barlow"/>
              <a:cs typeface="Barlow"/>
              <a:sym typeface="Barlow"/>
            </a:endParaRPr>
          </a:p>
          <a:p>
            <a:pPr lvl="0" rtl="0">
              <a:spcBef>
                <a:spcPts val="0"/>
              </a:spcBef>
              <a:spcAft>
                <a:spcPts val="0"/>
              </a:spcAft>
            </a:pPr>
            <a:endParaRPr lang="es-MX" dirty="0">
              <a:solidFill>
                <a:schemeClr val="dk1"/>
              </a:solidFill>
              <a:latin typeface="Barlow"/>
              <a:ea typeface="Barlow"/>
              <a:cs typeface="Barlow"/>
              <a:sym typeface="Barlow"/>
            </a:endParaRPr>
          </a:p>
          <a:p>
            <a:pPr lvl="0" rtl="0">
              <a:lnSpc>
                <a:spcPct val="150000"/>
              </a:lnSpc>
              <a:spcBef>
                <a:spcPts val="0"/>
              </a:spcBef>
              <a:spcAft>
                <a:spcPts val="0"/>
              </a:spcAft>
            </a:pPr>
            <a:endParaRPr dirty="0">
              <a:solidFill>
                <a:schemeClr val="dk1"/>
              </a:solidFill>
              <a:latin typeface="Barlow"/>
              <a:ea typeface="Barlow"/>
              <a:cs typeface="Barlow"/>
              <a:sym typeface="Barlow"/>
            </a:endParaRPr>
          </a:p>
        </p:txBody>
      </p:sp>
    </p:spTree>
    <p:extLst>
      <p:ext uri="{BB962C8B-B14F-4D97-AF65-F5344CB8AC3E}">
        <p14:creationId xmlns:p14="http://schemas.microsoft.com/office/powerpoint/2010/main" val="1127757012"/>
      </p:ext>
    </p:extLst>
  </p:cSld>
  <p:clrMapOvr>
    <a:masterClrMapping/>
  </p:clrMapOvr>
</p:sld>
</file>

<file path=ppt/theme/theme1.xml><?xml version="1.0" encoding="utf-8"?>
<a:theme xmlns:a="http://schemas.openxmlformats.org/drawingml/2006/main" name="New Year Prospect Minitheme By Slidesgo">
  <a:themeElements>
    <a:clrScheme name="Simple Light">
      <a:dk1>
        <a:srgbClr val="191919"/>
      </a:dk1>
      <a:lt1>
        <a:srgbClr val="FFFFFF"/>
      </a:lt1>
      <a:dk2>
        <a:srgbClr val="FF4B7E"/>
      </a:dk2>
      <a:lt2>
        <a:srgbClr val="526AFF"/>
      </a:lt2>
      <a:accent1>
        <a:srgbClr val="FFA730"/>
      </a:accent1>
      <a:accent2>
        <a:srgbClr val="99E8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1132</Words>
  <Application>Microsoft Office PowerPoint</Application>
  <PresentationFormat>Presentación en pantalla (16:9)</PresentationFormat>
  <Paragraphs>109</Paragraphs>
  <Slides>14</Slides>
  <Notes>14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Barlow</vt:lpstr>
      <vt:lpstr>Arial</vt:lpstr>
      <vt:lpstr>Bebas Neue</vt:lpstr>
      <vt:lpstr>Cambria Math</vt:lpstr>
      <vt:lpstr>Bahnschrift SemiBold</vt:lpstr>
      <vt:lpstr>Rubik ExtraBold</vt:lpstr>
      <vt:lpstr>New Year Prospect Minitheme By Slidesgo</vt:lpstr>
      <vt:lpstr>El Modelo de Inventarios de Cantidad de Pedidos Económicos (EOQ)</vt:lpstr>
      <vt:lpstr>Características Clave.</vt:lpstr>
      <vt:lpstr>Características Clave.</vt:lpstr>
      <vt:lpstr>Ejemplo de un problema EOQ.</vt:lpstr>
      <vt:lpstr>Ejemplo de un problema EOQ.</vt:lpstr>
      <vt:lpstr>Cálculo de la cantidad óptima de pedidos.</vt:lpstr>
      <vt:lpstr>Cálculo de la cantidad óptima de pedidos.</vt:lpstr>
      <vt:lpstr>Cálculo de la cantidad óptima de pedidos.</vt:lpstr>
      <vt:lpstr>Cálculo de la cantidad óptima de pedidos.</vt:lpstr>
      <vt:lpstr>Cálculo de la cantidad óptima de pedidos.</vt:lpstr>
      <vt:lpstr>Cálculo de la cantidad óptima de pedidos.</vt:lpstr>
      <vt:lpstr>Cálculo de la cantidad óptima de pedidos.</vt:lpstr>
      <vt:lpstr>Cálculo de la cantidad óptima de pedidos.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Modelo de Inventarios de Cantidad de Pedidos Económicos (EOQ)</dc:title>
  <dc:creator>Luis Ricardo Reyes Villar</dc:creator>
  <cp:lastModifiedBy>Luis Ricardo Reyes Villar</cp:lastModifiedBy>
  <cp:revision>18</cp:revision>
  <dcterms:modified xsi:type="dcterms:W3CDTF">2022-11-23T03:25:08Z</dcterms:modified>
</cp:coreProperties>
</file>