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D89D8-013B-449D-8EC1-E872B824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CA9F10-5BA0-4107-8301-66A677F49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9DCA6-35DC-42DE-A70D-1537404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219782-CF85-4C5C-80C3-C323F3EB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D6378-4B75-4A4A-AC7D-A7609D4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9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4FA36-D5BF-4391-A857-03C6D3EC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82026-95FD-44DB-B440-187F006A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B0B2AE-8E61-4132-82CC-A39B1B20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7EADD-3B19-4FAF-A010-DF5952B8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FBE14-2C5A-413B-9153-FFC3EE60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0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01375D-E222-4A80-9F42-9F0239BA0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8C0C2-EDE7-4CC8-926D-E33D18409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A6B563-849F-44E2-A2D2-38BECCE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5F2B1-EE9C-440F-A68D-8B74D16B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4A5C44-84E6-4CDF-8157-F017B383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4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2D1FD-6148-4A5B-A31F-8495FF72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124E6-273B-4B74-9784-09DAF57E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1CFFE-A5DB-4E18-9C56-F7E3BB06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13FBE7-9FDD-4C03-A7C9-A6149B58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BF6A9-F082-43A0-9CC2-3D73494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3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33635-4043-4B96-A66F-2BAC793B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8F2D7-29C5-4CE5-8BE0-EBB28652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0014B1-4CE4-4253-B6C3-54D87E2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83ECB5-EAB5-41A3-B115-C94464C7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5562C-21D9-4BE2-BC66-E938859B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16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F3158-E334-4E71-8158-083651C8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7F9759-BD19-4A60-BCEF-43CB9B8D9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9B64C-DE80-49CA-8A4F-DF44E6D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06EE2-3D7F-4035-86D5-BD01351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2F9FDA-A1FA-4ECF-BC1E-B9BE758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C5C36D-4680-429C-B58B-BC2B3652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39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36DF-56F0-418E-B0B9-1EB14F06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707BB5-00CD-48EF-9E17-5B7AFB6B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1419E-FE3B-4104-9533-40FE645BB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DE6E7A-D4A9-4B64-9924-1A879DC85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6F9D3A-9D08-4CA7-A541-463444A3E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837B18-013C-4E57-9166-99BE6733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37703C-E8D5-4F66-9E3F-E0836559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75DDBE-C97A-45EB-A3D2-FBD51B12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719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1D42F-A490-4F74-9D65-074E54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7BACA4-51D7-48EA-B695-54F2B094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2EAC58-FBF5-4BAB-B41A-E721592E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30B512-DADC-4451-8AAB-664F2546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45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92293B3-2860-4A33-B5CF-D5BCAF65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1EB33-FF62-4E9B-83BC-9114B1D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976211-0C26-4A39-96E0-47593E5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4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C8C07-FC68-4E32-8CDA-6658E725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98673-2605-438F-BE13-80293731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3AD84B-BFB6-4A39-91BF-09E8CE1C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0D8514-C31F-40F8-ACBA-F3FDFA4E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069B94-EDF2-45A1-91B9-9A0D7D4E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E0472-E78C-4F40-84FF-2B384F11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04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9028E-2BC4-41AE-86B6-1D892A9E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1D3F03-DE39-45A8-B5E0-99244FB2E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C3811-D883-45E8-8725-B2039349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5041C-51AE-4756-8B3A-08EF9FB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07E14-9D0A-4A60-A27B-5CA4212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67181F-9EF8-4DC4-8B64-885046C1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6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859F8-6A06-4ED1-A945-E3768009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D847C1-457B-4549-8AD2-49E9C3D7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99646-6C00-4491-B976-9C8386DFD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4550-9C74-47C6-9BD4-9317253C8F31}" type="datetimeFigureOut">
              <a:rPr lang="es-MX" smtClean="0"/>
              <a:t>08/02/2023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FEB72-A397-4F0C-BA16-6C931E0C8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C2CCD-1335-43FB-89FA-654366B2C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D30E-C2AB-49C4-B86F-498B2643AE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41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B5BE4A2-64B2-4E9C-9350-7CD676298047}"/>
              </a:ext>
            </a:extLst>
          </p:cNvPr>
          <p:cNvSpPr txBox="1"/>
          <p:nvPr/>
        </p:nvSpPr>
        <p:spPr>
          <a:xfrm>
            <a:off x="4296335" y="0"/>
            <a:ext cx="359932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Introducción a las bases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F02A9E-BCF7-4C07-8945-8461F3E3A496}"/>
              </a:ext>
            </a:extLst>
          </p:cNvPr>
          <p:cNvSpPr txBox="1"/>
          <p:nvPr/>
        </p:nvSpPr>
        <p:spPr>
          <a:xfrm>
            <a:off x="3960157" y="1169893"/>
            <a:ext cx="4271684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Es un sistema en el cual hay un gran cumulo de datos en el que estos se almacenan, organizan, seleccionan y se analizan para su utilización y facilidad de gestión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BB2406-4686-4B17-AA17-015A9C66BC8B}"/>
              </a:ext>
            </a:extLst>
          </p:cNvPr>
          <p:cNvSpPr txBox="1"/>
          <p:nvPr/>
        </p:nvSpPr>
        <p:spPr>
          <a:xfrm>
            <a:off x="4128245" y="2911461"/>
            <a:ext cx="3935507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Las bases de datos tienen como objetivo establecer una organización para la utilización de la información almacenada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A162AD-12A4-497D-A538-279507897B35}"/>
              </a:ext>
            </a:extLst>
          </p:cNvPr>
          <p:cNvSpPr txBox="1"/>
          <p:nvPr/>
        </p:nvSpPr>
        <p:spPr>
          <a:xfrm>
            <a:off x="-8405" y="920225"/>
            <a:ext cx="2608729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Puede ser aplicable en cualquier lugar u organización que gestione datos de clientes, trabajadores, almacén, etc. Algunos ejemplos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Escuelas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Hospitales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Supermercados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Aeropuertos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6619E5-8592-49AC-9FE5-4BC4BC195574}"/>
              </a:ext>
            </a:extLst>
          </p:cNvPr>
          <p:cNvSpPr txBox="1"/>
          <p:nvPr/>
        </p:nvSpPr>
        <p:spPr>
          <a:xfrm>
            <a:off x="9435353" y="906777"/>
            <a:ext cx="2756647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Hay 3 tipos de gestión de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La física. Se almacenan una gran cantidad de datos en papel, dentro de almacene o espacios determinados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En un administrador de archivos como Excel, donde se almacenan los datos en una computadora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En un gestor de base de datos, el cual se gestiona gracias a servidores y un software o SGBD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0EB777-9322-424E-9AC7-01C97655A775}"/>
              </a:ext>
            </a:extLst>
          </p:cNvPr>
          <p:cNvSpPr txBox="1"/>
          <p:nvPr/>
        </p:nvSpPr>
        <p:spPr>
          <a:xfrm>
            <a:off x="387161" y="4668418"/>
            <a:ext cx="2978523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Se clasifican según la variabilidad: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Bases de datos estáticas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Bases de datos dinámicas</a:t>
            </a:r>
          </a:p>
          <a:p>
            <a:r>
              <a:rPr lang="es-MX" sz="1400" dirty="0"/>
              <a:t>Se clasifican según el contenido: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Bases de datos de información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Bases de datos de texto completo</a:t>
            </a:r>
          </a:p>
          <a:p>
            <a:r>
              <a:rPr lang="es-MX" sz="1400" dirty="0"/>
              <a:t>Se clasifican por su modelo: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 de datos jerárquica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Base de datos relacional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6279DF-A5FA-4F96-ADF6-F311A7956C85}"/>
              </a:ext>
            </a:extLst>
          </p:cNvPr>
          <p:cNvSpPr txBox="1"/>
          <p:nvPr/>
        </p:nvSpPr>
        <p:spPr>
          <a:xfrm>
            <a:off x="4717675" y="4883861"/>
            <a:ext cx="2770096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Una arquitectura de base de datos está compuesta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Resultados de arquitectura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Actividades de arquitectura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Comportamiento de arquitectura de datos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776DBA-AE28-4783-AA81-DDBB28B048FC}"/>
              </a:ext>
            </a:extLst>
          </p:cNvPr>
          <p:cNvSpPr txBox="1"/>
          <p:nvPr/>
        </p:nvSpPr>
        <p:spPr>
          <a:xfrm>
            <a:off x="10013575" y="4237530"/>
            <a:ext cx="2065246" cy="24622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Está compuesto por: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Interfaces extremas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Optimizador de consultas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Motor de la 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Mecanismos de almacenamiento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Motor de transacciones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Gestión y operación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7F1DDC-4017-4B6D-88AF-A24CAF5C6CAA}"/>
              </a:ext>
            </a:extLst>
          </p:cNvPr>
          <p:cNvSpPr txBox="1"/>
          <p:nvPr/>
        </p:nvSpPr>
        <p:spPr>
          <a:xfrm>
            <a:off x="4851024" y="581671"/>
            <a:ext cx="2489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¿Qué es una base de datos?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2F96BD-77F2-4B0E-978A-3BD745C9689F}"/>
              </a:ext>
            </a:extLst>
          </p:cNvPr>
          <p:cNvSpPr txBox="1"/>
          <p:nvPr/>
        </p:nvSpPr>
        <p:spPr>
          <a:xfrm>
            <a:off x="2733111" y="1262226"/>
            <a:ext cx="9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Áreas de aplicación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96B1FF8-7A82-4DCA-849F-EBEF21B0EEB8}"/>
              </a:ext>
            </a:extLst>
          </p:cNvPr>
          <p:cNvSpPr txBox="1"/>
          <p:nvPr/>
        </p:nvSpPr>
        <p:spPr>
          <a:xfrm>
            <a:off x="8342779" y="1169893"/>
            <a:ext cx="98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Tipos de gestión de datos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490CB48-F877-43AB-B3E1-9459E5726DD7}"/>
              </a:ext>
            </a:extLst>
          </p:cNvPr>
          <p:cNvSpPr txBox="1"/>
          <p:nvPr/>
        </p:nvSpPr>
        <p:spPr>
          <a:xfrm>
            <a:off x="4717675" y="2348626"/>
            <a:ext cx="2756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Objetivos de las bases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9760F87-CA3C-4051-834D-8A39DAC54D18}"/>
              </a:ext>
            </a:extLst>
          </p:cNvPr>
          <p:cNvSpPr txBox="1"/>
          <p:nvPr/>
        </p:nvSpPr>
        <p:spPr>
          <a:xfrm>
            <a:off x="4717675" y="3874406"/>
            <a:ext cx="2770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Clasificación de bases de datos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672DE2-6FD3-4DFF-B2AB-005459E2E7DD}"/>
              </a:ext>
            </a:extLst>
          </p:cNvPr>
          <p:cNvSpPr txBox="1"/>
          <p:nvPr/>
        </p:nvSpPr>
        <p:spPr>
          <a:xfrm>
            <a:off x="8063752" y="3822032"/>
            <a:ext cx="1260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Arquitectura de bases de datos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DC8EC3-B1F2-497E-BE72-5965392AB252}"/>
              </a:ext>
            </a:extLst>
          </p:cNvPr>
          <p:cNvSpPr txBox="1"/>
          <p:nvPr/>
        </p:nvSpPr>
        <p:spPr>
          <a:xfrm>
            <a:off x="8371914" y="5175068"/>
            <a:ext cx="12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Arquitectura del SGBD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B77473-9FDE-4350-9EBC-E51C79850A7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97941" y="1539225"/>
            <a:ext cx="262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B2C78BE-3BC5-4861-AFE5-6A0570FFA861}"/>
              </a:ext>
            </a:extLst>
          </p:cNvPr>
          <p:cNvCxnSpPr>
            <a:endCxn id="16" idx="1"/>
          </p:cNvCxnSpPr>
          <p:nvPr/>
        </p:nvCxnSpPr>
        <p:spPr>
          <a:xfrm>
            <a:off x="8231841" y="1539225"/>
            <a:ext cx="110938" cy="461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96447379-A177-485C-98AD-5E271B9DBB67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>
            <a:off x="9324415" y="1585392"/>
            <a:ext cx="110938" cy="87565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2841111E-2B0F-4CE3-90EE-C79CE577C6A0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rot="10800000" flipV="1">
            <a:off x="2600325" y="1523836"/>
            <a:ext cx="132787" cy="4120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EF54FD1F-C558-446A-9D96-8E8DCDCFC502}"/>
              </a:ext>
            </a:extLst>
          </p:cNvPr>
          <p:cNvCxnSpPr>
            <a:stCxn id="7" idx="2"/>
            <a:endCxn id="17" idx="0"/>
          </p:cNvCxnSpPr>
          <p:nvPr/>
        </p:nvCxnSpPr>
        <p:spPr>
          <a:xfrm>
            <a:off x="6095999" y="1908557"/>
            <a:ext cx="0" cy="440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3EDD0B2-867D-4809-B6ED-C98CDAC11D3D}"/>
              </a:ext>
            </a:extLst>
          </p:cNvPr>
          <p:cNvCxnSpPr>
            <a:stCxn id="17" idx="2"/>
            <a:endCxn id="8" idx="0"/>
          </p:cNvCxnSpPr>
          <p:nvPr/>
        </p:nvCxnSpPr>
        <p:spPr>
          <a:xfrm>
            <a:off x="6095999" y="2687180"/>
            <a:ext cx="0" cy="22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EB159263-B597-46AD-98B1-0F6B296AAB83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6095999" y="3650125"/>
            <a:ext cx="6724" cy="22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D8F1AB54-F4CF-449C-8149-873DEFC0EF55}"/>
              </a:ext>
            </a:extLst>
          </p:cNvPr>
          <p:cNvCxnSpPr>
            <a:stCxn id="8" idx="3"/>
            <a:endCxn id="19" idx="0"/>
          </p:cNvCxnSpPr>
          <p:nvPr/>
        </p:nvCxnSpPr>
        <p:spPr>
          <a:xfrm>
            <a:off x="8063752" y="3280793"/>
            <a:ext cx="630332" cy="5412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FEB7CEC6-9A6A-4D9C-942E-8AAAF4511CAE}"/>
              </a:ext>
            </a:extLst>
          </p:cNvPr>
          <p:cNvCxnSpPr>
            <a:stCxn id="18" idx="2"/>
            <a:endCxn id="11" idx="0"/>
          </p:cNvCxnSpPr>
          <p:nvPr/>
        </p:nvCxnSpPr>
        <p:spPr>
          <a:xfrm rot="5400000">
            <a:off x="3761844" y="2327539"/>
            <a:ext cx="455458" cy="42263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5FF32637-0ED4-4E86-9818-EADFB0B78AAB}"/>
              </a:ext>
            </a:extLst>
          </p:cNvPr>
          <p:cNvCxnSpPr>
            <a:stCxn id="19" idx="2"/>
            <a:endCxn id="12" idx="0"/>
          </p:cNvCxnSpPr>
          <p:nvPr/>
        </p:nvCxnSpPr>
        <p:spPr>
          <a:xfrm rot="5400000">
            <a:off x="7282988" y="3472765"/>
            <a:ext cx="230832" cy="25913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A7A5F904-C471-420A-9795-CF490B85D1CB}"/>
              </a:ext>
            </a:extLst>
          </p:cNvPr>
          <p:cNvCxnSpPr>
            <a:stCxn id="12" idx="3"/>
            <a:endCxn id="20" idx="1"/>
          </p:cNvCxnSpPr>
          <p:nvPr/>
        </p:nvCxnSpPr>
        <p:spPr>
          <a:xfrm flipV="1">
            <a:off x="7487771" y="5467456"/>
            <a:ext cx="884143" cy="324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9A4D2C40-5621-4D29-A215-92C4C67090D9}"/>
              </a:ext>
            </a:extLst>
          </p:cNvPr>
          <p:cNvCxnSpPr>
            <a:stCxn id="20" idx="3"/>
            <a:endCxn id="13" idx="1"/>
          </p:cNvCxnSpPr>
          <p:nvPr/>
        </p:nvCxnSpPr>
        <p:spPr>
          <a:xfrm>
            <a:off x="9632577" y="5467456"/>
            <a:ext cx="380998" cy="11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81B8C9C5-F383-4EE0-B3FB-6FF1BD23466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6095998" y="369332"/>
            <a:ext cx="2" cy="21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5F3E7883-0D51-4156-B700-CDA75A620E79}"/>
              </a:ext>
            </a:extLst>
          </p:cNvPr>
          <p:cNvCxnSpPr>
            <a:stCxn id="14" idx="2"/>
            <a:endCxn id="7" idx="0"/>
          </p:cNvCxnSpPr>
          <p:nvPr/>
        </p:nvCxnSpPr>
        <p:spPr>
          <a:xfrm>
            <a:off x="6095998" y="920225"/>
            <a:ext cx="1" cy="2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91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277</Words>
  <Application>Microsoft Office PowerPoint</Application>
  <PresentationFormat>Panorámica</PresentationFormat>
  <Paragraphs>39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Ricardo Reyes Villar</dc:creator>
  <cp:lastModifiedBy>Luis Ricardo Reyes Villar</cp:lastModifiedBy>
  <cp:revision>4</cp:revision>
  <dcterms:created xsi:type="dcterms:W3CDTF">2023-02-09T03:10:48Z</dcterms:created>
  <dcterms:modified xsi:type="dcterms:W3CDTF">2023-02-09T03:57:35Z</dcterms:modified>
</cp:coreProperties>
</file>