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59" r:id="rId3"/>
    <p:sldId id="260" r:id="rId4"/>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Arán" userId="e9e7d3aa839658c3" providerId="LiveId" clId="{84DADB73-B8D4-4A4E-9085-C3F91D019824}"/>
    <pc:docChg chg="undo custSel addSld modSld sldOrd">
      <pc:chgData name="Emmanuel Arán" userId="e9e7d3aa839658c3" providerId="LiveId" clId="{84DADB73-B8D4-4A4E-9085-C3F91D019824}" dt="2023-06-05T00:24:42.509" v="744"/>
      <pc:docMkLst>
        <pc:docMk/>
      </pc:docMkLst>
      <pc:sldChg chg="addSp delSp modSp mod">
        <pc:chgData name="Emmanuel Arán" userId="e9e7d3aa839658c3" providerId="LiveId" clId="{84DADB73-B8D4-4A4E-9085-C3F91D019824}" dt="2023-06-04T23:14:03.316" v="42" actId="123"/>
        <pc:sldMkLst>
          <pc:docMk/>
          <pc:sldMk cId="0" sldId="257"/>
        </pc:sldMkLst>
        <pc:spChg chg="add mod">
          <ac:chgData name="Emmanuel Arán" userId="e9e7d3aa839658c3" providerId="LiveId" clId="{84DADB73-B8D4-4A4E-9085-C3F91D019824}" dt="2023-06-04T23:13:55.287" v="41" actId="1076"/>
          <ac:spMkLst>
            <pc:docMk/>
            <pc:sldMk cId="0" sldId="257"/>
            <ac:spMk id="4" creationId="{DC003421-5F94-EAB3-7C2D-C5FC9781923C}"/>
          </ac:spMkLst>
        </pc:spChg>
        <pc:spChg chg="add mod">
          <ac:chgData name="Emmanuel Arán" userId="e9e7d3aa839658c3" providerId="LiveId" clId="{84DADB73-B8D4-4A4E-9085-C3F91D019824}" dt="2023-06-04T23:13:14.486" v="36" actId="1076"/>
          <ac:spMkLst>
            <pc:docMk/>
            <pc:sldMk cId="0" sldId="257"/>
            <ac:spMk id="5" creationId="{E79146BA-9E84-F932-9774-67951EE3900E}"/>
          </ac:spMkLst>
        </pc:spChg>
        <pc:spChg chg="add del mod">
          <ac:chgData name="Emmanuel Arán" userId="e9e7d3aa839658c3" providerId="LiveId" clId="{84DADB73-B8D4-4A4E-9085-C3F91D019824}" dt="2023-06-04T23:13:33.777" v="38" actId="478"/>
          <ac:spMkLst>
            <pc:docMk/>
            <pc:sldMk cId="0" sldId="257"/>
            <ac:spMk id="7" creationId="{E872E7A1-D2A3-8420-CEFE-320DD12BC245}"/>
          </ac:spMkLst>
        </pc:spChg>
        <pc:spChg chg="del">
          <ac:chgData name="Emmanuel Arán" userId="e9e7d3aa839658c3" providerId="LiveId" clId="{84DADB73-B8D4-4A4E-9085-C3F91D019824}" dt="2023-06-04T23:13:31.854" v="37" actId="478"/>
          <ac:spMkLst>
            <pc:docMk/>
            <pc:sldMk cId="0" sldId="257"/>
            <ac:spMk id="2385" creationId="{00000000-0000-0000-0000-000000000000}"/>
          </ac:spMkLst>
        </pc:spChg>
        <pc:spChg chg="mod">
          <ac:chgData name="Emmanuel Arán" userId="e9e7d3aa839658c3" providerId="LiveId" clId="{84DADB73-B8D4-4A4E-9085-C3F91D019824}" dt="2023-06-04T23:14:03.316" v="42" actId="123"/>
          <ac:spMkLst>
            <pc:docMk/>
            <pc:sldMk cId="0" sldId="257"/>
            <ac:spMk id="2386" creationId="{00000000-0000-0000-0000-000000000000}"/>
          </ac:spMkLst>
        </pc:spChg>
        <pc:picChg chg="add mod">
          <ac:chgData name="Emmanuel Arán" userId="e9e7d3aa839658c3" providerId="LiveId" clId="{84DADB73-B8D4-4A4E-9085-C3F91D019824}" dt="2023-06-04T22:28:14.844" v="21" actId="1076"/>
          <ac:picMkLst>
            <pc:docMk/>
            <pc:sldMk cId="0" sldId="257"/>
            <ac:picMk id="2" creationId="{18C78CE5-1D7D-B3F7-FFF9-75826D60E641}"/>
          </ac:picMkLst>
        </pc:picChg>
      </pc:sldChg>
      <pc:sldChg chg="addSp delSp modSp">
        <pc:chgData name="Emmanuel Arán" userId="e9e7d3aa839658c3" providerId="LiveId" clId="{84DADB73-B8D4-4A4E-9085-C3F91D019824}" dt="2023-06-05T00:21:07.095" v="712" actId="1076"/>
        <pc:sldMkLst>
          <pc:docMk/>
          <pc:sldMk cId="0" sldId="260"/>
        </pc:sldMkLst>
        <pc:spChg chg="add del mod">
          <ac:chgData name="Emmanuel Arán" userId="e9e7d3aa839658c3" providerId="LiveId" clId="{84DADB73-B8D4-4A4E-9085-C3F91D019824}" dt="2023-06-05T00:07:05.941" v="688" actId="478"/>
          <ac:spMkLst>
            <pc:docMk/>
            <pc:sldMk cId="0" sldId="260"/>
            <ac:spMk id="2" creationId="{F6A47075-32CA-FB38-0436-6158B0A8C072}"/>
          </ac:spMkLst>
        </pc:spChg>
        <pc:spChg chg="add del mod">
          <ac:chgData name="Emmanuel Arán" userId="e9e7d3aa839658c3" providerId="LiveId" clId="{84DADB73-B8D4-4A4E-9085-C3F91D019824}" dt="2023-06-05T00:07:26.915" v="692" actId="478"/>
          <ac:spMkLst>
            <pc:docMk/>
            <pc:sldMk cId="0" sldId="260"/>
            <ac:spMk id="3" creationId="{674AB913-072E-722D-A38E-4CC9D27EF7F7}"/>
          </ac:spMkLst>
        </pc:spChg>
        <pc:spChg chg="add del">
          <ac:chgData name="Emmanuel Arán" userId="e9e7d3aa839658c3" providerId="LiveId" clId="{84DADB73-B8D4-4A4E-9085-C3F91D019824}" dt="2023-06-05T00:08:38.019" v="694" actId="478"/>
          <ac:spMkLst>
            <pc:docMk/>
            <pc:sldMk cId="0" sldId="260"/>
            <ac:spMk id="4" creationId="{79003644-ADFA-EFE4-3712-B54516425E58}"/>
          </ac:spMkLst>
        </pc:spChg>
        <pc:picChg chg="add del">
          <ac:chgData name="Emmanuel Arán" userId="e9e7d3aa839658c3" providerId="LiveId" clId="{84DADB73-B8D4-4A4E-9085-C3F91D019824}" dt="2023-06-05T00:08:42.983" v="696" actId="478"/>
          <ac:picMkLst>
            <pc:docMk/>
            <pc:sldMk cId="0" sldId="260"/>
            <ac:picMk id="1032" creationId="{F2891230-5497-8A1C-B203-EA2D12544596}"/>
          </ac:picMkLst>
        </pc:picChg>
        <pc:picChg chg="add del">
          <ac:chgData name="Emmanuel Arán" userId="e9e7d3aa839658c3" providerId="LiveId" clId="{84DADB73-B8D4-4A4E-9085-C3F91D019824}" dt="2023-06-05T00:09:27.104" v="698" actId="478"/>
          <ac:picMkLst>
            <pc:docMk/>
            <pc:sldMk cId="0" sldId="260"/>
            <ac:picMk id="1034" creationId="{6859A782-357A-5DE0-E8E9-0E781685A207}"/>
          </ac:picMkLst>
        </pc:picChg>
        <pc:picChg chg="add del mod">
          <ac:chgData name="Emmanuel Arán" userId="e9e7d3aa839658c3" providerId="LiveId" clId="{84DADB73-B8D4-4A4E-9085-C3F91D019824}" dt="2023-06-05T00:10:23.947" v="705"/>
          <ac:picMkLst>
            <pc:docMk/>
            <pc:sldMk cId="0" sldId="260"/>
            <ac:picMk id="1036" creationId="{94950DC6-2F63-74E6-34EC-119DFFAC8F73}"/>
          </ac:picMkLst>
        </pc:picChg>
        <pc:picChg chg="add mod">
          <ac:chgData name="Emmanuel Arán" userId="e9e7d3aa839658c3" providerId="LiveId" clId="{84DADB73-B8D4-4A4E-9085-C3F91D019824}" dt="2023-06-05T00:21:07.095" v="712" actId="1076"/>
          <ac:picMkLst>
            <pc:docMk/>
            <pc:sldMk cId="0" sldId="260"/>
            <ac:picMk id="1038" creationId="{B0EABA97-F9F3-9D28-D891-D7D0900ACED1}"/>
          </ac:picMkLst>
        </pc:picChg>
      </pc:sldChg>
      <pc:sldChg chg="addSp delSp modSp add mod">
        <pc:chgData name="Emmanuel Arán" userId="e9e7d3aa839658c3" providerId="LiveId" clId="{84DADB73-B8D4-4A4E-9085-C3F91D019824}" dt="2023-06-04T23:20:37.292" v="87" actId="14100"/>
        <pc:sldMkLst>
          <pc:docMk/>
          <pc:sldMk cId="4225336290" sldId="261"/>
        </pc:sldMkLst>
        <pc:spChg chg="del">
          <ac:chgData name="Emmanuel Arán" userId="e9e7d3aa839658c3" providerId="LiveId" clId="{84DADB73-B8D4-4A4E-9085-C3F91D019824}" dt="2023-06-04T23:17:00.382" v="48" actId="478"/>
          <ac:spMkLst>
            <pc:docMk/>
            <pc:sldMk cId="4225336290" sldId="261"/>
            <ac:spMk id="4" creationId="{DC003421-5F94-EAB3-7C2D-C5FC9781923C}"/>
          </ac:spMkLst>
        </pc:spChg>
        <pc:spChg chg="mod">
          <ac:chgData name="Emmanuel Arán" userId="e9e7d3aa839658c3" providerId="LiveId" clId="{84DADB73-B8D4-4A4E-9085-C3F91D019824}" dt="2023-06-04T23:20:25.197" v="85" actId="14100"/>
          <ac:spMkLst>
            <pc:docMk/>
            <pc:sldMk cId="4225336290" sldId="261"/>
            <ac:spMk id="5" creationId="{E79146BA-9E84-F932-9774-67951EE3900E}"/>
          </ac:spMkLst>
        </pc:spChg>
        <pc:spChg chg="mod">
          <ac:chgData name="Emmanuel Arán" userId="e9e7d3aa839658c3" providerId="LiveId" clId="{84DADB73-B8D4-4A4E-9085-C3F91D019824}" dt="2023-06-04T23:17:10.740" v="51" actId="14100"/>
          <ac:spMkLst>
            <pc:docMk/>
            <pc:sldMk cId="4225336290" sldId="261"/>
            <ac:spMk id="2386" creationId="{00000000-0000-0000-0000-000000000000}"/>
          </ac:spMkLst>
        </pc:spChg>
        <pc:picChg chg="del">
          <ac:chgData name="Emmanuel Arán" userId="e9e7d3aa839658c3" providerId="LiveId" clId="{84DADB73-B8D4-4A4E-9085-C3F91D019824}" dt="2023-06-04T23:14:27.520" v="44" actId="478"/>
          <ac:picMkLst>
            <pc:docMk/>
            <pc:sldMk cId="4225336290" sldId="261"/>
            <ac:picMk id="2" creationId="{18C78CE5-1D7D-B3F7-FFF9-75826D60E641}"/>
          </ac:picMkLst>
        </pc:picChg>
        <pc:picChg chg="add mod ord">
          <ac:chgData name="Emmanuel Arán" userId="e9e7d3aa839658c3" providerId="LiveId" clId="{84DADB73-B8D4-4A4E-9085-C3F91D019824}" dt="2023-06-04T23:20:37.292" v="87" actId="14100"/>
          <ac:picMkLst>
            <pc:docMk/>
            <pc:sldMk cId="4225336290" sldId="261"/>
            <ac:picMk id="3" creationId="{B572FEFE-68BC-1A71-77D8-AC4CD0826441}"/>
          </ac:picMkLst>
        </pc:picChg>
      </pc:sldChg>
      <pc:sldChg chg="delSp modSp add mod">
        <pc:chgData name="Emmanuel Arán" userId="e9e7d3aa839658c3" providerId="LiveId" clId="{84DADB73-B8D4-4A4E-9085-C3F91D019824}" dt="2023-06-04T23:21:30.564" v="96" actId="14100"/>
        <pc:sldMkLst>
          <pc:docMk/>
          <pc:sldMk cId="3354173413" sldId="262"/>
        </pc:sldMkLst>
        <pc:spChg chg="del">
          <ac:chgData name="Emmanuel Arán" userId="e9e7d3aa839658c3" providerId="LiveId" clId="{84DADB73-B8D4-4A4E-9085-C3F91D019824}" dt="2023-06-04T23:21:02.860" v="89" actId="478"/>
          <ac:spMkLst>
            <pc:docMk/>
            <pc:sldMk cId="3354173413" sldId="262"/>
            <ac:spMk id="5" creationId="{E79146BA-9E84-F932-9774-67951EE3900E}"/>
          </ac:spMkLst>
        </pc:spChg>
        <pc:spChg chg="mod">
          <ac:chgData name="Emmanuel Arán" userId="e9e7d3aa839658c3" providerId="LiveId" clId="{84DADB73-B8D4-4A4E-9085-C3F91D019824}" dt="2023-06-04T23:21:30.564" v="96" actId="14100"/>
          <ac:spMkLst>
            <pc:docMk/>
            <pc:sldMk cId="3354173413" sldId="262"/>
            <ac:spMk id="2386" creationId="{00000000-0000-0000-0000-000000000000}"/>
          </ac:spMkLst>
        </pc:spChg>
        <pc:picChg chg="del">
          <ac:chgData name="Emmanuel Arán" userId="e9e7d3aa839658c3" providerId="LiveId" clId="{84DADB73-B8D4-4A4E-9085-C3F91D019824}" dt="2023-06-04T23:21:04.388" v="90" actId="478"/>
          <ac:picMkLst>
            <pc:docMk/>
            <pc:sldMk cId="3354173413" sldId="262"/>
            <ac:picMk id="3" creationId="{B572FEFE-68BC-1A71-77D8-AC4CD0826441}"/>
          </ac:picMkLst>
        </pc:picChg>
      </pc:sldChg>
      <pc:sldChg chg="addSp modSp add mod ord">
        <pc:chgData name="Emmanuel Arán" userId="e9e7d3aa839658c3" providerId="LiveId" clId="{84DADB73-B8D4-4A4E-9085-C3F91D019824}" dt="2023-06-05T00:21:35.851" v="719" actId="1076"/>
        <pc:sldMkLst>
          <pc:docMk/>
          <pc:sldMk cId="4002542161" sldId="263"/>
        </pc:sldMkLst>
        <pc:spChg chg="mod">
          <ac:chgData name="Emmanuel Arán" userId="e9e7d3aa839658c3" providerId="LiveId" clId="{84DADB73-B8D4-4A4E-9085-C3F91D019824}" dt="2023-06-04T23:22:04.117" v="101" actId="20577"/>
          <ac:spMkLst>
            <pc:docMk/>
            <pc:sldMk cId="4002542161" sldId="263"/>
            <ac:spMk id="2443" creationId="{00000000-0000-0000-0000-000000000000}"/>
          </ac:spMkLst>
        </pc:spChg>
        <pc:spChg chg="mod">
          <ac:chgData name="Emmanuel Arán" userId="e9e7d3aa839658c3" providerId="LiveId" clId="{84DADB73-B8D4-4A4E-9085-C3F91D019824}" dt="2023-06-05T00:21:19.134" v="714" actId="14100"/>
          <ac:spMkLst>
            <pc:docMk/>
            <pc:sldMk cId="4002542161" sldId="263"/>
            <ac:spMk id="2444" creationId="{00000000-0000-0000-0000-000000000000}"/>
          </ac:spMkLst>
        </pc:spChg>
        <pc:grpChg chg="mod">
          <ac:chgData name="Emmanuel Arán" userId="e9e7d3aa839658c3" providerId="LiveId" clId="{84DADB73-B8D4-4A4E-9085-C3F91D019824}" dt="2023-06-05T00:21:32.698" v="718" actId="1076"/>
          <ac:grpSpMkLst>
            <pc:docMk/>
            <pc:sldMk cId="4002542161" sldId="263"/>
            <ac:grpSpMk id="2445" creationId="{00000000-0000-0000-0000-000000000000}"/>
          </ac:grpSpMkLst>
        </pc:grpChg>
        <pc:picChg chg="add mod">
          <ac:chgData name="Emmanuel Arán" userId="e9e7d3aa839658c3" providerId="LiveId" clId="{84DADB73-B8D4-4A4E-9085-C3F91D019824}" dt="2023-06-05T00:21:35.851" v="719" actId="1076"/>
          <ac:picMkLst>
            <pc:docMk/>
            <pc:sldMk cId="4002542161" sldId="263"/>
            <ac:picMk id="2" creationId="{749351E3-6791-C815-FF10-BD9781D4A12D}"/>
          </ac:picMkLst>
        </pc:picChg>
      </pc:sldChg>
      <pc:sldChg chg="modSp add mod ord">
        <pc:chgData name="Emmanuel Arán" userId="e9e7d3aa839658c3" providerId="LiveId" clId="{84DADB73-B8D4-4A4E-9085-C3F91D019824}" dt="2023-06-04T23:25:10.249" v="115" actId="14100"/>
        <pc:sldMkLst>
          <pc:docMk/>
          <pc:sldMk cId="2733977120" sldId="264"/>
        </pc:sldMkLst>
        <pc:spChg chg="mod">
          <ac:chgData name="Emmanuel Arán" userId="e9e7d3aa839658c3" providerId="LiveId" clId="{84DADB73-B8D4-4A4E-9085-C3F91D019824}" dt="2023-06-04T23:25:10.249" v="115" actId="14100"/>
          <ac:spMkLst>
            <pc:docMk/>
            <pc:sldMk cId="2733977120" sldId="264"/>
            <ac:spMk id="2386" creationId="{00000000-0000-0000-0000-000000000000}"/>
          </ac:spMkLst>
        </pc:spChg>
      </pc:sldChg>
      <pc:sldChg chg="addSp modSp add mod">
        <pc:chgData name="Emmanuel Arán" userId="e9e7d3aa839658c3" providerId="LiveId" clId="{84DADB73-B8D4-4A4E-9085-C3F91D019824}" dt="2023-06-04T23:31:53.714" v="172" actId="207"/>
        <pc:sldMkLst>
          <pc:docMk/>
          <pc:sldMk cId="1061686349" sldId="265"/>
        </pc:sldMkLst>
        <pc:spChg chg="add mod">
          <ac:chgData name="Emmanuel Arán" userId="e9e7d3aa839658c3" providerId="LiveId" clId="{84DADB73-B8D4-4A4E-9085-C3F91D019824}" dt="2023-06-04T23:31:46.759" v="171" actId="207"/>
          <ac:spMkLst>
            <pc:docMk/>
            <pc:sldMk cId="1061686349" sldId="265"/>
            <ac:spMk id="2" creationId="{6206CEDD-B0B3-FFBF-6BC6-A71086BE05C0}"/>
          </ac:spMkLst>
        </pc:spChg>
        <pc:spChg chg="add mod">
          <ac:chgData name="Emmanuel Arán" userId="e9e7d3aa839658c3" providerId="LiveId" clId="{84DADB73-B8D4-4A4E-9085-C3F91D019824}" dt="2023-06-04T23:31:53.714" v="172" actId="207"/>
          <ac:spMkLst>
            <pc:docMk/>
            <pc:sldMk cId="1061686349" sldId="265"/>
            <ac:spMk id="3" creationId="{DE111091-09F7-3ED3-B636-14EF22A6EA2D}"/>
          </ac:spMkLst>
        </pc:spChg>
        <pc:spChg chg="mod">
          <ac:chgData name="Emmanuel Arán" userId="e9e7d3aa839658c3" providerId="LiveId" clId="{84DADB73-B8D4-4A4E-9085-C3F91D019824}" dt="2023-06-04T23:31:25.318" v="170" actId="207"/>
          <ac:spMkLst>
            <pc:docMk/>
            <pc:sldMk cId="1061686349" sldId="265"/>
            <ac:spMk id="2386" creationId="{00000000-0000-0000-0000-000000000000}"/>
          </ac:spMkLst>
        </pc:spChg>
      </pc:sldChg>
      <pc:sldChg chg="addSp modSp add mod ord">
        <pc:chgData name="Emmanuel Arán" userId="e9e7d3aa839658c3" providerId="LiveId" clId="{84DADB73-B8D4-4A4E-9085-C3F91D019824}" dt="2023-06-05T00:21:47.166" v="722" actId="1076"/>
        <pc:sldMkLst>
          <pc:docMk/>
          <pc:sldMk cId="3050711063" sldId="266"/>
        </pc:sldMkLst>
        <pc:spChg chg="mod">
          <ac:chgData name="Emmanuel Arán" userId="e9e7d3aa839658c3" providerId="LiveId" clId="{84DADB73-B8D4-4A4E-9085-C3F91D019824}" dt="2023-06-04T23:32:14.588" v="175" actId="20577"/>
          <ac:spMkLst>
            <pc:docMk/>
            <pc:sldMk cId="3050711063" sldId="266"/>
            <ac:spMk id="2443" creationId="{00000000-0000-0000-0000-000000000000}"/>
          </ac:spMkLst>
        </pc:spChg>
        <pc:spChg chg="mod">
          <ac:chgData name="Emmanuel Arán" userId="e9e7d3aa839658c3" providerId="LiveId" clId="{84DADB73-B8D4-4A4E-9085-C3F91D019824}" dt="2023-06-05T00:21:43.153" v="720" actId="14100"/>
          <ac:spMkLst>
            <pc:docMk/>
            <pc:sldMk cId="3050711063" sldId="266"/>
            <ac:spMk id="2444" creationId="{00000000-0000-0000-0000-000000000000}"/>
          </ac:spMkLst>
        </pc:spChg>
        <pc:picChg chg="add mod">
          <ac:chgData name="Emmanuel Arán" userId="e9e7d3aa839658c3" providerId="LiveId" clId="{84DADB73-B8D4-4A4E-9085-C3F91D019824}" dt="2023-06-05T00:21:47.166" v="722" actId="1076"/>
          <ac:picMkLst>
            <pc:docMk/>
            <pc:sldMk cId="3050711063" sldId="266"/>
            <ac:picMk id="2" creationId="{ED668063-7AFE-BB03-0EBD-5CF2659E4405}"/>
          </ac:picMkLst>
        </pc:picChg>
      </pc:sldChg>
      <pc:sldChg chg="addSp modSp add mod ord">
        <pc:chgData name="Emmanuel Arán" userId="e9e7d3aa839658c3" providerId="LiveId" clId="{84DADB73-B8D4-4A4E-9085-C3F91D019824}" dt="2023-06-04T23:35:10.997" v="222" actId="1440"/>
        <pc:sldMkLst>
          <pc:docMk/>
          <pc:sldMk cId="1848635853" sldId="267"/>
        </pc:sldMkLst>
        <pc:spChg chg="mod">
          <ac:chgData name="Emmanuel Arán" userId="e9e7d3aa839658c3" providerId="LiveId" clId="{84DADB73-B8D4-4A4E-9085-C3F91D019824}" dt="2023-06-04T23:34:35.242" v="216" actId="207"/>
          <ac:spMkLst>
            <pc:docMk/>
            <pc:sldMk cId="1848635853" sldId="267"/>
            <ac:spMk id="2386" creationId="{00000000-0000-0000-0000-000000000000}"/>
          </ac:spMkLst>
        </pc:spChg>
        <pc:picChg chg="add mod">
          <ac:chgData name="Emmanuel Arán" userId="e9e7d3aa839658c3" providerId="LiveId" clId="{84DADB73-B8D4-4A4E-9085-C3F91D019824}" dt="2023-06-04T23:35:10.997" v="222" actId="1440"/>
          <ac:picMkLst>
            <pc:docMk/>
            <pc:sldMk cId="1848635853" sldId="267"/>
            <ac:picMk id="2" creationId="{1819944D-BAA9-5101-678B-9485A2C5412A}"/>
          </ac:picMkLst>
        </pc:picChg>
      </pc:sldChg>
      <pc:sldChg chg="addSp modSp add mod ord">
        <pc:chgData name="Emmanuel Arán" userId="e9e7d3aa839658c3" providerId="LiveId" clId="{84DADB73-B8D4-4A4E-9085-C3F91D019824}" dt="2023-06-05T00:22:03.845" v="726" actId="1076"/>
        <pc:sldMkLst>
          <pc:docMk/>
          <pc:sldMk cId="508617996" sldId="268"/>
        </pc:sldMkLst>
        <pc:spChg chg="mod">
          <ac:chgData name="Emmanuel Arán" userId="e9e7d3aa839658c3" providerId="LiveId" clId="{84DADB73-B8D4-4A4E-9085-C3F91D019824}" dt="2023-06-04T23:36:16.374" v="226" actId="14100"/>
          <ac:spMkLst>
            <pc:docMk/>
            <pc:sldMk cId="508617996" sldId="268"/>
            <ac:spMk id="2443" creationId="{00000000-0000-0000-0000-000000000000}"/>
          </ac:spMkLst>
        </pc:spChg>
        <pc:spChg chg="mod">
          <ac:chgData name="Emmanuel Arán" userId="e9e7d3aa839658c3" providerId="LiveId" clId="{84DADB73-B8D4-4A4E-9085-C3F91D019824}" dt="2023-06-05T00:22:00.599" v="724" actId="14100"/>
          <ac:spMkLst>
            <pc:docMk/>
            <pc:sldMk cId="508617996" sldId="268"/>
            <ac:spMk id="2444" creationId="{00000000-0000-0000-0000-000000000000}"/>
          </ac:spMkLst>
        </pc:spChg>
        <pc:picChg chg="add mod">
          <ac:chgData name="Emmanuel Arán" userId="e9e7d3aa839658c3" providerId="LiveId" clId="{84DADB73-B8D4-4A4E-9085-C3F91D019824}" dt="2023-06-05T00:22:03.845" v="726" actId="1076"/>
          <ac:picMkLst>
            <pc:docMk/>
            <pc:sldMk cId="508617996" sldId="268"/>
            <ac:picMk id="2" creationId="{541D3D6C-12A7-8B76-B761-1F5FA8B0A086}"/>
          </ac:picMkLst>
        </pc:picChg>
      </pc:sldChg>
      <pc:sldChg chg="addSp delSp modSp add mod ord">
        <pc:chgData name="Emmanuel Arán" userId="e9e7d3aa839658c3" providerId="LiveId" clId="{84DADB73-B8D4-4A4E-9085-C3F91D019824}" dt="2023-06-04T23:41:00.594" v="347" actId="207"/>
        <pc:sldMkLst>
          <pc:docMk/>
          <pc:sldMk cId="2970757337" sldId="269"/>
        </pc:sldMkLst>
        <pc:spChg chg="add mod">
          <ac:chgData name="Emmanuel Arán" userId="e9e7d3aa839658c3" providerId="LiveId" clId="{84DADB73-B8D4-4A4E-9085-C3F91D019824}" dt="2023-06-04T23:41:00.594" v="347" actId="207"/>
          <ac:spMkLst>
            <pc:docMk/>
            <pc:sldMk cId="2970757337" sldId="269"/>
            <ac:spMk id="4" creationId="{69E8C15B-6629-5E1F-5BB5-A6684E429352}"/>
          </ac:spMkLst>
        </pc:spChg>
        <pc:spChg chg="mod">
          <ac:chgData name="Emmanuel Arán" userId="e9e7d3aa839658c3" providerId="LiveId" clId="{84DADB73-B8D4-4A4E-9085-C3F91D019824}" dt="2023-06-04T23:37:09.547" v="249" actId="14100"/>
          <ac:spMkLst>
            <pc:docMk/>
            <pc:sldMk cId="2970757337" sldId="269"/>
            <ac:spMk id="2386" creationId="{00000000-0000-0000-0000-000000000000}"/>
          </ac:spMkLst>
        </pc:spChg>
        <pc:picChg chg="del">
          <ac:chgData name="Emmanuel Arán" userId="e9e7d3aa839658c3" providerId="LiveId" clId="{84DADB73-B8D4-4A4E-9085-C3F91D019824}" dt="2023-06-04T23:37:11.032" v="250" actId="478"/>
          <ac:picMkLst>
            <pc:docMk/>
            <pc:sldMk cId="2970757337" sldId="269"/>
            <ac:picMk id="2" creationId="{1819944D-BAA9-5101-678B-9485A2C5412A}"/>
          </ac:picMkLst>
        </pc:picChg>
        <pc:picChg chg="add mod">
          <ac:chgData name="Emmanuel Arán" userId="e9e7d3aa839658c3" providerId="LiveId" clId="{84DADB73-B8D4-4A4E-9085-C3F91D019824}" dt="2023-06-04T23:37:50.933" v="256"/>
          <ac:picMkLst>
            <pc:docMk/>
            <pc:sldMk cId="2970757337" sldId="269"/>
            <ac:picMk id="3" creationId="{B54B9E0D-98DD-5B95-C7D9-9E9D06B56ADF}"/>
          </ac:picMkLst>
        </pc:picChg>
      </pc:sldChg>
      <pc:sldChg chg="addSp delSp modSp add mod">
        <pc:chgData name="Emmanuel Arán" userId="e9e7d3aa839658c3" providerId="LiveId" clId="{84DADB73-B8D4-4A4E-9085-C3F91D019824}" dt="2023-06-05T00:22:48.099" v="733" actId="1076"/>
        <pc:sldMkLst>
          <pc:docMk/>
          <pc:sldMk cId="3992250705" sldId="270"/>
        </pc:sldMkLst>
        <pc:spChg chg="del">
          <ac:chgData name="Emmanuel Arán" userId="e9e7d3aa839658c3" providerId="LiveId" clId="{84DADB73-B8D4-4A4E-9085-C3F91D019824}" dt="2023-06-04T23:41:46.861" v="350" actId="478"/>
          <ac:spMkLst>
            <pc:docMk/>
            <pc:sldMk cId="3992250705" sldId="270"/>
            <ac:spMk id="4" creationId="{69E8C15B-6629-5E1F-5BB5-A6684E429352}"/>
          </ac:spMkLst>
        </pc:spChg>
        <pc:spChg chg="add mod">
          <ac:chgData name="Emmanuel Arán" userId="e9e7d3aa839658c3" providerId="LiveId" clId="{84DADB73-B8D4-4A4E-9085-C3F91D019824}" dt="2023-06-04T23:43:17.382" v="364" actId="1076"/>
          <ac:spMkLst>
            <pc:docMk/>
            <pc:sldMk cId="3992250705" sldId="270"/>
            <ac:spMk id="5" creationId="{926E175B-BABD-8733-A66F-C0E8EB1362D5}"/>
          </ac:spMkLst>
        </pc:spChg>
        <pc:spChg chg="mod">
          <ac:chgData name="Emmanuel Arán" userId="e9e7d3aa839658c3" providerId="LiveId" clId="{84DADB73-B8D4-4A4E-9085-C3F91D019824}" dt="2023-06-04T23:42:04.191" v="352"/>
          <ac:spMkLst>
            <pc:docMk/>
            <pc:sldMk cId="3992250705" sldId="270"/>
            <ac:spMk id="2386" creationId="{00000000-0000-0000-0000-000000000000}"/>
          </ac:spMkLst>
        </pc:spChg>
        <pc:picChg chg="del">
          <ac:chgData name="Emmanuel Arán" userId="e9e7d3aa839658c3" providerId="LiveId" clId="{84DADB73-B8D4-4A4E-9085-C3F91D019824}" dt="2023-06-04T23:41:44.062" v="349" actId="478"/>
          <ac:picMkLst>
            <pc:docMk/>
            <pc:sldMk cId="3992250705" sldId="270"/>
            <ac:picMk id="3" creationId="{B54B9E0D-98DD-5B95-C7D9-9E9D06B56ADF}"/>
          </ac:picMkLst>
        </pc:picChg>
        <pc:picChg chg="add mod">
          <ac:chgData name="Emmanuel Arán" userId="e9e7d3aa839658c3" providerId="LiveId" clId="{84DADB73-B8D4-4A4E-9085-C3F91D019824}" dt="2023-06-05T00:22:48.099" v="733" actId="1076"/>
          <ac:picMkLst>
            <pc:docMk/>
            <pc:sldMk cId="3992250705" sldId="270"/>
            <ac:picMk id="2050" creationId="{FF0623E2-5E26-FE71-CF09-3BA610D53438}"/>
          </ac:picMkLst>
        </pc:picChg>
      </pc:sldChg>
      <pc:sldChg chg="addSp modSp add mod ord">
        <pc:chgData name="Emmanuel Arán" userId="e9e7d3aa839658c3" providerId="LiveId" clId="{84DADB73-B8D4-4A4E-9085-C3F91D019824}" dt="2023-06-05T00:22:13.773" v="729" actId="1076"/>
        <pc:sldMkLst>
          <pc:docMk/>
          <pc:sldMk cId="2129298722" sldId="271"/>
        </pc:sldMkLst>
        <pc:spChg chg="mod">
          <ac:chgData name="Emmanuel Arán" userId="e9e7d3aa839658c3" providerId="LiveId" clId="{84DADB73-B8D4-4A4E-9085-C3F91D019824}" dt="2023-06-04T23:45:12.883" v="367" actId="20577"/>
          <ac:spMkLst>
            <pc:docMk/>
            <pc:sldMk cId="2129298722" sldId="271"/>
            <ac:spMk id="2443" creationId="{00000000-0000-0000-0000-000000000000}"/>
          </ac:spMkLst>
        </pc:spChg>
        <pc:spChg chg="mod">
          <ac:chgData name="Emmanuel Arán" userId="e9e7d3aa839658c3" providerId="LiveId" clId="{84DADB73-B8D4-4A4E-9085-C3F91D019824}" dt="2023-06-05T00:22:09.537" v="727" actId="14100"/>
          <ac:spMkLst>
            <pc:docMk/>
            <pc:sldMk cId="2129298722" sldId="271"/>
            <ac:spMk id="2444" creationId="{00000000-0000-0000-0000-000000000000}"/>
          </ac:spMkLst>
        </pc:spChg>
        <pc:picChg chg="add mod">
          <ac:chgData name="Emmanuel Arán" userId="e9e7d3aa839658c3" providerId="LiveId" clId="{84DADB73-B8D4-4A4E-9085-C3F91D019824}" dt="2023-06-05T00:22:13.773" v="729" actId="1076"/>
          <ac:picMkLst>
            <pc:docMk/>
            <pc:sldMk cId="2129298722" sldId="271"/>
            <ac:picMk id="2" creationId="{9C64208E-126E-C50B-65C2-74970E65F9D4}"/>
          </ac:picMkLst>
        </pc:picChg>
      </pc:sldChg>
      <pc:sldChg chg="addSp delSp modSp add mod ord">
        <pc:chgData name="Emmanuel Arán" userId="e9e7d3aa839658c3" providerId="LiveId" clId="{84DADB73-B8D4-4A4E-9085-C3F91D019824}" dt="2023-06-04T23:47:33.741" v="396" actId="1076"/>
        <pc:sldMkLst>
          <pc:docMk/>
          <pc:sldMk cId="558044616" sldId="272"/>
        </pc:sldMkLst>
        <pc:spChg chg="mod">
          <ac:chgData name="Emmanuel Arán" userId="e9e7d3aa839658c3" providerId="LiveId" clId="{84DADB73-B8D4-4A4E-9085-C3F91D019824}" dt="2023-06-04T23:47:29.662" v="395" actId="1076"/>
          <ac:spMkLst>
            <pc:docMk/>
            <pc:sldMk cId="558044616" sldId="272"/>
            <ac:spMk id="4" creationId="{69E8C15B-6629-5E1F-5BB5-A6684E429352}"/>
          </ac:spMkLst>
        </pc:spChg>
        <pc:spChg chg="mod">
          <ac:chgData name="Emmanuel Arán" userId="e9e7d3aa839658c3" providerId="LiveId" clId="{84DADB73-B8D4-4A4E-9085-C3F91D019824}" dt="2023-06-04T23:46:06.404" v="382"/>
          <ac:spMkLst>
            <pc:docMk/>
            <pc:sldMk cId="558044616" sldId="272"/>
            <ac:spMk id="2386" creationId="{00000000-0000-0000-0000-000000000000}"/>
          </ac:spMkLst>
        </pc:spChg>
        <pc:picChg chg="add mod">
          <ac:chgData name="Emmanuel Arán" userId="e9e7d3aa839658c3" providerId="LiveId" clId="{84DADB73-B8D4-4A4E-9085-C3F91D019824}" dt="2023-06-04T23:47:33.741" v="396" actId="1076"/>
          <ac:picMkLst>
            <pc:docMk/>
            <pc:sldMk cId="558044616" sldId="272"/>
            <ac:picMk id="2" creationId="{1E5DE173-D026-F2DC-C282-9B41CDBB9B02}"/>
          </ac:picMkLst>
        </pc:picChg>
        <pc:picChg chg="del">
          <ac:chgData name="Emmanuel Arán" userId="e9e7d3aa839658c3" providerId="LiveId" clId="{84DADB73-B8D4-4A4E-9085-C3F91D019824}" dt="2023-06-04T23:46:09.054" v="383" actId="478"/>
          <ac:picMkLst>
            <pc:docMk/>
            <pc:sldMk cId="558044616" sldId="272"/>
            <ac:picMk id="3" creationId="{B54B9E0D-98DD-5B95-C7D9-9E9D06B56ADF}"/>
          </ac:picMkLst>
        </pc:picChg>
        <pc:picChg chg="add del">
          <ac:chgData name="Emmanuel Arán" userId="e9e7d3aa839658c3" providerId="LiveId" clId="{84DADB73-B8D4-4A4E-9085-C3F91D019824}" dt="2023-06-04T23:47:16.884" v="392"/>
          <ac:picMkLst>
            <pc:docMk/>
            <pc:sldMk cId="558044616" sldId="272"/>
            <ac:picMk id="5" creationId="{1C50EA94-55B6-5F8C-9F72-212B51DCEAE3}"/>
          </ac:picMkLst>
        </pc:picChg>
      </pc:sldChg>
      <pc:sldChg chg="addSp delSp modSp add mod">
        <pc:chgData name="Emmanuel Arán" userId="e9e7d3aa839658c3" providerId="LiveId" clId="{84DADB73-B8D4-4A4E-9085-C3F91D019824}" dt="2023-06-04T23:49:22.089" v="408" actId="1076"/>
        <pc:sldMkLst>
          <pc:docMk/>
          <pc:sldMk cId="4169272930" sldId="273"/>
        </pc:sldMkLst>
        <pc:spChg chg="del mod">
          <ac:chgData name="Emmanuel Arán" userId="e9e7d3aa839658c3" providerId="LiveId" clId="{84DADB73-B8D4-4A4E-9085-C3F91D019824}" dt="2023-06-04T23:49:10.121" v="407" actId="478"/>
          <ac:spMkLst>
            <pc:docMk/>
            <pc:sldMk cId="4169272930" sldId="273"/>
            <ac:spMk id="4" creationId="{69E8C15B-6629-5E1F-5BB5-A6684E429352}"/>
          </ac:spMkLst>
        </pc:spChg>
        <pc:spChg chg="mod">
          <ac:chgData name="Emmanuel Arán" userId="e9e7d3aa839658c3" providerId="LiveId" clId="{84DADB73-B8D4-4A4E-9085-C3F91D019824}" dt="2023-06-04T23:48:29.963" v="399"/>
          <ac:spMkLst>
            <pc:docMk/>
            <pc:sldMk cId="4169272930" sldId="273"/>
            <ac:spMk id="2386" creationId="{00000000-0000-0000-0000-000000000000}"/>
          </ac:spMkLst>
        </pc:spChg>
        <pc:picChg chg="del">
          <ac:chgData name="Emmanuel Arán" userId="e9e7d3aa839658c3" providerId="LiveId" clId="{84DADB73-B8D4-4A4E-9085-C3F91D019824}" dt="2023-06-04T23:48:31.811" v="400" actId="478"/>
          <ac:picMkLst>
            <pc:docMk/>
            <pc:sldMk cId="4169272930" sldId="273"/>
            <ac:picMk id="2" creationId="{1E5DE173-D026-F2DC-C282-9B41CDBB9B02}"/>
          </ac:picMkLst>
        </pc:picChg>
        <pc:picChg chg="add mod">
          <ac:chgData name="Emmanuel Arán" userId="e9e7d3aa839658c3" providerId="LiveId" clId="{84DADB73-B8D4-4A4E-9085-C3F91D019824}" dt="2023-06-04T23:49:22.089" v="408" actId="1076"/>
          <ac:picMkLst>
            <pc:docMk/>
            <pc:sldMk cId="4169272930" sldId="273"/>
            <ac:picMk id="3" creationId="{ADF6E47A-9DFE-AE3B-A433-1EFD7486B2E3}"/>
          </ac:picMkLst>
        </pc:picChg>
      </pc:sldChg>
      <pc:sldChg chg="addSp delSp modSp add mod ord">
        <pc:chgData name="Emmanuel Arán" userId="e9e7d3aa839658c3" providerId="LiveId" clId="{84DADB73-B8D4-4A4E-9085-C3F91D019824}" dt="2023-06-04T23:52:49.596" v="425"/>
        <pc:sldMkLst>
          <pc:docMk/>
          <pc:sldMk cId="3606652951" sldId="274"/>
        </pc:sldMkLst>
        <pc:spChg chg="del mod">
          <ac:chgData name="Emmanuel Arán" userId="e9e7d3aa839658c3" providerId="LiveId" clId="{84DADB73-B8D4-4A4E-9085-C3F91D019824}" dt="2023-06-04T23:52:39.971" v="422" actId="478"/>
          <ac:spMkLst>
            <pc:docMk/>
            <pc:sldMk cId="3606652951" sldId="274"/>
            <ac:spMk id="4" creationId="{69E8C15B-6629-5E1F-5BB5-A6684E429352}"/>
          </ac:spMkLst>
        </pc:spChg>
        <pc:spChg chg="mod">
          <ac:chgData name="Emmanuel Arán" userId="e9e7d3aa839658c3" providerId="LiveId" clId="{84DADB73-B8D4-4A4E-9085-C3F91D019824}" dt="2023-06-04T23:51:47.406" v="419" actId="1076"/>
          <ac:spMkLst>
            <pc:docMk/>
            <pc:sldMk cId="3606652951" sldId="274"/>
            <ac:spMk id="2386" creationId="{00000000-0000-0000-0000-000000000000}"/>
          </ac:spMkLst>
        </pc:spChg>
        <pc:picChg chg="del">
          <ac:chgData name="Emmanuel Arán" userId="e9e7d3aa839658c3" providerId="LiveId" clId="{84DADB73-B8D4-4A4E-9085-C3F91D019824}" dt="2023-06-04T23:51:20.584" v="413" actId="478"/>
          <ac:picMkLst>
            <pc:docMk/>
            <pc:sldMk cId="3606652951" sldId="274"/>
            <ac:picMk id="2" creationId="{1E5DE173-D026-F2DC-C282-9B41CDBB9B02}"/>
          </ac:picMkLst>
        </pc:picChg>
        <pc:picChg chg="add mod">
          <ac:chgData name="Emmanuel Arán" userId="e9e7d3aa839658c3" providerId="LiveId" clId="{84DADB73-B8D4-4A4E-9085-C3F91D019824}" dt="2023-06-04T23:52:49.596" v="425"/>
          <ac:picMkLst>
            <pc:docMk/>
            <pc:sldMk cId="3606652951" sldId="274"/>
            <ac:picMk id="3" creationId="{881B5F2E-D0B5-CCEB-EF92-D7697048FCFD}"/>
          </ac:picMkLst>
        </pc:picChg>
      </pc:sldChg>
      <pc:sldChg chg="modSp add mod ord">
        <pc:chgData name="Emmanuel Arán" userId="e9e7d3aa839658c3" providerId="LiveId" clId="{84DADB73-B8D4-4A4E-9085-C3F91D019824}" dt="2023-06-04T23:55:55.971" v="448" actId="2711"/>
        <pc:sldMkLst>
          <pc:docMk/>
          <pc:sldMk cId="3941767777" sldId="275"/>
        </pc:sldMkLst>
        <pc:spChg chg="mod">
          <ac:chgData name="Emmanuel Arán" userId="e9e7d3aa839658c3" providerId="LiveId" clId="{84DADB73-B8D4-4A4E-9085-C3F91D019824}" dt="2023-06-04T23:55:55.971" v="448" actId="2711"/>
          <ac:spMkLst>
            <pc:docMk/>
            <pc:sldMk cId="3941767777" sldId="275"/>
            <ac:spMk id="5" creationId="{926E175B-BABD-8733-A66F-C0E8EB1362D5}"/>
          </ac:spMkLst>
        </pc:spChg>
        <pc:spChg chg="mod">
          <ac:chgData name="Emmanuel Arán" userId="e9e7d3aa839658c3" providerId="LiveId" clId="{84DADB73-B8D4-4A4E-9085-C3F91D019824}" dt="2023-06-04T23:55:14.095" v="440" actId="1076"/>
          <ac:spMkLst>
            <pc:docMk/>
            <pc:sldMk cId="3941767777" sldId="275"/>
            <ac:spMk id="2386" creationId="{00000000-0000-0000-0000-000000000000}"/>
          </ac:spMkLst>
        </pc:spChg>
      </pc:sldChg>
      <pc:sldChg chg="addSp delSp modSp add mod ord setBg">
        <pc:chgData name="Emmanuel Arán" userId="e9e7d3aa839658c3" providerId="LiveId" clId="{84DADB73-B8D4-4A4E-9085-C3F91D019824}" dt="2023-06-05T00:24:42.509" v="744"/>
        <pc:sldMkLst>
          <pc:docMk/>
          <pc:sldMk cId="3565017744" sldId="276"/>
        </pc:sldMkLst>
        <pc:spChg chg="add del mod">
          <ac:chgData name="Emmanuel Arán" userId="e9e7d3aa839658c3" providerId="LiveId" clId="{84DADB73-B8D4-4A4E-9085-C3F91D019824}" dt="2023-06-04T23:56:42.086" v="454" actId="478"/>
          <ac:spMkLst>
            <pc:docMk/>
            <pc:sldMk cId="3565017744" sldId="276"/>
            <ac:spMk id="3" creationId="{D4BB23E0-D739-46CE-33B1-8F77DAA021DD}"/>
          </ac:spMkLst>
        </pc:spChg>
        <pc:spChg chg="add mod">
          <ac:chgData name="Emmanuel Arán" userId="e9e7d3aa839658c3" providerId="LiveId" clId="{84DADB73-B8D4-4A4E-9085-C3F91D019824}" dt="2023-06-05T00:01:09.608" v="683" actId="1076"/>
          <ac:spMkLst>
            <pc:docMk/>
            <pc:sldMk cId="3565017744" sldId="276"/>
            <ac:spMk id="4" creationId="{B5924930-684B-C6C5-6E23-6C1AFECAFB45}"/>
          </ac:spMkLst>
        </pc:spChg>
        <pc:spChg chg="mod">
          <ac:chgData name="Emmanuel Arán" userId="e9e7d3aa839658c3" providerId="LiveId" clId="{84DADB73-B8D4-4A4E-9085-C3F91D019824}" dt="2023-06-05T00:24:08.849" v="737" actId="14100"/>
          <ac:spMkLst>
            <pc:docMk/>
            <pc:sldMk cId="3565017744" sldId="276"/>
            <ac:spMk id="2442" creationId="{00000000-0000-0000-0000-000000000000}"/>
          </ac:spMkLst>
        </pc:spChg>
        <pc:spChg chg="del">
          <ac:chgData name="Emmanuel Arán" userId="e9e7d3aa839658c3" providerId="LiveId" clId="{84DADB73-B8D4-4A4E-9085-C3F91D019824}" dt="2023-06-04T23:56:37.070" v="452" actId="478"/>
          <ac:spMkLst>
            <pc:docMk/>
            <pc:sldMk cId="3565017744" sldId="276"/>
            <ac:spMk id="2443" creationId="{00000000-0000-0000-0000-000000000000}"/>
          </ac:spMkLst>
        </pc:spChg>
        <pc:spChg chg="mod">
          <ac:chgData name="Emmanuel Arán" userId="e9e7d3aa839658c3" providerId="LiveId" clId="{84DADB73-B8D4-4A4E-9085-C3F91D019824}" dt="2023-06-04T23:57:06.987" v="483" actId="1076"/>
          <ac:spMkLst>
            <pc:docMk/>
            <pc:sldMk cId="3565017744" sldId="276"/>
            <ac:spMk id="2444" creationId="{00000000-0000-0000-0000-000000000000}"/>
          </ac:spMkLst>
        </pc:spChg>
        <pc:grpChg chg="mod">
          <ac:chgData name="Emmanuel Arán" userId="e9e7d3aa839658c3" providerId="LiveId" clId="{84DADB73-B8D4-4A4E-9085-C3F91D019824}" dt="2023-06-04T23:59:11.221" v="517" actId="1076"/>
          <ac:grpSpMkLst>
            <pc:docMk/>
            <pc:sldMk cId="3565017744" sldId="276"/>
            <ac:grpSpMk id="2445" creationId="{00000000-0000-0000-0000-000000000000}"/>
          </ac:grpSpMkLst>
        </pc:grpChg>
        <pc:picChg chg="add mod">
          <ac:chgData name="Emmanuel Arán" userId="e9e7d3aa839658c3" providerId="LiveId" clId="{84DADB73-B8D4-4A4E-9085-C3F91D019824}" dt="2023-06-05T00:24:21.995" v="741" actId="1076"/>
          <ac:picMkLst>
            <pc:docMk/>
            <pc:sldMk cId="3565017744" sldId="276"/>
            <ac:picMk id="7170" creationId="{8A26202D-27CB-328F-5EAF-24DF301A72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C1E4-6771-4E19-ABA0-7D5443E5F759}" type="datetimeFigureOut">
              <a:rPr lang="es-MX" smtClean="0"/>
              <a:t>04/06/2023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72066-EC90-4B35-8B19-16BDB6FF42B5}" type="slidenum">
              <a:rPr lang="es-MX" smtClean="0"/>
              <a:t>‹Nº›</a:t>
            </a:fld>
            <a:endParaRPr lang="es-MX"/>
          </a:p>
        </p:txBody>
      </p:sp>
    </p:spTree>
    <p:extLst>
      <p:ext uri="{BB962C8B-B14F-4D97-AF65-F5344CB8AC3E}">
        <p14:creationId xmlns:p14="http://schemas.microsoft.com/office/powerpoint/2010/main" val="193679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Google Shape;23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5" name="Google Shape;23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633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00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89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150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669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730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678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198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41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7"/>
        <p:cNvGrpSpPr/>
        <p:nvPr/>
      </p:nvGrpSpPr>
      <p:grpSpPr>
        <a:xfrm>
          <a:off x="0" y="0"/>
          <a:ext cx="0" cy="0"/>
          <a:chOff x="0" y="0"/>
          <a:chExt cx="0" cy="0"/>
        </a:xfrm>
      </p:grpSpPr>
      <p:sp>
        <p:nvSpPr>
          <p:cNvPr id="2398" name="Google Shape;2398;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9" name="Google Shape;2399;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3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8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40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639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10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021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0670" y="-109125"/>
            <a:ext cx="12286549" cy="7232200"/>
            <a:chOff x="8002" y="-81844"/>
            <a:chExt cx="9214912" cy="5424150"/>
          </a:xfrm>
        </p:grpSpPr>
        <p:grpSp>
          <p:nvGrpSpPr>
            <p:cNvPr id="10" name="Google Shape;10;p2"/>
            <p:cNvGrpSpPr/>
            <p:nvPr/>
          </p:nvGrpSpPr>
          <p:grpSpPr>
            <a:xfrm flipH="1">
              <a:off x="7174691" y="4561475"/>
              <a:ext cx="395297" cy="690764"/>
              <a:chOff x="121700" y="4799092"/>
              <a:chExt cx="345057" cy="602971"/>
            </a:xfrm>
          </p:grpSpPr>
          <p:sp>
            <p:nvSpPr>
              <p:cNvPr id="11" name="Google Shape;11;p2"/>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 name="Google Shape;13;p2"/>
            <p:cNvSpPr/>
            <p:nvPr/>
          </p:nvSpPr>
          <p:spPr>
            <a:xfrm>
              <a:off x="7567672" y="4514815"/>
              <a:ext cx="237484" cy="577277"/>
            </a:xfrm>
            <a:custGeom>
              <a:avLst/>
              <a:gdLst/>
              <a:ahLst/>
              <a:cxnLst/>
              <a:rect l="l" t="t" r="r" b="b"/>
              <a:pathLst>
                <a:path w="12514" h="30419" extrusionOk="0">
                  <a:moveTo>
                    <a:pt x="9650" y="1"/>
                  </a:moveTo>
                  <a:cubicBezTo>
                    <a:pt x="8564" y="1"/>
                    <a:pt x="7406" y="560"/>
                    <a:pt x="6549" y="1308"/>
                  </a:cubicBezTo>
                  <a:cubicBezTo>
                    <a:pt x="5203" y="2487"/>
                    <a:pt x="4584" y="5035"/>
                    <a:pt x="4406" y="6297"/>
                  </a:cubicBezTo>
                  <a:cubicBezTo>
                    <a:pt x="4358" y="6642"/>
                    <a:pt x="4322" y="6987"/>
                    <a:pt x="4287" y="7321"/>
                  </a:cubicBezTo>
                  <a:cubicBezTo>
                    <a:pt x="4096" y="9500"/>
                    <a:pt x="4156" y="11738"/>
                    <a:pt x="3525" y="13833"/>
                  </a:cubicBezTo>
                  <a:cubicBezTo>
                    <a:pt x="3048" y="15405"/>
                    <a:pt x="2203" y="16858"/>
                    <a:pt x="1500" y="18346"/>
                  </a:cubicBezTo>
                  <a:cubicBezTo>
                    <a:pt x="1905" y="18501"/>
                    <a:pt x="2227" y="18798"/>
                    <a:pt x="2429" y="19191"/>
                  </a:cubicBezTo>
                  <a:cubicBezTo>
                    <a:pt x="2739" y="19870"/>
                    <a:pt x="2596" y="20680"/>
                    <a:pt x="2060" y="21203"/>
                  </a:cubicBezTo>
                  <a:cubicBezTo>
                    <a:pt x="1719" y="21508"/>
                    <a:pt x="1286" y="21676"/>
                    <a:pt x="842" y="21676"/>
                  </a:cubicBezTo>
                  <a:cubicBezTo>
                    <a:pt x="712" y="21676"/>
                    <a:pt x="582" y="21662"/>
                    <a:pt x="453" y="21632"/>
                  </a:cubicBezTo>
                  <a:lnTo>
                    <a:pt x="453" y="21632"/>
                  </a:lnTo>
                  <a:cubicBezTo>
                    <a:pt x="0" y="24966"/>
                    <a:pt x="1548" y="28538"/>
                    <a:pt x="4358" y="30419"/>
                  </a:cubicBezTo>
                  <a:lnTo>
                    <a:pt x="4394" y="30383"/>
                  </a:lnTo>
                  <a:cubicBezTo>
                    <a:pt x="6763" y="29085"/>
                    <a:pt x="9204" y="26883"/>
                    <a:pt x="10561" y="24371"/>
                  </a:cubicBezTo>
                  <a:cubicBezTo>
                    <a:pt x="11014" y="23406"/>
                    <a:pt x="11395" y="22370"/>
                    <a:pt x="11502" y="21775"/>
                  </a:cubicBezTo>
                  <a:cubicBezTo>
                    <a:pt x="11621" y="21168"/>
                    <a:pt x="11657" y="20561"/>
                    <a:pt x="11609" y="19953"/>
                  </a:cubicBezTo>
                  <a:cubicBezTo>
                    <a:pt x="11442" y="17965"/>
                    <a:pt x="10752" y="16060"/>
                    <a:pt x="10692" y="14072"/>
                  </a:cubicBezTo>
                  <a:cubicBezTo>
                    <a:pt x="10609" y="11452"/>
                    <a:pt x="11645" y="8940"/>
                    <a:pt x="12192" y="6380"/>
                  </a:cubicBezTo>
                  <a:cubicBezTo>
                    <a:pt x="12014" y="6356"/>
                    <a:pt x="11847" y="6309"/>
                    <a:pt x="11680" y="6225"/>
                  </a:cubicBezTo>
                  <a:cubicBezTo>
                    <a:pt x="10430" y="5571"/>
                    <a:pt x="10835" y="3713"/>
                    <a:pt x="12180" y="3487"/>
                  </a:cubicBezTo>
                  <a:cubicBezTo>
                    <a:pt x="12243" y="3473"/>
                    <a:pt x="12310" y="3467"/>
                    <a:pt x="12376" y="3467"/>
                  </a:cubicBezTo>
                  <a:cubicBezTo>
                    <a:pt x="12423" y="3467"/>
                    <a:pt x="12469" y="3470"/>
                    <a:pt x="12514" y="3475"/>
                  </a:cubicBezTo>
                  <a:cubicBezTo>
                    <a:pt x="12466" y="2332"/>
                    <a:pt x="12133" y="1201"/>
                    <a:pt x="11252" y="522"/>
                  </a:cubicBezTo>
                  <a:cubicBezTo>
                    <a:pt x="10775" y="156"/>
                    <a:pt x="10222" y="1"/>
                    <a:pt x="9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7623924" y="4642900"/>
              <a:ext cx="97867" cy="600372"/>
            </a:xfrm>
            <a:custGeom>
              <a:avLst/>
              <a:gdLst/>
              <a:ahLst/>
              <a:cxnLst/>
              <a:rect l="l" t="t" r="r" b="b"/>
              <a:pathLst>
                <a:path w="5157" h="31636" extrusionOk="0">
                  <a:moveTo>
                    <a:pt x="4871" y="0"/>
                  </a:moveTo>
                  <a:lnTo>
                    <a:pt x="1" y="31588"/>
                  </a:lnTo>
                  <a:lnTo>
                    <a:pt x="299" y="31635"/>
                  </a:lnTo>
                  <a:lnTo>
                    <a:pt x="5156" y="36"/>
                  </a:lnTo>
                  <a:lnTo>
                    <a:pt x="4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 name="Google Shape;15;p2"/>
            <p:cNvGrpSpPr/>
            <p:nvPr/>
          </p:nvGrpSpPr>
          <p:grpSpPr>
            <a:xfrm flipH="1">
              <a:off x="6605712" y="4486756"/>
              <a:ext cx="529992" cy="761573"/>
              <a:chOff x="1736525" y="3674700"/>
              <a:chExt cx="415550" cy="597125"/>
            </a:xfrm>
          </p:grpSpPr>
          <p:sp>
            <p:nvSpPr>
              <p:cNvPr id="16" name="Google Shape;16;p2"/>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2"/>
            <p:cNvSpPr/>
            <p:nvPr/>
          </p:nvSpPr>
          <p:spPr>
            <a:xfrm flipH="1">
              <a:off x="5318027" y="4128346"/>
              <a:ext cx="815545" cy="1213960"/>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flipH="1">
              <a:off x="5650755" y="4434642"/>
              <a:ext cx="280568" cy="721446"/>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flipH="1">
              <a:off x="5959476" y="4433356"/>
              <a:ext cx="459821" cy="799447"/>
              <a:chOff x="3031519" y="4531336"/>
              <a:chExt cx="399775" cy="695050"/>
            </a:xfrm>
          </p:grpSpPr>
          <p:sp>
            <p:nvSpPr>
              <p:cNvPr id="23" name="Google Shape;23;p2"/>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 name="Google Shape;27;p2"/>
            <p:cNvGrpSpPr/>
            <p:nvPr/>
          </p:nvGrpSpPr>
          <p:grpSpPr>
            <a:xfrm flipH="1">
              <a:off x="6892268" y="4690565"/>
              <a:ext cx="263203" cy="559317"/>
              <a:chOff x="3816125" y="3120150"/>
              <a:chExt cx="295700" cy="628375"/>
            </a:xfrm>
          </p:grpSpPr>
          <p:sp>
            <p:nvSpPr>
              <p:cNvPr id="28" name="Google Shape;28;p2"/>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flipH="1">
              <a:off x="6393713" y="4746603"/>
              <a:ext cx="238535" cy="450559"/>
              <a:chOff x="2272000" y="4262650"/>
              <a:chExt cx="191425" cy="361575"/>
            </a:xfrm>
          </p:grpSpPr>
          <p:sp>
            <p:nvSpPr>
              <p:cNvPr id="31" name="Google Shape;31;p2"/>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 name="Google Shape;33;p2"/>
            <p:cNvGrpSpPr/>
            <p:nvPr/>
          </p:nvGrpSpPr>
          <p:grpSpPr>
            <a:xfrm>
              <a:off x="1827767" y="4468076"/>
              <a:ext cx="524383" cy="753512"/>
              <a:chOff x="1736525" y="3674700"/>
              <a:chExt cx="415550" cy="597125"/>
            </a:xfrm>
          </p:grpSpPr>
          <p:sp>
            <p:nvSpPr>
              <p:cNvPr id="34" name="Google Shape;34;p2"/>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 name="Google Shape;38;p2"/>
            <p:cNvSpPr/>
            <p:nvPr/>
          </p:nvSpPr>
          <p:spPr>
            <a:xfrm>
              <a:off x="1273888" y="4297146"/>
              <a:ext cx="683439" cy="1017317"/>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1443385" y="4553835"/>
              <a:ext cx="235120" cy="604583"/>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667770" y="4239117"/>
              <a:ext cx="579956" cy="971666"/>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950223" y="4388915"/>
              <a:ext cx="236029" cy="753524"/>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1026130" y="4468235"/>
              <a:ext cx="325136" cy="753031"/>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1104957" y="4631726"/>
              <a:ext cx="150828" cy="542044"/>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195296" y="4035921"/>
              <a:ext cx="428091" cy="959743"/>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341033" y="4248210"/>
              <a:ext cx="193075" cy="998749"/>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02898" y="4465930"/>
              <a:ext cx="108008" cy="851587"/>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412316" y="4664970"/>
              <a:ext cx="254133" cy="289049"/>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676641" y="4737665"/>
              <a:ext cx="142954" cy="354346"/>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293402" y="4589082"/>
              <a:ext cx="234956" cy="219751"/>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660043" y="4595425"/>
              <a:ext cx="351175" cy="189903"/>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680168" y="4648776"/>
              <a:ext cx="271473" cy="159878"/>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50740" y="4783902"/>
              <a:ext cx="79791" cy="49884"/>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409500" y="4256231"/>
              <a:ext cx="340564" cy="207984"/>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444090" y="4311746"/>
              <a:ext cx="289761" cy="164650"/>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575719" y="4453215"/>
              <a:ext cx="64941" cy="54775"/>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6" name="Google Shape;56;p2"/>
            <p:cNvGrpSpPr/>
            <p:nvPr/>
          </p:nvGrpSpPr>
          <p:grpSpPr>
            <a:xfrm>
              <a:off x="8002" y="4654276"/>
              <a:ext cx="303891" cy="531037"/>
              <a:chOff x="121700" y="4799092"/>
              <a:chExt cx="345057" cy="602971"/>
            </a:xfrm>
          </p:grpSpPr>
          <p:sp>
            <p:nvSpPr>
              <p:cNvPr id="57" name="Google Shape;57;p2"/>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2"/>
            <p:cNvSpPr/>
            <p:nvPr/>
          </p:nvSpPr>
          <p:spPr>
            <a:xfrm>
              <a:off x="1254137" y="4842336"/>
              <a:ext cx="106455" cy="113764"/>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1298434" y="4886280"/>
              <a:ext cx="139217" cy="268195"/>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2819276" y="4113396"/>
              <a:ext cx="806896" cy="1201086"/>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3019384" y="4416446"/>
              <a:ext cx="277592" cy="713795"/>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 name="Google Shape;63;p2"/>
            <p:cNvGrpSpPr/>
            <p:nvPr/>
          </p:nvGrpSpPr>
          <p:grpSpPr>
            <a:xfrm>
              <a:off x="2536518" y="4415135"/>
              <a:ext cx="454944" cy="790967"/>
              <a:chOff x="3031519" y="4531336"/>
              <a:chExt cx="399775" cy="695050"/>
            </a:xfrm>
          </p:grpSpPr>
          <p:sp>
            <p:nvSpPr>
              <p:cNvPr id="64" name="Google Shape;64;p2"/>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 name="Google Shape;68;p2"/>
            <p:cNvGrpSpPr/>
            <p:nvPr/>
          </p:nvGrpSpPr>
          <p:grpSpPr>
            <a:xfrm>
              <a:off x="1808299" y="4669764"/>
              <a:ext cx="260423" cy="553410"/>
              <a:chOff x="3816125" y="3120150"/>
              <a:chExt cx="295700" cy="628375"/>
            </a:xfrm>
          </p:grpSpPr>
          <p:sp>
            <p:nvSpPr>
              <p:cNvPr id="69" name="Google Shape;69;p2"/>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rot="748807">
              <a:off x="3370913" y="4442333"/>
              <a:ext cx="470575" cy="734515"/>
              <a:chOff x="3890175" y="4411850"/>
              <a:chExt cx="534375" cy="834100"/>
            </a:xfrm>
          </p:grpSpPr>
          <p:sp>
            <p:nvSpPr>
              <p:cNvPr id="72" name="Google Shape;72;p2"/>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flipH="1">
              <a:off x="5247879" y="4705214"/>
              <a:ext cx="307133" cy="517992"/>
              <a:chOff x="2596450" y="4098800"/>
              <a:chExt cx="291425" cy="491500"/>
            </a:xfrm>
          </p:grpSpPr>
          <p:sp>
            <p:nvSpPr>
              <p:cNvPr id="83" name="Google Shape;83;p2"/>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 name="Google Shape;86;p2"/>
            <p:cNvGrpSpPr/>
            <p:nvPr/>
          </p:nvGrpSpPr>
          <p:grpSpPr>
            <a:xfrm>
              <a:off x="2325872" y="4725135"/>
              <a:ext cx="236008" cy="445786"/>
              <a:chOff x="2272000" y="4262650"/>
              <a:chExt cx="191425" cy="361575"/>
            </a:xfrm>
          </p:grpSpPr>
          <p:sp>
            <p:nvSpPr>
              <p:cNvPr id="87" name="Google Shape;87;p2"/>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 name="Google Shape;89;p2"/>
            <p:cNvGrpSpPr/>
            <p:nvPr/>
          </p:nvGrpSpPr>
          <p:grpSpPr>
            <a:xfrm>
              <a:off x="3849315" y="4694676"/>
              <a:ext cx="303891" cy="531037"/>
              <a:chOff x="121700" y="4799092"/>
              <a:chExt cx="345057" cy="602971"/>
            </a:xfrm>
          </p:grpSpPr>
          <p:sp>
            <p:nvSpPr>
              <p:cNvPr id="90" name="Google Shape;90;p2"/>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 name="Google Shape;92;p2"/>
            <p:cNvGrpSpPr/>
            <p:nvPr/>
          </p:nvGrpSpPr>
          <p:grpSpPr>
            <a:xfrm>
              <a:off x="7870340" y="3913541"/>
              <a:ext cx="899448" cy="1338852"/>
              <a:chOff x="7726423" y="3744050"/>
              <a:chExt cx="1010502" cy="1504159"/>
            </a:xfrm>
          </p:grpSpPr>
          <p:sp>
            <p:nvSpPr>
              <p:cNvPr id="93" name="Google Shape;93;p2"/>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2"/>
            <p:cNvGrpSpPr/>
            <p:nvPr/>
          </p:nvGrpSpPr>
          <p:grpSpPr>
            <a:xfrm flipH="1">
              <a:off x="8551850" y="4566735"/>
              <a:ext cx="480708" cy="690754"/>
              <a:chOff x="1736525" y="3674700"/>
              <a:chExt cx="415550" cy="597125"/>
            </a:xfrm>
          </p:grpSpPr>
          <p:sp>
            <p:nvSpPr>
              <p:cNvPr id="96" name="Google Shape;96;p2"/>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 name="Google Shape;100;p2"/>
            <p:cNvGrpSpPr/>
            <p:nvPr/>
          </p:nvGrpSpPr>
          <p:grpSpPr>
            <a:xfrm>
              <a:off x="7628727" y="4484875"/>
              <a:ext cx="624809" cy="737338"/>
              <a:chOff x="7294999" y="4523484"/>
              <a:chExt cx="428098" cy="505199"/>
            </a:xfrm>
          </p:grpSpPr>
          <p:sp>
            <p:nvSpPr>
              <p:cNvPr id="101" name="Google Shape;101;p2"/>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 name="Google Shape;105;p2"/>
            <p:cNvGrpSpPr/>
            <p:nvPr/>
          </p:nvGrpSpPr>
          <p:grpSpPr>
            <a:xfrm>
              <a:off x="7175302" y="4615464"/>
              <a:ext cx="432667" cy="593186"/>
              <a:chOff x="7035817" y="4332511"/>
              <a:chExt cx="386516" cy="529867"/>
            </a:xfrm>
          </p:grpSpPr>
          <p:sp>
            <p:nvSpPr>
              <p:cNvPr id="106" name="Google Shape;106;p2"/>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8" name="Google Shape;118;p2"/>
            <p:cNvSpPr/>
            <p:nvPr/>
          </p:nvSpPr>
          <p:spPr>
            <a:xfrm>
              <a:off x="426908" y="-81844"/>
              <a:ext cx="797791" cy="776072"/>
            </a:xfrm>
            <a:custGeom>
              <a:avLst/>
              <a:gdLst/>
              <a:ahLst/>
              <a:cxnLst/>
              <a:rect l="l" t="t" r="r" b="b"/>
              <a:pathLst>
                <a:path w="14289" h="13900" extrusionOk="0">
                  <a:moveTo>
                    <a:pt x="8229" y="1"/>
                  </a:moveTo>
                  <a:cubicBezTo>
                    <a:pt x="7200" y="1"/>
                    <a:pt x="6202" y="507"/>
                    <a:pt x="5608" y="1398"/>
                  </a:cubicBezTo>
                  <a:lnTo>
                    <a:pt x="5597" y="1422"/>
                  </a:lnTo>
                  <a:cubicBezTo>
                    <a:pt x="5132" y="2064"/>
                    <a:pt x="4513" y="2541"/>
                    <a:pt x="3918" y="3065"/>
                  </a:cubicBezTo>
                  <a:cubicBezTo>
                    <a:pt x="3322" y="3588"/>
                    <a:pt x="2763" y="4196"/>
                    <a:pt x="2572" y="4958"/>
                  </a:cubicBezTo>
                  <a:cubicBezTo>
                    <a:pt x="2418" y="5624"/>
                    <a:pt x="2549" y="6303"/>
                    <a:pt x="2632" y="6994"/>
                  </a:cubicBezTo>
                  <a:lnTo>
                    <a:pt x="3823" y="6446"/>
                  </a:lnTo>
                  <a:lnTo>
                    <a:pt x="4549" y="6113"/>
                  </a:lnTo>
                  <a:lnTo>
                    <a:pt x="3811" y="6791"/>
                  </a:lnTo>
                  <a:lnTo>
                    <a:pt x="2680" y="7827"/>
                  </a:lnTo>
                  <a:cubicBezTo>
                    <a:pt x="2680" y="8053"/>
                    <a:pt x="2644" y="8291"/>
                    <a:pt x="2584" y="8518"/>
                  </a:cubicBezTo>
                  <a:cubicBezTo>
                    <a:pt x="2382" y="9184"/>
                    <a:pt x="1882" y="9720"/>
                    <a:pt x="1394" y="10220"/>
                  </a:cubicBezTo>
                  <a:cubicBezTo>
                    <a:pt x="917" y="10708"/>
                    <a:pt x="405" y="11232"/>
                    <a:pt x="203" y="11899"/>
                  </a:cubicBezTo>
                  <a:cubicBezTo>
                    <a:pt x="1" y="12625"/>
                    <a:pt x="239" y="13411"/>
                    <a:pt x="810" y="13899"/>
                  </a:cubicBezTo>
                  <a:cubicBezTo>
                    <a:pt x="1513" y="12875"/>
                    <a:pt x="2906" y="12637"/>
                    <a:pt x="4132" y="12542"/>
                  </a:cubicBezTo>
                  <a:cubicBezTo>
                    <a:pt x="5358" y="12447"/>
                    <a:pt x="6740" y="12340"/>
                    <a:pt x="7597" y="11447"/>
                  </a:cubicBezTo>
                  <a:cubicBezTo>
                    <a:pt x="8609" y="10399"/>
                    <a:pt x="8573" y="8553"/>
                    <a:pt x="9764" y="7708"/>
                  </a:cubicBezTo>
                  <a:cubicBezTo>
                    <a:pt x="10395" y="7256"/>
                    <a:pt x="11216" y="7220"/>
                    <a:pt x="11943" y="6958"/>
                  </a:cubicBezTo>
                  <a:lnTo>
                    <a:pt x="11728" y="4208"/>
                  </a:lnTo>
                  <a:lnTo>
                    <a:pt x="12800" y="6660"/>
                  </a:lnTo>
                  <a:cubicBezTo>
                    <a:pt x="13467" y="6208"/>
                    <a:pt x="13871" y="5434"/>
                    <a:pt x="14062" y="4660"/>
                  </a:cubicBezTo>
                  <a:cubicBezTo>
                    <a:pt x="14288" y="3636"/>
                    <a:pt x="14026" y="2565"/>
                    <a:pt x="13336" y="1779"/>
                  </a:cubicBezTo>
                  <a:lnTo>
                    <a:pt x="9347" y="207"/>
                  </a:lnTo>
                  <a:cubicBezTo>
                    <a:pt x="8982" y="67"/>
                    <a:pt x="8604" y="1"/>
                    <a:pt x="8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583798" y="-39747"/>
              <a:ext cx="471394" cy="589703"/>
            </a:xfrm>
            <a:custGeom>
              <a:avLst/>
              <a:gdLst/>
              <a:ahLst/>
              <a:cxnLst/>
              <a:rect l="l" t="t" r="r" b="b"/>
              <a:pathLst>
                <a:path w="8443" h="10562" extrusionOk="0">
                  <a:moveTo>
                    <a:pt x="8037" y="1"/>
                  </a:moveTo>
                  <a:lnTo>
                    <a:pt x="7942" y="36"/>
                  </a:lnTo>
                  <a:cubicBezTo>
                    <a:pt x="8335" y="1358"/>
                    <a:pt x="7859" y="2787"/>
                    <a:pt x="6751" y="3608"/>
                  </a:cubicBezTo>
                  <a:cubicBezTo>
                    <a:pt x="6370" y="3870"/>
                    <a:pt x="5954" y="4085"/>
                    <a:pt x="5525" y="4263"/>
                  </a:cubicBezTo>
                  <a:cubicBezTo>
                    <a:pt x="4799" y="4585"/>
                    <a:pt x="4037" y="4930"/>
                    <a:pt x="3644" y="5632"/>
                  </a:cubicBezTo>
                  <a:cubicBezTo>
                    <a:pt x="3394" y="6061"/>
                    <a:pt x="3334" y="6561"/>
                    <a:pt x="3275" y="7049"/>
                  </a:cubicBezTo>
                  <a:cubicBezTo>
                    <a:pt x="3251" y="7311"/>
                    <a:pt x="3203" y="7561"/>
                    <a:pt x="3156" y="7823"/>
                  </a:cubicBezTo>
                  <a:cubicBezTo>
                    <a:pt x="2989" y="8490"/>
                    <a:pt x="2596" y="9073"/>
                    <a:pt x="2036" y="9478"/>
                  </a:cubicBezTo>
                  <a:cubicBezTo>
                    <a:pt x="1536" y="9859"/>
                    <a:pt x="893" y="10169"/>
                    <a:pt x="1" y="10454"/>
                  </a:cubicBezTo>
                  <a:lnTo>
                    <a:pt x="36" y="10562"/>
                  </a:lnTo>
                  <a:cubicBezTo>
                    <a:pt x="941" y="10264"/>
                    <a:pt x="1596" y="9954"/>
                    <a:pt x="2108" y="9561"/>
                  </a:cubicBezTo>
                  <a:cubicBezTo>
                    <a:pt x="2679" y="9145"/>
                    <a:pt x="3084" y="8538"/>
                    <a:pt x="3251" y="7847"/>
                  </a:cubicBezTo>
                  <a:cubicBezTo>
                    <a:pt x="3310" y="7585"/>
                    <a:pt x="3358" y="7323"/>
                    <a:pt x="3382" y="7061"/>
                  </a:cubicBezTo>
                  <a:cubicBezTo>
                    <a:pt x="3441" y="6561"/>
                    <a:pt x="3501" y="6097"/>
                    <a:pt x="3739" y="5680"/>
                  </a:cubicBezTo>
                  <a:cubicBezTo>
                    <a:pt x="4120" y="5013"/>
                    <a:pt x="4823" y="4692"/>
                    <a:pt x="5573" y="4358"/>
                  </a:cubicBezTo>
                  <a:cubicBezTo>
                    <a:pt x="6001" y="4180"/>
                    <a:pt x="6418" y="3954"/>
                    <a:pt x="6811" y="3704"/>
                  </a:cubicBezTo>
                  <a:cubicBezTo>
                    <a:pt x="7954" y="2846"/>
                    <a:pt x="8442" y="1370"/>
                    <a:pt x="8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044475" y="5979"/>
              <a:ext cx="487976" cy="460897"/>
            </a:xfrm>
            <a:custGeom>
              <a:avLst/>
              <a:gdLst/>
              <a:ahLst/>
              <a:cxnLst/>
              <a:rect l="l" t="t" r="r" b="b"/>
              <a:pathLst>
                <a:path w="8740" h="8255" extrusionOk="0">
                  <a:moveTo>
                    <a:pt x="6922" y="0"/>
                  </a:moveTo>
                  <a:cubicBezTo>
                    <a:pt x="6594" y="0"/>
                    <a:pt x="6266" y="103"/>
                    <a:pt x="5989" y="301"/>
                  </a:cubicBezTo>
                  <a:cubicBezTo>
                    <a:pt x="4704" y="1230"/>
                    <a:pt x="2858" y="2742"/>
                    <a:pt x="2227" y="3492"/>
                  </a:cubicBezTo>
                  <a:lnTo>
                    <a:pt x="3525" y="3778"/>
                  </a:lnTo>
                  <a:lnTo>
                    <a:pt x="1465" y="4528"/>
                  </a:lnTo>
                  <a:cubicBezTo>
                    <a:pt x="739" y="5659"/>
                    <a:pt x="239" y="6933"/>
                    <a:pt x="1" y="8254"/>
                  </a:cubicBezTo>
                  <a:cubicBezTo>
                    <a:pt x="3191" y="7778"/>
                    <a:pt x="6370" y="5313"/>
                    <a:pt x="8240" y="2468"/>
                  </a:cubicBezTo>
                  <a:cubicBezTo>
                    <a:pt x="8740" y="1694"/>
                    <a:pt x="8490" y="658"/>
                    <a:pt x="7692" y="206"/>
                  </a:cubicBezTo>
                  <a:cubicBezTo>
                    <a:pt x="7453" y="67"/>
                    <a:pt x="7187" y="0"/>
                    <a:pt x="6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154800" y="22115"/>
              <a:ext cx="336447" cy="351019"/>
            </a:xfrm>
            <a:custGeom>
              <a:avLst/>
              <a:gdLst/>
              <a:ahLst/>
              <a:cxnLst/>
              <a:rect l="l" t="t" r="r" b="b"/>
              <a:pathLst>
                <a:path w="6026" h="6287" extrusionOk="0">
                  <a:moveTo>
                    <a:pt x="5871" y="0"/>
                  </a:moveTo>
                  <a:cubicBezTo>
                    <a:pt x="4573" y="1822"/>
                    <a:pt x="1906" y="4715"/>
                    <a:pt x="1" y="6132"/>
                  </a:cubicBezTo>
                  <a:lnTo>
                    <a:pt x="108" y="6287"/>
                  </a:lnTo>
                  <a:cubicBezTo>
                    <a:pt x="2025" y="4858"/>
                    <a:pt x="4716" y="1941"/>
                    <a:pt x="6026" y="107"/>
                  </a:cubicBezTo>
                  <a:lnTo>
                    <a:pt x="5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2" name="Google Shape;122;p2"/>
            <p:cNvGrpSpPr/>
            <p:nvPr/>
          </p:nvGrpSpPr>
          <p:grpSpPr>
            <a:xfrm>
              <a:off x="1437305" y="-45025"/>
              <a:ext cx="1116817" cy="617842"/>
              <a:chOff x="5006575" y="1105325"/>
              <a:chExt cx="500075" cy="276650"/>
            </a:xfrm>
          </p:grpSpPr>
          <p:sp>
            <p:nvSpPr>
              <p:cNvPr id="123" name="Google Shape;123;p2"/>
              <p:cNvSpPr/>
              <p:nvPr/>
            </p:nvSpPr>
            <p:spPr>
              <a:xfrm>
                <a:off x="5128900" y="1301600"/>
                <a:ext cx="83375" cy="80375"/>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5145575" y="1211250"/>
                <a:ext cx="86925" cy="77750"/>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5006575" y="1105325"/>
                <a:ext cx="173850" cy="249450"/>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5081275" y="1211300"/>
                <a:ext cx="120875" cy="46750"/>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5186950" y="1105625"/>
                <a:ext cx="190825" cy="146175"/>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5395300" y="1195112"/>
                <a:ext cx="84050" cy="71100"/>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5380750" y="1254587"/>
                <a:ext cx="91075" cy="79950"/>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5401250" y="1246737"/>
                <a:ext cx="96900" cy="72575"/>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5358100" y="1221925"/>
                <a:ext cx="68475" cy="67150"/>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5489350" y="1268950"/>
                <a:ext cx="8975" cy="7100"/>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5488775" y="1285000"/>
                <a:ext cx="8200" cy="705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5471350" y="1311525"/>
                <a:ext cx="7925" cy="7025"/>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5482375" y="1299925"/>
                <a:ext cx="7900" cy="705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5499775" y="1279825"/>
                <a:ext cx="6875" cy="6125"/>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5496500" y="1297025"/>
                <a:ext cx="7325" cy="6200"/>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5484975" y="1310525"/>
                <a:ext cx="8525" cy="630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9" name="Google Shape;139;p2"/>
            <p:cNvSpPr/>
            <p:nvPr/>
          </p:nvSpPr>
          <p:spPr>
            <a:xfrm>
              <a:off x="8397103" y="95197"/>
              <a:ext cx="825811" cy="351027"/>
            </a:xfrm>
            <a:custGeom>
              <a:avLst/>
              <a:gdLst/>
              <a:ahLst/>
              <a:cxnLst/>
              <a:rect l="l" t="t" r="r" b="b"/>
              <a:pathLst>
                <a:path w="11097" h="4717" extrusionOk="0">
                  <a:moveTo>
                    <a:pt x="9274" y="1"/>
                  </a:moveTo>
                  <a:cubicBezTo>
                    <a:pt x="9203" y="1"/>
                    <a:pt x="9132" y="5"/>
                    <a:pt x="9061" y="15"/>
                  </a:cubicBezTo>
                  <a:cubicBezTo>
                    <a:pt x="7489" y="229"/>
                    <a:pt x="5155" y="717"/>
                    <a:pt x="4239" y="1075"/>
                  </a:cubicBezTo>
                  <a:lnTo>
                    <a:pt x="5239" y="1944"/>
                  </a:lnTo>
                  <a:lnTo>
                    <a:pt x="3084" y="1610"/>
                  </a:lnTo>
                  <a:cubicBezTo>
                    <a:pt x="1893" y="2241"/>
                    <a:pt x="845" y="3111"/>
                    <a:pt x="0" y="4170"/>
                  </a:cubicBezTo>
                  <a:cubicBezTo>
                    <a:pt x="1015" y="4546"/>
                    <a:pt x="2138" y="4716"/>
                    <a:pt x="3296" y="4716"/>
                  </a:cubicBezTo>
                  <a:cubicBezTo>
                    <a:pt x="5591" y="4716"/>
                    <a:pt x="8023" y="4048"/>
                    <a:pt x="10025" y="2980"/>
                  </a:cubicBezTo>
                  <a:cubicBezTo>
                    <a:pt x="10823" y="2539"/>
                    <a:pt x="11097" y="1515"/>
                    <a:pt x="10620" y="741"/>
                  </a:cubicBezTo>
                  <a:cubicBezTo>
                    <a:pt x="10325" y="278"/>
                    <a:pt x="9816" y="1"/>
                    <a:pt x="9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8591113" y="168052"/>
              <a:ext cx="609628" cy="202118"/>
            </a:xfrm>
            <a:custGeom>
              <a:avLst/>
              <a:gdLst/>
              <a:ahLst/>
              <a:cxnLst/>
              <a:rect l="l" t="t" r="r" b="b"/>
              <a:pathLst>
                <a:path w="8192" h="2716" extrusionOk="0">
                  <a:moveTo>
                    <a:pt x="8109" y="0"/>
                  </a:moveTo>
                  <a:cubicBezTo>
                    <a:pt x="6085" y="965"/>
                    <a:pt x="2346" y="2215"/>
                    <a:pt x="0" y="2536"/>
                  </a:cubicBezTo>
                  <a:lnTo>
                    <a:pt x="24" y="2715"/>
                  </a:lnTo>
                  <a:cubicBezTo>
                    <a:pt x="2394" y="2394"/>
                    <a:pt x="6156" y="1132"/>
                    <a:pt x="8192" y="167"/>
                  </a:cubicBezTo>
                  <a:lnTo>
                    <a:pt x="8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rot="-1133743">
              <a:off x="7739371" y="426517"/>
              <a:ext cx="265002" cy="252128"/>
            </a:xfrm>
            <a:custGeom>
              <a:avLst/>
              <a:gdLst/>
              <a:ahLst/>
              <a:cxnLst/>
              <a:rect l="l" t="t" r="r" b="b"/>
              <a:pathLst>
                <a:path w="3561" h="3388" extrusionOk="0">
                  <a:moveTo>
                    <a:pt x="1972" y="1"/>
                  </a:moveTo>
                  <a:cubicBezTo>
                    <a:pt x="1575" y="1"/>
                    <a:pt x="1164" y="137"/>
                    <a:pt x="822" y="365"/>
                  </a:cubicBezTo>
                  <a:lnTo>
                    <a:pt x="1500" y="972"/>
                  </a:lnTo>
                  <a:lnTo>
                    <a:pt x="357" y="782"/>
                  </a:lnTo>
                  <a:cubicBezTo>
                    <a:pt x="131" y="1044"/>
                    <a:pt x="0" y="1389"/>
                    <a:pt x="0" y="1746"/>
                  </a:cubicBezTo>
                  <a:cubicBezTo>
                    <a:pt x="12" y="2341"/>
                    <a:pt x="345" y="2877"/>
                    <a:pt x="857" y="3175"/>
                  </a:cubicBezTo>
                  <a:cubicBezTo>
                    <a:pt x="1128" y="3316"/>
                    <a:pt x="1427" y="3388"/>
                    <a:pt x="1726" y="3388"/>
                  </a:cubicBezTo>
                  <a:cubicBezTo>
                    <a:pt x="2005" y="3388"/>
                    <a:pt x="2283" y="3325"/>
                    <a:pt x="2536" y="3199"/>
                  </a:cubicBezTo>
                  <a:cubicBezTo>
                    <a:pt x="3120" y="2901"/>
                    <a:pt x="3501" y="2329"/>
                    <a:pt x="3548" y="1675"/>
                  </a:cubicBezTo>
                  <a:cubicBezTo>
                    <a:pt x="3560" y="1032"/>
                    <a:pt x="3203" y="424"/>
                    <a:pt x="2620" y="139"/>
                  </a:cubicBezTo>
                  <a:cubicBezTo>
                    <a:pt x="2418" y="44"/>
                    <a:pt x="2197" y="1"/>
                    <a:pt x="19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rot="-1133743">
              <a:off x="8009634" y="479007"/>
              <a:ext cx="292462" cy="260686"/>
            </a:xfrm>
            <a:custGeom>
              <a:avLst/>
              <a:gdLst/>
              <a:ahLst/>
              <a:cxnLst/>
              <a:rect l="l" t="t" r="r" b="b"/>
              <a:pathLst>
                <a:path w="3930" h="3503" extrusionOk="0">
                  <a:moveTo>
                    <a:pt x="2167" y="1"/>
                  </a:moveTo>
                  <a:cubicBezTo>
                    <a:pt x="1000" y="25"/>
                    <a:pt x="0" y="1537"/>
                    <a:pt x="536" y="2596"/>
                  </a:cubicBezTo>
                  <a:cubicBezTo>
                    <a:pt x="810" y="3132"/>
                    <a:pt x="1346" y="3466"/>
                    <a:pt x="1941" y="3501"/>
                  </a:cubicBezTo>
                  <a:cubicBezTo>
                    <a:pt x="1965" y="3502"/>
                    <a:pt x="1989" y="3503"/>
                    <a:pt x="2013" y="3503"/>
                  </a:cubicBezTo>
                  <a:cubicBezTo>
                    <a:pt x="2274" y="3503"/>
                    <a:pt x="2534" y="3444"/>
                    <a:pt x="2774" y="3335"/>
                  </a:cubicBezTo>
                  <a:lnTo>
                    <a:pt x="2858" y="2013"/>
                  </a:lnTo>
                  <a:lnTo>
                    <a:pt x="3358" y="2906"/>
                  </a:lnTo>
                  <a:cubicBezTo>
                    <a:pt x="3393" y="2870"/>
                    <a:pt x="3417" y="2823"/>
                    <a:pt x="3453" y="2787"/>
                  </a:cubicBezTo>
                  <a:cubicBezTo>
                    <a:pt x="3846" y="2263"/>
                    <a:pt x="3929" y="1584"/>
                    <a:pt x="3679" y="977"/>
                  </a:cubicBezTo>
                  <a:cubicBezTo>
                    <a:pt x="3417" y="382"/>
                    <a:pt x="2822" y="1"/>
                    <a:pt x="2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rot="-1133743">
              <a:off x="7753039" y="103662"/>
              <a:ext cx="938335" cy="340313"/>
            </a:xfrm>
            <a:custGeom>
              <a:avLst/>
              <a:gdLst/>
              <a:ahLst/>
              <a:cxnLst/>
              <a:rect l="l" t="t" r="r" b="b"/>
              <a:pathLst>
                <a:path w="12609" h="4573" extrusionOk="0">
                  <a:moveTo>
                    <a:pt x="12561" y="0"/>
                  </a:moveTo>
                  <a:lnTo>
                    <a:pt x="0" y="4441"/>
                  </a:lnTo>
                  <a:lnTo>
                    <a:pt x="48" y="4572"/>
                  </a:lnTo>
                  <a:lnTo>
                    <a:pt x="12609" y="131"/>
                  </a:lnTo>
                  <a:lnTo>
                    <a:pt x="12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rot="-1133743">
              <a:off x="8078460" y="258962"/>
              <a:ext cx="264109" cy="358025"/>
            </a:xfrm>
            <a:custGeom>
              <a:avLst/>
              <a:gdLst/>
              <a:ahLst/>
              <a:cxnLst/>
              <a:rect l="l" t="t" r="r" b="b"/>
              <a:pathLst>
                <a:path w="3549" h="4811" extrusionOk="0">
                  <a:moveTo>
                    <a:pt x="3441" y="0"/>
                  </a:moveTo>
                  <a:lnTo>
                    <a:pt x="0" y="4727"/>
                  </a:lnTo>
                  <a:lnTo>
                    <a:pt x="107" y="4810"/>
                  </a:lnTo>
                  <a:lnTo>
                    <a:pt x="3548" y="72"/>
                  </a:lnTo>
                  <a:lnTo>
                    <a:pt x="3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
            <p:cNvSpPr/>
            <p:nvPr/>
          </p:nvSpPr>
          <p:spPr>
            <a:xfrm rot="-1133743">
              <a:off x="7874187" y="68877"/>
              <a:ext cx="281821" cy="247588"/>
            </a:xfrm>
            <a:custGeom>
              <a:avLst/>
              <a:gdLst/>
              <a:ahLst/>
              <a:cxnLst/>
              <a:rect l="l" t="t" r="r" b="b"/>
              <a:pathLst>
                <a:path w="3787" h="3327" extrusionOk="0">
                  <a:moveTo>
                    <a:pt x="1941" y="1"/>
                  </a:moveTo>
                  <a:lnTo>
                    <a:pt x="2239" y="989"/>
                  </a:lnTo>
                  <a:lnTo>
                    <a:pt x="1239" y="120"/>
                  </a:lnTo>
                  <a:cubicBezTo>
                    <a:pt x="965" y="215"/>
                    <a:pt x="727" y="382"/>
                    <a:pt x="524" y="608"/>
                  </a:cubicBezTo>
                  <a:cubicBezTo>
                    <a:pt x="131" y="1048"/>
                    <a:pt x="0" y="1668"/>
                    <a:pt x="191" y="2239"/>
                  </a:cubicBezTo>
                  <a:cubicBezTo>
                    <a:pt x="428" y="2935"/>
                    <a:pt x="1207" y="3327"/>
                    <a:pt x="1963" y="3327"/>
                  </a:cubicBezTo>
                  <a:cubicBezTo>
                    <a:pt x="2424" y="3327"/>
                    <a:pt x="2876" y="3181"/>
                    <a:pt x="3191" y="2870"/>
                  </a:cubicBezTo>
                  <a:cubicBezTo>
                    <a:pt x="3644" y="2406"/>
                    <a:pt x="3787" y="1715"/>
                    <a:pt x="3548" y="1108"/>
                  </a:cubicBezTo>
                  <a:cubicBezTo>
                    <a:pt x="3287" y="513"/>
                    <a:pt x="2739" y="96"/>
                    <a:pt x="2096" y="13"/>
                  </a:cubicBezTo>
                  <a:cubicBezTo>
                    <a:pt x="2048" y="1"/>
                    <a:pt x="1989" y="1"/>
                    <a:pt x="1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
            <p:cNvSpPr/>
            <p:nvPr/>
          </p:nvSpPr>
          <p:spPr>
            <a:xfrm rot="-1133743">
              <a:off x="7972229" y="132802"/>
              <a:ext cx="432443" cy="70995"/>
            </a:xfrm>
            <a:custGeom>
              <a:avLst/>
              <a:gdLst/>
              <a:ahLst/>
              <a:cxnLst/>
              <a:rect l="l" t="t" r="r" b="b"/>
              <a:pathLst>
                <a:path w="5811" h="954" extrusionOk="0">
                  <a:moveTo>
                    <a:pt x="12" y="1"/>
                  </a:moveTo>
                  <a:lnTo>
                    <a:pt x="0" y="132"/>
                  </a:lnTo>
                  <a:lnTo>
                    <a:pt x="5787" y="953"/>
                  </a:lnTo>
                  <a:lnTo>
                    <a:pt x="5810" y="822"/>
                  </a:lnTo>
                  <a:lnTo>
                    <a:pt x="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8902108" y="226545"/>
              <a:ext cx="260536" cy="424477"/>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8723727" y="584439"/>
              <a:ext cx="310321" cy="270359"/>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9" name="Google Shape;149;p2"/>
            <p:cNvGrpSpPr/>
            <p:nvPr/>
          </p:nvGrpSpPr>
          <p:grpSpPr>
            <a:xfrm>
              <a:off x="8852666" y="4746603"/>
              <a:ext cx="238535" cy="450559"/>
              <a:chOff x="2272000" y="4262650"/>
              <a:chExt cx="191425" cy="361575"/>
            </a:xfrm>
          </p:grpSpPr>
          <p:sp>
            <p:nvSpPr>
              <p:cNvPr id="150" name="Google Shape;150;p2"/>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2" name="Google Shape;152;p2"/>
          <p:cNvSpPr txBox="1">
            <a:spLocks noGrp="1"/>
          </p:cNvSpPr>
          <p:nvPr>
            <p:ph type="ctrTitle"/>
          </p:nvPr>
        </p:nvSpPr>
        <p:spPr>
          <a:xfrm>
            <a:off x="1860600" y="1888284"/>
            <a:ext cx="8470800" cy="2297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4"/>
              </a:buClr>
              <a:buSzPts val="5200"/>
              <a:buNone/>
              <a:defRPr sz="6667">
                <a:solidFill>
                  <a:schemeClr val="accent4"/>
                </a:solidFill>
              </a:defRPr>
            </a:lvl1pPr>
            <a:lvl2pPr lvl="1" algn="ctr">
              <a:spcBef>
                <a:spcPts val="0"/>
              </a:spcBef>
              <a:spcAft>
                <a:spcPts val="0"/>
              </a:spcAft>
              <a:buClr>
                <a:schemeClr val="accent4"/>
              </a:buClr>
              <a:buSzPts val="5200"/>
              <a:buNone/>
              <a:defRPr sz="6933">
                <a:solidFill>
                  <a:schemeClr val="accent4"/>
                </a:solidFill>
              </a:defRPr>
            </a:lvl2pPr>
            <a:lvl3pPr lvl="2" algn="ctr">
              <a:spcBef>
                <a:spcPts val="0"/>
              </a:spcBef>
              <a:spcAft>
                <a:spcPts val="0"/>
              </a:spcAft>
              <a:buClr>
                <a:schemeClr val="accent4"/>
              </a:buClr>
              <a:buSzPts val="5200"/>
              <a:buNone/>
              <a:defRPr sz="6933">
                <a:solidFill>
                  <a:schemeClr val="accent4"/>
                </a:solidFill>
              </a:defRPr>
            </a:lvl3pPr>
            <a:lvl4pPr lvl="3" algn="ctr">
              <a:spcBef>
                <a:spcPts val="0"/>
              </a:spcBef>
              <a:spcAft>
                <a:spcPts val="0"/>
              </a:spcAft>
              <a:buClr>
                <a:schemeClr val="accent4"/>
              </a:buClr>
              <a:buSzPts val="5200"/>
              <a:buNone/>
              <a:defRPr sz="6933">
                <a:solidFill>
                  <a:schemeClr val="accent4"/>
                </a:solidFill>
              </a:defRPr>
            </a:lvl4pPr>
            <a:lvl5pPr lvl="4" algn="ctr">
              <a:spcBef>
                <a:spcPts val="0"/>
              </a:spcBef>
              <a:spcAft>
                <a:spcPts val="0"/>
              </a:spcAft>
              <a:buClr>
                <a:schemeClr val="accent4"/>
              </a:buClr>
              <a:buSzPts val="5200"/>
              <a:buNone/>
              <a:defRPr sz="6933">
                <a:solidFill>
                  <a:schemeClr val="accent4"/>
                </a:solidFill>
              </a:defRPr>
            </a:lvl5pPr>
            <a:lvl6pPr lvl="5" algn="ctr">
              <a:spcBef>
                <a:spcPts val="0"/>
              </a:spcBef>
              <a:spcAft>
                <a:spcPts val="0"/>
              </a:spcAft>
              <a:buClr>
                <a:schemeClr val="accent4"/>
              </a:buClr>
              <a:buSzPts val="5200"/>
              <a:buNone/>
              <a:defRPr sz="6933">
                <a:solidFill>
                  <a:schemeClr val="accent4"/>
                </a:solidFill>
              </a:defRPr>
            </a:lvl6pPr>
            <a:lvl7pPr lvl="6" algn="ctr">
              <a:spcBef>
                <a:spcPts val="0"/>
              </a:spcBef>
              <a:spcAft>
                <a:spcPts val="0"/>
              </a:spcAft>
              <a:buClr>
                <a:schemeClr val="accent4"/>
              </a:buClr>
              <a:buSzPts val="5200"/>
              <a:buNone/>
              <a:defRPr sz="6933">
                <a:solidFill>
                  <a:schemeClr val="accent4"/>
                </a:solidFill>
              </a:defRPr>
            </a:lvl7pPr>
            <a:lvl8pPr lvl="7" algn="ctr">
              <a:spcBef>
                <a:spcPts val="0"/>
              </a:spcBef>
              <a:spcAft>
                <a:spcPts val="0"/>
              </a:spcAft>
              <a:buClr>
                <a:schemeClr val="accent4"/>
              </a:buClr>
              <a:buSzPts val="5200"/>
              <a:buNone/>
              <a:defRPr sz="6933">
                <a:solidFill>
                  <a:schemeClr val="accent4"/>
                </a:solidFill>
              </a:defRPr>
            </a:lvl8pPr>
            <a:lvl9pPr lvl="8" algn="ctr">
              <a:spcBef>
                <a:spcPts val="0"/>
              </a:spcBef>
              <a:spcAft>
                <a:spcPts val="0"/>
              </a:spcAft>
              <a:buClr>
                <a:schemeClr val="accent4"/>
              </a:buClr>
              <a:buSzPts val="5200"/>
              <a:buNone/>
              <a:defRPr sz="6933">
                <a:solidFill>
                  <a:schemeClr val="accent4"/>
                </a:solidFill>
              </a:defRPr>
            </a:lvl9pPr>
          </a:lstStyle>
          <a:p>
            <a:endParaRPr/>
          </a:p>
        </p:txBody>
      </p:sp>
      <p:sp>
        <p:nvSpPr>
          <p:cNvPr id="153" name="Google Shape;153;p2"/>
          <p:cNvSpPr txBox="1">
            <a:spLocks noGrp="1"/>
          </p:cNvSpPr>
          <p:nvPr>
            <p:ph type="subTitle" idx="1"/>
          </p:nvPr>
        </p:nvSpPr>
        <p:spPr>
          <a:xfrm>
            <a:off x="1860600" y="4273701"/>
            <a:ext cx="8470800" cy="696000"/>
          </a:xfrm>
          <a:prstGeom prst="rect">
            <a:avLst/>
          </a:prstGeom>
          <a:solidFill>
            <a:schemeClr val="dk2"/>
          </a:solidFill>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2400">
                <a:solidFill>
                  <a:schemeClr val="dk1"/>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130096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74"/>
        <p:cNvGrpSpPr/>
        <p:nvPr/>
      </p:nvGrpSpPr>
      <p:grpSpPr>
        <a:xfrm>
          <a:off x="0" y="0"/>
          <a:ext cx="0" cy="0"/>
          <a:chOff x="0" y="0"/>
          <a:chExt cx="0" cy="0"/>
        </a:xfrm>
      </p:grpSpPr>
      <p:sp>
        <p:nvSpPr>
          <p:cNvPr id="875" name="Google Shape;875;p11"/>
          <p:cNvSpPr txBox="1">
            <a:spLocks noGrp="1"/>
          </p:cNvSpPr>
          <p:nvPr>
            <p:ph type="title" hasCustomPrompt="1"/>
          </p:nvPr>
        </p:nvSpPr>
        <p:spPr>
          <a:xfrm>
            <a:off x="2388267" y="1939033"/>
            <a:ext cx="7415600" cy="2365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4"/>
              </a:buClr>
              <a:buSzPts val="12000"/>
              <a:buNone/>
              <a:defRPr sz="16000">
                <a:solidFill>
                  <a:schemeClr val="accent4"/>
                </a:solidFill>
              </a:defRPr>
            </a:lvl1pPr>
            <a:lvl2pPr lvl="1" algn="ctr">
              <a:spcBef>
                <a:spcPts val="0"/>
              </a:spcBef>
              <a:spcAft>
                <a:spcPts val="0"/>
              </a:spcAft>
              <a:buClr>
                <a:schemeClr val="accent4"/>
              </a:buClr>
              <a:buSzPts val="12000"/>
              <a:buNone/>
              <a:defRPr sz="16000">
                <a:solidFill>
                  <a:schemeClr val="accent4"/>
                </a:solidFill>
              </a:defRPr>
            </a:lvl2pPr>
            <a:lvl3pPr lvl="2" algn="ctr">
              <a:spcBef>
                <a:spcPts val="0"/>
              </a:spcBef>
              <a:spcAft>
                <a:spcPts val="0"/>
              </a:spcAft>
              <a:buClr>
                <a:schemeClr val="accent4"/>
              </a:buClr>
              <a:buSzPts val="12000"/>
              <a:buNone/>
              <a:defRPr sz="16000">
                <a:solidFill>
                  <a:schemeClr val="accent4"/>
                </a:solidFill>
              </a:defRPr>
            </a:lvl3pPr>
            <a:lvl4pPr lvl="3" algn="ctr">
              <a:spcBef>
                <a:spcPts val="0"/>
              </a:spcBef>
              <a:spcAft>
                <a:spcPts val="0"/>
              </a:spcAft>
              <a:buClr>
                <a:schemeClr val="accent4"/>
              </a:buClr>
              <a:buSzPts val="12000"/>
              <a:buNone/>
              <a:defRPr sz="16000">
                <a:solidFill>
                  <a:schemeClr val="accent4"/>
                </a:solidFill>
              </a:defRPr>
            </a:lvl4pPr>
            <a:lvl5pPr lvl="4" algn="ctr">
              <a:spcBef>
                <a:spcPts val="0"/>
              </a:spcBef>
              <a:spcAft>
                <a:spcPts val="0"/>
              </a:spcAft>
              <a:buClr>
                <a:schemeClr val="accent4"/>
              </a:buClr>
              <a:buSzPts val="12000"/>
              <a:buNone/>
              <a:defRPr sz="16000">
                <a:solidFill>
                  <a:schemeClr val="accent4"/>
                </a:solidFill>
              </a:defRPr>
            </a:lvl5pPr>
            <a:lvl6pPr lvl="5" algn="ctr">
              <a:spcBef>
                <a:spcPts val="0"/>
              </a:spcBef>
              <a:spcAft>
                <a:spcPts val="0"/>
              </a:spcAft>
              <a:buClr>
                <a:schemeClr val="accent4"/>
              </a:buClr>
              <a:buSzPts val="12000"/>
              <a:buNone/>
              <a:defRPr sz="16000">
                <a:solidFill>
                  <a:schemeClr val="accent4"/>
                </a:solidFill>
              </a:defRPr>
            </a:lvl6pPr>
            <a:lvl7pPr lvl="6" algn="ctr">
              <a:spcBef>
                <a:spcPts val="0"/>
              </a:spcBef>
              <a:spcAft>
                <a:spcPts val="0"/>
              </a:spcAft>
              <a:buClr>
                <a:schemeClr val="accent4"/>
              </a:buClr>
              <a:buSzPts val="12000"/>
              <a:buNone/>
              <a:defRPr sz="16000">
                <a:solidFill>
                  <a:schemeClr val="accent4"/>
                </a:solidFill>
              </a:defRPr>
            </a:lvl7pPr>
            <a:lvl8pPr lvl="7" algn="ctr">
              <a:spcBef>
                <a:spcPts val="0"/>
              </a:spcBef>
              <a:spcAft>
                <a:spcPts val="0"/>
              </a:spcAft>
              <a:buClr>
                <a:schemeClr val="accent4"/>
              </a:buClr>
              <a:buSzPts val="12000"/>
              <a:buNone/>
              <a:defRPr sz="16000">
                <a:solidFill>
                  <a:schemeClr val="accent4"/>
                </a:solidFill>
              </a:defRPr>
            </a:lvl8pPr>
            <a:lvl9pPr lvl="8" algn="ctr">
              <a:spcBef>
                <a:spcPts val="0"/>
              </a:spcBef>
              <a:spcAft>
                <a:spcPts val="0"/>
              </a:spcAft>
              <a:buClr>
                <a:schemeClr val="accent4"/>
              </a:buClr>
              <a:buSzPts val="12000"/>
              <a:buNone/>
              <a:defRPr sz="16000">
                <a:solidFill>
                  <a:schemeClr val="accent4"/>
                </a:solidFill>
              </a:defRPr>
            </a:lvl9pPr>
          </a:lstStyle>
          <a:p>
            <a:r>
              <a:t>xx%</a:t>
            </a:r>
          </a:p>
        </p:txBody>
      </p:sp>
      <p:sp>
        <p:nvSpPr>
          <p:cNvPr id="876" name="Google Shape;876;p11"/>
          <p:cNvSpPr txBox="1">
            <a:spLocks noGrp="1"/>
          </p:cNvSpPr>
          <p:nvPr>
            <p:ph type="body" idx="1"/>
          </p:nvPr>
        </p:nvSpPr>
        <p:spPr>
          <a:xfrm>
            <a:off x="3242933" y="4304633"/>
            <a:ext cx="5706000" cy="729200"/>
          </a:xfrm>
          <a:prstGeom prst="rect">
            <a:avLst/>
          </a:prstGeom>
          <a:solidFill>
            <a:schemeClr val="dk2"/>
          </a:solidFill>
        </p:spPr>
        <p:txBody>
          <a:bodyPr spcFirstLastPara="1" wrap="square" lIns="91425" tIns="91425" rIns="91425" bIns="91425" anchor="t" anchorCtr="0">
            <a:noAutofit/>
          </a:bodyPr>
          <a:lstStyle>
            <a:lvl1pPr marL="609585" lvl="0" indent="-423323" algn="ctr">
              <a:spcBef>
                <a:spcPts val="0"/>
              </a:spcBef>
              <a:spcAft>
                <a:spcPts val="0"/>
              </a:spcAft>
              <a:buClr>
                <a:schemeClr val="dk1"/>
              </a:buClr>
              <a:buSzPts val="1400"/>
              <a:buChar char="●"/>
              <a:defRPr sz="2400">
                <a:solidFill>
                  <a:schemeClr val="dk1"/>
                </a:solidFill>
              </a:defRPr>
            </a:lvl1pPr>
            <a:lvl2pPr marL="1219170" lvl="1" indent="-423323" algn="ctr">
              <a:spcBef>
                <a:spcPts val="0"/>
              </a:spcBef>
              <a:spcAft>
                <a:spcPts val="0"/>
              </a:spcAft>
              <a:buClr>
                <a:schemeClr val="dk1"/>
              </a:buClr>
              <a:buSzPts val="1400"/>
              <a:buChar char="○"/>
              <a:defRPr>
                <a:solidFill>
                  <a:schemeClr val="dk1"/>
                </a:solidFill>
              </a:defRPr>
            </a:lvl2pPr>
            <a:lvl3pPr marL="1828754" lvl="2" indent="-423323" algn="ctr">
              <a:spcBef>
                <a:spcPts val="0"/>
              </a:spcBef>
              <a:spcAft>
                <a:spcPts val="0"/>
              </a:spcAft>
              <a:buClr>
                <a:schemeClr val="dk1"/>
              </a:buClr>
              <a:buSzPts val="1400"/>
              <a:buChar char="■"/>
              <a:defRPr>
                <a:solidFill>
                  <a:schemeClr val="dk1"/>
                </a:solidFill>
              </a:defRPr>
            </a:lvl3pPr>
            <a:lvl4pPr marL="2438339" lvl="3" indent="-423323" algn="ctr">
              <a:spcBef>
                <a:spcPts val="0"/>
              </a:spcBef>
              <a:spcAft>
                <a:spcPts val="0"/>
              </a:spcAft>
              <a:buClr>
                <a:schemeClr val="dk1"/>
              </a:buClr>
              <a:buSzPts val="1400"/>
              <a:buChar char="●"/>
              <a:defRPr>
                <a:solidFill>
                  <a:schemeClr val="dk1"/>
                </a:solidFill>
              </a:defRPr>
            </a:lvl4pPr>
            <a:lvl5pPr marL="3047924" lvl="4" indent="-423323" algn="ctr">
              <a:spcBef>
                <a:spcPts val="0"/>
              </a:spcBef>
              <a:spcAft>
                <a:spcPts val="0"/>
              </a:spcAft>
              <a:buClr>
                <a:schemeClr val="dk1"/>
              </a:buClr>
              <a:buSzPts val="1400"/>
              <a:buChar char="○"/>
              <a:defRPr>
                <a:solidFill>
                  <a:schemeClr val="dk1"/>
                </a:solidFill>
              </a:defRPr>
            </a:lvl5pPr>
            <a:lvl6pPr marL="3657509" lvl="5" indent="-423323" algn="ctr">
              <a:spcBef>
                <a:spcPts val="0"/>
              </a:spcBef>
              <a:spcAft>
                <a:spcPts val="0"/>
              </a:spcAft>
              <a:buClr>
                <a:schemeClr val="dk1"/>
              </a:buClr>
              <a:buSzPts val="1400"/>
              <a:buChar char="■"/>
              <a:defRPr>
                <a:solidFill>
                  <a:schemeClr val="dk1"/>
                </a:solidFill>
              </a:defRPr>
            </a:lvl6pPr>
            <a:lvl7pPr marL="4267093" lvl="6" indent="-423323" algn="ctr">
              <a:spcBef>
                <a:spcPts val="0"/>
              </a:spcBef>
              <a:spcAft>
                <a:spcPts val="0"/>
              </a:spcAft>
              <a:buClr>
                <a:schemeClr val="dk1"/>
              </a:buClr>
              <a:buSzPts val="1400"/>
              <a:buChar char="●"/>
              <a:defRPr>
                <a:solidFill>
                  <a:schemeClr val="dk1"/>
                </a:solidFill>
              </a:defRPr>
            </a:lvl7pPr>
            <a:lvl8pPr marL="4876678" lvl="7" indent="-423323" algn="ctr">
              <a:spcBef>
                <a:spcPts val="0"/>
              </a:spcBef>
              <a:spcAft>
                <a:spcPts val="0"/>
              </a:spcAft>
              <a:buClr>
                <a:schemeClr val="dk1"/>
              </a:buClr>
              <a:buSzPts val="1400"/>
              <a:buChar char="○"/>
              <a:defRPr>
                <a:solidFill>
                  <a:schemeClr val="dk1"/>
                </a:solidFill>
              </a:defRPr>
            </a:lvl8pPr>
            <a:lvl9pPr marL="5486263" lvl="8" indent="-423323" algn="ctr">
              <a:spcBef>
                <a:spcPts val="0"/>
              </a:spcBef>
              <a:spcAft>
                <a:spcPts val="0"/>
              </a:spcAft>
              <a:buClr>
                <a:schemeClr val="dk1"/>
              </a:buClr>
              <a:buSzPts val="1400"/>
              <a:buChar char="■"/>
              <a:defRPr>
                <a:solidFill>
                  <a:schemeClr val="dk1"/>
                </a:solidFill>
              </a:defRPr>
            </a:lvl9pPr>
          </a:lstStyle>
          <a:p>
            <a:endParaRPr/>
          </a:p>
        </p:txBody>
      </p:sp>
      <p:grpSp>
        <p:nvGrpSpPr>
          <p:cNvPr id="877" name="Google Shape;877;p11"/>
          <p:cNvGrpSpPr/>
          <p:nvPr/>
        </p:nvGrpSpPr>
        <p:grpSpPr>
          <a:xfrm flipH="1">
            <a:off x="-413693" y="152587"/>
            <a:ext cx="12984308" cy="7257072"/>
            <a:chOff x="-310270" y="114440"/>
            <a:chExt cx="9738231" cy="5442804"/>
          </a:xfrm>
        </p:grpSpPr>
        <p:grpSp>
          <p:nvGrpSpPr>
            <p:cNvPr id="878" name="Google Shape;878;p11"/>
            <p:cNvGrpSpPr/>
            <p:nvPr/>
          </p:nvGrpSpPr>
          <p:grpSpPr>
            <a:xfrm>
              <a:off x="2041886" y="4410530"/>
              <a:ext cx="701971" cy="1044902"/>
              <a:chOff x="2125499" y="3902863"/>
              <a:chExt cx="916292" cy="1363924"/>
            </a:xfrm>
          </p:grpSpPr>
          <p:sp>
            <p:nvSpPr>
              <p:cNvPr id="879" name="Google Shape;879;p11"/>
              <p:cNvSpPr/>
              <p:nvPr/>
            </p:nvSpPr>
            <p:spPr>
              <a:xfrm>
                <a:off x="2125499" y="3902863"/>
                <a:ext cx="916292" cy="1363924"/>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11"/>
              <p:cNvSpPr/>
              <p:nvPr/>
            </p:nvSpPr>
            <p:spPr>
              <a:xfrm>
                <a:off x="2352726" y="4246986"/>
                <a:ext cx="315227" cy="810568"/>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1" name="Google Shape;881;p11"/>
            <p:cNvGrpSpPr/>
            <p:nvPr/>
          </p:nvGrpSpPr>
          <p:grpSpPr>
            <a:xfrm>
              <a:off x="5075947" y="4652645"/>
              <a:ext cx="607648" cy="904598"/>
              <a:chOff x="5267260" y="4774970"/>
              <a:chExt cx="607648" cy="904598"/>
            </a:xfrm>
          </p:grpSpPr>
          <p:sp>
            <p:nvSpPr>
              <p:cNvPr id="882" name="Google Shape;882;p11"/>
              <p:cNvSpPr/>
              <p:nvPr/>
            </p:nvSpPr>
            <p:spPr>
              <a:xfrm flipH="1">
                <a:off x="5267260" y="4774970"/>
                <a:ext cx="607648" cy="904598"/>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11"/>
              <p:cNvSpPr/>
              <p:nvPr/>
            </p:nvSpPr>
            <p:spPr>
              <a:xfrm flipH="1">
                <a:off x="5515169" y="5003188"/>
                <a:ext cx="209046" cy="537595"/>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4" name="Google Shape;884;p11"/>
            <p:cNvGrpSpPr/>
            <p:nvPr/>
          </p:nvGrpSpPr>
          <p:grpSpPr>
            <a:xfrm rot="-560204" flipH="1">
              <a:off x="3261165" y="4463660"/>
              <a:ext cx="494286" cy="863743"/>
              <a:chOff x="121700" y="4799092"/>
              <a:chExt cx="345057" cy="602971"/>
            </a:xfrm>
          </p:grpSpPr>
          <p:sp>
            <p:nvSpPr>
              <p:cNvPr id="885" name="Google Shape;885;p11"/>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1"/>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7" name="Google Shape;887;p11"/>
            <p:cNvGrpSpPr/>
            <p:nvPr/>
          </p:nvGrpSpPr>
          <p:grpSpPr>
            <a:xfrm>
              <a:off x="2948995" y="4467983"/>
              <a:ext cx="486116" cy="849466"/>
              <a:chOff x="121700" y="4799092"/>
              <a:chExt cx="345057" cy="602971"/>
            </a:xfrm>
          </p:grpSpPr>
          <p:sp>
            <p:nvSpPr>
              <p:cNvPr id="888" name="Google Shape;888;p11"/>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1"/>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0" name="Google Shape;890;p11"/>
            <p:cNvSpPr/>
            <p:nvPr/>
          </p:nvSpPr>
          <p:spPr>
            <a:xfrm flipH="1">
              <a:off x="6894225" y="4194130"/>
              <a:ext cx="776131" cy="1155292"/>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11"/>
            <p:cNvSpPr/>
            <p:nvPr/>
          </p:nvSpPr>
          <p:spPr>
            <a:xfrm flipH="1">
              <a:off x="7210881" y="4485608"/>
              <a:ext cx="267008" cy="686580"/>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1"/>
            <p:cNvSpPr/>
            <p:nvPr/>
          </p:nvSpPr>
          <p:spPr>
            <a:xfrm flipH="1">
              <a:off x="7700066" y="4128235"/>
              <a:ext cx="658551" cy="1103344"/>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1"/>
            <p:cNvSpPr/>
            <p:nvPr/>
          </p:nvSpPr>
          <p:spPr>
            <a:xfrm flipH="1">
              <a:off x="7769871" y="4298337"/>
              <a:ext cx="268015" cy="855640"/>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1"/>
            <p:cNvSpPr/>
            <p:nvPr/>
          </p:nvSpPr>
          <p:spPr>
            <a:xfrm flipH="1">
              <a:off x="7582493" y="4388407"/>
              <a:ext cx="369198" cy="855080"/>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11"/>
            <p:cNvSpPr/>
            <p:nvPr/>
          </p:nvSpPr>
          <p:spPr>
            <a:xfrm flipH="1">
              <a:off x="7690913" y="4574057"/>
              <a:ext cx="171268" cy="615501"/>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96" name="Google Shape;896;p11"/>
            <p:cNvGrpSpPr/>
            <p:nvPr/>
          </p:nvGrpSpPr>
          <p:grpSpPr>
            <a:xfrm>
              <a:off x="8477508" y="3916213"/>
              <a:ext cx="486115" cy="1375184"/>
              <a:chOff x="8409008" y="3897500"/>
              <a:chExt cx="486115" cy="1375184"/>
            </a:xfrm>
          </p:grpSpPr>
          <p:sp>
            <p:nvSpPr>
              <p:cNvPr id="897" name="Google Shape;897;p11"/>
              <p:cNvSpPr/>
              <p:nvPr/>
            </p:nvSpPr>
            <p:spPr>
              <a:xfrm flipH="1">
                <a:off x="8409008" y="3897500"/>
                <a:ext cx="486115" cy="1089830"/>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1"/>
              <p:cNvSpPr/>
              <p:nvPr/>
            </p:nvSpPr>
            <p:spPr>
              <a:xfrm flipH="1">
                <a:off x="8510390" y="4138561"/>
                <a:ext cx="219245" cy="1134123"/>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9" name="Google Shape;899;p11"/>
            <p:cNvGrpSpPr/>
            <p:nvPr/>
          </p:nvGrpSpPr>
          <p:grpSpPr>
            <a:xfrm>
              <a:off x="8003803" y="4161435"/>
              <a:ext cx="763915" cy="1129452"/>
              <a:chOff x="7968617" y="4147669"/>
              <a:chExt cx="815103" cy="1205134"/>
            </a:xfrm>
          </p:grpSpPr>
          <p:sp>
            <p:nvSpPr>
              <p:cNvPr id="900" name="Google Shape;900;p11"/>
              <p:cNvSpPr/>
              <p:nvPr/>
            </p:nvSpPr>
            <p:spPr>
              <a:xfrm flipH="1">
                <a:off x="8309633" y="4385790"/>
                <a:ext cx="122648" cy="967014"/>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11"/>
              <p:cNvSpPr/>
              <p:nvPr/>
            </p:nvSpPr>
            <p:spPr>
              <a:xfrm flipH="1">
                <a:off x="8360112" y="4611806"/>
                <a:ext cx="288579" cy="328228"/>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1"/>
              <p:cNvSpPr/>
              <p:nvPr/>
            </p:nvSpPr>
            <p:spPr>
              <a:xfrm flipH="1">
                <a:off x="8186214" y="4694353"/>
                <a:ext cx="162330" cy="402375"/>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1"/>
              <p:cNvSpPr/>
              <p:nvPr/>
            </p:nvSpPr>
            <p:spPr>
              <a:xfrm flipH="1">
                <a:off x="8516917" y="4525633"/>
                <a:ext cx="266803" cy="249537"/>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1"/>
              <p:cNvSpPr/>
              <p:nvPr/>
            </p:nvSpPr>
            <p:spPr>
              <a:xfrm flipH="1">
                <a:off x="7968617" y="4532835"/>
                <a:ext cx="398774" cy="215644"/>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1"/>
              <p:cNvSpPr/>
              <p:nvPr/>
            </p:nvSpPr>
            <p:spPr>
              <a:xfrm flipH="1">
                <a:off x="8036270" y="4593417"/>
                <a:ext cx="308269" cy="181549"/>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1"/>
              <p:cNvSpPr/>
              <p:nvPr/>
            </p:nvSpPr>
            <p:spPr>
              <a:xfrm flipH="1">
                <a:off x="8173797" y="4746857"/>
                <a:ext cx="90606" cy="56646"/>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11"/>
              <p:cNvSpPr/>
              <p:nvPr/>
            </p:nvSpPr>
            <p:spPr>
              <a:xfrm flipH="1">
                <a:off x="8265164" y="4147669"/>
                <a:ext cx="386725" cy="236175"/>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11"/>
              <p:cNvSpPr/>
              <p:nvPr/>
            </p:nvSpPr>
            <p:spPr>
              <a:xfrm flipH="1">
                <a:off x="8283576" y="4210708"/>
                <a:ext cx="329036" cy="186967"/>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1"/>
              <p:cNvSpPr/>
              <p:nvPr/>
            </p:nvSpPr>
            <p:spPr>
              <a:xfrm flipH="1">
                <a:off x="8389400" y="4371351"/>
                <a:ext cx="73744" cy="62199"/>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0" name="Google Shape;910;p11"/>
            <p:cNvGrpSpPr/>
            <p:nvPr/>
          </p:nvGrpSpPr>
          <p:grpSpPr>
            <a:xfrm flipH="1">
              <a:off x="8807749" y="4599367"/>
              <a:ext cx="345057" cy="602971"/>
              <a:chOff x="121700" y="4799092"/>
              <a:chExt cx="345057" cy="602971"/>
            </a:xfrm>
          </p:grpSpPr>
          <p:sp>
            <p:nvSpPr>
              <p:cNvPr id="911" name="Google Shape;911;p11"/>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11"/>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3" name="Google Shape;913;p11"/>
            <p:cNvSpPr/>
            <p:nvPr/>
          </p:nvSpPr>
          <p:spPr>
            <a:xfrm flipH="1">
              <a:off x="7571909" y="4813211"/>
              <a:ext cx="120875" cy="129175"/>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11"/>
            <p:cNvSpPr/>
            <p:nvPr/>
          </p:nvSpPr>
          <p:spPr>
            <a:xfrm flipH="1">
              <a:off x="7484409" y="4863111"/>
              <a:ext cx="158075" cy="304525"/>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15" name="Google Shape;915;p11"/>
            <p:cNvGrpSpPr/>
            <p:nvPr/>
          </p:nvGrpSpPr>
          <p:grpSpPr>
            <a:xfrm>
              <a:off x="1599206" y="4467987"/>
              <a:ext cx="444122" cy="776084"/>
              <a:chOff x="121700" y="4799092"/>
              <a:chExt cx="345057" cy="602971"/>
            </a:xfrm>
          </p:grpSpPr>
          <p:sp>
            <p:nvSpPr>
              <p:cNvPr id="916" name="Google Shape;916;p11"/>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11"/>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8" name="Google Shape;918;p11"/>
            <p:cNvSpPr/>
            <p:nvPr/>
          </p:nvSpPr>
          <p:spPr>
            <a:xfrm flipH="1">
              <a:off x="1506526" y="4419673"/>
              <a:ext cx="266830" cy="648609"/>
            </a:xfrm>
            <a:custGeom>
              <a:avLst/>
              <a:gdLst/>
              <a:ahLst/>
              <a:cxnLst/>
              <a:rect l="l" t="t" r="r" b="b"/>
              <a:pathLst>
                <a:path w="12514" h="30419" extrusionOk="0">
                  <a:moveTo>
                    <a:pt x="9650" y="1"/>
                  </a:moveTo>
                  <a:cubicBezTo>
                    <a:pt x="8564" y="1"/>
                    <a:pt x="7406" y="560"/>
                    <a:pt x="6549" y="1308"/>
                  </a:cubicBezTo>
                  <a:cubicBezTo>
                    <a:pt x="5203" y="2487"/>
                    <a:pt x="4584" y="5035"/>
                    <a:pt x="4406" y="6297"/>
                  </a:cubicBezTo>
                  <a:cubicBezTo>
                    <a:pt x="4358" y="6642"/>
                    <a:pt x="4322" y="6987"/>
                    <a:pt x="4287" y="7321"/>
                  </a:cubicBezTo>
                  <a:cubicBezTo>
                    <a:pt x="4096" y="9500"/>
                    <a:pt x="4156" y="11738"/>
                    <a:pt x="3525" y="13833"/>
                  </a:cubicBezTo>
                  <a:cubicBezTo>
                    <a:pt x="3048" y="15405"/>
                    <a:pt x="2203" y="16858"/>
                    <a:pt x="1500" y="18346"/>
                  </a:cubicBezTo>
                  <a:cubicBezTo>
                    <a:pt x="1905" y="18501"/>
                    <a:pt x="2227" y="18798"/>
                    <a:pt x="2429" y="19191"/>
                  </a:cubicBezTo>
                  <a:cubicBezTo>
                    <a:pt x="2739" y="19870"/>
                    <a:pt x="2596" y="20680"/>
                    <a:pt x="2060" y="21203"/>
                  </a:cubicBezTo>
                  <a:cubicBezTo>
                    <a:pt x="1719" y="21508"/>
                    <a:pt x="1286" y="21676"/>
                    <a:pt x="842" y="21676"/>
                  </a:cubicBezTo>
                  <a:cubicBezTo>
                    <a:pt x="712" y="21676"/>
                    <a:pt x="582" y="21662"/>
                    <a:pt x="453" y="21632"/>
                  </a:cubicBezTo>
                  <a:lnTo>
                    <a:pt x="453" y="21632"/>
                  </a:lnTo>
                  <a:cubicBezTo>
                    <a:pt x="0" y="24966"/>
                    <a:pt x="1548" y="28538"/>
                    <a:pt x="4358" y="30419"/>
                  </a:cubicBezTo>
                  <a:lnTo>
                    <a:pt x="4394" y="30383"/>
                  </a:lnTo>
                  <a:cubicBezTo>
                    <a:pt x="6763" y="29085"/>
                    <a:pt x="9204" y="26883"/>
                    <a:pt x="10561" y="24371"/>
                  </a:cubicBezTo>
                  <a:cubicBezTo>
                    <a:pt x="11014" y="23406"/>
                    <a:pt x="11395" y="22370"/>
                    <a:pt x="11502" y="21775"/>
                  </a:cubicBezTo>
                  <a:cubicBezTo>
                    <a:pt x="11621" y="21168"/>
                    <a:pt x="11657" y="20561"/>
                    <a:pt x="11609" y="19953"/>
                  </a:cubicBezTo>
                  <a:cubicBezTo>
                    <a:pt x="11442" y="17965"/>
                    <a:pt x="10752" y="16060"/>
                    <a:pt x="10692" y="14072"/>
                  </a:cubicBezTo>
                  <a:cubicBezTo>
                    <a:pt x="10609" y="11452"/>
                    <a:pt x="11645" y="8940"/>
                    <a:pt x="12192" y="6380"/>
                  </a:cubicBezTo>
                  <a:cubicBezTo>
                    <a:pt x="12014" y="6356"/>
                    <a:pt x="11847" y="6309"/>
                    <a:pt x="11680" y="6225"/>
                  </a:cubicBezTo>
                  <a:cubicBezTo>
                    <a:pt x="10430" y="5571"/>
                    <a:pt x="10835" y="3713"/>
                    <a:pt x="12180" y="3487"/>
                  </a:cubicBezTo>
                  <a:cubicBezTo>
                    <a:pt x="12243" y="3473"/>
                    <a:pt x="12310" y="3467"/>
                    <a:pt x="12376" y="3467"/>
                  </a:cubicBezTo>
                  <a:cubicBezTo>
                    <a:pt x="12423" y="3467"/>
                    <a:pt x="12469" y="3470"/>
                    <a:pt x="12514" y="3475"/>
                  </a:cubicBezTo>
                  <a:cubicBezTo>
                    <a:pt x="12466" y="2332"/>
                    <a:pt x="12133" y="1201"/>
                    <a:pt x="11252" y="522"/>
                  </a:cubicBezTo>
                  <a:cubicBezTo>
                    <a:pt x="10775" y="156"/>
                    <a:pt x="10222" y="1"/>
                    <a:pt x="9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11"/>
            <p:cNvSpPr/>
            <p:nvPr/>
          </p:nvSpPr>
          <p:spPr>
            <a:xfrm flipH="1">
              <a:off x="1600197" y="4563576"/>
              <a:ext cx="109960" cy="674559"/>
            </a:xfrm>
            <a:custGeom>
              <a:avLst/>
              <a:gdLst/>
              <a:ahLst/>
              <a:cxnLst/>
              <a:rect l="l" t="t" r="r" b="b"/>
              <a:pathLst>
                <a:path w="5157" h="31636" extrusionOk="0">
                  <a:moveTo>
                    <a:pt x="4871" y="0"/>
                  </a:moveTo>
                  <a:lnTo>
                    <a:pt x="1" y="31588"/>
                  </a:lnTo>
                  <a:lnTo>
                    <a:pt x="299" y="31635"/>
                  </a:lnTo>
                  <a:lnTo>
                    <a:pt x="5156" y="36"/>
                  </a:lnTo>
                  <a:lnTo>
                    <a:pt x="4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0" name="Google Shape;920;p11"/>
            <p:cNvGrpSpPr/>
            <p:nvPr/>
          </p:nvGrpSpPr>
          <p:grpSpPr>
            <a:xfrm flipH="1">
              <a:off x="423006" y="3744050"/>
              <a:ext cx="1010502" cy="1504159"/>
              <a:chOff x="7726423" y="3744050"/>
              <a:chExt cx="1010502" cy="1504159"/>
            </a:xfrm>
          </p:grpSpPr>
          <p:sp>
            <p:nvSpPr>
              <p:cNvPr id="921" name="Google Shape;921;p11"/>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1"/>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3" name="Google Shape;923;p11"/>
            <p:cNvGrpSpPr/>
            <p:nvPr/>
          </p:nvGrpSpPr>
          <p:grpSpPr>
            <a:xfrm>
              <a:off x="127623" y="4478146"/>
              <a:ext cx="540090" cy="776083"/>
              <a:chOff x="1736525" y="3674700"/>
              <a:chExt cx="415550" cy="597125"/>
            </a:xfrm>
          </p:grpSpPr>
          <p:sp>
            <p:nvSpPr>
              <p:cNvPr id="924" name="Google Shape;924;p11"/>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1"/>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11"/>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11"/>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8" name="Google Shape;928;p11"/>
            <p:cNvGrpSpPr/>
            <p:nvPr/>
          </p:nvGrpSpPr>
          <p:grpSpPr>
            <a:xfrm flipH="1">
              <a:off x="1003141" y="4385836"/>
              <a:ext cx="701952" cy="828375"/>
              <a:chOff x="7294999" y="4523484"/>
              <a:chExt cx="428098" cy="505199"/>
            </a:xfrm>
          </p:grpSpPr>
          <p:sp>
            <p:nvSpPr>
              <p:cNvPr id="929" name="Google Shape;929;p11"/>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1"/>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11"/>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11"/>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3" name="Google Shape;933;p11"/>
            <p:cNvGrpSpPr/>
            <p:nvPr/>
          </p:nvGrpSpPr>
          <p:grpSpPr>
            <a:xfrm flipH="1">
              <a:off x="1727666" y="4532946"/>
              <a:ext cx="486122" cy="666466"/>
              <a:chOff x="7035817" y="4332511"/>
              <a:chExt cx="386516" cy="529867"/>
            </a:xfrm>
          </p:grpSpPr>
          <p:sp>
            <p:nvSpPr>
              <p:cNvPr id="934" name="Google Shape;934;p11"/>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1"/>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11"/>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11"/>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1"/>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1"/>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1"/>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1"/>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1"/>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11"/>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11"/>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1"/>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6" name="Google Shape;946;p11"/>
            <p:cNvGrpSpPr/>
            <p:nvPr/>
          </p:nvGrpSpPr>
          <p:grpSpPr>
            <a:xfrm flipH="1">
              <a:off x="61652" y="4680129"/>
              <a:ext cx="267995" cy="506205"/>
              <a:chOff x="2272000" y="4262650"/>
              <a:chExt cx="191425" cy="361575"/>
            </a:xfrm>
          </p:grpSpPr>
          <p:sp>
            <p:nvSpPr>
              <p:cNvPr id="947" name="Google Shape;947;p11"/>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11"/>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9" name="Google Shape;949;p11"/>
            <p:cNvGrpSpPr/>
            <p:nvPr/>
          </p:nvGrpSpPr>
          <p:grpSpPr>
            <a:xfrm rot="748857">
              <a:off x="2574620" y="4432438"/>
              <a:ext cx="534338" cy="834042"/>
              <a:chOff x="3890175" y="4411850"/>
              <a:chExt cx="534375" cy="834100"/>
            </a:xfrm>
          </p:grpSpPr>
          <p:sp>
            <p:nvSpPr>
              <p:cNvPr id="950" name="Google Shape;950;p11"/>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11"/>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1"/>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1"/>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1"/>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1"/>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1"/>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11"/>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11"/>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1"/>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0" name="Google Shape;960;p11"/>
            <p:cNvGrpSpPr/>
            <p:nvPr/>
          </p:nvGrpSpPr>
          <p:grpSpPr>
            <a:xfrm rot="489927">
              <a:off x="3515565" y="4449365"/>
              <a:ext cx="494284" cy="833631"/>
              <a:chOff x="2596450" y="4098800"/>
              <a:chExt cx="291425" cy="491500"/>
            </a:xfrm>
          </p:grpSpPr>
          <p:sp>
            <p:nvSpPr>
              <p:cNvPr id="961" name="Google Shape;961;p11"/>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1"/>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1"/>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4" name="Google Shape;964;p11"/>
            <p:cNvGrpSpPr/>
            <p:nvPr/>
          </p:nvGrpSpPr>
          <p:grpSpPr>
            <a:xfrm rot="-23902" flipH="1">
              <a:off x="4008309" y="4565445"/>
              <a:ext cx="494147" cy="735551"/>
              <a:chOff x="7726423" y="3744050"/>
              <a:chExt cx="1010502" cy="1504159"/>
            </a:xfrm>
          </p:grpSpPr>
          <p:sp>
            <p:nvSpPr>
              <p:cNvPr id="965" name="Google Shape;965;p11"/>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1"/>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7" name="Google Shape;967;p11"/>
            <p:cNvGrpSpPr/>
            <p:nvPr/>
          </p:nvGrpSpPr>
          <p:grpSpPr>
            <a:xfrm flipH="1">
              <a:off x="6827365" y="4577699"/>
              <a:ext cx="295700" cy="628375"/>
              <a:chOff x="3816125" y="3120150"/>
              <a:chExt cx="295700" cy="628375"/>
            </a:xfrm>
          </p:grpSpPr>
          <p:sp>
            <p:nvSpPr>
              <p:cNvPr id="968" name="Google Shape;968;p11"/>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11"/>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0" name="Google Shape;970;p11"/>
            <p:cNvGrpSpPr/>
            <p:nvPr/>
          </p:nvGrpSpPr>
          <p:grpSpPr>
            <a:xfrm rot="561886" flipH="1">
              <a:off x="4630499" y="4762264"/>
              <a:ext cx="267987" cy="506190"/>
              <a:chOff x="2272000" y="4262650"/>
              <a:chExt cx="191425" cy="361575"/>
            </a:xfrm>
          </p:grpSpPr>
          <p:sp>
            <p:nvSpPr>
              <p:cNvPr id="971" name="Google Shape;971;p11"/>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1"/>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3" name="Google Shape;973;p11"/>
            <p:cNvGrpSpPr/>
            <p:nvPr/>
          </p:nvGrpSpPr>
          <p:grpSpPr>
            <a:xfrm>
              <a:off x="4360505" y="4599984"/>
              <a:ext cx="486122" cy="666466"/>
              <a:chOff x="7035817" y="4332511"/>
              <a:chExt cx="386516" cy="529867"/>
            </a:xfrm>
          </p:grpSpPr>
          <p:sp>
            <p:nvSpPr>
              <p:cNvPr id="974" name="Google Shape;974;p11"/>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1"/>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1"/>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1"/>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11"/>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1"/>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1"/>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1"/>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11"/>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1"/>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1"/>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1"/>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6" name="Google Shape;986;p11"/>
            <p:cNvGrpSpPr/>
            <p:nvPr/>
          </p:nvGrpSpPr>
          <p:grpSpPr>
            <a:xfrm>
              <a:off x="4898741" y="4485215"/>
              <a:ext cx="316372" cy="894927"/>
              <a:chOff x="4868876" y="3960678"/>
              <a:chExt cx="455604" cy="1288777"/>
            </a:xfrm>
          </p:grpSpPr>
          <p:sp>
            <p:nvSpPr>
              <p:cNvPr id="987" name="Google Shape;987;p11"/>
              <p:cNvSpPr/>
              <p:nvPr/>
            </p:nvSpPr>
            <p:spPr>
              <a:xfrm>
                <a:off x="4868876" y="3960678"/>
                <a:ext cx="455604" cy="1021346"/>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11"/>
              <p:cNvSpPr/>
              <p:nvPr/>
            </p:nvSpPr>
            <p:spPr>
              <a:xfrm>
                <a:off x="5023974" y="4186599"/>
                <a:ext cx="205484" cy="1062856"/>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9" name="Google Shape;989;p11"/>
            <p:cNvGrpSpPr/>
            <p:nvPr/>
          </p:nvGrpSpPr>
          <p:grpSpPr>
            <a:xfrm rot="8689918">
              <a:off x="-54724" y="344145"/>
              <a:ext cx="763966" cy="1129459"/>
              <a:chOff x="4973284" y="4195135"/>
              <a:chExt cx="763935" cy="1129412"/>
            </a:xfrm>
          </p:grpSpPr>
          <p:sp>
            <p:nvSpPr>
              <p:cNvPr id="990" name="Google Shape;990;p11"/>
              <p:cNvSpPr/>
              <p:nvPr/>
            </p:nvSpPr>
            <p:spPr>
              <a:xfrm>
                <a:off x="5302658" y="4418300"/>
                <a:ext cx="114950" cy="906248"/>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11"/>
              <p:cNvSpPr/>
              <p:nvPr/>
            </p:nvSpPr>
            <p:spPr>
              <a:xfrm>
                <a:off x="5099835" y="4630121"/>
                <a:ext cx="270467" cy="307602"/>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1"/>
              <p:cNvSpPr/>
              <p:nvPr/>
            </p:nvSpPr>
            <p:spPr>
              <a:xfrm>
                <a:off x="5381138" y="4707483"/>
                <a:ext cx="152142" cy="377091"/>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11"/>
              <p:cNvSpPr/>
              <p:nvPr/>
            </p:nvSpPr>
            <p:spPr>
              <a:xfrm>
                <a:off x="4973284" y="4549360"/>
                <a:ext cx="250057" cy="233856"/>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11"/>
              <p:cNvSpPr/>
              <p:nvPr/>
            </p:nvSpPr>
            <p:spPr>
              <a:xfrm>
                <a:off x="5363473" y="4556110"/>
                <a:ext cx="373745" cy="202093"/>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1"/>
              <p:cNvSpPr/>
              <p:nvPr/>
            </p:nvSpPr>
            <p:spPr>
              <a:xfrm>
                <a:off x="5384891" y="4612887"/>
                <a:ext cx="288921" cy="170140"/>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1"/>
              <p:cNvSpPr/>
              <p:nvPr/>
            </p:nvSpPr>
            <p:spPr>
              <a:xfrm>
                <a:off x="5459996" y="4756690"/>
                <a:ext cx="84919" cy="53086"/>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11"/>
              <p:cNvSpPr/>
              <p:nvPr/>
            </p:nvSpPr>
            <p:spPr>
              <a:xfrm>
                <a:off x="5096839" y="4195135"/>
                <a:ext cx="362452" cy="221334"/>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11"/>
              <p:cNvSpPr/>
              <p:nvPr/>
            </p:nvSpPr>
            <p:spPr>
              <a:xfrm>
                <a:off x="5133649" y="4254214"/>
                <a:ext cx="308384" cy="175219"/>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11"/>
              <p:cNvSpPr/>
              <p:nvPr/>
            </p:nvSpPr>
            <p:spPr>
              <a:xfrm>
                <a:off x="5273733" y="4404768"/>
                <a:ext cx="69115" cy="58291"/>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0" name="Google Shape;1000;p11"/>
            <p:cNvGrpSpPr/>
            <p:nvPr/>
          </p:nvGrpSpPr>
          <p:grpSpPr>
            <a:xfrm>
              <a:off x="5924748" y="4467977"/>
              <a:ext cx="576493" cy="828392"/>
              <a:chOff x="1736525" y="3674700"/>
              <a:chExt cx="415550" cy="597125"/>
            </a:xfrm>
          </p:grpSpPr>
          <p:sp>
            <p:nvSpPr>
              <p:cNvPr id="1001" name="Google Shape;1001;p11"/>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11"/>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11"/>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11"/>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5" name="Google Shape;1005;p11"/>
            <p:cNvGrpSpPr/>
            <p:nvPr/>
          </p:nvGrpSpPr>
          <p:grpSpPr>
            <a:xfrm>
              <a:off x="5677783" y="4561790"/>
              <a:ext cx="349103" cy="741797"/>
              <a:chOff x="3816125" y="3120150"/>
              <a:chExt cx="295700" cy="628375"/>
            </a:xfrm>
          </p:grpSpPr>
          <p:sp>
            <p:nvSpPr>
              <p:cNvPr id="1006" name="Google Shape;1006;p11"/>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11"/>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11"/>
            <p:cNvGrpSpPr/>
            <p:nvPr/>
          </p:nvGrpSpPr>
          <p:grpSpPr>
            <a:xfrm>
              <a:off x="6489544" y="4592306"/>
              <a:ext cx="316387" cy="597611"/>
              <a:chOff x="2272000" y="4262650"/>
              <a:chExt cx="191425" cy="361575"/>
            </a:xfrm>
          </p:grpSpPr>
          <p:sp>
            <p:nvSpPr>
              <p:cNvPr id="1009" name="Google Shape;1009;p11"/>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11"/>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1" name="Google Shape;1011;p11"/>
            <p:cNvGrpSpPr/>
            <p:nvPr/>
          </p:nvGrpSpPr>
          <p:grpSpPr>
            <a:xfrm rot="-5965544">
              <a:off x="8615830" y="286147"/>
              <a:ext cx="444150" cy="776132"/>
              <a:chOff x="121700" y="4799092"/>
              <a:chExt cx="345057" cy="602971"/>
            </a:xfrm>
          </p:grpSpPr>
          <p:sp>
            <p:nvSpPr>
              <p:cNvPr id="1012" name="Google Shape;1012;p11"/>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11"/>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4" name="Google Shape;1014;p11"/>
            <p:cNvGrpSpPr/>
            <p:nvPr/>
          </p:nvGrpSpPr>
          <p:grpSpPr>
            <a:xfrm rot="1638950">
              <a:off x="8457094" y="561751"/>
              <a:ext cx="643557" cy="768320"/>
              <a:chOff x="8509250" y="-41653"/>
              <a:chExt cx="643550" cy="768312"/>
            </a:xfrm>
          </p:grpSpPr>
          <p:sp>
            <p:nvSpPr>
              <p:cNvPr id="1015" name="Google Shape;1015;p11"/>
              <p:cNvSpPr/>
              <p:nvPr/>
            </p:nvSpPr>
            <p:spPr>
              <a:xfrm rot="-8499610" flipH="1">
                <a:off x="8681660" y="65195"/>
                <a:ext cx="266842" cy="648640"/>
              </a:xfrm>
              <a:custGeom>
                <a:avLst/>
                <a:gdLst/>
                <a:ahLst/>
                <a:cxnLst/>
                <a:rect l="l" t="t" r="r" b="b"/>
                <a:pathLst>
                  <a:path w="12514" h="30419" extrusionOk="0">
                    <a:moveTo>
                      <a:pt x="9650" y="1"/>
                    </a:moveTo>
                    <a:cubicBezTo>
                      <a:pt x="8564" y="1"/>
                      <a:pt x="7406" y="560"/>
                      <a:pt x="6549" y="1308"/>
                    </a:cubicBezTo>
                    <a:cubicBezTo>
                      <a:pt x="5203" y="2487"/>
                      <a:pt x="4584" y="5035"/>
                      <a:pt x="4406" y="6297"/>
                    </a:cubicBezTo>
                    <a:cubicBezTo>
                      <a:pt x="4358" y="6642"/>
                      <a:pt x="4322" y="6987"/>
                      <a:pt x="4287" y="7321"/>
                    </a:cubicBezTo>
                    <a:cubicBezTo>
                      <a:pt x="4096" y="9500"/>
                      <a:pt x="4156" y="11738"/>
                      <a:pt x="3525" y="13833"/>
                    </a:cubicBezTo>
                    <a:cubicBezTo>
                      <a:pt x="3048" y="15405"/>
                      <a:pt x="2203" y="16858"/>
                      <a:pt x="1500" y="18346"/>
                    </a:cubicBezTo>
                    <a:cubicBezTo>
                      <a:pt x="1905" y="18501"/>
                      <a:pt x="2227" y="18798"/>
                      <a:pt x="2429" y="19191"/>
                    </a:cubicBezTo>
                    <a:cubicBezTo>
                      <a:pt x="2739" y="19870"/>
                      <a:pt x="2596" y="20680"/>
                      <a:pt x="2060" y="21203"/>
                    </a:cubicBezTo>
                    <a:cubicBezTo>
                      <a:pt x="1719" y="21508"/>
                      <a:pt x="1286" y="21676"/>
                      <a:pt x="842" y="21676"/>
                    </a:cubicBezTo>
                    <a:cubicBezTo>
                      <a:pt x="712" y="21676"/>
                      <a:pt x="582" y="21662"/>
                      <a:pt x="453" y="21632"/>
                    </a:cubicBezTo>
                    <a:lnTo>
                      <a:pt x="453" y="21632"/>
                    </a:lnTo>
                    <a:cubicBezTo>
                      <a:pt x="0" y="24966"/>
                      <a:pt x="1548" y="28538"/>
                      <a:pt x="4358" y="30419"/>
                    </a:cubicBezTo>
                    <a:lnTo>
                      <a:pt x="4394" y="30383"/>
                    </a:lnTo>
                    <a:cubicBezTo>
                      <a:pt x="6763" y="29085"/>
                      <a:pt x="9204" y="26883"/>
                      <a:pt x="10561" y="24371"/>
                    </a:cubicBezTo>
                    <a:cubicBezTo>
                      <a:pt x="11014" y="23406"/>
                      <a:pt x="11395" y="22370"/>
                      <a:pt x="11502" y="21775"/>
                    </a:cubicBezTo>
                    <a:cubicBezTo>
                      <a:pt x="11621" y="21168"/>
                      <a:pt x="11657" y="20561"/>
                      <a:pt x="11609" y="19953"/>
                    </a:cubicBezTo>
                    <a:cubicBezTo>
                      <a:pt x="11442" y="17965"/>
                      <a:pt x="10752" y="16060"/>
                      <a:pt x="10692" y="14072"/>
                    </a:cubicBezTo>
                    <a:cubicBezTo>
                      <a:pt x="10609" y="11452"/>
                      <a:pt x="11645" y="8940"/>
                      <a:pt x="12192" y="6380"/>
                    </a:cubicBezTo>
                    <a:cubicBezTo>
                      <a:pt x="12014" y="6356"/>
                      <a:pt x="11847" y="6309"/>
                      <a:pt x="11680" y="6225"/>
                    </a:cubicBezTo>
                    <a:cubicBezTo>
                      <a:pt x="10430" y="5571"/>
                      <a:pt x="10835" y="3713"/>
                      <a:pt x="12180" y="3487"/>
                    </a:cubicBezTo>
                    <a:cubicBezTo>
                      <a:pt x="12243" y="3473"/>
                      <a:pt x="12310" y="3467"/>
                      <a:pt x="12376" y="3467"/>
                    </a:cubicBezTo>
                    <a:cubicBezTo>
                      <a:pt x="12423" y="3467"/>
                      <a:pt x="12469" y="3470"/>
                      <a:pt x="12514" y="3475"/>
                    </a:cubicBezTo>
                    <a:cubicBezTo>
                      <a:pt x="12466" y="2332"/>
                      <a:pt x="12133" y="1201"/>
                      <a:pt x="11252" y="522"/>
                    </a:cubicBezTo>
                    <a:cubicBezTo>
                      <a:pt x="10775" y="156"/>
                      <a:pt x="10222" y="1"/>
                      <a:pt x="9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11"/>
              <p:cNvSpPr/>
              <p:nvPr/>
            </p:nvSpPr>
            <p:spPr>
              <a:xfrm rot="-8499610" flipH="1">
                <a:off x="8845459" y="-80285"/>
                <a:ext cx="109965" cy="674591"/>
              </a:xfrm>
              <a:custGeom>
                <a:avLst/>
                <a:gdLst/>
                <a:ahLst/>
                <a:cxnLst/>
                <a:rect l="l" t="t" r="r" b="b"/>
                <a:pathLst>
                  <a:path w="5157" h="31636" extrusionOk="0">
                    <a:moveTo>
                      <a:pt x="4871" y="0"/>
                    </a:moveTo>
                    <a:lnTo>
                      <a:pt x="1" y="31588"/>
                    </a:lnTo>
                    <a:lnTo>
                      <a:pt x="299" y="31635"/>
                    </a:lnTo>
                    <a:lnTo>
                      <a:pt x="5156" y="36"/>
                    </a:lnTo>
                    <a:lnTo>
                      <a:pt x="4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7" name="Google Shape;1017;p11"/>
            <p:cNvGrpSpPr/>
            <p:nvPr/>
          </p:nvGrpSpPr>
          <p:grpSpPr>
            <a:xfrm rot="-8100000" flipH="1">
              <a:off x="8535965" y="871357"/>
              <a:ext cx="701926" cy="828344"/>
              <a:chOff x="7294999" y="4523484"/>
              <a:chExt cx="428098" cy="505199"/>
            </a:xfrm>
          </p:grpSpPr>
          <p:sp>
            <p:nvSpPr>
              <p:cNvPr id="1018" name="Google Shape;1018;p11"/>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11"/>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11"/>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11"/>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2" name="Google Shape;1022;p11"/>
            <p:cNvGrpSpPr/>
            <p:nvPr/>
          </p:nvGrpSpPr>
          <p:grpSpPr>
            <a:xfrm rot="-6860787" flipH="1">
              <a:off x="8500681" y="143695"/>
              <a:ext cx="556355" cy="762790"/>
              <a:chOff x="7035817" y="4332511"/>
              <a:chExt cx="386516" cy="529867"/>
            </a:xfrm>
          </p:grpSpPr>
          <p:sp>
            <p:nvSpPr>
              <p:cNvPr id="1023" name="Google Shape;1023;p11"/>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11"/>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11"/>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11"/>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11"/>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11"/>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11"/>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11"/>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11"/>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11"/>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11"/>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11"/>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50541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35"/>
        <p:cNvGrpSpPr/>
        <p:nvPr/>
      </p:nvGrpSpPr>
      <p:grpSpPr>
        <a:xfrm>
          <a:off x="0" y="0"/>
          <a:ext cx="0" cy="0"/>
          <a:chOff x="0" y="0"/>
          <a:chExt cx="0" cy="0"/>
        </a:xfrm>
      </p:grpSpPr>
    </p:spTree>
    <p:extLst>
      <p:ext uri="{BB962C8B-B14F-4D97-AF65-F5344CB8AC3E}">
        <p14:creationId xmlns:p14="http://schemas.microsoft.com/office/powerpoint/2010/main" val="701123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36"/>
        <p:cNvGrpSpPr/>
        <p:nvPr/>
      </p:nvGrpSpPr>
      <p:grpSpPr>
        <a:xfrm>
          <a:off x="0" y="0"/>
          <a:ext cx="0" cy="0"/>
          <a:chOff x="0" y="0"/>
          <a:chExt cx="0" cy="0"/>
        </a:xfrm>
      </p:grpSpPr>
      <p:grpSp>
        <p:nvGrpSpPr>
          <p:cNvPr id="1037" name="Google Shape;1037;p13"/>
          <p:cNvGrpSpPr/>
          <p:nvPr/>
        </p:nvGrpSpPr>
        <p:grpSpPr>
          <a:xfrm>
            <a:off x="-161885" y="-317524"/>
            <a:ext cx="12487085" cy="7890283"/>
            <a:chOff x="-121414" y="-238143"/>
            <a:chExt cx="9365314" cy="5917712"/>
          </a:xfrm>
        </p:grpSpPr>
        <p:sp>
          <p:nvSpPr>
            <p:cNvPr id="1038" name="Google Shape;1038;p13"/>
            <p:cNvSpPr/>
            <p:nvPr/>
          </p:nvSpPr>
          <p:spPr>
            <a:xfrm flipH="1">
              <a:off x="5267260" y="4774970"/>
              <a:ext cx="607648" cy="904598"/>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13"/>
            <p:cNvSpPr/>
            <p:nvPr/>
          </p:nvSpPr>
          <p:spPr>
            <a:xfrm flipH="1">
              <a:off x="5515169" y="5003188"/>
              <a:ext cx="209046" cy="537595"/>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40" name="Google Shape;1040;p13"/>
            <p:cNvGrpSpPr/>
            <p:nvPr/>
          </p:nvGrpSpPr>
          <p:grpSpPr>
            <a:xfrm rot="-560204" flipH="1">
              <a:off x="3371852" y="4322498"/>
              <a:ext cx="494286" cy="863743"/>
              <a:chOff x="121700" y="4799092"/>
              <a:chExt cx="345057" cy="602971"/>
            </a:xfrm>
          </p:grpSpPr>
          <p:sp>
            <p:nvSpPr>
              <p:cNvPr id="1041" name="Google Shape;1041;p13"/>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13"/>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3" name="Google Shape;1043;p13"/>
            <p:cNvGrpSpPr/>
            <p:nvPr/>
          </p:nvGrpSpPr>
          <p:grpSpPr>
            <a:xfrm>
              <a:off x="3080632" y="4370883"/>
              <a:ext cx="486116" cy="849466"/>
              <a:chOff x="121700" y="4799092"/>
              <a:chExt cx="345057" cy="602971"/>
            </a:xfrm>
          </p:grpSpPr>
          <p:sp>
            <p:nvSpPr>
              <p:cNvPr id="1044" name="Google Shape;1044;p13"/>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13"/>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6" name="Google Shape;1046;p13"/>
            <p:cNvSpPr/>
            <p:nvPr/>
          </p:nvSpPr>
          <p:spPr>
            <a:xfrm flipH="1">
              <a:off x="6894225" y="4194130"/>
              <a:ext cx="776131" cy="1155292"/>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13"/>
            <p:cNvSpPr/>
            <p:nvPr/>
          </p:nvSpPr>
          <p:spPr>
            <a:xfrm flipH="1">
              <a:off x="7210881" y="4485608"/>
              <a:ext cx="267008" cy="686580"/>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13"/>
            <p:cNvSpPr/>
            <p:nvPr/>
          </p:nvSpPr>
          <p:spPr>
            <a:xfrm flipH="1">
              <a:off x="7700066" y="4128235"/>
              <a:ext cx="658551" cy="1103344"/>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13"/>
            <p:cNvSpPr/>
            <p:nvPr/>
          </p:nvSpPr>
          <p:spPr>
            <a:xfrm flipH="1">
              <a:off x="7769871" y="4298337"/>
              <a:ext cx="268015" cy="855640"/>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13"/>
            <p:cNvSpPr/>
            <p:nvPr/>
          </p:nvSpPr>
          <p:spPr>
            <a:xfrm flipH="1">
              <a:off x="7582493" y="4388407"/>
              <a:ext cx="369198" cy="855080"/>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13"/>
            <p:cNvSpPr/>
            <p:nvPr/>
          </p:nvSpPr>
          <p:spPr>
            <a:xfrm flipH="1">
              <a:off x="7690913" y="4574057"/>
              <a:ext cx="171268" cy="615501"/>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13"/>
            <p:cNvSpPr/>
            <p:nvPr/>
          </p:nvSpPr>
          <p:spPr>
            <a:xfrm flipH="1">
              <a:off x="8409008" y="3897500"/>
              <a:ext cx="486115" cy="1089830"/>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13"/>
            <p:cNvSpPr/>
            <p:nvPr/>
          </p:nvSpPr>
          <p:spPr>
            <a:xfrm flipH="1">
              <a:off x="8510390" y="4138561"/>
              <a:ext cx="219245" cy="1134123"/>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3"/>
            <p:cNvSpPr/>
            <p:nvPr/>
          </p:nvSpPr>
          <p:spPr>
            <a:xfrm flipH="1">
              <a:off x="8309633" y="4385790"/>
              <a:ext cx="122648" cy="967014"/>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3"/>
            <p:cNvSpPr/>
            <p:nvPr/>
          </p:nvSpPr>
          <p:spPr>
            <a:xfrm flipH="1">
              <a:off x="8360112" y="4611806"/>
              <a:ext cx="288579" cy="328228"/>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3"/>
            <p:cNvSpPr/>
            <p:nvPr/>
          </p:nvSpPr>
          <p:spPr>
            <a:xfrm flipH="1">
              <a:off x="8186214" y="4694353"/>
              <a:ext cx="162330" cy="402375"/>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3"/>
            <p:cNvSpPr/>
            <p:nvPr/>
          </p:nvSpPr>
          <p:spPr>
            <a:xfrm flipH="1">
              <a:off x="8516917" y="4525633"/>
              <a:ext cx="266803" cy="249537"/>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3"/>
            <p:cNvSpPr/>
            <p:nvPr/>
          </p:nvSpPr>
          <p:spPr>
            <a:xfrm flipH="1">
              <a:off x="7968617" y="4532835"/>
              <a:ext cx="398774" cy="215644"/>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13"/>
            <p:cNvSpPr/>
            <p:nvPr/>
          </p:nvSpPr>
          <p:spPr>
            <a:xfrm flipH="1">
              <a:off x="8036270" y="4593417"/>
              <a:ext cx="308269" cy="181549"/>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13"/>
            <p:cNvSpPr/>
            <p:nvPr/>
          </p:nvSpPr>
          <p:spPr>
            <a:xfrm flipH="1">
              <a:off x="8173797" y="4746857"/>
              <a:ext cx="90606" cy="56646"/>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13"/>
            <p:cNvSpPr/>
            <p:nvPr/>
          </p:nvSpPr>
          <p:spPr>
            <a:xfrm flipH="1">
              <a:off x="8265164" y="4147669"/>
              <a:ext cx="386725" cy="236175"/>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3"/>
            <p:cNvSpPr/>
            <p:nvPr/>
          </p:nvSpPr>
          <p:spPr>
            <a:xfrm flipH="1">
              <a:off x="8283576" y="4210708"/>
              <a:ext cx="329036" cy="186967"/>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3"/>
            <p:cNvSpPr/>
            <p:nvPr/>
          </p:nvSpPr>
          <p:spPr>
            <a:xfrm flipH="1">
              <a:off x="8389400" y="4371351"/>
              <a:ext cx="73744" cy="62199"/>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64" name="Google Shape;1064;p13"/>
            <p:cNvGrpSpPr/>
            <p:nvPr/>
          </p:nvGrpSpPr>
          <p:grpSpPr>
            <a:xfrm flipH="1">
              <a:off x="8762749" y="4599355"/>
              <a:ext cx="345057" cy="602971"/>
              <a:chOff x="121700" y="4799092"/>
              <a:chExt cx="345057" cy="602971"/>
            </a:xfrm>
          </p:grpSpPr>
          <p:sp>
            <p:nvSpPr>
              <p:cNvPr id="1065" name="Google Shape;1065;p13"/>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3"/>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7" name="Google Shape;1067;p13"/>
            <p:cNvSpPr/>
            <p:nvPr/>
          </p:nvSpPr>
          <p:spPr>
            <a:xfrm flipH="1">
              <a:off x="7571909" y="4813211"/>
              <a:ext cx="120875" cy="129175"/>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13"/>
            <p:cNvSpPr/>
            <p:nvPr/>
          </p:nvSpPr>
          <p:spPr>
            <a:xfrm flipH="1">
              <a:off x="7484409" y="4863111"/>
              <a:ext cx="158075" cy="304525"/>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69" name="Google Shape;1069;p13"/>
            <p:cNvGrpSpPr/>
            <p:nvPr/>
          </p:nvGrpSpPr>
          <p:grpSpPr>
            <a:xfrm>
              <a:off x="1770756" y="4472200"/>
              <a:ext cx="444122" cy="776084"/>
              <a:chOff x="121700" y="4799092"/>
              <a:chExt cx="345057" cy="602971"/>
            </a:xfrm>
          </p:grpSpPr>
          <p:sp>
            <p:nvSpPr>
              <p:cNvPr id="1070" name="Google Shape;1070;p13"/>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13"/>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2" name="Google Shape;1072;p13"/>
            <p:cNvSpPr/>
            <p:nvPr/>
          </p:nvSpPr>
          <p:spPr>
            <a:xfrm flipH="1">
              <a:off x="1506526" y="4419673"/>
              <a:ext cx="266830" cy="648609"/>
            </a:xfrm>
            <a:custGeom>
              <a:avLst/>
              <a:gdLst/>
              <a:ahLst/>
              <a:cxnLst/>
              <a:rect l="l" t="t" r="r" b="b"/>
              <a:pathLst>
                <a:path w="12514" h="30419" extrusionOk="0">
                  <a:moveTo>
                    <a:pt x="9650" y="1"/>
                  </a:moveTo>
                  <a:cubicBezTo>
                    <a:pt x="8564" y="1"/>
                    <a:pt x="7406" y="560"/>
                    <a:pt x="6549" y="1308"/>
                  </a:cubicBezTo>
                  <a:cubicBezTo>
                    <a:pt x="5203" y="2487"/>
                    <a:pt x="4584" y="5035"/>
                    <a:pt x="4406" y="6297"/>
                  </a:cubicBezTo>
                  <a:cubicBezTo>
                    <a:pt x="4358" y="6642"/>
                    <a:pt x="4322" y="6987"/>
                    <a:pt x="4287" y="7321"/>
                  </a:cubicBezTo>
                  <a:cubicBezTo>
                    <a:pt x="4096" y="9500"/>
                    <a:pt x="4156" y="11738"/>
                    <a:pt x="3525" y="13833"/>
                  </a:cubicBezTo>
                  <a:cubicBezTo>
                    <a:pt x="3048" y="15405"/>
                    <a:pt x="2203" y="16858"/>
                    <a:pt x="1500" y="18346"/>
                  </a:cubicBezTo>
                  <a:cubicBezTo>
                    <a:pt x="1905" y="18501"/>
                    <a:pt x="2227" y="18798"/>
                    <a:pt x="2429" y="19191"/>
                  </a:cubicBezTo>
                  <a:cubicBezTo>
                    <a:pt x="2739" y="19870"/>
                    <a:pt x="2596" y="20680"/>
                    <a:pt x="2060" y="21203"/>
                  </a:cubicBezTo>
                  <a:cubicBezTo>
                    <a:pt x="1719" y="21508"/>
                    <a:pt x="1286" y="21676"/>
                    <a:pt x="842" y="21676"/>
                  </a:cubicBezTo>
                  <a:cubicBezTo>
                    <a:pt x="712" y="21676"/>
                    <a:pt x="582" y="21662"/>
                    <a:pt x="453" y="21632"/>
                  </a:cubicBezTo>
                  <a:lnTo>
                    <a:pt x="453" y="21632"/>
                  </a:lnTo>
                  <a:cubicBezTo>
                    <a:pt x="0" y="24966"/>
                    <a:pt x="1548" y="28538"/>
                    <a:pt x="4358" y="30419"/>
                  </a:cubicBezTo>
                  <a:lnTo>
                    <a:pt x="4394" y="30383"/>
                  </a:lnTo>
                  <a:cubicBezTo>
                    <a:pt x="6763" y="29085"/>
                    <a:pt x="9204" y="26883"/>
                    <a:pt x="10561" y="24371"/>
                  </a:cubicBezTo>
                  <a:cubicBezTo>
                    <a:pt x="11014" y="23406"/>
                    <a:pt x="11395" y="22370"/>
                    <a:pt x="11502" y="21775"/>
                  </a:cubicBezTo>
                  <a:cubicBezTo>
                    <a:pt x="11621" y="21168"/>
                    <a:pt x="11657" y="20561"/>
                    <a:pt x="11609" y="19953"/>
                  </a:cubicBezTo>
                  <a:cubicBezTo>
                    <a:pt x="11442" y="17965"/>
                    <a:pt x="10752" y="16060"/>
                    <a:pt x="10692" y="14072"/>
                  </a:cubicBezTo>
                  <a:cubicBezTo>
                    <a:pt x="10609" y="11452"/>
                    <a:pt x="11645" y="8940"/>
                    <a:pt x="12192" y="6380"/>
                  </a:cubicBezTo>
                  <a:cubicBezTo>
                    <a:pt x="12014" y="6356"/>
                    <a:pt x="11847" y="6309"/>
                    <a:pt x="11680" y="6225"/>
                  </a:cubicBezTo>
                  <a:cubicBezTo>
                    <a:pt x="10430" y="5571"/>
                    <a:pt x="10835" y="3713"/>
                    <a:pt x="12180" y="3487"/>
                  </a:cubicBezTo>
                  <a:cubicBezTo>
                    <a:pt x="12243" y="3473"/>
                    <a:pt x="12310" y="3467"/>
                    <a:pt x="12376" y="3467"/>
                  </a:cubicBezTo>
                  <a:cubicBezTo>
                    <a:pt x="12423" y="3467"/>
                    <a:pt x="12469" y="3470"/>
                    <a:pt x="12514" y="3475"/>
                  </a:cubicBezTo>
                  <a:cubicBezTo>
                    <a:pt x="12466" y="2332"/>
                    <a:pt x="12133" y="1201"/>
                    <a:pt x="11252" y="522"/>
                  </a:cubicBezTo>
                  <a:cubicBezTo>
                    <a:pt x="10775" y="156"/>
                    <a:pt x="10222" y="1"/>
                    <a:pt x="9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3"/>
            <p:cNvSpPr/>
            <p:nvPr/>
          </p:nvSpPr>
          <p:spPr>
            <a:xfrm flipH="1">
              <a:off x="1600197" y="4563576"/>
              <a:ext cx="109960" cy="674559"/>
            </a:xfrm>
            <a:custGeom>
              <a:avLst/>
              <a:gdLst/>
              <a:ahLst/>
              <a:cxnLst/>
              <a:rect l="l" t="t" r="r" b="b"/>
              <a:pathLst>
                <a:path w="5157" h="31636" extrusionOk="0">
                  <a:moveTo>
                    <a:pt x="4871" y="0"/>
                  </a:moveTo>
                  <a:lnTo>
                    <a:pt x="1" y="31588"/>
                  </a:lnTo>
                  <a:lnTo>
                    <a:pt x="299" y="31635"/>
                  </a:lnTo>
                  <a:lnTo>
                    <a:pt x="5156" y="36"/>
                  </a:lnTo>
                  <a:lnTo>
                    <a:pt x="4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74" name="Google Shape;1074;p13"/>
            <p:cNvGrpSpPr/>
            <p:nvPr/>
          </p:nvGrpSpPr>
          <p:grpSpPr>
            <a:xfrm flipH="1">
              <a:off x="423006" y="3744050"/>
              <a:ext cx="1010502" cy="1504159"/>
              <a:chOff x="7726423" y="3744050"/>
              <a:chExt cx="1010502" cy="1504159"/>
            </a:xfrm>
          </p:grpSpPr>
          <p:sp>
            <p:nvSpPr>
              <p:cNvPr id="1075" name="Google Shape;1075;p13"/>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13"/>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13"/>
            <p:cNvGrpSpPr/>
            <p:nvPr/>
          </p:nvGrpSpPr>
          <p:grpSpPr>
            <a:xfrm>
              <a:off x="127623" y="4478146"/>
              <a:ext cx="540090" cy="776083"/>
              <a:chOff x="1736525" y="3674700"/>
              <a:chExt cx="415550" cy="597125"/>
            </a:xfrm>
          </p:grpSpPr>
          <p:sp>
            <p:nvSpPr>
              <p:cNvPr id="1078" name="Google Shape;1078;p13"/>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3"/>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13"/>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13"/>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82" name="Google Shape;1082;p13"/>
            <p:cNvGrpSpPr/>
            <p:nvPr/>
          </p:nvGrpSpPr>
          <p:grpSpPr>
            <a:xfrm flipH="1">
              <a:off x="1003141" y="4385836"/>
              <a:ext cx="701952" cy="828375"/>
              <a:chOff x="7294999" y="4523484"/>
              <a:chExt cx="428098" cy="505199"/>
            </a:xfrm>
          </p:grpSpPr>
          <p:sp>
            <p:nvSpPr>
              <p:cNvPr id="1083" name="Google Shape;1083;p13"/>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13"/>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13"/>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13"/>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87" name="Google Shape;1087;p13"/>
            <p:cNvGrpSpPr/>
            <p:nvPr/>
          </p:nvGrpSpPr>
          <p:grpSpPr>
            <a:xfrm flipH="1">
              <a:off x="1727666" y="4532946"/>
              <a:ext cx="486122" cy="666466"/>
              <a:chOff x="7035817" y="4332511"/>
              <a:chExt cx="386516" cy="529867"/>
            </a:xfrm>
          </p:grpSpPr>
          <p:sp>
            <p:nvSpPr>
              <p:cNvPr id="1088" name="Google Shape;1088;p13"/>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3"/>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13"/>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13"/>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3"/>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3"/>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13"/>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13"/>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13"/>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13"/>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13"/>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13"/>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00" name="Google Shape;1100;p13"/>
            <p:cNvGrpSpPr/>
            <p:nvPr/>
          </p:nvGrpSpPr>
          <p:grpSpPr>
            <a:xfrm flipH="1">
              <a:off x="61652" y="4680129"/>
              <a:ext cx="267995" cy="506205"/>
              <a:chOff x="2272000" y="4262650"/>
              <a:chExt cx="191425" cy="361575"/>
            </a:xfrm>
          </p:grpSpPr>
          <p:sp>
            <p:nvSpPr>
              <p:cNvPr id="1101" name="Google Shape;1101;p13"/>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13"/>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03" name="Google Shape;1103;p13"/>
            <p:cNvSpPr/>
            <p:nvPr/>
          </p:nvSpPr>
          <p:spPr>
            <a:xfrm>
              <a:off x="2125499" y="3902863"/>
              <a:ext cx="916292" cy="1363924"/>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13"/>
            <p:cNvSpPr/>
            <p:nvPr/>
          </p:nvSpPr>
          <p:spPr>
            <a:xfrm>
              <a:off x="2352726" y="4246986"/>
              <a:ext cx="315227" cy="810568"/>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05" name="Google Shape;1105;p13"/>
            <p:cNvGrpSpPr/>
            <p:nvPr/>
          </p:nvGrpSpPr>
          <p:grpSpPr>
            <a:xfrm rot="748857">
              <a:off x="2751758" y="4276276"/>
              <a:ext cx="534338" cy="834042"/>
              <a:chOff x="3890175" y="4411850"/>
              <a:chExt cx="534375" cy="834100"/>
            </a:xfrm>
          </p:grpSpPr>
          <p:sp>
            <p:nvSpPr>
              <p:cNvPr id="1106" name="Google Shape;1106;p13"/>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13"/>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13"/>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13"/>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13"/>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13"/>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13"/>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13"/>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13"/>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13"/>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6" name="Google Shape;1116;p13"/>
            <p:cNvGrpSpPr/>
            <p:nvPr/>
          </p:nvGrpSpPr>
          <p:grpSpPr>
            <a:xfrm rot="489927">
              <a:off x="3696953" y="4360515"/>
              <a:ext cx="494284" cy="833631"/>
              <a:chOff x="2596450" y="4098800"/>
              <a:chExt cx="291425" cy="491500"/>
            </a:xfrm>
          </p:grpSpPr>
          <p:sp>
            <p:nvSpPr>
              <p:cNvPr id="1117" name="Google Shape;1117;p13"/>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13"/>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13"/>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0" name="Google Shape;1120;p13"/>
            <p:cNvGrpSpPr/>
            <p:nvPr/>
          </p:nvGrpSpPr>
          <p:grpSpPr>
            <a:xfrm rot="-23902" flipH="1">
              <a:off x="4092872" y="4481695"/>
              <a:ext cx="494147" cy="735551"/>
              <a:chOff x="7726423" y="3744050"/>
              <a:chExt cx="1010502" cy="1504159"/>
            </a:xfrm>
          </p:grpSpPr>
          <p:sp>
            <p:nvSpPr>
              <p:cNvPr id="1121" name="Google Shape;1121;p13"/>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13"/>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3" name="Google Shape;1123;p13"/>
            <p:cNvGrpSpPr/>
            <p:nvPr/>
          </p:nvGrpSpPr>
          <p:grpSpPr>
            <a:xfrm flipH="1">
              <a:off x="6827365" y="4577699"/>
              <a:ext cx="295700" cy="628375"/>
              <a:chOff x="3816125" y="3120150"/>
              <a:chExt cx="295700" cy="628375"/>
            </a:xfrm>
          </p:grpSpPr>
          <p:sp>
            <p:nvSpPr>
              <p:cNvPr id="1124" name="Google Shape;1124;p13"/>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13"/>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6" name="Google Shape;1126;p13"/>
            <p:cNvGrpSpPr/>
            <p:nvPr/>
          </p:nvGrpSpPr>
          <p:grpSpPr>
            <a:xfrm rot="561886" flipH="1">
              <a:off x="4727899" y="4679877"/>
              <a:ext cx="267987" cy="506190"/>
              <a:chOff x="2272000" y="4262650"/>
              <a:chExt cx="191425" cy="361575"/>
            </a:xfrm>
          </p:grpSpPr>
          <p:sp>
            <p:nvSpPr>
              <p:cNvPr id="1127" name="Google Shape;1127;p13"/>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13"/>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13"/>
            <p:cNvGrpSpPr/>
            <p:nvPr/>
          </p:nvGrpSpPr>
          <p:grpSpPr>
            <a:xfrm>
              <a:off x="4434868" y="4532946"/>
              <a:ext cx="486122" cy="666466"/>
              <a:chOff x="7035817" y="4332511"/>
              <a:chExt cx="386516" cy="529867"/>
            </a:xfrm>
          </p:grpSpPr>
          <p:sp>
            <p:nvSpPr>
              <p:cNvPr id="1130" name="Google Shape;1130;p13"/>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13"/>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13"/>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13"/>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13"/>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13"/>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13"/>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13"/>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13"/>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13"/>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13"/>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13"/>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2" name="Google Shape;1142;p13"/>
            <p:cNvSpPr/>
            <p:nvPr/>
          </p:nvSpPr>
          <p:spPr>
            <a:xfrm>
              <a:off x="4868876" y="3960678"/>
              <a:ext cx="455604" cy="1021346"/>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13"/>
            <p:cNvSpPr/>
            <p:nvPr/>
          </p:nvSpPr>
          <p:spPr>
            <a:xfrm>
              <a:off x="5023974" y="4186599"/>
              <a:ext cx="205484" cy="1062856"/>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13"/>
            <p:cNvSpPr/>
            <p:nvPr/>
          </p:nvSpPr>
          <p:spPr>
            <a:xfrm>
              <a:off x="5302658" y="4418300"/>
              <a:ext cx="114950" cy="906248"/>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13"/>
            <p:cNvSpPr/>
            <p:nvPr/>
          </p:nvSpPr>
          <p:spPr>
            <a:xfrm>
              <a:off x="5099835" y="4630121"/>
              <a:ext cx="270467" cy="307602"/>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13"/>
            <p:cNvSpPr/>
            <p:nvPr/>
          </p:nvSpPr>
          <p:spPr>
            <a:xfrm>
              <a:off x="5381138" y="4707483"/>
              <a:ext cx="152142" cy="377091"/>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13"/>
            <p:cNvSpPr/>
            <p:nvPr/>
          </p:nvSpPr>
          <p:spPr>
            <a:xfrm>
              <a:off x="4973284" y="4549360"/>
              <a:ext cx="250057" cy="233856"/>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13"/>
            <p:cNvSpPr/>
            <p:nvPr/>
          </p:nvSpPr>
          <p:spPr>
            <a:xfrm>
              <a:off x="5363473" y="4556110"/>
              <a:ext cx="373745" cy="202093"/>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13"/>
            <p:cNvSpPr/>
            <p:nvPr/>
          </p:nvSpPr>
          <p:spPr>
            <a:xfrm>
              <a:off x="5384891" y="4612887"/>
              <a:ext cx="288921" cy="170140"/>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13"/>
            <p:cNvSpPr/>
            <p:nvPr/>
          </p:nvSpPr>
          <p:spPr>
            <a:xfrm>
              <a:off x="5459996" y="4756690"/>
              <a:ext cx="84919" cy="53086"/>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13"/>
            <p:cNvSpPr/>
            <p:nvPr/>
          </p:nvSpPr>
          <p:spPr>
            <a:xfrm>
              <a:off x="5096839" y="4195135"/>
              <a:ext cx="362452" cy="221334"/>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13"/>
            <p:cNvSpPr/>
            <p:nvPr/>
          </p:nvSpPr>
          <p:spPr>
            <a:xfrm>
              <a:off x="5133649" y="4254214"/>
              <a:ext cx="308384" cy="175219"/>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13"/>
            <p:cNvSpPr/>
            <p:nvPr/>
          </p:nvSpPr>
          <p:spPr>
            <a:xfrm>
              <a:off x="5273733" y="4404768"/>
              <a:ext cx="69115" cy="58291"/>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54" name="Google Shape;1154;p13"/>
            <p:cNvGrpSpPr/>
            <p:nvPr/>
          </p:nvGrpSpPr>
          <p:grpSpPr>
            <a:xfrm>
              <a:off x="5821657" y="4247406"/>
              <a:ext cx="702944" cy="1010097"/>
              <a:chOff x="1736525" y="3674700"/>
              <a:chExt cx="415550" cy="597125"/>
            </a:xfrm>
          </p:grpSpPr>
          <p:sp>
            <p:nvSpPr>
              <p:cNvPr id="1155" name="Google Shape;1155;p13"/>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13"/>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13"/>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13"/>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9" name="Google Shape;1159;p13"/>
            <p:cNvGrpSpPr/>
            <p:nvPr/>
          </p:nvGrpSpPr>
          <p:grpSpPr>
            <a:xfrm>
              <a:off x="5795546" y="4517553"/>
              <a:ext cx="349103" cy="741797"/>
              <a:chOff x="3816125" y="3120150"/>
              <a:chExt cx="295700" cy="628375"/>
            </a:xfrm>
          </p:grpSpPr>
          <p:sp>
            <p:nvSpPr>
              <p:cNvPr id="1160" name="Google Shape;1160;p13"/>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13"/>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2" name="Google Shape;1162;p13"/>
            <p:cNvGrpSpPr/>
            <p:nvPr/>
          </p:nvGrpSpPr>
          <p:grpSpPr>
            <a:xfrm>
              <a:off x="6489544" y="4592306"/>
              <a:ext cx="316387" cy="597611"/>
              <a:chOff x="2272000" y="4262650"/>
              <a:chExt cx="191425" cy="361575"/>
            </a:xfrm>
          </p:grpSpPr>
          <p:sp>
            <p:nvSpPr>
              <p:cNvPr id="1163" name="Google Shape;1163;p13"/>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13"/>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65" name="Google Shape;1165;p13"/>
            <p:cNvSpPr/>
            <p:nvPr/>
          </p:nvSpPr>
          <p:spPr>
            <a:xfrm flipH="1">
              <a:off x="-121414" y="95197"/>
              <a:ext cx="825811" cy="351027"/>
            </a:xfrm>
            <a:custGeom>
              <a:avLst/>
              <a:gdLst/>
              <a:ahLst/>
              <a:cxnLst/>
              <a:rect l="l" t="t" r="r" b="b"/>
              <a:pathLst>
                <a:path w="11097" h="4717" extrusionOk="0">
                  <a:moveTo>
                    <a:pt x="9274" y="1"/>
                  </a:moveTo>
                  <a:cubicBezTo>
                    <a:pt x="9203" y="1"/>
                    <a:pt x="9132" y="5"/>
                    <a:pt x="9061" y="15"/>
                  </a:cubicBezTo>
                  <a:cubicBezTo>
                    <a:pt x="7489" y="229"/>
                    <a:pt x="5155" y="717"/>
                    <a:pt x="4239" y="1075"/>
                  </a:cubicBezTo>
                  <a:lnTo>
                    <a:pt x="5239" y="1944"/>
                  </a:lnTo>
                  <a:lnTo>
                    <a:pt x="3084" y="1610"/>
                  </a:lnTo>
                  <a:cubicBezTo>
                    <a:pt x="1893" y="2241"/>
                    <a:pt x="845" y="3111"/>
                    <a:pt x="0" y="4170"/>
                  </a:cubicBezTo>
                  <a:cubicBezTo>
                    <a:pt x="1015" y="4546"/>
                    <a:pt x="2138" y="4716"/>
                    <a:pt x="3296" y="4716"/>
                  </a:cubicBezTo>
                  <a:cubicBezTo>
                    <a:pt x="5591" y="4716"/>
                    <a:pt x="8023" y="4048"/>
                    <a:pt x="10025" y="2980"/>
                  </a:cubicBezTo>
                  <a:cubicBezTo>
                    <a:pt x="10823" y="2539"/>
                    <a:pt x="11097" y="1515"/>
                    <a:pt x="10620" y="741"/>
                  </a:cubicBezTo>
                  <a:cubicBezTo>
                    <a:pt x="10325" y="278"/>
                    <a:pt x="9816" y="1"/>
                    <a:pt x="9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13"/>
            <p:cNvSpPr/>
            <p:nvPr/>
          </p:nvSpPr>
          <p:spPr>
            <a:xfrm flipH="1">
              <a:off x="-99241" y="168052"/>
              <a:ext cx="609628" cy="202118"/>
            </a:xfrm>
            <a:custGeom>
              <a:avLst/>
              <a:gdLst/>
              <a:ahLst/>
              <a:cxnLst/>
              <a:rect l="l" t="t" r="r" b="b"/>
              <a:pathLst>
                <a:path w="8192" h="2716" extrusionOk="0">
                  <a:moveTo>
                    <a:pt x="8109" y="0"/>
                  </a:moveTo>
                  <a:cubicBezTo>
                    <a:pt x="6085" y="965"/>
                    <a:pt x="2346" y="2215"/>
                    <a:pt x="0" y="2536"/>
                  </a:cubicBezTo>
                  <a:lnTo>
                    <a:pt x="24" y="2715"/>
                  </a:lnTo>
                  <a:cubicBezTo>
                    <a:pt x="2394" y="2394"/>
                    <a:pt x="6156" y="1132"/>
                    <a:pt x="8192" y="167"/>
                  </a:cubicBezTo>
                  <a:lnTo>
                    <a:pt x="8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13"/>
            <p:cNvSpPr/>
            <p:nvPr/>
          </p:nvSpPr>
          <p:spPr>
            <a:xfrm rot="1133743" flipH="1">
              <a:off x="1097127" y="426517"/>
              <a:ext cx="265002" cy="252128"/>
            </a:xfrm>
            <a:custGeom>
              <a:avLst/>
              <a:gdLst/>
              <a:ahLst/>
              <a:cxnLst/>
              <a:rect l="l" t="t" r="r" b="b"/>
              <a:pathLst>
                <a:path w="3561" h="3388" extrusionOk="0">
                  <a:moveTo>
                    <a:pt x="1972" y="1"/>
                  </a:moveTo>
                  <a:cubicBezTo>
                    <a:pt x="1575" y="1"/>
                    <a:pt x="1164" y="137"/>
                    <a:pt x="822" y="365"/>
                  </a:cubicBezTo>
                  <a:lnTo>
                    <a:pt x="1500" y="972"/>
                  </a:lnTo>
                  <a:lnTo>
                    <a:pt x="357" y="782"/>
                  </a:lnTo>
                  <a:cubicBezTo>
                    <a:pt x="131" y="1044"/>
                    <a:pt x="0" y="1389"/>
                    <a:pt x="0" y="1746"/>
                  </a:cubicBezTo>
                  <a:cubicBezTo>
                    <a:pt x="12" y="2341"/>
                    <a:pt x="345" y="2877"/>
                    <a:pt x="857" y="3175"/>
                  </a:cubicBezTo>
                  <a:cubicBezTo>
                    <a:pt x="1128" y="3316"/>
                    <a:pt x="1427" y="3388"/>
                    <a:pt x="1726" y="3388"/>
                  </a:cubicBezTo>
                  <a:cubicBezTo>
                    <a:pt x="2005" y="3388"/>
                    <a:pt x="2283" y="3325"/>
                    <a:pt x="2536" y="3199"/>
                  </a:cubicBezTo>
                  <a:cubicBezTo>
                    <a:pt x="3120" y="2901"/>
                    <a:pt x="3501" y="2329"/>
                    <a:pt x="3548" y="1675"/>
                  </a:cubicBezTo>
                  <a:cubicBezTo>
                    <a:pt x="3560" y="1032"/>
                    <a:pt x="3203" y="424"/>
                    <a:pt x="2620" y="139"/>
                  </a:cubicBezTo>
                  <a:cubicBezTo>
                    <a:pt x="2418" y="44"/>
                    <a:pt x="2197" y="1"/>
                    <a:pt x="19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13"/>
            <p:cNvSpPr/>
            <p:nvPr/>
          </p:nvSpPr>
          <p:spPr>
            <a:xfrm rot="1133743" flipH="1">
              <a:off x="799404" y="479007"/>
              <a:ext cx="292462" cy="260686"/>
            </a:xfrm>
            <a:custGeom>
              <a:avLst/>
              <a:gdLst/>
              <a:ahLst/>
              <a:cxnLst/>
              <a:rect l="l" t="t" r="r" b="b"/>
              <a:pathLst>
                <a:path w="3930" h="3503" extrusionOk="0">
                  <a:moveTo>
                    <a:pt x="2167" y="1"/>
                  </a:moveTo>
                  <a:cubicBezTo>
                    <a:pt x="1000" y="25"/>
                    <a:pt x="0" y="1537"/>
                    <a:pt x="536" y="2596"/>
                  </a:cubicBezTo>
                  <a:cubicBezTo>
                    <a:pt x="810" y="3132"/>
                    <a:pt x="1346" y="3466"/>
                    <a:pt x="1941" y="3501"/>
                  </a:cubicBezTo>
                  <a:cubicBezTo>
                    <a:pt x="1965" y="3502"/>
                    <a:pt x="1989" y="3503"/>
                    <a:pt x="2013" y="3503"/>
                  </a:cubicBezTo>
                  <a:cubicBezTo>
                    <a:pt x="2274" y="3503"/>
                    <a:pt x="2534" y="3444"/>
                    <a:pt x="2774" y="3335"/>
                  </a:cubicBezTo>
                  <a:lnTo>
                    <a:pt x="2858" y="2013"/>
                  </a:lnTo>
                  <a:lnTo>
                    <a:pt x="3358" y="2906"/>
                  </a:lnTo>
                  <a:cubicBezTo>
                    <a:pt x="3393" y="2870"/>
                    <a:pt x="3417" y="2823"/>
                    <a:pt x="3453" y="2787"/>
                  </a:cubicBezTo>
                  <a:cubicBezTo>
                    <a:pt x="3846" y="2263"/>
                    <a:pt x="3929" y="1584"/>
                    <a:pt x="3679" y="977"/>
                  </a:cubicBezTo>
                  <a:cubicBezTo>
                    <a:pt x="3417" y="382"/>
                    <a:pt x="2822" y="1"/>
                    <a:pt x="2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13"/>
            <p:cNvSpPr/>
            <p:nvPr/>
          </p:nvSpPr>
          <p:spPr>
            <a:xfrm rot="1133743" flipH="1">
              <a:off x="410126" y="103662"/>
              <a:ext cx="938335" cy="340313"/>
            </a:xfrm>
            <a:custGeom>
              <a:avLst/>
              <a:gdLst/>
              <a:ahLst/>
              <a:cxnLst/>
              <a:rect l="l" t="t" r="r" b="b"/>
              <a:pathLst>
                <a:path w="12609" h="4573" extrusionOk="0">
                  <a:moveTo>
                    <a:pt x="12561" y="0"/>
                  </a:moveTo>
                  <a:lnTo>
                    <a:pt x="0" y="4441"/>
                  </a:lnTo>
                  <a:lnTo>
                    <a:pt x="48" y="4572"/>
                  </a:lnTo>
                  <a:lnTo>
                    <a:pt x="12609" y="131"/>
                  </a:lnTo>
                  <a:lnTo>
                    <a:pt x="12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13"/>
            <p:cNvSpPr/>
            <p:nvPr/>
          </p:nvSpPr>
          <p:spPr>
            <a:xfrm rot="1133743" flipH="1">
              <a:off x="758931" y="258962"/>
              <a:ext cx="264109" cy="358025"/>
            </a:xfrm>
            <a:custGeom>
              <a:avLst/>
              <a:gdLst/>
              <a:ahLst/>
              <a:cxnLst/>
              <a:rect l="l" t="t" r="r" b="b"/>
              <a:pathLst>
                <a:path w="3549" h="4811" extrusionOk="0">
                  <a:moveTo>
                    <a:pt x="3441" y="0"/>
                  </a:moveTo>
                  <a:lnTo>
                    <a:pt x="0" y="4727"/>
                  </a:lnTo>
                  <a:lnTo>
                    <a:pt x="107" y="4810"/>
                  </a:lnTo>
                  <a:lnTo>
                    <a:pt x="3548" y="72"/>
                  </a:lnTo>
                  <a:lnTo>
                    <a:pt x="3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13"/>
            <p:cNvSpPr/>
            <p:nvPr/>
          </p:nvSpPr>
          <p:spPr>
            <a:xfrm rot="1133743" flipH="1">
              <a:off x="945493" y="68877"/>
              <a:ext cx="281821" cy="247588"/>
            </a:xfrm>
            <a:custGeom>
              <a:avLst/>
              <a:gdLst/>
              <a:ahLst/>
              <a:cxnLst/>
              <a:rect l="l" t="t" r="r" b="b"/>
              <a:pathLst>
                <a:path w="3787" h="3327" extrusionOk="0">
                  <a:moveTo>
                    <a:pt x="1941" y="1"/>
                  </a:moveTo>
                  <a:lnTo>
                    <a:pt x="2239" y="989"/>
                  </a:lnTo>
                  <a:lnTo>
                    <a:pt x="1239" y="120"/>
                  </a:lnTo>
                  <a:cubicBezTo>
                    <a:pt x="965" y="215"/>
                    <a:pt x="727" y="382"/>
                    <a:pt x="524" y="608"/>
                  </a:cubicBezTo>
                  <a:cubicBezTo>
                    <a:pt x="131" y="1048"/>
                    <a:pt x="0" y="1668"/>
                    <a:pt x="191" y="2239"/>
                  </a:cubicBezTo>
                  <a:cubicBezTo>
                    <a:pt x="428" y="2935"/>
                    <a:pt x="1207" y="3327"/>
                    <a:pt x="1963" y="3327"/>
                  </a:cubicBezTo>
                  <a:cubicBezTo>
                    <a:pt x="2424" y="3327"/>
                    <a:pt x="2876" y="3181"/>
                    <a:pt x="3191" y="2870"/>
                  </a:cubicBezTo>
                  <a:cubicBezTo>
                    <a:pt x="3644" y="2406"/>
                    <a:pt x="3787" y="1715"/>
                    <a:pt x="3548" y="1108"/>
                  </a:cubicBezTo>
                  <a:cubicBezTo>
                    <a:pt x="3287" y="513"/>
                    <a:pt x="2739" y="96"/>
                    <a:pt x="2096" y="13"/>
                  </a:cubicBezTo>
                  <a:cubicBezTo>
                    <a:pt x="2048" y="1"/>
                    <a:pt x="1989" y="1"/>
                    <a:pt x="1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13"/>
            <p:cNvSpPr/>
            <p:nvPr/>
          </p:nvSpPr>
          <p:spPr>
            <a:xfrm rot="1133743" flipH="1">
              <a:off x="696829" y="132802"/>
              <a:ext cx="432443" cy="70995"/>
            </a:xfrm>
            <a:custGeom>
              <a:avLst/>
              <a:gdLst/>
              <a:ahLst/>
              <a:cxnLst/>
              <a:rect l="l" t="t" r="r" b="b"/>
              <a:pathLst>
                <a:path w="5811" h="954" extrusionOk="0">
                  <a:moveTo>
                    <a:pt x="12" y="1"/>
                  </a:moveTo>
                  <a:lnTo>
                    <a:pt x="0" y="132"/>
                  </a:lnTo>
                  <a:lnTo>
                    <a:pt x="5787" y="953"/>
                  </a:lnTo>
                  <a:lnTo>
                    <a:pt x="5810" y="822"/>
                  </a:lnTo>
                  <a:lnTo>
                    <a:pt x="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13"/>
            <p:cNvSpPr/>
            <p:nvPr/>
          </p:nvSpPr>
          <p:spPr>
            <a:xfrm flipH="1">
              <a:off x="-61144" y="226545"/>
              <a:ext cx="260536" cy="424477"/>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13"/>
            <p:cNvSpPr/>
            <p:nvPr/>
          </p:nvSpPr>
          <p:spPr>
            <a:xfrm flipH="1">
              <a:off x="67453" y="584439"/>
              <a:ext cx="310321" cy="270359"/>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75" name="Google Shape;1175;p13"/>
            <p:cNvGrpSpPr/>
            <p:nvPr/>
          </p:nvGrpSpPr>
          <p:grpSpPr>
            <a:xfrm rot="-9550782" flipH="1">
              <a:off x="8479251" y="-160277"/>
              <a:ext cx="614300" cy="958854"/>
              <a:chOff x="3890175" y="4411850"/>
              <a:chExt cx="534375" cy="834100"/>
            </a:xfrm>
          </p:grpSpPr>
          <p:sp>
            <p:nvSpPr>
              <p:cNvPr id="1176" name="Google Shape;1176;p13"/>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13"/>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13"/>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13"/>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13"/>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13"/>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13"/>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13"/>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13"/>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13"/>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86" name="Google Shape;1186;p13"/>
          <p:cNvSpPr txBox="1">
            <a:spLocks noGrp="1"/>
          </p:cNvSpPr>
          <p:nvPr>
            <p:ph type="title"/>
          </p:nvPr>
        </p:nvSpPr>
        <p:spPr>
          <a:xfrm>
            <a:off x="1011700" y="593367"/>
            <a:ext cx="101684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4000">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87" name="Google Shape;1187;p13"/>
          <p:cNvSpPr txBox="1">
            <a:spLocks noGrp="1"/>
          </p:cNvSpPr>
          <p:nvPr>
            <p:ph type="title" idx="2" hasCustomPrompt="1"/>
          </p:nvPr>
        </p:nvSpPr>
        <p:spPr>
          <a:xfrm>
            <a:off x="2120221" y="2328233"/>
            <a:ext cx="957600" cy="70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188" name="Google Shape;1188;p13"/>
          <p:cNvSpPr txBox="1">
            <a:spLocks noGrp="1"/>
          </p:cNvSpPr>
          <p:nvPr>
            <p:ph type="title" idx="3"/>
          </p:nvPr>
        </p:nvSpPr>
        <p:spPr>
          <a:xfrm>
            <a:off x="1002900" y="3104433"/>
            <a:ext cx="3192400" cy="5740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1189" name="Google Shape;1189;p13"/>
          <p:cNvSpPr txBox="1">
            <a:spLocks noGrp="1"/>
          </p:cNvSpPr>
          <p:nvPr>
            <p:ph type="title" idx="4"/>
          </p:nvPr>
        </p:nvSpPr>
        <p:spPr>
          <a:xfrm>
            <a:off x="1002900" y="3678433"/>
            <a:ext cx="3192400" cy="8840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1400"/>
              <a:buFont typeface="Nunito"/>
              <a:buNone/>
              <a:defRPr sz="1867" b="0"/>
            </a:lvl1pPr>
            <a:lvl2pPr lvl="1" rtl="0">
              <a:spcBef>
                <a:spcPts val="0"/>
              </a:spcBef>
              <a:spcAft>
                <a:spcPts val="0"/>
              </a:spcAft>
              <a:buSzPts val="1400"/>
              <a:buFont typeface="Nunito"/>
              <a:buNone/>
              <a:defRPr sz="1867">
                <a:latin typeface="Nunito"/>
                <a:ea typeface="Nunito"/>
                <a:cs typeface="Nunito"/>
                <a:sym typeface="Nunito"/>
              </a:defRPr>
            </a:lvl2pPr>
            <a:lvl3pPr lvl="2" rtl="0">
              <a:spcBef>
                <a:spcPts val="0"/>
              </a:spcBef>
              <a:spcAft>
                <a:spcPts val="0"/>
              </a:spcAft>
              <a:buSzPts val="1400"/>
              <a:buFont typeface="Nunito"/>
              <a:buNone/>
              <a:defRPr sz="1867">
                <a:latin typeface="Nunito"/>
                <a:ea typeface="Nunito"/>
                <a:cs typeface="Nunito"/>
                <a:sym typeface="Nunito"/>
              </a:defRPr>
            </a:lvl3pPr>
            <a:lvl4pPr lvl="3" rtl="0">
              <a:spcBef>
                <a:spcPts val="0"/>
              </a:spcBef>
              <a:spcAft>
                <a:spcPts val="0"/>
              </a:spcAft>
              <a:buSzPts val="1400"/>
              <a:buFont typeface="Nunito"/>
              <a:buNone/>
              <a:defRPr sz="1867">
                <a:latin typeface="Nunito"/>
                <a:ea typeface="Nunito"/>
                <a:cs typeface="Nunito"/>
                <a:sym typeface="Nunito"/>
              </a:defRPr>
            </a:lvl4pPr>
            <a:lvl5pPr lvl="4" rtl="0">
              <a:spcBef>
                <a:spcPts val="0"/>
              </a:spcBef>
              <a:spcAft>
                <a:spcPts val="0"/>
              </a:spcAft>
              <a:buSzPts val="1400"/>
              <a:buFont typeface="Nunito"/>
              <a:buNone/>
              <a:defRPr sz="1867">
                <a:latin typeface="Nunito"/>
                <a:ea typeface="Nunito"/>
                <a:cs typeface="Nunito"/>
                <a:sym typeface="Nunito"/>
              </a:defRPr>
            </a:lvl5pPr>
            <a:lvl6pPr lvl="5" rtl="0">
              <a:spcBef>
                <a:spcPts val="0"/>
              </a:spcBef>
              <a:spcAft>
                <a:spcPts val="0"/>
              </a:spcAft>
              <a:buSzPts val="1400"/>
              <a:buFont typeface="Nunito"/>
              <a:buNone/>
              <a:defRPr sz="1867">
                <a:latin typeface="Nunito"/>
                <a:ea typeface="Nunito"/>
                <a:cs typeface="Nunito"/>
                <a:sym typeface="Nunito"/>
              </a:defRPr>
            </a:lvl6pPr>
            <a:lvl7pPr lvl="6" rtl="0">
              <a:spcBef>
                <a:spcPts val="0"/>
              </a:spcBef>
              <a:spcAft>
                <a:spcPts val="0"/>
              </a:spcAft>
              <a:buSzPts val="1400"/>
              <a:buFont typeface="Nunito"/>
              <a:buNone/>
              <a:defRPr sz="1867">
                <a:latin typeface="Nunito"/>
                <a:ea typeface="Nunito"/>
                <a:cs typeface="Nunito"/>
                <a:sym typeface="Nunito"/>
              </a:defRPr>
            </a:lvl7pPr>
            <a:lvl8pPr lvl="7" rtl="0">
              <a:spcBef>
                <a:spcPts val="0"/>
              </a:spcBef>
              <a:spcAft>
                <a:spcPts val="0"/>
              </a:spcAft>
              <a:buSzPts val="1400"/>
              <a:buFont typeface="Nunito"/>
              <a:buNone/>
              <a:defRPr sz="1867">
                <a:latin typeface="Nunito"/>
                <a:ea typeface="Nunito"/>
                <a:cs typeface="Nunito"/>
                <a:sym typeface="Nunito"/>
              </a:defRPr>
            </a:lvl8pPr>
            <a:lvl9pPr lvl="8" rtl="0">
              <a:spcBef>
                <a:spcPts val="0"/>
              </a:spcBef>
              <a:spcAft>
                <a:spcPts val="0"/>
              </a:spcAft>
              <a:buSzPts val="1400"/>
              <a:buFont typeface="Nunito"/>
              <a:buNone/>
              <a:defRPr sz="1867">
                <a:latin typeface="Nunito"/>
                <a:ea typeface="Nunito"/>
                <a:cs typeface="Nunito"/>
                <a:sym typeface="Nunito"/>
              </a:defRPr>
            </a:lvl9pPr>
          </a:lstStyle>
          <a:p>
            <a:endParaRPr/>
          </a:p>
        </p:txBody>
      </p:sp>
      <p:sp>
        <p:nvSpPr>
          <p:cNvPr id="1190" name="Google Shape;1190;p13"/>
          <p:cNvSpPr txBox="1">
            <a:spLocks noGrp="1"/>
          </p:cNvSpPr>
          <p:nvPr>
            <p:ph type="title" idx="5" hasCustomPrompt="1"/>
          </p:nvPr>
        </p:nvSpPr>
        <p:spPr>
          <a:xfrm>
            <a:off x="5617220" y="2328233"/>
            <a:ext cx="957600" cy="70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191" name="Google Shape;1191;p13"/>
          <p:cNvSpPr txBox="1">
            <a:spLocks noGrp="1"/>
          </p:cNvSpPr>
          <p:nvPr>
            <p:ph type="title" idx="6"/>
          </p:nvPr>
        </p:nvSpPr>
        <p:spPr>
          <a:xfrm>
            <a:off x="4499900" y="3104433"/>
            <a:ext cx="3192400" cy="5740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1192" name="Google Shape;1192;p13"/>
          <p:cNvSpPr txBox="1">
            <a:spLocks noGrp="1"/>
          </p:cNvSpPr>
          <p:nvPr>
            <p:ph type="title" idx="7"/>
          </p:nvPr>
        </p:nvSpPr>
        <p:spPr>
          <a:xfrm>
            <a:off x="4499900" y="3678433"/>
            <a:ext cx="3192400" cy="8840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1400"/>
              <a:buFont typeface="Nunito"/>
              <a:buNone/>
              <a:defRPr sz="1867" b="0"/>
            </a:lvl1pPr>
            <a:lvl2pPr lvl="1" rtl="0">
              <a:spcBef>
                <a:spcPts val="0"/>
              </a:spcBef>
              <a:spcAft>
                <a:spcPts val="0"/>
              </a:spcAft>
              <a:buSzPts val="1400"/>
              <a:buFont typeface="Nunito"/>
              <a:buNone/>
              <a:defRPr sz="1867">
                <a:latin typeface="Nunito"/>
                <a:ea typeface="Nunito"/>
                <a:cs typeface="Nunito"/>
                <a:sym typeface="Nunito"/>
              </a:defRPr>
            </a:lvl2pPr>
            <a:lvl3pPr lvl="2" rtl="0">
              <a:spcBef>
                <a:spcPts val="0"/>
              </a:spcBef>
              <a:spcAft>
                <a:spcPts val="0"/>
              </a:spcAft>
              <a:buSzPts val="1400"/>
              <a:buFont typeface="Nunito"/>
              <a:buNone/>
              <a:defRPr sz="1867">
                <a:latin typeface="Nunito"/>
                <a:ea typeface="Nunito"/>
                <a:cs typeface="Nunito"/>
                <a:sym typeface="Nunito"/>
              </a:defRPr>
            </a:lvl3pPr>
            <a:lvl4pPr lvl="3" rtl="0">
              <a:spcBef>
                <a:spcPts val="0"/>
              </a:spcBef>
              <a:spcAft>
                <a:spcPts val="0"/>
              </a:spcAft>
              <a:buSzPts val="1400"/>
              <a:buFont typeface="Nunito"/>
              <a:buNone/>
              <a:defRPr sz="1867">
                <a:latin typeface="Nunito"/>
                <a:ea typeface="Nunito"/>
                <a:cs typeface="Nunito"/>
                <a:sym typeface="Nunito"/>
              </a:defRPr>
            </a:lvl4pPr>
            <a:lvl5pPr lvl="4" rtl="0">
              <a:spcBef>
                <a:spcPts val="0"/>
              </a:spcBef>
              <a:spcAft>
                <a:spcPts val="0"/>
              </a:spcAft>
              <a:buSzPts val="1400"/>
              <a:buFont typeface="Nunito"/>
              <a:buNone/>
              <a:defRPr sz="1867">
                <a:latin typeface="Nunito"/>
                <a:ea typeface="Nunito"/>
                <a:cs typeface="Nunito"/>
                <a:sym typeface="Nunito"/>
              </a:defRPr>
            </a:lvl5pPr>
            <a:lvl6pPr lvl="5" rtl="0">
              <a:spcBef>
                <a:spcPts val="0"/>
              </a:spcBef>
              <a:spcAft>
                <a:spcPts val="0"/>
              </a:spcAft>
              <a:buSzPts val="1400"/>
              <a:buFont typeface="Nunito"/>
              <a:buNone/>
              <a:defRPr sz="1867">
                <a:latin typeface="Nunito"/>
                <a:ea typeface="Nunito"/>
                <a:cs typeface="Nunito"/>
                <a:sym typeface="Nunito"/>
              </a:defRPr>
            </a:lvl6pPr>
            <a:lvl7pPr lvl="6" rtl="0">
              <a:spcBef>
                <a:spcPts val="0"/>
              </a:spcBef>
              <a:spcAft>
                <a:spcPts val="0"/>
              </a:spcAft>
              <a:buSzPts val="1400"/>
              <a:buFont typeface="Nunito"/>
              <a:buNone/>
              <a:defRPr sz="1867">
                <a:latin typeface="Nunito"/>
                <a:ea typeface="Nunito"/>
                <a:cs typeface="Nunito"/>
                <a:sym typeface="Nunito"/>
              </a:defRPr>
            </a:lvl7pPr>
            <a:lvl8pPr lvl="7" rtl="0">
              <a:spcBef>
                <a:spcPts val="0"/>
              </a:spcBef>
              <a:spcAft>
                <a:spcPts val="0"/>
              </a:spcAft>
              <a:buSzPts val="1400"/>
              <a:buFont typeface="Nunito"/>
              <a:buNone/>
              <a:defRPr sz="1867">
                <a:latin typeface="Nunito"/>
                <a:ea typeface="Nunito"/>
                <a:cs typeface="Nunito"/>
                <a:sym typeface="Nunito"/>
              </a:defRPr>
            </a:lvl8pPr>
            <a:lvl9pPr lvl="8" rtl="0">
              <a:spcBef>
                <a:spcPts val="0"/>
              </a:spcBef>
              <a:spcAft>
                <a:spcPts val="0"/>
              </a:spcAft>
              <a:buSzPts val="1400"/>
              <a:buFont typeface="Nunito"/>
              <a:buNone/>
              <a:defRPr sz="1867">
                <a:latin typeface="Nunito"/>
                <a:ea typeface="Nunito"/>
                <a:cs typeface="Nunito"/>
                <a:sym typeface="Nunito"/>
              </a:defRPr>
            </a:lvl9pPr>
          </a:lstStyle>
          <a:p>
            <a:endParaRPr/>
          </a:p>
        </p:txBody>
      </p:sp>
      <p:sp>
        <p:nvSpPr>
          <p:cNvPr id="1193" name="Google Shape;1193;p13"/>
          <p:cNvSpPr txBox="1">
            <a:spLocks noGrp="1"/>
          </p:cNvSpPr>
          <p:nvPr>
            <p:ph type="title" idx="8" hasCustomPrompt="1"/>
          </p:nvPr>
        </p:nvSpPr>
        <p:spPr>
          <a:xfrm>
            <a:off x="9114219" y="2328233"/>
            <a:ext cx="957600" cy="70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194" name="Google Shape;1194;p13"/>
          <p:cNvSpPr txBox="1">
            <a:spLocks noGrp="1"/>
          </p:cNvSpPr>
          <p:nvPr>
            <p:ph type="title" idx="9"/>
          </p:nvPr>
        </p:nvSpPr>
        <p:spPr>
          <a:xfrm>
            <a:off x="7996899" y="3104433"/>
            <a:ext cx="3192400" cy="5740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1195" name="Google Shape;1195;p13"/>
          <p:cNvSpPr txBox="1">
            <a:spLocks noGrp="1"/>
          </p:cNvSpPr>
          <p:nvPr>
            <p:ph type="title" idx="13"/>
          </p:nvPr>
        </p:nvSpPr>
        <p:spPr>
          <a:xfrm>
            <a:off x="7996900" y="3678433"/>
            <a:ext cx="3192400" cy="8840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1400"/>
              <a:buFont typeface="Nunito"/>
              <a:buNone/>
              <a:defRPr sz="1867" b="0"/>
            </a:lvl1pPr>
            <a:lvl2pPr lvl="1" rtl="0">
              <a:spcBef>
                <a:spcPts val="0"/>
              </a:spcBef>
              <a:spcAft>
                <a:spcPts val="0"/>
              </a:spcAft>
              <a:buSzPts val="1400"/>
              <a:buFont typeface="Nunito"/>
              <a:buNone/>
              <a:defRPr sz="1867">
                <a:latin typeface="Nunito"/>
                <a:ea typeface="Nunito"/>
                <a:cs typeface="Nunito"/>
                <a:sym typeface="Nunito"/>
              </a:defRPr>
            </a:lvl2pPr>
            <a:lvl3pPr lvl="2" rtl="0">
              <a:spcBef>
                <a:spcPts val="0"/>
              </a:spcBef>
              <a:spcAft>
                <a:spcPts val="0"/>
              </a:spcAft>
              <a:buSzPts val="1400"/>
              <a:buFont typeface="Nunito"/>
              <a:buNone/>
              <a:defRPr sz="1867">
                <a:latin typeface="Nunito"/>
                <a:ea typeface="Nunito"/>
                <a:cs typeface="Nunito"/>
                <a:sym typeface="Nunito"/>
              </a:defRPr>
            </a:lvl3pPr>
            <a:lvl4pPr lvl="3" rtl="0">
              <a:spcBef>
                <a:spcPts val="0"/>
              </a:spcBef>
              <a:spcAft>
                <a:spcPts val="0"/>
              </a:spcAft>
              <a:buSzPts val="1400"/>
              <a:buFont typeface="Nunito"/>
              <a:buNone/>
              <a:defRPr sz="1867">
                <a:latin typeface="Nunito"/>
                <a:ea typeface="Nunito"/>
                <a:cs typeface="Nunito"/>
                <a:sym typeface="Nunito"/>
              </a:defRPr>
            </a:lvl4pPr>
            <a:lvl5pPr lvl="4" rtl="0">
              <a:spcBef>
                <a:spcPts val="0"/>
              </a:spcBef>
              <a:spcAft>
                <a:spcPts val="0"/>
              </a:spcAft>
              <a:buSzPts val="1400"/>
              <a:buFont typeface="Nunito"/>
              <a:buNone/>
              <a:defRPr sz="1867">
                <a:latin typeface="Nunito"/>
                <a:ea typeface="Nunito"/>
                <a:cs typeface="Nunito"/>
                <a:sym typeface="Nunito"/>
              </a:defRPr>
            </a:lvl5pPr>
            <a:lvl6pPr lvl="5" rtl="0">
              <a:spcBef>
                <a:spcPts val="0"/>
              </a:spcBef>
              <a:spcAft>
                <a:spcPts val="0"/>
              </a:spcAft>
              <a:buSzPts val="1400"/>
              <a:buFont typeface="Nunito"/>
              <a:buNone/>
              <a:defRPr sz="1867">
                <a:latin typeface="Nunito"/>
                <a:ea typeface="Nunito"/>
                <a:cs typeface="Nunito"/>
                <a:sym typeface="Nunito"/>
              </a:defRPr>
            </a:lvl6pPr>
            <a:lvl7pPr lvl="6" rtl="0">
              <a:spcBef>
                <a:spcPts val="0"/>
              </a:spcBef>
              <a:spcAft>
                <a:spcPts val="0"/>
              </a:spcAft>
              <a:buSzPts val="1400"/>
              <a:buFont typeface="Nunito"/>
              <a:buNone/>
              <a:defRPr sz="1867">
                <a:latin typeface="Nunito"/>
                <a:ea typeface="Nunito"/>
                <a:cs typeface="Nunito"/>
                <a:sym typeface="Nunito"/>
              </a:defRPr>
            </a:lvl7pPr>
            <a:lvl8pPr lvl="7" rtl="0">
              <a:spcBef>
                <a:spcPts val="0"/>
              </a:spcBef>
              <a:spcAft>
                <a:spcPts val="0"/>
              </a:spcAft>
              <a:buSzPts val="1400"/>
              <a:buFont typeface="Nunito"/>
              <a:buNone/>
              <a:defRPr sz="1867">
                <a:latin typeface="Nunito"/>
                <a:ea typeface="Nunito"/>
                <a:cs typeface="Nunito"/>
                <a:sym typeface="Nunito"/>
              </a:defRPr>
            </a:lvl8pPr>
            <a:lvl9pPr lvl="8" rtl="0">
              <a:spcBef>
                <a:spcPts val="0"/>
              </a:spcBef>
              <a:spcAft>
                <a:spcPts val="0"/>
              </a:spcAft>
              <a:buSzPts val="1400"/>
              <a:buFont typeface="Nunito"/>
              <a:buNone/>
              <a:defRPr sz="1867">
                <a:latin typeface="Nunito"/>
                <a:ea typeface="Nunito"/>
                <a:cs typeface="Nunito"/>
                <a:sym typeface="Nunito"/>
              </a:defRPr>
            </a:lvl9pPr>
          </a:lstStyle>
          <a:p>
            <a:endParaRPr/>
          </a:p>
        </p:txBody>
      </p:sp>
    </p:spTree>
    <p:extLst>
      <p:ext uri="{BB962C8B-B14F-4D97-AF65-F5344CB8AC3E}">
        <p14:creationId xmlns:p14="http://schemas.microsoft.com/office/powerpoint/2010/main" val="3681588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196"/>
        <p:cNvGrpSpPr/>
        <p:nvPr/>
      </p:nvGrpSpPr>
      <p:grpSpPr>
        <a:xfrm>
          <a:off x="0" y="0"/>
          <a:ext cx="0" cy="0"/>
          <a:chOff x="0" y="0"/>
          <a:chExt cx="0" cy="0"/>
        </a:xfrm>
      </p:grpSpPr>
      <p:grpSp>
        <p:nvGrpSpPr>
          <p:cNvPr id="1197" name="Google Shape;1197;p14"/>
          <p:cNvGrpSpPr/>
          <p:nvPr/>
        </p:nvGrpSpPr>
        <p:grpSpPr>
          <a:xfrm>
            <a:off x="-438745" y="-415535"/>
            <a:ext cx="13360340" cy="7554289"/>
            <a:chOff x="-329059" y="-311652"/>
            <a:chExt cx="10020255" cy="5665717"/>
          </a:xfrm>
        </p:grpSpPr>
        <p:grpSp>
          <p:nvGrpSpPr>
            <p:cNvPr id="1198" name="Google Shape;1198;p14"/>
            <p:cNvGrpSpPr/>
            <p:nvPr/>
          </p:nvGrpSpPr>
          <p:grpSpPr>
            <a:xfrm rot="10379091">
              <a:off x="2985509" y="-252527"/>
              <a:ext cx="444135" cy="776106"/>
              <a:chOff x="121700" y="4799092"/>
              <a:chExt cx="345057" cy="602971"/>
            </a:xfrm>
          </p:grpSpPr>
          <p:sp>
            <p:nvSpPr>
              <p:cNvPr id="1199" name="Google Shape;1199;p14"/>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14"/>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1" name="Google Shape;1201;p14"/>
            <p:cNvGrpSpPr/>
            <p:nvPr/>
          </p:nvGrpSpPr>
          <p:grpSpPr>
            <a:xfrm rot="10800000" flipH="1">
              <a:off x="209579" y="-125240"/>
              <a:ext cx="1101245" cy="1639232"/>
              <a:chOff x="7726423" y="3744050"/>
              <a:chExt cx="1010502" cy="1504159"/>
            </a:xfrm>
          </p:grpSpPr>
          <p:sp>
            <p:nvSpPr>
              <p:cNvPr id="1202" name="Google Shape;1202;p14"/>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14"/>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4" name="Google Shape;1204;p14"/>
            <p:cNvGrpSpPr/>
            <p:nvPr/>
          </p:nvGrpSpPr>
          <p:grpSpPr>
            <a:xfrm rot="10800000">
              <a:off x="1067715" y="-184311"/>
              <a:ext cx="776414" cy="1115668"/>
              <a:chOff x="1736525" y="3674700"/>
              <a:chExt cx="415550" cy="597125"/>
            </a:xfrm>
          </p:grpSpPr>
          <p:sp>
            <p:nvSpPr>
              <p:cNvPr id="1205" name="Google Shape;1205;p14"/>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14"/>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14"/>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14"/>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9" name="Google Shape;1209;p14"/>
            <p:cNvGrpSpPr/>
            <p:nvPr/>
          </p:nvGrpSpPr>
          <p:grpSpPr>
            <a:xfrm rot="9858061" flipH="1">
              <a:off x="-186772" y="-197342"/>
              <a:ext cx="1009082" cy="1190819"/>
              <a:chOff x="7294999" y="4523484"/>
              <a:chExt cx="428098" cy="505199"/>
            </a:xfrm>
          </p:grpSpPr>
          <p:sp>
            <p:nvSpPr>
              <p:cNvPr id="1210" name="Google Shape;1210;p14"/>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14"/>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14"/>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14"/>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4" name="Google Shape;1214;p14"/>
            <p:cNvGrpSpPr/>
            <p:nvPr/>
          </p:nvGrpSpPr>
          <p:grpSpPr>
            <a:xfrm rot="10800000" flipH="1">
              <a:off x="1553815" y="-86783"/>
              <a:ext cx="385262" cy="727706"/>
              <a:chOff x="2272000" y="4262650"/>
              <a:chExt cx="191425" cy="361575"/>
            </a:xfrm>
          </p:grpSpPr>
          <p:sp>
            <p:nvSpPr>
              <p:cNvPr id="1215" name="Google Shape;1215;p14"/>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14"/>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7" name="Google Shape;1217;p14"/>
            <p:cNvGrpSpPr/>
            <p:nvPr/>
          </p:nvGrpSpPr>
          <p:grpSpPr>
            <a:xfrm rot="-10310019">
              <a:off x="2757591" y="-117800"/>
              <a:ext cx="599272" cy="1010697"/>
              <a:chOff x="2596450" y="4098800"/>
              <a:chExt cx="291425" cy="491500"/>
            </a:xfrm>
          </p:grpSpPr>
          <p:sp>
            <p:nvSpPr>
              <p:cNvPr id="1218" name="Google Shape;1218;p14"/>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14"/>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14"/>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1" name="Google Shape;1221;p14"/>
            <p:cNvGrpSpPr/>
            <p:nvPr/>
          </p:nvGrpSpPr>
          <p:grpSpPr>
            <a:xfrm rot="10776228" flipH="1">
              <a:off x="2278022" y="-145633"/>
              <a:ext cx="599141" cy="891837"/>
              <a:chOff x="7726423" y="3744050"/>
              <a:chExt cx="1010502" cy="1504159"/>
            </a:xfrm>
          </p:grpSpPr>
          <p:sp>
            <p:nvSpPr>
              <p:cNvPr id="1222" name="Google Shape;1222;p14"/>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14"/>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4" name="Google Shape;1224;p14"/>
            <p:cNvGrpSpPr/>
            <p:nvPr/>
          </p:nvGrpSpPr>
          <p:grpSpPr>
            <a:xfrm rot="-10238088" flipH="1">
              <a:off x="1782030" y="-107889"/>
              <a:ext cx="324910" cy="613710"/>
              <a:chOff x="2272000" y="4262650"/>
              <a:chExt cx="191425" cy="361575"/>
            </a:xfrm>
          </p:grpSpPr>
          <p:sp>
            <p:nvSpPr>
              <p:cNvPr id="1225" name="Google Shape;1225;p14"/>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14"/>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7" name="Google Shape;1227;p14"/>
            <p:cNvGrpSpPr/>
            <p:nvPr/>
          </p:nvGrpSpPr>
          <p:grpSpPr>
            <a:xfrm rot="10800000">
              <a:off x="1872945" y="-123779"/>
              <a:ext cx="589360" cy="807994"/>
              <a:chOff x="7035817" y="4332511"/>
              <a:chExt cx="386516" cy="529867"/>
            </a:xfrm>
          </p:grpSpPr>
          <p:sp>
            <p:nvSpPr>
              <p:cNvPr id="1228" name="Google Shape;1228;p14"/>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14"/>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14"/>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14"/>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14"/>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14"/>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14"/>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14"/>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14"/>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14"/>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14"/>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14"/>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0" name="Google Shape;1240;p14"/>
            <p:cNvGrpSpPr/>
            <p:nvPr/>
          </p:nvGrpSpPr>
          <p:grpSpPr>
            <a:xfrm rot="-10051143">
              <a:off x="3319704" y="-139955"/>
              <a:ext cx="534338" cy="834042"/>
              <a:chOff x="3890175" y="4411850"/>
              <a:chExt cx="534375" cy="834100"/>
            </a:xfrm>
          </p:grpSpPr>
          <p:sp>
            <p:nvSpPr>
              <p:cNvPr id="1241" name="Google Shape;1241;p14"/>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14"/>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14"/>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14"/>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14"/>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14"/>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14"/>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14"/>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14"/>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14"/>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1" name="Google Shape;1251;p14"/>
            <p:cNvGrpSpPr/>
            <p:nvPr/>
          </p:nvGrpSpPr>
          <p:grpSpPr>
            <a:xfrm flipH="1">
              <a:off x="8814792" y="4056165"/>
              <a:ext cx="844855" cy="1214075"/>
              <a:chOff x="1736525" y="3674700"/>
              <a:chExt cx="415550" cy="597125"/>
            </a:xfrm>
          </p:grpSpPr>
          <p:sp>
            <p:nvSpPr>
              <p:cNvPr id="1252" name="Google Shape;1252;p14"/>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14"/>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14"/>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14"/>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6" name="Google Shape;1256;p14"/>
            <p:cNvGrpSpPr/>
            <p:nvPr/>
          </p:nvGrpSpPr>
          <p:grpSpPr>
            <a:xfrm flipH="1">
              <a:off x="9271627" y="4380797"/>
              <a:ext cx="419569" cy="891601"/>
              <a:chOff x="3816125" y="3120150"/>
              <a:chExt cx="295700" cy="628375"/>
            </a:xfrm>
          </p:grpSpPr>
          <p:sp>
            <p:nvSpPr>
              <p:cNvPr id="1257" name="Google Shape;1257;p14"/>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14"/>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9" name="Google Shape;1259;p14"/>
            <p:cNvGrpSpPr/>
            <p:nvPr/>
          </p:nvGrpSpPr>
          <p:grpSpPr>
            <a:xfrm flipH="1">
              <a:off x="8476588" y="4470455"/>
              <a:ext cx="380266" cy="718269"/>
              <a:chOff x="2272000" y="4262650"/>
              <a:chExt cx="191425" cy="361575"/>
            </a:xfrm>
          </p:grpSpPr>
          <p:sp>
            <p:nvSpPr>
              <p:cNvPr id="1260" name="Google Shape;1260;p14"/>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14"/>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62" name="Google Shape;1262;p14"/>
            <p:cNvGrpSpPr/>
            <p:nvPr/>
          </p:nvGrpSpPr>
          <p:grpSpPr>
            <a:xfrm rot="3105423">
              <a:off x="6777549" y="4401641"/>
              <a:ext cx="489603" cy="855561"/>
              <a:chOff x="121700" y="4799092"/>
              <a:chExt cx="345057" cy="602971"/>
            </a:xfrm>
          </p:grpSpPr>
          <p:sp>
            <p:nvSpPr>
              <p:cNvPr id="1263" name="Google Shape;1263;p14"/>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14"/>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65" name="Google Shape;1265;p14"/>
            <p:cNvGrpSpPr/>
            <p:nvPr/>
          </p:nvGrpSpPr>
          <p:grpSpPr>
            <a:xfrm flipH="1">
              <a:off x="6519470" y="4404029"/>
              <a:ext cx="489594" cy="825720"/>
              <a:chOff x="2596450" y="4098800"/>
              <a:chExt cx="291425" cy="491500"/>
            </a:xfrm>
          </p:grpSpPr>
          <p:sp>
            <p:nvSpPr>
              <p:cNvPr id="1266" name="Google Shape;1266;p14"/>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14"/>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14"/>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69" name="Google Shape;1269;p14"/>
            <p:cNvGrpSpPr/>
            <p:nvPr/>
          </p:nvGrpSpPr>
          <p:grpSpPr>
            <a:xfrm rot="513601">
              <a:off x="6043284" y="4532426"/>
              <a:ext cx="489483" cy="728608"/>
              <a:chOff x="7726423" y="3744050"/>
              <a:chExt cx="1010502" cy="1504159"/>
            </a:xfrm>
          </p:grpSpPr>
          <p:sp>
            <p:nvSpPr>
              <p:cNvPr id="1270" name="Google Shape;1270;p14"/>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14"/>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2" name="Google Shape;1272;p14"/>
            <p:cNvGrpSpPr/>
            <p:nvPr/>
          </p:nvGrpSpPr>
          <p:grpSpPr>
            <a:xfrm>
              <a:off x="7279413" y="4546275"/>
              <a:ext cx="1183445" cy="606234"/>
              <a:chOff x="5295675" y="4800625"/>
              <a:chExt cx="702800" cy="359975"/>
            </a:xfrm>
          </p:grpSpPr>
          <p:sp>
            <p:nvSpPr>
              <p:cNvPr id="1273" name="Google Shape;1273;p14"/>
              <p:cNvSpPr/>
              <p:nvPr/>
            </p:nvSpPr>
            <p:spPr>
              <a:xfrm>
                <a:off x="5295675" y="4938250"/>
                <a:ext cx="702800" cy="222350"/>
              </a:xfrm>
              <a:custGeom>
                <a:avLst/>
                <a:gdLst/>
                <a:ahLst/>
                <a:cxnLst/>
                <a:rect l="l" t="t" r="r" b="b"/>
                <a:pathLst>
                  <a:path w="28112" h="8894" extrusionOk="0">
                    <a:moveTo>
                      <a:pt x="22662" y="4725"/>
                    </a:moveTo>
                    <a:cubicBezTo>
                      <a:pt x="22959" y="4725"/>
                      <a:pt x="23242" y="4951"/>
                      <a:pt x="23242" y="5297"/>
                    </a:cubicBezTo>
                    <a:cubicBezTo>
                      <a:pt x="23230" y="5619"/>
                      <a:pt x="22980" y="5869"/>
                      <a:pt x="22658" y="5869"/>
                    </a:cubicBezTo>
                    <a:cubicBezTo>
                      <a:pt x="22146" y="5869"/>
                      <a:pt x="21896" y="5250"/>
                      <a:pt x="22254" y="4893"/>
                    </a:cubicBezTo>
                    <a:cubicBezTo>
                      <a:pt x="22373" y="4777"/>
                      <a:pt x="22519" y="4725"/>
                      <a:pt x="22662" y="4725"/>
                    </a:cubicBezTo>
                    <a:close/>
                    <a:moveTo>
                      <a:pt x="24984" y="0"/>
                    </a:moveTo>
                    <a:cubicBezTo>
                      <a:pt x="24438" y="0"/>
                      <a:pt x="24188" y="800"/>
                      <a:pt x="24754" y="1083"/>
                    </a:cubicBezTo>
                    <a:lnTo>
                      <a:pt x="23992" y="3892"/>
                    </a:lnTo>
                    <a:cubicBezTo>
                      <a:pt x="23670" y="3750"/>
                      <a:pt x="23325" y="3666"/>
                      <a:pt x="22968" y="3654"/>
                    </a:cubicBezTo>
                    <a:cubicBezTo>
                      <a:pt x="22896" y="3650"/>
                      <a:pt x="22826" y="3648"/>
                      <a:pt x="22759" y="3648"/>
                    </a:cubicBezTo>
                    <a:cubicBezTo>
                      <a:pt x="20393" y="3648"/>
                      <a:pt x="20737" y="6214"/>
                      <a:pt x="19730" y="6214"/>
                    </a:cubicBezTo>
                    <a:cubicBezTo>
                      <a:pt x="19479" y="6214"/>
                      <a:pt x="18265" y="5666"/>
                      <a:pt x="18265" y="5666"/>
                    </a:cubicBezTo>
                    <a:lnTo>
                      <a:pt x="17420" y="5833"/>
                    </a:lnTo>
                    <a:cubicBezTo>
                      <a:pt x="17143" y="5874"/>
                      <a:pt x="16869" y="5892"/>
                      <a:pt x="16597" y="5892"/>
                    </a:cubicBezTo>
                    <a:cubicBezTo>
                      <a:pt x="14016" y="5892"/>
                      <a:pt x="11755" y="4219"/>
                      <a:pt x="11669" y="4154"/>
                    </a:cubicBezTo>
                    <a:lnTo>
                      <a:pt x="11336" y="3904"/>
                    </a:lnTo>
                    <a:cubicBezTo>
                      <a:pt x="11336" y="3904"/>
                      <a:pt x="10776" y="4988"/>
                      <a:pt x="9776" y="5524"/>
                    </a:cubicBezTo>
                    <a:cubicBezTo>
                      <a:pt x="9038" y="5928"/>
                      <a:pt x="8192" y="6012"/>
                      <a:pt x="7609" y="6012"/>
                    </a:cubicBezTo>
                    <a:cubicBezTo>
                      <a:pt x="6537" y="6012"/>
                      <a:pt x="5192" y="5714"/>
                      <a:pt x="4597" y="5047"/>
                    </a:cubicBezTo>
                    <a:cubicBezTo>
                      <a:pt x="4501" y="4940"/>
                      <a:pt x="4430" y="4833"/>
                      <a:pt x="4335" y="4726"/>
                    </a:cubicBezTo>
                    <a:cubicBezTo>
                      <a:pt x="1263" y="6297"/>
                      <a:pt x="1" y="8893"/>
                      <a:pt x="1215" y="8893"/>
                    </a:cubicBezTo>
                    <a:lnTo>
                      <a:pt x="22968" y="8893"/>
                    </a:lnTo>
                    <a:cubicBezTo>
                      <a:pt x="24409" y="8893"/>
                      <a:pt x="25587" y="7714"/>
                      <a:pt x="25587" y="6274"/>
                    </a:cubicBezTo>
                    <a:cubicBezTo>
                      <a:pt x="25587" y="5500"/>
                      <a:pt x="25230" y="4773"/>
                      <a:pt x="24635" y="4297"/>
                    </a:cubicBezTo>
                    <a:lnTo>
                      <a:pt x="27171" y="1749"/>
                    </a:lnTo>
                    <a:cubicBezTo>
                      <a:pt x="27268" y="1816"/>
                      <a:pt x="27378" y="1847"/>
                      <a:pt x="27488" y="1847"/>
                    </a:cubicBezTo>
                    <a:cubicBezTo>
                      <a:pt x="27633" y="1847"/>
                      <a:pt x="27777" y="1792"/>
                      <a:pt x="27885" y="1690"/>
                    </a:cubicBezTo>
                    <a:cubicBezTo>
                      <a:pt x="28112" y="1464"/>
                      <a:pt x="28112" y="1094"/>
                      <a:pt x="27885" y="880"/>
                    </a:cubicBezTo>
                    <a:cubicBezTo>
                      <a:pt x="27764" y="756"/>
                      <a:pt x="27624" y="704"/>
                      <a:pt x="27488" y="704"/>
                    </a:cubicBezTo>
                    <a:cubicBezTo>
                      <a:pt x="27090" y="704"/>
                      <a:pt x="26729" y="1156"/>
                      <a:pt x="27004" y="1583"/>
                    </a:cubicBezTo>
                    <a:lnTo>
                      <a:pt x="24444" y="4142"/>
                    </a:lnTo>
                    <a:cubicBezTo>
                      <a:pt x="24373" y="4095"/>
                      <a:pt x="24290" y="4059"/>
                      <a:pt x="24206" y="4011"/>
                    </a:cubicBezTo>
                    <a:lnTo>
                      <a:pt x="24980" y="1142"/>
                    </a:lnTo>
                    <a:cubicBezTo>
                      <a:pt x="24988" y="1142"/>
                      <a:pt x="24996" y="1142"/>
                      <a:pt x="25004" y="1142"/>
                    </a:cubicBezTo>
                    <a:cubicBezTo>
                      <a:pt x="25662" y="1142"/>
                      <a:pt x="25806" y="188"/>
                      <a:pt x="25147" y="23"/>
                    </a:cubicBezTo>
                    <a:cubicBezTo>
                      <a:pt x="25090" y="7"/>
                      <a:pt x="25036" y="0"/>
                      <a:pt x="24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14"/>
              <p:cNvSpPr/>
              <p:nvPr/>
            </p:nvSpPr>
            <p:spPr>
              <a:xfrm>
                <a:off x="5334800" y="4800625"/>
                <a:ext cx="394300" cy="273475"/>
              </a:xfrm>
              <a:custGeom>
                <a:avLst/>
                <a:gdLst/>
                <a:ahLst/>
                <a:cxnLst/>
                <a:rect l="l" t="t" r="r" b="b"/>
                <a:pathLst>
                  <a:path w="15772" h="10939" extrusionOk="0">
                    <a:moveTo>
                      <a:pt x="7544" y="0"/>
                    </a:moveTo>
                    <a:cubicBezTo>
                      <a:pt x="2301" y="0"/>
                      <a:pt x="0" y="6362"/>
                      <a:pt x="3448" y="10171"/>
                    </a:cubicBezTo>
                    <a:cubicBezTo>
                      <a:pt x="3862" y="10615"/>
                      <a:pt x="4945" y="10939"/>
                      <a:pt x="6046" y="10939"/>
                    </a:cubicBezTo>
                    <a:cubicBezTo>
                      <a:pt x="6720" y="10939"/>
                      <a:pt x="7399" y="10818"/>
                      <a:pt x="7937" y="10528"/>
                    </a:cubicBezTo>
                    <a:cubicBezTo>
                      <a:pt x="10024" y="9388"/>
                      <a:pt x="9674" y="5611"/>
                      <a:pt x="7668" y="5611"/>
                    </a:cubicBezTo>
                    <a:cubicBezTo>
                      <a:pt x="7328" y="5611"/>
                      <a:pt x="6940" y="5720"/>
                      <a:pt x="6508" y="5968"/>
                    </a:cubicBezTo>
                    <a:cubicBezTo>
                      <a:pt x="7100" y="5476"/>
                      <a:pt x="7623" y="5275"/>
                      <a:pt x="8080" y="5275"/>
                    </a:cubicBezTo>
                    <a:cubicBezTo>
                      <a:pt x="9921" y="5275"/>
                      <a:pt x="10678" y="8546"/>
                      <a:pt x="10449" y="9195"/>
                    </a:cubicBezTo>
                    <a:cubicBezTo>
                      <a:pt x="10449" y="9195"/>
                      <a:pt x="12605" y="10821"/>
                      <a:pt x="15022" y="10821"/>
                    </a:cubicBezTo>
                    <a:cubicBezTo>
                      <a:pt x="15270" y="10821"/>
                      <a:pt x="15520" y="10804"/>
                      <a:pt x="15771" y="10767"/>
                    </a:cubicBezTo>
                    <a:cubicBezTo>
                      <a:pt x="15771" y="7338"/>
                      <a:pt x="14569" y="1730"/>
                      <a:pt x="9592" y="301"/>
                    </a:cubicBezTo>
                    <a:cubicBezTo>
                      <a:pt x="8869" y="95"/>
                      <a:pt x="8185" y="0"/>
                      <a:pt x="7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14"/>
              <p:cNvSpPr/>
              <p:nvPr/>
            </p:nvSpPr>
            <p:spPr>
              <a:xfrm>
                <a:off x="5850225" y="5067400"/>
                <a:ext cx="24125" cy="20625"/>
              </a:xfrm>
              <a:custGeom>
                <a:avLst/>
                <a:gdLst/>
                <a:ahLst/>
                <a:cxnLst/>
                <a:rect l="l" t="t" r="r" b="b"/>
                <a:pathLst>
                  <a:path w="965" h="825" extrusionOk="0">
                    <a:moveTo>
                      <a:pt x="560" y="0"/>
                    </a:moveTo>
                    <a:cubicBezTo>
                      <a:pt x="191" y="0"/>
                      <a:pt x="0" y="441"/>
                      <a:pt x="262" y="703"/>
                    </a:cubicBezTo>
                    <a:cubicBezTo>
                      <a:pt x="347" y="787"/>
                      <a:pt x="450" y="825"/>
                      <a:pt x="550" y="825"/>
                    </a:cubicBezTo>
                    <a:cubicBezTo>
                      <a:pt x="762" y="825"/>
                      <a:pt x="965" y="659"/>
                      <a:pt x="965" y="417"/>
                    </a:cubicBezTo>
                    <a:cubicBezTo>
                      <a:pt x="965" y="179"/>
                      <a:pt x="786" y="0"/>
                      <a:pt x="560" y="0"/>
                    </a:cubicBezTo>
                    <a:close/>
                  </a:path>
                </a:pathLst>
              </a:custGeom>
              <a:solidFill>
                <a:srgbClr val="6A5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6" name="Google Shape;1276;p14"/>
            <p:cNvGrpSpPr/>
            <p:nvPr/>
          </p:nvGrpSpPr>
          <p:grpSpPr>
            <a:xfrm rot="-9242158" flipH="1">
              <a:off x="8352956" y="-110770"/>
              <a:ext cx="749553" cy="1169970"/>
              <a:chOff x="3890175" y="4411850"/>
              <a:chExt cx="534375" cy="834100"/>
            </a:xfrm>
          </p:grpSpPr>
          <p:sp>
            <p:nvSpPr>
              <p:cNvPr id="1277" name="Google Shape;1277;p14"/>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14"/>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14"/>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14"/>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14"/>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14"/>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14"/>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14"/>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14"/>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14"/>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7" name="Google Shape;1287;p14"/>
            <p:cNvGrpSpPr/>
            <p:nvPr/>
          </p:nvGrpSpPr>
          <p:grpSpPr>
            <a:xfrm rot="1593574" flipH="1">
              <a:off x="19174" y="4078204"/>
              <a:ext cx="749584" cy="1170017"/>
              <a:chOff x="3890175" y="4411850"/>
              <a:chExt cx="534375" cy="834100"/>
            </a:xfrm>
          </p:grpSpPr>
          <p:sp>
            <p:nvSpPr>
              <p:cNvPr id="1288" name="Google Shape;1288;p14"/>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14"/>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14"/>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14"/>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14"/>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14"/>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14"/>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14"/>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14"/>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14"/>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298" name="Google Shape;1298;p14"/>
          <p:cNvSpPr txBox="1">
            <a:spLocks noGrp="1"/>
          </p:cNvSpPr>
          <p:nvPr>
            <p:ph type="title"/>
          </p:nvPr>
        </p:nvSpPr>
        <p:spPr>
          <a:xfrm>
            <a:off x="1862667" y="3304233"/>
            <a:ext cx="8466800" cy="1654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None/>
              <a:defRPr sz="8666" b="1">
                <a:solidFill>
                  <a:schemeClr val="accent4"/>
                </a:solidFill>
              </a:defRPr>
            </a:lvl1pPr>
            <a:lvl2pPr lvl="1" algn="ctr" rtl="0">
              <a:spcBef>
                <a:spcPts val="0"/>
              </a:spcBef>
              <a:spcAft>
                <a:spcPts val="0"/>
              </a:spcAft>
              <a:buClr>
                <a:schemeClr val="accent4"/>
              </a:buClr>
              <a:buSzPts val="3600"/>
              <a:buNone/>
              <a:defRPr sz="4800">
                <a:solidFill>
                  <a:schemeClr val="accent4"/>
                </a:solidFill>
              </a:defRPr>
            </a:lvl2pPr>
            <a:lvl3pPr lvl="2" algn="ctr" rtl="0">
              <a:spcBef>
                <a:spcPts val="0"/>
              </a:spcBef>
              <a:spcAft>
                <a:spcPts val="0"/>
              </a:spcAft>
              <a:buClr>
                <a:schemeClr val="accent4"/>
              </a:buClr>
              <a:buSzPts val="3600"/>
              <a:buNone/>
              <a:defRPr sz="4800">
                <a:solidFill>
                  <a:schemeClr val="accent4"/>
                </a:solidFill>
              </a:defRPr>
            </a:lvl3pPr>
            <a:lvl4pPr lvl="3" algn="ctr" rtl="0">
              <a:spcBef>
                <a:spcPts val="0"/>
              </a:spcBef>
              <a:spcAft>
                <a:spcPts val="0"/>
              </a:spcAft>
              <a:buClr>
                <a:schemeClr val="accent4"/>
              </a:buClr>
              <a:buSzPts val="3600"/>
              <a:buNone/>
              <a:defRPr sz="4800">
                <a:solidFill>
                  <a:schemeClr val="accent4"/>
                </a:solidFill>
              </a:defRPr>
            </a:lvl4pPr>
            <a:lvl5pPr lvl="4" algn="ctr" rtl="0">
              <a:spcBef>
                <a:spcPts val="0"/>
              </a:spcBef>
              <a:spcAft>
                <a:spcPts val="0"/>
              </a:spcAft>
              <a:buClr>
                <a:schemeClr val="accent4"/>
              </a:buClr>
              <a:buSzPts val="3600"/>
              <a:buNone/>
              <a:defRPr sz="4800">
                <a:solidFill>
                  <a:schemeClr val="accent4"/>
                </a:solidFill>
              </a:defRPr>
            </a:lvl5pPr>
            <a:lvl6pPr lvl="5" algn="ctr" rtl="0">
              <a:spcBef>
                <a:spcPts val="0"/>
              </a:spcBef>
              <a:spcAft>
                <a:spcPts val="0"/>
              </a:spcAft>
              <a:buClr>
                <a:schemeClr val="accent4"/>
              </a:buClr>
              <a:buSzPts val="3600"/>
              <a:buNone/>
              <a:defRPr sz="4800">
                <a:solidFill>
                  <a:schemeClr val="accent4"/>
                </a:solidFill>
              </a:defRPr>
            </a:lvl6pPr>
            <a:lvl7pPr lvl="6" algn="ctr" rtl="0">
              <a:spcBef>
                <a:spcPts val="0"/>
              </a:spcBef>
              <a:spcAft>
                <a:spcPts val="0"/>
              </a:spcAft>
              <a:buClr>
                <a:schemeClr val="accent4"/>
              </a:buClr>
              <a:buSzPts val="3600"/>
              <a:buNone/>
              <a:defRPr sz="4800">
                <a:solidFill>
                  <a:schemeClr val="accent4"/>
                </a:solidFill>
              </a:defRPr>
            </a:lvl7pPr>
            <a:lvl8pPr lvl="7" algn="ctr" rtl="0">
              <a:spcBef>
                <a:spcPts val="0"/>
              </a:spcBef>
              <a:spcAft>
                <a:spcPts val="0"/>
              </a:spcAft>
              <a:buClr>
                <a:schemeClr val="accent4"/>
              </a:buClr>
              <a:buSzPts val="3600"/>
              <a:buNone/>
              <a:defRPr sz="4800">
                <a:solidFill>
                  <a:schemeClr val="accent4"/>
                </a:solidFill>
              </a:defRPr>
            </a:lvl8pPr>
            <a:lvl9pPr lvl="8" algn="ctr" rtl="0">
              <a:spcBef>
                <a:spcPts val="0"/>
              </a:spcBef>
              <a:spcAft>
                <a:spcPts val="0"/>
              </a:spcAft>
              <a:buClr>
                <a:schemeClr val="accent4"/>
              </a:buClr>
              <a:buSzPts val="3600"/>
              <a:buNone/>
              <a:defRPr sz="4800">
                <a:solidFill>
                  <a:schemeClr val="accent4"/>
                </a:solidFill>
              </a:defRPr>
            </a:lvl9pPr>
          </a:lstStyle>
          <a:p>
            <a:endParaRPr/>
          </a:p>
        </p:txBody>
      </p:sp>
      <p:sp>
        <p:nvSpPr>
          <p:cNvPr id="1299" name="Google Shape;1299;p14"/>
          <p:cNvSpPr txBox="1">
            <a:spLocks noGrp="1"/>
          </p:cNvSpPr>
          <p:nvPr>
            <p:ph type="subTitle" idx="1"/>
          </p:nvPr>
        </p:nvSpPr>
        <p:spPr>
          <a:xfrm>
            <a:off x="3245000" y="5006619"/>
            <a:ext cx="5702000" cy="561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1400"/>
              <a:buNone/>
              <a:defRPr sz="2133">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0" name="Google Shape;1300;p14"/>
          <p:cNvSpPr txBox="1">
            <a:spLocks noGrp="1"/>
          </p:cNvSpPr>
          <p:nvPr>
            <p:ph type="title" idx="2" hasCustomPrompt="1"/>
          </p:nvPr>
        </p:nvSpPr>
        <p:spPr>
          <a:xfrm>
            <a:off x="5439600" y="1925733"/>
            <a:ext cx="1312800" cy="13128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000"/>
              <a:buNone/>
              <a:defRPr sz="6667">
                <a:solidFill>
                  <a:schemeClr val="dk2"/>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362473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01"/>
        <p:cNvGrpSpPr/>
        <p:nvPr/>
      </p:nvGrpSpPr>
      <p:grpSpPr>
        <a:xfrm>
          <a:off x="0" y="0"/>
          <a:ext cx="0" cy="0"/>
          <a:chOff x="0" y="0"/>
          <a:chExt cx="0" cy="0"/>
        </a:xfrm>
      </p:grpSpPr>
      <p:grpSp>
        <p:nvGrpSpPr>
          <p:cNvPr id="1302" name="Google Shape;1302;p15"/>
          <p:cNvGrpSpPr/>
          <p:nvPr/>
        </p:nvGrpSpPr>
        <p:grpSpPr>
          <a:xfrm>
            <a:off x="-400734" y="-536025"/>
            <a:ext cx="13109413" cy="8108784"/>
            <a:chOff x="-300551" y="-402019"/>
            <a:chExt cx="9832060" cy="6081588"/>
          </a:xfrm>
        </p:grpSpPr>
        <p:sp>
          <p:nvSpPr>
            <p:cNvPr id="1303" name="Google Shape;1303;p15"/>
            <p:cNvSpPr/>
            <p:nvPr/>
          </p:nvSpPr>
          <p:spPr>
            <a:xfrm flipH="1">
              <a:off x="5267260" y="4774970"/>
              <a:ext cx="607648" cy="904598"/>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04" name="Google Shape;1304;p15"/>
            <p:cNvGrpSpPr/>
            <p:nvPr/>
          </p:nvGrpSpPr>
          <p:grpSpPr>
            <a:xfrm rot="-560204" flipH="1">
              <a:off x="3371852" y="4322498"/>
              <a:ext cx="494286" cy="863743"/>
              <a:chOff x="121700" y="4799092"/>
              <a:chExt cx="345057" cy="602971"/>
            </a:xfrm>
          </p:grpSpPr>
          <p:sp>
            <p:nvSpPr>
              <p:cNvPr id="1305" name="Google Shape;1305;p15"/>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15"/>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7" name="Google Shape;1307;p15"/>
            <p:cNvGrpSpPr/>
            <p:nvPr/>
          </p:nvGrpSpPr>
          <p:grpSpPr>
            <a:xfrm>
              <a:off x="3080632" y="4370883"/>
              <a:ext cx="486116" cy="849466"/>
              <a:chOff x="121700" y="4799092"/>
              <a:chExt cx="345057" cy="602971"/>
            </a:xfrm>
          </p:grpSpPr>
          <p:sp>
            <p:nvSpPr>
              <p:cNvPr id="1308" name="Google Shape;1308;p15"/>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15"/>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0" name="Google Shape;1310;p15"/>
            <p:cNvSpPr/>
            <p:nvPr/>
          </p:nvSpPr>
          <p:spPr>
            <a:xfrm flipH="1">
              <a:off x="6894225" y="4194130"/>
              <a:ext cx="776131" cy="1155292"/>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15"/>
            <p:cNvSpPr/>
            <p:nvPr/>
          </p:nvSpPr>
          <p:spPr>
            <a:xfrm flipH="1">
              <a:off x="7210881" y="4485608"/>
              <a:ext cx="267008" cy="686580"/>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15"/>
            <p:cNvSpPr/>
            <p:nvPr/>
          </p:nvSpPr>
          <p:spPr>
            <a:xfrm flipH="1">
              <a:off x="7700066" y="4128235"/>
              <a:ext cx="658551" cy="1103344"/>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15"/>
            <p:cNvSpPr/>
            <p:nvPr/>
          </p:nvSpPr>
          <p:spPr>
            <a:xfrm flipH="1">
              <a:off x="7769871" y="4298337"/>
              <a:ext cx="268015" cy="855640"/>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15"/>
            <p:cNvSpPr/>
            <p:nvPr/>
          </p:nvSpPr>
          <p:spPr>
            <a:xfrm flipH="1">
              <a:off x="7582493" y="4388407"/>
              <a:ext cx="369198" cy="855080"/>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15"/>
            <p:cNvSpPr/>
            <p:nvPr/>
          </p:nvSpPr>
          <p:spPr>
            <a:xfrm flipH="1">
              <a:off x="7690913" y="4574057"/>
              <a:ext cx="171268" cy="615501"/>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15"/>
            <p:cNvSpPr/>
            <p:nvPr/>
          </p:nvSpPr>
          <p:spPr>
            <a:xfrm flipH="1">
              <a:off x="8409008" y="3897500"/>
              <a:ext cx="486115" cy="1089830"/>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15"/>
            <p:cNvSpPr/>
            <p:nvPr/>
          </p:nvSpPr>
          <p:spPr>
            <a:xfrm flipH="1">
              <a:off x="8510390" y="4138561"/>
              <a:ext cx="219245" cy="1134123"/>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15"/>
            <p:cNvSpPr/>
            <p:nvPr/>
          </p:nvSpPr>
          <p:spPr>
            <a:xfrm flipH="1">
              <a:off x="8309633" y="4385790"/>
              <a:ext cx="122648" cy="967014"/>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15"/>
            <p:cNvSpPr/>
            <p:nvPr/>
          </p:nvSpPr>
          <p:spPr>
            <a:xfrm flipH="1">
              <a:off x="8360112" y="4611806"/>
              <a:ext cx="288579" cy="328228"/>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15"/>
            <p:cNvSpPr/>
            <p:nvPr/>
          </p:nvSpPr>
          <p:spPr>
            <a:xfrm flipH="1">
              <a:off x="8186214" y="4694353"/>
              <a:ext cx="162330" cy="402375"/>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15"/>
            <p:cNvSpPr/>
            <p:nvPr/>
          </p:nvSpPr>
          <p:spPr>
            <a:xfrm flipH="1">
              <a:off x="8516917" y="4525633"/>
              <a:ext cx="266803" cy="249537"/>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15"/>
            <p:cNvSpPr/>
            <p:nvPr/>
          </p:nvSpPr>
          <p:spPr>
            <a:xfrm flipH="1">
              <a:off x="7968617" y="4532835"/>
              <a:ext cx="398774" cy="215644"/>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15"/>
            <p:cNvSpPr/>
            <p:nvPr/>
          </p:nvSpPr>
          <p:spPr>
            <a:xfrm flipH="1">
              <a:off x="8036270" y="4593417"/>
              <a:ext cx="308269" cy="181549"/>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15"/>
            <p:cNvSpPr/>
            <p:nvPr/>
          </p:nvSpPr>
          <p:spPr>
            <a:xfrm flipH="1">
              <a:off x="8173797" y="4746857"/>
              <a:ext cx="90606" cy="56646"/>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15"/>
            <p:cNvSpPr/>
            <p:nvPr/>
          </p:nvSpPr>
          <p:spPr>
            <a:xfrm flipH="1">
              <a:off x="8265164" y="4147669"/>
              <a:ext cx="386725" cy="236175"/>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15"/>
            <p:cNvSpPr/>
            <p:nvPr/>
          </p:nvSpPr>
          <p:spPr>
            <a:xfrm flipH="1">
              <a:off x="8283576" y="4210708"/>
              <a:ext cx="329036" cy="186967"/>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15"/>
            <p:cNvSpPr/>
            <p:nvPr/>
          </p:nvSpPr>
          <p:spPr>
            <a:xfrm flipH="1">
              <a:off x="8389400" y="4371351"/>
              <a:ext cx="73744" cy="62199"/>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28" name="Google Shape;1328;p15"/>
            <p:cNvGrpSpPr/>
            <p:nvPr/>
          </p:nvGrpSpPr>
          <p:grpSpPr>
            <a:xfrm flipH="1">
              <a:off x="8762749" y="4599355"/>
              <a:ext cx="345057" cy="602971"/>
              <a:chOff x="121700" y="4799092"/>
              <a:chExt cx="345057" cy="602971"/>
            </a:xfrm>
          </p:grpSpPr>
          <p:sp>
            <p:nvSpPr>
              <p:cNvPr id="1329" name="Google Shape;1329;p15"/>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15"/>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31" name="Google Shape;1331;p15"/>
            <p:cNvSpPr/>
            <p:nvPr/>
          </p:nvSpPr>
          <p:spPr>
            <a:xfrm flipH="1">
              <a:off x="7571909" y="4813211"/>
              <a:ext cx="120875" cy="129175"/>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15"/>
            <p:cNvSpPr/>
            <p:nvPr/>
          </p:nvSpPr>
          <p:spPr>
            <a:xfrm flipH="1">
              <a:off x="7484409" y="4863111"/>
              <a:ext cx="158075" cy="304525"/>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33" name="Google Shape;1333;p15"/>
            <p:cNvGrpSpPr/>
            <p:nvPr/>
          </p:nvGrpSpPr>
          <p:grpSpPr>
            <a:xfrm>
              <a:off x="1770756" y="4472200"/>
              <a:ext cx="444122" cy="776084"/>
              <a:chOff x="121700" y="4799092"/>
              <a:chExt cx="345057" cy="602971"/>
            </a:xfrm>
          </p:grpSpPr>
          <p:sp>
            <p:nvSpPr>
              <p:cNvPr id="1334" name="Google Shape;1334;p15"/>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15"/>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36" name="Google Shape;1336;p15"/>
            <p:cNvSpPr/>
            <p:nvPr/>
          </p:nvSpPr>
          <p:spPr>
            <a:xfrm flipH="1">
              <a:off x="1506526" y="4419673"/>
              <a:ext cx="266830" cy="648609"/>
            </a:xfrm>
            <a:custGeom>
              <a:avLst/>
              <a:gdLst/>
              <a:ahLst/>
              <a:cxnLst/>
              <a:rect l="l" t="t" r="r" b="b"/>
              <a:pathLst>
                <a:path w="12514" h="30419" extrusionOk="0">
                  <a:moveTo>
                    <a:pt x="9650" y="1"/>
                  </a:moveTo>
                  <a:cubicBezTo>
                    <a:pt x="8564" y="1"/>
                    <a:pt x="7406" y="560"/>
                    <a:pt x="6549" y="1308"/>
                  </a:cubicBezTo>
                  <a:cubicBezTo>
                    <a:pt x="5203" y="2487"/>
                    <a:pt x="4584" y="5035"/>
                    <a:pt x="4406" y="6297"/>
                  </a:cubicBezTo>
                  <a:cubicBezTo>
                    <a:pt x="4358" y="6642"/>
                    <a:pt x="4322" y="6987"/>
                    <a:pt x="4287" y="7321"/>
                  </a:cubicBezTo>
                  <a:cubicBezTo>
                    <a:pt x="4096" y="9500"/>
                    <a:pt x="4156" y="11738"/>
                    <a:pt x="3525" y="13833"/>
                  </a:cubicBezTo>
                  <a:cubicBezTo>
                    <a:pt x="3048" y="15405"/>
                    <a:pt x="2203" y="16858"/>
                    <a:pt x="1500" y="18346"/>
                  </a:cubicBezTo>
                  <a:cubicBezTo>
                    <a:pt x="1905" y="18501"/>
                    <a:pt x="2227" y="18798"/>
                    <a:pt x="2429" y="19191"/>
                  </a:cubicBezTo>
                  <a:cubicBezTo>
                    <a:pt x="2739" y="19870"/>
                    <a:pt x="2596" y="20680"/>
                    <a:pt x="2060" y="21203"/>
                  </a:cubicBezTo>
                  <a:cubicBezTo>
                    <a:pt x="1719" y="21508"/>
                    <a:pt x="1286" y="21676"/>
                    <a:pt x="842" y="21676"/>
                  </a:cubicBezTo>
                  <a:cubicBezTo>
                    <a:pt x="712" y="21676"/>
                    <a:pt x="582" y="21662"/>
                    <a:pt x="453" y="21632"/>
                  </a:cubicBezTo>
                  <a:lnTo>
                    <a:pt x="453" y="21632"/>
                  </a:lnTo>
                  <a:cubicBezTo>
                    <a:pt x="0" y="24966"/>
                    <a:pt x="1548" y="28538"/>
                    <a:pt x="4358" y="30419"/>
                  </a:cubicBezTo>
                  <a:lnTo>
                    <a:pt x="4394" y="30383"/>
                  </a:lnTo>
                  <a:cubicBezTo>
                    <a:pt x="6763" y="29085"/>
                    <a:pt x="9204" y="26883"/>
                    <a:pt x="10561" y="24371"/>
                  </a:cubicBezTo>
                  <a:cubicBezTo>
                    <a:pt x="11014" y="23406"/>
                    <a:pt x="11395" y="22370"/>
                    <a:pt x="11502" y="21775"/>
                  </a:cubicBezTo>
                  <a:cubicBezTo>
                    <a:pt x="11621" y="21168"/>
                    <a:pt x="11657" y="20561"/>
                    <a:pt x="11609" y="19953"/>
                  </a:cubicBezTo>
                  <a:cubicBezTo>
                    <a:pt x="11442" y="17965"/>
                    <a:pt x="10752" y="16060"/>
                    <a:pt x="10692" y="14072"/>
                  </a:cubicBezTo>
                  <a:cubicBezTo>
                    <a:pt x="10609" y="11452"/>
                    <a:pt x="11645" y="8940"/>
                    <a:pt x="12192" y="6380"/>
                  </a:cubicBezTo>
                  <a:cubicBezTo>
                    <a:pt x="12014" y="6356"/>
                    <a:pt x="11847" y="6309"/>
                    <a:pt x="11680" y="6225"/>
                  </a:cubicBezTo>
                  <a:cubicBezTo>
                    <a:pt x="10430" y="5571"/>
                    <a:pt x="10835" y="3713"/>
                    <a:pt x="12180" y="3487"/>
                  </a:cubicBezTo>
                  <a:cubicBezTo>
                    <a:pt x="12243" y="3473"/>
                    <a:pt x="12310" y="3467"/>
                    <a:pt x="12376" y="3467"/>
                  </a:cubicBezTo>
                  <a:cubicBezTo>
                    <a:pt x="12423" y="3467"/>
                    <a:pt x="12469" y="3470"/>
                    <a:pt x="12514" y="3475"/>
                  </a:cubicBezTo>
                  <a:cubicBezTo>
                    <a:pt x="12466" y="2332"/>
                    <a:pt x="12133" y="1201"/>
                    <a:pt x="11252" y="522"/>
                  </a:cubicBezTo>
                  <a:cubicBezTo>
                    <a:pt x="10775" y="156"/>
                    <a:pt x="10222" y="1"/>
                    <a:pt x="9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15"/>
            <p:cNvSpPr/>
            <p:nvPr/>
          </p:nvSpPr>
          <p:spPr>
            <a:xfrm flipH="1">
              <a:off x="1600197" y="4563576"/>
              <a:ext cx="109960" cy="674559"/>
            </a:xfrm>
            <a:custGeom>
              <a:avLst/>
              <a:gdLst/>
              <a:ahLst/>
              <a:cxnLst/>
              <a:rect l="l" t="t" r="r" b="b"/>
              <a:pathLst>
                <a:path w="5157" h="31636" extrusionOk="0">
                  <a:moveTo>
                    <a:pt x="4871" y="0"/>
                  </a:moveTo>
                  <a:lnTo>
                    <a:pt x="1" y="31588"/>
                  </a:lnTo>
                  <a:lnTo>
                    <a:pt x="299" y="31635"/>
                  </a:lnTo>
                  <a:lnTo>
                    <a:pt x="5156" y="36"/>
                  </a:lnTo>
                  <a:lnTo>
                    <a:pt x="4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38" name="Google Shape;1338;p15"/>
            <p:cNvGrpSpPr/>
            <p:nvPr/>
          </p:nvGrpSpPr>
          <p:grpSpPr>
            <a:xfrm flipH="1">
              <a:off x="423006" y="3744050"/>
              <a:ext cx="1010502" cy="1504159"/>
              <a:chOff x="7726423" y="3744050"/>
              <a:chExt cx="1010502" cy="1504159"/>
            </a:xfrm>
          </p:grpSpPr>
          <p:sp>
            <p:nvSpPr>
              <p:cNvPr id="1339" name="Google Shape;1339;p15"/>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15"/>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1" name="Google Shape;1341;p15"/>
            <p:cNvGrpSpPr/>
            <p:nvPr/>
          </p:nvGrpSpPr>
          <p:grpSpPr>
            <a:xfrm>
              <a:off x="127623" y="4478146"/>
              <a:ext cx="540090" cy="776083"/>
              <a:chOff x="1736525" y="3674700"/>
              <a:chExt cx="415550" cy="597125"/>
            </a:xfrm>
          </p:grpSpPr>
          <p:sp>
            <p:nvSpPr>
              <p:cNvPr id="1342" name="Google Shape;1342;p15"/>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15"/>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15"/>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15"/>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6" name="Google Shape;1346;p15"/>
            <p:cNvGrpSpPr/>
            <p:nvPr/>
          </p:nvGrpSpPr>
          <p:grpSpPr>
            <a:xfrm flipH="1">
              <a:off x="1003141" y="4385836"/>
              <a:ext cx="701952" cy="828375"/>
              <a:chOff x="7294999" y="4523484"/>
              <a:chExt cx="428098" cy="505199"/>
            </a:xfrm>
          </p:grpSpPr>
          <p:sp>
            <p:nvSpPr>
              <p:cNvPr id="1347" name="Google Shape;1347;p15"/>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15"/>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15"/>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15"/>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1" name="Google Shape;1351;p15"/>
            <p:cNvGrpSpPr/>
            <p:nvPr/>
          </p:nvGrpSpPr>
          <p:grpSpPr>
            <a:xfrm flipH="1">
              <a:off x="1727666" y="4532946"/>
              <a:ext cx="486122" cy="666466"/>
              <a:chOff x="7035817" y="4332511"/>
              <a:chExt cx="386516" cy="529867"/>
            </a:xfrm>
          </p:grpSpPr>
          <p:sp>
            <p:nvSpPr>
              <p:cNvPr id="1352" name="Google Shape;1352;p15"/>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15"/>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15"/>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15"/>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15"/>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15"/>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15"/>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15"/>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15"/>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15"/>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15"/>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15"/>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4" name="Google Shape;1364;p15"/>
            <p:cNvGrpSpPr/>
            <p:nvPr/>
          </p:nvGrpSpPr>
          <p:grpSpPr>
            <a:xfrm flipH="1">
              <a:off x="61652" y="4680129"/>
              <a:ext cx="267995" cy="506205"/>
              <a:chOff x="2272000" y="4262650"/>
              <a:chExt cx="191425" cy="361575"/>
            </a:xfrm>
          </p:grpSpPr>
          <p:sp>
            <p:nvSpPr>
              <p:cNvPr id="1365" name="Google Shape;1365;p15"/>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15"/>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67" name="Google Shape;1367;p15"/>
            <p:cNvSpPr/>
            <p:nvPr/>
          </p:nvSpPr>
          <p:spPr>
            <a:xfrm>
              <a:off x="2125499" y="3902863"/>
              <a:ext cx="916292" cy="1363924"/>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15"/>
            <p:cNvSpPr/>
            <p:nvPr/>
          </p:nvSpPr>
          <p:spPr>
            <a:xfrm>
              <a:off x="2352726" y="4246986"/>
              <a:ext cx="315227" cy="810568"/>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69" name="Google Shape;1369;p15"/>
            <p:cNvGrpSpPr/>
            <p:nvPr/>
          </p:nvGrpSpPr>
          <p:grpSpPr>
            <a:xfrm rot="748857">
              <a:off x="2751758" y="4276276"/>
              <a:ext cx="534338" cy="834042"/>
              <a:chOff x="3890175" y="4411850"/>
              <a:chExt cx="534375" cy="834100"/>
            </a:xfrm>
          </p:grpSpPr>
          <p:sp>
            <p:nvSpPr>
              <p:cNvPr id="1370" name="Google Shape;1370;p15"/>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15"/>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15"/>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15"/>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15"/>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15"/>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15"/>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15"/>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15"/>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15"/>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0" name="Google Shape;1380;p15"/>
            <p:cNvGrpSpPr/>
            <p:nvPr/>
          </p:nvGrpSpPr>
          <p:grpSpPr>
            <a:xfrm rot="489927">
              <a:off x="3696953" y="4360515"/>
              <a:ext cx="494284" cy="833631"/>
              <a:chOff x="2596450" y="4098800"/>
              <a:chExt cx="291425" cy="491500"/>
            </a:xfrm>
          </p:grpSpPr>
          <p:sp>
            <p:nvSpPr>
              <p:cNvPr id="1381" name="Google Shape;1381;p15"/>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15"/>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15"/>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4" name="Google Shape;1384;p15"/>
            <p:cNvGrpSpPr/>
            <p:nvPr/>
          </p:nvGrpSpPr>
          <p:grpSpPr>
            <a:xfrm rot="-23902" flipH="1">
              <a:off x="4092872" y="4481695"/>
              <a:ext cx="494147" cy="735551"/>
              <a:chOff x="7726423" y="3744050"/>
              <a:chExt cx="1010502" cy="1504159"/>
            </a:xfrm>
          </p:grpSpPr>
          <p:sp>
            <p:nvSpPr>
              <p:cNvPr id="1385" name="Google Shape;1385;p15"/>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15"/>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7" name="Google Shape;1387;p15"/>
            <p:cNvGrpSpPr/>
            <p:nvPr/>
          </p:nvGrpSpPr>
          <p:grpSpPr>
            <a:xfrm flipH="1">
              <a:off x="6827365" y="4577699"/>
              <a:ext cx="295700" cy="628375"/>
              <a:chOff x="3816125" y="3120150"/>
              <a:chExt cx="295700" cy="628375"/>
            </a:xfrm>
          </p:grpSpPr>
          <p:sp>
            <p:nvSpPr>
              <p:cNvPr id="1388" name="Google Shape;1388;p15"/>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15"/>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0" name="Google Shape;1390;p15"/>
            <p:cNvGrpSpPr/>
            <p:nvPr/>
          </p:nvGrpSpPr>
          <p:grpSpPr>
            <a:xfrm rot="561886" flipH="1">
              <a:off x="4727899" y="4679877"/>
              <a:ext cx="267987" cy="506190"/>
              <a:chOff x="2272000" y="4262650"/>
              <a:chExt cx="191425" cy="361575"/>
            </a:xfrm>
          </p:grpSpPr>
          <p:sp>
            <p:nvSpPr>
              <p:cNvPr id="1391" name="Google Shape;1391;p15"/>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15"/>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15"/>
            <p:cNvGrpSpPr/>
            <p:nvPr/>
          </p:nvGrpSpPr>
          <p:grpSpPr>
            <a:xfrm>
              <a:off x="4434868" y="4532946"/>
              <a:ext cx="486122" cy="666466"/>
              <a:chOff x="7035817" y="4332511"/>
              <a:chExt cx="386516" cy="529867"/>
            </a:xfrm>
          </p:grpSpPr>
          <p:sp>
            <p:nvSpPr>
              <p:cNvPr id="1394" name="Google Shape;1394;p15"/>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15"/>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15"/>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15"/>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15"/>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15"/>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15"/>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15"/>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15"/>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15"/>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15"/>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15"/>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06" name="Google Shape;1406;p15"/>
            <p:cNvSpPr/>
            <p:nvPr/>
          </p:nvSpPr>
          <p:spPr>
            <a:xfrm>
              <a:off x="4868876" y="3960678"/>
              <a:ext cx="455604" cy="1021346"/>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15"/>
            <p:cNvSpPr/>
            <p:nvPr/>
          </p:nvSpPr>
          <p:spPr>
            <a:xfrm>
              <a:off x="5023974" y="4186599"/>
              <a:ext cx="205484" cy="1062856"/>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15"/>
            <p:cNvSpPr/>
            <p:nvPr/>
          </p:nvSpPr>
          <p:spPr>
            <a:xfrm>
              <a:off x="5302658" y="4418300"/>
              <a:ext cx="114950" cy="906248"/>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15"/>
            <p:cNvSpPr/>
            <p:nvPr/>
          </p:nvSpPr>
          <p:spPr>
            <a:xfrm>
              <a:off x="5099835" y="4630121"/>
              <a:ext cx="270467" cy="307602"/>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15"/>
            <p:cNvSpPr/>
            <p:nvPr/>
          </p:nvSpPr>
          <p:spPr>
            <a:xfrm>
              <a:off x="5381138" y="4707483"/>
              <a:ext cx="152142" cy="377091"/>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15"/>
            <p:cNvSpPr/>
            <p:nvPr/>
          </p:nvSpPr>
          <p:spPr>
            <a:xfrm>
              <a:off x="4973284" y="4549360"/>
              <a:ext cx="250057" cy="233856"/>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15"/>
            <p:cNvSpPr/>
            <p:nvPr/>
          </p:nvSpPr>
          <p:spPr>
            <a:xfrm>
              <a:off x="5363473" y="4556110"/>
              <a:ext cx="373745" cy="202093"/>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15"/>
            <p:cNvSpPr/>
            <p:nvPr/>
          </p:nvSpPr>
          <p:spPr>
            <a:xfrm>
              <a:off x="5384891" y="4612887"/>
              <a:ext cx="288921" cy="170140"/>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15"/>
            <p:cNvSpPr/>
            <p:nvPr/>
          </p:nvSpPr>
          <p:spPr>
            <a:xfrm>
              <a:off x="5459996" y="4756690"/>
              <a:ext cx="84919" cy="53086"/>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15"/>
            <p:cNvSpPr/>
            <p:nvPr/>
          </p:nvSpPr>
          <p:spPr>
            <a:xfrm>
              <a:off x="5096839" y="4195135"/>
              <a:ext cx="362452" cy="221334"/>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15"/>
            <p:cNvSpPr/>
            <p:nvPr/>
          </p:nvSpPr>
          <p:spPr>
            <a:xfrm>
              <a:off x="5133649" y="4254214"/>
              <a:ext cx="308384" cy="175219"/>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15"/>
            <p:cNvSpPr/>
            <p:nvPr/>
          </p:nvSpPr>
          <p:spPr>
            <a:xfrm>
              <a:off x="5273733" y="4404768"/>
              <a:ext cx="69115" cy="58291"/>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18" name="Google Shape;1418;p15"/>
            <p:cNvGrpSpPr/>
            <p:nvPr/>
          </p:nvGrpSpPr>
          <p:grpSpPr>
            <a:xfrm>
              <a:off x="5821657" y="4247406"/>
              <a:ext cx="702944" cy="1010097"/>
              <a:chOff x="1736525" y="3674700"/>
              <a:chExt cx="415550" cy="597125"/>
            </a:xfrm>
          </p:grpSpPr>
          <p:sp>
            <p:nvSpPr>
              <p:cNvPr id="1419" name="Google Shape;1419;p15"/>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15"/>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15"/>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15"/>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3" name="Google Shape;1423;p15"/>
            <p:cNvGrpSpPr/>
            <p:nvPr/>
          </p:nvGrpSpPr>
          <p:grpSpPr>
            <a:xfrm>
              <a:off x="5795546" y="4517553"/>
              <a:ext cx="349103" cy="741797"/>
              <a:chOff x="3816125" y="3120150"/>
              <a:chExt cx="295700" cy="628375"/>
            </a:xfrm>
          </p:grpSpPr>
          <p:sp>
            <p:nvSpPr>
              <p:cNvPr id="1424" name="Google Shape;1424;p15"/>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15"/>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6" name="Google Shape;1426;p15"/>
            <p:cNvGrpSpPr/>
            <p:nvPr/>
          </p:nvGrpSpPr>
          <p:grpSpPr>
            <a:xfrm>
              <a:off x="6489544" y="4592306"/>
              <a:ext cx="316387" cy="597611"/>
              <a:chOff x="2272000" y="4262650"/>
              <a:chExt cx="191425" cy="361575"/>
            </a:xfrm>
          </p:grpSpPr>
          <p:sp>
            <p:nvSpPr>
              <p:cNvPr id="1427" name="Google Shape;1427;p15"/>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15"/>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9" name="Google Shape;1429;p15"/>
            <p:cNvGrpSpPr/>
            <p:nvPr/>
          </p:nvGrpSpPr>
          <p:grpSpPr>
            <a:xfrm rot="7242680" flipH="1">
              <a:off x="-50168" y="145840"/>
              <a:ext cx="494296" cy="863761"/>
              <a:chOff x="121700" y="4799092"/>
              <a:chExt cx="345057" cy="602971"/>
            </a:xfrm>
          </p:grpSpPr>
          <p:sp>
            <p:nvSpPr>
              <p:cNvPr id="1430" name="Google Shape;1430;p15"/>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15"/>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2" name="Google Shape;1432;p15"/>
            <p:cNvGrpSpPr/>
            <p:nvPr/>
          </p:nvGrpSpPr>
          <p:grpSpPr>
            <a:xfrm rot="7803019">
              <a:off x="112696" y="-99723"/>
              <a:ext cx="486112" cy="849460"/>
              <a:chOff x="121700" y="4799092"/>
              <a:chExt cx="345057" cy="602971"/>
            </a:xfrm>
          </p:grpSpPr>
          <p:sp>
            <p:nvSpPr>
              <p:cNvPr id="1433" name="Google Shape;1433;p15"/>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15"/>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5" name="Google Shape;1435;p15"/>
            <p:cNvGrpSpPr/>
            <p:nvPr/>
          </p:nvGrpSpPr>
          <p:grpSpPr>
            <a:xfrm rot="8551775">
              <a:off x="363007" y="-259292"/>
              <a:ext cx="534330" cy="834029"/>
              <a:chOff x="3890175" y="4411850"/>
              <a:chExt cx="534375" cy="834100"/>
            </a:xfrm>
          </p:grpSpPr>
          <p:sp>
            <p:nvSpPr>
              <p:cNvPr id="1436" name="Google Shape;1436;p15"/>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15"/>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15"/>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15"/>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15"/>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15"/>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15"/>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15"/>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15"/>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15"/>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15"/>
            <p:cNvGrpSpPr/>
            <p:nvPr/>
          </p:nvGrpSpPr>
          <p:grpSpPr>
            <a:xfrm rot="-7417868" flipH="1">
              <a:off x="8270551" y="-271471"/>
              <a:ext cx="763016" cy="1135561"/>
              <a:chOff x="7726423" y="3744050"/>
              <a:chExt cx="1010502" cy="1504159"/>
            </a:xfrm>
          </p:grpSpPr>
          <p:sp>
            <p:nvSpPr>
              <p:cNvPr id="1447" name="Google Shape;1447;p15"/>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15"/>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9" name="Google Shape;1449;p15"/>
            <p:cNvGrpSpPr/>
            <p:nvPr/>
          </p:nvGrpSpPr>
          <p:grpSpPr>
            <a:xfrm rot="-8494374">
              <a:off x="8808724" y="107463"/>
              <a:ext cx="540099" cy="776095"/>
              <a:chOff x="1736525" y="3674700"/>
              <a:chExt cx="415550" cy="597125"/>
            </a:xfrm>
          </p:grpSpPr>
          <p:sp>
            <p:nvSpPr>
              <p:cNvPr id="1450" name="Google Shape;1450;p15"/>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15"/>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15"/>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15"/>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4" name="Google Shape;1454;p15"/>
            <p:cNvGrpSpPr/>
            <p:nvPr/>
          </p:nvGrpSpPr>
          <p:grpSpPr>
            <a:xfrm rot="-8494328" flipH="1">
              <a:off x="8133474" y="-273597"/>
              <a:ext cx="701938" cy="828357"/>
              <a:chOff x="7294999" y="4523484"/>
              <a:chExt cx="428098" cy="505199"/>
            </a:xfrm>
          </p:grpSpPr>
          <p:sp>
            <p:nvSpPr>
              <p:cNvPr id="1455" name="Google Shape;1455;p15"/>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15"/>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15"/>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15"/>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9" name="Google Shape;1459;p15"/>
            <p:cNvGrpSpPr/>
            <p:nvPr/>
          </p:nvGrpSpPr>
          <p:grpSpPr>
            <a:xfrm rot="-8494140" flipH="1">
              <a:off x="8821652" y="476102"/>
              <a:ext cx="267995" cy="506205"/>
              <a:chOff x="2272000" y="4262650"/>
              <a:chExt cx="191425" cy="361575"/>
            </a:xfrm>
          </p:grpSpPr>
          <p:sp>
            <p:nvSpPr>
              <p:cNvPr id="1460" name="Google Shape;1460;p15"/>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15"/>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62" name="Google Shape;1462;p15"/>
          <p:cNvSpPr txBox="1">
            <a:spLocks noGrp="1"/>
          </p:cNvSpPr>
          <p:nvPr>
            <p:ph type="title"/>
          </p:nvPr>
        </p:nvSpPr>
        <p:spPr>
          <a:xfrm>
            <a:off x="2135500" y="4024600"/>
            <a:ext cx="7920800" cy="763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2800"/>
              <a:buNone/>
              <a:defRPr sz="2933">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3" name="Google Shape;1463;p15"/>
          <p:cNvSpPr txBox="1">
            <a:spLocks noGrp="1"/>
          </p:cNvSpPr>
          <p:nvPr>
            <p:ph type="title" idx="2"/>
          </p:nvPr>
        </p:nvSpPr>
        <p:spPr>
          <a:xfrm>
            <a:off x="2135867" y="2041400"/>
            <a:ext cx="7920800" cy="1983200"/>
          </a:xfrm>
          <a:prstGeom prst="rect">
            <a:avLst/>
          </a:prstGeom>
          <a:solidFill>
            <a:schemeClr val="dk2"/>
          </a:solidFill>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8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47355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64"/>
        <p:cNvGrpSpPr/>
        <p:nvPr/>
      </p:nvGrpSpPr>
      <p:grpSpPr>
        <a:xfrm>
          <a:off x="0" y="0"/>
          <a:ext cx="0" cy="0"/>
          <a:chOff x="0" y="0"/>
          <a:chExt cx="0" cy="0"/>
        </a:xfrm>
      </p:grpSpPr>
      <p:grpSp>
        <p:nvGrpSpPr>
          <p:cNvPr id="1465" name="Google Shape;1465;p16"/>
          <p:cNvGrpSpPr/>
          <p:nvPr/>
        </p:nvGrpSpPr>
        <p:grpSpPr>
          <a:xfrm>
            <a:off x="-342855" y="-222456"/>
            <a:ext cx="12611323" cy="7189208"/>
            <a:chOff x="-257141" y="-166842"/>
            <a:chExt cx="9458492" cy="5391906"/>
          </a:xfrm>
        </p:grpSpPr>
        <p:grpSp>
          <p:nvGrpSpPr>
            <p:cNvPr id="1466" name="Google Shape;1466;p16"/>
            <p:cNvGrpSpPr/>
            <p:nvPr/>
          </p:nvGrpSpPr>
          <p:grpSpPr>
            <a:xfrm>
              <a:off x="23704" y="4295370"/>
              <a:ext cx="645598" cy="927693"/>
              <a:chOff x="1736525" y="3674700"/>
              <a:chExt cx="415550" cy="597125"/>
            </a:xfrm>
          </p:grpSpPr>
          <p:sp>
            <p:nvSpPr>
              <p:cNvPr id="1467" name="Google Shape;1467;p16"/>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16"/>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16"/>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16"/>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1" name="Google Shape;1471;p16"/>
            <p:cNvGrpSpPr/>
            <p:nvPr/>
          </p:nvGrpSpPr>
          <p:grpSpPr>
            <a:xfrm>
              <a:off x="159" y="4543717"/>
              <a:ext cx="320657" cy="681347"/>
              <a:chOff x="3816125" y="3120150"/>
              <a:chExt cx="295700" cy="628375"/>
            </a:xfrm>
          </p:grpSpPr>
          <p:sp>
            <p:nvSpPr>
              <p:cNvPr id="1472" name="Google Shape;1472;p16"/>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16"/>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4" name="Google Shape;1474;p16"/>
            <p:cNvGrpSpPr/>
            <p:nvPr/>
          </p:nvGrpSpPr>
          <p:grpSpPr>
            <a:xfrm>
              <a:off x="636730" y="4611443"/>
              <a:ext cx="290545" cy="548799"/>
              <a:chOff x="2272000" y="4262650"/>
              <a:chExt cx="191425" cy="361575"/>
            </a:xfrm>
          </p:grpSpPr>
          <p:sp>
            <p:nvSpPr>
              <p:cNvPr id="1475" name="Google Shape;1475;p16"/>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16"/>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7" name="Google Shape;1477;p16"/>
            <p:cNvGrpSpPr/>
            <p:nvPr/>
          </p:nvGrpSpPr>
          <p:grpSpPr>
            <a:xfrm rot="-24103" flipH="1">
              <a:off x="960271" y="4357252"/>
              <a:ext cx="576506" cy="858144"/>
              <a:chOff x="7726423" y="3744050"/>
              <a:chExt cx="1010502" cy="1504159"/>
            </a:xfrm>
          </p:grpSpPr>
          <p:sp>
            <p:nvSpPr>
              <p:cNvPr id="1478" name="Google Shape;1478;p16"/>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16"/>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0" name="Google Shape;1480;p16"/>
            <p:cNvGrpSpPr/>
            <p:nvPr/>
          </p:nvGrpSpPr>
          <p:grpSpPr>
            <a:xfrm rot="561892" flipH="1">
              <a:off x="1700453" y="4588184"/>
              <a:ext cx="312687" cy="590586"/>
              <a:chOff x="2272000" y="4262650"/>
              <a:chExt cx="191425" cy="361575"/>
            </a:xfrm>
          </p:grpSpPr>
          <p:sp>
            <p:nvSpPr>
              <p:cNvPr id="1481" name="Google Shape;1481;p16"/>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16"/>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3" name="Google Shape;1483;p16"/>
            <p:cNvGrpSpPr/>
            <p:nvPr/>
          </p:nvGrpSpPr>
          <p:grpSpPr>
            <a:xfrm>
              <a:off x="1358618" y="4417190"/>
              <a:ext cx="567174" cy="777632"/>
              <a:chOff x="7035817" y="4332511"/>
              <a:chExt cx="386516" cy="529867"/>
            </a:xfrm>
          </p:grpSpPr>
          <p:sp>
            <p:nvSpPr>
              <p:cNvPr id="1484" name="Google Shape;1484;p16"/>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16"/>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16"/>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16"/>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16"/>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16"/>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16"/>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16"/>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16"/>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16"/>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16"/>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16"/>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16"/>
            <p:cNvGrpSpPr/>
            <p:nvPr/>
          </p:nvGrpSpPr>
          <p:grpSpPr>
            <a:xfrm rot="-10379175" flipH="1">
              <a:off x="7220556" y="-146538"/>
              <a:ext cx="372446" cy="650833"/>
              <a:chOff x="121700" y="4799092"/>
              <a:chExt cx="345057" cy="602971"/>
            </a:xfrm>
          </p:grpSpPr>
          <p:sp>
            <p:nvSpPr>
              <p:cNvPr id="1497" name="Google Shape;1497;p16"/>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16"/>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9" name="Google Shape;1499;p16"/>
            <p:cNvGrpSpPr/>
            <p:nvPr/>
          </p:nvGrpSpPr>
          <p:grpSpPr>
            <a:xfrm rot="10800000" flipH="1">
              <a:off x="8550266" y="-89253"/>
              <a:ext cx="651084" cy="935575"/>
              <a:chOff x="1736525" y="3674700"/>
              <a:chExt cx="415550" cy="597125"/>
            </a:xfrm>
          </p:grpSpPr>
          <p:sp>
            <p:nvSpPr>
              <p:cNvPr id="1500" name="Google Shape;1500;p16"/>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16"/>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16"/>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16"/>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4" name="Google Shape;1504;p16"/>
            <p:cNvGrpSpPr/>
            <p:nvPr/>
          </p:nvGrpSpPr>
          <p:grpSpPr>
            <a:xfrm rot="10800000">
              <a:off x="8470602" y="-7376"/>
              <a:ext cx="323068" cy="610230"/>
              <a:chOff x="2272000" y="4262650"/>
              <a:chExt cx="191425" cy="361575"/>
            </a:xfrm>
          </p:grpSpPr>
          <p:sp>
            <p:nvSpPr>
              <p:cNvPr id="1505" name="Google Shape;1505;p16"/>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16"/>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7" name="Google Shape;1507;p16"/>
            <p:cNvGrpSpPr/>
            <p:nvPr/>
          </p:nvGrpSpPr>
          <p:grpSpPr>
            <a:xfrm rot="10310108" flipH="1">
              <a:off x="7281892" y="-33245"/>
              <a:ext cx="502527" cy="847532"/>
              <a:chOff x="2596450" y="4098800"/>
              <a:chExt cx="291425" cy="491500"/>
            </a:xfrm>
          </p:grpSpPr>
          <p:sp>
            <p:nvSpPr>
              <p:cNvPr id="1508" name="Google Shape;1508;p16"/>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9" name="Google Shape;1509;p16"/>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16"/>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1" name="Google Shape;1511;p16"/>
            <p:cNvGrpSpPr/>
            <p:nvPr/>
          </p:nvGrpSpPr>
          <p:grpSpPr>
            <a:xfrm rot="-10776492">
              <a:off x="7683664" y="-56490"/>
              <a:ext cx="502433" cy="747885"/>
              <a:chOff x="7726423" y="3744050"/>
              <a:chExt cx="1010502" cy="1504159"/>
            </a:xfrm>
          </p:grpSpPr>
          <p:sp>
            <p:nvSpPr>
              <p:cNvPr id="1512" name="Google Shape;1512;p16"/>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16"/>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4" name="Google Shape;1514;p16"/>
            <p:cNvGrpSpPr/>
            <p:nvPr/>
          </p:nvGrpSpPr>
          <p:grpSpPr>
            <a:xfrm rot="10238098">
              <a:off x="8330010" y="-25346"/>
              <a:ext cx="272449" cy="514654"/>
              <a:chOff x="2272000" y="4262650"/>
              <a:chExt cx="191425" cy="361575"/>
            </a:xfrm>
          </p:grpSpPr>
          <p:sp>
            <p:nvSpPr>
              <p:cNvPr id="1515" name="Google Shape;1515;p16"/>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16"/>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7" name="Google Shape;1517;p16"/>
            <p:cNvGrpSpPr/>
            <p:nvPr/>
          </p:nvGrpSpPr>
          <p:grpSpPr>
            <a:xfrm rot="10800000" flipH="1">
              <a:off x="8031524" y="-38252"/>
              <a:ext cx="494200" cy="677540"/>
              <a:chOff x="7035817" y="4332511"/>
              <a:chExt cx="386516" cy="529867"/>
            </a:xfrm>
          </p:grpSpPr>
          <p:sp>
            <p:nvSpPr>
              <p:cNvPr id="1518" name="Google Shape;1518;p16"/>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16"/>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16"/>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16"/>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2" name="Google Shape;1522;p16"/>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3" name="Google Shape;1523;p16"/>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16"/>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16"/>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16"/>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7" name="Google Shape;1527;p16"/>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16"/>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16"/>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0" name="Google Shape;1530;p16"/>
            <p:cNvGrpSpPr/>
            <p:nvPr/>
          </p:nvGrpSpPr>
          <p:grpSpPr>
            <a:xfrm rot="10051206" flipH="1">
              <a:off x="6864881" y="-51945"/>
              <a:ext cx="448080" cy="699403"/>
              <a:chOff x="3890175" y="4411850"/>
              <a:chExt cx="534375" cy="834100"/>
            </a:xfrm>
          </p:grpSpPr>
          <p:sp>
            <p:nvSpPr>
              <p:cNvPr id="1531" name="Google Shape;1531;p16"/>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16"/>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16"/>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16"/>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16"/>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16"/>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16"/>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8" name="Google Shape;1538;p16"/>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9" name="Google Shape;1539;p16"/>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16"/>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1" name="Google Shape;1541;p16"/>
            <p:cNvGrpSpPr/>
            <p:nvPr/>
          </p:nvGrpSpPr>
          <p:grpSpPr>
            <a:xfrm rot="3870566">
              <a:off x="636" y="3019585"/>
              <a:ext cx="614262" cy="958795"/>
              <a:chOff x="3890175" y="4411850"/>
              <a:chExt cx="534375" cy="834100"/>
            </a:xfrm>
          </p:grpSpPr>
          <p:sp>
            <p:nvSpPr>
              <p:cNvPr id="1542" name="Google Shape;1542;p16"/>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16"/>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16"/>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16"/>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16"/>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16"/>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16"/>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16"/>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0" name="Google Shape;1550;p16"/>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1" name="Google Shape;1551;p16"/>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2" name="Google Shape;1552;p16"/>
            <p:cNvGrpSpPr/>
            <p:nvPr/>
          </p:nvGrpSpPr>
          <p:grpSpPr>
            <a:xfrm flipH="1">
              <a:off x="7523219" y="4362590"/>
              <a:ext cx="1557279" cy="824695"/>
              <a:chOff x="-142563" y="3253896"/>
              <a:chExt cx="1241948" cy="657704"/>
            </a:xfrm>
          </p:grpSpPr>
          <p:grpSp>
            <p:nvGrpSpPr>
              <p:cNvPr id="1553" name="Google Shape;1553;p16"/>
              <p:cNvGrpSpPr/>
              <p:nvPr/>
            </p:nvGrpSpPr>
            <p:grpSpPr>
              <a:xfrm>
                <a:off x="191919" y="3253896"/>
                <a:ext cx="283249" cy="656017"/>
                <a:chOff x="1954400" y="3814000"/>
                <a:chExt cx="197675" cy="457825"/>
              </a:xfrm>
            </p:grpSpPr>
            <p:sp>
              <p:nvSpPr>
                <p:cNvPr id="1554" name="Google Shape;1554;p16"/>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16"/>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6" name="Google Shape;1556;p16"/>
              <p:cNvGrpSpPr/>
              <p:nvPr/>
            </p:nvGrpSpPr>
            <p:grpSpPr>
              <a:xfrm>
                <a:off x="-142563" y="3283225"/>
                <a:ext cx="295700" cy="628375"/>
                <a:chOff x="3816125" y="3120150"/>
                <a:chExt cx="295700" cy="628375"/>
              </a:xfrm>
            </p:grpSpPr>
            <p:sp>
              <p:nvSpPr>
                <p:cNvPr id="1557" name="Google Shape;1557;p16"/>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16"/>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9" name="Google Shape;1559;p16"/>
              <p:cNvGrpSpPr/>
              <p:nvPr/>
            </p:nvGrpSpPr>
            <p:grpSpPr>
              <a:xfrm>
                <a:off x="445395" y="3346304"/>
                <a:ext cx="267995" cy="506205"/>
                <a:chOff x="2272000" y="4262650"/>
                <a:chExt cx="191425" cy="361575"/>
              </a:xfrm>
            </p:grpSpPr>
            <p:sp>
              <p:nvSpPr>
                <p:cNvPr id="1560" name="Google Shape;1560;p16"/>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16"/>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2" name="Google Shape;1562;p16"/>
              <p:cNvGrpSpPr/>
              <p:nvPr/>
            </p:nvGrpSpPr>
            <p:grpSpPr>
              <a:xfrm rot="-282223" flipH="1">
                <a:off x="733872" y="3363768"/>
                <a:ext cx="345036" cy="513595"/>
                <a:chOff x="7726423" y="3744050"/>
                <a:chExt cx="1010502" cy="1504159"/>
              </a:xfrm>
            </p:grpSpPr>
            <p:sp>
              <p:nvSpPr>
                <p:cNvPr id="1563" name="Google Shape;1563;p16"/>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4" name="Google Shape;1564;p16"/>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1565" name="Google Shape;1565;p16"/>
          <p:cNvSpPr txBox="1">
            <a:spLocks noGrp="1"/>
          </p:cNvSpPr>
          <p:nvPr>
            <p:ph type="title"/>
          </p:nvPr>
        </p:nvSpPr>
        <p:spPr>
          <a:xfrm>
            <a:off x="6172200" y="1384600"/>
            <a:ext cx="4776800" cy="2974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4800">
                <a:solidFill>
                  <a:schemeClr val="accent5"/>
                </a:solidFill>
              </a:defRPr>
            </a:lvl1pPr>
            <a:lvl2pPr lvl="1" algn="r" rtl="0">
              <a:spcBef>
                <a:spcPts val="0"/>
              </a:spcBef>
              <a:spcAft>
                <a:spcPts val="0"/>
              </a:spcAft>
              <a:buSzPts val="4200"/>
              <a:buNone/>
              <a:defRPr sz="5600"/>
            </a:lvl2pPr>
            <a:lvl3pPr lvl="2" algn="r" rtl="0">
              <a:spcBef>
                <a:spcPts val="0"/>
              </a:spcBef>
              <a:spcAft>
                <a:spcPts val="0"/>
              </a:spcAft>
              <a:buSzPts val="4200"/>
              <a:buNone/>
              <a:defRPr sz="5600"/>
            </a:lvl3pPr>
            <a:lvl4pPr lvl="3" algn="r" rtl="0">
              <a:spcBef>
                <a:spcPts val="0"/>
              </a:spcBef>
              <a:spcAft>
                <a:spcPts val="0"/>
              </a:spcAft>
              <a:buSzPts val="4200"/>
              <a:buNone/>
              <a:defRPr sz="5600"/>
            </a:lvl4pPr>
            <a:lvl5pPr lvl="4" algn="r" rtl="0">
              <a:spcBef>
                <a:spcPts val="0"/>
              </a:spcBef>
              <a:spcAft>
                <a:spcPts val="0"/>
              </a:spcAft>
              <a:buSzPts val="4200"/>
              <a:buNone/>
              <a:defRPr sz="5600"/>
            </a:lvl5pPr>
            <a:lvl6pPr lvl="5" algn="r" rtl="0">
              <a:spcBef>
                <a:spcPts val="0"/>
              </a:spcBef>
              <a:spcAft>
                <a:spcPts val="0"/>
              </a:spcAft>
              <a:buSzPts val="4200"/>
              <a:buNone/>
              <a:defRPr sz="5600"/>
            </a:lvl6pPr>
            <a:lvl7pPr lvl="6" algn="r" rtl="0">
              <a:spcBef>
                <a:spcPts val="0"/>
              </a:spcBef>
              <a:spcAft>
                <a:spcPts val="0"/>
              </a:spcAft>
              <a:buSzPts val="4200"/>
              <a:buNone/>
              <a:defRPr sz="5600"/>
            </a:lvl7pPr>
            <a:lvl8pPr lvl="7" algn="r" rtl="0">
              <a:spcBef>
                <a:spcPts val="0"/>
              </a:spcBef>
              <a:spcAft>
                <a:spcPts val="0"/>
              </a:spcAft>
              <a:buSzPts val="4200"/>
              <a:buNone/>
              <a:defRPr sz="5600"/>
            </a:lvl8pPr>
            <a:lvl9pPr lvl="8" algn="r" rtl="0">
              <a:spcBef>
                <a:spcPts val="0"/>
              </a:spcBef>
              <a:spcAft>
                <a:spcPts val="0"/>
              </a:spcAft>
              <a:buSzPts val="4200"/>
              <a:buNone/>
              <a:defRPr sz="5600"/>
            </a:lvl9pPr>
          </a:lstStyle>
          <a:p>
            <a:endParaRPr/>
          </a:p>
        </p:txBody>
      </p:sp>
      <p:sp>
        <p:nvSpPr>
          <p:cNvPr id="1566" name="Google Shape;1566;p16"/>
          <p:cNvSpPr txBox="1">
            <a:spLocks noGrp="1"/>
          </p:cNvSpPr>
          <p:nvPr>
            <p:ph type="subTitle" idx="1"/>
          </p:nvPr>
        </p:nvSpPr>
        <p:spPr>
          <a:xfrm>
            <a:off x="6926617" y="4373816"/>
            <a:ext cx="3921200" cy="1099600"/>
          </a:xfrm>
          <a:prstGeom prst="rect">
            <a:avLst/>
          </a:prstGeom>
          <a:solidFill>
            <a:schemeClr val="dk2"/>
          </a:solidFill>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1"/>
                </a:solidFill>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2930064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67"/>
        <p:cNvGrpSpPr/>
        <p:nvPr/>
      </p:nvGrpSpPr>
      <p:grpSpPr>
        <a:xfrm>
          <a:off x="0" y="0"/>
          <a:ext cx="0" cy="0"/>
          <a:chOff x="0" y="0"/>
          <a:chExt cx="0" cy="0"/>
        </a:xfrm>
      </p:grpSpPr>
      <p:grpSp>
        <p:nvGrpSpPr>
          <p:cNvPr id="1568" name="Google Shape;1568;p17"/>
          <p:cNvGrpSpPr/>
          <p:nvPr/>
        </p:nvGrpSpPr>
        <p:grpSpPr>
          <a:xfrm>
            <a:off x="-637868" y="-140610"/>
            <a:ext cx="13301319" cy="7174217"/>
            <a:chOff x="-478401" y="-105458"/>
            <a:chExt cx="9975989" cy="5380663"/>
          </a:xfrm>
        </p:grpSpPr>
        <p:grpSp>
          <p:nvGrpSpPr>
            <p:cNvPr id="1569" name="Google Shape;1569;p17"/>
            <p:cNvGrpSpPr/>
            <p:nvPr/>
          </p:nvGrpSpPr>
          <p:grpSpPr>
            <a:xfrm rot="-10379129" flipH="1">
              <a:off x="8879479" y="-77991"/>
              <a:ext cx="503792" cy="880355"/>
              <a:chOff x="121700" y="4799092"/>
              <a:chExt cx="345057" cy="602971"/>
            </a:xfrm>
          </p:grpSpPr>
          <p:sp>
            <p:nvSpPr>
              <p:cNvPr id="1570" name="Google Shape;1570;p17"/>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17"/>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2" name="Google Shape;1572;p17"/>
            <p:cNvGrpSpPr/>
            <p:nvPr/>
          </p:nvGrpSpPr>
          <p:grpSpPr>
            <a:xfrm flipH="1">
              <a:off x="8847833" y="4308265"/>
              <a:ext cx="649754" cy="933665"/>
              <a:chOff x="1736525" y="3674700"/>
              <a:chExt cx="415550" cy="597125"/>
            </a:xfrm>
          </p:grpSpPr>
          <p:sp>
            <p:nvSpPr>
              <p:cNvPr id="1573" name="Google Shape;1573;p17"/>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17"/>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17"/>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17"/>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7" name="Google Shape;1577;p17"/>
            <p:cNvSpPr/>
            <p:nvPr/>
          </p:nvSpPr>
          <p:spPr>
            <a:xfrm>
              <a:off x="426682" y="4337346"/>
              <a:ext cx="504359" cy="845009"/>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17"/>
            <p:cNvSpPr/>
            <p:nvPr/>
          </p:nvSpPr>
          <p:spPr>
            <a:xfrm>
              <a:off x="672318" y="4467617"/>
              <a:ext cx="205262" cy="655302"/>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17"/>
            <p:cNvSpPr/>
            <p:nvPr/>
          </p:nvSpPr>
          <p:spPr>
            <a:xfrm>
              <a:off x="738331" y="4536596"/>
              <a:ext cx="282754" cy="654873"/>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17"/>
            <p:cNvSpPr/>
            <p:nvPr/>
          </p:nvSpPr>
          <p:spPr>
            <a:xfrm>
              <a:off x="806883" y="4678774"/>
              <a:ext cx="131168" cy="471388"/>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17"/>
            <p:cNvSpPr/>
            <p:nvPr/>
          </p:nvSpPr>
          <p:spPr>
            <a:xfrm>
              <a:off x="15794" y="4160640"/>
              <a:ext cx="372304" cy="834675"/>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17"/>
            <p:cNvSpPr/>
            <p:nvPr/>
          </p:nvSpPr>
          <p:spPr>
            <a:xfrm>
              <a:off x="142535" y="4345254"/>
              <a:ext cx="167915" cy="868599"/>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17"/>
            <p:cNvSpPr/>
            <p:nvPr/>
          </p:nvSpPr>
          <p:spPr>
            <a:xfrm>
              <a:off x="370266" y="4534592"/>
              <a:ext cx="93933" cy="740613"/>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17"/>
            <p:cNvSpPr/>
            <p:nvPr/>
          </p:nvSpPr>
          <p:spPr>
            <a:xfrm>
              <a:off x="204526" y="4707684"/>
              <a:ext cx="221016" cy="251382"/>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17"/>
            <p:cNvSpPr/>
            <p:nvPr/>
          </p:nvSpPr>
          <p:spPr>
            <a:xfrm>
              <a:off x="434397" y="4770902"/>
              <a:ext cx="124325" cy="308170"/>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17"/>
            <p:cNvSpPr/>
            <p:nvPr/>
          </p:nvSpPr>
          <p:spPr>
            <a:xfrm>
              <a:off x="56444" y="4597826"/>
              <a:ext cx="185056" cy="173080"/>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17"/>
            <p:cNvSpPr/>
            <p:nvPr/>
          </p:nvSpPr>
          <p:spPr>
            <a:xfrm>
              <a:off x="459188" y="4626497"/>
              <a:ext cx="276592" cy="149571"/>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17"/>
            <p:cNvSpPr/>
            <p:nvPr/>
          </p:nvSpPr>
          <p:spPr>
            <a:xfrm>
              <a:off x="475038" y="4668514"/>
              <a:ext cx="213817" cy="125923"/>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17"/>
            <p:cNvSpPr/>
            <p:nvPr/>
          </p:nvSpPr>
          <p:spPr>
            <a:xfrm>
              <a:off x="530618" y="4774934"/>
              <a:ext cx="62845" cy="39290"/>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90" name="Google Shape;1590;p17"/>
            <p:cNvGrpSpPr/>
            <p:nvPr/>
          </p:nvGrpSpPr>
          <p:grpSpPr>
            <a:xfrm>
              <a:off x="-147075" y="4698436"/>
              <a:ext cx="264313" cy="461816"/>
              <a:chOff x="121700" y="4799092"/>
              <a:chExt cx="345057" cy="602971"/>
            </a:xfrm>
          </p:grpSpPr>
          <p:sp>
            <p:nvSpPr>
              <p:cNvPr id="1591" name="Google Shape;1591;p17"/>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17"/>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93" name="Google Shape;1593;p17"/>
            <p:cNvSpPr/>
            <p:nvPr/>
          </p:nvSpPr>
          <p:spPr>
            <a:xfrm>
              <a:off x="936618" y="4861928"/>
              <a:ext cx="92590" cy="98935"/>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17"/>
            <p:cNvSpPr/>
            <p:nvPr/>
          </p:nvSpPr>
          <p:spPr>
            <a:xfrm>
              <a:off x="975141" y="4900144"/>
              <a:ext cx="121085" cy="233236"/>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95" name="Google Shape;1595;p17"/>
            <p:cNvGrpSpPr/>
            <p:nvPr/>
          </p:nvGrpSpPr>
          <p:grpSpPr>
            <a:xfrm flipH="1">
              <a:off x="8587879" y="4626492"/>
              <a:ext cx="292440" cy="552342"/>
              <a:chOff x="2272000" y="4262650"/>
              <a:chExt cx="191425" cy="361575"/>
            </a:xfrm>
          </p:grpSpPr>
          <p:sp>
            <p:nvSpPr>
              <p:cNvPr id="1596" name="Google Shape;1596;p17"/>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17"/>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8" name="Google Shape;1598;p17"/>
            <p:cNvGrpSpPr/>
            <p:nvPr/>
          </p:nvGrpSpPr>
          <p:grpSpPr>
            <a:xfrm rot="24551">
              <a:off x="7973898" y="4370963"/>
              <a:ext cx="580144" cy="863560"/>
              <a:chOff x="7726423" y="3744050"/>
              <a:chExt cx="1010502" cy="1504159"/>
            </a:xfrm>
          </p:grpSpPr>
          <p:sp>
            <p:nvSpPr>
              <p:cNvPr id="1599" name="Google Shape;1599;p17"/>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17"/>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1" name="Google Shape;1601;p17"/>
            <p:cNvSpPr/>
            <p:nvPr/>
          </p:nvSpPr>
          <p:spPr>
            <a:xfrm>
              <a:off x="241503" y="4401137"/>
              <a:ext cx="226506" cy="209895"/>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17"/>
            <p:cNvSpPr/>
            <p:nvPr/>
          </p:nvSpPr>
          <p:spPr>
            <a:xfrm flipH="1">
              <a:off x="-121425" y="69243"/>
              <a:ext cx="666208" cy="283173"/>
            </a:xfrm>
            <a:custGeom>
              <a:avLst/>
              <a:gdLst/>
              <a:ahLst/>
              <a:cxnLst/>
              <a:rect l="l" t="t" r="r" b="b"/>
              <a:pathLst>
                <a:path w="11097" h="4717" extrusionOk="0">
                  <a:moveTo>
                    <a:pt x="9274" y="1"/>
                  </a:moveTo>
                  <a:cubicBezTo>
                    <a:pt x="9203" y="1"/>
                    <a:pt x="9132" y="5"/>
                    <a:pt x="9061" y="15"/>
                  </a:cubicBezTo>
                  <a:cubicBezTo>
                    <a:pt x="7489" y="229"/>
                    <a:pt x="5155" y="717"/>
                    <a:pt x="4239" y="1075"/>
                  </a:cubicBezTo>
                  <a:lnTo>
                    <a:pt x="5239" y="1944"/>
                  </a:lnTo>
                  <a:lnTo>
                    <a:pt x="3084" y="1610"/>
                  </a:lnTo>
                  <a:cubicBezTo>
                    <a:pt x="1893" y="2241"/>
                    <a:pt x="845" y="3111"/>
                    <a:pt x="0" y="4170"/>
                  </a:cubicBezTo>
                  <a:cubicBezTo>
                    <a:pt x="1015" y="4546"/>
                    <a:pt x="2138" y="4716"/>
                    <a:pt x="3296" y="4716"/>
                  </a:cubicBezTo>
                  <a:cubicBezTo>
                    <a:pt x="5591" y="4716"/>
                    <a:pt x="8023" y="4048"/>
                    <a:pt x="10025" y="2980"/>
                  </a:cubicBezTo>
                  <a:cubicBezTo>
                    <a:pt x="10823" y="2539"/>
                    <a:pt x="11097" y="1515"/>
                    <a:pt x="10620" y="741"/>
                  </a:cubicBezTo>
                  <a:cubicBezTo>
                    <a:pt x="10325" y="278"/>
                    <a:pt x="9816" y="1"/>
                    <a:pt x="9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17"/>
            <p:cNvSpPr/>
            <p:nvPr/>
          </p:nvSpPr>
          <p:spPr>
            <a:xfrm flipH="1">
              <a:off x="-103537" y="128017"/>
              <a:ext cx="491807" cy="163048"/>
            </a:xfrm>
            <a:custGeom>
              <a:avLst/>
              <a:gdLst/>
              <a:ahLst/>
              <a:cxnLst/>
              <a:rect l="l" t="t" r="r" b="b"/>
              <a:pathLst>
                <a:path w="8192" h="2716" extrusionOk="0">
                  <a:moveTo>
                    <a:pt x="8109" y="0"/>
                  </a:moveTo>
                  <a:cubicBezTo>
                    <a:pt x="6085" y="965"/>
                    <a:pt x="2346" y="2215"/>
                    <a:pt x="0" y="2536"/>
                  </a:cubicBezTo>
                  <a:lnTo>
                    <a:pt x="24" y="2715"/>
                  </a:lnTo>
                  <a:cubicBezTo>
                    <a:pt x="2394" y="2394"/>
                    <a:pt x="6156" y="1132"/>
                    <a:pt x="8192" y="167"/>
                  </a:cubicBezTo>
                  <a:lnTo>
                    <a:pt x="8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17"/>
            <p:cNvSpPr/>
            <p:nvPr/>
          </p:nvSpPr>
          <p:spPr>
            <a:xfrm rot="1133757" flipH="1">
              <a:off x="861609" y="336522"/>
              <a:ext cx="213786" cy="203392"/>
            </a:xfrm>
            <a:custGeom>
              <a:avLst/>
              <a:gdLst/>
              <a:ahLst/>
              <a:cxnLst/>
              <a:rect l="l" t="t" r="r" b="b"/>
              <a:pathLst>
                <a:path w="3561" h="3388" extrusionOk="0">
                  <a:moveTo>
                    <a:pt x="1972" y="1"/>
                  </a:moveTo>
                  <a:cubicBezTo>
                    <a:pt x="1575" y="1"/>
                    <a:pt x="1164" y="137"/>
                    <a:pt x="822" y="365"/>
                  </a:cubicBezTo>
                  <a:lnTo>
                    <a:pt x="1500" y="972"/>
                  </a:lnTo>
                  <a:lnTo>
                    <a:pt x="357" y="782"/>
                  </a:lnTo>
                  <a:cubicBezTo>
                    <a:pt x="131" y="1044"/>
                    <a:pt x="0" y="1389"/>
                    <a:pt x="0" y="1746"/>
                  </a:cubicBezTo>
                  <a:cubicBezTo>
                    <a:pt x="12" y="2341"/>
                    <a:pt x="345" y="2877"/>
                    <a:pt x="857" y="3175"/>
                  </a:cubicBezTo>
                  <a:cubicBezTo>
                    <a:pt x="1128" y="3316"/>
                    <a:pt x="1427" y="3388"/>
                    <a:pt x="1726" y="3388"/>
                  </a:cubicBezTo>
                  <a:cubicBezTo>
                    <a:pt x="2005" y="3388"/>
                    <a:pt x="2283" y="3325"/>
                    <a:pt x="2536" y="3199"/>
                  </a:cubicBezTo>
                  <a:cubicBezTo>
                    <a:pt x="3120" y="2901"/>
                    <a:pt x="3501" y="2329"/>
                    <a:pt x="3548" y="1675"/>
                  </a:cubicBezTo>
                  <a:cubicBezTo>
                    <a:pt x="3560" y="1032"/>
                    <a:pt x="3203" y="424"/>
                    <a:pt x="2620" y="139"/>
                  </a:cubicBezTo>
                  <a:cubicBezTo>
                    <a:pt x="2418" y="44"/>
                    <a:pt x="2197" y="1"/>
                    <a:pt x="19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17"/>
            <p:cNvSpPr/>
            <p:nvPr/>
          </p:nvSpPr>
          <p:spPr>
            <a:xfrm rot="1133757" flipH="1">
              <a:off x="621427" y="378866"/>
              <a:ext cx="235939" cy="210296"/>
            </a:xfrm>
            <a:custGeom>
              <a:avLst/>
              <a:gdLst/>
              <a:ahLst/>
              <a:cxnLst/>
              <a:rect l="l" t="t" r="r" b="b"/>
              <a:pathLst>
                <a:path w="3930" h="3503" extrusionOk="0">
                  <a:moveTo>
                    <a:pt x="2167" y="1"/>
                  </a:moveTo>
                  <a:cubicBezTo>
                    <a:pt x="1000" y="25"/>
                    <a:pt x="0" y="1537"/>
                    <a:pt x="536" y="2596"/>
                  </a:cubicBezTo>
                  <a:cubicBezTo>
                    <a:pt x="810" y="3132"/>
                    <a:pt x="1346" y="3466"/>
                    <a:pt x="1941" y="3501"/>
                  </a:cubicBezTo>
                  <a:cubicBezTo>
                    <a:pt x="1965" y="3502"/>
                    <a:pt x="1989" y="3503"/>
                    <a:pt x="2013" y="3503"/>
                  </a:cubicBezTo>
                  <a:cubicBezTo>
                    <a:pt x="2274" y="3503"/>
                    <a:pt x="2534" y="3444"/>
                    <a:pt x="2774" y="3335"/>
                  </a:cubicBezTo>
                  <a:lnTo>
                    <a:pt x="2858" y="2013"/>
                  </a:lnTo>
                  <a:lnTo>
                    <a:pt x="3358" y="2906"/>
                  </a:lnTo>
                  <a:cubicBezTo>
                    <a:pt x="3393" y="2870"/>
                    <a:pt x="3417" y="2823"/>
                    <a:pt x="3453" y="2787"/>
                  </a:cubicBezTo>
                  <a:cubicBezTo>
                    <a:pt x="3846" y="2263"/>
                    <a:pt x="3929" y="1584"/>
                    <a:pt x="3679" y="977"/>
                  </a:cubicBezTo>
                  <a:cubicBezTo>
                    <a:pt x="3417" y="382"/>
                    <a:pt x="2822" y="1"/>
                    <a:pt x="2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17"/>
            <p:cNvSpPr/>
            <p:nvPr/>
          </p:nvSpPr>
          <p:spPr>
            <a:xfrm rot="1133757" flipH="1">
              <a:off x="307382" y="76067"/>
              <a:ext cx="756987" cy="274531"/>
            </a:xfrm>
            <a:custGeom>
              <a:avLst/>
              <a:gdLst/>
              <a:ahLst/>
              <a:cxnLst/>
              <a:rect l="l" t="t" r="r" b="b"/>
              <a:pathLst>
                <a:path w="12609" h="4573" extrusionOk="0">
                  <a:moveTo>
                    <a:pt x="12561" y="0"/>
                  </a:moveTo>
                  <a:lnTo>
                    <a:pt x="0" y="4441"/>
                  </a:lnTo>
                  <a:lnTo>
                    <a:pt x="48" y="4572"/>
                  </a:lnTo>
                  <a:lnTo>
                    <a:pt x="12609" y="131"/>
                  </a:lnTo>
                  <a:lnTo>
                    <a:pt x="12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17"/>
            <p:cNvSpPr/>
            <p:nvPr/>
          </p:nvSpPr>
          <p:spPr>
            <a:xfrm rot="1133757" flipH="1">
              <a:off x="588776" y="201352"/>
              <a:ext cx="213066" cy="288819"/>
            </a:xfrm>
            <a:custGeom>
              <a:avLst/>
              <a:gdLst/>
              <a:ahLst/>
              <a:cxnLst/>
              <a:rect l="l" t="t" r="r" b="b"/>
              <a:pathLst>
                <a:path w="3549" h="4811" extrusionOk="0">
                  <a:moveTo>
                    <a:pt x="3441" y="0"/>
                  </a:moveTo>
                  <a:lnTo>
                    <a:pt x="0" y="4727"/>
                  </a:lnTo>
                  <a:lnTo>
                    <a:pt x="107" y="4810"/>
                  </a:lnTo>
                  <a:lnTo>
                    <a:pt x="3548" y="72"/>
                  </a:lnTo>
                  <a:lnTo>
                    <a:pt x="3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17"/>
            <p:cNvSpPr/>
            <p:nvPr/>
          </p:nvSpPr>
          <p:spPr>
            <a:xfrm rot="1133757" flipH="1">
              <a:off x="739281" y="48009"/>
              <a:ext cx="227354" cy="199730"/>
            </a:xfrm>
            <a:custGeom>
              <a:avLst/>
              <a:gdLst/>
              <a:ahLst/>
              <a:cxnLst/>
              <a:rect l="l" t="t" r="r" b="b"/>
              <a:pathLst>
                <a:path w="3787" h="3327" extrusionOk="0">
                  <a:moveTo>
                    <a:pt x="1941" y="1"/>
                  </a:moveTo>
                  <a:lnTo>
                    <a:pt x="2239" y="989"/>
                  </a:lnTo>
                  <a:lnTo>
                    <a:pt x="1239" y="120"/>
                  </a:lnTo>
                  <a:cubicBezTo>
                    <a:pt x="965" y="215"/>
                    <a:pt x="727" y="382"/>
                    <a:pt x="524" y="608"/>
                  </a:cubicBezTo>
                  <a:cubicBezTo>
                    <a:pt x="131" y="1048"/>
                    <a:pt x="0" y="1668"/>
                    <a:pt x="191" y="2239"/>
                  </a:cubicBezTo>
                  <a:cubicBezTo>
                    <a:pt x="428" y="2935"/>
                    <a:pt x="1207" y="3327"/>
                    <a:pt x="1963" y="3327"/>
                  </a:cubicBezTo>
                  <a:cubicBezTo>
                    <a:pt x="2424" y="3327"/>
                    <a:pt x="2876" y="3181"/>
                    <a:pt x="3191" y="2870"/>
                  </a:cubicBezTo>
                  <a:cubicBezTo>
                    <a:pt x="3644" y="2406"/>
                    <a:pt x="3787" y="1715"/>
                    <a:pt x="3548" y="1108"/>
                  </a:cubicBezTo>
                  <a:cubicBezTo>
                    <a:pt x="3287" y="513"/>
                    <a:pt x="2739" y="96"/>
                    <a:pt x="2096" y="13"/>
                  </a:cubicBezTo>
                  <a:cubicBezTo>
                    <a:pt x="2048" y="1"/>
                    <a:pt x="1989" y="1"/>
                    <a:pt x="1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17"/>
            <p:cNvSpPr/>
            <p:nvPr/>
          </p:nvSpPr>
          <p:spPr>
            <a:xfrm rot="1133757" flipH="1">
              <a:off x="538676" y="99578"/>
              <a:ext cx="348866" cy="57272"/>
            </a:xfrm>
            <a:custGeom>
              <a:avLst/>
              <a:gdLst/>
              <a:ahLst/>
              <a:cxnLst/>
              <a:rect l="l" t="t" r="r" b="b"/>
              <a:pathLst>
                <a:path w="5811" h="954" extrusionOk="0">
                  <a:moveTo>
                    <a:pt x="12" y="1"/>
                  </a:moveTo>
                  <a:lnTo>
                    <a:pt x="0" y="132"/>
                  </a:lnTo>
                  <a:lnTo>
                    <a:pt x="5787" y="953"/>
                  </a:lnTo>
                  <a:lnTo>
                    <a:pt x="5810" y="822"/>
                  </a:lnTo>
                  <a:lnTo>
                    <a:pt x="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17"/>
            <p:cNvSpPr/>
            <p:nvPr/>
          </p:nvSpPr>
          <p:spPr>
            <a:xfrm flipH="1">
              <a:off x="-72802" y="175204"/>
              <a:ext cx="210183" cy="342425"/>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17"/>
            <p:cNvSpPr/>
            <p:nvPr/>
          </p:nvSpPr>
          <p:spPr>
            <a:xfrm flipH="1">
              <a:off x="30940" y="463922"/>
              <a:ext cx="250346" cy="218098"/>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17"/>
            <p:cNvSpPr/>
            <p:nvPr/>
          </p:nvSpPr>
          <p:spPr>
            <a:xfrm>
              <a:off x="8550392" y="-74378"/>
              <a:ext cx="489702" cy="462528"/>
            </a:xfrm>
            <a:custGeom>
              <a:avLst/>
              <a:gdLst/>
              <a:ahLst/>
              <a:cxnLst/>
              <a:rect l="l" t="t" r="r" b="b"/>
              <a:pathLst>
                <a:path w="8740" h="8255" extrusionOk="0">
                  <a:moveTo>
                    <a:pt x="6922" y="0"/>
                  </a:moveTo>
                  <a:cubicBezTo>
                    <a:pt x="6594" y="0"/>
                    <a:pt x="6266" y="103"/>
                    <a:pt x="5989" y="301"/>
                  </a:cubicBezTo>
                  <a:cubicBezTo>
                    <a:pt x="4704" y="1230"/>
                    <a:pt x="2858" y="2742"/>
                    <a:pt x="2227" y="3492"/>
                  </a:cubicBezTo>
                  <a:lnTo>
                    <a:pt x="3525" y="3778"/>
                  </a:lnTo>
                  <a:lnTo>
                    <a:pt x="1465" y="4528"/>
                  </a:lnTo>
                  <a:cubicBezTo>
                    <a:pt x="739" y="5659"/>
                    <a:pt x="239" y="6933"/>
                    <a:pt x="1" y="8254"/>
                  </a:cubicBezTo>
                  <a:cubicBezTo>
                    <a:pt x="3191" y="7778"/>
                    <a:pt x="6370" y="5313"/>
                    <a:pt x="8240" y="2468"/>
                  </a:cubicBezTo>
                  <a:cubicBezTo>
                    <a:pt x="8740" y="1694"/>
                    <a:pt x="8490" y="658"/>
                    <a:pt x="7692" y="206"/>
                  </a:cubicBezTo>
                  <a:cubicBezTo>
                    <a:pt x="7453" y="67"/>
                    <a:pt x="7187" y="0"/>
                    <a:pt x="6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17"/>
            <p:cNvSpPr/>
            <p:nvPr/>
          </p:nvSpPr>
          <p:spPr>
            <a:xfrm>
              <a:off x="8661106" y="-58186"/>
              <a:ext cx="337637" cy="352261"/>
            </a:xfrm>
            <a:custGeom>
              <a:avLst/>
              <a:gdLst/>
              <a:ahLst/>
              <a:cxnLst/>
              <a:rect l="l" t="t" r="r" b="b"/>
              <a:pathLst>
                <a:path w="6026" h="6287" extrusionOk="0">
                  <a:moveTo>
                    <a:pt x="5871" y="0"/>
                  </a:moveTo>
                  <a:cubicBezTo>
                    <a:pt x="4573" y="1822"/>
                    <a:pt x="1906" y="4715"/>
                    <a:pt x="1" y="6132"/>
                  </a:cubicBezTo>
                  <a:lnTo>
                    <a:pt x="108" y="6287"/>
                  </a:lnTo>
                  <a:cubicBezTo>
                    <a:pt x="2025" y="4858"/>
                    <a:pt x="4716" y="1941"/>
                    <a:pt x="6026" y="107"/>
                  </a:cubicBezTo>
                  <a:lnTo>
                    <a:pt x="5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4" name="Google Shape;1614;p17"/>
            <p:cNvGrpSpPr/>
            <p:nvPr/>
          </p:nvGrpSpPr>
          <p:grpSpPr>
            <a:xfrm flipH="1">
              <a:off x="8099432" y="-39070"/>
              <a:ext cx="1120768" cy="620028"/>
              <a:chOff x="5006575" y="1105325"/>
              <a:chExt cx="500075" cy="276650"/>
            </a:xfrm>
          </p:grpSpPr>
          <p:sp>
            <p:nvSpPr>
              <p:cNvPr id="1615" name="Google Shape;1615;p17"/>
              <p:cNvSpPr/>
              <p:nvPr/>
            </p:nvSpPr>
            <p:spPr>
              <a:xfrm>
                <a:off x="5128900" y="1301600"/>
                <a:ext cx="83375" cy="80375"/>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17"/>
              <p:cNvSpPr/>
              <p:nvPr/>
            </p:nvSpPr>
            <p:spPr>
              <a:xfrm>
                <a:off x="5145575" y="1211250"/>
                <a:ext cx="86925" cy="77750"/>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17"/>
              <p:cNvSpPr/>
              <p:nvPr/>
            </p:nvSpPr>
            <p:spPr>
              <a:xfrm>
                <a:off x="5006575" y="1105325"/>
                <a:ext cx="173850" cy="249450"/>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8" name="Google Shape;1618;p17"/>
              <p:cNvSpPr/>
              <p:nvPr/>
            </p:nvSpPr>
            <p:spPr>
              <a:xfrm>
                <a:off x="5081275" y="1211300"/>
                <a:ext cx="120875" cy="46750"/>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17"/>
              <p:cNvSpPr/>
              <p:nvPr/>
            </p:nvSpPr>
            <p:spPr>
              <a:xfrm>
                <a:off x="5186950" y="1105625"/>
                <a:ext cx="190825" cy="146175"/>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17"/>
              <p:cNvSpPr/>
              <p:nvPr/>
            </p:nvSpPr>
            <p:spPr>
              <a:xfrm>
                <a:off x="5395300" y="1195112"/>
                <a:ext cx="84050" cy="71100"/>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17"/>
              <p:cNvSpPr/>
              <p:nvPr/>
            </p:nvSpPr>
            <p:spPr>
              <a:xfrm>
                <a:off x="5380750" y="1254587"/>
                <a:ext cx="91075" cy="79950"/>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17"/>
              <p:cNvSpPr/>
              <p:nvPr/>
            </p:nvSpPr>
            <p:spPr>
              <a:xfrm>
                <a:off x="5401250" y="1246737"/>
                <a:ext cx="96900" cy="72575"/>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17"/>
              <p:cNvSpPr/>
              <p:nvPr/>
            </p:nvSpPr>
            <p:spPr>
              <a:xfrm>
                <a:off x="5358100" y="1221925"/>
                <a:ext cx="68475" cy="67150"/>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4" name="Google Shape;1624;p17"/>
              <p:cNvSpPr/>
              <p:nvPr/>
            </p:nvSpPr>
            <p:spPr>
              <a:xfrm>
                <a:off x="5489350" y="1268950"/>
                <a:ext cx="8975" cy="7100"/>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5" name="Google Shape;1625;p17"/>
              <p:cNvSpPr/>
              <p:nvPr/>
            </p:nvSpPr>
            <p:spPr>
              <a:xfrm>
                <a:off x="5488775" y="1285000"/>
                <a:ext cx="8200" cy="705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17"/>
              <p:cNvSpPr/>
              <p:nvPr/>
            </p:nvSpPr>
            <p:spPr>
              <a:xfrm>
                <a:off x="5471350" y="1311525"/>
                <a:ext cx="7925" cy="7025"/>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17"/>
              <p:cNvSpPr/>
              <p:nvPr/>
            </p:nvSpPr>
            <p:spPr>
              <a:xfrm>
                <a:off x="5482375" y="1299925"/>
                <a:ext cx="7900" cy="705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17"/>
              <p:cNvSpPr/>
              <p:nvPr/>
            </p:nvSpPr>
            <p:spPr>
              <a:xfrm>
                <a:off x="5499775" y="1279825"/>
                <a:ext cx="6875" cy="6125"/>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17"/>
              <p:cNvSpPr/>
              <p:nvPr/>
            </p:nvSpPr>
            <p:spPr>
              <a:xfrm>
                <a:off x="5496500" y="1297025"/>
                <a:ext cx="7325" cy="6200"/>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17"/>
              <p:cNvSpPr/>
              <p:nvPr/>
            </p:nvSpPr>
            <p:spPr>
              <a:xfrm>
                <a:off x="5484975" y="1310525"/>
                <a:ext cx="8525" cy="630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1" name="Google Shape;1631;p17"/>
            <p:cNvGrpSpPr/>
            <p:nvPr/>
          </p:nvGrpSpPr>
          <p:grpSpPr>
            <a:xfrm>
              <a:off x="-478401" y="2996100"/>
              <a:ext cx="1241553" cy="839753"/>
              <a:chOff x="8662636" y="2996100"/>
              <a:chExt cx="1241553" cy="839753"/>
            </a:xfrm>
          </p:grpSpPr>
          <p:sp>
            <p:nvSpPr>
              <p:cNvPr id="1632" name="Google Shape;1632;p17"/>
              <p:cNvSpPr/>
              <p:nvPr/>
            </p:nvSpPr>
            <p:spPr>
              <a:xfrm>
                <a:off x="8662636" y="3062404"/>
                <a:ext cx="1236052" cy="773449"/>
              </a:xfrm>
              <a:custGeom>
                <a:avLst/>
                <a:gdLst/>
                <a:ahLst/>
                <a:cxnLst/>
                <a:rect l="l" t="t" r="r" b="b"/>
                <a:pathLst>
                  <a:path w="29493" h="18455" extrusionOk="0">
                    <a:moveTo>
                      <a:pt x="21983" y="5460"/>
                    </a:moveTo>
                    <a:cubicBezTo>
                      <a:pt x="22718" y="5460"/>
                      <a:pt x="23420" y="6030"/>
                      <a:pt x="23420" y="6883"/>
                    </a:cubicBezTo>
                    <a:cubicBezTo>
                      <a:pt x="23420" y="7681"/>
                      <a:pt x="22777" y="8312"/>
                      <a:pt x="21991" y="8324"/>
                    </a:cubicBezTo>
                    <a:cubicBezTo>
                      <a:pt x="20717" y="8324"/>
                      <a:pt x="20086" y="6776"/>
                      <a:pt x="20979" y="5883"/>
                    </a:cubicBezTo>
                    <a:cubicBezTo>
                      <a:pt x="21272" y="5590"/>
                      <a:pt x="21631" y="5460"/>
                      <a:pt x="21983" y="5460"/>
                    </a:cubicBezTo>
                    <a:close/>
                    <a:moveTo>
                      <a:pt x="16648" y="0"/>
                    </a:moveTo>
                    <a:cubicBezTo>
                      <a:pt x="11547" y="0"/>
                      <a:pt x="7324" y="3561"/>
                      <a:pt x="5561" y="5312"/>
                    </a:cubicBezTo>
                    <a:cubicBezTo>
                      <a:pt x="5332" y="5540"/>
                      <a:pt x="5078" y="5650"/>
                      <a:pt x="4829" y="5650"/>
                    </a:cubicBezTo>
                    <a:cubicBezTo>
                      <a:pt x="4520" y="5650"/>
                      <a:pt x="4220" y="5480"/>
                      <a:pt x="3989" y="5157"/>
                    </a:cubicBezTo>
                    <a:cubicBezTo>
                      <a:pt x="3179" y="4074"/>
                      <a:pt x="1905" y="2669"/>
                      <a:pt x="1048" y="1752"/>
                    </a:cubicBezTo>
                    <a:cubicBezTo>
                      <a:pt x="851" y="1541"/>
                      <a:pt x="643" y="1438"/>
                      <a:pt x="464" y="1438"/>
                    </a:cubicBezTo>
                    <a:cubicBezTo>
                      <a:pt x="200" y="1438"/>
                      <a:pt x="0" y="1663"/>
                      <a:pt x="0" y="2097"/>
                    </a:cubicBezTo>
                    <a:cubicBezTo>
                      <a:pt x="24" y="4276"/>
                      <a:pt x="1108" y="7026"/>
                      <a:pt x="1786" y="8562"/>
                    </a:cubicBezTo>
                    <a:cubicBezTo>
                      <a:pt x="2084" y="9217"/>
                      <a:pt x="2001" y="10205"/>
                      <a:pt x="1727" y="10872"/>
                    </a:cubicBezTo>
                    <a:cubicBezTo>
                      <a:pt x="1036" y="12479"/>
                      <a:pt x="572" y="14861"/>
                      <a:pt x="334" y="16325"/>
                    </a:cubicBezTo>
                    <a:cubicBezTo>
                      <a:pt x="263" y="16790"/>
                      <a:pt x="421" y="17072"/>
                      <a:pt x="695" y="17072"/>
                    </a:cubicBezTo>
                    <a:cubicBezTo>
                      <a:pt x="835" y="17072"/>
                      <a:pt x="1006" y="16998"/>
                      <a:pt x="1191" y="16837"/>
                    </a:cubicBezTo>
                    <a:cubicBezTo>
                      <a:pt x="1965" y="16182"/>
                      <a:pt x="2989" y="15218"/>
                      <a:pt x="3727" y="14515"/>
                    </a:cubicBezTo>
                    <a:cubicBezTo>
                      <a:pt x="3957" y="14296"/>
                      <a:pt x="4221" y="14199"/>
                      <a:pt x="4494" y="14199"/>
                    </a:cubicBezTo>
                    <a:cubicBezTo>
                      <a:pt x="4827" y="14199"/>
                      <a:pt x="5174" y="14344"/>
                      <a:pt x="5489" y="14587"/>
                    </a:cubicBezTo>
                    <a:cubicBezTo>
                      <a:pt x="5858" y="14861"/>
                      <a:pt x="6287" y="15146"/>
                      <a:pt x="6680" y="15384"/>
                    </a:cubicBezTo>
                    <a:cubicBezTo>
                      <a:pt x="7299" y="15765"/>
                      <a:pt x="8740" y="16289"/>
                      <a:pt x="8406" y="16897"/>
                    </a:cubicBezTo>
                    <a:cubicBezTo>
                      <a:pt x="8170" y="17333"/>
                      <a:pt x="8107" y="17533"/>
                      <a:pt x="8364" y="17533"/>
                    </a:cubicBezTo>
                    <a:cubicBezTo>
                      <a:pt x="8457" y="17533"/>
                      <a:pt x="8591" y="17507"/>
                      <a:pt x="8775" y="17456"/>
                    </a:cubicBezTo>
                    <a:cubicBezTo>
                      <a:pt x="9137" y="17376"/>
                      <a:pt x="9509" y="17337"/>
                      <a:pt x="9880" y="17337"/>
                    </a:cubicBezTo>
                    <a:cubicBezTo>
                      <a:pt x="10339" y="17337"/>
                      <a:pt x="10799" y="17397"/>
                      <a:pt x="11240" y="17516"/>
                    </a:cubicBezTo>
                    <a:cubicBezTo>
                      <a:pt x="13310" y="18184"/>
                      <a:pt x="15217" y="18454"/>
                      <a:pt x="16946" y="18454"/>
                    </a:cubicBezTo>
                    <a:cubicBezTo>
                      <a:pt x="22308" y="18454"/>
                      <a:pt x="25973" y="15854"/>
                      <a:pt x="27575" y="14432"/>
                    </a:cubicBezTo>
                    <a:cubicBezTo>
                      <a:pt x="28123" y="13956"/>
                      <a:pt x="28647" y="13491"/>
                      <a:pt x="28825" y="13456"/>
                    </a:cubicBezTo>
                    <a:lnTo>
                      <a:pt x="29135" y="13408"/>
                    </a:lnTo>
                    <a:cubicBezTo>
                      <a:pt x="29492" y="13348"/>
                      <a:pt x="28766" y="12836"/>
                      <a:pt x="28051" y="12396"/>
                    </a:cubicBezTo>
                    <a:cubicBezTo>
                      <a:pt x="27444" y="12003"/>
                      <a:pt x="27039" y="11182"/>
                      <a:pt x="27563" y="10705"/>
                    </a:cubicBezTo>
                    <a:cubicBezTo>
                      <a:pt x="28349" y="9979"/>
                      <a:pt x="29468" y="9098"/>
                      <a:pt x="29135" y="8574"/>
                    </a:cubicBezTo>
                    <a:cubicBezTo>
                      <a:pt x="24929" y="2067"/>
                      <a:pt x="20534" y="0"/>
                      <a:pt x="16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17"/>
              <p:cNvSpPr/>
              <p:nvPr/>
            </p:nvSpPr>
            <p:spPr>
              <a:xfrm>
                <a:off x="8999477" y="3680720"/>
                <a:ext cx="190146" cy="145260"/>
              </a:xfrm>
              <a:custGeom>
                <a:avLst/>
                <a:gdLst/>
                <a:ahLst/>
                <a:cxnLst/>
                <a:rect l="l" t="t" r="r" b="b"/>
                <a:pathLst>
                  <a:path w="4537" h="3466" extrusionOk="0">
                    <a:moveTo>
                      <a:pt x="1060" y="0"/>
                    </a:moveTo>
                    <a:lnTo>
                      <a:pt x="0" y="2667"/>
                    </a:lnTo>
                    <a:lnTo>
                      <a:pt x="0" y="3465"/>
                    </a:lnTo>
                    <a:lnTo>
                      <a:pt x="4536" y="1334"/>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17"/>
              <p:cNvSpPr/>
              <p:nvPr/>
            </p:nvSpPr>
            <p:spPr>
              <a:xfrm>
                <a:off x="9044363" y="3070450"/>
                <a:ext cx="859826" cy="761966"/>
              </a:xfrm>
              <a:custGeom>
                <a:avLst/>
                <a:gdLst/>
                <a:ahLst/>
                <a:cxnLst/>
                <a:rect l="l" t="t" r="r" b="b"/>
                <a:pathLst>
                  <a:path w="20516" h="18181" extrusionOk="0">
                    <a:moveTo>
                      <a:pt x="10514" y="0"/>
                    </a:moveTo>
                    <a:cubicBezTo>
                      <a:pt x="10514" y="0"/>
                      <a:pt x="1" y="8144"/>
                      <a:pt x="9442" y="18181"/>
                    </a:cubicBezTo>
                    <a:cubicBezTo>
                      <a:pt x="9442" y="18181"/>
                      <a:pt x="18074" y="16907"/>
                      <a:pt x="20503" y="12847"/>
                    </a:cubicBezTo>
                    <a:lnTo>
                      <a:pt x="18229" y="10966"/>
                    </a:lnTo>
                    <a:lnTo>
                      <a:pt x="20515" y="8751"/>
                    </a:lnTo>
                    <a:cubicBezTo>
                      <a:pt x="20515" y="8751"/>
                      <a:pt x="18824" y="4239"/>
                      <a:pt x="10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17"/>
              <p:cNvSpPr/>
              <p:nvPr/>
            </p:nvSpPr>
            <p:spPr>
              <a:xfrm>
                <a:off x="9508069" y="3327408"/>
                <a:ext cx="122671" cy="105236"/>
              </a:xfrm>
              <a:custGeom>
                <a:avLst/>
                <a:gdLst/>
                <a:ahLst/>
                <a:cxnLst/>
                <a:rect l="l" t="t" r="r" b="b"/>
                <a:pathLst>
                  <a:path w="2927" h="2511" extrusionOk="0">
                    <a:moveTo>
                      <a:pt x="1662" y="1"/>
                    </a:moveTo>
                    <a:cubicBezTo>
                      <a:pt x="552" y="1"/>
                      <a:pt x="1" y="1350"/>
                      <a:pt x="783" y="2144"/>
                    </a:cubicBezTo>
                    <a:cubicBezTo>
                      <a:pt x="1040" y="2397"/>
                      <a:pt x="1355" y="2511"/>
                      <a:pt x="1662" y="2511"/>
                    </a:cubicBezTo>
                    <a:cubicBezTo>
                      <a:pt x="2309" y="2511"/>
                      <a:pt x="2926" y="2009"/>
                      <a:pt x="2926" y="1251"/>
                    </a:cubicBezTo>
                    <a:cubicBezTo>
                      <a:pt x="2926" y="560"/>
                      <a:pt x="2367" y="1"/>
                      <a:pt x="1676" y="1"/>
                    </a:cubicBezTo>
                    <a:cubicBezTo>
                      <a:pt x="1671" y="1"/>
                      <a:pt x="1667" y="1"/>
                      <a:pt x="1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17"/>
              <p:cNvSpPr/>
              <p:nvPr/>
            </p:nvSpPr>
            <p:spPr>
              <a:xfrm>
                <a:off x="9558363" y="3384785"/>
                <a:ext cx="51926" cy="52471"/>
              </a:xfrm>
              <a:custGeom>
                <a:avLst/>
                <a:gdLst/>
                <a:ahLst/>
                <a:cxnLst/>
                <a:rect l="l" t="t" r="r" b="b"/>
                <a:pathLst>
                  <a:path w="1239" h="1252" extrusionOk="0">
                    <a:moveTo>
                      <a:pt x="619" y="1"/>
                    </a:moveTo>
                    <a:cubicBezTo>
                      <a:pt x="274" y="1"/>
                      <a:pt x="0" y="287"/>
                      <a:pt x="0" y="632"/>
                    </a:cubicBezTo>
                    <a:cubicBezTo>
                      <a:pt x="0" y="977"/>
                      <a:pt x="274" y="1251"/>
                      <a:pt x="619" y="1251"/>
                    </a:cubicBezTo>
                    <a:cubicBezTo>
                      <a:pt x="964" y="1251"/>
                      <a:pt x="1238" y="977"/>
                      <a:pt x="1238" y="632"/>
                    </a:cubicBezTo>
                    <a:cubicBezTo>
                      <a:pt x="1238" y="287"/>
                      <a:pt x="964"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17"/>
              <p:cNvSpPr/>
              <p:nvPr/>
            </p:nvSpPr>
            <p:spPr>
              <a:xfrm>
                <a:off x="9050860" y="2996100"/>
                <a:ext cx="450365" cy="126275"/>
              </a:xfrm>
              <a:custGeom>
                <a:avLst/>
                <a:gdLst/>
                <a:ahLst/>
                <a:cxnLst/>
                <a:rect l="l" t="t" r="r" b="b"/>
                <a:pathLst>
                  <a:path w="10746" h="3013" extrusionOk="0">
                    <a:moveTo>
                      <a:pt x="0" y="0"/>
                    </a:moveTo>
                    <a:cubicBezTo>
                      <a:pt x="477" y="179"/>
                      <a:pt x="667" y="762"/>
                      <a:pt x="750" y="1357"/>
                    </a:cubicBezTo>
                    <a:cubicBezTo>
                      <a:pt x="847" y="2147"/>
                      <a:pt x="837" y="3013"/>
                      <a:pt x="1494" y="3013"/>
                    </a:cubicBezTo>
                    <a:cubicBezTo>
                      <a:pt x="1570" y="3013"/>
                      <a:pt x="1655" y="3001"/>
                      <a:pt x="1751" y="2977"/>
                    </a:cubicBezTo>
                    <a:cubicBezTo>
                      <a:pt x="3698" y="2447"/>
                      <a:pt x="6295" y="1702"/>
                      <a:pt x="8421" y="1702"/>
                    </a:cubicBezTo>
                    <a:cubicBezTo>
                      <a:pt x="8686" y="1702"/>
                      <a:pt x="8944" y="1713"/>
                      <a:pt x="9192" y="1738"/>
                    </a:cubicBezTo>
                    <a:cubicBezTo>
                      <a:pt x="9783" y="1799"/>
                      <a:pt x="10462" y="1903"/>
                      <a:pt x="10643" y="1903"/>
                    </a:cubicBezTo>
                    <a:cubicBezTo>
                      <a:pt x="10746" y="1903"/>
                      <a:pt x="10688" y="1869"/>
                      <a:pt x="10359" y="1774"/>
                    </a:cubicBezTo>
                    <a:cubicBezTo>
                      <a:pt x="7037" y="810"/>
                      <a:pt x="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38" name="Google Shape;1638;p17"/>
          <p:cNvSpPr txBox="1">
            <a:spLocks noGrp="1"/>
          </p:cNvSpPr>
          <p:nvPr>
            <p:ph type="title"/>
          </p:nvPr>
        </p:nvSpPr>
        <p:spPr>
          <a:xfrm>
            <a:off x="1011700" y="593367"/>
            <a:ext cx="10168400" cy="76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800"/>
              <a:buNone/>
              <a:defRPr sz="4000">
                <a:solidFill>
                  <a:schemeClr val="accent4"/>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Tree>
    <p:extLst>
      <p:ext uri="{BB962C8B-B14F-4D97-AF65-F5344CB8AC3E}">
        <p14:creationId xmlns:p14="http://schemas.microsoft.com/office/powerpoint/2010/main" val="1827946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639"/>
        <p:cNvGrpSpPr/>
        <p:nvPr/>
      </p:nvGrpSpPr>
      <p:grpSpPr>
        <a:xfrm>
          <a:off x="0" y="0"/>
          <a:ext cx="0" cy="0"/>
          <a:chOff x="0" y="0"/>
          <a:chExt cx="0" cy="0"/>
        </a:xfrm>
      </p:grpSpPr>
      <p:grpSp>
        <p:nvGrpSpPr>
          <p:cNvPr id="1640" name="Google Shape;1640;p18"/>
          <p:cNvGrpSpPr/>
          <p:nvPr/>
        </p:nvGrpSpPr>
        <p:grpSpPr>
          <a:xfrm>
            <a:off x="-495232" y="-168838"/>
            <a:ext cx="13171487" cy="7226871"/>
            <a:chOff x="-371424" y="-126629"/>
            <a:chExt cx="9878615" cy="5420153"/>
          </a:xfrm>
        </p:grpSpPr>
        <p:grpSp>
          <p:nvGrpSpPr>
            <p:cNvPr id="1641" name="Google Shape;1641;p18"/>
            <p:cNvGrpSpPr/>
            <p:nvPr/>
          </p:nvGrpSpPr>
          <p:grpSpPr>
            <a:xfrm rot="-10379129" flipH="1">
              <a:off x="-319554" y="-77991"/>
              <a:ext cx="503792" cy="880355"/>
              <a:chOff x="121700" y="4799092"/>
              <a:chExt cx="345057" cy="602971"/>
            </a:xfrm>
          </p:grpSpPr>
          <p:sp>
            <p:nvSpPr>
              <p:cNvPr id="1642" name="Google Shape;1642;p18"/>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18"/>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4" name="Google Shape;1644;p18"/>
            <p:cNvGrpSpPr/>
            <p:nvPr/>
          </p:nvGrpSpPr>
          <p:grpSpPr>
            <a:xfrm rot="-10379129" flipH="1">
              <a:off x="8542210" y="-77991"/>
              <a:ext cx="503792" cy="880355"/>
              <a:chOff x="121700" y="4799092"/>
              <a:chExt cx="345057" cy="602971"/>
            </a:xfrm>
          </p:grpSpPr>
          <p:sp>
            <p:nvSpPr>
              <p:cNvPr id="1645" name="Google Shape;1645;p18"/>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18"/>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7" name="Google Shape;1647;p18"/>
            <p:cNvGrpSpPr/>
            <p:nvPr/>
          </p:nvGrpSpPr>
          <p:grpSpPr>
            <a:xfrm rot="10051279" flipH="1">
              <a:off x="8208964" y="-80914"/>
              <a:ext cx="510197" cy="796361"/>
              <a:chOff x="3890175" y="4411850"/>
              <a:chExt cx="534375" cy="834100"/>
            </a:xfrm>
          </p:grpSpPr>
          <p:sp>
            <p:nvSpPr>
              <p:cNvPr id="1648" name="Google Shape;1648;p18"/>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18"/>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18"/>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18"/>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18"/>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18"/>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18"/>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18"/>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18"/>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18"/>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58" name="Google Shape;1658;p18"/>
            <p:cNvSpPr/>
            <p:nvPr/>
          </p:nvSpPr>
          <p:spPr>
            <a:xfrm flipH="1">
              <a:off x="138838" y="-74378"/>
              <a:ext cx="489702" cy="462528"/>
            </a:xfrm>
            <a:custGeom>
              <a:avLst/>
              <a:gdLst/>
              <a:ahLst/>
              <a:cxnLst/>
              <a:rect l="l" t="t" r="r" b="b"/>
              <a:pathLst>
                <a:path w="8740" h="8255" extrusionOk="0">
                  <a:moveTo>
                    <a:pt x="6922" y="0"/>
                  </a:moveTo>
                  <a:cubicBezTo>
                    <a:pt x="6594" y="0"/>
                    <a:pt x="6266" y="103"/>
                    <a:pt x="5989" y="301"/>
                  </a:cubicBezTo>
                  <a:cubicBezTo>
                    <a:pt x="4704" y="1230"/>
                    <a:pt x="2858" y="2742"/>
                    <a:pt x="2227" y="3492"/>
                  </a:cubicBezTo>
                  <a:lnTo>
                    <a:pt x="3525" y="3778"/>
                  </a:lnTo>
                  <a:lnTo>
                    <a:pt x="1465" y="4528"/>
                  </a:lnTo>
                  <a:cubicBezTo>
                    <a:pt x="739" y="5659"/>
                    <a:pt x="239" y="6933"/>
                    <a:pt x="1" y="8254"/>
                  </a:cubicBezTo>
                  <a:cubicBezTo>
                    <a:pt x="3191" y="7778"/>
                    <a:pt x="6370" y="5313"/>
                    <a:pt x="8240" y="2468"/>
                  </a:cubicBezTo>
                  <a:cubicBezTo>
                    <a:pt x="8740" y="1694"/>
                    <a:pt x="8490" y="658"/>
                    <a:pt x="7692" y="206"/>
                  </a:cubicBezTo>
                  <a:cubicBezTo>
                    <a:pt x="7453" y="67"/>
                    <a:pt x="7187" y="0"/>
                    <a:pt x="6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18"/>
            <p:cNvSpPr/>
            <p:nvPr/>
          </p:nvSpPr>
          <p:spPr>
            <a:xfrm flipH="1">
              <a:off x="180190" y="-58186"/>
              <a:ext cx="337637" cy="352261"/>
            </a:xfrm>
            <a:custGeom>
              <a:avLst/>
              <a:gdLst/>
              <a:ahLst/>
              <a:cxnLst/>
              <a:rect l="l" t="t" r="r" b="b"/>
              <a:pathLst>
                <a:path w="6026" h="6287" extrusionOk="0">
                  <a:moveTo>
                    <a:pt x="5871" y="0"/>
                  </a:moveTo>
                  <a:cubicBezTo>
                    <a:pt x="4573" y="1822"/>
                    <a:pt x="1906" y="4715"/>
                    <a:pt x="1" y="6132"/>
                  </a:cubicBezTo>
                  <a:lnTo>
                    <a:pt x="108" y="6287"/>
                  </a:lnTo>
                  <a:cubicBezTo>
                    <a:pt x="2025" y="4858"/>
                    <a:pt x="4716" y="1941"/>
                    <a:pt x="6026" y="107"/>
                  </a:cubicBezTo>
                  <a:lnTo>
                    <a:pt x="5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60" name="Google Shape;1660;p18"/>
            <p:cNvGrpSpPr/>
            <p:nvPr/>
          </p:nvGrpSpPr>
          <p:grpSpPr>
            <a:xfrm>
              <a:off x="-41268" y="-39070"/>
              <a:ext cx="1120768" cy="620028"/>
              <a:chOff x="5006575" y="1105325"/>
              <a:chExt cx="500075" cy="276650"/>
            </a:xfrm>
          </p:grpSpPr>
          <p:sp>
            <p:nvSpPr>
              <p:cNvPr id="1661" name="Google Shape;1661;p18"/>
              <p:cNvSpPr/>
              <p:nvPr/>
            </p:nvSpPr>
            <p:spPr>
              <a:xfrm>
                <a:off x="5128900" y="1301600"/>
                <a:ext cx="83375" cy="80375"/>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18"/>
              <p:cNvSpPr/>
              <p:nvPr/>
            </p:nvSpPr>
            <p:spPr>
              <a:xfrm>
                <a:off x="5145575" y="1211250"/>
                <a:ext cx="86925" cy="77750"/>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18"/>
              <p:cNvSpPr/>
              <p:nvPr/>
            </p:nvSpPr>
            <p:spPr>
              <a:xfrm>
                <a:off x="5006575" y="1105325"/>
                <a:ext cx="173850" cy="249450"/>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18"/>
              <p:cNvSpPr/>
              <p:nvPr/>
            </p:nvSpPr>
            <p:spPr>
              <a:xfrm>
                <a:off x="5081275" y="1211300"/>
                <a:ext cx="120875" cy="46750"/>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18"/>
              <p:cNvSpPr/>
              <p:nvPr/>
            </p:nvSpPr>
            <p:spPr>
              <a:xfrm>
                <a:off x="5186950" y="1105625"/>
                <a:ext cx="190825" cy="146175"/>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18"/>
              <p:cNvSpPr/>
              <p:nvPr/>
            </p:nvSpPr>
            <p:spPr>
              <a:xfrm>
                <a:off x="5395300" y="1195112"/>
                <a:ext cx="84050" cy="71100"/>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18"/>
              <p:cNvSpPr/>
              <p:nvPr/>
            </p:nvSpPr>
            <p:spPr>
              <a:xfrm>
                <a:off x="5380750" y="1254587"/>
                <a:ext cx="91075" cy="79950"/>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18"/>
              <p:cNvSpPr/>
              <p:nvPr/>
            </p:nvSpPr>
            <p:spPr>
              <a:xfrm>
                <a:off x="5401250" y="1246737"/>
                <a:ext cx="96900" cy="72575"/>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18"/>
              <p:cNvSpPr/>
              <p:nvPr/>
            </p:nvSpPr>
            <p:spPr>
              <a:xfrm>
                <a:off x="5358100" y="1221925"/>
                <a:ext cx="68475" cy="67150"/>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18"/>
              <p:cNvSpPr/>
              <p:nvPr/>
            </p:nvSpPr>
            <p:spPr>
              <a:xfrm>
                <a:off x="5489350" y="1268950"/>
                <a:ext cx="8975" cy="7100"/>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18"/>
              <p:cNvSpPr/>
              <p:nvPr/>
            </p:nvSpPr>
            <p:spPr>
              <a:xfrm>
                <a:off x="5488775" y="1285000"/>
                <a:ext cx="8200" cy="705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18"/>
              <p:cNvSpPr/>
              <p:nvPr/>
            </p:nvSpPr>
            <p:spPr>
              <a:xfrm>
                <a:off x="5471350" y="1311525"/>
                <a:ext cx="7925" cy="7025"/>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18"/>
              <p:cNvSpPr/>
              <p:nvPr/>
            </p:nvSpPr>
            <p:spPr>
              <a:xfrm>
                <a:off x="5482375" y="1299925"/>
                <a:ext cx="7900" cy="705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18"/>
              <p:cNvSpPr/>
              <p:nvPr/>
            </p:nvSpPr>
            <p:spPr>
              <a:xfrm>
                <a:off x="5499775" y="1279825"/>
                <a:ext cx="6875" cy="6125"/>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18"/>
              <p:cNvSpPr/>
              <p:nvPr/>
            </p:nvSpPr>
            <p:spPr>
              <a:xfrm>
                <a:off x="5496500" y="1297025"/>
                <a:ext cx="7325" cy="6200"/>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18"/>
              <p:cNvSpPr/>
              <p:nvPr/>
            </p:nvSpPr>
            <p:spPr>
              <a:xfrm>
                <a:off x="5484975" y="1310525"/>
                <a:ext cx="8525" cy="630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7" name="Google Shape;1677;p18"/>
            <p:cNvGrpSpPr/>
            <p:nvPr/>
          </p:nvGrpSpPr>
          <p:grpSpPr>
            <a:xfrm>
              <a:off x="444018" y="4406670"/>
              <a:ext cx="484598" cy="846873"/>
              <a:chOff x="121700" y="4799092"/>
              <a:chExt cx="345057" cy="602971"/>
            </a:xfrm>
          </p:grpSpPr>
          <p:sp>
            <p:nvSpPr>
              <p:cNvPr id="1678" name="Google Shape;1678;p18"/>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18"/>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0" name="Google Shape;1680;p18"/>
            <p:cNvGrpSpPr/>
            <p:nvPr/>
          </p:nvGrpSpPr>
          <p:grpSpPr>
            <a:xfrm flipH="1">
              <a:off x="-3598" y="4228730"/>
              <a:ext cx="688455" cy="1024783"/>
              <a:chOff x="7726423" y="3744050"/>
              <a:chExt cx="1010502" cy="1504159"/>
            </a:xfrm>
          </p:grpSpPr>
          <p:sp>
            <p:nvSpPr>
              <p:cNvPr id="1681" name="Google Shape;1681;p18"/>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18"/>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3" name="Google Shape;1683;p18"/>
            <p:cNvGrpSpPr/>
            <p:nvPr/>
          </p:nvGrpSpPr>
          <p:grpSpPr>
            <a:xfrm>
              <a:off x="-172561" y="4672194"/>
              <a:ext cx="407364" cy="585421"/>
              <a:chOff x="1736525" y="3674700"/>
              <a:chExt cx="415550" cy="597125"/>
            </a:xfrm>
          </p:grpSpPr>
          <p:sp>
            <p:nvSpPr>
              <p:cNvPr id="1684" name="Google Shape;1684;p18"/>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18"/>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18"/>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7" name="Google Shape;1687;p18"/>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8" name="Google Shape;1688;p18"/>
            <p:cNvGrpSpPr/>
            <p:nvPr/>
          </p:nvGrpSpPr>
          <p:grpSpPr>
            <a:xfrm flipH="1">
              <a:off x="441127" y="4624829"/>
              <a:ext cx="427023" cy="585397"/>
              <a:chOff x="7035817" y="4332511"/>
              <a:chExt cx="386516" cy="529867"/>
            </a:xfrm>
          </p:grpSpPr>
          <p:sp>
            <p:nvSpPr>
              <p:cNvPr id="1689" name="Google Shape;1689;p18"/>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18"/>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18"/>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18"/>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18"/>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18"/>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18"/>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18"/>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18"/>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18"/>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18"/>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18"/>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01" name="Google Shape;1701;p18"/>
            <p:cNvGrpSpPr/>
            <p:nvPr/>
          </p:nvGrpSpPr>
          <p:grpSpPr>
            <a:xfrm flipH="1">
              <a:off x="8724586" y="4147494"/>
              <a:ext cx="782605" cy="1124625"/>
              <a:chOff x="1736525" y="3674700"/>
              <a:chExt cx="415550" cy="597125"/>
            </a:xfrm>
          </p:grpSpPr>
          <p:sp>
            <p:nvSpPr>
              <p:cNvPr id="1702" name="Google Shape;1702;p18"/>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18"/>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18"/>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18"/>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06" name="Google Shape;1706;p18"/>
            <p:cNvGrpSpPr/>
            <p:nvPr/>
          </p:nvGrpSpPr>
          <p:grpSpPr>
            <a:xfrm flipH="1">
              <a:off x="8481966" y="4531098"/>
              <a:ext cx="352241" cy="665334"/>
              <a:chOff x="2272000" y="4262650"/>
              <a:chExt cx="191425" cy="361575"/>
            </a:xfrm>
          </p:grpSpPr>
          <p:sp>
            <p:nvSpPr>
              <p:cNvPr id="1707" name="Google Shape;1707;p18"/>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18"/>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09" name="Google Shape;1709;p18"/>
            <p:cNvGrpSpPr/>
            <p:nvPr/>
          </p:nvGrpSpPr>
          <p:grpSpPr>
            <a:xfrm>
              <a:off x="7909078" y="4469617"/>
              <a:ext cx="453516" cy="764872"/>
              <a:chOff x="2596450" y="4098800"/>
              <a:chExt cx="291425" cy="491500"/>
            </a:xfrm>
          </p:grpSpPr>
          <p:sp>
            <p:nvSpPr>
              <p:cNvPr id="1710" name="Google Shape;1710;p18"/>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18"/>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18"/>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3" name="Google Shape;1713;p18"/>
            <p:cNvGrpSpPr/>
            <p:nvPr/>
          </p:nvGrpSpPr>
          <p:grpSpPr>
            <a:xfrm rot="-513702" flipH="1">
              <a:off x="8279722" y="4588617"/>
              <a:ext cx="453413" cy="674916"/>
              <a:chOff x="7726423" y="3744050"/>
              <a:chExt cx="1010502" cy="1504159"/>
            </a:xfrm>
          </p:grpSpPr>
          <p:sp>
            <p:nvSpPr>
              <p:cNvPr id="1714" name="Google Shape;1714;p18"/>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18"/>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16" name="Google Shape;1716;p18"/>
          <p:cNvSpPr txBox="1">
            <a:spLocks noGrp="1"/>
          </p:cNvSpPr>
          <p:nvPr>
            <p:ph type="title"/>
          </p:nvPr>
        </p:nvSpPr>
        <p:spPr>
          <a:xfrm>
            <a:off x="1011700" y="593367"/>
            <a:ext cx="10168400" cy="76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800"/>
              <a:buNone/>
              <a:defRPr sz="4000">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extLst>
      <p:ext uri="{BB962C8B-B14F-4D97-AF65-F5344CB8AC3E}">
        <p14:creationId xmlns:p14="http://schemas.microsoft.com/office/powerpoint/2010/main" val="3672495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717"/>
        <p:cNvGrpSpPr/>
        <p:nvPr/>
      </p:nvGrpSpPr>
      <p:grpSpPr>
        <a:xfrm>
          <a:off x="0" y="0"/>
          <a:ext cx="0" cy="0"/>
          <a:chOff x="0" y="0"/>
          <a:chExt cx="0" cy="0"/>
        </a:xfrm>
      </p:grpSpPr>
      <p:grpSp>
        <p:nvGrpSpPr>
          <p:cNvPr id="1718" name="Google Shape;1718;p19"/>
          <p:cNvGrpSpPr/>
          <p:nvPr/>
        </p:nvGrpSpPr>
        <p:grpSpPr>
          <a:xfrm>
            <a:off x="-281999" y="-320017"/>
            <a:ext cx="12731936" cy="7550624"/>
            <a:chOff x="-211499" y="-240013"/>
            <a:chExt cx="9548952" cy="5662968"/>
          </a:xfrm>
        </p:grpSpPr>
        <p:grpSp>
          <p:nvGrpSpPr>
            <p:cNvPr id="1719" name="Google Shape;1719;p19"/>
            <p:cNvGrpSpPr/>
            <p:nvPr/>
          </p:nvGrpSpPr>
          <p:grpSpPr>
            <a:xfrm rot="-420909">
              <a:off x="5951742" y="4622633"/>
              <a:ext cx="444135" cy="776106"/>
              <a:chOff x="121700" y="4799092"/>
              <a:chExt cx="345057" cy="602971"/>
            </a:xfrm>
          </p:grpSpPr>
          <p:sp>
            <p:nvSpPr>
              <p:cNvPr id="1720" name="Google Shape;1720;p19"/>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19"/>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22" name="Google Shape;1722;p19"/>
            <p:cNvGrpSpPr/>
            <p:nvPr/>
          </p:nvGrpSpPr>
          <p:grpSpPr>
            <a:xfrm rot="993905" flipH="1">
              <a:off x="8158372" y="4242336"/>
              <a:ext cx="673776" cy="1002933"/>
              <a:chOff x="7726423" y="3744050"/>
              <a:chExt cx="1010502" cy="1504159"/>
            </a:xfrm>
          </p:grpSpPr>
          <p:sp>
            <p:nvSpPr>
              <p:cNvPr id="1723" name="Google Shape;1723;p19"/>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19"/>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25" name="Google Shape;1725;p19"/>
            <p:cNvGrpSpPr/>
            <p:nvPr/>
          </p:nvGrpSpPr>
          <p:grpSpPr>
            <a:xfrm>
              <a:off x="7523146" y="4138655"/>
              <a:ext cx="776414" cy="1115668"/>
              <a:chOff x="1736525" y="3674700"/>
              <a:chExt cx="415550" cy="597125"/>
            </a:xfrm>
          </p:grpSpPr>
          <p:sp>
            <p:nvSpPr>
              <p:cNvPr id="1726" name="Google Shape;1726;p19"/>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19"/>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19"/>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19"/>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30" name="Google Shape;1730;p19"/>
            <p:cNvGrpSpPr/>
            <p:nvPr/>
          </p:nvGrpSpPr>
          <p:grpSpPr>
            <a:xfrm flipH="1">
              <a:off x="8328383" y="4008406"/>
              <a:ext cx="1009070" cy="1190804"/>
              <a:chOff x="7294999" y="4523484"/>
              <a:chExt cx="428098" cy="505199"/>
            </a:xfrm>
          </p:grpSpPr>
          <p:sp>
            <p:nvSpPr>
              <p:cNvPr id="1731" name="Google Shape;1731;p19"/>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19"/>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19"/>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19"/>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35" name="Google Shape;1735;p19"/>
            <p:cNvGrpSpPr/>
            <p:nvPr/>
          </p:nvGrpSpPr>
          <p:grpSpPr>
            <a:xfrm flipH="1">
              <a:off x="7428198" y="4429090"/>
              <a:ext cx="385262" cy="727706"/>
              <a:chOff x="2272000" y="4262650"/>
              <a:chExt cx="191425" cy="361575"/>
            </a:xfrm>
          </p:grpSpPr>
          <p:sp>
            <p:nvSpPr>
              <p:cNvPr id="1736" name="Google Shape;1736;p19"/>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19"/>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38" name="Google Shape;1738;p19"/>
            <p:cNvGrpSpPr/>
            <p:nvPr/>
          </p:nvGrpSpPr>
          <p:grpSpPr>
            <a:xfrm rot="489981">
              <a:off x="6010411" y="4177116"/>
              <a:ext cx="599272" cy="1010697"/>
              <a:chOff x="2596450" y="4098800"/>
              <a:chExt cx="291425" cy="491500"/>
            </a:xfrm>
          </p:grpSpPr>
          <p:sp>
            <p:nvSpPr>
              <p:cNvPr id="1739" name="Google Shape;1739;p19"/>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19"/>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19"/>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2" name="Google Shape;1742;p19"/>
            <p:cNvGrpSpPr/>
            <p:nvPr/>
          </p:nvGrpSpPr>
          <p:grpSpPr>
            <a:xfrm rot="-23772" flipH="1">
              <a:off x="6490111" y="4323808"/>
              <a:ext cx="599141" cy="891837"/>
              <a:chOff x="7726423" y="3744050"/>
              <a:chExt cx="1010502" cy="1504159"/>
            </a:xfrm>
          </p:grpSpPr>
          <p:sp>
            <p:nvSpPr>
              <p:cNvPr id="1743" name="Google Shape;1743;p19"/>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19"/>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5" name="Google Shape;1745;p19"/>
            <p:cNvGrpSpPr/>
            <p:nvPr/>
          </p:nvGrpSpPr>
          <p:grpSpPr>
            <a:xfrm rot="561912" flipH="1">
              <a:off x="7260335" y="4564192"/>
              <a:ext cx="324910" cy="613710"/>
              <a:chOff x="2272000" y="4262650"/>
              <a:chExt cx="191425" cy="361575"/>
            </a:xfrm>
          </p:grpSpPr>
          <p:sp>
            <p:nvSpPr>
              <p:cNvPr id="1746" name="Google Shape;1746;p19"/>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19"/>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8" name="Google Shape;1748;p19"/>
            <p:cNvGrpSpPr/>
            <p:nvPr/>
          </p:nvGrpSpPr>
          <p:grpSpPr>
            <a:xfrm>
              <a:off x="6904969" y="4385797"/>
              <a:ext cx="589360" cy="807994"/>
              <a:chOff x="7035817" y="4332511"/>
              <a:chExt cx="386516" cy="529867"/>
            </a:xfrm>
          </p:grpSpPr>
          <p:sp>
            <p:nvSpPr>
              <p:cNvPr id="1749" name="Google Shape;1749;p19"/>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19"/>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19"/>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19"/>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19"/>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19"/>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19"/>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19"/>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19"/>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19"/>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19"/>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19"/>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61" name="Google Shape;1761;p19"/>
            <p:cNvGrpSpPr/>
            <p:nvPr/>
          </p:nvGrpSpPr>
          <p:grpSpPr>
            <a:xfrm rot="748857">
              <a:off x="5513233" y="4375926"/>
              <a:ext cx="534338" cy="834042"/>
              <a:chOff x="3890175" y="4411850"/>
              <a:chExt cx="534375" cy="834100"/>
            </a:xfrm>
          </p:grpSpPr>
          <p:sp>
            <p:nvSpPr>
              <p:cNvPr id="1762" name="Google Shape;1762;p19"/>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19"/>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19"/>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19"/>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19"/>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19"/>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19"/>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19"/>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19"/>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19"/>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2" name="Google Shape;1772;p19"/>
            <p:cNvGrpSpPr/>
            <p:nvPr/>
          </p:nvGrpSpPr>
          <p:grpSpPr>
            <a:xfrm rot="10379093">
              <a:off x="710313" y="-219694"/>
              <a:ext cx="372656" cy="651200"/>
              <a:chOff x="121700" y="4799092"/>
              <a:chExt cx="345057" cy="602971"/>
            </a:xfrm>
          </p:grpSpPr>
          <p:sp>
            <p:nvSpPr>
              <p:cNvPr id="1773" name="Google Shape;1773;p19"/>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19"/>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5" name="Google Shape;1775;p19"/>
            <p:cNvGrpSpPr/>
            <p:nvPr/>
          </p:nvGrpSpPr>
          <p:grpSpPr>
            <a:xfrm rot="-10309996">
              <a:off x="530935" y="-42769"/>
              <a:ext cx="502824" cy="848033"/>
              <a:chOff x="2596450" y="4098800"/>
              <a:chExt cx="291425" cy="491500"/>
            </a:xfrm>
          </p:grpSpPr>
          <p:sp>
            <p:nvSpPr>
              <p:cNvPr id="1776" name="Google Shape;1776;p19"/>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19"/>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19"/>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9" name="Google Shape;1779;p19"/>
            <p:cNvGrpSpPr/>
            <p:nvPr/>
          </p:nvGrpSpPr>
          <p:grpSpPr>
            <a:xfrm rot="10776506" flipH="1">
              <a:off x="128974" y="-65781"/>
              <a:ext cx="502737" cy="748337"/>
              <a:chOff x="7726423" y="3744050"/>
              <a:chExt cx="1010502" cy="1504159"/>
            </a:xfrm>
          </p:grpSpPr>
          <p:sp>
            <p:nvSpPr>
              <p:cNvPr id="1780" name="Google Shape;1780;p19"/>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19"/>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2" name="Google Shape;1782;p19"/>
            <p:cNvGrpSpPr/>
            <p:nvPr/>
          </p:nvGrpSpPr>
          <p:grpSpPr>
            <a:xfrm rot="10800000">
              <a:off x="-211499" y="-47823"/>
              <a:ext cx="494509" cy="677964"/>
              <a:chOff x="7035817" y="4332511"/>
              <a:chExt cx="386516" cy="529867"/>
            </a:xfrm>
          </p:grpSpPr>
          <p:sp>
            <p:nvSpPr>
              <p:cNvPr id="1783" name="Google Shape;1783;p19"/>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19"/>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19"/>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19"/>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19"/>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19"/>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9" name="Google Shape;1789;p19"/>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0" name="Google Shape;1790;p19"/>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19"/>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19"/>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19"/>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19"/>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95" name="Google Shape;1795;p19"/>
            <p:cNvGrpSpPr/>
            <p:nvPr/>
          </p:nvGrpSpPr>
          <p:grpSpPr>
            <a:xfrm rot="-10051249">
              <a:off x="1002315" y="-61333"/>
              <a:ext cx="448353" cy="699828"/>
              <a:chOff x="3890175" y="4411850"/>
              <a:chExt cx="534375" cy="834100"/>
            </a:xfrm>
          </p:grpSpPr>
          <p:sp>
            <p:nvSpPr>
              <p:cNvPr id="1796" name="Google Shape;1796;p19"/>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19"/>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19"/>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19"/>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19"/>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19"/>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19"/>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19"/>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19"/>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19"/>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6" name="Google Shape;1806;p19"/>
            <p:cNvGrpSpPr/>
            <p:nvPr/>
          </p:nvGrpSpPr>
          <p:grpSpPr>
            <a:xfrm>
              <a:off x="23704" y="4295370"/>
              <a:ext cx="645598" cy="927693"/>
              <a:chOff x="1736525" y="3674700"/>
              <a:chExt cx="415550" cy="597125"/>
            </a:xfrm>
          </p:grpSpPr>
          <p:sp>
            <p:nvSpPr>
              <p:cNvPr id="1807" name="Google Shape;1807;p19"/>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19"/>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19"/>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19"/>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11" name="Google Shape;1811;p19"/>
            <p:cNvGrpSpPr/>
            <p:nvPr/>
          </p:nvGrpSpPr>
          <p:grpSpPr>
            <a:xfrm>
              <a:off x="159" y="4543717"/>
              <a:ext cx="320657" cy="681347"/>
              <a:chOff x="3816125" y="3120150"/>
              <a:chExt cx="295700" cy="628375"/>
            </a:xfrm>
          </p:grpSpPr>
          <p:sp>
            <p:nvSpPr>
              <p:cNvPr id="1812" name="Google Shape;1812;p19"/>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19"/>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14" name="Google Shape;1814;p19"/>
            <p:cNvGrpSpPr/>
            <p:nvPr/>
          </p:nvGrpSpPr>
          <p:grpSpPr>
            <a:xfrm>
              <a:off x="636730" y="4611443"/>
              <a:ext cx="290545" cy="548799"/>
              <a:chOff x="2272000" y="4262650"/>
              <a:chExt cx="191425" cy="361575"/>
            </a:xfrm>
          </p:grpSpPr>
          <p:sp>
            <p:nvSpPr>
              <p:cNvPr id="1815" name="Google Shape;1815;p19"/>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19"/>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17" name="Google Shape;1817;p19"/>
            <p:cNvGrpSpPr/>
            <p:nvPr/>
          </p:nvGrpSpPr>
          <p:grpSpPr>
            <a:xfrm rot="-24103" flipH="1">
              <a:off x="960271" y="4357252"/>
              <a:ext cx="576506" cy="858144"/>
              <a:chOff x="7726423" y="3744050"/>
              <a:chExt cx="1010502" cy="1504159"/>
            </a:xfrm>
          </p:grpSpPr>
          <p:sp>
            <p:nvSpPr>
              <p:cNvPr id="1818" name="Google Shape;1818;p19"/>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19"/>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20" name="Google Shape;1820;p19"/>
            <p:cNvGrpSpPr/>
            <p:nvPr/>
          </p:nvGrpSpPr>
          <p:grpSpPr>
            <a:xfrm rot="561892" flipH="1">
              <a:off x="1700453" y="4588184"/>
              <a:ext cx="312687" cy="590586"/>
              <a:chOff x="2272000" y="4262650"/>
              <a:chExt cx="191425" cy="361575"/>
            </a:xfrm>
          </p:grpSpPr>
          <p:sp>
            <p:nvSpPr>
              <p:cNvPr id="1821" name="Google Shape;1821;p19"/>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19"/>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23" name="Google Shape;1823;p19"/>
            <p:cNvGrpSpPr/>
            <p:nvPr/>
          </p:nvGrpSpPr>
          <p:grpSpPr>
            <a:xfrm>
              <a:off x="1358618" y="4417190"/>
              <a:ext cx="567174" cy="777632"/>
              <a:chOff x="7035817" y="4332511"/>
              <a:chExt cx="386516" cy="529867"/>
            </a:xfrm>
          </p:grpSpPr>
          <p:sp>
            <p:nvSpPr>
              <p:cNvPr id="1824" name="Google Shape;1824;p19"/>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19"/>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19"/>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19"/>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19"/>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19"/>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19"/>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19"/>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19"/>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19"/>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19"/>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19"/>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6" name="Google Shape;1836;p19"/>
            <p:cNvGrpSpPr/>
            <p:nvPr/>
          </p:nvGrpSpPr>
          <p:grpSpPr>
            <a:xfrm rot="10800000" flipH="1">
              <a:off x="8065435" y="-6447"/>
              <a:ext cx="535259" cy="930602"/>
              <a:chOff x="3031519" y="4531336"/>
              <a:chExt cx="399775" cy="695050"/>
            </a:xfrm>
          </p:grpSpPr>
          <p:sp>
            <p:nvSpPr>
              <p:cNvPr id="1837" name="Google Shape;1837;p19"/>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19"/>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19"/>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19"/>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41" name="Google Shape;1841;p19"/>
            <p:cNvSpPr/>
            <p:nvPr/>
          </p:nvSpPr>
          <p:spPr>
            <a:xfrm rot="202257" flipH="1">
              <a:off x="8515111" y="20148"/>
              <a:ext cx="210179" cy="342419"/>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19"/>
            <p:cNvSpPr/>
            <p:nvPr/>
          </p:nvSpPr>
          <p:spPr>
            <a:xfrm rot="202257" flipH="1">
              <a:off x="8605319" y="315754"/>
              <a:ext cx="250341" cy="218094"/>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43" name="Google Shape;1843;p19"/>
            <p:cNvGrpSpPr/>
            <p:nvPr/>
          </p:nvGrpSpPr>
          <p:grpSpPr>
            <a:xfrm rot="10800000">
              <a:off x="8733879" y="-42265"/>
              <a:ext cx="307133" cy="517992"/>
              <a:chOff x="2596450" y="4098800"/>
              <a:chExt cx="291425" cy="491500"/>
            </a:xfrm>
          </p:grpSpPr>
          <p:sp>
            <p:nvSpPr>
              <p:cNvPr id="1844" name="Google Shape;1844;p19"/>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5" name="Google Shape;1845;p19"/>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6" name="Google Shape;1846;p19"/>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847" name="Google Shape;1847;p19"/>
          <p:cNvSpPr txBox="1">
            <a:spLocks noGrp="1"/>
          </p:cNvSpPr>
          <p:nvPr>
            <p:ph type="title"/>
          </p:nvPr>
        </p:nvSpPr>
        <p:spPr>
          <a:xfrm>
            <a:off x="1011700" y="593367"/>
            <a:ext cx="10168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8" name="Google Shape;1848;p19"/>
          <p:cNvSpPr txBox="1">
            <a:spLocks noGrp="1"/>
          </p:cNvSpPr>
          <p:nvPr>
            <p:ph type="title" idx="2" hasCustomPrompt="1"/>
          </p:nvPr>
        </p:nvSpPr>
        <p:spPr>
          <a:xfrm>
            <a:off x="5304567" y="2143000"/>
            <a:ext cx="1582800" cy="70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4"/>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49" name="Google Shape;1849;p19"/>
          <p:cNvSpPr txBox="1">
            <a:spLocks noGrp="1"/>
          </p:cNvSpPr>
          <p:nvPr>
            <p:ph type="title" idx="3"/>
          </p:nvPr>
        </p:nvSpPr>
        <p:spPr>
          <a:xfrm>
            <a:off x="4479596" y="2986600"/>
            <a:ext cx="3232800" cy="5740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1850" name="Google Shape;1850;p19"/>
          <p:cNvSpPr txBox="1">
            <a:spLocks noGrp="1"/>
          </p:cNvSpPr>
          <p:nvPr>
            <p:ph type="title" idx="4"/>
          </p:nvPr>
        </p:nvSpPr>
        <p:spPr>
          <a:xfrm>
            <a:off x="4479611" y="3560600"/>
            <a:ext cx="3232800" cy="11672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1400"/>
              <a:buFont typeface="Nunito"/>
              <a:buNone/>
              <a:defRPr sz="1867" b="0"/>
            </a:lvl1pPr>
            <a:lvl2pPr lvl="1" rtl="0">
              <a:spcBef>
                <a:spcPts val="0"/>
              </a:spcBef>
              <a:spcAft>
                <a:spcPts val="0"/>
              </a:spcAft>
              <a:buSzPts val="1400"/>
              <a:buFont typeface="Nunito"/>
              <a:buNone/>
              <a:defRPr sz="1867">
                <a:latin typeface="Nunito"/>
                <a:ea typeface="Nunito"/>
                <a:cs typeface="Nunito"/>
                <a:sym typeface="Nunito"/>
              </a:defRPr>
            </a:lvl2pPr>
            <a:lvl3pPr lvl="2" rtl="0">
              <a:spcBef>
                <a:spcPts val="0"/>
              </a:spcBef>
              <a:spcAft>
                <a:spcPts val="0"/>
              </a:spcAft>
              <a:buSzPts val="1400"/>
              <a:buFont typeface="Nunito"/>
              <a:buNone/>
              <a:defRPr sz="1867">
                <a:latin typeface="Nunito"/>
                <a:ea typeface="Nunito"/>
                <a:cs typeface="Nunito"/>
                <a:sym typeface="Nunito"/>
              </a:defRPr>
            </a:lvl3pPr>
            <a:lvl4pPr lvl="3" rtl="0">
              <a:spcBef>
                <a:spcPts val="0"/>
              </a:spcBef>
              <a:spcAft>
                <a:spcPts val="0"/>
              </a:spcAft>
              <a:buSzPts val="1400"/>
              <a:buFont typeface="Nunito"/>
              <a:buNone/>
              <a:defRPr sz="1867">
                <a:latin typeface="Nunito"/>
                <a:ea typeface="Nunito"/>
                <a:cs typeface="Nunito"/>
                <a:sym typeface="Nunito"/>
              </a:defRPr>
            </a:lvl4pPr>
            <a:lvl5pPr lvl="4" rtl="0">
              <a:spcBef>
                <a:spcPts val="0"/>
              </a:spcBef>
              <a:spcAft>
                <a:spcPts val="0"/>
              </a:spcAft>
              <a:buSzPts val="1400"/>
              <a:buFont typeface="Nunito"/>
              <a:buNone/>
              <a:defRPr sz="1867">
                <a:latin typeface="Nunito"/>
                <a:ea typeface="Nunito"/>
                <a:cs typeface="Nunito"/>
                <a:sym typeface="Nunito"/>
              </a:defRPr>
            </a:lvl5pPr>
            <a:lvl6pPr lvl="5" rtl="0">
              <a:spcBef>
                <a:spcPts val="0"/>
              </a:spcBef>
              <a:spcAft>
                <a:spcPts val="0"/>
              </a:spcAft>
              <a:buSzPts val="1400"/>
              <a:buFont typeface="Nunito"/>
              <a:buNone/>
              <a:defRPr sz="1867">
                <a:latin typeface="Nunito"/>
                <a:ea typeface="Nunito"/>
                <a:cs typeface="Nunito"/>
                <a:sym typeface="Nunito"/>
              </a:defRPr>
            </a:lvl6pPr>
            <a:lvl7pPr lvl="6" rtl="0">
              <a:spcBef>
                <a:spcPts val="0"/>
              </a:spcBef>
              <a:spcAft>
                <a:spcPts val="0"/>
              </a:spcAft>
              <a:buSzPts val="1400"/>
              <a:buFont typeface="Nunito"/>
              <a:buNone/>
              <a:defRPr sz="1867">
                <a:latin typeface="Nunito"/>
                <a:ea typeface="Nunito"/>
                <a:cs typeface="Nunito"/>
                <a:sym typeface="Nunito"/>
              </a:defRPr>
            </a:lvl7pPr>
            <a:lvl8pPr lvl="7" rtl="0">
              <a:spcBef>
                <a:spcPts val="0"/>
              </a:spcBef>
              <a:spcAft>
                <a:spcPts val="0"/>
              </a:spcAft>
              <a:buSzPts val="1400"/>
              <a:buFont typeface="Nunito"/>
              <a:buNone/>
              <a:defRPr sz="1867">
                <a:latin typeface="Nunito"/>
                <a:ea typeface="Nunito"/>
                <a:cs typeface="Nunito"/>
                <a:sym typeface="Nunito"/>
              </a:defRPr>
            </a:lvl8pPr>
            <a:lvl9pPr lvl="8" rtl="0">
              <a:spcBef>
                <a:spcPts val="0"/>
              </a:spcBef>
              <a:spcAft>
                <a:spcPts val="0"/>
              </a:spcAft>
              <a:buSzPts val="1400"/>
              <a:buFont typeface="Nunito"/>
              <a:buNone/>
              <a:defRPr sz="1867">
                <a:latin typeface="Nunito"/>
                <a:ea typeface="Nunito"/>
                <a:cs typeface="Nunito"/>
                <a:sym typeface="Nunito"/>
              </a:defRPr>
            </a:lvl9pPr>
          </a:lstStyle>
          <a:p>
            <a:endParaRPr/>
          </a:p>
        </p:txBody>
      </p:sp>
      <p:sp>
        <p:nvSpPr>
          <p:cNvPr id="1851" name="Google Shape;1851;p19"/>
          <p:cNvSpPr txBox="1">
            <a:spLocks noGrp="1"/>
          </p:cNvSpPr>
          <p:nvPr>
            <p:ph type="title" idx="5" hasCustomPrompt="1"/>
          </p:nvPr>
        </p:nvSpPr>
        <p:spPr>
          <a:xfrm>
            <a:off x="1776192" y="2143000"/>
            <a:ext cx="1582800" cy="70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4"/>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52" name="Google Shape;1852;p19"/>
          <p:cNvSpPr txBox="1">
            <a:spLocks noGrp="1"/>
          </p:cNvSpPr>
          <p:nvPr>
            <p:ph type="title" idx="6"/>
          </p:nvPr>
        </p:nvSpPr>
        <p:spPr>
          <a:xfrm>
            <a:off x="951297" y="2986600"/>
            <a:ext cx="3232800" cy="5740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1853" name="Google Shape;1853;p19"/>
          <p:cNvSpPr txBox="1">
            <a:spLocks noGrp="1"/>
          </p:cNvSpPr>
          <p:nvPr>
            <p:ph type="title" idx="7"/>
          </p:nvPr>
        </p:nvSpPr>
        <p:spPr>
          <a:xfrm>
            <a:off x="951233" y="3560600"/>
            <a:ext cx="3232800" cy="11672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1400"/>
              <a:buFont typeface="Nunito"/>
              <a:buNone/>
              <a:defRPr sz="1867" b="0"/>
            </a:lvl1pPr>
            <a:lvl2pPr lvl="1" rtl="0">
              <a:spcBef>
                <a:spcPts val="0"/>
              </a:spcBef>
              <a:spcAft>
                <a:spcPts val="0"/>
              </a:spcAft>
              <a:buSzPts val="1400"/>
              <a:buFont typeface="Nunito"/>
              <a:buNone/>
              <a:defRPr sz="1867">
                <a:latin typeface="Nunito"/>
                <a:ea typeface="Nunito"/>
                <a:cs typeface="Nunito"/>
                <a:sym typeface="Nunito"/>
              </a:defRPr>
            </a:lvl2pPr>
            <a:lvl3pPr lvl="2" rtl="0">
              <a:spcBef>
                <a:spcPts val="0"/>
              </a:spcBef>
              <a:spcAft>
                <a:spcPts val="0"/>
              </a:spcAft>
              <a:buSzPts val="1400"/>
              <a:buFont typeface="Nunito"/>
              <a:buNone/>
              <a:defRPr sz="1867">
                <a:latin typeface="Nunito"/>
                <a:ea typeface="Nunito"/>
                <a:cs typeface="Nunito"/>
                <a:sym typeface="Nunito"/>
              </a:defRPr>
            </a:lvl3pPr>
            <a:lvl4pPr lvl="3" rtl="0">
              <a:spcBef>
                <a:spcPts val="0"/>
              </a:spcBef>
              <a:spcAft>
                <a:spcPts val="0"/>
              </a:spcAft>
              <a:buSzPts val="1400"/>
              <a:buFont typeface="Nunito"/>
              <a:buNone/>
              <a:defRPr sz="1867">
                <a:latin typeface="Nunito"/>
                <a:ea typeface="Nunito"/>
                <a:cs typeface="Nunito"/>
                <a:sym typeface="Nunito"/>
              </a:defRPr>
            </a:lvl4pPr>
            <a:lvl5pPr lvl="4" rtl="0">
              <a:spcBef>
                <a:spcPts val="0"/>
              </a:spcBef>
              <a:spcAft>
                <a:spcPts val="0"/>
              </a:spcAft>
              <a:buSzPts val="1400"/>
              <a:buFont typeface="Nunito"/>
              <a:buNone/>
              <a:defRPr sz="1867">
                <a:latin typeface="Nunito"/>
                <a:ea typeface="Nunito"/>
                <a:cs typeface="Nunito"/>
                <a:sym typeface="Nunito"/>
              </a:defRPr>
            </a:lvl5pPr>
            <a:lvl6pPr lvl="5" rtl="0">
              <a:spcBef>
                <a:spcPts val="0"/>
              </a:spcBef>
              <a:spcAft>
                <a:spcPts val="0"/>
              </a:spcAft>
              <a:buSzPts val="1400"/>
              <a:buFont typeface="Nunito"/>
              <a:buNone/>
              <a:defRPr sz="1867">
                <a:latin typeface="Nunito"/>
                <a:ea typeface="Nunito"/>
                <a:cs typeface="Nunito"/>
                <a:sym typeface="Nunito"/>
              </a:defRPr>
            </a:lvl6pPr>
            <a:lvl7pPr lvl="6" rtl="0">
              <a:spcBef>
                <a:spcPts val="0"/>
              </a:spcBef>
              <a:spcAft>
                <a:spcPts val="0"/>
              </a:spcAft>
              <a:buSzPts val="1400"/>
              <a:buFont typeface="Nunito"/>
              <a:buNone/>
              <a:defRPr sz="1867">
                <a:latin typeface="Nunito"/>
                <a:ea typeface="Nunito"/>
                <a:cs typeface="Nunito"/>
                <a:sym typeface="Nunito"/>
              </a:defRPr>
            </a:lvl7pPr>
            <a:lvl8pPr lvl="7" rtl="0">
              <a:spcBef>
                <a:spcPts val="0"/>
              </a:spcBef>
              <a:spcAft>
                <a:spcPts val="0"/>
              </a:spcAft>
              <a:buSzPts val="1400"/>
              <a:buFont typeface="Nunito"/>
              <a:buNone/>
              <a:defRPr sz="1867">
                <a:latin typeface="Nunito"/>
                <a:ea typeface="Nunito"/>
                <a:cs typeface="Nunito"/>
                <a:sym typeface="Nunito"/>
              </a:defRPr>
            </a:lvl8pPr>
            <a:lvl9pPr lvl="8" rtl="0">
              <a:spcBef>
                <a:spcPts val="0"/>
              </a:spcBef>
              <a:spcAft>
                <a:spcPts val="0"/>
              </a:spcAft>
              <a:buSzPts val="1400"/>
              <a:buFont typeface="Nunito"/>
              <a:buNone/>
              <a:defRPr sz="1867">
                <a:latin typeface="Nunito"/>
                <a:ea typeface="Nunito"/>
                <a:cs typeface="Nunito"/>
                <a:sym typeface="Nunito"/>
              </a:defRPr>
            </a:lvl9pPr>
          </a:lstStyle>
          <a:p>
            <a:endParaRPr/>
          </a:p>
        </p:txBody>
      </p:sp>
      <p:sp>
        <p:nvSpPr>
          <p:cNvPr id="1854" name="Google Shape;1854;p19"/>
          <p:cNvSpPr txBox="1">
            <a:spLocks noGrp="1"/>
          </p:cNvSpPr>
          <p:nvPr>
            <p:ph type="title" idx="8" hasCustomPrompt="1"/>
          </p:nvPr>
        </p:nvSpPr>
        <p:spPr>
          <a:xfrm>
            <a:off x="8832940" y="2143000"/>
            <a:ext cx="1582800" cy="70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4"/>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55" name="Google Shape;1855;p19"/>
          <p:cNvSpPr txBox="1">
            <a:spLocks noGrp="1"/>
          </p:cNvSpPr>
          <p:nvPr>
            <p:ph type="title" idx="9"/>
          </p:nvPr>
        </p:nvSpPr>
        <p:spPr>
          <a:xfrm>
            <a:off x="8007896" y="2986600"/>
            <a:ext cx="3232800" cy="5740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1856" name="Google Shape;1856;p19"/>
          <p:cNvSpPr txBox="1">
            <a:spLocks noGrp="1"/>
          </p:cNvSpPr>
          <p:nvPr>
            <p:ph type="title" idx="13"/>
          </p:nvPr>
        </p:nvSpPr>
        <p:spPr>
          <a:xfrm>
            <a:off x="8007988" y="3560600"/>
            <a:ext cx="3232800" cy="11672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1400"/>
              <a:buFont typeface="Nunito"/>
              <a:buNone/>
              <a:defRPr sz="1867" b="0"/>
            </a:lvl1pPr>
            <a:lvl2pPr lvl="1" rtl="0">
              <a:spcBef>
                <a:spcPts val="0"/>
              </a:spcBef>
              <a:spcAft>
                <a:spcPts val="0"/>
              </a:spcAft>
              <a:buSzPts val="1400"/>
              <a:buFont typeface="Nunito"/>
              <a:buNone/>
              <a:defRPr sz="1867">
                <a:latin typeface="Nunito"/>
                <a:ea typeface="Nunito"/>
                <a:cs typeface="Nunito"/>
                <a:sym typeface="Nunito"/>
              </a:defRPr>
            </a:lvl2pPr>
            <a:lvl3pPr lvl="2" rtl="0">
              <a:spcBef>
                <a:spcPts val="0"/>
              </a:spcBef>
              <a:spcAft>
                <a:spcPts val="0"/>
              </a:spcAft>
              <a:buSzPts val="1400"/>
              <a:buFont typeface="Nunito"/>
              <a:buNone/>
              <a:defRPr sz="1867">
                <a:latin typeface="Nunito"/>
                <a:ea typeface="Nunito"/>
                <a:cs typeface="Nunito"/>
                <a:sym typeface="Nunito"/>
              </a:defRPr>
            </a:lvl3pPr>
            <a:lvl4pPr lvl="3" rtl="0">
              <a:spcBef>
                <a:spcPts val="0"/>
              </a:spcBef>
              <a:spcAft>
                <a:spcPts val="0"/>
              </a:spcAft>
              <a:buSzPts val="1400"/>
              <a:buFont typeface="Nunito"/>
              <a:buNone/>
              <a:defRPr sz="1867">
                <a:latin typeface="Nunito"/>
                <a:ea typeface="Nunito"/>
                <a:cs typeface="Nunito"/>
                <a:sym typeface="Nunito"/>
              </a:defRPr>
            </a:lvl4pPr>
            <a:lvl5pPr lvl="4" rtl="0">
              <a:spcBef>
                <a:spcPts val="0"/>
              </a:spcBef>
              <a:spcAft>
                <a:spcPts val="0"/>
              </a:spcAft>
              <a:buSzPts val="1400"/>
              <a:buFont typeface="Nunito"/>
              <a:buNone/>
              <a:defRPr sz="1867">
                <a:latin typeface="Nunito"/>
                <a:ea typeface="Nunito"/>
                <a:cs typeface="Nunito"/>
                <a:sym typeface="Nunito"/>
              </a:defRPr>
            </a:lvl5pPr>
            <a:lvl6pPr lvl="5" rtl="0">
              <a:spcBef>
                <a:spcPts val="0"/>
              </a:spcBef>
              <a:spcAft>
                <a:spcPts val="0"/>
              </a:spcAft>
              <a:buSzPts val="1400"/>
              <a:buFont typeface="Nunito"/>
              <a:buNone/>
              <a:defRPr sz="1867">
                <a:latin typeface="Nunito"/>
                <a:ea typeface="Nunito"/>
                <a:cs typeface="Nunito"/>
                <a:sym typeface="Nunito"/>
              </a:defRPr>
            </a:lvl6pPr>
            <a:lvl7pPr lvl="6" rtl="0">
              <a:spcBef>
                <a:spcPts val="0"/>
              </a:spcBef>
              <a:spcAft>
                <a:spcPts val="0"/>
              </a:spcAft>
              <a:buSzPts val="1400"/>
              <a:buFont typeface="Nunito"/>
              <a:buNone/>
              <a:defRPr sz="1867">
                <a:latin typeface="Nunito"/>
                <a:ea typeface="Nunito"/>
                <a:cs typeface="Nunito"/>
                <a:sym typeface="Nunito"/>
              </a:defRPr>
            </a:lvl7pPr>
            <a:lvl8pPr lvl="7" rtl="0">
              <a:spcBef>
                <a:spcPts val="0"/>
              </a:spcBef>
              <a:spcAft>
                <a:spcPts val="0"/>
              </a:spcAft>
              <a:buSzPts val="1400"/>
              <a:buFont typeface="Nunito"/>
              <a:buNone/>
              <a:defRPr sz="1867">
                <a:latin typeface="Nunito"/>
                <a:ea typeface="Nunito"/>
                <a:cs typeface="Nunito"/>
                <a:sym typeface="Nunito"/>
              </a:defRPr>
            </a:lvl8pPr>
            <a:lvl9pPr lvl="8" rtl="0">
              <a:spcBef>
                <a:spcPts val="0"/>
              </a:spcBef>
              <a:spcAft>
                <a:spcPts val="0"/>
              </a:spcAft>
              <a:buSzPts val="1400"/>
              <a:buFont typeface="Nunito"/>
              <a:buNone/>
              <a:defRPr sz="1867">
                <a:latin typeface="Nunito"/>
                <a:ea typeface="Nunito"/>
                <a:cs typeface="Nunito"/>
                <a:sym typeface="Nunito"/>
              </a:defRPr>
            </a:lvl9pPr>
          </a:lstStyle>
          <a:p>
            <a:endParaRPr/>
          </a:p>
        </p:txBody>
      </p:sp>
    </p:spTree>
    <p:extLst>
      <p:ext uri="{BB962C8B-B14F-4D97-AF65-F5344CB8AC3E}">
        <p14:creationId xmlns:p14="http://schemas.microsoft.com/office/powerpoint/2010/main" val="3105385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857"/>
        <p:cNvGrpSpPr/>
        <p:nvPr/>
      </p:nvGrpSpPr>
      <p:grpSpPr>
        <a:xfrm>
          <a:off x="0" y="0"/>
          <a:ext cx="0" cy="0"/>
          <a:chOff x="0" y="0"/>
          <a:chExt cx="0" cy="0"/>
        </a:xfrm>
      </p:grpSpPr>
      <p:sp>
        <p:nvSpPr>
          <p:cNvPr id="1858" name="Google Shape;1858;p20"/>
          <p:cNvSpPr txBox="1">
            <a:spLocks noGrp="1"/>
          </p:cNvSpPr>
          <p:nvPr>
            <p:ph type="title"/>
          </p:nvPr>
        </p:nvSpPr>
        <p:spPr>
          <a:xfrm>
            <a:off x="1011700" y="593367"/>
            <a:ext cx="10168400" cy="76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sz="4000">
                <a:solidFill>
                  <a:schemeClr val="accent4"/>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1859" name="Google Shape;1859;p20"/>
          <p:cNvSpPr txBox="1">
            <a:spLocks noGrp="1"/>
          </p:cNvSpPr>
          <p:nvPr>
            <p:ph type="subTitle" idx="1"/>
          </p:nvPr>
        </p:nvSpPr>
        <p:spPr>
          <a:xfrm>
            <a:off x="2345633" y="4377333"/>
            <a:ext cx="7500800" cy="8156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Clr>
                <a:schemeClr val="accent4"/>
              </a:buClr>
              <a:buSzPts val="1200"/>
              <a:buChar char="●"/>
              <a:defRPr>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860" name="Google Shape;1860;p20"/>
          <p:cNvSpPr txBox="1">
            <a:spLocks noGrp="1"/>
          </p:cNvSpPr>
          <p:nvPr>
            <p:ph type="title" idx="2"/>
          </p:nvPr>
        </p:nvSpPr>
        <p:spPr>
          <a:xfrm>
            <a:off x="2345633" y="3843333"/>
            <a:ext cx="7500800" cy="5340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1861" name="Google Shape;1861;p20"/>
          <p:cNvSpPr txBox="1">
            <a:spLocks noGrp="1"/>
          </p:cNvSpPr>
          <p:nvPr>
            <p:ph type="subTitle" idx="3"/>
          </p:nvPr>
        </p:nvSpPr>
        <p:spPr>
          <a:xfrm>
            <a:off x="2345633" y="2556667"/>
            <a:ext cx="7500800" cy="10928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Clr>
                <a:schemeClr val="accent4"/>
              </a:buClr>
              <a:buSzPts val="1200"/>
              <a:buChar char="●"/>
              <a:defRPr>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862" name="Google Shape;1862;p20"/>
          <p:cNvSpPr txBox="1">
            <a:spLocks noGrp="1"/>
          </p:cNvSpPr>
          <p:nvPr>
            <p:ph type="title" idx="4"/>
          </p:nvPr>
        </p:nvSpPr>
        <p:spPr>
          <a:xfrm>
            <a:off x="2345633" y="2022833"/>
            <a:ext cx="7500800" cy="5340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grpSp>
        <p:nvGrpSpPr>
          <p:cNvPr id="1863" name="Google Shape;1863;p20"/>
          <p:cNvGrpSpPr/>
          <p:nvPr/>
        </p:nvGrpSpPr>
        <p:grpSpPr>
          <a:xfrm>
            <a:off x="10673" y="-285866"/>
            <a:ext cx="13194912" cy="7375905"/>
            <a:chOff x="8005" y="-214400"/>
            <a:chExt cx="9896184" cy="5531929"/>
          </a:xfrm>
        </p:grpSpPr>
        <p:sp>
          <p:nvSpPr>
            <p:cNvPr id="1864" name="Google Shape;1864;p20"/>
            <p:cNvSpPr/>
            <p:nvPr/>
          </p:nvSpPr>
          <p:spPr>
            <a:xfrm>
              <a:off x="594473" y="4358922"/>
              <a:ext cx="515536" cy="863736"/>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20"/>
            <p:cNvSpPr/>
            <p:nvPr/>
          </p:nvSpPr>
          <p:spPr>
            <a:xfrm>
              <a:off x="845548" y="4492079"/>
              <a:ext cx="209811" cy="6698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20"/>
            <p:cNvSpPr/>
            <p:nvPr/>
          </p:nvSpPr>
          <p:spPr>
            <a:xfrm>
              <a:off x="913022" y="4562588"/>
              <a:ext cx="289021" cy="669386"/>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20"/>
            <p:cNvSpPr/>
            <p:nvPr/>
          </p:nvSpPr>
          <p:spPr>
            <a:xfrm>
              <a:off x="983092" y="4707917"/>
              <a:ext cx="134075" cy="481835"/>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20"/>
            <p:cNvSpPr/>
            <p:nvPr/>
          </p:nvSpPr>
          <p:spPr>
            <a:xfrm>
              <a:off x="174487" y="4178299"/>
              <a:ext cx="380537" cy="853132"/>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20"/>
            <p:cNvSpPr/>
            <p:nvPr/>
          </p:nvSpPr>
          <p:spPr>
            <a:xfrm>
              <a:off x="304034" y="4367005"/>
              <a:ext cx="171628" cy="887805"/>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20"/>
            <p:cNvSpPr/>
            <p:nvPr/>
          </p:nvSpPr>
          <p:spPr>
            <a:xfrm>
              <a:off x="536808" y="4560539"/>
              <a:ext cx="96010" cy="756990"/>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20"/>
            <p:cNvSpPr/>
            <p:nvPr/>
          </p:nvSpPr>
          <p:spPr>
            <a:xfrm>
              <a:off x="367398" y="4737468"/>
              <a:ext cx="225903" cy="256941"/>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20"/>
            <p:cNvSpPr/>
            <p:nvPr/>
          </p:nvSpPr>
          <p:spPr>
            <a:xfrm>
              <a:off x="602359" y="4802087"/>
              <a:ext cx="127074" cy="314984"/>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20"/>
            <p:cNvSpPr/>
            <p:nvPr/>
          </p:nvSpPr>
          <p:spPr>
            <a:xfrm>
              <a:off x="261695" y="4670010"/>
              <a:ext cx="208857" cy="195340"/>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20"/>
            <p:cNvSpPr/>
            <p:nvPr/>
          </p:nvSpPr>
          <p:spPr>
            <a:xfrm>
              <a:off x="587605" y="4675648"/>
              <a:ext cx="312165" cy="168808"/>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20"/>
            <p:cNvSpPr/>
            <p:nvPr/>
          </p:nvSpPr>
          <p:spPr>
            <a:xfrm>
              <a:off x="605494" y="4723073"/>
              <a:ext cx="241317" cy="142118"/>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20"/>
            <p:cNvSpPr/>
            <p:nvPr/>
          </p:nvSpPr>
          <p:spPr>
            <a:xfrm>
              <a:off x="668226" y="4843188"/>
              <a:ext cx="70927" cy="44343"/>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77" name="Google Shape;1877;p20"/>
            <p:cNvGrpSpPr/>
            <p:nvPr/>
          </p:nvGrpSpPr>
          <p:grpSpPr>
            <a:xfrm>
              <a:off x="8005" y="4728134"/>
              <a:ext cx="270145" cy="472066"/>
              <a:chOff x="121700" y="4799092"/>
              <a:chExt cx="345057" cy="602971"/>
            </a:xfrm>
          </p:grpSpPr>
          <p:sp>
            <p:nvSpPr>
              <p:cNvPr id="1878" name="Google Shape;1878;p20"/>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20"/>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0" name="Google Shape;1880;p20"/>
            <p:cNvSpPr/>
            <p:nvPr/>
          </p:nvSpPr>
          <p:spPr>
            <a:xfrm>
              <a:off x="1115699" y="4895130"/>
              <a:ext cx="94633" cy="101131"/>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20"/>
            <p:cNvSpPr/>
            <p:nvPr/>
          </p:nvSpPr>
          <p:spPr>
            <a:xfrm>
              <a:off x="1155075" y="4934193"/>
              <a:ext cx="123757" cy="238413"/>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20"/>
            <p:cNvSpPr/>
            <p:nvPr/>
          </p:nvSpPr>
          <p:spPr>
            <a:xfrm flipH="1">
              <a:off x="7948750" y="3901725"/>
              <a:ext cx="949302" cy="1413060"/>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20"/>
            <p:cNvSpPr/>
            <p:nvPr/>
          </p:nvSpPr>
          <p:spPr>
            <a:xfrm flipH="1">
              <a:off x="8336037" y="4258271"/>
              <a:ext cx="326583" cy="839770"/>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84" name="Google Shape;1884;p20"/>
            <p:cNvGrpSpPr/>
            <p:nvPr/>
          </p:nvGrpSpPr>
          <p:grpSpPr>
            <a:xfrm flipH="1">
              <a:off x="8695410" y="4256785"/>
              <a:ext cx="535259" cy="930602"/>
              <a:chOff x="3031519" y="4531336"/>
              <a:chExt cx="399775" cy="695050"/>
            </a:xfrm>
          </p:grpSpPr>
          <p:sp>
            <p:nvSpPr>
              <p:cNvPr id="1885" name="Google Shape;1885;p20"/>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20"/>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20"/>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20"/>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9" name="Google Shape;1889;p20"/>
            <p:cNvGrpSpPr/>
            <p:nvPr/>
          </p:nvGrpSpPr>
          <p:grpSpPr>
            <a:xfrm flipH="1">
              <a:off x="7957668" y="4690565"/>
              <a:ext cx="263203" cy="559317"/>
              <a:chOff x="3816125" y="3120150"/>
              <a:chExt cx="295700" cy="628375"/>
            </a:xfrm>
          </p:grpSpPr>
          <p:sp>
            <p:nvSpPr>
              <p:cNvPr id="1890" name="Google Shape;1890;p20"/>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20"/>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2" name="Google Shape;1892;p20"/>
            <p:cNvGrpSpPr/>
            <p:nvPr/>
          </p:nvGrpSpPr>
          <p:grpSpPr>
            <a:xfrm rot="9479566" flipH="1">
              <a:off x="212724" y="-148019"/>
              <a:ext cx="535240" cy="930570"/>
              <a:chOff x="3031519" y="4531336"/>
              <a:chExt cx="399775" cy="695050"/>
            </a:xfrm>
          </p:grpSpPr>
          <p:sp>
            <p:nvSpPr>
              <p:cNvPr id="1893" name="Google Shape;1893;p20"/>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20"/>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20"/>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20"/>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97" name="Google Shape;1897;p20"/>
            <p:cNvSpPr/>
            <p:nvPr/>
          </p:nvSpPr>
          <p:spPr>
            <a:xfrm>
              <a:off x="8571906" y="69243"/>
              <a:ext cx="666208" cy="283173"/>
            </a:xfrm>
            <a:custGeom>
              <a:avLst/>
              <a:gdLst/>
              <a:ahLst/>
              <a:cxnLst/>
              <a:rect l="l" t="t" r="r" b="b"/>
              <a:pathLst>
                <a:path w="11097" h="4717" extrusionOk="0">
                  <a:moveTo>
                    <a:pt x="9274" y="1"/>
                  </a:moveTo>
                  <a:cubicBezTo>
                    <a:pt x="9203" y="1"/>
                    <a:pt x="9132" y="5"/>
                    <a:pt x="9061" y="15"/>
                  </a:cubicBezTo>
                  <a:cubicBezTo>
                    <a:pt x="7489" y="229"/>
                    <a:pt x="5155" y="717"/>
                    <a:pt x="4239" y="1075"/>
                  </a:cubicBezTo>
                  <a:lnTo>
                    <a:pt x="5239" y="1944"/>
                  </a:lnTo>
                  <a:lnTo>
                    <a:pt x="3084" y="1610"/>
                  </a:lnTo>
                  <a:cubicBezTo>
                    <a:pt x="1893" y="2241"/>
                    <a:pt x="845" y="3111"/>
                    <a:pt x="0" y="4170"/>
                  </a:cubicBezTo>
                  <a:cubicBezTo>
                    <a:pt x="1015" y="4546"/>
                    <a:pt x="2138" y="4716"/>
                    <a:pt x="3296" y="4716"/>
                  </a:cubicBezTo>
                  <a:cubicBezTo>
                    <a:pt x="5591" y="4716"/>
                    <a:pt x="8023" y="4048"/>
                    <a:pt x="10025" y="2980"/>
                  </a:cubicBezTo>
                  <a:cubicBezTo>
                    <a:pt x="10823" y="2539"/>
                    <a:pt x="11097" y="1515"/>
                    <a:pt x="10620" y="741"/>
                  </a:cubicBezTo>
                  <a:cubicBezTo>
                    <a:pt x="10325" y="278"/>
                    <a:pt x="9816" y="1"/>
                    <a:pt x="9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20"/>
            <p:cNvSpPr/>
            <p:nvPr/>
          </p:nvSpPr>
          <p:spPr>
            <a:xfrm>
              <a:off x="8728419" y="128017"/>
              <a:ext cx="491807" cy="163048"/>
            </a:xfrm>
            <a:custGeom>
              <a:avLst/>
              <a:gdLst/>
              <a:ahLst/>
              <a:cxnLst/>
              <a:rect l="l" t="t" r="r" b="b"/>
              <a:pathLst>
                <a:path w="8192" h="2716" extrusionOk="0">
                  <a:moveTo>
                    <a:pt x="8109" y="0"/>
                  </a:moveTo>
                  <a:cubicBezTo>
                    <a:pt x="6085" y="965"/>
                    <a:pt x="2346" y="2215"/>
                    <a:pt x="0" y="2536"/>
                  </a:cubicBezTo>
                  <a:lnTo>
                    <a:pt x="24" y="2715"/>
                  </a:lnTo>
                  <a:cubicBezTo>
                    <a:pt x="2394" y="2394"/>
                    <a:pt x="6156" y="1132"/>
                    <a:pt x="8192" y="167"/>
                  </a:cubicBezTo>
                  <a:lnTo>
                    <a:pt x="8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20"/>
            <p:cNvSpPr/>
            <p:nvPr/>
          </p:nvSpPr>
          <p:spPr>
            <a:xfrm rot="-1133757">
              <a:off x="8041294" y="336522"/>
              <a:ext cx="213786" cy="203392"/>
            </a:xfrm>
            <a:custGeom>
              <a:avLst/>
              <a:gdLst/>
              <a:ahLst/>
              <a:cxnLst/>
              <a:rect l="l" t="t" r="r" b="b"/>
              <a:pathLst>
                <a:path w="3561" h="3388" extrusionOk="0">
                  <a:moveTo>
                    <a:pt x="1972" y="1"/>
                  </a:moveTo>
                  <a:cubicBezTo>
                    <a:pt x="1575" y="1"/>
                    <a:pt x="1164" y="137"/>
                    <a:pt x="822" y="365"/>
                  </a:cubicBezTo>
                  <a:lnTo>
                    <a:pt x="1500" y="972"/>
                  </a:lnTo>
                  <a:lnTo>
                    <a:pt x="357" y="782"/>
                  </a:lnTo>
                  <a:cubicBezTo>
                    <a:pt x="131" y="1044"/>
                    <a:pt x="0" y="1389"/>
                    <a:pt x="0" y="1746"/>
                  </a:cubicBezTo>
                  <a:cubicBezTo>
                    <a:pt x="12" y="2341"/>
                    <a:pt x="345" y="2877"/>
                    <a:pt x="857" y="3175"/>
                  </a:cubicBezTo>
                  <a:cubicBezTo>
                    <a:pt x="1128" y="3316"/>
                    <a:pt x="1427" y="3388"/>
                    <a:pt x="1726" y="3388"/>
                  </a:cubicBezTo>
                  <a:cubicBezTo>
                    <a:pt x="2005" y="3388"/>
                    <a:pt x="2283" y="3325"/>
                    <a:pt x="2536" y="3199"/>
                  </a:cubicBezTo>
                  <a:cubicBezTo>
                    <a:pt x="3120" y="2901"/>
                    <a:pt x="3501" y="2329"/>
                    <a:pt x="3548" y="1675"/>
                  </a:cubicBezTo>
                  <a:cubicBezTo>
                    <a:pt x="3560" y="1032"/>
                    <a:pt x="3203" y="424"/>
                    <a:pt x="2620" y="139"/>
                  </a:cubicBezTo>
                  <a:cubicBezTo>
                    <a:pt x="2418" y="44"/>
                    <a:pt x="2197" y="1"/>
                    <a:pt x="19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20"/>
            <p:cNvSpPr/>
            <p:nvPr/>
          </p:nvSpPr>
          <p:spPr>
            <a:xfrm rot="-1133757">
              <a:off x="8259323" y="378866"/>
              <a:ext cx="235939" cy="210296"/>
            </a:xfrm>
            <a:custGeom>
              <a:avLst/>
              <a:gdLst/>
              <a:ahLst/>
              <a:cxnLst/>
              <a:rect l="l" t="t" r="r" b="b"/>
              <a:pathLst>
                <a:path w="3930" h="3503" extrusionOk="0">
                  <a:moveTo>
                    <a:pt x="2167" y="1"/>
                  </a:moveTo>
                  <a:cubicBezTo>
                    <a:pt x="1000" y="25"/>
                    <a:pt x="0" y="1537"/>
                    <a:pt x="536" y="2596"/>
                  </a:cubicBezTo>
                  <a:cubicBezTo>
                    <a:pt x="810" y="3132"/>
                    <a:pt x="1346" y="3466"/>
                    <a:pt x="1941" y="3501"/>
                  </a:cubicBezTo>
                  <a:cubicBezTo>
                    <a:pt x="1965" y="3502"/>
                    <a:pt x="1989" y="3503"/>
                    <a:pt x="2013" y="3503"/>
                  </a:cubicBezTo>
                  <a:cubicBezTo>
                    <a:pt x="2274" y="3503"/>
                    <a:pt x="2534" y="3444"/>
                    <a:pt x="2774" y="3335"/>
                  </a:cubicBezTo>
                  <a:lnTo>
                    <a:pt x="2858" y="2013"/>
                  </a:lnTo>
                  <a:lnTo>
                    <a:pt x="3358" y="2906"/>
                  </a:lnTo>
                  <a:cubicBezTo>
                    <a:pt x="3393" y="2870"/>
                    <a:pt x="3417" y="2823"/>
                    <a:pt x="3453" y="2787"/>
                  </a:cubicBezTo>
                  <a:cubicBezTo>
                    <a:pt x="3846" y="2263"/>
                    <a:pt x="3929" y="1584"/>
                    <a:pt x="3679" y="977"/>
                  </a:cubicBezTo>
                  <a:cubicBezTo>
                    <a:pt x="3417" y="382"/>
                    <a:pt x="2822" y="1"/>
                    <a:pt x="2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20"/>
            <p:cNvSpPr/>
            <p:nvPr/>
          </p:nvSpPr>
          <p:spPr>
            <a:xfrm rot="-1133757">
              <a:off x="8052320" y="76067"/>
              <a:ext cx="756987" cy="274531"/>
            </a:xfrm>
            <a:custGeom>
              <a:avLst/>
              <a:gdLst/>
              <a:ahLst/>
              <a:cxnLst/>
              <a:rect l="l" t="t" r="r" b="b"/>
              <a:pathLst>
                <a:path w="12609" h="4573" extrusionOk="0">
                  <a:moveTo>
                    <a:pt x="12561" y="0"/>
                  </a:moveTo>
                  <a:lnTo>
                    <a:pt x="0" y="4441"/>
                  </a:lnTo>
                  <a:lnTo>
                    <a:pt x="48" y="4572"/>
                  </a:lnTo>
                  <a:lnTo>
                    <a:pt x="12609" y="131"/>
                  </a:lnTo>
                  <a:lnTo>
                    <a:pt x="12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20"/>
            <p:cNvSpPr/>
            <p:nvPr/>
          </p:nvSpPr>
          <p:spPr>
            <a:xfrm rot="-1133757">
              <a:off x="8314848" y="201352"/>
              <a:ext cx="213066" cy="288819"/>
            </a:xfrm>
            <a:custGeom>
              <a:avLst/>
              <a:gdLst/>
              <a:ahLst/>
              <a:cxnLst/>
              <a:rect l="l" t="t" r="r" b="b"/>
              <a:pathLst>
                <a:path w="3549" h="4811" extrusionOk="0">
                  <a:moveTo>
                    <a:pt x="3441" y="0"/>
                  </a:moveTo>
                  <a:lnTo>
                    <a:pt x="0" y="4727"/>
                  </a:lnTo>
                  <a:lnTo>
                    <a:pt x="107" y="4810"/>
                  </a:lnTo>
                  <a:lnTo>
                    <a:pt x="3548" y="72"/>
                  </a:lnTo>
                  <a:lnTo>
                    <a:pt x="3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20"/>
            <p:cNvSpPr/>
            <p:nvPr/>
          </p:nvSpPr>
          <p:spPr>
            <a:xfrm rot="-1133757">
              <a:off x="8150054" y="48009"/>
              <a:ext cx="227354" cy="199730"/>
            </a:xfrm>
            <a:custGeom>
              <a:avLst/>
              <a:gdLst/>
              <a:ahLst/>
              <a:cxnLst/>
              <a:rect l="l" t="t" r="r" b="b"/>
              <a:pathLst>
                <a:path w="3787" h="3327" extrusionOk="0">
                  <a:moveTo>
                    <a:pt x="1941" y="1"/>
                  </a:moveTo>
                  <a:lnTo>
                    <a:pt x="2239" y="989"/>
                  </a:lnTo>
                  <a:lnTo>
                    <a:pt x="1239" y="120"/>
                  </a:lnTo>
                  <a:cubicBezTo>
                    <a:pt x="965" y="215"/>
                    <a:pt x="727" y="382"/>
                    <a:pt x="524" y="608"/>
                  </a:cubicBezTo>
                  <a:cubicBezTo>
                    <a:pt x="131" y="1048"/>
                    <a:pt x="0" y="1668"/>
                    <a:pt x="191" y="2239"/>
                  </a:cubicBezTo>
                  <a:cubicBezTo>
                    <a:pt x="428" y="2935"/>
                    <a:pt x="1207" y="3327"/>
                    <a:pt x="1963" y="3327"/>
                  </a:cubicBezTo>
                  <a:cubicBezTo>
                    <a:pt x="2424" y="3327"/>
                    <a:pt x="2876" y="3181"/>
                    <a:pt x="3191" y="2870"/>
                  </a:cubicBezTo>
                  <a:cubicBezTo>
                    <a:pt x="3644" y="2406"/>
                    <a:pt x="3787" y="1715"/>
                    <a:pt x="3548" y="1108"/>
                  </a:cubicBezTo>
                  <a:cubicBezTo>
                    <a:pt x="3287" y="513"/>
                    <a:pt x="2739" y="96"/>
                    <a:pt x="2096" y="13"/>
                  </a:cubicBezTo>
                  <a:cubicBezTo>
                    <a:pt x="2048" y="1"/>
                    <a:pt x="1989" y="1"/>
                    <a:pt x="1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4" name="Google Shape;1904;p20"/>
            <p:cNvSpPr/>
            <p:nvPr/>
          </p:nvSpPr>
          <p:spPr>
            <a:xfrm rot="-1133757">
              <a:off x="8229147" y="99578"/>
              <a:ext cx="348866" cy="57272"/>
            </a:xfrm>
            <a:custGeom>
              <a:avLst/>
              <a:gdLst/>
              <a:ahLst/>
              <a:cxnLst/>
              <a:rect l="l" t="t" r="r" b="b"/>
              <a:pathLst>
                <a:path w="5811" h="954" extrusionOk="0">
                  <a:moveTo>
                    <a:pt x="12" y="1"/>
                  </a:moveTo>
                  <a:lnTo>
                    <a:pt x="0" y="132"/>
                  </a:lnTo>
                  <a:lnTo>
                    <a:pt x="5787" y="953"/>
                  </a:lnTo>
                  <a:lnTo>
                    <a:pt x="5810" y="822"/>
                  </a:lnTo>
                  <a:lnTo>
                    <a:pt x="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5" name="Google Shape;1905;p20"/>
            <p:cNvSpPr/>
            <p:nvPr/>
          </p:nvSpPr>
          <p:spPr>
            <a:xfrm>
              <a:off x="8979308" y="175204"/>
              <a:ext cx="210183" cy="342425"/>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20"/>
            <p:cNvSpPr/>
            <p:nvPr/>
          </p:nvSpPr>
          <p:spPr>
            <a:xfrm>
              <a:off x="8835403" y="463922"/>
              <a:ext cx="250346" cy="218098"/>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07" name="Google Shape;1907;p20"/>
            <p:cNvGrpSpPr/>
            <p:nvPr/>
          </p:nvGrpSpPr>
          <p:grpSpPr>
            <a:xfrm>
              <a:off x="8662636" y="2996100"/>
              <a:ext cx="1241553" cy="839753"/>
              <a:chOff x="8662636" y="2996100"/>
              <a:chExt cx="1241553" cy="839753"/>
            </a:xfrm>
          </p:grpSpPr>
          <p:sp>
            <p:nvSpPr>
              <p:cNvPr id="1908" name="Google Shape;1908;p20"/>
              <p:cNvSpPr/>
              <p:nvPr/>
            </p:nvSpPr>
            <p:spPr>
              <a:xfrm>
                <a:off x="8662636" y="3062404"/>
                <a:ext cx="1236052" cy="773449"/>
              </a:xfrm>
              <a:custGeom>
                <a:avLst/>
                <a:gdLst/>
                <a:ahLst/>
                <a:cxnLst/>
                <a:rect l="l" t="t" r="r" b="b"/>
                <a:pathLst>
                  <a:path w="29493" h="18455" extrusionOk="0">
                    <a:moveTo>
                      <a:pt x="21983" y="5460"/>
                    </a:moveTo>
                    <a:cubicBezTo>
                      <a:pt x="22718" y="5460"/>
                      <a:pt x="23420" y="6030"/>
                      <a:pt x="23420" y="6883"/>
                    </a:cubicBezTo>
                    <a:cubicBezTo>
                      <a:pt x="23420" y="7681"/>
                      <a:pt x="22777" y="8312"/>
                      <a:pt x="21991" y="8324"/>
                    </a:cubicBezTo>
                    <a:cubicBezTo>
                      <a:pt x="20717" y="8324"/>
                      <a:pt x="20086" y="6776"/>
                      <a:pt x="20979" y="5883"/>
                    </a:cubicBezTo>
                    <a:cubicBezTo>
                      <a:pt x="21272" y="5590"/>
                      <a:pt x="21631" y="5460"/>
                      <a:pt x="21983" y="5460"/>
                    </a:cubicBezTo>
                    <a:close/>
                    <a:moveTo>
                      <a:pt x="16648" y="0"/>
                    </a:moveTo>
                    <a:cubicBezTo>
                      <a:pt x="11547" y="0"/>
                      <a:pt x="7324" y="3561"/>
                      <a:pt x="5561" y="5312"/>
                    </a:cubicBezTo>
                    <a:cubicBezTo>
                      <a:pt x="5332" y="5540"/>
                      <a:pt x="5078" y="5650"/>
                      <a:pt x="4829" y="5650"/>
                    </a:cubicBezTo>
                    <a:cubicBezTo>
                      <a:pt x="4520" y="5650"/>
                      <a:pt x="4220" y="5480"/>
                      <a:pt x="3989" y="5157"/>
                    </a:cubicBezTo>
                    <a:cubicBezTo>
                      <a:pt x="3179" y="4074"/>
                      <a:pt x="1905" y="2669"/>
                      <a:pt x="1048" y="1752"/>
                    </a:cubicBezTo>
                    <a:cubicBezTo>
                      <a:pt x="851" y="1541"/>
                      <a:pt x="643" y="1438"/>
                      <a:pt x="464" y="1438"/>
                    </a:cubicBezTo>
                    <a:cubicBezTo>
                      <a:pt x="200" y="1438"/>
                      <a:pt x="0" y="1663"/>
                      <a:pt x="0" y="2097"/>
                    </a:cubicBezTo>
                    <a:cubicBezTo>
                      <a:pt x="24" y="4276"/>
                      <a:pt x="1108" y="7026"/>
                      <a:pt x="1786" y="8562"/>
                    </a:cubicBezTo>
                    <a:cubicBezTo>
                      <a:pt x="2084" y="9217"/>
                      <a:pt x="2001" y="10205"/>
                      <a:pt x="1727" y="10872"/>
                    </a:cubicBezTo>
                    <a:cubicBezTo>
                      <a:pt x="1036" y="12479"/>
                      <a:pt x="572" y="14861"/>
                      <a:pt x="334" y="16325"/>
                    </a:cubicBezTo>
                    <a:cubicBezTo>
                      <a:pt x="263" y="16790"/>
                      <a:pt x="421" y="17072"/>
                      <a:pt x="695" y="17072"/>
                    </a:cubicBezTo>
                    <a:cubicBezTo>
                      <a:pt x="835" y="17072"/>
                      <a:pt x="1006" y="16998"/>
                      <a:pt x="1191" y="16837"/>
                    </a:cubicBezTo>
                    <a:cubicBezTo>
                      <a:pt x="1965" y="16182"/>
                      <a:pt x="2989" y="15218"/>
                      <a:pt x="3727" y="14515"/>
                    </a:cubicBezTo>
                    <a:cubicBezTo>
                      <a:pt x="3957" y="14296"/>
                      <a:pt x="4221" y="14199"/>
                      <a:pt x="4494" y="14199"/>
                    </a:cubicBezTo>
                    <a:cubicBezTo>
                      <a:pt x="4827" y="14199"/>
                      <a:pt x="5174" y="14344"/>
                      <a:pt x="5489" y="14587"/>
                    </a:cubicBezTo>
                    <a:cubicBezTo>
                      <a:pt x="5858" y="14861"/>
                      <a:pt x="6287" y="15146"/>
                      <a:pt x="6680" y="15384"/>
                    </a:cubicBezTo>
                    <a:cubicBezTo>
                      <a:pt x="7299" y="15765"/>
                      <a:pt x="8740" y="16289"/>
                      <a:pt x="8406" y="16897"/>
                    </a:cubicBezTo>
                    <a:cubicBezTo>
                      <a:pt x="8170" y="17333"/>
                      <a:pt x="8107" y="17533"/>
                      <a:pt x="8364" y="17533"/>
                    </a:cubicBezTo>
                    <a:cubicBezTo>
                      <a:pt x="8457" y="17533"/>
                      <a:pt x="8591" y="17507"/>
                      <a:pt x="8775" y="17456"/>
                    </a:cubicBezTo>
                    <a:cubicBezTo>
                      <a:pt x="9137" y="17376"/>
                      <a:pt x="9509" y="17337"/>
                      <a:pt x="9880" y="17337"/>
                    </a:cubicBezTo>
                    <a:cubicBezTo>
                      <a:pt x="10339" y="17337"/>
                      <a:pt x="10799" y="17397"/>
                      <a:pt x="11240" y="17516"/>
                    </a:cubicBezTo>
                    <a:cubicBezTo>
                      <a:pt x="13310" y="18184"/>
                      <a:pt x="15217" y="18454"/>
                      <a:pt x="16946" y="18454"/>
                    </a:cubicBezTo>
                    <a:cubicBezTo>
                      <a:pt x="22308" y="18454"/>
                      <a:pt x="25973" y="15854"/>
                      <a:pt x="27575" y="14432"/>
                    </a:cubicBezTo>
                    <a:cubicBezTo>
                      <a:pt x="28123" y="13956"/>
                      <a:pt x="28647" y="13491"/>
                      <a:pt x="28825" y="13456"/>
                    </a:cubicBezTo>
                    <a:lnTo>
                      <a:pt x="29135" y="13408"/>
                    </a:lnTo>
                    <a:cubicBezTo>
                      <a:pt x="29492" y="13348"/>
                      <a:pt x="28766" y="12836"/>
                      <a:pt x="28051" y="12396"/>
                    </a:cubicBezTo>
                    <a:cubicBezTo>
                      <a:pt x="27444" y="12003"/>
                      <a:pt x="27039" y="11182"/>
                      <a:pt x="27563" y="10705"/>
                    </a:cubicBezTo>
                    <a:cubicBezTo>
                      <a:pt x="28349" y="9979"/>
                      <a:pt x="29468" y="9098"/>
                      <a:pt x="29135" y="8574"/>
                    </a:cubicBezTo>
                    <a:cubicBezTo>
                      <a:pt x="24929" y="2067"/>
                      <a:pt x="20534" y="0"/>
                      <a:pt x="16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20"/>
              <p:cNvSpPr/>
              <p:nvPr/>
            </p:nvSpPr>
            <p:spPr>
              <a:xfrm>
                <a:off x="8999477" y="3680720"/>
                <a:ext cx="190146" cy="145260"/>
              </a:xfrm>
              <a:custGeom>
                <a:avLst/>
                <a:gdLst/>
                <a:ahLst/>
                <a:cxnLst/>
                <a:rect l="l" t="t" r="r" b="b"/>
                <a:pathLst>
                  <a:path w="4537" h="3466" extrusionOk="0">
                    <a:moveTo>
                      <a:pt x="1060" y="0"/>
                    </a:moveTo>
                    <a:lnTo>
                      <a:pt x="0" y="2667"/>
                    </a:lnTo>
                    <a:lnTo>
                      <a:pt x="0" y="3465"/>
                    </a:lnTo>
                    <a:lnTo>
                      <a:pt x="4536" y="1334"/>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20"/>
              <p:cNvSpPr/>
              <p:nvPr/>
            </p:nvSpPr>
            <p:spPr>
              <a:xfrm>
                <a:off x="9044363" y="3070450"/>
                <a:ext cx="859826" cy="761966"/>
              </a:xfrm>
              <a:custGeom>
                <a:avLst/>
                <a:gdLst/>
                <a:ahLst/>
                <a:cxnLst/>
                <a:rect l="l" t="t" r="r" b="b"/>
                <a:pathLst>
                  <a:path w="20516" h="18181" extrusionOk="0">
                    <a:moveTo>
                      <a:pt x="10514" y="0"/>
                    </a:moveTo>
                    <a:cubicBezTo>
                      <a:pt x="10514" y="0"/>
                      <a:pt x="1" y="8144"/>
                      <a:pt x="9442" y="18181"/>
                    </a:cubicBezTo>
                    <a:cubicBezTo>
                      <a:pt x="9442" y="18181"/>
                      <a:pt x="18074" y="16907"/>
                      <a:pt x="20503" y="12847"/>
                    </a:cubicBezTo>
                    <a:lnTo>
                      <a:pt x="18229" y="10966"/>
                    </a:lnTo>
                    <a:lnTo>
                      <a:pt x="20515" y="8751"/>
                    </a:lnTo>
                    <a:cubicBezTo>
                      <a:pt x="20515" y="8751"/>
                      <a:pt x="18824" y="4239"/>
                      <a:pt x="10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20"/>
              <p:cNvSpPr/>
              <p:nvPr/>
            </p:nvSpPr>
            <p:spPr>
              <a:xfrm>
                <a:off x="9508069" y="3327408"/>
                <a:ext cx="122671" cy="105236"/>
              </a:xfrm>
              <a:custGeom>
                <a:avLst/>
                <a:gdLst/>
                <a:ahLst/>
                <a:cxnLst/>
                <a:rect l="l" t="t" r="r" b="b"/>
                <a:pathLst>
                  <a:path w="2927" h="2511" extrusionOk="0">
                    <a:moveTo>
                      <a:pt x="1662" y="1"/>
                    </a:moveTo>
                    <a:cubicBezTo>
                      <a:pt x="552" y="1"/>
                      <a:pt x="1" y="1350"/>
                      <a:pt x="783" y="2144"/>
                    </a:cubicBezTo>
                    <a:cubicBezTo>
                      <a:pt x="1040" y="2397"/>
                      <a:pt x="1355" y="2511"/>
                      <a:pt x="1662" y="2511"/>
                    </a:cubicBezTo>
                    <a:cubicBezTo>
                      <a:pt x="2309" y="2511"/>
                      <a:pt x="2926" y="2009"/>
                      <a:pt x="2926" y="1251"/>
                    </a:cubicBezTo>
                    <a:cubicBezTo>
                      <a:pt x="2926" y="560"/>
                      <a:pt x="2367" y="1"/>
                      <a:pt x="1676" y="1"/>
                    </a:cubicBezTo>
                    <a:cubicBezTo>
                      <a:pt x="1671" y="1"/>
                      <a:pt x="1667" y="1"/>
                      <a:pt x="1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20"/>
              <p:cNvSpPr/>
              <p:nvPr/>
            </p:nvSpPr>
            <p:spPr>
              <a:xfrm>
                <a:off x="9558363" y="3384785"/>
                <a:ext cx="51926" cy="52471"/>
              </a:xfrm>
              <a:custGeom>
                <a:avLst/>
                <a:gdLst/>
                <a:ahLst/>
                <a:cxnLst/>
                <a:rect l="l" t="t" r="r" b="b"/>
                <a:pathLst>
                  <a:path w="1239" h="1252" extrusionOk="0">
                    <a:moveTo>
                      <a:pt x="619" y="1"/>
                    </a:moveTo>
                    <a:cubicBezTo>
                      <a:pt x="274" y="1"/>
                      <a:pt x="0" y="287"/>
                      <a:pt x="0" y="632"/>
                    </a:cubicBezTo>
                    <a:cubicBezTo>
                      <a:pt x="0" y="977"/>
                      <a:pt x="274" y="1251"/>
                      <a:pt x="619" y="1251"/>
                    </a:cubicBezTo>
                    <a:cubicBezTo>
                      <a:pt x="964" y="1251"/>
                      <a:pt x="1238" y="977"/>
                      <a:pt x="1238" y="632"/>
                    </a:cubicBezTo>
                    <a:cubicBezTo>
                      <a:pt x="1238" y="287"/>
                      <a:pt x="964"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20"/>
              <p:cNvSpPr/>
              <p:nvPr/>
            </p:nvSpPr>
            <p:spPr>
              <a:xfrm>
                <a:off x="9050860" y="2996100"/>
                <a:ext cx="450365" cy="126275"/>
              </a:xfrm>
              <a:custGeom>
                <a:avLst/>
                <a:gdLst/>
                <a:ahLst/>
                <a:cxnLst/>
                <a:rect l="l" t="t" r="r" b="b"/>
                <a:pathLst>
                  <a:path w="10746" h="3013" extrusionOk="0">
                    <a:moveTo>
                      <a:pt x="0" y="0"/>
                    </a:moveTo>
                    <a:cubicBezTo>
                      <a:pt x="477" y="179"/>
                      <a:pt x="667" y="762"/>
                      <a:pt x="750" y="1357"/>
                    </a:cubicBezTo>
                    <a:cubicBezTo>
                      <a:pt x="847" y="2147"/>
                      <a:pt x="837" y="3013"/>
                      <a:pt x="1494" y="3013"/>
                    </a:cubicBezTo>
                    <a:cubicBezTo>
                      <a:pt x="1570" y="3013"/>
                      <a:pt x="1655" y="3001"/>
                      <a:pt x="1751" y="2977"/>
                    </a:cubicBezTo>
                    <a:cubicBezTo>
                      <a:pt x="3698" y="2447"/>
                      <a:pt x="6295" y="1702"/>
                      <a:pt x="8421" y="1702"/>
                    </a:cubicBezTo>
                    <a:cubicBezTo>
                      <a:pt x="8686" y="1702"/>
                      <a:pt x="8944" y="1713"/>
                      <a:pt x="9192" y="1738"/>
                    </a:cubicBezTo>
                    <a:cubicBezTo>
                      <a:pt x="9783" y="1799"/>
                      <a:pt x="10462" y="1903"/>
                      <a:pt x="10643" y="1903"/>
                    </a:cubicBezTo>
                    <a:cubicBezTo>
                      <a:pt x="10746" y="1903"/>
                      <a:pt x="10688" y="1869"/>
                      <a:pt x="10359" y="1774"/>
                    </a:cubicBezTo>
                    <a:cubicBezTo>
                      <a:pt x="7037" y="810"/>
                      <a:pt x="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4" name="Google Shape;1914;p20"/>
            <p:cNvGrpSpPr/>
            <p:nvPr/>
          </p:nvGrpSpPr>
          <p:grpSpPr>
            <a:xfrm>
              <a:off x="254538" y="1629117"/>
              <a:ext cx="649727" cy="506194"/>
              <a:chOff x="1153600" y="2679175"/>
              <a:chExt cx="390250" cy="304075"/>
            </a:xfrm>
          </p:grpSpPr>
          <p:sp>
            <p:nvSpPr>
              <p:cNvPr id="1915" name="Google Shape;1915;p20"/>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20"/>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20"/>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20"/>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20"/>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20"/>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20"/>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20"/>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20"/>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7697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4"/>
        <p:cNvGrpSpPr/>
        <p:nvPr/>
      </p:nvGrpSpPr>
      <p:grpSpPr>
        <a:xfrm>
          <a:off x="0" y="0"/>
          <a:ext cx="0" cy="0"/>
          <a:chOff x="0" y="0"/>
          <a:chExt cx="0" cy="0"/>
        </a:xfrm>
      </p:grpSpPr>
      <p:grpSp>
        <p:nvGrpSpPr>
          <p:cNvPr id="155" name="Google Shape;155;p3"/>
          <p:cNvGrpSpPr/>
          <p:nvPr/>
        </p:nvGrpSpPr>
        <p:grpSpPr>
          <a:xfrm>
            <a:off x="-202896" y="-111007"/>
            <a:ext cx="12862632" cy="7341613"/>
            <a:chOff x="-152172" y="-83255"/>
            <a:chExt cx="9646974" cy="5506210"/>
          </a:xfrm>
        </p:grpSpPr>
        <p:grpSp>
          <p:nvGrpSpPr>
            <p:cNvPr id="156" name="Google Shape;156;p3"/>
            <p:cNvGrpSpPr/>
            <p:nvPr/>
          </p:nvGrpSpPr>
          <p:grpSpPr>
            <a:xfrm>
              <a:off x="268862" y="4361405"/>
              <a:ext cx="623491" cy="895926"/>
              <a:chOff x="1736525" y="3674700"/>
              <a:chExt cx="415550" cy="597125"/>
            </a:xfrm>
          </p:grpSpPr>
          <p:sp>
            <p:nvSpPr>
              <p:cNvPr id="157" name="Google Shape;157;p3"/>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3"/>
            <p:cNvGrpSpPr/>
            <p:nvPr/>
          </p:nvGrpSpPr>
          <p:grpSpPr>
            <a:xfrm>
              <a:off x="861288" y="4667371"/>
              <a:ext cx="280629" cy="530069"/>
              <a:chOff x="2272000" y="4262650"/>
              <a:chExt cx="191425" cy="361575"/>
            </a:xfrm>
          </p:grpSpPr>
          <p:sp>
            <p:nvSpPr>
              <p:cNvPr id="162" name="Google Shape;162;p3"/>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3"/>
            <p:cNvGrpSpPr/>
            <p:nvPr/>
          </p:nvGrpSpPr>
          <p:grpSpPr>
            <a:xfrm rot="-420909">
              <a:off x="5655392" y="4622633"/>
              <a:ext cx="444135" cy="776106"/>
              <a:chOff x="121700" y="4799092"/>
              <a:chExt cx="345057" cy="602971"/>
            </a:xfrm>
          </p:grpSpPr>
          <p:sp>
            <p:nvSpPr>
              <p:cNvPr id="165" name="Google Shape;165;p3"/>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3"/>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 name="Google Shape;167;p3"/>
            <p:cNvGrpSpPr/>
            <p:nvPr/>
          </p:nvGrpSpPr>
          <p:grpSpPr>
            <a:xfrm flipH="1">
              <a:off x="7651813" y="3083107"/>
              <a:ext cx="1452597" cy="2162228"/>
              <a:chOff x="7726423" y="3744050"/>
              <a:chExt cx="1010502" cy="1504159"/>
            </a:xfrm>
          </p:grpSpPr>
          <p:sp>
            <p:nvSpPr>
              <p:cNvPr id="168" name="Google Shape;168;p3"/>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0" name="Google Shape;170;p3"/>
            <p:cNvGrpSpPr/>
            <p:nvPr/>
          </p:nvGrpSpPr>
          <p:grpSpPr>
            <a:xfrm>
              <a:off x="7226796" y="4138655"/>
              <a:ext cx="776414" cy="1115668"/>
              <a:chOff x="1736525" y="3674700"/>
              <a:chExt cx="415550" cy="597125"/>
            </a:xfrm>
          </p:grpSpPr>
          <p:sp>
            <p:nvSpPr>
              <p:cNvPr id="171" name="Google Shape;171;p3"/>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3"/>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5" name="Google Shape;175;p3"/>
            <p:cNvGrpSpPr/>
            <p:nvPr/>
          </p:nvGrpSpPr>
          <p:grpSpPr>
            <a:xfrm flipH="1">
              <a:off x="8485733" y="4005681"/>
              <a:ext cx="1009070" cy="1190804"/>
              <a:chOff x="7294999" y="4523484"/>
              <a:chExt cx="428098" cy="505199"/>
            </a:xfrm>
          </p:grpSpPr>
          <p:sp>
            <p:nvSpPr>
              <p:cNvPr id="176" name="Google Shape;176;p3"/>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3"/>
            <p:cNvGrpSpPr/>
            <p:nvPr/>
          </p:nvGrpSpPr>
          <p:grpSpPr>
            <a:xfrm flipH="1">
              <a:off x="7131848" y="4429090"/>
              <a:ext cx="385262" cy="727706"/>
              <a:chOff x="2272000" y="4262650"/>
              <a:chExt cx="191425" cy="361575"/>
            </a:xfrm>
          </p:grpSpPr>
          <p:sp>
            <p:nvSpPr>
              <p:cNvPr id="181" name="Google Shape;181;p3"/>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3"/>
            <p:cNvGrpSpPr/>
            <p:nvPr/>
          </p:nvGrpSpPr>
          <p:grpSpPr>
            <a:xfrm rot="489981">
              <a:off x="5714061" y="4177116"/>
              <a:ext cx="599272" cy="1010697"/>
              <a:chOff x="2596450" y="4098800"/>
              <a:chExt cx="291425" cy="491500"/>
            </a:xfrm>
          </p:grpSpPr>
          <p:sp>
            <p:nvSpPr>
              <p:cNvPr id="184" name="Google Shape;184;p3"/>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7" name="Google Shape;187;p3"/>
            <p:cNvGrpSpPr/>
            <p:nvPr/>
          </p:nvGrpSpPr>
          <p:grpSpPr>
            <a:xfrm rot="-23772" flipH="1">
              <a:off x="6193761" y="4323808"/>
              <a:ext cx="599141" cy="891837"/>
              <a:chOff x="7726423" y="3744050"/>
              <a:chExt cx="1010502" cy="1504159"/>
            </a:xfrm>
          </p:grpSpPr>
          <p:sp>
            <p:nvSpPr>
              <p:cNvPr id="188" name="Google Shape;188;p3"/>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3"/>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0" name="Google Shape;190;p3"/>
            <p:cNvGrpSpPr/>
            <p:nvPr/>
          </p:nvGrpSpPr>
          <p:grpSpPr>
            <a:xfrm rot="561912" flipH="1">
              <a:off x="6963985" y="4564192"/>
              <a:ext cx="324910" cy="613710"/>
              <a:chOff x="2272000" y="4262650"/>
              <a:chExt cx="191425" cy="361575"/>
            </a:xfrm>
          </p:grpSpPr>
          <p:sp>
            <p:nvSpPr>
              <p:cNvPr id="191" name="Google Shape;191;p3"/>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3"/>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 name="Google Shape;193;p3"/>
            <p:cNvGrpSpPr/>
            <p:nvPr/>
          </p:nvGrpSpPr>
          <p:grpSpPr>
            <a:xfrm>
              <a:off x="6608619" y="4385797"/>
              <a:ext cx="589360" cy="807994"/>
              <a:chOff x="7035817" y="4332511"/>
              <a:chExt cx="386516" cy="529867"/>
            </a:xfrm>
          </p:grpSpPr>
          <p:sp>
            <p:nvSpPr>
              <p:cNvPr id="194" name="Google Shape;194;p3"/>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3"/>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3"/>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3"/>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3"/>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3"/>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3"/>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3"/>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3"/>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3"/>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3"/>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3"/>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6" name="Google Shape;206;p3"/>
            <p:cNvGrpSpPr/>
            <p:nvPr/>
          </p:nvGrpSpPr>
          <p:grpSpPr>
            <a:xfrm rot="748857">
              <a:off x="5216883" y="4375926"/>
              <a:ext cx="534338" cy="834042"/>
              <a:chOff x="3890175" y="4411850"/>
              <a:chExt cx="534375" cy="834100"/>
            </a:xfrm>
          </p:grpSpPr>
          <p:sp>
            <p:nvSpPr>
              <p:cNvPr id="207" name="Google Shape;207;p3"/>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3"/>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3"/>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3"/>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3"/>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3"/>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3"/>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3"/>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3"/>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3"/>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7" name="Google Shape;217;p3"/>
            <p:cNvGrpSpPr/>
            <p:nvPr/>
          </p:nvGrpSpPr>
          <p:grpSpPr>
            <a:xfrm flipH="1">
              <a:off x="-152172" y="4269711"/>
              <a:ext cx="678182" cy="929810"/>
              <a:chOff x="7035817" y="4332511"/>
              <a:chExt cx="386516" cy="529867"/>
            </a:xfrm>
          </p:grpSpPr>
          <p:sp>
            <p:nvSpPr>
              <p:cNvPr id="218" name="Google Shape;218;p3"/>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3"/>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3"/>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3"/>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3"/>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3"/>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3"/>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3"/>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3"/>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3"/>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3"/>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3"/>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0" name="Google Shape;230;p3"/>
            <p:cNvSpPr/>
            <p:nvPr/>
          </p:nvSpPr>
          <p:spPr>
            <a:xfrm flipH="1">
              <a:off x="7913539" y="-83255"/>
              <a:ext cx="1061137" cy="1032249"/>
            </a:xfrm>
            <a:custGeom>
              <a:avLst/>
              <a:gdLst/>
              <a:ahLst/>
              <a:cxnLst/>
              <a:rect l="l" t="t" r="r" b="b"/>
              <a:pathLst>
                <a:path w="14289" h="13900" extrusionOk="0">
                  <a:moveTo>
                    <a:pt x="8229" y="1"/>
                  </a:moveTo>
                  <a:cubicBezTo>
                    <a:pt x="7200" y="1"/>
                    <a:pt x="6202" y="507"/>
                    <a:pt x="5608" y="1398"/>
                  </a:cubicBezTo>
                  <a:lnTo>
                    <a:pt x="5597" y="1422"/>
                  </a:lnTo>
                  <a:cubicBezTo>
                    <a:pt x="5132" y="2064"/>
                    <a:pt x="4513" y="2541"/>
                    <a:pt x="3918" y="3065"/>
                  </a:cubicBezTo>
                  <a:cubicBezTo>
                    <a:pt x="3322" y="3588"/>
                    <a:pt x="2763" y="4196"/>
                    <a:pt x="2572" y="4958"/>
                  </a:cubicBezTo>
                  <a:cubicBezTo>
                    <a:pt x="2418" y="5624"/>
                    <a:pt x="2549" y="6303"/>
                    <a:pt x="2632" y="6994"/>
                  </a:cubicBezTo>
                  <a:lnTo>
                    <a:pt x="3823" y="6446"/>
                  </a:lnTo>
                  <a:lnTo>
                    <a:pt x="4549" y="6113"/>
                  </a:lnTo>
                  <a:lnTo>
                    <a:pt x="3811" y="6791"/>
                  </a:lnTo>
                  <a:lnTo>
                    <a:pt x="2680" y="7827"/>
                  </a:lnTo>
                  <a:cubicBezTo>
                    <a:pt x="2680" y="8053"/>
                    <a:pt x="2644" y="8291"/>
                    <a:pt x="2584" y="8518"/>
                  </a:cubicBezTo>
                  <a:cubicBezTo>
                    <a:pt x="2382" y="9184"/>
                    <a:pt x="1882" y="9720"/>
                    <a:pt x="1394" y="10220"/>
                  </a:cubicBezTo>
                  <a:cubicBezTo>
                    <a:pt x="917" y="10708"/>
                    <a:pt x="405" y="11232"/>
                    <a:pt x="203" y="11899"/>
                  </a:cubicBezTo>
                  <a:cubicBezTo>
                    <a:pt x="1" y="12625"/>
                    <a:pt x="239" y="13411"/>
                    <a:pt x="810" y="13899"/>
                  </a:cubicBezTo>
                  <a:cubicBezTo>
                    <a:pt x="1513" y="12875"/>
                    <a:pt x="2906" y="12637"/>
                    <a:pt x="4132" y="12542"/>
                  </a:cubicBezTo>
                  <a:cubicBezTo>
                    <a:pt x="5358" y="12447"/>
                    <a:pt x="6740" y="12340"/>
                    <a:pt x="7597" y="11447"/>
                  </a:cubicBezTo>
                  <a:cubicBezTo>
                    <a:pt x="8609" y="10399"/>
                    <a:pt x="8573" y="8553"/>
                    <a:pt x="9764" y="7708"/>
                  </a:cubicBezTo>
                  <a:cubicBezTo>
                    <a:pt x="10395" y="7256"/>
                    <a:pt x="11216" y="7220"/>
                    <a:pt x="11943" y="6958"/>
                  </a:cubicBezTo>
                  <a:lnTo>
                    <a:pt x="11728" y="4208"/>
                  </a:lnTo>
                  <a:lnTo>
                    <a:pt x="12800" y="6660"/>
                  </a:lnTo>
                  <a:cubicBezTo>
                    <a:pt x="13467" y="6208"/>
                    <a:pt x="13871" y="5434"/>
                    <a:pt x="14062" y="4660"/>
                  </a:cubicBezTo>
                  <a:cubicBezTo>
                    <a:pt x="14288" y="3636"/>
                    <a:pt x="14026" y="2565"/>
                    <a:pt x="13336" y="1779"/>
                  </a:cubicBezTo>
                  <a:lnTo>
                    <a:pt x="9347" y="207"/>
                  </a:lnTo>
                  <a:cubicBezTo>
                    <a:pt x="8982" y="67"/>
                    <a:pt x="8604" y="1"/>
                    <a:pt x="8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3"/>
            <p:cNvSpPr/>
            <p:nvPr/>
          </p:nvSpPr>
          <p:spPr>
            <a:xfrm flipH="1">
              <a:off x="8138997" y="-27261"/>
              <a:ext cx="626998" cy="784361"/>
            </a:xfrm>
            <a:custGeom>
              <a:avLst/>
              <a:gdLst/>
              <a:ahLst/>
              <a:cxnLst/>
              <a:rect l="l" t="t" r="r" b="b"/>
              <a:pathLst>
                <a:path w="8443" h="10562" extrusionOk="0">
                  <a:moveTo>
                    <a:pt x="8037" y="1"/>
                  </a:moveTo>
                  <a:lnTo>
                    <a:pt x="7942" y="36"/>
                  </a:lnTo>
                  <a:cubicBezTo>
                    <a:pt x="8335" y="1358"/>
                    <a:pt x="7859" y="2787"/>
                    <a:pt x="6751" y="3608"/>
                  </a:cubicBezTo>
                  <a:cubicBezTo>
                    <a:pt x="6370" y="3870"/>
                    <a:pt x="5954" y="4085"/>
                    <a:pt x="5525" y="4263"/>
                  </a:cubicBezTo>
                  <a:cubicBezTo>
                    <a:pt x="4799" y="4585"/>
                    <a:pt x="4037" y="4930"/>
                    <a:pt x="3644" y="5632"/>
                  </a:cubicBezTo>
                  <a:cubicBezTo>
                    <a:pt x="3394" y="6061"/>
                    <a:pt x="3334" y="6561"/>
                    <a:pt x="3275" y="7049"/>
                  </a:cubicBezTo>
                  <a:cubicBezTo>
                    <a:pt x="3251" y="7311"/>
                    <a:pt x="3203" y="7561"/>
                    <a:pt x="3156" y="7823"/>
                  </a:cubicBezTo>
                  <a:cubicBezTo>
                    <a:pt x="2989" y="8490"/>
                    <a:pt x="2596" y="9073"/>
                    <a:pt x="2036" y="9478"/>
                  </a:cubicBezTo>
                  <a:cubicBezTo>
                    <a:pt x="1536" y="9859"/>
                    <a:pt x="893" y="10169"/>
                    <a:pt x="1" y="10454"/>
                  </a:cubicBezTo>
                  <a:lnTo>
                    <a:pt x="36" y="10562"/>
                  </a:lnTo>
                  <a:cubicBezTo>
                    <a:pt x="941" y="10264"/>
                    <a:pt x="1596" y="9954"/>
                    <a:pt x="2108" y="9561"/>
                  </a:cubicBezTo>
                  <a:cubicBezTo>
                    <a:pt x="2679" y="9145"/>
                    <a:pt x="3084" y="8538"/>
                    <a:pt x="3251" y="7847"/>
                  </a:cubicBezTo>
                  <a:cubicBezTo>
                    <a:pt x="3310" y="7585"/>
                    <a:pt x="3358" y="7323"/>
                    <a:pt x="3382" y="7061"/>
                  </a:cubicBezTo>
                  <a:cubicBezTo>
                    <a:pt x="3441" y="6561"/>
                    <a:pt x="3501" y="6097"/>
                    <a:pt x="3739" y="5680"/>
                  </a:cubicBezTo>
                  <a:cubicBezTo>
                    <a:pt x="4120" y="5013"/>
                    <a:pt x="4823" y="4692"/>
                    <a:pt x="5573" y="4358"/>
                  </a:cubicBezTo>
                  <a:cubicBezTo>
                    <a:pt x="6001" y="4180"/>
                    <a:pt x="6418" y="3954"/>
                    <a:pt x="6811" y="3704"/>
                  </a:cubicBezTo>
                  <a:cubicBezTo>
                    <a:pt x="7954" y="2846"/>
                    <a:pt x="8442" y="1370"/>
                    <a:pt x="8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3"/>
            <p:cNvSpPr/>
            <p:nvPr/>
          </p:nvSpPr>
          <p:spPr>
            <a:xfrm flipH="1">
              <a:off x="7504191" y="33560"/>
              <a:ext cx="649054" cy="613037"/>
            </a:xfrm>
            <a:custGeom>
              <a:avLst/>
              <a:gdLst/>
              <a:ahLst/>
              <a:cxnLst/>
              <a:rect l="l" t="t" r="r" b="b"/>
              <a:pathLst>
                <a:path w="8740" h="8255" extrusionOk="0">
                  <a:moveTo>
                    <a:pt x="6922" y="0"/>
                  </a:moveTo>
                  <a:cubicBezTo>
                    <a:pt x="6594" y="0"/>
                    <a:pt x="6266" y="103"/>
                    <a:pt x="5989" y="301"/>
                  </a:cubicBezTo>
                  <a:cubicBezTo>
                    <a:pt x="4704" y="1230"/>
                    <a:pt x="2858" y="2742"/>
                    <a:pt x="2227" y="3492"/>
                  </a:cubicBezTo>
                  <a:lnTo>
                    <a:pt x="3525" y="3778"/>
                  </a:lnTo>
                  <a:lnTo>
                    <a:pt x="1465" y="4528"/>
                  </a:lnTo>
                  <a:cubicBezTo>
                    <a:pt x="739" y="5659"/>
                    <a:pt x="239" y="6933"/>
                    <a:pt x="1" y="8254"/>
                  </a:cubicBezTo>
                  <a:cubicBezTo>
                    <a:pt x="3191" y="7778"/>
                    <a:pt x="6370" y="5313"/>
                    <a:pt x="8240" y="2468"/>
                  </a:cubicBezTo>
                  <a:cubicBezTo>
                    <a:pt x="8740" y="1694"/>
                    <a:pt x="8490" y="658"/>
                    <a:pt x="7692" y="206"/>
                  </a:cubicBezTo>
                  <a:cubicBezTo>
                    <a:pt x="7453" y="67"/>
                    <a:pt x="7187" y="0"/>
                    <a:pt x="6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3"/>
            <p:cNvSpPr/>
            <p:nvPr/>
          </p:nvSpPr>
          <p:spPr>
            <a:xfrm flipH="1">
              <a:off x="7558994" y="55022"/>
              <a:ext cx="447506" cy="466888"/>
            </a:xfrm>
            <a:custGeom>
              <a:avLst/>
              <a:gdLst/>
              <a:ahLst/>
              <a:cxnLst/>
              <a:rect l="l" t="t" r="r" b="b"/>
              <a:pathLst>
                <a:path w="6026" h="6287" extrusionOk="0">
                  <a:moveTo>
                    <a:pt x="5871" y="0"/>
                  </a:moveTo>
                  <a:cubicBezTo>
                    <a:pt x="4573" y="1822"/>
                    <a:pt x="1906" y="4715"/>
                    <a:pt x="1" y="6132"/>
                  </a:cubicBezTo>
                  <a:lnTo>
                    <a:pt x="108" y="6287"/>
                  </a:lnTo>
                  <a:cubicBezTo>
                    <a:pt x="2025" y="4858"/>
                    <a:pt x="4716" y="1941"/>
                    <a:pt x="6026" y="107"/>
                  </a:cubicBezTo>
                  <a:lnTo>
                    <a:pt x="5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4" name="Google Shape;234;p3"/>
            <p:cNvGrpSpPr/>
            <p:nvPr/>
          </p:nvGrpSpPr>
          <p:grpSpPr>
            <a:xfrm flipH="1">
              <a:off x="6145414" y="-34312"/>
              <a:ext cx="1485473" cy="821789"/>
              <a:chOff x="5006575" y="1105325"/>
              <a:chExt cx="500075" cy="276650"/>
            </a:xfrm>
          </p:grpSpPr>
          <p:sp>
            <p:nvSpPr>
              <p:cNvPr id="235" name="Google Shape;235;p3"/>
              <p:cNvSpPr/>
              <p:nvPr/>
            </p:nvSpPr>
            <p:spPr>
              <a:xfrm>
                <a:off x="5128900" y="1301600"/>
                <a:ext cx="83375" cy="80375"/>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3"/>
              <p:cNvSpPr/>
              <p:nvPr/>
            </p:nvSpPr>
            <p:spPr>
              <a:xfrm>
                <a:off x="5145575" y="1211250"/>
                <a:ext cx="86925" cy="77750"/>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3"/>
              <p:cNvSpPr/>
              <p:nvPr/>
            </p:nvSpPr>
            <p:spPr>
              <a:xfrm>
                <a:off x="5006575" y="1105325"/>
                <a:ext cx="173850" cy="249450"/>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3"/>
              <p:cNvSpPr/>
              <p:nvPr/>
            </p:nvSpPr>
            <p:spPr>
              <a:xfrm>
                <a:off x="5081275" y="1211300"/>
                <a:ext cx="120875" cy="46750"/>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3"/>
              <p:cNvSpPr/>
              <p:nvPr/>
            </p:nvSpPr>
            <p:spPr>
              <a:xfrm>
                <a:off x="5186950" y="1105625"/>
                <a:ext cx="190825" cy="146175"/>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3"/>
              <p:cNvSpPr/>
              <p:nvPr/>
            </p:nvSpPr>
            <p:spPr>
              <a:xfrm>
                <a:off x="5395300" y="1195112"/>
                <a:ext cx="84050" cy="71100"/>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3"/>
              <p:cNvSpPr/>
              <p:nvPr/>
            </p:nvSpPr>
            <p:spPr>
              <a:xfrm>
                <a:off x="5380750" y="1254587"/>
                <a:ext cx="91075" cy="79950"/>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3"/>
              <p:cNvSpPr/>
              <p:nvPr/>
            </p:nvSpPr>
            <p:spPr>
              <a:xfrm>
                <a:off x="5401250" y="1246737"/>
                <a:ext cx="96900" cy="72575"/>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3"/>
              <p:cNvSpPr/>
              <p:nvPr/>
            </p:nvSpPr>
            <p:spPr>
              <a:xfrm>
                <a:off x="5358100" y="1221925"/>
                <a:ext cx="68475" cy="67150"/>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3"/>
              <p:cNvSpPr/>
              <p:nvPr/>
            </p:nvSpPr>
            <p:spPr>
              <a:xfrm>
                <a:off x="5489350" y="1268950"/>
                <a:ext cx="8975" cy="7100"/>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3"/>
              <p:cNvSpPr/>
              <p:nvPr/>
            </p:nvSpPr>
            <p:spPr>
              <a:xfrm>
                <a:off x="5488775" y="1285000"/>
                <a:ext cx="8200" cy="705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3"/>
              <p:cNvSpPr/>
              <p:nvPr/>
            </p:nvSpPr>
            <p:spPr>
              <a:xfrm>
                <a:off x="5471350" y="1311525"/>
                <a:ext cx="7925" cy="7025"/>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3"/>
              <p:cNvSpPr/>
              <p:nvPr/>
            </p:nvSpPr>
            <p:spPr>
              <a:xfrm>
                <a:off x="5482375" y="1299925"/>
                <a:ext cx="7900" cy="705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3"/>
              <p:cNvSpPr/>
              <p:nvPr/>
            </p:nvSpPr>
            <p:spPr>
              <a:xfrm>
                <a:off x="5499775" y="1279825"/>
                <a:ext cx="6875" cy="6125"/>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3"/>
              <p:cNvSpPr/>
              <p:nvPr/>
            </p:nvSpPr>
            <p:spPr>
              <a:xfrm>
                <a:off x="5496500" y="1297025"/>
                <a:ext cx="7325" cy="6200"/>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3"/>
              <p:cNvSpPr/>
              <p:nvPr/>
            </p:nvSpPr>
            <p:spPr>
              <a:xfrm>
                <a:off x="5484975" y="1310525"/>
                <a:ext cx="8525" cy="630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1" name="Google Shape;251;p3"/>
          <p:cNvSpPr txBox="1">
            <a:spLocks noGrp="1"/>
          </p:cNvSpPr>
          <p:nvPr>
            <p:ph type="title"/>
          </p:nvPr>
        </p:nvSpPr>
        <p:spPr>
          <a:xfrm>
            <a:off x="1073833" y="2689437"/>
            <a:ext cx="7078400" cy="2071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accent4"/>
              </a:buClr>
              <a:buSzPts val="3600"/>
              <a:buNone/>
              <a:defRPr sz="6667" b="1">
                <a:solidFill>
                  <a:schemeClr val="accent4"/>
                </a:solidFill>
              </a:defRPr>
            </a:lvl1pPr>
            <a:lvl2pPr lvl="1" algn="ctr">
              <a:spcBef>
                <a:spcPts val="0"/>
              </a:spcBef>
              <a:spcAft>
                <a:spcPts val="0"/>
              </a:spcAft>
              <a:buClr>
                <a:schemeClr val="accent4"/>
              </a:buClr>
              <a:buSzPts val="3600"/>
              <a:buNone/>
              <a:defRPr sz="4800">
                <a:solidFill>
                  <a:schemeClr val="accent4"/>
                </a:solidFill>
              </a:defRPr>
            </a:lvl2pPr>
            <a:lvl3pPr lvl="2" algn="ctr">
              <a:spcBef>
                <a:spcPts val="0"/>
              </a:spcBef>
              <a:spcAft>
                <a:spcPts val="0"/>
              </a:spcAft>
              <a:buClr>
                <a:schemeClr val="accent4"/>
              </a:buClr>
              <a:buSzPts val="3600"/>
              <a:buNone/>
              <a:defRPr sz="4800">
                <a:solidFill>
                  <a:schemeClr val="accent4"/>
                </a:solidFill>
              </a:defRPr>
            </a:lvl3pPr>
            <a:lvl4pPr lvl="3" algn="ctr">
              <a:spcBef>
                <a:spcPts val="0"/>
              </a:spcBef>
              <a:spcAft>
                <a:spcPts val="0"/>
              </a:spcAft>
              <a:buClr>
                <a:schemeClr val="accent4"/>
              </a:buClr>
              <a:buSzPts val="3600"/>
              <a:buNone/>
              <a:defRPr sz="4800">
                <a:solidFill>
                  <a:schemeClr val="accent4"/>
                </a:solidFill>
              </a:defRPr>
            </a:lvl4pPr>
            <a:lvl5pPr lvl="4" algn="ctr">
              <a:spcBef>
                <a:spcPts val="0"/>
              </a:spcBef>
              <a:spcAft>
                <a:spcPts val="0"/>
              </a:spcAft>
              <a:buClr>
                <a:schemeClr val="accent4"/>
              </a:buClr>
              <a:buSzPts val="3600"/>
              <a:buNone/>
              <a:defRPr sz="4800">
                <a:solidFill>
                  <a:schemeClr val="accent4"/>
                </a:solidFill>
              </a:defRPr>
            </a:lvl5pPr>
            <a:lvl6pPr lvl="5" algn="ctr">
              <a:spcBef>
                <a:spcPts val="0"/>
              </a:spcBef>
              <a:spcAft>
                <a:spcPts val="0"/>
              </a:spcAft>
              <a:buClr>
                <a:schemeClr val="accent4"/>
              </a:buClr>
              <a:buSzPts val="3600"/>
              <a:buNone/>
              <a:defRPr sz="4800">
                <a:solidFill>
                  <a:schemeClr val="accent4"/>
                </a:solidFill>
              </a:defRPr>
            </a:lvl6pPr>
            <a:lvl7pPr lvl="6" algn="ctr">
              <a:spcBef>
                <a:spcPts val="0"/>
              </a:spcBef>
              <a:spcAft>
                <a:spcPts val="0"/>
              </a:spcAft>
              <a:buClr>
                <a:schemeClr val="accent4"/>
              </a:buClr>
              <a:buSzPts val="3600"/>
              <a:buNone/>
              <a:defRPr sz="4800">
                <a:solidFill>
                  <a:schemeClr val="accent4"/>
                </a:solidFill>
              </a:defRPr>
            </a:lvl7pPr>
            <a:lvl8pPr lvl="7" algn="ctr">
              <a:spcBef>
                <a:spcPts val="0"/>
              </a:spcBef>
              <a:spcAft>
                <a:spcPts val="0"/>
              </a:spcAft>
              <a:buClr>
                <a:schemeClr val="accent4"/>
              </a:buClr>
              <a:buSzPts val="3600"/>
              <a:buNone/>
              <a:defRPr sz="4800">
                <a:solidFill>
                  <a:schemeClr val="accent4"/>
                </a:solidFill>
              </a:defRPr>
            </a:lvl8pPr>
            <a:lvl9pPr lvl="8" algn="ctr">
              <a:spcBef>
                <a:spcPts val="0"/>
              </a:spcBef>
              <a:spcAft>
                <a:spcPts val="0"/>
              </a:spcAft>
              <a:buClr>
                <a:schemeClr val="accent4"/>
              </a:buClr>
              <a:buSzPts val="3600"/>
              <a:buNone/>
              <a:defRPr sz="4800">
                <a:solidFill>
                  <a:schemeClr val="accent4"/>
                </a:solidFill>
              </a:defRPr>
            </a:lvl9pPr>
          </a:lstStyle>
          <a:p>
            <a:endParaRPr/>
          </a:p>
        </p:txBody>
      </p:sp>
      <p:sp>
        <p:nvSpPr>
          <p:cNvPr id="252" name="Google Shape;252;p3"/>
          <p:cNvSpPr txBox="1">
            <a:spLocks noGrp="1"/>
          </p:cNvSpPr>
          <p:nvPr>
            <p:ph type="subTitle" idx="1"/>
          </p:nvPr>
        </p:nvSpPr>
        <p:spPr>
          <a:xfrm>
            <a:off x="1243700" y="4957700"/>
            <a:ext cx="6332400" cy="561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1400"/>
              <a:buNone/>
              <a:defRPr sz="2133">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3"/>
          <p:cNvSpPr txBox="1">
            <a:spLocks noGrp="1"/>
          </p:cNvSpPr>
          <p:nvPr>
            <p:ph type="title" idx="2" hasCustomPrompt="1"/>
          </p:nvPr>
        </p:nvSpPr>
        <p:spPr>
          <a:xfrm>
            <a:off x="1243704" y="1214533"/>
            <a:ext cx="1312800" cy="13128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000"/>
              <a:buNone/>
              <a:defRPr sz="6667">
                <a:solidFill>
                  <a:schemeClr val="dk2"/>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2433004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924"/>
        <p:cNvGrpSpPr/>
        <p:nvPr/>
      </p:nvGrpSpPr>
      <p:grpSpPr>
        <a:xfrm>
          <a:off x="0" y="0"/>
          <a:ext cx="0" cy="0"/>
          <a:chOff x="0" y="0"/>
          <a:chExt cx="0" cy="0"/>
        </a:xfrm>
      </p:grpSpPr>
      <p:sp>
        <p:nvSpPr>
          <p:cNvPr id="1925" name="Google Shape;1925;p21"/>
          <p:cNvSpPr txBox="1">
            <a:spLocks noGrp="1"/>
          </p:cNvSpPr>
          <p:nvPr>
            <p:ph type="title"/>
          </p:nvPr>
        </p:nvSpPr>
        <p:spPr>
          <a:xfrm>
            <a:off x="1011700" y="593367"/>
            <a:ext cx="10168400" cy="76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sz="4000">
                <a:solidFill>
                  <a:schemeClr val="accent4"/>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1926" name="Google Shape;1926;p21"/>
          <p:cNvSpPr txBox="1">
            <a:spLocks noGrp="1"/>
          </p:cNvSpPr>
          <p:nvPr>
            <p:ph type="subTitle" idx="1"/>
          </p:nvPr>
        </p:nvSpPr>
        <p:spPr>
          <a:xfrm>
            <a:off x="2345567" y="4377333"/>
            <a:ext cx="7500800" cy="8156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Clr>
                <a:schemeClr val="accent4"/>
              </a:buClr>
              <a:buSzPts val="1200"/>
              <a:buChar char="●"/>
              <a:defRPr>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927" name="Google Shape;1927;p21"/>
          <p:cNvSpPr txBox="1">
            <a:spLocks noGrp="1"/>
          </p:cNvSpPr>
          <p:nvPr>
            <p:ph type="title" idx="2"/>
          </p:nvPr>
        </p:nvSpPr>
        <p:spPr>
          <a:xfrm>
            <a:off x="2345567" y="3843333"/>
            <a:ext cx="7500800" cy="5340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1928" name="Google Shape;1928;p21"/>
          <p:cNvSpPr txBox="1">
            <a:spLocks noGrp="1"/>
          </p:cNvSpPr>
          <p:nvPr>
            <p:ph type="subTitle" idx="3"/>
          </p:nvPr>
        </p:nvSpPr>
        <p:spPr>
          <a:xfrm>
            <a:off x="2345600" y="2556667"/>
            <a:ext cx="7500800" cy="10928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Clr>
                <a:schemeClr val="accent4"/>
              </a:buClr>
              <a:buSzPts val="1200"/>
              <a:buChar char="●"/>
              <a:defRPr>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929" name="Google Shape;1929;p21"/>
          <p:cNvSpPr txBox="1">
            <a:spLocks noGrp="1"/>
          </p:cNvSpPr>
          <p:nvPr>
            <p:ph type="title" idx="4"/>
          </p:nvPr>
        </p:nvSpPr>
        <p:spPr>
          <a:xfrm>
            <a:off x="2345567" y="2022833"/>
            <a:ext cx="7500800" cy="5340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grpSp>
        <p:nvGrpSpPr>
          <p:cNvPr id="1930" name="Google Shape;1930;p21"/>
          <p:cNvGrpSpPr/>
          <p:nvPr/>
        </p:nvGrpSpPr>
        <p:grpSpPr>
          <a:xfrm>
            <a:off x="-637868" y="-140610"/>
            <a:ext cx="13301319" cy="7174217"/>
            <a:chOff x="-478401" y="-105458"/>
            <a:chExt cx="9975989" cy="5380663"/>
          </a:xfrm>
        </p:grpSpPr>
        <p:grpSp>
          <p:nvGrpSpPr>
            <p:cNvPr id="1931" name="Google Shape;1931;p21"/>
            <p:cNvGrpSpPr/>
            <p:nvPr/>
          </p:nvGrpSpPr>
          <p:grpSpPr>
            <a:xfrm rot="-10379129" flipH="1">
              <a:off x="8879479" y="-77991"/>
              <a:ext cx="503792" cy="880355"/>
              <a:chOff x="121700" y="4799092"/>
              <a:chExt cx="345057" cy="602971"/>
            </a:xfrm>
          </p:grpSpPr>
          <p:sp>
            <p:nvSpPr>
              <p:cNvPr id="1932" name="Google Shape;1932;p21"/>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21"/>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4" name="Google Shape;1934;p21"/>
            <p:cNvGrpSpPr/>
            <p:nvPr/>
          </p:nvGrpSpPr>
          <p:grpSpPr>
            <a:xfrm flipH="1">
              <a:off x="8847833" y="4308265"/>
              <a:ext cx="649754" cy="933665"/>
              <a:chOff x="1736525" y="3674700"/>
              <a:chExt cx="415550" cy="597125"/>
            </a:xfrm>
          </p:grpSpPr>
          <p:sp>
            <p:nvSpPr>
              <p:cNvPr id="1935" name="Google Shape;1935;p21"/>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21"/>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21"/>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21"/>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39" name="Google Shape;1939;p21"/>
            <p:cNvSpPr/>
            <p:nvPr/>
          </p:nvSpPr>
          <p:spPr>
            <a:xfrm>
              <a:off x="426682" y="4337346"/>
              <a:ext cx="504359" cy="845009"/>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21"/>
            <p:cNvSpPr/>
            <p:nvPr/>
          </p:nvSpPr>
          <p:spPr>
            <a:xfrm>
              <a:off x="672318" y="4467617"/>
              <a:ext cx="205262" cy="655302"/>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21"/>
            <p:cNvSpPr/>
            <p:nvPr/>
          </p:nvSpPr>
          <p:spPr>
            <a:xfrm>
              <a:off x="738331" y="4536596"/>
              <a:ext cx="282754" cy="654873"/>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21"/>
            <p:cNvSpPr/>
            <p:nvPr/>
          </p:nvSpPr>
          <p:spPr>
            <a:xfrm>
              <a:off x="806883" y="4678774"/>
              <a:ext cx="131168" cy="471388"/>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21"/>
            <p:cNvSpPr/>
            <p:nvPr/>
          </p:nvSpPr>
          <p:spPr>
            <a:xfrm>
              <a:off x="15794" y="4160640"/>
              <a:ext cx="372304" cy="834675"/>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21"/>
            <p:cNvSpPr/>
            <p:nvPr/>
          </p:nvSpPr>
          <p:spPr>
            <a:xfrm>
              <a:off x="142535" y="4345254"/>
              <a:ext cx="167915" cy="868599"/>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21"/>
            <p:cNvSpPr/>
            <p:nvPr/>
          </p:nvSpPr>
          <p:spPr>
            <a:xfrm>
              <a:off x="370266" y="4534592"/>
              <a:ext cx="93933" cy="740613"/>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21"/>
            <p:cNvSpPr/>
            <p:nvPr/>
          </p:nvSpPr>
          <p:spPr>
            <a:xfrm>
              <a:off x="204526" y="4707684"/>
              <a:ext cx="221016" cy="251382"/>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7" name="Google Shape;1947;p21"/>
            <p:cNvSpPr/>
            <p:nvPr/>
          </p:nvSpPr>
          <p:spPr>
            <a:xfrm>
              <a:off x="434397" y="4770902"/>
              <a:ext cx="124325" cy="308170"/>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8" name="Google Shape;1948;p21"/>
            <p:cNvSpPr/>
            <p:nvPr/>
          </p:nvSpPr>
          <p:spPr>
            <a:xfrm>
              <a:off x="56444" y="4597826"/>
              <a:ext cx="185056" cy="173080"/>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21"/>
            <p:cNvSpPr/>
            <p:nvPr/>
          </p:nvSpPr>
          <p:spPr>
            <a:xfrm>
              <a:off x="459188" y="4626497"/>
              <a:ext cx="276592" cy="149571"/>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21"/>
            <p:cNvSpPr/>
            <p:nvPr/>
          </p:nvSpPr>
          <p:spPr>
            <a:xfrm>
              <a:off x="475038" y="4668514"/>
              <a:ext cx="213817" cy="125923"/>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21"/>
            <p:cNvSpPr/>
            <p:nvPr/>
          </p:nvSpPr>
          <p:spPr>
            <a:xfrm>
              <a:off x="530618" y="4774934"/>
              <a:ext cx="62845" cy="39290"/>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52" name="Google Shape;1952;p21"/>
            <p:cNvGrpSpPr/>
            <p:nvPr/>
          </p:nvGrpSpPr>
          <p:grpSpPr>
            <a:xfrm>
              <a:off x="-147075" y="4698436"/>
              <a:ext cx="264313" cy="461816"/>
              <a:chOff x="121700" y="4799092"/>
              <a:chExt cx="345057" cy="602971"/>
            </a:xfrm>
          </p:grpSpPr>
          <p:sp>
            <p:nvSpPr>
              <p:cNvPr id="1953" name="Google Shape;1953;p21"/>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4" name="Google Shape;1954;p21"/>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55" name="Google Shape;1955;p21"/>
            <p:cNvSpPr/>
            <p:nvPr/>
          </p:nvSpPr>
          <p:spPr>
            <a:xfrm>
              <a:off x="936618" y="4861928"/>
              <a:ext cx="92590" cy="98935"/>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21"/>
            <p:cNvSpPr/>
            <p:nvPr/>
          </p:nvSpPr>
          <p:spPr>
            <a:xfrm>
              <a:off x="975141" y="4900144"/>
              <a:ext cx="121085" cy="233236"/>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57" name="Google Shape;1957;p21"/>
            <p:cNvGrpSpPr/>
            <p:nvPr/>
          </p:nvGrpSpPr>
          <p:grpSpPr>
            <a:xfrm flipH="1">
              <a:off x="8587879" y="4626492"/>
              <a:ext cx="292440" cy="552342"/>
              <a:chOff x="2272000" y="4262650"/>
              <a:chExt cx="191425" cy="361575"/>
            </a:xfrm>
          </p:grpSpPr>
          <p:sp>
            <p:nvSpPr>
              <p:cNvPr id="1958" name="Google Shape;1958;p21"/>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9" name="Google Shape;1959;p21"/>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60" name="Google Shape;1960;p21"/>
            <p:cNvGrpSpPr/>
            <p:nvPr/>
          </p:nvGrpSpPr>
          <p:grpSpPr>
            <a:xfrm rot="24551">
              <a:off x="7973898" y="4370963"/>
              <a:ext cx="580144" cy="863560"/>
              <a:chOff x="7726423" y="3744050"/>
              <a:chExt cx="1010502" cy="1504159"/>
            </a:xfrm>
          </p:grpSpPr>
          <p:sp>
            <p:nvSpPr>
              <p:cNvPr id="1961" name="Google Shape;1961;p21"/>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21"/>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63" name="Google Shape;1963;p21"/>
            <p:cNvSpPr/>
            <p:nvPr/>
          </p:nvSpPr>
          <p:spPr>
            <a:xfrm>
              <a:off x="241503" y="4401137"/>
              <a:ext cx="226506" cy="209895"/>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21"/>
            <p:cNvSpPr/>
            <p:nvPr/>
          </p:nvSpPr>
          <p:spPr>
            <a:xfrm flipH="1">
              <a:off x="-121425" y="69243"/>
              <a:ext cx="666208" cy="283173"/>
            </a:xfrm>
            <a:custGeom>
              <a:avLst/>
              <a:gdLst/>
              <a:ahLst/>
              <a:cxnLst/>
              <a:rect l="l" t="t" r="r" b="b"/>
              <a:pathLst>
                <a:path w="11097" h="4717" extrusionOk="0">
                  <a:moveTo>
                    <a:pt x="9274" y="1"/>
                  </a:moveTo>
                  <a:cubicBezTo>
                    <a:pt x="9203" y="1"/>
                    <a:pt x="9132" y="5"/>
                    <a:pt x="9061" y="15"/>
                  </a:cubicBezTo>
                  <a:cubicBezTo>
                    <a:pt x="7489" y="229"/>
                    <a:pt x="5155" y="717"/>
                    <a:pt x="4239" y="1075"/>
                  </a:cubicBezTo>
                  <a:lnTo>
                    <a:pt x="5239" y="1944"/>
                  </a:lnTo>
                  <a:lnTo>
                    <a:pt x="3084" y="1610"/>
                  </a:lnTo>
                  <a:cubicBezTo>
                    <a:pt x="1893" y="2241"/>
                    <a:pt x="845" y="3111"/>
                    <a:pt x="0" y="4170"/>
                  </a:cubicBezTo>
                  <a:cubicBezTo>
                    <a:pt x="1015" y="4546"/>
                    <a:pt x="2138" y="4716"/>
                    <a:pt x="3296" y="4716"/>
                  </a:cubicBezTo>
                  <a:cubicBezTo>
                    <a:pt x="5591" y="4716"/>
                    <a:pt x="8023" y="4048"/>
                    <a:pt x="10025" y="2980"/>
                  </a:cubicBezTo>
                  <a:cubicBezTo>
                    <a:pt x="10823" y="2539"/>
                    <a:pt x="11097" y="1515"/>
                    <a:pt x="10620" y="741"/>
                  </a:cubicBezTo>
                  <a:cubicBezTo>
                    <a:pt x="10325" y="278"/>
                    <a:pt x="9816" y="1"/>
                    <a:pt x="9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21"/>
            <p:cNvSpPr/>
            <p:nvPr/>
          </p:nvSpPr>
          <p:spPr>
            <a:xfrm flipH="1">
              <a:off x="-103537" y="128017"/>
              <a:ext cx="491807" cy="163048"/>
            </a:xfrm>
            <a:custGeom>
              <a:avLst/>
              <a:gdLst/>
              <a:ahLst/>
              <a:cxnLst/>
              <a:rect l="l" t="t" r="r" b="b"/>
              <a:pathLst>
                <a:path w="8192" h="2716" extrusionOk="0">
                  <a:moveTo>
                    <a:pt x="8109" y="0"/>
                  </a:moveTo>
                  <a:cubicBezTo>
                    <a:pt x="6085" y="965"/>
                    <a:pt x="2346" y="2215"/>
                    <a:pt x="0" y="2536"/>
                  </a:cubicBezTo>
                  <a:lnTo>
                    <a:pt x="24" y="2715"/>
                  </a:lnTo>
                  <a:cubicBezTo>
                    <a:pt x="2394" y="2394"/>
                    <a:pt x="6156" y="1132"/>
                    <a:pt x="8192" y="167"/>
                  </a:cubicBezTo>
                  <a:lnTo>
                    <a:pt x="8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21"/>
            <p:cNvSpPr/>
            <p:nvPr/>
          </p:nvSpPr>
          <p:spPr>
            <a:xfrm rot="1133757" flipH="1">
              <a:off x="861609" y="336522"/>
              <a:ext cx="213786" cy="203392"/>
            </a:xfrm>
            <a:custGeom>
              <a:avLst/>
              <a:gdLst/>
              <a:ahLst/>
              <a:cxnLst/>
              <a:rect l="l" t="t" r="r" b="b"/>
              <a:pathLst>
                <a:path w="3561" h="3388" extrusionOk="0">
                  <a:moveTo>
                    <a:pt x="1972" y="1"/>
                  </a:moveTo>
                  <a:cubicBezTo>
                    <a:pt x="1575" y="1"/>
                    <a:pt x="1164" y="137"/>
                    <a:pt x="822" y="365"/>
                  </a:cubicBezTo>
                  <a:lnTo>
                    <a:pt x="1500" y="972"/>
                  </a:lnTo>
                  <a:lnTo>
                    <a:pt x="357" y="782"/>
                  </a:lnTo>
                  <a:cubicBezTo>
                    <a:pt x="131" y="1044"/>
                    <a:pt x="0" y="1389"/>
                    <a:pt x="0" y="1746"/>
                  </a:cubicBezTo>
                  <a:cubicBezTo>
                    <a:pt x="12" y="2341"/>
                    <a:pt x="345" y="2877"/>
                    <a:pt x="857" y="3175"/>
                  </a:cubicBezTo>
                  <a:cubicBezTo>
                    <a:pt x="1128" y="3316"/>
                    <a:pt x="1427" y="3388"/>
                    <a:pt x="1726" y="3388"/>
                  </a:cubicBezTo>
                  <a:cubicBezTo>
                    <a:pt x="2005" y="3388"/>
                    <a:pt x="2283" y="3325"/>
                    <a:pt x="2536" y="3199"/>
                  </a:cubicBezTo>
                  <a:cubicBezTo>
                    <a:pt x="3120" y="2901"/>
                    <a:pt x="3501" y="2329"/>
                    <a:pt x="3548" y="1675"/>
                  </a:cubicBezTo>
                  <a:cubicBezTo>
                    <a:pt x="3560" y="1032"/>
                    <a:pt x="3203" y="424"/>
                    <a:pt x="2620" y="139"/>
                  </a:cubicBezTo>
                  <a:cubicBezTo>
                    <a:pt x="2418" y="44"/>
                    <a:pt x="2197" y="1"/>
                    <a:pt x="19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7" name="Google Shape;1967;p21"/>
            <p:cNvSpPr/>
            <p:nvPr/>
          </p:nvSpPr>
          <p:spPr>
            <a:xfrm rot="1133757" flipH="1">
              <a:off x="621427" y="378866"/>
              <a:ext cx="235939" cy="210296"/>
            </a:xfrm>
            <a:custGeom>
              <a:avLst/>
              <a:gdLst/>
              <a:ahLst/>
              <a:cxnLst/>
              <a:rect l="l" t="t" r="r" b="b"/>
              <a:pathLst>
                <a:path w="3930" h="3503" extrusionOk="0">
                  <a:moveTo>
                    <a:pt x="2167" y="1"/>
                  </a:moveTo>
                  <a:cubicBezTo>
                    <a:pt x="1000" y="25"/>
                    <a:pt x="0" y="1537"/>
                    <a:pt x="536" y="2596"/>
                  </a:cubicBezTo>
                  <a:cubicBezTo>
                    <a:pt x="810" y="3132"/>
                    <a:pt x="1346" y="3466"/>
                    <a:pt x="1941" y="3501"/>
                  </a:cubicBezTo>
                  <a:cubicBezTo>
                    <a:pt x="1965" y="3502"/>
                    <a:pt x="1989" y="3503"/>
                    <a:pt x="2013" y="3503"/>
                  </a:cubicBezTo>
                  <a:cubicBezTo>
                    <a:pt x="2274" y="3503"/>
                    <a:pt x="2534" y="3444"/>
                    <a:pt x="2774" y="3335"/>
                  </a:cubicBezTo>
                  <a:lnTo>
                    <a:pt x="2858" y="2013"/>
                  </a:lnTo>
                  <a:lnTo>
                    <a:pt x="3358" y="2906"/>
                  </a:lnTo>
                  <a:cubicBezTo>
                    <a:pt x="3393" y="2870"/>
                    <a:pt x="3417" y="2823"/>
                    <a:pt x="3453" y="2787"/>
                  </a:cubicBezTo>
                  <a:cubicBezTo>
                    <a:pt x="3846" y="2263"/>
                    <a:pt x="3929" y="1584"/>
                    <a:pt x="3679" y="977"/>
                  </a:cubicBezTo>
                  <a:cubicBezTo>
                    <a:pt x="3417" y="382"/>
                    <a:pt x="2822" y="1"/>
                    <a:pt x="2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21"/>
            <p:cNvSpPr/>
            <p:nvPr/>
          </p:nvSpPr>
          <p:spPr>
            <a:xfrm rot="1133757" flipH="1">
              <a:off x="307382" y="76067"/>
              <a:ext cx="756987" cy="274531"/>
            </a:xfrm>
            <a:custGeom>
              <a:avLst/>
              <a:gdLst/>
              <a:ahLst/>
              <a:cxnLst/>
              <a:rect l="l" t="t" r="r" b="b"/>
              <a:pathLst>
                <a:path w="12609" h="4573" extrusionOk="0">
                  <a:moveTo>
                    <a:pt x="12561" y="0"/>
                  </a:moveTo>
                  <a:lnTo>
                    <a:pt x="0" y="4441"/>
                  </a:lnTo>
                  <a:lnTo>
                    <a:pt x="48" y="4572"/>
                  </a:lnTo>
                  <a:lnTo>
                    <a:pt x="12609" y="131"/>
                  </a:lnTo>
                  <a:lnTo>
                    <a:pt x="12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21"/>
            <p:cNvSpPr/>
            <p:nvPr/>
          </p:nvSpPr>
          <p:spPr>
            <a:xfrm rot="1133757" flipH="1">
              <a:off x="588776" y="201352"/>
              <a:ext cx="213066" cy="288819"/>
            </a:xfrm>
            <a:custGeom>
              <a:avLst/>
              <a:gdLst/>
              <a:ahLst/>
              <a:cxnLst/>
              <a:rect l="l" t="t" r="r" b="b"/>
              <a:pathLst>
                <a:path w="3549" h="4811" extrusionOk="0">
                  <a:moveTo>
                    <a:pt x="3441" y="0"/>
                  </a:moveTo>
                  <a:lnTo>
                    <a:pt x="0" y="4727"/>
                  </a:lnTo>
                  <a:lnTo>
                    <a:pt x="107" y="4810"/>
                  </a:lnTo>
                  <a:lnTo>
                    <a:pt x="3548" y="72"/>
                  </a:lnTo>
                  <a:lnTo>
                    <a:pt x="3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21"/>
            <p:cNvSpPr/>
            <p:nvPr/>
          </p:nvSpPr>
          <p:spPr>
            <a:xfrm rot="1133757" flipH="1">
              <a:off x="739281" y="48009"/>
              <a:ext cx="227354" cy="199730"/>
            </a:xfrm>
            <a:custGeom>
              <a:avLst/>
              <a:gdLst/>
              <a:ahLst/>
              <a:cxnLst/>
              <a:rect l="l" t="t" r="r" b="b"/>
              <a:pathLst>
                <a:path w="3787" h="3327" extrusionOk="0">
                  <a:moveTo>
                    <a:pt x="1941" y="1"/>
                  </a:moveTo>
                  <a:lnTo>
                    <a:pt x="2239" y="989"/>
                  </a:lnTo>
                  <a:lnTo>
                    <a:pt x="1239" y="120"/>
                  </a:lnTo>
                  <a:cubicBezTo>
                    <a:pt x="965" y="215"/>
                    <a:pt x="727" y="382"/>
                    <a:pt x="524" y="608"/>
                  </a:cubicBezTo>
                  <a:cubicBezTo>
                    <a:pt x="131" y="1048"/>
                    <a:pt x="0" y="1668"/>
                    <a:pt x="191" y="2239"/>
                  </a:cubicBezTo>
                  <a:cubicBezTo>
                    <a:pt x="428" y="2935"/>
                    <a:pt x="1207" y="3327"/>
                    <a:pt x="1963" y="3327"/>
                  </a:cubicBezTo>
                  <a:cubicBezTo>
                    <a:pt x="2424" y="3327"/>
                    <a:pt x="2876" y="3181"/>
                    <a:pt x="3191" y="2870"/>
                  </a:cubicBezTo>
                  <a:cubicBezTo>
                    <a:pt x="3644" y="2406"/>
                    <a:pt x="3787" y="1715"/>
                    <a:pt x="3548" y="1108"/>
                  </a:cubicBezTo>
                  <a:cubicBezTo>
                    <a:pt x="3287" y="513"/>
                    <a:pt x="2739" y="96"/>
                    <a:pt x="2096" y="13"/>
                  </a:cubicBezTo>
                  <a:cubicBezTo>
                    <a:pt x="2048" y="1"/>
                    <a:pt x="1989" y="1"/>
                    <a:pt x="1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21"/>
            <p:cNvSpPr/>
            <p:nvPr/>
          </p:nvSpPr>
          <p:spPr>
            <a:xfrm rot="1133757" flipH="1">
              <a:off x="538676" y="99578"/>
              <a:ext cx="348866" cy="57272"/>
            </a:xfrm>
            <a:custGeom>
              <a:avLst/>
              <a:gdLst/>
              <a:ahLst/>
              <a:cxnLst/>
              <a:rect l="l" t="t" r="r" b="b"/>
              <a:pathLst>
                <a:path w="5811" h="954" extrusionOk="0">
                  <a:moveTo>
                    <a:pt x="12" y="1"/>
                  </a:moveTo>
                  <a:lnTo>
                    <a:pt x="0" y="132"/>
                  </a:lnTo>
                  <a:lnTo>
                    <a:pt x="5787" y="953"/>
                  </a:lnTo>
                  <a:lnTo>
                    <a:pt x="5810" y="822"/>
                  </a:lnTo>
                  <a:lnTo>
                    <a:pt x="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21"/>
            <p:cNvSpPr/>
            <p:nvPr/>
          </p:nvSpPr>
          <p:spPr>
            <a:xfrm flipH="1">
              <a:off x="-72802" y="175204"/>
              <a:ext cx="210183" cy="342425"/>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21"/>
            <p:cNvSpPr/>
            <p:nvPr/>
          </p:nvSpPr>
          <p:spPr>
            <a:xfrm flipH="1">
              <a:off x="30940" y="463922"/>
              <a:ext cx="250346" cy="218098"/>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21"/>
            <p:cNvSpPr/>
            <p:nvPr/>
          </p:nvSpPr>
          <p:spPr>
            <a:xfrm>
              <a:off x="8550392" y="-74378"/>
              <a:ext cx="489702" cy="462528"/>
            </a:xfrm>
            <a:custGeom>
              <a:avLst/>
              <a:gdLst/>
              <a:ahLst/>
              <a:cxnLst/>
              <a:rect l="l" t="t" r="r" b="b"/>
              <a:pathLst>
                <a:path w="8740" h="8255" extrusionOk="0">
                  <a:moveTo>
                    <a:pt x="6922" y="0"/>
                  </a:moveTo>
                  <a:cubicBezTo>
                    <a:pt x="6594" y="0"/>
                    <a:pt x="6266" y="103"/>
                    <a:pt x="5989" y="301"/>
                  </a:cubicBezTo>
                  <a:cubicBezTo>
                    <a:pt x="4704" y="1230"/>
                    <a:pt x="2858" y="2742"/>
                    <a:pt x="2227" y="3492"/>
                  </a:cubicBezTo>
                  <a:lnTo>
                    <a:pt x="3525" y="3778"/>
                  </a:lnTo>
                  <a:lnTo>
                    <a:pt x="1465" y="4528"/>
                  </a:lnTo>
                  <a:cubicBezTo>
                    <a:pt x="739" y="5659"/>
                    <a:pt x="239" y="6933"/>
                    <a:pt x="1" y="8254"/>
                  </a:cubicBezTo>
                  <a:cubicBezTo>
                    <a:pt x="3191" y="7778"/>
                    <a:pt x="6370" y="5313"/>
                    <a:pt x="8240" y="2468"/>
                  </a:cubicBezTo>
                  <a:cubicBezTo>
                    <a:pt x="8740" y="1694"/>
                    <a:pt x="8490" y="658"/>
                    <a:pt x="7692" y="206"/>
                  </a:cubicBezTo>
                  <a:cubicBezTo>
                    <a:pt x="7453" y="67"/>
                    <a:pt x="7187" y="0"/>
                    <a:pt x="6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21"/>
            <p:cNvSpPr/>
            <p:nvPr/>
          </p:nvSpPr>
          <p:spPr>
            <a:xfrm>
              <a:off x="8661106" y="-58186"/>
              <a:ext cx="337637" cy="352261"/>
            </a:xfrm>
            <a:custGeom>
              <a:avLst/>
              <a:gdLst/>
              <a:ahLst/>
              <a:cxnLst/>
              <a:rect l="l" t="t" r="r" b="b"/>
              <a:pathLst>
                <a:path w="6026" h="6287" extrusionOk="0">
                  <a:moveTo>
                    <a:pt x="5871" y="0"/>
                  </a:moveTo>
                  <a:cubicBezTo>
                    <a:pt x="4573" y="1822"/>
                    <a:pt x="1906" y="4715"/>
                    <a:pt x="1" y="6132"/>
                  </a:cubicBezTo>
                  <a:lnTo>
                    <a:pt x="108" y="6287"/>
                  </a:lnTo>
                  <a:cubicBezTo>
                    <a:pt x="2025" y="4858"/>
                    <a:pt x="4716" y="1941"/>
                    <a:pt x="6026" y="107"/>
                  </a:cubicBezTo>
                  <a:lnTo>
                    <a:pt x="5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76" name="Google Shape;1976;p21"/>
            <p:cNvGrpSpPr/>
            <p:nvPr/>
          </p:nvGrpSpPr>
          <p:grpSpPr>
            <a:xfrm flipH="1">
              <a:off x="8099432" y="-39070"/>
              <a:ext cx="1120768" cy="620028"/>
              <a:chOff x="5006575" y="1105325"/>
              <a:chExt cx="500075" cy="276650"/>
            </a:xfrm>
          </p:grpSpPr>
          <p:sp>
            <p:nvSpPr>
              <p:cNvPr id="1977" name="Google Shape;1977;p21"/>
              <p:cNvSpPr/>
              <p:nvPr/>
            </p:nvSpPr>
            <p:spPr>
              <a:xfrm>
                <a:off x="5128900" y="1301600"/>
                <a:ext cx="83375" cy="80375"/>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21"/>
              <p:cNvSpPr/>
              <p:nvPr/>
            </p:nvSpPr>
            <p:spPr>
              <a:xfrm>
                <a:off x="5145575" y="1211250"/>
                <a:ext cx="86925" cy="77750"/>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21"/>
              <p:cNvSpPr/>
              <p:nvPr/>
            </p:nvSpPr>
            <p:spPr>
              <a:xfrm>
                <a:off x="5006575" y="1105325"/>
                <a:ext cx="173850" cy="249450"/>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21"/>
              <p:cNvSpPr/>
              <p:nvPr/>
            </p:nvSpPr>
            <p:spPr>
              <a:xfrm>
                <a:off x="5081275" y="1211300"/>
                <a:ext cx="120875" cy="46750"/>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21"/>
              <p:cNvSpPr/>
              <p:nvPr/>
            </p:nvSpPr>
            <p:spPr>
              <a:xfrm>
                <a:off x="5186950" y="1105625"/>
                <a:ext cx="190825" cy="146175"/>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21"/>
              <p:cNvSpPr/>
              <p:nvPr/>
            </p:nvSpPr>
            <p:spPr>
              <a:xfrm>
                <a:off x="5395300" y="1195112"/>
                <a:ext cx="84050" cy="71100"/>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21"/>
              <p:cNvSpPr/>
              <p:nvPr/>
            </p:nvSpPr>
            <p:spPr>
              <a:xfrm>
                <a:off x="5380750" y="1254587"/>
                <a:ext cx="91075" cy="79950"/>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21"/>
              <p:cNvSpPr/>
              <p:nvPr/>
            </p:nvSpPr>
            <p:spPr>
              <a:xfrm>
                <a:off x="5401250" y="1246737"/>
                <a:ext cx="96900" cy="72575"/>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21"/>
              <p:cNvSpPr/>
              <p:nvPr/>
            </p:nvSpPr>
            <p:spPr>
              <a:xfrm>
                <a:off x="5358100" y="1221925"/>
                <a:ext cx="68475" cy="67150"/>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21"/>
              <p:cNvSpPr/>
              <p:nvPr/>
            </p:nvSpPr>
            <p:spPr>
              <a:xfrm>
                <a:off x="5489350" y="1268950"/>
                <a:ext cx="8975" cy="7100"/>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21"/>
              <p:cNvSpPr/>
              <p:nvPr/>
            </p:nvSpPr>
            <p:spPr>
              <a:xfrm>
                <a:off x="5488775" y="1285000"/>
                <a:ext cx="8200" cy="705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21"/>
              <p:cNvSpPr/>
              <p:nvPr/>
            </p:nvSpPr>
            <p:spPr>
              <a:xfrm>
                <a:off x="5471350" y="1311525"/>
                <a:ext cx="7925" cy="7025"/>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21"/>
              <p:cNvSpPr/>
              <p:nvPr/>
            </p:nvSpPr>
            <p:spPr>
              <a:xfrm>
                <a:off x="5482375" y="1299925"/>
                <a:ext cx="7900" cy="705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21"/>
              <p:cNvSpPr/>
              <p:nvPr/>
            </p:nvSpPr>
            <p:spPr>
              <a:xfrm>
                <a:off x="5499775" y="1279825"/>
                <a:ext cx="6875" cy="6125"/>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21"/>
              <p:cNvSpPr/>
              <p:nvPr/>
            </p:nvSpPr>
            <p:spPr>
              <a:xfrm>
                <a:off x="5496500" y="1297025"/>
                <a:ext cx="7325" cy="6200"/>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2" name="Google Shape;1992;p21"/>
              <p:cNvSpPr/>
              <p:nvPr/>
            </p:nvSpPr>
            <p:spPr>
              <a:xfrm>
                <a:off x="5484975" y="1310525"/>
                <a:ext cx="8525" cy="630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93" name="Google Shape;1993;p21"/>
            <p:cNvGrpSpPr/>
            <p:nvPr/>
          </p:nvGrpSpPr>
          <p:grpSpPr>
            <a:xfrm>
              <a:off x="-478401" y="2996100"/>
              <a:ext cx="1241553" cy="839753"/>
              <a:chOff x="8662636" y="2996100"/>
              <a:chExt cx="1241553" cy="839753"/>
            </a:xfrm>
          </p:grpSpPr>
          <p:sp>
            <p:nvSpPr>
              <p:cNvPr id="1994" name="Google Shape;1994;p21"/>
              <p:cNvSpPr/>
              <p:nvPr/>
            </p:nvSpPr>
            <p:spPr>
              <a:xfrm>
                <a:off x="8662636" y="3062404"/>
                <a:ext cx="1236052" cy="773449"/>
              </a:xfrm>
              <a:custGeom>
                <a:avLst/>
                <a:gdLst/>
                <a:ahLst/>
                <a:cxnLst/>
                <a:rect l="l" t="t" r="r" b="b"/>
                <a:pathLst>
                  <a:path w="29493" h="18455" extrusionOk="0">
                    <a:moveTo>
                      <a:pt x="21983" y="5460"/>
                    </a:moveTo>
                    <a:cubicBezTo>
                      <a:pt x="22718" y="5460"/>
                      <a:pt x="23420" y="6030"/>
                      <a:pt x="23420" y="6883"/>
                    </a:cubicBezTo>
                    <a:cubicBezTo>
                      <a:pt x="23420" y="7681"/>
                      <a:pt x="22777" y="8312"/>
                      <a:pt x="21991" y="8324"/>
                    </a:cubicBezTo>
                    <a:cubicBezTo>
                      <a:pt x="20717" y="8324"/>
                      <a:pt x="20086" y="6776"/>
                      <a:pt x="20979" y="5883"/>
                    </a:cubicBezTo>
                    <a:cubicBezTo>
                      <a:pt x="21272" y="5590"/>
                      <a:pt x="21631" y="5460"/>
                      <a:pt x="21983" y="5460"/>
                    </a:cubicBezTo>
                    <a:close/>
                    <a:moveTo>
                      <a:pt x="16648" y="0"/>
                    </a:moveTo>
                    <a:cubicBezTo>
                      <a:pt x="11547" y="0"/>
                      <a:pt x="7324" y="3561"/>
                      <a:pt x="5561" y="5312"/>
                    </a:cubicBezTo>
                    <a:cubicBezTo>
                      <a:pt x="5332" y="5540"/>
                      <a:pt x="5078" y="5650"/>
                      <a:pt x="4829" y="5650"/>
                    </a:cubicBezTo>
                    <a:cubicBezTo>
                      <a:pt x="4520" y="5650"/>
                      <a:pt x="4220" y="5480"/>
                      <a:pt x="3989" y="5157"/>
                    </a:cubicBezTo>
                    <a:cubicBezTo>
                      <a:pt x="3179" y="4074"/>
                      <a:pt x="1905" y="2669"/>
                      <a:pt x="1048" y="1752"/>
                    </a:cubicBezTo>
                    <a:cubicBezTo>
                      <a:pt x="851" y="1541"/>
                      <a:pt x="643" y="1438"/>
                      <a:pt x="464" y="1438"/>
                    </a:cubicBezTo>
                    <a:cubicBezTo>
                      <a:pt x="200" y="1438"/>
                      <a:pt x="0" y="1663"/>
                      <a:pt x="0" y="2097"/>
                    </a:cubicBezTo>
                    <a:cubicBezTo>
                      <a:pt x="24" y="4276"/>
                      <a:pt x="1108" y="7026"/>
                      <a:pt x="1786" y="8562"/>
                    </a:cubicBezTo>
                    <a:cubicBezTo>
                      <a:pt x="2084" y="9217"/>
                      <a:pt x="2001" y="10205"/>
                      <a:pt x="1727" y="10872"/>
                    </a:cubicBezTo>
                    <a:cubicBezTo>
                      <a:pt x="1036" y="12479"/>
                      <a:pt x="572" y="14861"/>
                      <a:pt x="334" y="16325"/>
                    </a:cubicBezTo>
                    <a:cubicBezTo>
                      <a:pt x="263" y="16790"/>
                      <a:pt x="421" y="17072"/>
                      <a:pt x="695" y="17072"/>
                    </a:cubicBezTo>
                    <a:cubicBezTo>
                      <a:pt x="835" y="17072"/>
                      <a:pt x="1006" y="16998"/>
                      <a:pt x="1191" y="16837"/>
                    </a:cubicBezTo>
                    <a:cubicBezTo>
                      <a:pt x="1965" y="16182"/>
                      <a:pt x="2989" y="15218"/>
                      <a:pt x="3727" y="14515"/>
                    </a:cubicBezTo>
                    <a:cubicBezTo>
                      <a:pt x="3957" y="14296"/>
                      <a:pt x="4221" y="14199"/>
                      <a:pt x="4494" y="14199"/>
                    </a:cubicBezTo>
                    <a:cubicBezTo>
                      <a:pt x="4827" y="14199"/>
                      <a:pt x="5174" y="14344"/>
                      <a:pt x="5489" y="14587"/>
                    </a:cubicBezTo>
                    <a:cubicBezTo>
                      <a:pt x="5858" y="14861"/>
                      <a:pt x="6287" y="15146"/>
                      <a:pt x="6680" y="15384"/>
                    </a:cubicBezTo>
                    <a:cubicBezTo>
                      <a:pt x="7299" y="15765"/>
                      <a:pt x="8740" y="16289"/>
                      <a:pt x="8406" y="16897"/>
                    </a:cubicBezTo>
                    <a:cubicBezTo>
                      <a:pt x="8170" y="17333"/>
                      <a:pt x="8107" y="17533"/>
                      <a:pt x="8364" y="17533"/>
                    </a:cubicBezTo>
                    <a:cubicBezTo>
                      <a:pt x="8457" y="17533"/>
                      <a:pt x="8591" y="17507"/>
                      <a:pt x="8775" y="17456"/>
                    </a:cubicBezTo>
                    <a:cubicBezTo>
                      <a:pt x="9137" y="17376"/>
                      <a:pt x="9509" y="17337"/>
                      <a:pt x="9880" y="17337"/>
                    </a:cubicBezTo>
                    <a:cubicBezTo>
                      <a:pt x="10339" y="17337"/>
                      <a:pt x="10799" y="17397"/>
                      <a:pt x="11240" y="17516"/>
                    </a:cubicBezTo>
                    <a:cubicBezTo>
                      <a:pt x="13310" y="18184"/>
                      <a:pt x="15217" y="18454"/>
                      <a:pt x="16946" y="18454"/>
                    </a:cubicBezTo>
                    <a:cubicBezTo>
                      <a:pt x="22308" y="18454"/>
                      <a:pt x="25973" y="15854"/>
                      <a:pt x="27575" y="14432"/>
                    </a:cubicBezTo>
                    <a:cubicBezTo>
                      <a:pt x="28123" y="13956"/>
                      <a:pt x="28647" y="13491"/>
                      <a:pt x="28825" y="13456"/>
                    </a:cubicBezTo>
                    <a:lnTo>
                      <a:pt x="29135" y="13408"/>
                    </a:lnTo>
                    <a:cubicBezTo>
                      <a:pt x="29492" y="13348"/>
                      <a:pt x="28766" y="12836"/>
                      <a:pt x="28051" y="12396"/>
                    </a:cubicBezTo>
                    <a:cubicBezTo>
                      <a:pt x="27444" y="12003"/>
                      <a:pt x="27039" y="11182"/>
                      <a:pt x="27563" y="10705"/>
                    </a:cubicBezTo>
                    <a:cubicBezTo>
                      <a:pt x="28349" y="9979"/>
                      <a:pt x="29468" y="9098"/>
                      <a:pt x="29135" y="8574"/>
                    </a:cubicBezTo>
                    <a:cubicBezTo>
                      <a:pt x="24929" y="2067"/>
                      <a:pt x="20534" y="0"/>
                      <a:pt x="16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5" name="Google Shape;1995;p21"/>
              <p:cNvSpPr/>
              <p:nvPr/>
            </p:nvSpPr>
            <p:spPr>
              <a:xfrm>
                <a:off x="8999477" y="3680720"/>
                <a:ext cx="190146" cy="145260"/>
              </a:xfrm>
              <a:custGeom>
                <a:avLst/>
                <a:gdLst/>
                <a:ahLst/>
                <a:cxnLst/>
                <a:rect l="l" t="t" r="r" b="b"/>
                <a:pathLst>
                  <a:path w="4537" h="3466" extrusionOk="0">
                    <a:moveTo>
                      <a:pt x="1060" y="0"/>
                    </a:moveTo>
                    <a:lnTo>
                      <a:pt x="0" y="2667"/>
                    </a:lnTo>
                    <a:lnTo>
                      <a:pt x="0" y="3465"/>
                    </a:lnTo>
                    <a:lnTo>
                      <a:pt x="4536" y="1334"/>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6" name="Google Shape;1996;p21"/>
              <p:cNvSpPr/>
              <p:nvPr/>
            </p:nvSpPr>
            <p:spPr>
              <a:xfrm>
                <a:off x="9044363" y="3070450"/>
                <a:ext cx="859826" cy="761966"/>
              </a:xfrm>
              <a:custGeom>
                <a:avLst/>
                <a:gdLst/>
                <a:ahLst/>
                <a:cxnLst/>
                <a:rect l="l" t="t" r="r" b="b"/>
                <a:pathLst>
                  <a:path w="20516" h="18181" extrusionOk="0">
                    <a:moveTo>
                      <a:pt x="10514" y="0"/>
                    </a:moveTo>
                    <a:cubicBezTo>
                      <a:pt x="10514" y="0"/>
                      <a:pt x="1" y="8144"/>
                      <a:pt x="9442" y="18181"/>
                    </a:cubicBezTo>
                    <a:cubicBezTo>
                      <a:pt x="9442" y="18181"/>
                      <a:pt x="18074" y="16907"/>
                      <a:pt x="20503" y="12847"/>
                    </a:cubicBezTo>
                    <a:lnTo>
                      <a:pt x="18229" y="10966"/>
                    </a:lnTo>
                    <a:lnTo>
                      <a:pt x="20515" y="8751"/>
                    </a:lnTo>
                    <a:cubicBezTo>
                      <a:pt x="20515" y="8751"/>
                      <a:pt x="18824" y="4239"/>
                      <a:pt x="10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7" name="Google Shape;1997;p21"/>
              <p:cNvSpPr/>
              <p:nvPr/>
            </p:nvSpPr>
            <p:spPr>
              <a:xfrm>
                <a:off x="9508069" y="3327408"/>
                <a:ext cx="122671" cy="105236"/>
              </a:xfrm>
              <a:custGeom>
                <a:avLst/>
                <a:gdLst/>
                <a:ahLst/>
                <a:cxnLst/>
                <a:rect l="l" t="t" r="r" b="b"/>
                <a:pathLst>
                  <a:path w="2927" h="2511" extrusionOk="0">
                    <a:moveTo>
                      <a:pt x="1662" y="1"/>
                    </a:moveTo>
                    <a:cubicBezTo>
                      <a:pt x="552" y="1"/>
                      <a:pt x="1" y="1350"/>
                      <a:pt x="783" y="2144"/>
                    </a:cubicBezTo>
                    <a:cubicBezTo>
                      <a:pt x="1040" y="2397"/>
                      <a:pt x="1355" y="2511"/>
                      <a:pt x="1662" y="2511"/>
                    </a:cubicBezTo>
                    <a:cubicBezTo>
                      <a:pt x="2309" y="2511"/>
                      <a:pt x="2926" y="2009"/>
                      <a:pt x="2926" y="1251"/>
                    </a:cubicBezTo>
                    <a:cubicBezTo>
                      <a:pt x="2926" y="560"/>
                      <a:pt x="2367" y="1"/>
                      <a:pt x="1676" y="1"/>
                    </a:cubicBezTo>
                    <a:cubicBezTo>
                      <a:pt x="1671" y="1"/>
                      <a:pt x="1667" y="1"/>
                      <a:pt x="1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8" name="Google Shape;1998;p21"/>
              <p:cNvSpPr/>
              <p:nvPr/>
            </p:nvSpPr>
            <p:spPr>
              <a:xfrm>
                <a:off x="9558363" y="3384785"/>
                <a:ext cx="51926" cy="52471"/>
              </a:xfrm>
              <a:custGeom>
                <a:avLst/>
                <a:gdLst/>
                <a:ahLst/>
                <a:cxnLst/>
                <a:rect l="l" t="t" r="r" b="b"/>
                <a:pathLst>
                  <a:path w="1239" h="1252" extrusionOk="0">
                    <a:moveTo>
                      <a:pt x="619" y="1"/>
                    </a:moveTo>
                    <a:cubicBezTo>
                      <a:pt x="274" y="1"/>
                      <a:pt x="0" y="287"/>
                      <a:pt x="0" y="632"/>
                    </a:cubicBezTo>
                    <a:cubicBezTo>
                      <a:pt x="0" y="977"/>
                      <a:pt x="274" y="1251"/>
                      <a:pt x="619" y="1251"/>
                    </a:cubicBezTo>
                    <a:cubicBezTo>
                      <a:pt x="964" y="1251"/>
                      <a:pt x="1238" y="977"/>
                      <a:pt x="1238" y="632"/>
                    </a:cubicBezTo>
                    <a:cubicBezTo>
                      <a:pt x="1238" y="287"/>
                      <a:pt x="964"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9" name="Google Shape;1999;p21"/>
              <p:cNvSpPr/>
              <p:nvPr/>
            </p:nvSpPr>
            <p:spPr>
              <a:xfrm>
                <a:off x="9050860" y="2996100"/>
                <a:ext cx="450365" cy="126275"/>
              </a:xfrm>
              <a:custGeom>
                <a:avLst/>
                <a:gdLst/>
                <a:ahLst/>
                <a:cxnLst/>
                <a:rect l="l" t="t" r="r" b="b"/>
                <a:pathLst>
                  <a:path w="10746" h="3013" extrusionOk="0">
                    <a:moveTo>
                      <a:pt x="0" y="0"/>
                    </a:moveTo>
                    <a:cubicBezTo>
                      <a:pt x="477" y="179"/>
                      <a:pt x="667" y="762"/>
                      <a:pt x="750" y="1357"/>
                    </a:cubicBezTo>
                    <a:cubicBezTo>
                      <a:pt x="847" y="2147"/>
                      <a:pt x="837" y="3013"/>
                      <a:pt x="1494" y="3013"/>
                    </a:cubicBezTo>
                    <a:cubicBezTo>
                      <a:pt x="1570" y="3013"/>
                      <a:pt x="1655" y="3001"/>
                      <a:pt x="1751" y="2977"/>
                    </a:cubicBezTo>
                    <a:cubicBezTo>
                      <a:pt x="3698" y="2447"/>
                      <a:pt x="6295" y="1702"/>
                      <a:pt x="8421" y="1702"/>
                    </a:cubicBezTo>
                    <a:cubicBezTo>
                      <a:pt x="8686" y="1702"/>
                      <a:pt x="8944" y="1713"/>
                      <a:pt x="9192" y="1738"/>
                    </a:cubicBezTo>
                    <a:cubicBezTo>
                      <a:pt x="9783" y="1799"/>
                      <a:pt x="10462" y="1903"/>
                      <a:pt x="10643" y="1903"/>
                    </a:cubicBezTo>
                    <a:cubicBezTo>
                      <a:pt x="10746" y="1903"/>
                      <a:pt x="10688" y="1869"/>
                      <a:pt x="10359" y="1774"/>
                    </a:cubicBezTo>
                    <a:cubicBezTo>
                      <a:pt x="7037" y="810"/>
                      <a:pt x="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825257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000"/>
        <p:cNvGrpSpPr/>
        <p:nvPr/>
      </p:nvGrpSpPr>
      <p:grpSpPr>
        <a:xfrm>
          <a:off x="0" y="0"/>
          <a:ext cx="0" cy="0"/>
          <a:chOff x="0" y="0"/>
          <a:chExt cx="0" cy="0"/>
        </a:xfrm>
      </p:grpSpPr>
      <p:grpSp>
        <p:nvGrpSpPr>
          <p:cNvPr id="2001" name="Google Shape;2001;p22"/>
          <p:cNvGrpSpPr/>
          <p:nvPr/>
        </p:nvGrpSpPr>
        <p:grpSpPr>
          <a:xfrm>
            <a:off x="-68" y="-109133"/>
            <a:ext cx="12297312" cy="7199156"/>
            <a:chOff x="-51" y="-81850"/>
            <a:chExt cx="9222984" cy="5399367"/>
          </a:xfrm>
        </p:grpSpPr>
        <p:grpSp>
          <p:nvGrpSpPr>
            <p:cNvPr id="2002" name="Google Shape;2002;p22"/>
            <p:cNvGrpSpPr/>
            <p:nvPr/>
          </p:nvGrpSpPr>
          <p:grpSpPr>
            <a:xfrm flipH="1">
              <a:off x="6837089" y="4468076"/>
              <a:ext cx="524383" cy="753512"/>
              <a:chOff x="1736525" y="3674700"/>
              <a:chExt cx="415550" cy="597125"/>
            </a:xfrm>
          </p:grpSpPr>
          <p:sp>
            <p:nvSpPr>
              <p:cNvPr id="2003" name="Google Shape;2003;p22"/>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4" name="Google Shape;2004;p22"/>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5" name="Google Shape;2005;p22"/>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6" name="Google Shape;2006;p22"/>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07" name="Google Shape;2007;p22"/>
            <p:cNvSpPr/>
            <p:nvPr/>
          </p:nvSpPr>
          <p:spPr>
            <a:xfrm flipH="1">
              <a:off x="7231911" y="4297146"/>
              <a:ext cx="683439" cy="1017317"/>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8" name="Google Shape;2008;p22"/>
            <p:cNvSpPr/>
            <p:nvPr/>
          </p:nvSpPr>
          <p:spPr>
            <a:xfrm flipH="1">
              <a:off x="7510734" y="4553835"/>
              <a:ext cx="235120" cy="604583"/>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9" name="Google Shape;2009;p22"/>
            <p:cNvSpPr/>
            <p:nvPr/>
          </p:nvSpPr>
          <p:spPr>
            <a:xfrm flipH="1">
              <a:off x="7941512" y="4239117"/>
              <a:ext cx="579956" cy="971666"/>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0" name="Google Shape;2010;p22"/>
            <p:cNvSpPr/>
            <p:nvPr/>
          </p:nvSpPr>
          <p:spPr>
            <a:xfrm flipH="1">
              <a:off x="8002987" y="4388915"/>
              <a:ext cx="236029" cy="753524"/>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1" name="Google Shape;2011;p22"/>
            <p:cNvSpPr/>
            <p:nvPr/>
          </p:nvSpPr>
          <p:spPr>
            <a:xfrm flipH="1">
              <a:off x="7837972" y="4468235"/>
              <a:ext cx="325136" cy="753031"/>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2" name="Google Shape;2012;p22"/>
            <p:cNvSpPr/>
            <p:nvPr/>
          </p:nvSpPr>
          <p:spPr>
            <a:xfrm flipH="1">
              <a:off x="7933453" y="4631726"/>
              <a:ext cx="150828" cy="542044"/>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3" name="Google Shape;2013;p22"/>
            <p:cNvSpPr/>
            <p:nvPr/>
          </p:nvSpPr>
          <p:spPr>
            <a:xfrm flipH="1">
              <a:off x="8565852" y="4035921"/>
              <a:ext cx="428091" cy="959743"/>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4" name="Google Shape;2014;p22"/>
            <p:cNvSpPr/>
            <p:nvPr/>
          </p:nvSpPr>
          <p:spPr>
            <a:xfrm flipH="1">
              <a:off x="8655131" y="4248210"/>
              <a:ext cx="193075" cy="998749"/>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5" name="Google Shape;2015;p22"/>
            <p:cNvSpPr/>
            <p:nvPr/>
          </p:nvSpPr>
          <p:spPr>
            <a:xfrm flipH="1">
              <a:off x="8478332" y="4465930"/>
              <a:ext cx="108008" cy="851587"/>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6" name="Google Shape;2016;p22"/>
            <p:cNvSpPr/>
            <p:nvPr/>
          </p:nvSpPr>
          <p:spPr>
            <a:xfrm flipH="1">
              <a:off x="8522789" y="4664970"/>
              <a:ext cx="254133" cy="289049"/>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7" name="Google Shape;2017;p22"/>
            <p:cNvSpPr/>
            <p:nvPr/>
          </p:nvSpPr>
          <p:spPr>
            <a:xfrm flipH="1">
              <a:off x="8369644" y="4737665"/>
              <a:ext cx="142954" cy="354346"/>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8" name="Google Shape;2018;p22"/>
            <p:cNvSpPr/>
            <p:nvPr/>
          </p:nvSpPr>
          <p:spPr>
            <a:xfrm flipH="1">
              <a:off x="8660880" y="4589082"/>
              <a:ext cx="234956" cy="219751"/>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9" name="Google Shape;2019;p22"/>
            <p:cNvSpPr/>
            <p:nvPr/>
          </p:nvSpPr>
          <p:spPr>
            <a:xfrm flipH="1">
              <a:off x="8178021" y="4595425"/>
              <a:ext cx="351175" cy="189903"/>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0" name="Google Shape;2020;p22"/>
            <p:cNvSpPr/>
            <p:nvPr/>
          </p:nvSpPr>
          <p:spPr>
            <a:xfrm flipH="1">
              <a:off x="8237598" y="4648776"/>
              <a:ext cx="271473" cy="159878"/>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1" name="Google Shape;2021;p22"/>
            <p:cNvSpPr/>
            <p:nvPr/>
          </p:nvSpPr>
          <p:spPr>
            <a:xfrm flipH="1">
              <a:off x="8358708" y="4783902"/>
              <a:ext cx="79791" cy="49884"/>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22" name="Google Shape;2022;p22"/>
            <p:cNvGrpSpPr/>
            <p:nvPr/>
          </p:nvGrpSpPr>
          <p:grpSpPr>
            <a:xfrm flipH="1">
              <a:off x="8877345" y="4654276"/>
              <a:ext cx="303891" cy="531037"/>
              <a:chOff x="121700" y="4799092"/>
              <a:chExt cx="345057" cy="602971"/>
            </a:xfrm>
          </p:grpSpPr>
          <p:sp>
            <p:nvSpPr>
              <p:cNvPr id="2023" name="Google Shape;2023;p22"/>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4" name="Google Shape;2024;p22"/>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25" name="Google Shape;2025;p22"/>
            <p:cNvSpPr/>
            <p:nvPr/>
          </p:nvSpPr>
          <p:spPr>
            <a:xfrm flipH="1">
              <a:off x="7828647" y="4842336"/>
              <a:ext cx="106455" cy="113764"/>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6" name="Google Shape;2026;p22"/>
            <p:cNvSpPr/>
            <p:nvPr/>
          </p:nvSpPr>
          <p:spPr>
            <a:xfrm flipH="1">
              <a:off x="7751588" y="4886280"/>
              <a:ext cx="139217" cy="268195"/>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27" name="Google Shape;2027;p22"/>
            <p:cNvGrpSpPr/>
            <p:nvPr/>
          </p:nvGrpSpPr>
          <p:grpSpPr>
            <a:xfrm flipH="1">
              <a:off x="6197777" y="4415135"/>
              <a:ext cx="454944" cy="790967"/>
              <a:chOff x="3031519" y="4531336"/>
              <a:chExt cx="399775" cy="695050"/>
            </a:xfrm>
          </p:grpSpPr>
          <p:sp>
            <p:nvSpPr>
              <p:cNvPr id="2028" name="Google Shape;2028;p22"/>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9" name="Google Shape;2029;p22"/>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0" name="Google Shape;2030;p22"/>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1" name="Google Shape;2031;p22"/>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2" name="Google Shape;2032;p22"/>
            <p:cNvGrpSpPr/>
            <p:nvPr/>
          </p:nvGrpSpPr>
          <p:grpSpPr>
            <a:xfrm flipH="1">
              <a:off x="7120517" y="4669764"/>
              <a:ext cx="260423" cy="553410"/>
              <a:chOff x="3816125" y="3120150"/>
              <a:chExt cx="295700" cy="628375"/>
            </a:xfrm>
          </p:grpSpPr>
          <p:sp>
            <p:nvSpPr>
              <p:cNvPr id="2033" name="Google Shape;2033;p22"/>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4" name="Google Shape;2034;p22"/>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5" name="Google Shape;2035;p22"/>
            <p:cNvGrpSpPr/>
            <p:nvPr/>
          </p:nvGrpSpPr>
          <p:grpSpPr>
            <a:xfrm flipH="1">
              <a:off x="6627358" y="4725135"/>
              <a:ext cx="236008" cy="445786"/>
              <a:chOff x="2272000" y="4262650"/>
              <a:chExt cx="191425" cy="361575"/>
            </a:xfrm>
          </p:grpSpPr>
          <p:sp>
            <p:nvSpPr>
              <p:cNvPr id="2036" name="Google Shape;2036;p22"/>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7" name="Google Shape;2037;p22"/>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8" name="Google Shape;2038;p22"/>
            <p:cNvGrpSpPr/>
            <p:nvPr/>
          </p:nvGrpSpPr>
          <p:grpSpPr>
            <a:xfrm>
              <a:off x="1569408" y="4539355"/>
              <a:ext cx="407823" cy="712652"/>
              <a:chOff x="121700" y="4799092"/>
              <a:chExt cx="345057" cy="602971"/>
            </a:xfrm>
          </p:grpSpPr>
          <p:sp>
            <p:nvSpPr>
              <p:cNvPr id="2039" name="Google Shape;2039;p22"/>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0" name="Google Shape;2040;p22"/>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1" name="Google Shape;2041;p22"/>
            <p:cNvSpPr/>
            <p:nvPr/>
          </p:nvSpPr>
          <p:spPr>
            <a:xfrm flipH="1">
              <a:off x="1326773" y="4491285"/>
              <a:ext cx="245024" cy="595604"/>
            </a:xfrm>
            <a:custGeom>
              <a:avLst/>
              <a:gdLst/>
              <a:ahLst/>
              <a:cxnLst/>
              <a:rect l="l" t="t" r="r" b="b"/>
              <a:pathLst>
                <a:path w="12514" h="30419" extrusionOk="0">
                  <a:moveTo>
                    <a:pt x="9650" y="1"/>
                  </a:moveTo>
                  <a:cubicBezTo>
                    <a:pt x="8564" y="1"/>
                    <a:pt x="7406" y="560"/>
                    <a:pt x="6549" y="1308"/>
                  </a:cubicBezTo>
                  <a:cubicBezTo>
                    <a:pt x="5203" y="2487"/>
                    <a:pt x="4584" y="5035"/>
                    <a:pt x="4406" y="6297"/>
                  </a:cubicBezTo>
                  <a:cubicBezTo>
                    <a:pt x="4358" y="6642"/>
                    <a:pt x="4322" y="6987"/>
                    <a:pt x="4287" y="7321"/>
                  </a:cubicBezTo>
                  <a:cubicBezTo>
                    <a:pt x="4096" y="9500"/>
                    <a:pt x="4156" y="11738"/>
                    <a:pt x="3525" y="13833"/>
                  </a:cubicBezTo>
                  <a:cubicBezTo>
                    <a:pt x="3048" y="15405"/>
                    <a:pt x="2203" y="16858"/>
                    <a:pt x="1500" y="18346"/>
                  </a:cubicBezTo>
                  <a:cubicBezTo>
                    <a:pt x="1905" y="18501"/>
                    <a:pt x="2227" y="18798"/>
                    <a:pt x="2429" y="19191"/>
                  </a:cubicBezTo>
                  <a:cubicBezTo>
                    <a:pt x="2739" y="19870"/>
                    <a:pt x="2596" y="20680"/>
                    <a:pt x="2060" y="21203"/>
                  </a:cubicBezTo>
                  <a:cubicBezTo>
                    <a:pt x="1719" y="21508"/>
                    <a:pt x="1286" y="21676"/>
                    <a:pt x="842" y="21676"/>
                  </a:cubicBezTo>
                  <a:cubicBezTo>
                    <a:pt x="712" y="21676"/>
                    <a:pt x="582" y="21662"/>
                    <a:pt x="453" y="21632"/>
                  </a:cubicBezTo>
                  <a:lnTo>
                    <a:pt x="453" y="21632"/>
                  </a:lnTo>
                  <a:cubicBezTo>
                    <a:pt x="0" y="24966"/>
                    <a:pt x="1548" y="28538"/>
                    <a:pt x="4358" y="30419"/>
                  </a:cubicBezTo>
                  <a:lnTo>
                    <a:pt x="4394" y="30383"/>
                  </a:lnTo>
                  <a:cubicBezTo>
                    <a:pt x="6763" y="29085"/>
                    <a:pt x="9204" y="26883"/>
                    <a:pt x="10561" y="24371"/>
                  </a:cubicBezTo>
                  <a:cubicBezTo>
                    <a:pt x="11014" y="23406"/>
                    <a:pt x="11395" y="22370"/>
                    <a:pt x="11502" y="21775"/>
                  </a:cubicBezTo>
                  <a:cubicBezTo>
                    <a:pt x="11621" y="21168"/>
                    <a:pt x="11657" y="20561"/>
                    <a:pt x="11609" y="19953"/>
                  </a:cubicBezTo>
                  <a:cubicBezTo>
                    <a:pt x="11442" y="17965"/>
                    <a:pt x="10752" y="16060"/>
                    <a:pt x="10692" y="14072"/>
                  </a:cubicBezTo>
                  <a:cubicBezTo>
                    <a:pt x="10609" y="11452"/>
                    <a:pt x="11645" y="8940"/>
                    <a:pt x="12192" y="6380"/>
                  </a:cubicBezTo>
                  <a:cubicBezTo>
                    <a:pt x="12014" y="6356"/>
                    <a:pt x="11847" y="6309"/>
                    <a:pt x="11680" y="6225"/>
                  </a:cubicBezTo>
                  <a:cubicBezTo>
                    <a:pt x="10430" y="5571"/>
                    <a:pt x="10835" y="3713"/>
                    <a:pt x="12180" y="3487"/>
                  </a:cubicBezTo>
                  <a:cubicBezTo>
                    <a:pt x="12243" y="3473"/>
                    <a:pt x="12310" y="3467"/>
                    <a:pt x="12376" y="3467"/>
                  </a:cubicBezTo>
                  <a:cubicBezTo>
                    <a:pt x="12423" y="3467"/>
                    <a:pt x="12469" y="3470"/>
                    <a:pt x="12514" y="3475"/>
                  </a:cubicBezTo>
                  <a:cubicBezTo>
                    <a:pt x="12466" y="2332"/>
                    <a:pt x="12133" y="1201"/>
                    <a:pt x="11252" y="522"/>
                  </a:cubicBezTo>
                  <a:cubicBezTo>
                    <a:pt x="10775" y="156"/>
                    <a:pt x="10222" y="1"/>
                    <a:pt x="9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2" name="Google Shape;2042;p22"/>
            <p:cNvSpPr/>
            <p:nvPr/>
          </p:nvSpPr>
          <p:spPr>
            <a:xfrm flipH="1">
              <a:off x="1412789" y="4623430"/>
              <a:ext cx="100974" cy="619433"/>
            </a:xfrm>
            <a:custGeom>
              <a:avLst/>
              <a:gdLst/>
              <a:ahLst/>
              <a:cxnLst/>
              <a:rect l="l" t="t" r="r" b="b"/>
              <a:pathLst>
                <a:path w="5157" h="31636" extrusionOk="0">
                  <a:moveTo>
                    <a:pt x="4871" y="0"/>
                  </a:moveTo>
                  <a:lnTo>
                    <a:pt x="1" y="31588"/>
                  </a:lnTo>
                  <a:lnTo>
                    <a:pt x="299" y="31635"/>
                  </a:lnTo>
                  <a:lnTo>
                    <a:pt x="5156" y="36"/>
                  </a:lnTo>
                  <a:lnTo>
                    <a:pt x="4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43" name="Google Shape;2043;p22"/>
            <p:cNvGrpSpPr/>
            <p:nvPr/>
          </p:nvGrpSpPr>
          <p:grpSpPr>
            <a:xfrm>
              <a:off x="2017437" y="4462229"/>
              <a:ext cx="546781" cy="785697"/>
              <a:chOff x="1736525" y="3674700"/>
              <a:chExt cx="415550" cy="597125"/>
            </a:xfrm>
          </p:grpSpPr>
          <p:sp>
            <p:nvSpPr>
              <p:cNvPr id="2044" name="Google Shape;2044;p22"/>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5" name="Google Shape;2045;p22"/>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6" name="Google Shape;2046;p22"/>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7" name="Google Shape;2047;p22"/>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48" name="Google Shape;2048;p22"/>
            <p:cNvGrpSpPr/>
            <p:nvPr/>
          </p:nvGrpSpPr>
          <p:grpSpPr>
            <a:xfrm>
              <a:off x="1997057" y="4672558"/>
              <a:ext cx="271541" cy="577037"/>
              <a:chOff x="3816125" y="3120150"/>
              <a:chExt cx="295700" cy="628375"/>
            </a:xfrm>
          </p:grpSpPr>
          <p:sp>
            <p:nvSpPr>
              <p:cNvPr id="2049" name="Google Shape;2049;p22"/>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0" name="Google Shape;2050;p22"/>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51" name="Google Shape;2051;p22"/>
            <p:cNvGrpSpPr/>
            <p:nvPr/>
          </p:nvGrpSpPr>
          <p:grpSpPr>
            <a:xfrm>
              <a:off x="2536905" y="4730419"/>
              <a:ext cx="246096" cy="464841"/>
              <a:chOff x="2272000" y="4262650"/>
              <a:chExt cx="191425" cy="361575"/>
            </a:xfrm>
          </p:grpSpPr>
          <p:sp>
            <p:nvSpPr>
              <p:cNvPr id="2052" name="Google Shape;2052;p22"/>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3" name="Google Shape;2053;p22"/>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54" name="Google Shape;2054;p22"/>
            <p:cNvGrpSpPr/>
            <p:nvPr/>
          </p:nvGrpSpPr>
          <p:grpSpPr>
            <a:xfrm flipH="1">
              <a:off x="331599" y="3870893"/>
              <a:ext cx="927944" cy="1381269"/>
              <a:chOff x="7726423" y="3744050"/>
              <a:chExt cx="1010502" cy="1504159"/>
            </a:xfrm>
          </p:grpSpPr>
          <p:sp>
            <p:nvSpPr>
              <p:cNvPr id="2055" name="Google Shape;2055;p22"/>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6" name="Google Shape;2056;p22"/>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57" name="Google Shape;2057;p22"/>
            <p:cNvGrpSpPr/>
            <p:nvPr/>
          </p:nvGrpSpPr>
          <p:grpSpPr>
            <a:xfrm>
              <a:off x="60586" y="4544963"/>
              <a:ext cx="495959" cy="712669"/>
              <a:chOff x="1736525" y="3674700"/>
              <a:chExt cx="415550" cy="597125"/>
            </a:xfrm>
          </p:grpSpPr>
          <p:sp>
            <p:nvSpPr>
              <p:cNvPr id="2058" name="Google Shape;2058;p22"/>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9" name="Google Shape;2059;p22"/>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0" name="Google Shape;2060;p22"/>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1" name="Google Shape;2061;p22"/>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62" name="Google Shape;2062;p22"/>
            <p:cNvGrpSpPr/>
            <p:nvPr/>
          </p:nvGrpSpPr>
          <p:grpSpPr>
            <a:xfrm flipH="1">
              <a:off x="864514" y="4460556"/>
              <a:ext cx="644587" cy="760728"/>
              <a:chOff x="7294999" y="4523484"/>
              <a:chExt cx="428098" cy="505199"/>
            </a:xfrm>
          </p:grpSpPr>
          <p:sp>
            <p:nvSpPr>
              <p:cNvPr id="2063" name="Google Shape;2063;p22"/>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4" name="Google Shape;2064;p22"/>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5" name="Google Shape;2065;p22"/>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6" name="Google Shape;2066;p22"/>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67" name="Google Shape;2067;p22"/>
            <p:cNvGrpSpPr/>
            <p:nvPr/>
          </p:nvGrpSpPr>
          <p:grpSpPr>
            <a:xfrm flipH="1">
              <a:off x="1529966" y="4595180"/>
              <a:ext cx="446388" cy="611996"/>
              <a:chOff x="7035817" y="4332511"/>
              <a:chExt cx="386516" cy="529867"/>
            </a:xfrm>
          </p:grpSpPr>
          <p:sp>
            <p:nvSpPr>
              <p:cNvPr id="2068" name="Google Shape;2068;p22"/>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9" name="Google Shape;2069;p22"/>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0" name="Google Shape;2070;p22"/>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1" name="Google Shape;2071;p22"/>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2" name="Google Shape;2072;p22"/>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3" name="Google Shape;2073;p22"/>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4" name="Google Shape;2074;p22"/>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5" name="Google Shape;2075;p22"/>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6" name="Google Shape;2076;p22"/>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7" name="Google Shape;2077;p22"/>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8" name="Google Shape;2078;p22"/>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9" name="Google Shape;2079;p22"/>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80" name="Google Shape;2080;p22"/>
            <p:cNvGrpSpPr/>
            <p:nvPr/>
          </p:nvGrpSpPr>
          <p:grpSpPr>
            <a:xfrm flipH="1">
              <a:off x="-51" y="4730419"/>
              <a:ext cx="246096" cy="464841"/>
              <a:chOff x="2272000" y="4262650"/>
              <a:chExt cx="191425" cy="361575"/>
            </a:xfrm>
          </p:grpSpPr>
          <p:sp>
            <p:nvSpPr>
              <p:cNvPr id="2081" name="Google Shape;2081;p22"/>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2" name="Google Shape;2082;p22"/>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83" name="Google Shape;2083;p22"/>
            <p:cNvGrpSpPr/>
            <p:nvPr/>
          </p:nvGrpSpPr>
          <p:grpSpPr>
            <a:xfrm>
              <a:off x="60575" y="-81850"/>
              <a:ext cx="2168175" cy="790979"/>
              <a:chOff x="60575" y="-81850"/>
              <a:chExt cx="2168175" cy="790979"/>
            </a:xfrm>
          </p:grpSpPr>
          <p:sp>
            <p:nvSpPr>
              <p:cNvPr id="2084" name="Google Shape;2084;p22"/>
              <p:cNvSpPr/>
              <p:nvPr/>
            </p:nvSpPr>
            <p:spPr>
              <a:xfrm>
                <a:off x="60575" y="-81850"/>
                <a:ext cx="813116" cy="790979"/>
              </a:xfrm>
              <a:custGeom>
                <a:avLst/>
                <a:gdLst/>
                <a:ahLst/>
                <a:cxnLst/>
                <a:rect l="l" t="t" r="r" b="b"/>
                <a:pathLst>
                  <a:path w="14289" h="13900" extrusionOk="0">
                    <a:moveTo>
                      <a:pt x="8229" y="1"/>
                    </a:moveTo>
                    <a:cubicBezTo>
                      <a:pt x="7200" y="1"/>
                      <a:pt x="6202" y="507"/>
                      <a:pt x="5608" y="1398"/>
                    </a:cubicBezTo>
                    <a:lnTo>
                      <a:pt x="5597" y="1422"/>
                    </a:lnTo>
                    <a:cubicBezTo>
                      <a:pt x="5132" y="2064"/>
                      <a:pt x="4513" y="2541"/>
                      <a:pt x="3918" y="3065"/>
                    </a:cubicBezTo>
                    <a:cubicBezTo>
                      <a:pt x="3322" y="3588"/>
                      <a:pt x="2763" y="4196"/>
                      <a:pt x="2572" y="4958"/>
                    </a:cubicBezTo>
                    <a:cubicBezTo>
                      <a:pt x="2418" y="5624"/>
                      <a:pt x="2549" y="6303"/>
                      <a:pt x="2632" y="6994"/>
                    </a:cubicBezTo>
                    <a:lnTo>
                      <a:pt x="3823" y="6446"/>
                    </a:lnTo>
                    <a:lnTo>
                      <a:pt x="4549" y="6113"/>
                    </a:lnTo>
                    <a:lnTo>
                      <a:pt x="3811" y="6791"/>
                    </a:lnTo>
                    <a:lnTo>
                      <a:pt x="2680" y="7827"/>
                    </a:lnTo>
                    <a:cubicBezTo>
                      <a:pt x="2680" y="8053"/>
                      <a:pt x="2644" y="8291"/>
                      <a:pt x="2584" y="8518"/>
                    </a:cubicBezTo>
                    <a:cubicBezTo>
                      <a:pt x="2382" y="9184"/>
                      <a:pt x="1882" y="9720"/>
                      <a:pt x="1394" y="10220"/>
                    </a:cubicBezTo>
                    <a:cubicBezTo>
                      <a:pt x="917" y="10708"/>
                      <a:pt x="405" y="11232"/>
                      <a:pt x="203" y="11899"/>
                    </a:cubicBezTo>
                    <a:cubicBezTo>
                      <a:pt x="1" y="12625"/>
                      <a:pt x="239" y="13411"/>
                      <a:pt x="810" y="13899"/>
                    </a:cubicBezTo>
                    <a:cubicBezTo>
                      <a:pt x="1513" y="12875"/>
                      <a:pt x="2906" y="12637"/>
                      <a:pt x="4132" y="12542"/>
                    </a:cubicBezTo>
                    <a:cubicBezTo>
                      <a:pt x="5358" y="12447"/>
                      <a:pt x="6740" y="12340"/>
                      <a:pt x="7597" y="11447"/>
                    </a:cubicBezTo>
                    <a:cubicBezTo>
                      <a:pt x="8609" y="10399"/>
                      <a:pt x="8573" y="8553"/>
                      <a:pt x="9764" y="7708"/>
                    </a:cubicBezTo>
                    <a:cubicBezTo>
                      <a:pt x="10395" y="7256"/>
                      <a:pt x="11216" y="7220"/>
                      <a:pt x="11943" y="6958"/>
                    </a:cubicBezTo>
                    <a:lnTo>
                      <a:pt x="11728" y="4208"/>
                    </a:lnTo>
                    <a:lnTo>
                      <a:pt x="12800" y="6660"/>
                    </a:lnTo>
                    <a:cubicBezTo>
                      <a:pt x="13467" y="6208"/>
                      <a:pt x="13871" y="5434"/>
                      <a:pt x="14062" y="4660"/>
                    </a:cubicBezTo>
                    <a:cubicBezTo>
                      <a:pt x="14288" y="3636"/>
                      <a:pt x="14026" y="2565"/>
                      <a:pt x="13336" y="1779"/>
                    </a:cubicBezTo>
                    <a:lnTo>
                      <a:pt x="9347" y="207"/>
                    </a:lnTo>
                    <a:cubicBezTo>
                      <a:pt x="8982" y="67"/>
                      <a:pt x="8604" y="1"/>
                      <a:pt x="8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5" name="Google Shape;2085;p22"/>
              <p:cNvSpPr/>
              <p:nvPr/>
            </p:nvSpPr>
            <p:spPr>
              <a:xfrm>
                <a:off x="220478" y="-38944"/>
                <a:ext cx="480449" cy="601031"/>
              </a:xfrm>
              <a:custGeom>
                <a:avLst/>
                <a:gdLst/>
                <a:ahLst/>
                <a:cxnLst/>
                <a:rect l="l" t="t" r="r" b="b"/>
                <a:pathLst>
                  <a:path w="8443" h="10562" extrusionOk="0">
                    <a:moveTo>
                      <a:pt x="8037" y="1"/>
                    </a:moveTo>
                    <a:lnTo>
                      <a:pt x="7942" y="36"/>
                    </a:lnTo>
                    <a:cubicBezTo>
                      <a:pt x="8335" y="1358"/>
                      <a:pt x="7859" y="2787"/>
                      <a:pt x="6751" y="3608"/>
                    </a:cubicBezTo>
                    <a:cubicBezTo>
                      <a:pt x="6370" y="3870"/>
                      <a:pt x="5954" y="4085"/>
                      <a:pt x="5525" y="4263"/>
                    </a:cubicBezTo>
                    <a:cubicBezTo>
                      <a:pt x="4799" y="4585"/>
                      <a:pt x="4037" y="4930"/>
                      <a:pt x="3644" y="5632"/>
                    </a:cubicBezTo>
                    <a:cubicBezTo>
                      <a:pt x="3394" y="6061"/>
                      <a:pt x="3334" y="6561"/>
                      <a:pt x="3275" y="7049"/>
                    </a:cubicBezTo>
                    <a:cubicBezTo>
                      <a:pt x="3251" y="7311"/>
                      <a:pt x="3203" y="7561"/>
                      <a:pt x="3156" y="7823"/>
                    </a:cubicBezTo>
                    <a:cubicBezTo>
                      <a:pt x="2989" y="8490"/>
                      <a:pt x="2596" y="9073"/>
                      <a:pt x="2036" y="9478"/>
                    </a:cubicBezTo>
                    <a:cubicBezTo>
                      <a:pt x="1536" y="9859"/>
                      <a:pt x="893" y="10169"/>
                      <a:pt x="1" y="10454"/>
                    </a:cubicBezTo>
                    <a:lnTo>
                      <a:pt x="36" y="10562"/>
                    </a:lnTo>
                    <a:cubicBezTo>
                      <a:pt x="941" y="10264"/>
                      <a:pt x="1596" y="9954"/>
                      <a:pt x="2108" y="9561"/>
                    </a:cubicBezTo>
                    <a:cubicBezTo>
                      <a:pt x="2679" y="9145"/>
                      <a:pt x="3084" y="8538"/>
                      <a:pt x="3251" y="7847"/>
                    </a:cubicBezTo>
                    <a:cubicBezTo>
                      <a:pt x="3310" y="7585"/>
                      <a:pt x="3358" y="7323"/>
                      <a:pt x="3382" y="7061"/>
                    </a:cubicBezTo>
                    <a:cubicBezTo>
                      <a:pt x="3441" y="6561"/>
                      <a:pt x="3501" y="6097"/>
                      <a:pt x="3739" y="5680"/>
                    </a:cubicBezTo>
                    <a:cubicBezTo>
                      <a:pt x="4120" y="5013"/>
                      <a:pt x="4823" y="4692"/>
                      <a:pt x="5573" y="4358"/>
                    </a:cubicBezTo>
                    <a:cubicBezTo>
                      <a:pt x="6001" y="4180"/>
                      <a:pt x="6418" y="3954"/>
                      <a:pt x="6811" y="3704"/>
                    </a:cubicBezTo>
                    <a:cubicBezTo>
                      <a:pt x="7954" y="2846"/>
                      <a:pt x="8442" y="1370"/>
                      <a:pt x="8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6" name="Google Shape;2086;p22"/>
              <p:cNvSpPr/>
              <p:nvPr/>
            </p:nvSpPr>
            <p:spPr>
              <a:xfrm>
                <a:off x="689999" y="7660"/>
                <a:ext cx="497350" cy="469751"/>
              </a:xfrm>
              <a:custGeom>
                <a:avLst/>
                <a:gdLst/>
                <a:ahLst/>
                <a:cxnLst/>
                <a:rect l="l" t="t" r="r" b="b"/>
                <a:pathLst>
                  <a:path w="8740" h="8255" extrusionOk="0">
                    <a:moveTo>
                      <a:pt x="6922" y="0"/>
                    </a:moveTo>
                    <a:cubicBezTo>
                      <a:pt x="6594" y="0"/>
                      <a:pt x="6266" y="103"/>
                      <a:pt x="5989" y="301"/>
                    </a:cubicBezTo>
                    <a:cubicBezTo>
                      <a:pt x="4704" y="1230"/>
                      <a:pt x="2858" y="2742"/>
                      <a:pt x="2227" y="3492"/>
                    </a:cubicBezTo>
                    <a:lnTo>
                      <a:pt x="3525" y="3778"/>
                    </a:lnTo>
                    <a:lnTo>
                      <a:pt x="1465" y="4528"/>
                    </a:lnTo>
                    <a:cubicBezTo>
                      <a:pt x="739" y="5659"/>
                      <a:pt x="239" y="6933"/>
                      <a:pt x="1" y="8254"/>
                    </a:cubicBezTo>
                    <a:cubicBezTo>
                      <a:pt x="3191" y="7778"/>
                      <a:pt x="6370" y="5313"/>
                      <a:pt x="8240" y="2468"/>
                    </a:cubicBezTo>
                    <a:cubicBezTo>
                      <a:pt x="8740" y="1694"/>
                      <a:pt x="8490" y="658"/>
                      <a:pt x="7692" y="206"/>
                    </a:cubicBezTo>
                    <a:cubicBezTo>
                      <a:pt x="7453" y="67"/>
                      <a:pt x="7187" y="0"/>
                      <a:pt x="6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7" name="Google Shape;2087;p22"/>
              <p:cNvSpPr/>
              <p:nvPr/>
            </p:nvSpPr>
            <p:spPr>
              <a:xfrm>
                <a:off x="802443" y="24105"/>
                <a:ext cx="342910" cy="357762"/>
              </a:xfrm>
              <a:custGeom>
                <a:avLst/>
                <a:gdLst/>
                <a:ahLst/>
                <a:cxnLst/>
                <a:rect l="l" t="t" r="r" b="b"/>
                <a:pathLst>
                  <a:path w="6026" h="6287" extrusionOk="0">
                    <a:moveTo>
                      <a:pt x="5871" y="0"/>
                    </a:moveTo>
                    <a:cubicBezTo>
                      <a:pt x="4573" y="1822"/>
                      <a:pt x="1906" y="4715"/>
                      <a:pt x="1" y="6132"/>
                    </a:cubicBezTo>
                    <a:lnTo>
                      <a:pt x="108" y="6287"/>
                    </a:lnTo>
                    <a:cubicBezTo>
                      <a:pt x="2025" y="4858"/>
                      <a:pt x="4716" y="1941"/>
                      <a:pt x="6026" y="107"/>
                    </a:cubicBezTo>
                    <a:lnTo>
                      <a:pt x="5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88" name="Google Shape;2088;p22"/>
              <p:cNvGrpSpPr/>
              <p:nvPr/>
            </p:nvGrpSpPr>
            <p:grpSpPr>
              <a:xfrm>
                <a:off x="1090479" y="-44312"/>
                <a:ext cx="1138271" cy="629711"/>
                <a:chOff x="5006575" y="1105325"/>
                <a:chExt cx="500075" cy="276650"/>
              </a:xfrm>
            </p:grpSpPr>
            <p:sp>
              <p:nvSpPr>
                <p:cNvPr id="2089" name="Google Shape;2089;p22"/>
                <p:cNvSpPr/>
                <p:nvPr/>
              </p:nvSpPr>
              <p:spPr>
                <a:xfrm>
                  <a:off x="5128900" y="1301600"/>
                  <a:ext cx="83375" cy="80375"/>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0" name="Google Shape;2090;p22"/>
                <p:cNvSpPr/>
                <p:nvPr/>
              </p:nvSpPr>
              <p:spPr>
                <a:xfrm>
                  <a:off x="5145575" y="1211250"/>
                  <a:ext cx="86925" cy="77750"/>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1" name="Google Shape;2091;p22"/>
                <p:cNvSpPr/>
                <p:nvPr/>
              </p:nvSpPr>
              <p:spPr>
                <a:xfrm>
                  <a:off x="5006575" y="1105325"/>
                  <a:ext cx="173850" cy="249450"/>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2" name="Google Shape;2092;p22"/>
                <p:cNvSpPr/>
                <p:nvPr/>
              </p:nvSpPr>
              <p:spPr>
                <a:xfrm>
                  <a:off x="5081275" y="1211300"/>
                  <a:ext cx="120875" cy="46750"/>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3" name="Google Shape;2093;p22"/>
                <p:cNvSpPr/>
                <p:nvPr/>
              </p:nvSpPr>
              <p:spPr>
                <a:xfrm>
                  <a:off x="5186950" y="1105625"/>
                  <a:ext cx="190825" cy="146175"/>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4" name="Google Shape;2094;p22"/>
                <p:cNvSpPr/>
                <p:nvPr/>
              </p:nvSpPr>
              <p:spPr>
                <a:xfrm>
                  <a:off x="5395300" y="1195112"/>
                  <a:ext cx="84050" cy="71100"/>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5" name="Google Shape;2095;p22"/>
                <p:cNvSpPr/>
                <p:nvPr/>
              </p:nvSpPr>
              <p:spPr>
                <a:xfrm>
                  <a:off x="5380750" y="1254587"/>
                  <a:ext cx="91075" cy="79950"/>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6" name="Google Shape;2096;p22"/>
                <p:cNvSpPr/>
                <p:nvPr/>
              </p:nvSpPr>
              <p:spPr>
                <a:xfrm>
                  <a:off x="5401250" y="1246737"/>
                  <a:ext cx="96900" cy="72575"/>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7" name="Google Shape;2097;p22"/>
                <p:cNvSpPr/>
                <p:nvPr/>
              </p:nvSpPr>
              <p:spPr>
                <a:xfrm>
                  <a:off x="5358100" y="1221925"/>
                  <a:ext cx="68475" cy="67150"/>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8" name="Google Shape;2098;p22"/>
                <p:cNvSpPr/>
                <p:nvPr/>
              </p:nvSpPr>
              <p:spPr>
                <a:xfrm>
                  <a:off x="5489350" y="1268950"/>
                  <a:ext cx="8975" cy="7100"/>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9" name="Google Shape;2099;p22"/>
                <p:cNvSpPr/>
                <p:nvPr/>
              </p:nvSpPr>
              <p:spPr>
                <a:xfrm>
                  <a:off x="5488775" y="1285000"/>
                  <a:ext cx="8200" cy="705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0" name="Google Shape;2100;p22"/>
                <p:cNvSpPr/>
                <p:nvPr/>
              </p:nvSpPr>
              <p:spPr>
                <a:xfrm>
                  <a:off x="5471350" y="1311525"/>
                  <a:ext cx="7925" cy="7025"/>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1" name="Google Shape;2101;p22"/>
                <p:cNvSpPr/>
                <p:nvPr/>
              </p:nvSpPr>
              <p:spPr>
                <a:xfrm>
                  <a:off x="5482375" y="1299925"/>
                  <a:ext cx="7900" cy="705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2" name="Google Shape;2102;p22"/>
                <p:cNvSpPr/>
                <p:nvPr/>
              </p:nvSpPr>
              <p:spPr>
                <a:xfrm>
                  <a:off x="5499775" y="1279825"/>
                  <a:ext cx="6875" cy="6125"/>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3" name="Google Shape;2103;p22"/>
                <p:cNvSpPr/>
                <p:nvPr/>
              </p:nvSpPr>
              <p:spPr>
                <a:xfrm>
                  <a:off x="5496500" y="1297025"/>
                  <a:ext cx="7325" cy="6200"/>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4" name="Google Shape;2104;p22"/>
                <p:cNvSpPr/>
                <p:nvPr/>
              </p:nvSpPr>
              <p:spPr>
                <a:xfrm>
                  <a:off x="5484975" y="1310525"/>
                  <a:ext cx="8525" cy="630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105" name="Google Shape;2105;p22"/>
            <p:cNvGrpSpPr/>
            <p:nvPr/>
          </p:nvGrpSpPr>
          <p:grpSpPr>
            <a:xfrm>
              <a:off x="7913776" y="-39071"/>
              <a:ext cx="1309158" cy="771274"/>
              <a:chOff x="7913776" y="-39071"/>
              <a:chExt cx="1309158" cy="771274"/>
            </a:xfrm>
          </p:grpSpPr>
          <p:sp>
            <p:nvSpPr>
              <p:cNvPr id="2106" name="Google Shape;2106;p22"/>
              <p:cNvSpPr/>
              <p:nvPr/>
            </p:nvSpPr>
            <p:spPr>
              <a:xfrm>
                <a:off x="8510367" y="76790"/>
                <a:ext cx="712566" cy="302890"/>
              </a:xfrm>
              <a:custGeom>
                <a:avLst/>
                <a:gdLst/>
                <a:ahLst/>
                <a:cxnLst/>
                <a:rect l="l" t="t" r="r" b="b"/>
                <a:pathLst>
                  <a:path w="11097" h="4717" extrusionOk="0">
                    <a:moveTo>
                      <a:pt x="9274" y="1"/>
                    </a:moveTo>
                    <a:cubicBezTo>
                      <a:pt x="9203" y="1"/>
                      <a:pt x="9132" y="5"/>
                      <a:pt x="9061" y="15"/>
                    </a:cubicBezTo>
                    <a:cubicBezTo>
                      <a:pt x="7489" y="229"/>
                      <a:pt x="5155" y="717"/>
                      <a:pt x="4239" y="1075"/>
                    </a:cubicBezTo>
                    <a:lnTo>
                      <a:pt x="5239" y="1944"/>
                    </a:lnTo>
                    <a:lnTo>
                      <a:pt x="3084" y="1610"/>
                    </a:lnTo>
                    <a:cubicBezTo>
                      <a:pt x="1893" y="2241"/>
                      <a:pt x="845" y="3111"/>
                      <a:pt x="0" y="4170"/>
                    </a:cubicBezTo>
                    <a:cubicBezTo>
                      <a:pt x="1015" y="4546"/>
                      <a:pt x="2138" y="4716"/>
                      <a:pt x="3296" y="4716"/>
                    </a:cubicBezTo>
                    <a:cubicBezTo>
                      <a:pt x="5591" y="4716"/>
                      <a:pt x="8023" y="4048"/>
                      <a:pt x="10025" y="2980"/>
                    </a:cubicBezTo>
                    <a:cubicBezTo>
                      <a:pt x="10823" y="2539"/>
                      <a:pt x="11097" y="1515"/>
                      <a:pt x="10620" y="741"/>
                    </a:cubicBezTo>
                    <a:cubicBezTo>
                      <a:pt x="10325" y="278"/>
                      <a:pt x="9816" y="1"/>
                      <a:pt x="9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7" name="Google Shape;2107;p22"/>
              <p:cNvSpPr/>
              <p:nvPr/>
            </p:nvSpPr>
            <p:spPr>
              <a:xfrm>
                <a:off x="8677769" y="139651"/>
                <a:ext cx="526029" cy="174401"/>
              </a:xfrm>
              <a:custGeom>
                <a:avLst/>
                <a:gdLst/>
                <a:ahLst/>
                <a:cxnLst/>
                <a:rect l="l" t="t" r="r" b="b"/>
                <a:pathLst>
                  <a:path w="8192" h="2716" extrusionOk="0">
                    <a:moveTo>
                      <a:pt x="8109" y="0"/>
                    </a:moveTo>
                    <a:cubicBezTo>
                      <a:pt x="6085" y="965"/>
                      <a:pt x="2346" y="2215"/>
                      <a:pt x="0" y="2536"/>
                    </a:cubicBezTo>
                    <a:lnTo>
                      <a:pt x="24" y="2715"/>
                    </a:lnTo>
                    <a:cubicBezTo>
                      <a:pt x="2394" y="2394"/>
                      <a:pt x="6156" y="1132"/>
                      <a:pt x="8192" y="167"/>
                    </a:cubicBezTo>
                    <a:lnTo>
                      <a:pt x="8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8" name="Google Shape;2108;p22"/>
              <p:cNvSpPr/>
              <p:nvPr/>
            </p:nvSpPr>
            <p:spPr>
              <a:xfrm rot="-1133608">
                <a:off x="7942842" y="362662"/>
                <a:ext cx="228659" cy="217537"/>
              </a:xfrm>
              <a:custGeom>
                <a:avLst/>
                <a:gdLst/>
                <a:ahLst/>
                <a:cxnLst/>
                <a:rect l="l" t="t" r="r" b="b"/>
                <a:pathLst>
                  <a:path w="3561" h="3388" extrusionOk="0">
                    <a:moveTo>
                      <a:pt x="1972" y="1"/>
                    </a:moveTo>
                    <a:cubicBezTo>
                      <a:pt x="1575" y="1"/>
                      <a:pt x="1164" y="137"/>
                      <a:pt x="822" y="365"/>
                    </a:cubicBezTo>
                    <a:lnTo>
                      <a:pt x="1500" y="972"/>
                    </a:lnTo>
                    <a:lnTo>
                      <a:pt x="357" y="782"/>
                    </a:lnTo>
                    <a:cubicBezTo>
                      <a:pt x="131" y="1044"/>
                      <a:pt x="0" y="1389"/>
                      <a:pt x="0" y="1746"/>
                    </a:cubicBezTo>
                    <a:cubicBezTo>
                      <a:pt x="12" y="2341"/>
                      <a:pt x="345" y="2877"/>
                      <a:pt x="857" y="3175"/>
                    </a:cubicBezTo>
                    <a:cubicBezTo>
                      <a:pt x="1128" y="3316"/>
                      <a:pt x="1427" y="3388"/>
                      <a:pt x="1726" y="3388"/>
                    </a:cubicBezTo>
                    <a:cubicBezTo>
                      <a:pt x="2005" y="3388"/>
                      <a:pt x="2283" y="3325"/>
                      <a:pt x="2536" y="3199"/>
                    </a:cubicBezTo>
                    <a:cubicBezTo>
                      <a:pt x="3120" y="2901"/>
                      <a:pt x="3501" y="2329"/>
                      <a:pt x="3548" y="1675"/>
                    </a:cubicBezTo>
                    <a:cubicBezTo>
                      <a:pt x="3560" y="1032"/>
                      <a:pt x="3203" y="424"/>
                      <a:pt x="2620" y="139"/>
                    </a:cubicBezTo>
                    <a:cubicBezTo>
                      <a:pt x="2418" y="44"/>
                      <a:pt x="2197" y="1"/>
                      <a:pt x="19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9" name="Google Shape;2109;p22"/>
              <p:cNvSpPr/>
              <p:nvPr/>
            </p:nvSpPr>
            <p:spPr>
              <a:xfrm rot="-1133608">
                <a:off x="8176040" y="407952"/>
                <a:ext cx="252354" cy="224921"/>
              </a:xfrm>
              <a:custGeom>
                <a:avLst/>
                <a:gdLst/>
                <a:ahLst/>
                <a:cxnLst/>
                <a:rect l="l" t="t" r="r" b="b"/>
                <a:pathLst>
                  <a:path w="3930" h="3503" extrusionOk="0">
                    <a:moveTo>
                      <a:pt x="2167" y="1"/>
                    </a:moveTo>
                    <a:cubicBezTo>
                      <a:pt x="1000" y="25"/>
                      <a:pt x="0" y="1537"/>
                      <a:pt x="536" y="2596"/>
                    </a:cubicBezTo>
                    <a:cubicBezTo>
                      <a:pt x="810" y="3132"/>
                      <a:pt x="1346" y="3466"/>
                      <a:pt x="1941" y="3501"/>
                    </a:cubicBezTo>
                    <a:cubicBezTo>
                      <a:pt x="1965" y="3502"/>
                      <a:pt x="1989" y="3503"/>
                      <a:pt x="2013" y="3503"/>
                    </a:cubicBezTo>
                    <a:cubicBezTo>
                      <a:pt x="2274" y="3503"/>
                      <a:pt x="2534" y="3444"/>
                      <a:pt x="2774" y="3335"/>
                    </a:cubicBezTo>
                    <a:lnTo>
                      <a:pt x="2858" y="2013"/>
                    </a:lnTo>
                    <a:lnTo>
                      <a:pt x="3358" y="2906"/>
                    </a:lnTo>
                    <a:cubicBezTo>
                      <a:pt x="3393" y="2870"/>
                      <a:pt x="3417" y="2823"/>
                      <a:pt x="3453" y="2787"/>
                    </a:cubicBezTo>
                    <a:cubicBezTo>
                      <a:pt x="3846" y="2263"/>
                      <a:pt x="3929" y="1584"/>
                      <a:pt x="3679" y="977"/>
                    </a:cubicBezTo>
                    <a:cubicBezTo>
                      <a:pt x="3417" y="382"/>
                      <a:pt x="2822" y="1"/>
                      <a:pt x="2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0" name="Google Shape;2110;p22"/>
              <p:cNvSpPr/>
              <p:nvPr/>
            </p:nvSpPr>
            <p:spPr>
              <a:xfrm rot="-1133608">
                <a:off x="7954640" y="84102"/>
                <a:ext cx="809650" cy="293624"/>
              </a:xfrm>
              <a:custGeom>
                <a:avLst/>
                <a:gdLst/>
                <a:ahLst/>
                <a:cxnLst/>
                <a:rect l="l" t="t" r="r" b="b"/>
                <a:pathLst>
                  <a:path w="12609" h="4573" extrusionOk="0">
                    <a:moveTo>
                      <a:pt x="12561" y="0"/>
                    </a:moveTo>
                    <a:lnTo>
                      <a:pt x="0" y="4441"/>
                    </a:lnTo>
                    <a:lnTo>
                      <a:pt x="48" y="4572"/>
                    </a:lnTo>
                    <a:lnTo>
                      <a:pt x="12609" y="131"/>
                    </a:lnTo>
                    <a:lnTo>
                      <a:pt x="12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1" name="Google Shape;2111;p22"/>
              <p:cNvSpPr/>
              <p:nvPr/>
            </p:nvSpPr>
            <p:spPr>
              <a:xfrm rot="-1133608">
                <a:off x="8235427" y="218091"/>
                <a:ext cx="227889" cy="308906"/>
              </a:xfrm>
              <a:custGeom>
                <a:avLst/>
                <a:gdLst/>
                <a:ahLst/>
                <a:cxnLst/>
                <a:rect l="l" t="t" r="r" b="b"/>
                <a:pathLst>
                  <a:path w="3549" h="4811" extrusionOk="0">
                    <a:moveTo>
                      <a:pt x="3441" y="0"/>
                    </a:moveTo>
                    <a:lnTo>
                      <a:pt x="0" y="4727"/>
                    </a:lnTo>
                    <a:lnTo>
                      <a:pt x="107" y="4810"/>
                    </a:lnTo>
                    <a:lnTo>
                      <a:pt x="3548" y="72"/>
                    </a:lnTo>
                    <a:lnTo>
                      <a:pt x="3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2" name="Google Shape;2112;p22"/>
              <p:cNvSpPr/>
              <p:nvPr/>
            </p:nvSpPr>
            <p:spPr>
              <a:xfrm rot="-1133608">
                <a:off x="8059169" y="54082"/>
                <a:ext cx="243171" cy="213621"/>
              </a:xfrm>
              <a:custGeom>
                <a:avLst/>
                <a:gdLst/>
                <a:ahLst/>
                <a:cxnLst/>
                <a:rect l="l" t="t" r="r" b="b"/>
                <a:pathLst>
                  <a:path w="3787" h="3327" extrusionOk="0">
                    <a:moveTo>
                      <a:pt x="1941" y="1"/>
                    </a:moveTo>
                    <a:lnTo>
                      <a:pt x="2239" y="989"/>
                    </a:lnTo>
                    <a:lnTo>
                      <a:pt x="1239" y="120"/>
                    </a:lnTo>
                    <a:cubicBezTo>
                      <a:pt x="965" y="215"/>
                      <a:pt x="727" y="382"/>
                      <a:pt x="524" y="608"/>
                    </a:cubicBezTo>
                    <a:cubicBezTo>
                      <a:pt x="131" y="1048"/>
                      <a:pt x="0" y="1668"/>
                      <a:pt x="191" y="2239"/>
                    </a:cubicBezTo>
                    <a:cubicBezTo>
                      <a:pt x="428" y="2935"/>
                      <a:pt x="1207" y="3327"/>
                      <a:pt x="1963" y="3327"/>
                    </a:cubicBezTo>
                    <a:cubicBezTo>
                      <a:pt x="2424" y="3327"/>
                      <a:pt x="2876" y="3181"/>
                      <a:pt x="3191" y="2870"/>
                    </a:cubicBezTo>
                    <a:cubicBezTo>
                      <a:pt x="3644" y="2406"/>
                      <a:pt x="3787" y="1715"/>
                      <a:pt x="3548" y="1108"/>
                    </a:cubicBezTo>
                    <a:cubicBezTo>
                      <a:pt x="3287" y="513"/>
                      <a:pt x="2739" y="96"/>
                      <a:pt x="2096" y="13"/>
                    </a:cubicBezTo>
                    <a:cubicBezTo>
                      <a:pt x="2048" y="1"/>
                      <a:pt x="1989" y="1"/>
                      <a:pt x="1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3" name="Google Shape;2113;p22"/>
              <p:cNvSpPr/>
              <p:nvPr/>
            </p:nvSpPr>
            <p:spPr>
              <a:xfrm rot="-1133608">
                <a:off x="8143765" y="109241"/>
                <a:ext cx="373137" cy="61255"/>
              </a:xfrm>
              <a:custGeom>
                <a:avLst/>
                <a:gdLst/>
                <a:ahLst/>
                <a:cxnLst/>
                <a:rect l="l" t="t" r="r" b="b"/>
                <a:pathLst>
                  <a:path w="5811" h="954" extrusionOk="0">
                    <a:moveTo>
                      <a:pt x="12" y="1"/>
                    </a:moveTo>
                    <a:lnTo>
                      <a:pt x="0" y="132"/>
                    </a:lnTo>
                    <a:lnTo>
                      <a:pt x="5787" y="953"/>
                    </a:lnTo>
                    <a:lnTo>
                      <a:pt x="5810" y="822"/>
                    </a:lnTo>
                    <a:lnTo>
                      <a:pt x="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4" name="Google Shape;2114;p22"/>
              <p:cNvSpPr/>
              <p:nvPr/>
            </p:nvSpPr>
            <p:spPr>
              <a:xfrm>
                <a:off x="8946113" y="190120"/>
                <a:ext cx="224808" cy="366268"/>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5" name="Google Shape;2115;p22"/>
              <p:cNvSpPr/>
              <p:nvPr/>
            </p:nvSpPr>
            <p:spPr>
              <a:xfrm>
                <a:off x="8792195" y="498919"/>
                <a:ext cx="267766" cy="233284"/>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116" name="Google Shape;2116;p22"/>
          <p:cNvSpPr txBox="1">
            <a:spLocks noGrp="1"/>
          </p:cNvSpPr>
          <p:nvPr>
            <p:ph type="ctrTitle"/>
          </p:nvPr>
        </p:nvSpPr>
        <p:spPr>
          <a:xfrm>
            <a:off x="2585200" y="719600"/>
            <a:ext cx="7021600" cy="145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5200"/>
              <a:buNone/>
              <a:defRPr sz="11733">
                <a:solidFill>
                  <a:schemeClr val="accent4"/>
                </a:solidFill>
              </a:defRPr>
            </a:lvl1pPr>
            <a:lvl2pPr lvl="1" algn="ctr" rtl="0">
              <a:spcBef>
                <a:spcPts val="0"/>
              </a:spcBef>
              <a:spcAft>
                <a:spcPts val="0"/>
              </a:spcAft>
              <a:buClr>
                <a:schemeClr val="accent4"/>
              </a:buClr>
              <a:buSzPts val="5200"/>
              <a:buNone/>
              <a:defRPr sz="6933">
                <a:solidFill>
                  <a:schemeClr val="accent4"/>
                </a:solidFill>
              </a:defRPr>
            </a:lvl2pPr>
            <a:lvl3pPr lvl="2" algn="ctr" rtl="0">
              <a:spcBef>
                <a:spcPts val="0"/>
              </a:spcBef>
              <a:spcAft>
                <a:spcPts val="0"/>
              </a:spcAft>
              <a:buClr>
                <a:schemeClr val="accent4"/>
              </a:buClr>
              <a:buSzPts val="5200"/>
              <a:buNone/>
              <a:defRPr sz="6933">
                <a:solidFill>
                  <a:schemeClr val="accent4"/>
                </a:solidFill>
              </a:defRPr>
            </a:lvl3pPr>
            <a:lvl4pPr lvl="3" algn="ctr" rtl="0">
              <a:spcBef>
                <a:spcPts val="0"/>
              </a:spcBef>
              <a:spcAft>
                <a:spcPts val="0"/>
              </a:spcAft>
              <a:buClr>
                <a:schemeClr val="accent4"/>
              </a:buClr>
              <a:buSzPts val="5200"/>
              <a:buNone/>
              <a:defRPr sz="6933">
                <a:solidFill>
                  <a:schemeClr val="accent4"/>
                </a:solidFill>
              </a:defRPr>
            </a:lvl4pPr>
            <a:lvl5pPr lvl="4" algn="ctr" rtl="0">
              <a:spcBef>
                <a:spcPts val="0"/>
              </a:spcBef>
              <a:spcAft>
                <a:spcPts val="0"/>
              </a:spcAft>
              <a:buClr>
                <a:schemeClr val="accent4"/>
              </a:buClr>
              <a:buSzPts val="5200"/>
              <a:buNone/>
              <a:defRPr sz="6933">
                <a:solidFill>
                  <a:schemeClr val="accent4"/>
                </a:solidFill>
              </a:defRPr>
            </a:lvl5pPr>
            <a:lvl6pPr lvl="5" algn="ctr" rtl="0">
              <a:spcBef>
                <a:spcPts val="0"/>
              </a:spcBef>
              <a:spcAft>
                <a:spcPts val="0"/>
              </a:spcAft>
              <a:buClr>
                <a:schemeClr val="accent4"/>
              </a:buClr>
              <a:buSzPts val="5200"/>
              <a:buNone/>
              <a:defRPr sz="6933">
                <a:solidFill>
                  <a:schemeClr val="accent4"/>
                </a:solidFill>
              </a:defRPr>
            </a:lvl6pPr>
            <a:lvl7pPr lvl="6" algn="ctr" rtl="0">
              <a:spcBef>
                <a:spcPts val="0"/>
              </a:spcBef>
              <a:spcAft>
                <a:spcPts val="0"/>
              </a:spcAft>
              <a:buClr>
                <a:schemeClr val="accent4"/>
              </a:buClr>
              <a:buSzPts val="5200"/>
              <a:buNone/>
              <a:defRPr sz="6933">
                <a:solidFill>
                  <a:schemeClr val="accent4"/>
                </a:solidFill>
              </a:defRPr>
            </a:lvl7pPr>
            <a:lvl8pPr lvl="7" algn="ctr" rtl="0">
              <a:spcBef>
                <a:spcPts val="0"/>
              </a:spcBef>
              <a:spcAft>
                <a:spcPts val="0"/>
              </a:spcAft>
              <a:buClr>
                <a:schemeClr val="accent4"/>
              </a:buClr>
              <a:buSzPts val="5200"/>
              <a:buNone/>
              <a:defRPr sz="6933">
                <a:solidFill>
                  <a:schemeClr val="accent4"/>
                </a:solidFill>
              </a:defRPr>
            </a:lvl8pPr>
            <a:lvl9pPr lvl="8" algn="ctr" rtl="0">
              <a:spcBef>
                <a:spcPts val="0"/>
              </a:spcBef>
              <a:spcAft>
                <a:spcPts val="0"/>
              </a:spcAft>
              <a:buClr>
                <a:schemeClr val="accent4"/>
              </a:buClr>
              <a:buSzPts val="5200"/>
              <a:buNone/>
              <a:defRPr sz="6933">
                <a:solidFill>
                  <a:schemeClr val="accent4"/>
                </a:solidFill>
              </a:defRPr>
            </a:lvl9pPr>
          </a:lstStyle>
          <a:p>
            <a:endParaRPr/>
          </a:p>
        </p:txBody>
      </p:sp>
      <p:sp>
        <p:nvSpPr>
          <p:cNvPr id="2117" name="Google Shape;2117;p22"/>
          <p:cNvSpPr txBox="1">
            <a:spLocks noGrp="1"/>
          </p:cNvSpPr>
          <p:nvPr>
            <p:ph type="subTitle" idx="1"/>
          </p:nvPr>
        </p:nvSpPr>
        <p:spPr>
          <a:xfrm>
            <a:off x="3050667" y="2268800"/>
            <a:ext cx="6090800" cy="555600"/>
          </a:xfrm>
          <a:prstGeom prst="rect">
            <a:avLst/>
          </a:prstGeom>
          <a:solidFill>
            <a:schemeClr val="accent5"/>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400" b="1">
                <a:solidFill>
                  <a:schemeClr val="dk2"/>
                </a:solidFill>
              </a:defRPr>
            </a:lvl1pPr>
            <a:lvl2pPr lvl="1" algn="ctr" rtl="0">
              <a:lnSpc>
                <a:spcPct val="100000"/>
              </a:lnSpc>
              <a:spcBef>
                <a:spcPts val="0"/>
              </a:spcBef>
              <a:spcAft>
                <a:spcPts val="0"/>
              </a:spcAft>
              <a:buSzPts val="2000"/>
              <a:buNone/>
              <a:defRPr sz="2667"/>
            </a:lvl2pPr>
            <a:lvl3pPr lvl="2" algn="ctr" rtl="0">
              <a:lnSpc>
                <a:spcPct val="100000"/>
              </a:lnSpc>
              <a:spcBef>
                <a:spcPts val="0"/>
              </a:spcBef>
              <a:spcAft>
                <a:spcPts val="0"/>
              </a:spcAft>
              <a:buSzPts val="2000"/>
              <a:buNone/>
              <a:defRPr sz="2667"/>
            </a:lvl3pPr>
            <a:lvl4pPr lvl="3" algn="ctr" rtl="0">
              <a:lnSpc>
                <a:spcPct val="100000"/>
              </a:lnSpc>
              <a:spcBef>
                <a:spcPts val="0"/>
              </a:spcBef>
              <a:spcAft>
                <a:spcPts val="0"/>
              </a:spcAft>
              <a:buSzPts val="2000"/>
              <a:buNone/>
              <a:defRPr sz="2667"/>
            </a:lvl4pPr>
            <a:lvl5pPr lvl="4" algn="ctr" rtl="0">
              <a:lnSpc>
                <a:spcPct val="100000"/>
              </a:lnSpc>
              <a:spcBef>
                <a:spcPts val="0"/>
              </a:spcBef>
              <a:spcAft>
                <a:spcPts val="0"/>
              </a:spcAft>
              <a:buSzPts val="2000"/>
              <a:buNone/>
              <a:defRPr sz="2667"/>
            </a:lvl5pPr>
            <a:lvl6pPr lvl="5" algn="ctr" rtl="0">
              <a:lnSpc>
                <a:spcPct val="100000"/>
              </a:lnSpc>
              <a:spcBef>
                <a:spcPts val="0"/>
              </a:spcBef>
              <a:spcAft>
                <a:spcPts val="0"/>
              </a:spcAft>
              <a:buSzPts val="2000"/>
              <a:buNone/>
              <a:defRPr sz="2667"/>
            </a:lvl6pPr>
            <a:lvl7pPr lvl="6" algn="ctr" rtl="0">
              <a:lnSpc>
                <a:spcPct val="100000"/>
              </a:lnSpc>
              <a:spcBef>
                <a:spcPts val="0"/>
              </a:spcBef>
              <a:spcAft>
                <a:spcPts val="0"/>
              </a:spcAft>
              <a:buSzPts val="2000"/>
              <a:buNone/>
              <a:defRPr sz="2667"/>
            </a:lvl7pPr>
            <a:lvl8pPr lvl="7" algn="ctr" rtl="0">
              <a:lnSpc>
                <a:spcPct val="100000"/>
              </a:lnSpc>
              <a:spcBef>
                <a:spcPts val="0"/>
              </a:spcBef>
              <a:spcAft>
                <a:spcPts val="0"/>
              </a:spcAft>
              <a:buSzPts val="2000"/>
              <a:buNone/>
              <a:defRPr sz="2667"/>
            </a:lvl8pPr>
            <a:lvl9pPr lvl="8" algn="ctr" rtl="0">
              <a:lnSpc>
                <a:spcPct val="100000"/>
              </a:lnSpc>
              <a:spcBef>
                <a:spcPts val="0"/>
              </a:spcBef>
              <a:spcAft>
                <a:spcPts val="0"/>
              </a:spcAft>
              <a:buSzPts val="2000"/>
              <a:buNone/>
              <a:defRPr sz="2667"/>
            </a:lvl9pPr>
          </a:lstStyle>
          <a:p>
            <a:endParaRPr/>
          </a:p>
        </p:txBody>
      </p:sp>
      <p:sp>
        <p:nvSpPr>
          <p:cNvPr id="2118" name="Google Shape;2118;p22"/>
          <p:cNvSpPr txBox="1"/>
          <p:nvPr/>
        </p:nvSpPr>
        <p:spPr>
          <a:xfrm>
            <a:off x="3674067" y="4790331"/>
            <a:ext cx="4843600" cy="9848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1600">
                <a:solidFill>
                  <a:schemeClr val="dk1"/>
                </a:solidFill>
                <a:latin typeface="Poppins"/>
                <a:ea typeface="Poppins"/>
                <a:cs typeface="Poppins"/>
                <a:sym typeface="Poppins"/>
              </a:rPr>
              <a:t>CREDITS: This presentation template was created by </a:t>
            </a:r>
            <a:r>
              <a:rPr lang="en" sz="16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600">
                <a:solidFill>
                  <a:schemeClr val="dk1"/>
                </a:solidFill>
                <a:latin typeface="Poppins"/>
                <a:ea typeface="Poppins"/>
                <a:cs typeface="Poppins"/>
                <a:sym typeface="Poppins"/>
              </a:rPr>
              <a:t>, including icons by </a:t>
            </a:r>
            <a:r>
              <a:rPr lang="en" sz="16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600">
                <a:solidFill>
                  <a:schemeClr val="dk1"/>
                </a:solidFill>
                <a:latin typeface="Poppins"/>
                <a:ea typeface="Poppins"/>
                <a:cs typeface="Poppins"/>
                <a:sym typeface="Poppins"/>
              </a:rPr>
              <a:t>, infographics &amp; images by </a:t>
            </a:r>
            <a:r>
              <a:rPr lang="en" sz="16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600">
              <a:solidFill>
                <a:schemeClr val="dk1"/>
              </a:solidFill>
              <a:latin typeface="Poppins"/>
              <a:ea typeface="Poppins"/>
              <a:cs typeface="Poppins"/>
              <a:sym typeface="Poppins"/>
            </a:endParaRPr>
          </a:p>
        </p:txBody>
      </p:sp>
      <p:sp>
        <p:nvSpPr>
          <p:cNvPr id="2119" name="Google Shape;2119;p22"/>
          <p:cNvSpPr txBox="1">
            <a:spLocks noGrp="1"/>
          </p:cNvSpPr>
          <p:nvPr>
            <p:ph type="subTitle" idx="2"/>
          </p:nvPr>
        </p:nvSpPr>
        <p:spPr>
          <a:xfrm>
            <a:off x="3050667" y="2800200"/>
            <a:ext cx="6090800" cy="11356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91087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120"/>
        <p:cNvGrpSpPr/>
        <p:nvPr/>
      </p:nvGrpSpPr>
      <p:grpSpPr>
        <a:xfrm>
          <a:off x="0" y="0"/>
          <a:ext cx="0" cy="0"/>
          <a:chOff x="0" y="0"/>
          <a:chExt cx="0" cy="0"/>
        </a:xfrm>
      </p:grpSpPr>
      <p:grpSp>
        <p:nvGrpSpPr>
          <p:cNvPr id="2121" name="Google Shape;2121;p23"/>
          <p:cNvGrpSpPr/>
          <p:nvPr/>
        </p:nvGrpSpPr>
        <p:grpSpPr>
          <a:xfrm>
            <a:off x="-495232" y="-168838"/>
            <a:ext cx="13171487" cy="7226871"/>
            <a:chOff x="-371424" y="-126629"/>
            <a:chExt cx="9878615" cy="5420153"/>
          </a:xfrm>
        </p:grpSpPr>
        <p:grpSp>
          <p:nvGrpSpPr>
            <p:cNvPr id="2122" name="Google Shape;2122;p23"/>
            <p:cNvGrpSpPr/>
            <p:nvPr/>
          </p:nvGrpSpPr>
          <p:grpSpPr>
            <a:xfrm rot="-10379129" flipH="1">
              <a:off x="-319554" y="-77991"/>
              <a:ext cx="503792" cy="880355"/>
              <a:chOff x="121700" y="4799092"/>
              <a:chExt cx="345057" cy="602971"/>
            </a:xfrm>
          </p:grpSpPr>
          <p:sp>
            <p:nvSpPr>
              <p:cNvPr id="2123" name="Google Shape;2123;p23"/>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4" name="Google Shape;2124;p23"/>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5" name="Google Shape;2125;p23"/>
            <p:cNvGrpSpPr/>
            <p:nvPr/>
          </p:nvGrpSpPr>
          <p:grpSpPr>
            <a:xfrm rot="-10379129" flipH="1">
              <a:off x="8542210" y="-77991"/>
              <a:ext cx="503792" cy="880355"/>
              <a:chOff x="121700" y="4799092"/>
              <a:chExt cx="345057" cy="602971"/>
            </a:xfrm>
          </p:grpSpPr>
          <p:sp>
            <p:nvSpPr>
              <p:cNvPr id="2126" name="Google Shape;2126;p23"/>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7" name="Google Shape;2127;p23"/>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8" name="Google Shape;2128;p23"/>
            <p:cNvGrpSpPr/>
            <p:nvPr/>
          </p:nvGrpSpPr>
          <p:grpSpPr>
            <a:xfrm rot="10051279" flipH="1">
              <a:off x="8208964" y="-80914"/>
              <a:ext cx="510197" cy="796361"/>
              <a:chOff x="3890175" y="4411850"/>
              <a:chExt cx="534375" cy="834100"/>
            </a:xfrm>
          </p:grpSpPr>
          <p:sp>
            <p:nvSpPr>
              <p:cNvPr id="2129" name="Google Shape;2129;p23"/>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0" name="Google Shape;2130;p23"/>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1" name="Google Shape;2131;p23"/>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2" name="Google Shape;2132;p23"/>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3" name="Google Shape;2133;p23"/>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4" name="Google Shape;2134;p23"/>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5" name="Google Shape;2135;p23"/>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6" name="Google Shape;2136;p23"/>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7" name="Google Shape;2137;p23"/>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8" name="Google Shape;2138;p23"/>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39" name="Google Shape;2139;p23"/>
            <p:cNvSpPr/>
            <p:nvPr/>
          </p:nvSpPr>
          <p:spPr>
            <a:xfrm flipH="1">
              <a:off x="138838" y="-74378"/>
              <a:ext cx="489702" cy="462528"/>
            </a:xfrm>
            <a:custGeom>
              <a:avLst/>
              <a:gdLst/>
              <a:ahLst/>
              <a:cxnLst/>
              <a:rect l="l" t="t" r="r" b="b"/>
              <a:pathLst>
                <a:path w="8740" h="8255" extrusionOk="0">
                  <a:moveTo>
                    <a:pt x="6922" y="0"/>
                  </a:moveTo>
                  <a:cubicBezTo>
                    <a:pt x="6594" y="0"/>
                    <a:pt x="6266" y="103"/>
                    <a:pt x="5989" y="301"/>
                  </a:cubicBezTo>
                  <a:cubicBezTo>
                    <a:pt x="4704" y="1230"/>
                    <a:pt x="2858" y="2742"/>
                    <a:pt x="2227" y="3492"/>
                  </a:cubicBezTo>
                  <a:lnTo>
                    <a:pt x="3525" y="3778"/>
                  </a:lnTo>
                  <a:lnTo>
                    <a:pt x="1465" y="4528"/>
                  </a:lnTo>
                  <a:cubicBezTo>
                    <a:pt x="739" y="5659"/>
                    <a:pt x="239" y="6933"/>
                    <a:pt x="1" y="8254"/>
                  </a:cubicBezTo>
                  <a:cubicBezTo>
                    <a:pt x="3191" y="7778"/>
                    <a:pt x="6370" y="5313"/>
                    <a:pt x="8240" y="2468"/>
                  </a:cubicBezTo>
                  <a:cubicBezTo>
                    <a:pt x="8740" y="1694"/>
                    <a:pt x="8490" y="658"/>
                    <a:pt x="7692" y="206"/>
                  </a:cubicBezTo>
                  <a:cubicBezTo>
                    <a:pt x="7453" y="67"/>
                    <a:pt x="7187" y="0"/>
                    <a:pt x="6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0" name="Google Shape;2140;p23"/>
            <p:cNvSpPr/>
            <p:nvPr/>
          </p:nvSpPr>
          <p:spPr>
            <a:xfrm flipH="1">
              <a:off x="180190" y="-58186"/>
              <a:ext cx="337637" cy="352261"/>
            </a:xfrm>
            <a:custGeom>
              <a:avLst/>
              <a:gdLst/>
              <a:ahLst/>
              <a:cxnLst/>
              <a:rect l="l" t="t" r="r" b="b"/>
              <a:pathLst>
                <a:path w="6026" h="6287" extrusionOk="0">
                  <a:moveTo>
                    <a:pt x="5871" y="0"/>
                  </a:moveTo>
                  <a:cubicBezTo>
                    <a:pt x="4573" y="1822"/>
                    <a:pt x="1906" y="4715"/>
                    <a:pt x="1" y="6132"/>
                  </a:cubicBezTo>
                  <a:lnTo>
                    <a:pt x="108" y="6287"/>
                  </a:lnTo>
                  <a:cubicBezTo>
                    <a:pt x="2025" y="4858"/>
                    <a:pt x="4716" y="1941"/>
                    <a:pt x="6026" y="107"/>
                  </a:cubicBezTo>
                  <a:lnTo>
                    <a:pt x="5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41" name="Google Shape;2141;p23"/>
            <p:cNvGrpSpPr/>
            <p:nvPr/>
          </p:nvGrpSpPr>
          <p:grpSpPr>
            <a:xfrm>
              <a:off x="-41268" y="-39070"/>
              <a:ext cx="1120768" cy="620028"/>
              <a:chOff x="5006575" y="1105325"/>
              <a:chExt cx="500075" cy="276650"/>
            </a:xfrm>
          </p:grpSpPr>
          <p:sp>
            <p:nvSpPr>
              <p:cNvPr id="2142" name="Google Shape;2142;p23"/>
              <p:cNvSpPr/>
              <p:nvPr/>
            </p:nvSpPr>
            <p:spPr>
              <a:xfrm>
                <a:off x="5128900" y="1301600"/>
                <a:ext cx="83375" cy="80375"/>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3" name="Google Shape;2143;p23"/>
              <p:cNvSpPr/>
              <p:nvPr/>
            </p:nvSpPr>
            <p:spPr>
              <a:xfrm>
                <a:off x="5145575" y="1211250"/>
                <a:ext cx="86925" cy="77750"/>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4" name="Google Shape;2144;p23"/>
              <p:cNvSpPr/>
              <p:nvPr/>
            </p:nvSpPr>
            <p:spPr>
              <a:xfrm>
                <a:off x="5006575" y="1105325"/>
                <a:ext cx="173850" cy="249450"/>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5" name="Google Shape;2145;p23"/>
              <p:cNvSpPr/>
              <p:nvPr/>
            </p:nvSpPr>
            <p:spPr>
              <a:xfrm>
                <a:off x="5081275" y="1211300"/>
                <a:ext cx="120875" cy="46750"/>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6" name="Google Shape;2146;p23"/>
              <p:cNvSpPr/>
              <p:nvPr/>
            </p:nvSpPr>
            <p:spPr>
              <a:xfrm>
                <a:off x="5186950" y="1105625"/>
                <a:ext cx="190825" cy="146175"/>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7" name="Google Shape;2147;p23"/>
              <p:cNvSpPr/>
              <p:nvPr/>
            </p:nvSpPr>
            <p:spPr>
              <a:xfrm>
                <a:off x="5395300" y="1195112"/>
                <a:ext cx="84050" cy="71100"/>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8" name="Google Shape;2148;p23"/>
              <p:cNvSpPr/>
              <p:nvPr/>
            </p:nvSpPr>
            <p:spPr>
              <a:xfrm>
                <a:off x="5380750" y="1254587"/>
                <a:ext cx="91075" cy="79950"/>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9" name="Google Shape;2149;p23"/>
              <p:cNvSpPr/>
              <p:nvPr/>
            </p:nvSpPr>
            <p:spPr>
              <a:xfrm>
                <a:off x="5401250" y="1246737"/>
                <a:ext cx="96900" cy="72575"/>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0" name="Google Shape;2150;p23"/>
              <p:cNvSpPr/>
              <p:nvPr/>
            </p:nvSpPr>
            <p:spPr>
              <a:xfrm>
                <a:off x="5358100" y="1221925"/>
                <a:ext cx="68475" cy="67150"/>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1" name="Google Shape;2151;p23"/>
              <p:cNvSpPr/>
              <p:nvPr/>
            </p:nvSpPr>
            <p:spPr>
              <a:xfrm>
                <a:off x="5489350" y="1268950"/>
                <a:ext cx="8975" cy="7100"/>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2" name="Google Shape;2152;p23"/>
              <p:cNvSpPr/>
              <p:nvPr/>
            </p:nvSpPr>
            <p:spPr>
              <a:xfrm>
                <a:off x="5488775" y="1285000"/>
                <a:ext cx="8200" cy="705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3" name="Google Shape;2153;p23"/>
              <p:cNvSpPr/>
              <p:nvPr/>
            </p:nvSpPr>
            <p:spPr>
              <a:xfrm>
                <a:off x="5471350" y="1311525"/>
                <a:ext cx="7925" cy="7025"/>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4" name="Google Shape;2154;p23"/>
              <p:cNvSpPr/>
              <p:nvPr/>
            </p:nvSpPr>
            <p:spPr>
              <a:xfrm>
                <a:off x="5482375" y="1299925"/>
                <a:ext cx="7900" cy="705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5" name="Google Shape;2155;p23"/>
              <p:cNvSpPr/>
              <p:nvPr/>
            </p:nvSpPr>
            <p:spPr>
              <a:xfrm>
                <a:off x="5499775" y="1279825"/>
                <a:ext cx="6875" cy="6125"/>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6" name="Google Shape;2156;p23"/>
              <p:cNvSpPr/>
              <p:nvPr/>
            </p:nvSpPr>
            <p:spPr>
              <a:xfrm>
                <a:off x="5496500" y="1297025"/>
                <a:ext cx="7325" cy="6200"/>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7" name="Google Shape;2157;p23"/>
              <p:cNvSpPr/>
              <p:nvPr/>
            </p:nvSpPr>
            <p:spPr>
              <a:xfrm>
                <a:off x="5484975" y="1310525"/>
                <a:ext cx="8525" cy="630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8" name="Google Shape;2158;p23"/>
            <p:cNvGrpSpPr/>
            <p:nvPr/>
          </p:nvGrpSpPr>
          <p:grpSpPr>
            <a:xfrm>
              <a:off x="444018" y="4406670"/>
              <a:ext cx="484598" cy="846873"/>
              <a:chOff x="121700" y="4799092"/>
              <a:chExt cx="345057" cy="602971"/>
            </a:xfrm>
          </p:grpSpPr>
          <p:sp>
            <p:nvSpPr>
              <p:cNvPr id="2159" name="Google Shape;2159;p23"/>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0" name="Google Shape;2160;p23"/>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1" name="Google Shape;2161;p23"/>
            <p:cNvGrpSpPr/>
            <p:nvPr/>
          </p:nvGrpSpPr>
          <p:grpSpPr>
            <a:xfrm flipH="1">
              <a:off x="-3598" y="4228730"/>
              <a:ext cx="688455" cy="1024783"/>
              <a:chOff x="7726423" y="3744050"/>
              <a:chExt cx="1010502" cy="1504159"/>
            </a:xfrm>
          </p:grpSpPr>
          <p:sp>
            <p:nvSpPr>
              <p:cNvPr id="2162" name="Google Shape;2162;p23"/>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3" name="Google Shape;2163;p23"/>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4" name="Google Shape;2164;p23"/>
            <p:cNvGrpSpPr/>
            <p:nvPr/>
          </p:nvGrpSpPr>
          <p:grpSpPr>
            <a:xfrm>
              <a:off x="-172561" y="4672194"/>
              <a:ext cx="407364" cy="585421"/>
              <a:chOff x="1736525" y="3674700"/>
              <a:chExt cx="415550" cy="597125"/>
            </a:xfrm>
          </p:grpSpPr>
          <p:sp>
            <p:nvSpPr>
              <p:cNvPr id="2165" name="Google Shape;2165;p23"/>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6" name="Google Shape;2166;p23"/>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7" name="Google Shape;2167;p23"/>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8" name="Google Shape;2168;p23"/>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9" name="Google Shape;2169;p23"/>
            <p:cNvGrpSpPr/>
            <p:nvPr/>
          </p:nvGrpSpPr>
          <p:grpSpPr>
            <a:xfrm flipH="1">
              <a:off x="441127" y="4624829"/>
              <a:ext cx="427023" cy="585397"/>
              <a:chOff x="7035817" y="4332511"/>
              <a:chExt cx="386516" cy="529867"/>
            </a:xfrm>
          </p:grpSpPr>
          <p:sp>
            <p:nvSpPr>
              <p:cNvPr id="2170" name="Google Shape;2170;p23"/>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1" name="Google Shape;2171;p23"/>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2" name="Google Shape;2172;p23"/>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3" name="Google Shape;2173;p23"/>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4" name="Google Shape;2174;p23"/>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5" name="Google Shape;2175;p23"/>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6" name="Google Shape;2176;p23"/>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7" name="Google Shape;2177;p23"/>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8" name="Google Shape;2178;p23"/>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9" name="Google Shape;2179;p23"/>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0" name="Google Shape;2180;p23"/>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1" name="Google Shape;2181;p23"/>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82" name="Google Shape;2182;p23"/>
            <p:cNvGrpSpPr/>
            <p:nvPr/>
          </p:nvGrpSpPr>
          <p:grpSpPr>
            <a:xfrm flipH="1">
              <a:off x="8724586" y="4147494"/>
              <a:ext cx="782605" cy="1124625"/>
              <a:chOff x="1736525" y="3674700"/>
              <a:chExt cx="415550" cy="597125"/>
            </a:xfrm>
          </p:grpSpPr>
          <p:sp>
            <p:nvSpPr>
              <p:cNvPr id="2183" name="Google Shape;2183;p23"/>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4" name="Google Shape;2184;p23"/>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5" name="Google Shape;2185;p23"/>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6" name="Google Shape;2186;p23"/>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87" name="Google Shape;2187;p23"/>
            <p:cNvGrpSpPr/>
            <p:nvPr/>
          </p:nvGrpSpPr>
          <p:grpSpPr>
            <a:xfrm flipH="1">
              <a:off x="8481966" y="4531098"/>
              <a:ext cx="352241" cy="665334"/>
              <a:chOff x="2272000" y="4262650"/>
              <a:chExt cx="191425" cy="361575"/>
            </a:xfrm>
          </p:grpSpPr>
          <p:sp>
            <p:nvSpPr>
              <p:cNvPr id="2188" name="Google Shape;2188;p23"/>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9" name="Google Shape;2189;p23"/>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0" name="Google Shape;2190;p23"/>
            <p:cNvGrpSpPr/>
            <p:nvPr/>
          </p:nvGrpSpPr>
          <p:grpSpPr>
            <a:xfrm>
              <a:off x="7909078" y="4469617"/>
              <a:ext cx="453516" cy="764872"/>
              <a:chOff x="2596450" y="4098800"/>
              <a:chExt cx="291425" cy="491500"/>
            </a:xfrm>
          </p:grpSpPr>
          <p:sp>
            <p:nvSpPr>
              <p:cNvPr id="2191" name="Google Shape;2191;p23"/>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2" name="Google Shape;2192;p23"/>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3" name="Google Shape;2193;p23"/>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4" name="Google Shape;2194;p23"/>
            <p:cNvGrpSpPr/>
            <p:nvPr/>
          </p:nvGrpSpPr>
          <p:grpSpPr>
            <a:xfrm rot="-513702" flipH="1">
              <a:off x="8279722" y="4588617"/>
              <a:ext cx="453413" cy="674916"/>
              <a:chOff x="7726423" y="3744050"/>
              <a:chExt cx="1010502" cy="1504159"/>
            </a:xfrm>
          </p:grpSpPr>
          <p:sp>
            <p:nvSpPr>
              <p:cNvPr id="2195" name="Google Shape;2195;p23"/>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6" name="Google Shape;2196;p23"/>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057245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197"/>
        <p:cNvGrpSpPr/>
        <p:nvPr/>
      </p:nvGrpSpPr>
      <p:grpSpPr>
        <a:xfrm>
          <a:off x="0" y="0"/>
          <a:ext cx="0" cy="0"/>
          <a:chOff x="0" y="0"/>
          <a:chExt cx="0" cy="0"/>
        </a:xfrm>
      </p:grpSpPr>
      <p:grpSp>
        <p:nvGrpSpPr>
          <p:cNvPr id="2198" name="Google Shape;2198;p24"/>
          <p:cNvGrpSpPr/>
          <p:nvPr/>
        </p:nvGrpSpPr>
        <p:grpSpPr>
          <a:xfrm>
            <a:off x="-281999" y="-320017"/>
            <a:ext cx="12731936" cy="7550624"/>
            <a:chOff x="-211499" y="-240013"/>
            <a:chExt cx="9548952" cy="5662968"/>
          </a:xfrm>
        </p:grpSpPr>
        <p:grpSp>
          <p:nvGrpSpPr>
            <p:cNvPr id="2199" name="Google Shape;2199;p24"/>
            <p:cNvGrpSpPr/>
            <p:nvPr/>
          </p:nvGrpSpPr>
          <p:grpSpPr>
            <a:xfrm rot="-420909">
              <a:off x="5951742" y="4622633"/>
              <a:ext cx="444135" cy="776106"/>
              <a:chOff x="121700" y="4799092"/>
              <a:chExt cx="345057" cy="602971"/>
            </a:xfrm>
          </p:grpSpPr>
          <p:sp>
            <p:nvSpPr>
              <p:cNvPr id="2200" name="Google Shape;2200;p24"/>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1" name="Google Shape;2201;p24"/>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2" name="Google Shape;2202;p24"/>
            <p:cNvGrpSpPr/>
            <p:nvPr/>
          </p:nvGrpSpPr>
          <p:grpSpPr>
            <a:xfrm rot="993905" flipH="1">
              <a:off x="8158372" y="4242336"/>
              <a:ext cx="673776" cy="1002933"/>
              <a:chOff x="7726423" y="3744050"/>
              <a:chExt cx="1010502" cy="1504159"/>
            </a:xfrm>
          </p:grpSpPr>
          <p:sp>
            <p:nvSpPr>
              <p:cNvPr id="2203" name="Google Shape;2203;p24"/>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4" name="Google Shape;2204;p24"/>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5" name="Google Shape;2205;p24"/>
            <p:cNvGrpSpPr/>
            <p:nvPr/>
          </p:nvGrpSpPr>
          <p:grpSpPr>
            <a:xfrm>
              <a:off x="7523146" y="4138655"/>
              <a:ext cx="776414" cy="1115668"/>
              <a:chOff x="1736525" y="3674700"/>
              <a:chExt cx="415550" cy="597125"/>
            </a:xfrm>
          </p:grpSpPr>
          <p:sp>
            <p:nvSpPr>
              <p:cNvPr id="2206" name="Google Shape;2206;p24"/>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7" name="Google Shape;2207;p24"/>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8" name="Google Shape;2208;p24"/>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9" name="Google Shape;2209;p24"/>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10" name="Google Shape;2210;p24"/>
            <p:cNvGrpSpPr/>
            <p:nvPr/>
          </p:nvGrpSpPr>
          <p:grpSpPr>
            <a:xfrm flipH="1">
              <a:off x="8328383" y="4008406"/>
              <a:ext cx="1009070" cy="1190804"/>
              <a:chOff x="7294999" y="4523484"/>
              <a:chExt cx="428098" cy="505199"/>
            </a:xfrm>
          </p:grpSpPr>
          <p:sp>
            <p:nvSpPr>
              <p:cNvPr id="2211" name="Google Shape;2211;p24"/>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2" name="Google Shape;2212;p24"/>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3" name="Google Shape;2213;p24"/>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4" name="Google Shape;2214;p24"/>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15" name="Google Shape;2215;p24"/>
            <p:cNvGrpSpPr/>
            <p:nvPr/>
          </p:nvGrpSpPr>
          <p:grpSpPr>
            <a:xfrm flipH="1">
              <a:off x="7428198" y="4429090"/>
              <a:ext cx="385262" cy="727706"/>
              <a:chOff x="2272000" y="4262650"/>
              <a:chExt cx="191425" cy="361575"/>
            </a:xfrm>
          </p:grpSpPr>
          <p:sp>
            <p:nvSpPr>
              <p:cNvPr id="2216" name="Google Shape;2216;p24"/>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7" name="Google Shape;2217;p24"/>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18" name="Google Shape;2218;p24"/>
            <p:cNvGrpSpPr/>
            <p:nvPr/>
          </p:nvGrpSpPr>
          <p:grpSpPr>
            <a:xfrm rot="489981">
              <a:off x="6010411" y="4177116"/>
              <a:ext cx="599272" cy="1010697"/>
              <a:chOff x="2596450" y="4098800"/>
              <a:chExt cx="291425" cy="491500"/>
            </a:xfrm>
          </p:grpSpPr>
          <p:sp>
            <p:nvSpPr>
              <p:cNvPr id="2219" name="Google Shape;2219;p24"/>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0" name="Google Shape;2220;p24"/>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1" name="Google Shape;2221;p24"/>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2" name="Google Shape;2222;p24"/>
            <p:cNvGrpSpPr/>
            <p:nvPr/>
          </p:nvGrpSpPr>
          <p:grpSpPr>
            <a:xfrm rot="-23772" flipH="1">
              <a:off x="6490111" y="4323808"/>
              <a:ext cx="599141" cy="891837"/>
              <a:chOff x="7726423" y="3744050"/>
              <a:chExt cx="1010502" cy="1504159"/>
            </a:xfrm>
          </p:grpSpPr>
          <p:sp>
            <p:nvSpPr>
              <p:cNvPr id="2223" name="Google Shape;2223;p24"/>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4" name="Google Shape;2224;p24"/>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5" name="Google Shape;2225;p24"/>
            <p:cNvGrpSpPr/>
            <p:nvPr/>
          </p:nvGrpSpPr>
          <p:grpSpPr>
            <a:xfrm rot="561912" flipH="1">
              <a:off x="7260335" y="4564192"/>
              <a:ext cx="324910" cy="613710"/>
              <a:chOff x="2272000" y="4262650"/>
              <a:chExt cx="191425" cy="361575"/>
            </a:xfrm>
          </p:grpSpPr>
          <p:sp>
            <p:nvSpPr>
              <p:cNvPr id="2226" name="Google Shape;2226;p24"/>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7" name="Google Shape;2227;p24"/>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8" name="Google Shape;2228;p24"/>
            <p:cNvGrpSpPr/>
            <p:nvPr/>
          </p:nvGrpSpPr>
          <p:grpSpPr>
            <a:xfrm>
              <a:off x="6904969" y="4385797"/>
              <a:ext cx="589360" cy="807994"/>
              <a:chOff x="7035817" y="4332511"/>
              <a:chExt cx="386516" cy="529867"/>
            </a:xfrm>
          </p:grpSpPr>
          <p:sp>
            <p:nvSpPr>
              <p:cNvPr id="2229" name="Google Shape;2229;p24"/>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0" name="Google Shape;2230;p24"/>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1" name="Google Shape;2231;p24"/>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2" name="Google Shape;2232;p24"/>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3" name="Google Shape;2233;p24"/>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4" name="Google Shape;2234;p24"/>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5" name="Google Shape;2235;p24"/>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6" name="Google Shape;2236;p24"/>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7" name="Google Shape;2237;p24"/>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8" name="Google Shape;2238;p24"/>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9" name="Google Shape;2239;p24"/>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0" name="Google Shape;2240;p24"/>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1" name="Google Shape;2241;p24"/>
            <p:cNvGrpSpPr/>
            <p:nvPr/>
          </p:nvGrpSpPr>
          <p:grpSpPr>
            <a:xfrm rot="748857">
              <a:off x="5513233" y="4375926"/>
              <a:ext cx="534338" cy="834042"/>
              <a:chOff x="3890175" y="4411850"/>
              <a:chExt cx="534375" cy="834100"/>
            </a:xfrm>
          </p:grpSpPr>
          <p:sp>
            <p:nvSpPr>
              <p:cNvPr id="2242" name="Google Shape;2242;p24"/>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3" name="Google Shape;2243;p24"/>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4" name="Google Shape;2244;p24"/>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5" name="Google Shape;2245;p24"/>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6" name="Google Shape;2246;p24"/>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7" name="Google Shape;2247;p24"/>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8" name="Google Shape;2248;p24"/>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9" name="Google Shape;2249;p24"/>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0" name="Google Shape;2250;p24"/>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1" name="Google Shape;2251;p24"/>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52" name="Google Shape;2252;p24"/>
            <p:cNvGrpSpPr/>
            <p:nvPr/>
          </p:nvGrpSpPr>
          <p:grpSpPr>
            <a:xfrm rot="10379093">
              <a:off x="710313" y="-219694"/>
              <a:ext cx="372656" cy="651200"/>
              <a:chOff x="121700" y="4799092"/>
              <a:chExt cx="345057" cy="602971"/>
            </a:xfrm>
          </p:grpSpPr>
          <p:sp>
            <p:nvSpPr>
              <p:cNvPr id="2253" name="Google Shape;2253;p24"/>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4" name="Google Shape;2254;p24"/>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55" name="Google Shape;2255;p24"/>
            <p:cNvGrpSpPr/>
            <p:nvPr/>
          </p:nvGrpSpPr>
          <p:grpSpPr>
            <a:xfrm rot="-10309996">
              <a:off x="530935" y="-42769"/>
              <a:ext cx="502824" cy="848033"/>
              <a:chOff x="2596450" y="4098800"/>
              <a:chExt cx="291425" cy="491500"/>
            </a:xfrm>
          </p:grpSpPr>
          <p:sp>
            <p:nvSpPr>
              <p:cNvPr id="2256" name="Google Shape;2256;p24"/>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7" name="Google Shape;2257;p24"/>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8" name="Google Shape;2258;p24"/>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59" name="Google Shape;2259;p24"/>
            <p:cNvGrpSpPr/>
            <p:nvPr/>
          </p:nvGrpSpPr>
          <p:grpSpPr>
            <a:xfrm rot="10776506" flipH="1">
              <a:off x="128974" y="-65781"/>
              <a:ext cx="502737" cy="748337"/>
              <a:chOff x="7726423" y="3744050"/>
              <a:chExt cx="1010502" cy="1504159"/>
            </a:xfrm>
          </p:grpSpPr>
          <p:sp>
            <p:nvSpPr>
              <p:cNvPr id="2260" name="Google Shape;2260;p24"/>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1" name="Google Shape;2261;p24"/>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2" name="Google Shape;2262;p24"/>
            <p:cNvGrpSpPr/>
            <p:nvPr/>
          </p:nvGrpSpPr>
          <p:grpSpPr>
            <a:xfrm rot="10800000">
              <a:off x="-211499" y="-47823"/>
              <a:ext cx="494509" cy="677964"/>
              <a:chOff x="7035817" y="4332511"/>
              <a:chExt cx="386516" cy="529867"/>
            </a:xfrm>
          </p:grpSpPr>
          <p:sp>
            <p:nvSpPr>
              <p:cNvPr id="2263" name="Google Shape;2263;p24"/>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4" name="Google Shape;2264;p24"/>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5" name="Google Shape;2265;p24"/>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6" name="Google Shape;2266;p24"/>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7" name="Google Shape;2267;p24"/>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8" name="Google Shape;2268;p24"/>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9" name="Google Shape;2269;p24"/>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0" name="Google Shape;2270;p24"/>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1" name="Google Shape;2271;p24"/>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2" name="Google Shape;2272;p24"/>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3" name="Google Shape;2273;p24"/>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4" name="Google Shape;2274;p24"/>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75" name="Google Shape;2275;p24"/>
            <p:cNvGrpSpPr/>
            <p:nvPr/>
          </p:nvGrpSpPr>
          <p:grpSpPr>
            <a:xfrm rot="-10051249">
              <a:off x="1002315" y="-61333"/>
              <a:ext cx="448353" cy="699828"/>
              <a:chOff x="3890175" y="4411850"/>
              <a:chExt cx="534375" cy="834100"/>
            </a:xfrm>
          </p:grpSpPr>
          <p:sp>
            <p:nvSpPr>
              <p:cNvPr id="2276" name="Google Shape;2276;p24"/>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7" name="Google Shape;2277;p24"/>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8" name="Google Shape;2278;p24"/>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9" name="Google Shape;2279;p24"/>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0" name="Google Shape;2280;p24"/>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1" name="Google Shape;2281;p24"/>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2" name="Google Shape;2282;p24"/>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3" name="Google Shape;2283;p24"/>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4" name="Google Shape;2284;p24"/>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5" name="Google Shape;2285;p24"/>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6" name="Google Shape;2286;p24"/>
            <p:cNvGrpSpPr/>
            <p:nvPr/>
          </p:nvGrpSpPr>
          <p:grpSpPr>
            <a:xfrm>
              <a:off x="23704" y="4295370"/>
              <a:ext cx="645598" cy="927693"/>
              <a:chOff x="1736525" y="3674700"/>
              <a:chExt cx="415550" cy="597125"/>
            </a:xfrm>
          </p:grpSpPr>
          <p:sp>
            <p:nvSpPr>
              <p:cNvPr id="2287" name="Google Shape;2287;p24"/>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8" name="Google Shape;2288;p24"/>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9" name="Google Shape;2289;p24"/>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0" name="Google Shape;2290;p24"/>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91" name="Google Shape;2291;p24"/>
            <p:cNvGrpSpPr/>
            <p:nvPr/>
          </p:nvGrpSpPr>
          <p:grpSpPr>
            <a:xfrm>
              <a:off x="159" y="4543717"/>
              <a:ext cx="320657" cy="681347"/>
              <a:chOff x="3816125" y="3120150"/>
              <a:chExt cx="295700" cy="628375"/>
            </a:xfrm>
          </p:grpSpPr>
          <p:sp>
            <p:nvSpPr>
              <p:cNvPr id="2292" name="Google Shape;2292;p24"/>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3" name="Google Shape;2293;p24"/>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94" name="Google Shape;2294;p24"/>
            <p:cNvGrpSpPr/>
            <p:nvPr/>
          </p:nvGrpSpPr>
          <p:grpSpPr>
            <a:xfrm>
              <a:off x="636730" y="4611443"/>
              <a:ext cx="290545" cy="548799"/>
              <a:chOff x="2272000" y="4262650"/>
              <a:chExt cx="191425" cy="361575"/>
            </a:xfrm>
          </p:grpSpPr>
          <p:sp>
            <p:nvSpPr>
              <p:cNvPr id="2295" name="Google Shape;2295;p24"/>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6" name="Google Shape;2296;p24"/>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97" name="Google Shape;2297;p24"/>
            <p:cNvGrpSpPr/>
            <p:nvPr/>
          </p:nvGrpSpPr>
          <p:grpSpPr>
            <a:xfrm rot="-24103" flipH="1">
              <a:off x="960271" y="4357252"/>
              <a:ext cx="576506" cy="858144"/>
              <a:chOff x="7726423" y="3744050"/>
              <a:chExt cx="1010502" cy="1504159"/>
            </a:xfrm>
          </p:grpSpPr>
          <p:sp>
            <p:nvSpPr>
              <p:cNvPr id="2298" name="Google Shape;2298;p24"/>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9" name="Google Shape;2299;p24"/>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0" name="Google Shape;2300;p24"/>
            <p:cNvGrpSpPr/>
            <p:nvPr/>
          </p:nvGrpSpPr>
          <p:grpSpPr>
            <a:xfrm rot="561892" flipH="1">
              <a:off x="1700453" y="4588184"/>
              <a:ext cx="312687" cy="590586"/>
              <a:chOff x="2272000" y="4262650"/>
              <a:chExt cx="191425" cy="361575"/>
            </a:xfrm>
          </p:grpSpPr>
          <p:sp>
            <p:nvSpPr>
              <p:cNvPr id="2301" name="Google Shape;2301;p24"/>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2" name="Google Shape;2302;p24"/>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3" name="Google Shape;2303;p24"/>
            <p:cNvGrpSpPr/>
            <p:nvPr/>
          </p:nvGrpSpPr>
          <p:grpSpPr>
            <a:xfrm>
              <a:off x="1358618" y="4417190"/>
              <a:ext cx="567174" cy="777632"/>
              <a:chOff x="7035817" y="4332511"/>
              <a:chExt cx="386516" cy="529867"/>
            </a:xfrm>
          </p:grpSpPr>
          <p:sp>
            <p:nvSpPr>
              <p:cNvPr id="2304" name="Google Shape;2304;p24"/>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5" name="Google Shape;2305;p24"/>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6" name="Google Shape;2306;p24"/>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7" name="Google Shape;2307;p24"/>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8" name="Google Shape;2308;p24"/>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9" name="Google Shape;2309;p24"/>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0" name="Google Shape;2310;p24"/>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1" name="Google Shape;2311;p24"/>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2" name="Google Shape;2312;p24"/>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3" name="Google Shape;2313;p24"/>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4" name="Google Shape;2314;p24"/>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5" name="Google Shape;2315;p24"/>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16" name="Google Shape;2316;p24"/>
            <p:cNvGrpSpPr/>
            <p:nvPr/>
          </p:nvGrpSpPr>
          <p:grpSpPr>
            <a:xfrm rot="10800000" flipH="1">
              <a:off x="8065435" y="-6447"/>
              <a:ext cx="535259" cy="930602"/>
              <a:chOff x="3031519" y="4531336"/>
              <a:chExt cx="399775" cy="695050"/>
            </a:xfrm>
          </p:grpSpPr>
          <p:sp>
            <p:nvSpPr>
              <p:cNvPr id="2317" name="Google Shape;2317;p24"/>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8" name="Google Shape;2318;p24"/>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9" name="Google Shape;2319;p24"/>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0" name="Google Shape;2320;p24"/>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21" name="Google Shape;2321;p24"/>
            <p:cNvSpPr/>
            <p:nvPr/>
          </p:nvSpPr>
          <p:spPr>
            <a:xfrm rot="202257" flipH="1">
              <a:off x="8515111" y="20148"/>
              <a:ext cx="210179" cy="342419"/>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2" name="Google Shape;2322;p24"/>
            <p:cNvSpPr/>
            <p:nvPr/>
          </p:nvSpPr>
          <p:spPr>
            <a:xfrm rot="202257" flipH="1">
              <a:off x="8605319" y="315754"/>
              <a:ext cx="250341" cy="218094"/>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23" name="Google Shape;2323;p24"/>
            <p:cNvGrpSpPr/>
            <p:nvPr/>
          </p:nvGrpSpPr>
          <p:grpSpPr>
            <a:xfrm rot="10800000">
              <a:off x="8733879" y="-42265"/>
              <a:ext cx="307133" cy="517992"/>
              <a:chOff x="2596450" y="4098800"/>
              <a:chExt cx="291425" cy="491500"/>
            </a:xfrm>
          </p:grpSpPr>
          <p:sp>
            <p:nvSpPr>
              <p:cNvPr id="2324" name="Google Shape;2324;p24"/>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5" name="Google Shape;2325;p24"/>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6" name="Google Shape;2326;p24"/>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29110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4"/>
        <p:cNvGrpSpPr/>
        <p:nvPr/>
      </p:nvGrpSpPr>
      <p:grpSpPr>
        <a:xfrm>
          <a:off x="0" y="0"/>
          <a:ext cx="0" cy="0"/>
          <a:chOff x="0" y="0"/>
          <a:chExt cx="0" cy="0"/>
        </a:xfrm>
      </p:grpSpPr>
      <p:grpSp>
        <p:nvGrpSpPr>
          <p:cNvPr id="255" name="Google Shape;255;p4"/>
          <p:cNvGrpSpPr/>
          <p:nvPr/>
        </p:nvGrpSpPr>
        <p:grpSpPr>
          <a:xfrm>
            <a:off x="-485986" y="593359"/>
            <a:ext cx="12811187" cy="6539203"/>
            <a:chOff x="-364489" y="445019"/>
            <a:chExt cx="9608390" cy="4904402"/>
          </a:xfrm>
        </p:grpSpPr>
        <p:grpSp>
          <p:nvGrpSpPr>
            <p:cNvPr id="256" name="Google Shape;256;p4"/>
            <p:cNvGrpSpPr/>
            <p:nvPr/>
          </p:nvGrpSpPr>
          <p:grpSpPr>
            <a:xfrm flipH="1">
              <a:off x="8006873" y="4388118"/>
              <a:ext cx="595442" cy="855620"/>
              <a:chOff x="1736525" y="3674700"/>
              <a:chExt cx="415550" cy="597125"/>
            </a:xfrm>
          </p:grpSpPr>
          <p:sp>
            <p:nvSpPr>
              <p:cNvPr id="257" name="Google Shape;257;p4"/>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4"/>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4"/>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4"/>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1" name="Google Shape;261;p4"/>
            <p:cNvSpPr/>
            <p:nvPr/>
          </p:nvSpPr>
          <p:spPr>
            <a:xfrm flipH="1">
              <a:off x="8455097" y="4194130"/>
              <a:ext cx="776131" cy="1155292"/>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4"/>
            <p:cNvSpPr/>
            <p:nvPr/>
          </p:nvSpPr>
          <p:spPr>
            <a:xfrm flipH="1">
              <a:off x="8771753" y="4485608"/>
              <a:ext cx="267008" cy="686580"/>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3" name="Google Shape;263;p4"/>
            <p:cNvGrpSpPr/>
            <p:nvPr/>
          </p:nvGrpSpPr>
          <p:grpSpPr>
            <a:xfrm flipH="1">
              <a:off x="8328903" y="4617050"/>
              <a:ext cx="295700" cy="628375"/>
              <a:chOff x="3816125" y="3120150"/>
              <a:chExt cx="295700" cy="628375"/>
            </a:xfrm>
          </p:grpSpPr>
          <p:sp>
            <p:nvSpPr>
              <p:cNvPr id="264" name="Google Shape;264;p4"/>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4"/>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6" name="Google Shape;266;p4"/>
            <p:cNvGrpSpPr/>
            <p:nvPr/>
          </p:nvGrpSpPr>
          <p:grpSpPr>
            <a:xfrm flipH="1">
              <a:off x="7768650" y="4680129"/>
              <a:ext cx="267995" cy="506205"/>
              <a:chOff x="2272000" y="4262650"/>
              <a:chExt cx="191425" cy="361575"/>
            </a:xfrm>
          </p:grpSpPr>
          <p:sp>
            <p:nvSpPr>
              <p:cNvPr id="267" name="Google Shape;267;p4"/>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4"/>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9" name="Google Shape;269;p4"/>
            <p:cNvGrpSpPr/>
            <p:nvPr/>
          </p:nvGrpSpPr>
          <p:grpSpPr>
            <a:xfrm>
              <a:off x="-120274" y="4388118"/>
              <a:ext cx="595442" cy="855620"/>
              <a:chOff x="1736525" y="3674700"/>
              <a:chExt cx="415550" cy="597125"/>
            </a:xfrm>
          </p:grpSpPr>
          <p:sp>
            <p:nvSpPr>
              <p:cNvPr id="270" name="Google Shape;270;p4"/>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4"/>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4"/>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4"/>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4"/>
            <p:cNvGrpSpPr/>
            <p:nvPr/>
          </p:nvGrpSpPr>
          <p:grpSpPr>
            <a:xfrm>
              <a:off x="-142563" y="4617050"/>
              <a:ext cx="295700" cy="628375"/>
              <a:chOff x="3816125" y="3120150"/>
              <a:chExt cx="295700" cy="628375"/>
            </a:xfrm>
          </p:grpSpPr>
          <p:sp>
            <p:nvSpPr>
              <p:cNvPr id="275" name="Google Shape;275;p4"/>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4"/>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4"/>
            <p:cNvGrpSpPr/>
            <p:nvPr/>
          </p:nvGrpSpPr>
          <p:grpSpPr>
            <a:xfrm>
              <a:off x="445395" y="4680129"/>
              <a:ext cx="267995" cy="506205"/>
              <a:chOff x="2272000" y="4262650"/>
              <a:chExt cx="191425" cy="361575"/>
            </a:xfrm>
          </p:grpSpPr>
          <p:sp>
            <p:nvSpPr>
              <p:cNvPr id="278" name="Google Shape;278;p4"/>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4"/>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4"/>
            <p:cNvGrpSpPr/>
            <p:nvPr/>
          </p:nvGrpSpPr>
          <p:grpSpPr>
            <a:xfrm rot="3179672">
              <a:off x="-103914" y="3020445"/>
              <a:ext cx="614287" cy="958834"/>
              <a:chOff x="3890175" y="4411850"/>
              <a:chExt cx="534375" cy="834100"/>
            </a:xfrm>
          </p:grpSpPr>
          <p:sp>
            <p:nvSpPr>
              <p:cNvPr id="281" name="Google Shape;281;p4"/>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4"/>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4"/>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4"/>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4"/>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4"/>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4"/>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4"/>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4"/>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4"/>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1" name="Google Shape;291;p4"/>
            <p:cNvGrpSpPr/>
            <p:nvPr/>
          </p:nvGrpSpPr>
          <p:grpSpPr>
            <a:xfrm rot="-1249218">
              <a:off x="8479251" y="522885"/>
              <a:ext cx="614300" cy="958854"/>
              <a:chOff x="3890175" y="4411850"/>
              <a:chExt cx="534375" cy="834100"/>
            </a:xfrm>
          </p:grpSpPr>
          <p:sp>
            <p:nvSpPr>
              <p:cNvPr id="292" name="Google Shape;292;p4"/>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4"/>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4"/>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4"/>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4"/>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4"/>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4"/>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4"/>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4"/>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4"/>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2" name="Google Shape;302;p4"/>
            <p:cNvGrpSpPr/>
            <p:nvPr/>
          </p:nvGrpSpPr>
          <p:grpSpPr>
            <a:xfrm rot="3105430">
              <a:off x="6517427" y="4631737"/>
              <a:ext cx="345059" cy="602976"/>
              <a:chOff x="121700" y="4799092"/>
              <a:chExt cx="345057" cy="602971"/>
            </a:xfrm>
          </p:grpSpPr>
          <p:sp>
            <p:nvSpPr>
              <p:cNvPr id="303" name="Google Shape;303;p4"/>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4"/>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5" name="Google Shape;305;p4"/>
            <p:cNvGrpSpPr/>
            <p:nvPr/>
          </p:nvGrpSpPr>
          <p:grpSpPr>
            <a:xfrm flipH="1">
              <a:off x="6335600" y="4633366"/>
              <a:ext cx="345047" cy="581936"/>
              <a:chOff x="2596450" y="4098800"/>
              <a:chExt cx="291425" cy="491500"/>
            </a:xfrm>
          </p:grpSpPr>
          <p:sp>
            <p:nvSpPr>
              <p:cNvPr id="306" name="Google Shape;306;p4"/>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4"/>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4"/>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9" name="Google Shape;309;p4"/>
            <p:cNvGrpSpPr/>
            <p:nvPr/>
          </p:nvGrpSpPr>
          <p:grpSpPr>
            <a:xfrm rot="513439">
              <a:off x="6000119" y="4723848"/>
              <a:ext cx="344986" cy="513521"/>
              <a:chOff x="7726423" y="3744050"/>
              <a:chExt cx="1010502" cy="1504159"/>
            </a:xfrm>
          </p:grpSpPr>
          <p:sp>
            <p:nvSpPr>
              <p:cNvPr id="310" name="Google Shape;310;p4"/>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4"/>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2" name="Google Shape;312;p4"/>
            <p:cNvGrpSpPr/>
            <p:nvPr/>
          </p:nvGrpSpPr>
          <p:grpSpPr>
            <a:xfrm rot="-282223" flipH="1">
              <a:off x="733872" y="4697593"/>
              <a:ext cx="345036" cy="513595"/>
              <a:chOff x="7726423" y="3744050"/>
              <a:chExt cx="1010502" cy="1504159"/>
            </a:xfrm>
          </p:grpSpPr>
          <p:sp>
            <p:nvSpPr>
              <p:cNvPr id="313" name="Google Shape;313;p4"/>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4"/>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5" name="Google Shape;315;p4"/>
            <p:cNvGrpSpPr/>
            <p:nvPr/>
          </p:nvGrpSpPr>
          <p:grpSpPr>
            <a:xfrm>
              <a:off x="6871315" y="4733658"/>
              <a:ext cx="834083" cy="427254"/>
              <a:chOff x="5295675" y="4800625"/>
              <a:chExt cx="702800" cy="359975"/>
            </a:xfrm>
          </p:grpSpPr>
          <p:sp>
            <p:nvSpPr>
              <p:cNvPr id="316" name="Google Shape;316;p4"/>
              <p:cNvSpPr/>
              <p:nvPr/>
            </p:nvSpPr>
            <p:spPr>
              <a:xfrm>
                <a:off x="5295675" y="4938250"/>
                <a:ext cx="702800" cy="222350"/>
              </a:xfrm>
              <a:custGeom>
                <a:avLst/>
                <a:gdLst/>
                <a:ahLst/>
                <a:cxnLst/>
                <a:rect l="l" t="t" r="r" b="b"/>
                <a:pathLst>
                  <a:path w="28112" h="8894" extrusionOk="0">
                    <a:moveTo>
                      <a:pt x="22662" y="4725"/>
                    </a:moveTo>
                    <a:cubicBezTo>
                      <a:pt x="22959" y="4725"/>
                      <a:pt x="23242" y="4951"/>
                      <a:pt x="23242" y="5297"/>
                    </a:cubicBezTo>
                    <a:cubicBezTo>
                      <a:pt x="23230" y="5619"/>
                      <a:pt x="22980" y="5869"/>
                      <a:pt x="22658" y="5869"/>
                    </a:cubicBezTo>
                    <a:cubicBezTo>
                      <a:pt x="22146" y="5869"/>
                      <a:pt x="21896" y="5250"/>
                      <a:pt x="22254" y="4893"/>
                    </a:cubicBezTo>
                    <a:cubicBezTo>
                      <a:pt x="22373" y="4777"/>
                      <a:pt x="22519" y="4725"/>
                      <a:pt x="22662" y="4725"/>
                    </a:cubicBezTo>
                    <a:close/>
                    <a:moveTo>
                      <a:pt x="24984" y="0"/>
                    </a:moveTo>
                    <a:cubicBezTo>
                      <a:pt x="24438" y="0"/>
                      <a:pt x="24188" y="800"/>
                      <a:pt x="24754" y="1083"/>
                    </a:cubicBezTo>
                    <a:lnTo>
                      <a:pt x="23992" y="3892"/>
                    </a:lnTo>
                    <a:cubicBezTo>
                      <a:pt x="23670" y="3750"/>
                      <a:pt x="23325" y="3666"/>
                      <a:pt x="22968" y="3654"/>
                    </a:cubicBezTo>
                    <a:cubicBezTo>
                      <a:pt x="22896" y="3650"/>
                      <a:pt x="22826" y="3648"/>
                      <a:pt x="22759" y="3648"/>
                    </a:cubicBezTo>
                    <a:cubicBezTo>
                      <a:pt x="20393" y="3648"/>
                      <a:pt x="20737" y="6214"/>
                      <a:pt x="19730" y="6214"/>
                    </a:cubicBezTo>
                    <a:cubicBezTo>
                      <a:pt x="19479" y="6214"/>
                      <a:pt x="18265" y="5666"/>
                      <a:pt x="18265" y="5666"/>
                    </a:cubicBezTo>
                    <a:lnTo>
                      <a:pt x="17420" y="5833"/>
                    </a:lnTo>
                    <a:cubicBezTo>
                      <a:pt x="17143" y="5874"/>
                      <a:pt x="16869" y="5892"/>
                      <a:pt x="16597" y="5892"/>
                    </a:cubicBezTo>
                    <a:cubicBezTo>
                      <a:pt x="14016" y="5892"/>
                      <a:pt x="11755" y="4219"/>
                      <a:pt x="11669" y="4154"/>
                    </a:cubicBezTo>
                    <a:lnTo>
                      <a:pt x="11336" y="3904"/>
                    </a:lnTo>
                    <a:cubicBezTo>
                      <a:pt x="11336" y="3904"/>
                      <a:pt x="10776" y="4988"/>
                      <a:pt x="9776" y="5524"/>
                    </a:cubicBezTo>
                    <a:cubicBezTo>
                      <a:pt x="9038" y="5928"/>
                      <a:pt x="8192" y="6012"/>
                      <a:pt x="7609" y="6012"/>
                    </a:cubicBezTo>
                    <a:cubicBezTo>
                      <a:pt x="6537" y="6012"/>
                      <a:pt x="5192" y="5714"/>
                      <a:pt x="4597" y="5047"/>
                    </a:cubicBezTo>
                    <a:cubicBezTo>
                      <a:pt x="4501" y="4940"/>
                      <a:pt x="4430" y="4833"/>
                      <a:pt x="4335" y="4726"/>
                    </a:cubicBezTo>
                    <a:cubicBezTo>
                      <a:pt x="1263" y="6297"/>
                      <a:pt x="1" y="8893"/>
                      <a:pt x="1215" y="8893"/>
                    </a:cubicBezTo>
                    <a:lnTo>
                      <a:pt x="22968" y="8893"/>
                    </a:lnTo>
                    <a:cubicBezTo>
                      <a:pt x="24409" y="8893"/>
                      <a:pt x="25587" y="7714"/>
                      <a:pt x="25587" y="6274"/>
                    </a:cubicBezTo>
                    <a:cubicBezTo>
                      <a:pt x="25587" y="5500"/>
                      <a:pt x="25230" y="4773"/>
                      <a:pt x="24635" y="4297"/>
                    </a:cubicBezTo>
                    <a:lnTo>
                      <a:pt x="27171" y="1749"/>
                    </a:lnTo>
                    <a:cubicBezTo>
                      <a:pt x="27268" y="1816"/>
                      <a:pt x="27378" y="1847"/>
                      <a:pt x="27488" y="1847"/>
                    </a:cubicBezTo>
                    <a:cubicBezTo>
                      <a:pt x="27633" y="1847"/>
                      <a:pt x="27777" y="1792"/>
                      <a:pt x="27885" y="1690"/>
                    </a:cubicBezTo>
                    <a:cubicBezTo>
                      <a:pt x="28112" y="1464"/>
                      <a:pt x="28112" y="1094"/>
                      <a:pt x="27885" y="880"/>
                    </a:cubicBezTo>
                    <a:cubicBezTo>
                      <a:pt x="27764" y="756"/>
                      <a:pt x="27624" y="704"/>
                      <a:pt x="27488" y="704"/>
                    </a:cubicBezTo>
                    <a:cubicBezTo>
                      <a:pt x="27090" y="704"/>
                      <a:pt x="26729" y="1156"/>
                      <a:pt x="27004" y="1583"/>
                    </a:cubicBezTo>
                    <a:lnTo>
                      <a:pt x="24444" y="4142"/>
                    </a:lnTo>
                    <a:cubicBezTo>
                      <a:pt x="24373" y="4095"/>
                      <a:pt x="24290" y="4059"/>
                      <a:pt x="24206" y="4011"/>
                    </a:cubicBezTo>
                    <a:lnTo>
                      <a:pt x="24980" y="1142"/>
                    </a:lnTo>
                    <a:cubicBezTo>
                      <a:pt x="24988" y="1142"/>
                      <a:pt x="24996" y="1142"/>
                      <a:pt x="25004" y="1142"/>
                    </a:cubicBezTo>
                    <a:cubicBezTo>
                      <a:pt x="25662" y="1142"/>
                      <a:pt x="25806" y="188"/>
                      <a:pt x="25147" y="23"/>
                    </a:cubicBezTo>
                    <a:cubicBezTo>
                      <a:pt x="25090" y="7"/>
                      <a:pt x="25036" y="0"/>
                      <a:pt x="24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4"/>
              <p:cNvSpPr/>
              <p:nvPr/>
            </p:nvSpPr>
            <p:spPr>
              <a:xfrm>
                <a:off x="5334800" y="4800625"/>
                <a:ext cx="394300" cy="273475"/>
              </a:xfrm>
              <a:custGeom>
                <a:avLst/>
                <a:gdLst/>
                <a:ahLst/>
                <a:cxnLst/>
                <a:rect l="l" t="t" r="r" b="b"/>
                <a:pathLst>
                  <a:path w="15772" h="10939" extrusionOk="0">
                    <a:moveTo>
                      <a:pt x="7544" y="0"/>
                    </a:moveTo>
                    <a:cubicBezTo>
                      <a:pt x="2301" y="0"/>
                      <a:pt x="0" y="6362"/>
                      <a:pt x="3448" y="10171"/>
                    </a:cubicBezTo>
                    <a:cubicBezTo>
                      <a:pt x="3862" y="10615"/>
                      <a:pt x="4945" y="10939"/>
                      <a:pt x="6046" y="10939"/>
                    </a:cubicBezTo>
                    <a:cubicBezTo>
                      <a:pt x="6720" y="10939"/>
                      <a:pt x="7399" y="10818"/>
                      <a:pt x="7937" y="10528"/>
                    </a:cubicBezTo>
                    <a:cubicBezTo>
                      <a:pt x="10024" y="9388"/>
                      <a:pt x="9674" y="5611"/>
                      <a:pt x="7668" y="5611"/>
                    </a:cubicBezTo>
                    <a:cubicBezTo>
                      <a:pt x="7328" y="5611"/>
                      <a:pt x="6940" y="5720"/>
                      <a:pt x="6508" y="5968"/>
                    </a:cubicBezTo>
                    <a:cubicBezTo>
                      <a:pt x="7100" y="5476"/>
                      <a:pt x="7623" y="5275"/>
                      <a:pt x="8080" y="5275"/>
                    </a:cubicBezTo>
                    <a:cubicBezTo>
                      <a:pt x="9921" y="5275"/>
                      <a:pt x="10678" y="8546"/>
                      <a:pt x="10449" y="9195"/>
                    </a:cubicBezTo>
                    <a:cubicBezTo>
                      <a:pt x="10449" y="9195"/>
                      <a:pt x="12605" y="10821"/>
                      <a:pt x="15022" y="10821"/>
                    </a:cubicBezTo>
                    <a:cubicBezTo>
                      <a:pt x="15270" y="10821"/>
                      <a:pt x="15520" y="10804"/>
                      <a:pt x="15771" y="10767"/>
                    </a:cubicBezTo>
                    <a:cubicBezTo>
                      <a:pt x="15771" y="7338"/>
                      <a:pt x="14569" y="1730"/>
                      <a:pt x="9592" y="301"/>
                    </a:cubicBezTo>
                    <a:cubicBezTo>
                      <a:pt x="8869" y="95"/>
                      <a:pt x="8185" y="0"/>
                      <a:pt x="7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4"/>
              <p:cNvSpPr/>
              <p:nvPr/>
            </p:nvSpPr>
            <p:spPr>
              <a:xfrm>
                <a:off x="5850225" y="5067400"/>
                <a:ext cx="24125" cy="20625"/>
              </a:xfrm>
              <a:custGeom>
                <a:avLst/>
                <a:gdLst/>
                <a:ahLst/>
                <a:cxnLst/>
                <a:rect l="l" t="t" r="r" b="b"/>
                <a:pathLst>
                  <a:path w="965" h="825" extrusionOk="0">
                    <a:moveTo>
                      <a:pt x="560" y="0"/>
                    </a:moveTo>
                    <a:cubicBezTo>
                      <a:pt x="191" y="0"/>
                      <a:pt x="0" y="441"/>
                      <a:pt x="262" y="703"/>
                    </a:cubicBezTo>
                    <a:cubicBezTo>
                      <a:pt x="347" y="787"/>
                      <a:pt x="450" y="825"/>
                      <a:pt x="550" y="825"/>
                    </a:cubicBezTo>
                    <a:cubicBezTo>
                      <a:pt x="762" y="825"/>
                      <a:pt x="965" y="659"/>
                      <a:pt x="965" y="417"/>
                    </a:cubicBezTo>
                    <a:cubicBezTo>
                      <a:pt x="965" y="179"/>
                      <a:pt x="786" y="0"/>
                      <a:pt x="560" y="0"/>
                    </a:cubicBezTo>
                    <a:close/>
                  </a:path>
                </a:pathLst>
              </a:custGeom>
              <a:solidFill>
                <a:srgbClr val="6A5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19" name="Google Shape;319;p4"/>
          <p:cNvSpPr txBox="1">
            <a:spLocks noGrp="1"/>
          </p:cNvSpPr>
          <p:nvPr>
            <p:ph type="title"/>
          </p:nvPr>
        </p:nvSpPr>
        <p:spPr>
          <a:xfrm>
            <a:off x="1011700" y="593367"/>
            <a:ext cx="10168400" cy="76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4"/>
              </a:buClr>
              <a:buSzPts val="2800"/>
              <a:buNone/>
              <a:defRPr sz="4000">
                <a:solidFill>
                  <a:schemeClr val="accent4"/>
                </a:solidFill>
              </a:defRPr>
            </a:lvl1pPr>
            <a:lvl2pPr lvl="1">
              <a:spcBef>
                <a:spcPts val="0"/>
              </a:spcBef>
              <a:spcAft>
                <a:spcPts val="0"/>
              </a:spcAft>
              <a:buClr>
                <a:schemeClr val="accent4"/>
              </a:buClr>
              <a:buSzPts val="2800"/>
              <a:buNone/>
              <a:defRPr>
                <a:solidFill>
                  <a:schemeClr val="accent4"/>
                </a:solidFill>
              </a:defRPr>
            </a:lvl2pPr>
            <a:lvl3pPr lvl="2">
              <a:spcBef>
                <a:spcPts val="0"/>
              </a:spcBef>
              <a:spcAft>
                <a:spcPts val="0"/>
              </a:spcAft>
              <a:buClr>
                <a:schemeClr val="accent4"/>
              </a:buClr>
              <a:buSzPts val="2800"/>
              <a:buNone/>
              <a:defRPr>
                <a:solidFill>
                  <a:schemeClr val="accent4"/>
                </a:solidFill>
              </a:defRPr>
            </a:lvl3pPr>
            <a:lvl4pPr lvl="3">
              <a:spcBef>
                <a:spcPts val="0"/>
              </a:spcBef>
              <a:spcAft>
                <a:spcPts val="0"/>
              </a:spcAft>
              <a:buClr>
                <a:schemeClr val="accent4"/>
              </a:buClr>
              <a:buSzPts val="2800"/>
              <a:buNone/>
              <a:defRPr>
                <a:solidFill>
                  <a:schemeClr val="accent4"/>
                </a:solidFill>
              </a:defRPr>
            </a:lvl4pPr>
            <a:lvl5pPr lvl="4">
              <a:spcBef>
                <a:spcPts val="0"/>
              </a:spcBef>
              <a:spcAft>
                <a:spcPts val="0"/>
              </a:spcAft>
              <a:buClr>
                <a:schemeClr val="accent4"/>
              </a:buClr>
              <a:buSzPts val="2800"/>
              <a:buNone/>
              <a:defRPr>
                <a:solidFill>
                  <a:schemeClr val="accent4"/>
                </a:solidFill>
              </a:defRPr>
            </a:lvl5pPr>
            <a:lvl6pPr lvl="5">
              <a:spcBef>
                <a:spcPts val="0"/>
              </a:spcBef>
              <a:spcAft>
                <a:spcPts val="0"/>
              </a:spcAft>
              <a:buClr>
                <a:schemeClr val="accent4"/>
              </a:buClr>
              <a:buSzPts val="2800"/>
              <a:buNone/>
              <a:defRPr>
                <a:solidFill>
                  <a:schemeClr val="accent4"/>
                </a:solidFill>
              </a:defRPr>
            </a:lvl6pPr>
            <a:lvl7pPr lvl="6">
              <a:spcBef>
                <a:spcPts val="0"/>
              </a:spcBef>
              <a:spcAft>
                <a:spcPts val="0"/>
              </a:spcAft>
              <a:buClr>
                <a:schemeClr val="accent4"/>
              </a:buClr>
              <a:buSzPts val="2800"/>
              <a:buNone/>
              <a:defRPr>
                <a:solidFill>
                  <a:schemeClr val="accent4"/>
                </a:solidFill>
              </a:defRPr>
            </a:lvl7pPr>
            <a:lvl8pPr lvl="7">
              <a:spcBef>
                <a:spcPts val="0"/>
              </a:spcBef>
              <a:spcAft>
                <a:spcPts val="0"/>
              </a:spcAft>
              <a:buClr>
                <a:schemeClr val="accent4"/>
              </a:buClr>
              <a:buSzPts val="2800"/>
              <a:buNone/>
              <a:defRPr>
                <a:solidFill>
                  <a:schemeClr val="accent4"/>
                </a:solidFill>
              </a:defRPr>
            </a:lvl8pPr>
            <a:lvl9pPr lvl="8">
              <a:spcBef>
                <a:spcPts val="0"/>
              </a:spcBef>
              <a:spcAft>
                <a:spcPts val="0"/>
              </a:spcAft>
              <a:buClr>
                <a:schemeClr val="accent4"/>
              </a:buClr>
              <a:buSzPts val="2800"/>
              <a:buNone/>
              <a:defRPr>
                <a:solidFill>
                  <a:schemeClr val="accent4"/>
                </a:solidFill>
              </a:defRPr>
            </a:lvl9pPr>
          </a:lstStyle>
          <a:p>
            <a:endParaRPr/>
          </a:p>
        </p:txBody>
      </p:sp>
      <p:sp>
        <p:nvSpPr>
          <p:cNvPr id="320" name="Google Shape;320;p4"/>
          <p:cNvSpPr txBox="1">
            <a:spLocks noGrp="1"/>
          </p:cNvSpPr>
          <p:nvPr>
            <p:ph type="body" idx="1"/>
          </p:nvPr>
        </p:nvSpPr>
        <p:spPr>
          <a:xfrm>
            <a:off x="951200" y="1384267"/>
            <a:ext cx="10289600" cy="4785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dk1"/>
              </a:buClr>
              <a:buSzPts val="1200"/>
              <a:buAutoNum type="arabicPeriod"/>
              <a:defRPr sz="1600">
                <a:solidFill>
                  <a:schemeClr val="dk1"/>
                </a:solidFill>
              </a:defRPr>
            </a:lvl1pPr>
            <a:lvl2pPr marL="1219170" lvl="1" indent="-406390">
              <a:spcBef>
                <a:spcPts val="0"/>
              </a:spcBef>
              <a:spcAft>
                <a:spcPts val="0"/>
              </a:spcAft>
              <a:buClr>
                <a:schemeClr val="dk1"/>
              </a:buClr>
              <a:buSzPts val="1200"/>
              <a:buFont typeface="Roboto Condensed Light"/>
              <a:buAutoNum type="alphaLcPeriod"/>
              <a:defRPr>
                <a:solidFill>
                  <a:schemeClr val="dk1"/>
                </a:solidFill>
              </a:defRPr>
            </a:lvl2pPr>
            <a:lvl3pPr marL="1828754" lvl="2" indent="-406390">
              <a:spcBef>
                <a:spcPts val="0"/>
              </a:spcBef>
              <a:spcAft>
                <a:spcPts val="0"/>
              </a:spcAft>
              <a:buClr>
                <a:schemeClr val="dk1"/>
              </a:buClr>
              <a:buSzPts val="1200"/>
              <a:buFont typeface="Roboto Condensed Light"/>
              <a:buAutoNum type="romanLcPeriod"/>
              <a:defRPr>
                <a:solidFill>
                  <a:schemeClr val="dk1"/>
                </a:solidFill>
              </a:defRPr>
            </a:lvl3pPr>
            <a:lvl4pPr marL="2438339" lvl="3" indent="-406390">
              <a:spcBef>
                <a:spcPts val="0"/>
              </a:spcBef>
              <a:spcAft>
                <a:spcPts val="0"/>
              </a:spcAft>
              <a:buClr>
                <a:schemeClr val="dk1"/>
              </a:buClr>
              <a:buSzPts val="1200"/>
              <a:buFont typeface="Roboto Condensed Light"/>
              <a:buAutoNum type="arabicPeriod"/>
              <a:defRPr>
                <a:solidFill>
                  <a:schemeClr val="dk1"/>
                </a:solidFill>
              </a:defRPr>
            </a:lvl4pPr>
            <a:lvl5pPr marL="3047924" lvl="4" indent="-406390">
              <a:spcBef>
                <a:spcPts val="0"/>
              </a:spcBef>
              <a:spcAft>
                <a:spcPts val="0"/>
              </a:spcAft>
              <a:buClr>
                <a:schemeClr val="dk1"/>
              </a:buClr>
              <a:buSzPts val="1200"/>
              <a:buFont typeface="Roboto Condensed Light"/>
              <a:buAutoNum type="alphaLcPeriod"/>
              <a:defRPr>
                <a:solidFill>
                  <a:schemeClr val="dk1"/>
                </a:solidFill>
              </a:defRPr>
            </a:lvl5pPr>
            <a:lvl6pPr marL="3657509" lvl="5" indent="-406390">
              <a:spcBef>
                <a:spcPts val="0"/>
              </a:spcBef>
              <a:spcAft>
                <a:spcPts val="0"/>
              </a:spcAft>
              <a:buClr>
                <a:schemeClr val="dk1"/>
              </a:buClr>
              <a:buSzPts val="1200"/>
              <a:buFont typeface="Roboto Condensed Light"/>
              <a:buAutoNum type="romanLcPeriod"/>
              <a:defRPr>
                <a:solidFill>
                  <a:schemeClr val="dk1"/>
                </a:solidFill>
              </a:defRPr>
            </a:lvl6pPr>
            <a:lvl7pPr marL="4267093" lvl="6" indent="-406390">
              <a:spcBef>
                <a:spcPts val="0"/>
              </a:spcBef>
              <a:spcAft>
                <a:spcPts val="0"/>
              </a:spcAft>
              <a:buClr>
                <a:schemeClr val="dk1"/>
              </a:buClr>
              <a:buSzPts val="1200"/>
              <a:buFont typeface="Roboto Condensed Light"/>
              <a:buAutoNum type="arabicPeriod"/>
              <a:defRPr>
                <a:solidFill>
                  <a:schemeClr val="dk1"/>
                </a:solidFill>
              </a:defRPr>
            </a:lvl7pPr>
            <a:lvl8pPr marL="4876678" lvl="7" indent="-406390">
              <a:spcBef>
                <a:spcPts val="0"/>
              </a:spcBef>
              <a:spcAft>
                <a:spcPts val="0"/>
              </a:spcAft>
              <a:buClr>
                <a:schemeClr val="dk1"/>
              </a:buClr>
              <a:buSzPts val="1200"/>
              <a:buFont typeface="Roboto Condensed Light"/>
              <a:buAutoNum type="alphaLcPeriod"/>
              <a:defRPr>
                <a:solidFill>
                  <a:schemeClr val="dk1"/>
                </a:solidFill>
              </a:defRPr>
            </a:lvl8pPr>
            <a:lvl9pPr marL="5486263" lvl="8" indent="-406390">
              <a:spcBef>
                <a:spcPts val="0"/>
              </a:spcBef>
              <a:spcAft>
                <a:spcPts val="0"/>
              </a:spcAft>
              <a:buClr>
                <a:schemeClr val="dk1"/>
              </a:buClr>
              <a:buSzPts val="1200"/>
              <a:buFont typeface="Roboto Condensed Light"/>
              <a:buAutoNum type="romanLcPeriod"/>
              <a:defRPr>
                <a:solidFill>
                  <a:schemeClr val="dk1"/>
                </a:solidFill>
              </a:defRPr>
            </a:lvl9pPr>
          </a:lstStyle>
          <a:p>
            <a:endParaRPr/>
          </a:p>
        </p:txBody>
      </p:sp>
    </p:spTree>
    <p:extLst>
      <p:ext uri="{BB962C8B-B14F-4D97-AF65-F5344CB8AC3E}">
        <p14:creationId xmlns:p14="http://schemas.microsoft.com/office/powerpoint/2010/main" val="251755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1"/>
        <p:cNvGrpSpPr/>
        <p:nvPr/>
      </p:nvGrpSpPr>
      <p:grpSpPr>
        <a:xfrm>
          <a:off x="0" y="0"/>
          <a:ext cx="0" cy="0"/>
          <a:chOff x="0" y="0"/>
          <a:chExt cx="0" cy="0"/>
        </a:xfrm>
      </p:grpSpPr>
      <p:grpSp>
        <p:nvGrpSpPr>
          <p:cNvPr id="322" name="Google Shape;322;p5"/>
          <p:cNvGrpSpPr/>
          <p:nvPr/>
        </p:nvGrpSpPr>
        <p:grpSpPr>
          <a:xfrm>
            <a:off x="10667" y="-110999"/>
            <a:ext cx="12297639" cy="7243561"/>
            <a:chOff x="8000" y="-83250"/>
            <a:chExt cx="9223229" cy="5432671"/>
          </a:xfrm>
        </p:grpSpPr>
        <p:grpSp>
          <p:nvGrpSpPr>
            <p:cNvPr id="323" name="Google Shape;323;p5"/>
            <p:cNvGrpSpPr/>
            <p:nvPr/>
          </p:nvGrpSpPr>
          <p:grpSpPr>
            <a:xfrm flipH="1">
              <a:off x="8006873" y="4388118"/>
              <a:ext cx="595442" cy="855620"/>
              <a:chOff x="1736525" y="3674700"/>
              <a:chExt cx="415550" cy="597125"/>
            </a:xfrm>
          </p:grpSpPr>
          <p:sp>
            <p:nvSpPr>
              <p:cNvPr id="324" name="Google Shape;324;p5"/>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5"/>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5"/>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5"/>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8" name="Google Shape;328;p5"/>
            <p:cNvSpPr/>
            <p:nvPr/>
          </p:nvSpPr>
          <p:spPr>
            <a:xfrm flipH="1">
              <a:off x="8455097" y="4194130"/>
              <a:ext cx="776131" cy="1155292"/>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5"/>
            <p:cNvSpPr/>
            <p:nvPr/>
          </p:nvSpPr>
          <p:spPr>
            <a:xfrm flipH="1">
              <a:off x="8771753" y="4485608"/>
              <a:ext cx="267008" cy="686580"/>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0" name="Google Shape;330;p5"/>
            <p:cNvGrpSpPr/>
            <p:nvPr/>
          </p:nvGrpSpPr>
          <p:grpSpPr>
            <a:xfrm flipH="1">
              <a:off x="8328903" y="4617050"/>
              <a:ext cx="295700" cy="628375"/>
              <a:chOff x="3816125" y="3120150"/>
              <a:chExt cx="295700" cy="628375"/>
            </a:xfrm>
          </p:grpSpPr>
          <p:sp>
            <p:nvSpPr>
              <p:cNvPr id="331" name="Google Shape;331;p5"/>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5"/>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5"/>
            <p:cNvGrpSpPr/>
            <p:nvPr/>
          </p:nvGrpSpPr>
          <p:grpSpPr>
            <a:xfrm flipH="1">
              <a:off x="7768650" y="4680129"/>
              <a:ext cx="267995" cy="506205"/>
              <a:chOff x="2272000" y="4262650"/>
              <a:chExt cx="191425" cy="361575"/>
            </a:xfrm>
          </p:grpSpPr>
          <p:sp>
            <p:nvSpPr>
              <p:cNvPr id="334" name="Google Shape;334;p5"/>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5"/>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6" name="Google Shape;336;p5"/>
            <p:cNvGrpSpPr/>
            <p:nvPr/>
          </p:nvGrpSpPr>
          <p:grpSpPr>
            <a:xfrm rot="3105430">
              <a:off x="6517427" y="4631737"/>
              <a:ext cx="345059" cy="602976"/>
              <a:chOff x="121700" y="4799092"/>
              <a:chExt cx="345057" cy="602971"/>
            </a:xfrm>
          </p:grpSpPr>
          <p:sp>
            <p:nvSpPr>
              <p:cNvPr id="337" name="Google Shape;337;p5"/>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5"/>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9" name="Google Shape;339;p5"/>
            <p:cNvGrpSpPr/>
            <p:nvPr/>
          </p:nvGrpSpPr>
          <p:grpSpPr>
            <a:xfrm flipH="1">
              <a:off x="6335600" y="4633366"/>
              <a:ext cx="345047" cy="581936"/>
              <a:chOff x="2596450" y="4098800"/>
              <a:chExt cx="291425" cy="491500"/>
            </a:xfrm>
          </p:grpSpPr>
          <p:sp>
            <p:nvSpPr>
              <p:cNvPr id="340" name="Google Shape;340;p5"/>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5"/>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5"/>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3" name="Google Shape;343;p5"/>
            <p:cNvGrpSpPr/>
            <p:nvPr/>
          </p:nvGrpSpPr>
          <p:grpSpPr>
            <a:xfrm rot="513439">
              <a:off x="6000119" y="4723848"/>
              <a:ext cx="344986" cy="513521"/>
              <a:chOff x="7726423" y="3744050"/>
              <a:chExt cx="1010502" cy="1504159"/>
            </a:xfrm>
          </p:grpSpPr>
          <p:sp>
            <p:nvSpPr>
              <p:cNvPr id="344" name="Google Shape;344;p5"/>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5"/>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5"/>
            <p:cNvGrpSpPr/>
            <p:nvPr/>
          </p:nvGrpSpPr>
          <p:grpSpPr>
            <a:xfrm>
              <a:off x="6871315" y="4733658"/>
              <a:ext cx="834083" cy="427254"/>
              <a:chOff x="5295675" y="4800625"/>
              <a:chExt cx="702800" cy="359975"/>
            </a:xfrm>
          </p:grpSpPr>
          <p:sp>
            <p:nvSpPr>
              <p:cNvPr id="347" name="Google Shape;347;p5"/>
              <p:cNvSpPr/>
              <p:nvPr/>
            </p:nvSpPr>
            <p:spPr>
              <a:xfrm>
                <a:off x="5295675" y="4938250"/>
                <a:ext cx="702800" cy="222350"/>
              </a:xfrm>
              <a:custGeom>
                <a:avLst/>
                <a:gdLst/>
                <a:ahLst/>
                <a:cxnLst/>
                <a:rect l="l" t="t" r="r" b="b"/>
                <a:pathLst>
                  <a:path w="28112" h="8894" extrusionOk="0">
                    <a:moveTo>
                      <a:pt x="22662" y="4725"/>
                    </a:moveTo>
                    <a:cubicBezTo>
                      <a:pt x="22959" y="4725"/>
                      <a:pt x="23242" y="4951"/>
                      <a:pt x="23242" y="5297"/>
                    </a:cubicBezTo>
                    <a:cubicBezTo>
                      <a:pt x="23230" y="5619"/>
                      <a:pt x="22980" y="5869"/>
                      <a:pt x="22658" y="5869"/>
                    </a:cubicBezTo>
                    <a:cubicBezTo>
                      <a:pt x="22146" y="5869"/>
                      <a:pt x="21896" y="5250"/>
                      <a:pt x="22254" y="4893"/>
                    </a:cubicBezTo>
                    <a:cubicBezTo>
                      <a:pt x="22373" y="4777"/>
                      <a:pt x="22519" y="4725"/>
                      <a:pt x="22662" y="4725"/>
                    </a:cubicBezTo>
                    <a:close/>
                    <a:moveTo>
                      <a:pt x="24984" y="0"/>
                    </a:moveTo>
                    <a:cubicBezTo>
                      <a:pt x="24438" y="0"/>
                      <a:pt x="24188" y="800"/>
                      <a:pt x="24754" y="1083"/>
                    </a:cubicBezTo>
                    <a:lnTo>
                      <a:pt x="23992" y="3892"/>
                    </a:lnTo>
                    <a:cubicBezTo>
                      <a:pt x="23670" y="3750"/>
                      <a:pt x="23325" y="3666"/>
                      <a:pt x="22968" y="3654"/>
                    </a:cubicBezTo>
                    <a:cubicBezTo>
                      <a:pt x="22896" y="3650"/>
                      <a:pt x="22826" y="3648"/>
                      <a:pt x="22759" y="3648"/>
                    </a:cubicBezTo>
                    <a:cubicBezTo>
                      <a:pt x="20393" y="3648"/>
                      <a:pt x="20737" y="6214"/>
                      <a:pt x="19730" y="6214"/>
                    </a:cubicBezTo>
                    <a:cubicBezTo>
                      <a:pt x="19479" y="6214"/>
                      <a:pt x="18265" y="5666"/>
                      <a:pt x="18265" y="5666"/>
                    </a:cubicBezTo>
                    <a:lnTo>
                      <a:pt x="17420" y="5833"/>
                    </a:lnTo>
                    <a:cubicBezTo>
                      <a:pt x="17143" y="5874"/>
                      <a:pt x="16869" y="5892"/>
                      <a:pt x="16597" y="5892"/>
                    </a:cubicBezTo>
                    <a:cubicBezTo>
                      <a:pt x="14016" y="5892"/>
                      <a:pt x="11755" y="4219"/>
                      <a:pt x="11669" y="4154"/>
                    </a:cubicBezTo>
                    <a:lnTo>
                      <a:pt x="11336" y="3904"/>
                    </a:lnTo>
                    <a:cubicBezTo>
                      <a:pt x="11336" y="3904"/>
                      <a:pt x="10776" y="4988"/>
                      <a:pt x="9776" y="5524"/>
                    </a:cubicBezTo>
                    <a:cubicBezTo>
                      <a:pt x="9038" y="5928"/>
                      <a:pt x="8192" y="6012"/>
                      <a:pt x="7609" y="6012"/>
                    </a:cubicBezTo>
                    <a:cubicBezTo>
                      <a:pt x="6537" y="6012"/>
                      <a:pt x="5192" y="5714"/>
                      <a:pt x="4597" y="5047"/>
                    </a:cubicBezTo>
                    <a:cubicBezTo>
                      <a:pt x="4501" y="4940"/>
                      <a:pt x="4430" y="4833"/>
                      <a:pt x="4335" y="4726"/>
                    </a:cubicBezTo>
                    <a:cubicBezTo>
                      <a:pt x="1263" y="6297"/>
                      <a:pt x="1" y="8893"/>
                      <a:pt x="1215" y="8893"/>
                    </a:cubicBezTo>
                    <a:lnTo>
                      <a:pt x="22968" y="8893"/>
                    </a:lnTo>
                    <a:cubicBezTo>
                      <a:pt x="24409" y="8893"/>
                      <a:pt x="25587" y="7714"/>
                      <a:pt x="25587" y="6274"/>
                    </a:cubicBezTo>
                    <a:cubicBezTo>
                      <a:pt x="25587" y="5500"/>
                      <a:pt x="25230" y="4773"/>
                      <a:pt x="24635" y="4297"/>
                    </a:cubicBezTo>
                    <a:lnTo>
                      <a:pt x="27171" y="1749"/>
                    </a:lnTo>
                    <a:cubicBezTo>
                      <a:pt x="27268" y="1816"/>
                      <a:pt x="27378" y="1847"/>
                      <a:pt x="27488" y="1847"/>
                    </a:cubicBezTo>
                    <a:cubicBezTo>
                      <a:pt x="27633" y="1847"/>
                      <a:pt x="27777" y="1792"/>
                      <a:pt x="27885" y="1690"/>
                    </a:cubicBezTo>
                    <a:cubicBezTo>
                      <a:pt x="28112" y="1464"/>
                      <a:pt x="28112" y="1094"/>
                      <a:pt x="27885" y="880"/>
                    </a:cubicBezTo>
                    <a:cubicBezTo>
                      <a:pt x="27764" y="756"/>
                      <a:pt x="27624" y="704"/>
                      <a:pt x="27488" y="704"/>
                    </a:cubicBezTo>
                    <a:cubicBezTo>
                      <a:pt x="27090" y="704"/>
                      <a:pt x="26729" y="1156"/>
                      <a:pt x="27004" y="1583"/>
                    </a:cubicBezTo>
                    <a:lnTo>
                      <a:pt x="24444" y="4142"/>
                    </a:lnTo>
                    <a:cubicBezTo>
                      <a:pt x="24373" y="4095"/>
                      <a:pt x="24290" y="4059"/>
                      <a:pt x="24206" y="4011"/>
                    </a:cubicBezTo>
                    <a:lnTo>
                      <a:pt x="24980" y="1142"/>
                    </a:lnTo>
                    <a:cubicBezTo>
                      <a:pt x="24988" y="1142"/>
                      <a:pt x="24996" y="1142"/>
                      <a:pt x="25004" y="1142"/>
                    </a:cubicBezTo>
                    <a:cubicBezTo>
                      <a:pt x="25662" y="1142"/>
                      <a:pt x="25806" y="188"/>
                      <a:pt x="25147" y="23"/>
                    </a:cubicBezTo>
                    <a:cubicBezTo>
                      <a:pt x="25090" y="7"/>
                      <a:pt x="25036" y="0"/>
                      <a:pt x="24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5"/>
              <p:cNvSpPr/>
              <p:nvPr/>
            </p:nvSpPr>
            <p:spPr>
              <a:xfrm>
                <a:off x="5334800" y="4800625"/>
                <a:ext cx="394300" cy="273475"/>
              </a:xfrm>
              <a:custGeom>
                <a:avLst/>
                <a:gdLst/>
                <a:ahLst/>
                <a:cxnLst/>
                <a:rect l="l" t="t" r="r" b="b"/>
                <a:pathLst>
                  <a:path w="15772" h="10939" extrusionOk="0">
                    <a:moveTo>
                      <a:pt x="7544" y="0"/>
                    </a:moveTo>
                    <a:cubicBezTo>
                      <a:pt x="2301" y="0"/>
                      <a:pt x="0" y="6362"/>
                      <a:pt x="3448" y="10171"/>
                    </a:cubicBezTo>
                    <a:cubicBezTo>
                      <a:pt x="3862" y="10615"/>
                      <a:pt x="4945" y="10939"/>
                      <a:pt x="6046" y="10939"/>
                    </a:cubicBezTo>
                    <a:cubicBezTo>
                      <a:pt x="6720" y="10939"/>
                      <a:pt x="7399" y="10818"/>
                      <a:pt x="7937" y="10528"/>
                    </a:cubicBezTo>
                    <a:cubicBezTo>
                      <a:pt x="10024" y="9388"/>
                      <a:pt x="9674" y="5611"/>
                      <a:pt x="7668" y="5611"/>
                    </a:cubicBezTo>
                    <a:cubicBezTo>
                      <a:pt x="7328" y="5611"/>
                      <a:pt x="6940" y="5720"/>
                      <a:pt x="6508" y="5968"/>
                    </a:cubicBezTo>
                    <a:cubicBezTo>
                      <a:pt x="7100" y="5476"/>
                      <a:pt x="7623" y="5275"/>
                      <a:pt x="8080" y="5275"/>
                    </a:cubicBezTo>
                    <a:cubicBezTo>
                      <a:pt x="9921" y="5275"/>
                      <a:pt x="10678" y="8546"/>
                      <a:pt x="10449" y="9195"/>
                    </a:cubicBezTo>
                    <a:cubicBezTo>
                      <a:pt x="10449" y="9195"/>
                      <a:pt x="12605" y="10821"/>
                      <a:pt x="15022" y="10821"/>
                    </a:cubicBezTo>
                    <a:cubicBezTo>
                      <a:pt x="15270" y="10821"/>
                      <a:pt x="15520" y="10804"/>
                      <a:pt x="15771" y="10767"/>
                    </a:cubicBezTo>
                    <a:cubicBezTo>
                      <a:pt x="15771" y="7338"/>
                      <a:pt x="14569" y="1730"/>
                      <a:pt x="9592" y="301"/>
                    </a:cubicBezTo>
                    <a:cubicBezTo>
                      <a:pt x="8869" y="95"/>
                      <a:pt x="8185" y="0"/>
                      <a:pt x="7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5"/>
              <p:cNvSpPr/>
              <p:nvPr/>
            </p:nvSpPr>
            <p:spPr>
              <a:xfrm>
                <a:off x="5850225" y="5067400"/>
                <a:ext cx="24125" cy="20625"/>
              </a:xfrm>
              <a:custGeom>
                <a:avLst/>
                <a:gdLst/>
                <a:ahLst/>
                <a:cxnLst/>
                <a:rect l="l" t="t" r="r" b="b"/>
                <a:pathLst>
                  <a:path w="965" h="825" extrusionOk="0">
                    <a:moveTo>
                      <a:pt x="560" y="0"/>
                    </a:moveTo>
                    <a:cubicBezTo>
                      <a:pt x="191" y="0"/>
                      <a:pt x="0" y="441"/>
                      <a:pt x="262" y="703"/>
                    </a:cubicBezTo>
                    <a:cubicBezTo>
                      <a:pt x="347" y="787"/>
                      <a:pt x="450" y="825"/>
                      <a:pt x="550" y="825"/>
                    </a:cubicBezTo>
                    <a:cubicBezTo>
                      <a:pt x="762" y="825"/>
                      <a:pt x="965" y="659"/>
                      <a:pt x="965" y="417"/>
                    </a:cubicBezTo>
                    <a:cubicBezTo>
                      <a:pt x="965" y="179"/>
                      <a:pt x="786" y="0"/>
                      <a:pt x="560" y="0"/>
                    </a:cubicBezTo>
                    <a:close/>
                  </a:path>
                </a:pathLst>
              </a:custGeom>
              <a:solidFill>
                <a:srgbClr val="6A5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0" name="Google Shape;350;p5"/>
            <p:cNvGrpSpPr/>
            <p:nvPr/>
          </p:nvGrpSpPr>
          <p:grpSpPr>
            <a:xfrm>
              <a:off x="1792143" y="4484772"/>
              <a:ext cx="514118" cy="738763"/>
              <a:chOff x="1736525" y="3674700"/>
              <a:chExt cx="415550" cy="597125"/>
            </a:xfrm>
          </p:grpSpPr>
          <p:sp>
            <p:nvSpPr>
              <p:cNvPr id="351" name="Google Shape;351;p5"/>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5"/>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5"/>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5"/>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5" name="Google Shape;355;p5"/>
            <p:cNvSpPr/>
            <p:nvPr/>
          </p:nvSpPr>
          <p:spPr>
            <a:xfrm>
              <a:off x="1249094" y="4317133"/>
              <a:ext cx="670037" cy="997368"/>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5"/>
            <p:cNvSpPr/>
            <p:nvPr/>
          </p:nvSpPr>
          <p:spPr>
            <a:xfrm>
              <a:off x="1415272" y="4568794"/>
              <a:ext cx="230509" cy="592727"/>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5"/>
            <p:cNvSpPr/>
            <p:nvPr/>
          </p:nvSpPr>
          <p:spPr>
            <a:xfrm>
              <a:off x="654844" y="4260240"/>
              <a:ext cx="568603" cy="952643"/>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5"/>
            <p:cNvSpPr/>
            <p:nvPr/>
          </p:nvSpPr>
          <p:spPr>
            <a:xfrm>
              <a:off x="931766" y="4407105"/>
              <a:ext cx="231408" cy="738772"/>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5"/>
            <p:cNvSpPr/>
            <p:nvPr/>
          </p:nvSpPr>
          <p:spPr>
            <a:xfrm>
              <a:off x="1006187" y="4484871"/>
              <a:ext cx="318771" cy="738289"/>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5"/>
            <p:cNvSpPr/>
            <p:nvPr/>
          </p:nvSpPr>
          <p:spPr>
            <a:xfrm>
              <a:off x="1083471" y="4645160"/>
              <a:ext cx="147875" cy="531432"/>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5"/>
            <p:cNvSpPr/>
            <p:nvPr/>
          </p:nvSpPr>
          <p:spPr>
            <a:xfrm>
              <a:off x="191621" y="4061025"/>
              <a:ext cx="419714" cy="940963"/>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5"/>
            <p:cNvSpPr/>
            <p:nvPr/>
          </p:nvSpPr>
          <p:spPr>
            <a:xfrm>
              <a:off x="334505" y="4269155"/>
              <a:ext cx="189297" cy="979206"/>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5"/>
            <p:cNvSpPr/>
            <p:nvPr/>
          </p:nvSpPr>
          <p:spPr>
            <a:xfrm>
              <a:off x="591242" y="4482612"/>
              <a:ext cx="105895" cy="834923"/>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5"/>
            <p:cNvSpPr/>
            <p:nvPr/>
          </p:nvSpPr>
          <p:spPr>
            <a:xfrm>
              <a:off x="404392" y="4677753"/>
              <a:ext cx="249160" cy="283393"/>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5"/>
            <p:cNvSpPr/>
            <p:nvPr/>
          </p:nvSpPr>
          <p:spPr>
            <a:xfrm>
              <a:off x="663541" y="4749024"/>
              <a:ext cx="140156" cy="347412"/>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5"/>
            <p:cNvSpPr/>
            <p:nvPr/>
          </p:nvSpPr>
          <p:spPr>
            <a:xfrm>
              <a:off x="287807" y="4603351"/>
              <a:ext cx="230359" cy="215451"/>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5"/>
            <p:cNvSpPr/>
            <p:nvPr/>
          </p:nvSpPr>
          <p:spPr>
            <a:xfrm>
              <a:off x="647268" y="4609570"/>
              <a:ext cx="344303" cy="186187"/>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5"/>
            <p:cNvSpPr/>
            <p:nvPr/>
          </p:nvSpPr>
          <p:spPr>
            <a:xfrm>
              <a:off x="666999" y="4661876"/>
              <a:ext cx="266161" cy="156750"/>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5"/>
            <p:cNvSpPr/>
            <p:nvPr/>
          </p:nvSpPr>
          <p:spPr>
            <a:xfrm>
              <a:off x="736189" y="4794356"/>
              <a:ext cx="78230" cy="48908"/>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5"/>
            <p:cNvSpPr/>
            <p:nvPr/>
          </p:nvSpPr>
          <p:spPr>
            <a:xfrm>
              <a:off x="401631" y="4277020"/>
              <a:ext cx="333899" cy="203914"/>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5"/>
            <p:cNvSpPr/>
            <p:nvPr/>
          </p:nvSpPr>
          <p:spPr>
            <a:xfrm>
              <a:off x="435543" y="4331447"/>
              <a:ext cx="284091" cy="161428"/>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5"/>
            <p:cNvSpPr/>
            <p:nvPr/>
          </p:nvSpPr>
          <p:spPr>
            <a:xfrm>
              <a:off x="564595" y="4470145"/>
              <a:ext cx="63670" cy="53703"/>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3" name="Google Shape;373;p5"/>
            <p:cNvGrpSpPr/>
            <p:nvPr/>
          </p:nvGrpSpPr>
          <p:grpSpPr>
            <a:xfrm>
              <a:off x="8000" y="4667506"/>
              <a:ext cx="297956" cy="520666"/>
              <a:chOff x="121700" y="4799092"/>
              <a:chExt cx="345057" cy="602971"/>
            </a:xfrm>
          </p:grpSpPr>
          <p:sp>
            <p:nvSpPr>
              <p:cNvPr id="374" name="Google Shape;374;p5"/>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5"/>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6" name="Google Shape;376;p5"/>
            <p:cNvSpPr/>
            <p:nvPr/>
          </p:nvSpPr>
          <p:spPr>
            <a:xfrm>
              <a:off x="1229730" y="4851645"/>
              <a:ext cx="104376" cy="111543"/>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5"/>
            <p:cNvSpPr/>
            <p:nvPr/>
          </p:nvSpPr>
          <p:spPr>
            <a:xfrm>
              <a:off x="1273159" y="4894729"/>
              <a:ext cx="136498" cy="262957"/>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8" name="Google Shape;378;p5"/>
            <p:cNvGrpSpPr/>
            <p:nvPr/>
          </p:nvGrpSpPr>
          <p:grpSpPr>
            <a:xfrm>
              <a:off x="1773211" y="4682608"/>
              <a:ext cx="255337" cy="542602"/>
              <a:chOff x="3816125" y="3120150"/>
              <a:chExt cx="295700" cy="628375"/>
            </a:xfrm>
          </p:grpSpPr>
          <p:sp>
            <p:nvSpPr>
              <p:cNvPr id="379" name="Google Shape;379;p5"/>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5"/>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5"/>
            <p:cNvGrpSpPr/>
            <p:nvPr/>
          </p:nvGrpSpPr>
          <p:grpSpPr>
            <a:xfrm>
              <a:off x="2280345" y="4736516"/>
              <a:ext cx="231375" cy="437036"/>
              <a:chOff x="2272000" y="4262650"/>
              <a:chExt cx="191425" cy="361575"/>
            </a:xfrm>
          </p:grpSpPr>
          <p:sp>
            <p:nvSpPr>
              <p:cNvPr id="382" name="Google Shape;382;p5"/>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5"/>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4" name="Google Shape;384;p5"/>
            <p:cNvGrpSpPr/>
            <p:nvPr/>
          </p:nvGrpSpPr>
          <p:grpSpPr>
            <a:xfrm rot="-24214" flipH="1">
              <a:off x="2537991" y="4534105"/>
              <a:ext cx="459083" cy="683356"/>
              <a:chOff x="7726423" y="3744050"/>
              <a:chExt cx="1010502" cy="1504159"/>
            </a:xfrm>
          </p:grpSpPr>
          <p:sp>
            <p:nvSpPr>
              <p:cNvPr id="385" name="Google Shape;385;p5"/>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5"/>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7" name="Google Shape;387;p5"/>
            <p:cNvGrpSpPr/>
            <p:nvPr/>
          </p:nvGrpSpPr>
          <p:grpSpPr>
            <a:xfrm rot="562004" flipH="1">
              <a:off x="3127247" y="4717929"/>
              <a:ext cx="248995" cy="470316"/>
              <a:chOff x="2272000" y="4262650"/>
              <a:chExt cx="191425" cy="361575"/>
            </a:xfrm>
          </p:grpSpPr>
          <p:sp>
            <p:nvSpPr>
              <p:cNvPr id="388" name="Google Shape;388;p5"/>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5"/>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5"/>
            <p:cNvGrpSpPr/>
            <p:nvPr/>
          </p:nvGrpSpPr>
          <p:grpSpPr>
            <a:xfrm>
              <a:off x="2854931" y="4581722"/>
              <a:ext cx="451644" cy="619255"/>
              <a:chOff x="7035817" y="4332511"/>
              <a:chExt cx="386516" cy="529867"/>
            </a:xfrm>
          </p:grpSpPr>
          <p:sp>
            <p:nvSpPr>
              <p:cNvPr id="391" name="Google Shape;391;p5"/>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5"/>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5"/>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5"/>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5"/>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5"/>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5"/>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5"/>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5"/>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5"/>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5"/>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5"/>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3" name="Google Shape;403;p5"/>
            <p:cNvSpPr/>
            <p:nvPr/>
          </p:nvSpPr>
          <p:spPr>
            <a:xfrm flipH="1">
              <a:off x="8438195" y="-83250"/>
              <a:ext cx="705805" cy="686591"/>
            </a:xfrm>
            <a:custGeom>
              <a:avLst/>
              <a:gdLst/>
              <a:ahLst/>
              <a:cxnLst/>
              <a:rect l="l" t="t" r="r" b="b"/>
              <a:pathLst>
                <a:path w="14289" h="13900" extrusionOk="0">
                  <a:moveTo>
                    <a:pt x="8229" y="1"/>
                  </a:moveTo>
                  <a:cubicBezTo>
                    <a:pt x="7200" y="1"/>
                    <a:pt x="6202" y="507"/>
                    <a:pt x="5608" y="1398"/>
                  </a:cubicBezTo>
                  <a:lnTo>
                    <a:pt x="5597" y="1422"/>
                  </a:lnTo>
                  <a:cubicBezTo>
                    <a:pt x="5132" y="2064"/>
                    <a:pt x="4513" y="2541"/>
                    <a:pt x="3918" y="3065"/>
                  </a:cubicBezTo>
                  <a:cubicBezTo>
                    <a:pt x="3322" y="3588"/>
                    <a:pt x="2763" y="4196"/>
                    <a:pt x="2572" y="4958"/>
                  </a:cubicBezTo>
                  <a:cubicBezTo>
                    <a:pt x="2418" y="5624"/>
                    <a:pt x="2549" y="6303"/>
                    <a:pt x="2632" y="6994"/>
                  </a:cubicBezTo>
                  <a:lnTo>
                    <a:pt x="3823" y="6446"/>
                  </a:lnTo>
                  <a:lnTo>
                    <a:pt x="4549" y="6113"/>
                  </a:lnTo>
                  <a:lnTo>
                    <a:pt x="3811" y="6791"/>
                  </a:lnTo>
                  <a:lnTo>
                    <a:pt x="2680" y="7827"/>
                  </a:lnTo>
                  <a:cubicBezTo>
                    <a:pt x="2680" y="8053"/>
                    <a:pt x="2644" y="8291"/>
                    <a:pt x="2584" y="8518"/>
                  </a:cubicBezTo>
                  <a:cubicBezTo>
                    <a:pt x="2382" y="9184"/>
                    <a:pt x="1882" y="9720"/>
                    <a:pt x="1394" y="10220"/>
                  </a:cubicBezTo>
                  <a:cubicBezTo>
                    <a:pt x="917" y="10708"/>
                    <a:pt x="405" y="11232"/>
                    <a:pt x="203" y="11899"/>
                  </a:cubicBezTo>
                  <a:cubicBezTo>
                    <a:pt x="1" y="12625"/>
                    <a:pt x="239" y="13411"/>
                    <a:pt x="810" y="13899"/>
                  </a:cubicBezTo>
                  <a:cubicBezTo>
                    <a:pt x="1513" y="12875"/>
                    <a:pt x="2906" y="12637"/>
                    <a:pt x="4132" y="12542"/>
                  </a:cubicBezTo>
                  <a:cubicBezTo>
                    <a:pt x="5358" y="12447"/>
                    <a:pt x="6740" y="12340"/>
                    <a:pt x="7597" y="11447"/>
                  </a:cubicBezTo>
                  <a:cubicBezTo>
                    <a:pt x="8609" y="10399"/>
                    <a:pt x="8573" y="8553"/>
                    <a:pt x="9764" y="7708"/>
                  </a:cubicBezTo>
                  <a:cubicBezTo>
                    <a:pt x="10395" y="7256"/>
                    <a:pt x="11216" y="7220"/>
                    <a:pt x="11943" y="6958"/>
                  </a:cubicBezTo>
                  <a:lnTo>
                    <a:pt x="11728" y="4208"/>
                  </a:lnTo>
                  <a:lnTo>
                    <a:pt x="12800" y="6660"/>
                  </a:lnTo>
                  <a:cubicBezTo>
                    <a:pt x="13467" y="6208"/>
                    <a:pt x="13871" y="5434"/>
                    <a:pt x="14062" y="4660"/>
                  </a:cubicBezTo>
                  <a:cubicBezTo>
                    <a:pt x="14288" y="3636"/>
                    <a:pt x="14026" y="2565"/>
                    <a:pt x="13336" y="1779"/>
                  </a:cubicBezTo>
                  <a:lnTo>
                    <a:pt x="9347" y="207"/>
                  </a:lnTo>
                  <a:cubicBezTo>
                    <a:pt x="8982" y="67"/>
                    <a:pt x="8604" y="1"/>
                    <a:pt x="8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5"/>
            <p:cNvSpPr/>
            <p:nvPr/>
          </p:nvSpPr>
          <p:spPr>
            <a:xfrm flipH="1">
              <a:off x="8588160" y="-46007"/>
              <a:ext cx="417042" cy="521710"/>
            </a:xfrm>
            <a:custGeom>
              <a:avLst/>
              <a:gdLst/>
              <a:ahLst/>
              <a:cxnLst/>
              <a:rect l="l" t="t" r="r" b="b"/>
              <a:pathLst>
                <a:path w="8443" h="10562" extrusionOk="0">
                  <a:moveTo>
                    <a:pt x="8037" y="1"/>
                  </a:moveTo>
                  <a:lnTo>
                    <a:pt x="7942" y="36"/>
                  </a:lnTo>
                  <a:cubicBezTo>
                    <a:pt x="8335" y="1358"/>
                    <a:pt x="7859" y="2787"/>
                    <a:pt x="6751" y="3608"/>
                  </a:cubicBezTo>
                  <a:cubicBezTo>
                    <a:pt x="6370" y="3870"/>
                    <a:pt x="5954" y="4085"/>
                    <a:pt x="5525" y="4263"/>
                  </a:cubicBezTo>
                  <a:cubicBezTo>
                    <a:pt x="4799" y="4585"/>
                    <a:pt x="4037" y="4930"/>
                    <a:pt x="3644" y="5632"/>
                  </a:cubicBezTo>
                  <a:cubicBezTo>
                    <a:pt x="3394" y="6061"/>
                    <a:pt x="3334" y="6561"/>
                    <a:pt x="3275" y="7049"/>
                  </a:cubicBezTo>
                  <a:cubicBezTo>
                    <a:pt x="3251" y="7311"/>
                    <a:pt x="3203" y="7561"/>
                    <a:pt x="3156" y="7823"/>
                  </a:cubicBezTo>
                  <a:cubicBezTo>
                    <a:pt x="2989" y="8490"/>
                    <a:pt x="2596" y="9073"/>
                    <a:pt x="2036" y="9478"/>
                  </a:cubicBezTo>
                  <a:cubicBezTo>
                    <a:pt x="1536" y="9859"/>
                    <a:pt x="893" y="10169"/>
                    <a:pt x="1" y="10454"/>
                  </a:cubicBezTo>
                  <a:lnTo>
                    <a:pt x="36" y="10562"/>
                  </a:lnTo>
                  <a:cubicBezTo>
                    <a:pt x="941" y="10264"/>
                    <a:pt x="1596" y="9954"/>
                    <a:pt x="2108" y="9561"/>
                  </a:cubicBezTo>
                  <a:cubicBezTo>
                    <a:pt x="2679" y="9145"/>
                    <a:pt x="3084" y="8538"/>
                    <a:pt x="3251" y="7847"/>
                  </a:cubicBezTo>
                  <a:cubicBezTo>
                    <a:pt x="3310" y="7585"/>
                    <a:pt x="3358" y="7323"/>
                    <a:pt x="3382" y="7061"/>
                  </a:cubicBezTo>
                  <a:cubicBezTo>
                    <a:pt x="3441" y="6561"/>
                    <a:pt x="3501" y="6097"/>
                    <a:pt x="3739" y="5680"/>
                  </a:cubicBezTo>
                  <a:cubicBezTo>
                    <a:pt x="4120" y="5013"/>
                    <a:pt x="4823" y="4692"/>
                    <a:pt x="5573" y="4358"/>
                  </a:cubicBezTo>
                  <a:cubicBezTo>
                    <a:pt x="6001" y="4180"/>
                    <a:pt x="6418" y="3954"/>
                    <a:pt x="6811" y="3704"/>
                  </a:cubicBezTo>
                  <a:cubicBezTo>
                    <a:pt x="7954" y="2846"/>
                    <a:pt x="8442" y="1370"/>
                    <a:pt x="8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5"/>
            <p:cNvSpPr/>
            <p:nvPr/>
          </p:nvSpPr>
          <p:spPr>
            <a:xfrm flipH="1">
              <a:off x="8165937" y="-5553"/>
              <a:ext cx="431712" cy="407756"/>
            </a:xfrm>
            <a:custGeom>
              <a:avLst/>
              <a:gdLst/>
              <a:ahLst/>
              <a:cxnLst/>
              <a:rect l="l" t="t" r="r" b="b"/>
              <a:pathLst>
                <a:path w="8740" h="8255" extrusionOk="0">
                  <a:moveTo>
                    <a:pt x="6922" y="0"/>
                  </a:moveTo>
                  <a:cubicBezTo>
                    <a:pt x="6594" y="0"/>
                    <a:pt x="6266" y="103"/>
                    <a:pt x="5989" y="301"/>
                  </a:cubicBezTo>
                  <a:cubicBezTo>
                    <a:pt x="4704" y="1230"/>
                    <a:pt x="2858" y="2742"/>
                    <a:pt x="2227" y="3492"/>
                  </a:cubicBezTo>
                  <a:lnTo>
                    <a:pt x="3525" y="3778"/>
                  </a:lnTo>
                  <a:lnTo>
                    <a:pt x="1465" y="4528"/>
                  </a:lnTo>
                  <a:cubicBezTo>
                    <a:pt x="739" y="5659"/>
                    <a:pt x="239" y="6933"/>
                    <a:pt x="1" y="8254"/>
                  </a:cubicBezTo>
                  <a:cubicBezTo>
                    <a:pt x="3191" y="7778"/>
                    <a:pt x="6370" y="5313"/>
                    <a:pt x="8240" y="2468"/>
                  </a:cubicBezTo>
                  <a:cubicBezTo>
                    <a:pt x="8740" y="1694"/>
                    <a:pt x="8490" y="658"/>
                    <a:pt x="7692" y="206"/>
                  </a:cubicBezTo>
                  <a:cubicBezTo>
                    <a:pt x="7453" y="67"/>
                    <a:pt x="7187" y="0"/>
                    <a:pt x="6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5"/>
            <p:cNvSpPr/>
            <p:nvPr/>
          </p:nvSpPr>
          <p:spPr>
            <a:xfrm flipH="1">
              <a:off x="8202391" y="8721"/>
              <a:ext cx="297654" cy="310546"/>
            </a:xfrm>
            <a:custGeom>
              <a:avLst/>
              <a:gdLst/>
              <a:ahLst/>
              <a:cxnLst/>
              <a:rect l="l" t="t" r="r" b="b"/>
              <a:pathLst>
                <a:path w="6026" h="6287" extrusionOk="0">
                  <a:moveTo>
                    <a:pt x="5871" y="0"/>
                  </a:moveTo>
                  <a:cubicBezTo>
                    <a:pt x="4573" y="1822"/>
                    <a:pt x="1906" y="4715"/>
                    <a:pt x="1" y="6132"/>
                  </a:cubicBezTo>
                  <a:lnTo>
                    <a:pt x="108" y="6287"/>
                  </a:lnTo>
                  <a:cubicBezTo>
                    <a:pt x="2025" y="4858"/>
                    <a:pt x="4716" y="1941"/>
                    <a:pt x="6026" y="107"/>
                  </a:cubicBezTo>
                  <a:lnTo>
                    <a:pt x="5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07" name="Google Shape;407;p5"/>
            <p:cNvGrpSpPr/>
            <p:nvPr/>
          </p:nvGrpSpPr>
          <p:grpSpPr>
            <a:xfrm flipH="1">
              <a:off x="7261886" y="-50651"/>
              <a:ext cx="988048" cy="546605"/>
              <a:chOff x="5006575" y="1105325"/>
              <a:chExt cx="500075" cy="276650"/>
            </a:xfrm>
          </p:grpSpPr>
          <p:sp>
            <p:nvSpPr>
              <p:cNvPr id="408" name="Google Shape;408;p5"/>
              <p:cNvSpPr/>
              <p:nvPr/>
            </p:nvSpPr>
            <p:spPr>
              <a:xfrm>
                <a:off x="5128900" y="1301600"/>
                <a:ext cx="83375" cy="80375"/>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5"/>
              <p:cNvSpPr/>
              <p:nvPr/>
            </p:nvSpPr>
            <p:spPr>
              <a:xfrm>
                <a:off x="5145575" y="1211250"/>
                <a:ext cx="86925" cy="77750"/>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5"/>
              <p:cNvSpPr/>
              <p:nvPr/>
            </p:nvSpPr>
            <p:spPr>
              <a:xfrm>
                <a:off x="5006575" y="1105325"/>
                <a:ext cx="173850" cy="249450"/>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5"/>
              <p:cNvSpPr/>
              <p:nvPr/>
            </p:nvSpPr>
            <p:spPr>
              <a:xfrm>
                <a:off x="5081275" y="1211300"/>
                <a:ext cx="120875" cy="46750"/>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5"/>
              <p:cNvSpPr/>
              <p:nvPr/>
            </p:nvSpPr>
            <p:spPr>
              <a:xfrm>
                <a:off x="5186950" y="1105625"/>
                <a:ext cx="190825" cy="146175"/>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5"/>
              <p:cNvSpPr/>
              <p:nvPr/>
            </p:nvSpPr>
            <p:spPr>
              <a:xfrm>
                <a:off x="5395300" y="1195112"/>
                <a:ext cx="84050" cy="71100"/>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5"/>
              <p:cNvSpPr/>
              <p:nvPr/>
            </p:nvSpPr>
            <p:spPr>
              <a:xfrm>
                <a:off x="5380750" y="1254587"/>
                <a:ext cx="91075" cy="79950"/>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5"/>
              <p:cNvSpPr/>
              <p:nvPr/>
            </p:nvSpPr>
            <p:spPr>
              <a:xfrm>
                <a:off x="5401250" y="1246737"/>
                <a:ext cx="96900" cy="72575"/>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5"/>
              <p:cNvSpPr/>
              <p:nvPr/>
            </p:nvSpPr>
            <p:spPr>
              <a:xfrm>
                <a:off x="5358100" y="1221925"/>
                <a:ext cx="68475" cy="67150"/>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5"/>
              <p:cNvSpPr/>
              <p:nvPr/>
            </p:nvSpPr>
            <p:spPr>
              <a:xfrm>
                <a:off x="5489350" y="1268950"/>
                <a:ext cx="8975" cy="7100"/>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5"/>
              <p:cNvSpPr/>
              <p:nvPr/>
            </p:nvSpPr>
            <p:spPr>
              <a:xfrm>
                <a:off x="5488775" y="1285000"/>
                <a:ext cx="8200" cy="705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5"/>
              <p:cNvSpPr/>
              <p:nvPr/>
            </p:nvSpPr>
            <p:spPr>
              <a:xfrm>
                <a:off x="5471350" y="1311525"/>
                <a:ext cx="7925" cy="7025"/>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5"/>
              <p:cNvSpPr/>
              <p:nvPr/>
            </p:nvSpPr>
            <p:spPr>
              <a:xfrm>
                <a:off x="5482375" y="1299925"/>
                <a:ext cx="7900" cy="705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5"/>
              <p:cNvSpPr/>
              <p:nvPr/>
            </p:nvSpPr>
            <p:spPr>
              <a:xfrm>
                <a:off x="5499775" y="1279825"/>
                <a:ext cx="6875" cy="6125"/>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5"/>
              <p:cNvSpPr/>
              <p:nvPr/>
            </p:nvSpPr>
            <p:spPr>
              <a:xfrm>
                <a:off x="5496500" y="1297025"/>
                <a:ext cx="7325" cy="6200"/>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5"/>
              <p:cNvSpPr/>
              <p:nvPr/>
            </p:nvSpPr>
            <p:spPr>
              <a:xfrm>
                <a:off x="5484975" y="1310525"/>
                <a:ext cx="8525" cy="630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4" name="Google Shape;424;p5"/>
          <p:cNvSpPr txBox="1">
            <a:spLocks noGrp="1"/>
          </p:cNvSpPr>
          <p:nvPr>
            <p:ph type="title"/>
          </p:nvPr>
        </p:nvSpPr>
        <p:spPr>
          <a:xfrm>
            <a:off x="951200" y="593367"/>
            <a:ext cx="102896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4000">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5" name="Google Shape;425;p5"/>
          <p:cNvSpPr txBox="1">
            <a:spLocks noGrp="1"/>
          </p:cNvSpPr>
          <p:nvPr>
            <p:ph type="body" idx="1"/>
          </p:nvPr>
        </p:nvSpPr>
        <p:spPr>
          <a:xfrm>
            <a:off x="1589159" y="3722533"/>
            <a:ext cx="4017600" cy="1569600"/>
          </a:xfrm>
          <a:prstGeom prst="rect">
            <a:avLst/>
          </a:prstGeom>
          <a:solidFill>
            <a:schemeClr val="dk2"/>
          </a:solidFill>
        </p:spPr>
        <p:txBody>
          <a:bodyPr spcFirstLastPara="1" wrap="square" lIns="91425" tIns="91425" rIns="91425" bIns="91425" anchor="t" anchorCtr="0">
            <a:noAutofit/>
          </a:bodyPr>
          <a:lstStyle>
            <a:lvl1pPr marL="609585" lvl="0" indent="-423323" algn="ctr">
              <a:spcBef>
                <a:spcPts val="0"/>
              </a:spcBef>
              <a:spcAft>
                <a:spcPts val="0"/>
              </a:spcAft>
              <a:buClr>
                <a:schemeClr val="dk1"/>
              </a:buClr>
              <a:buSzPts val="1400"/>
              <a:buChar char="●"/>
              <a:defRPr>
                <a:solidFill>
                  <a:schemeClr val="dk1"/>
                </a:solidFill>
              </a:defRPr>
            </a:lvl1pPr>
            <a:lvl2pPr marL="1219170" lvl="1" indent="-406390">
              <a:spcBef>
                <a:spcPts val="0"/>
              </a:spcBef>
              <a:spcAft>
                <a:spcPts val="0"/>
              </a:spcAft>
              <a:buClr>
                <a:schemeClr val="dk1"/>
              </a:buClr>
              <a:buSzPts val="1200"/>
              <a:buChar char="○"/>
              <a:defRPr sz="1600">
                <a:solidFill>
                  <a:schemeClr val="dk1"/>
                </a:solidFill>
              </a:defRPr>
            </a:lvl2pPr>
            <a:lvl3pPr marL="1828754" lvl="2" indent="-406390">
              <a:spcBef>
                <a:spcPts val="0"/>
              </a:spcBef>
              <a:spcAft>
                <a:spcPts val="0"/>
              </a:spcAft>
              <a:buClr>
                <a:schemeClr val="dk1"/>
              </a:buClr>
              <a:buSzPts val="1200"/>
              <a:buChar char="■"/>
              <a:defRPr sz="1600">
                <a:solidFill>
                  <a:schemeClr val="dk1"/>
                </a:solidFill>
              </a:defRPr>
            </a:lvl3pPr>
            <a:lvl4pPr marL="2438339" lvl="3" indent="-406390">
              <a:spcBef>
                <a:spcPts val="0"/>
              </a:spcBef>
              <a:spcAft>
                <a:spcPts val="0"/>
              </a:spcAft>
              <a:buClr>
                <a:schemeClr val="dk1"/>
              </a:buClr>
              <a:buSzPts val="1200"/>
              <a:buChar char="●"/>
              <a:defRPr sz="1600">
                <a:solidFill>
                  <a:schemeClr val="dk1"/>
                </a:solidFill>
              </a:defRPr>
            </a:lvl4pPr>
            <a:lvl5pPr marL="3047924" lvl="4" indent="-406390">
              <a:spcBef>
                <a:spcPts val="0"/>
              </a:spcBef>
              <a:spcAft>
                <a:spcPts val="0"/>
              </a:spcAft>
              <a:buClr>
                <a:schemeClr val="dk1"/>
              </a:buClr>
              <a:buSzPts val="1200"/>
              <a:buChar char="○"/>
              <a:defRPr sz="1600">
                <a:solidFill>
                  <a:schemeClr val="dk1"/>
                </a:solidFill>
              </a:defRPr>
            </a:lvl5pPr>
            <a:lvl6pPr marL="3657509" lvl="5" indent="-406390">
              <a:spcBef>
                <a:spcPts val="0"/>
              </a:spcBef>
              <a:spcAft>
                <a:spcPts val="0"/>
              </a:spcAft>
              <a:buClr>
                <a:schemeClr val="dk1"/>
              </a:buClr>
              <a:buSzPts val="1200"/>
              <a:buChar char="■"/>
              <a:defRPr sz="1600">
                <a:solidFill>
                  <a:schemeClr val="dk1"/>
                </a:solidFill>
              </a:defRPr>
            </a:lvl6pPr>
            <a:lvl7pPr marL="4267093" lvl="6" indent="-406390">
              <a:spcBef>
                <a:spcPts val="0"/>
              </a:spcBef>
              <a:spcAft>
                <a:spcPts val="0"/>
              </a:spcAft>
              <a:buClr>
                <a:schemeClr val="dk1"/>
              </a:buClr>
              <a:buSzPts val="1200"/>
              <a:buChar char="●"/>
              <a:defRPr sz="1600">
                <a:solidFill>
                  <a:schemeClr val="dk1"/>
                </a:solidFill>
              </a:defRPr>
            </a:lvl7pPr>
            <a:lvl8pPr marL="4876678" lvl="7" indent="-406390">
              <a:spcBef>
                <a:spcPts val="0"/>
              </a:spcBef>
              <a:spcAft>
                <a:spcPts val="0"/>
              </a:spcAft>
              <a:buClr>
                <a:schemeClr val="dk1"/>
              </a:buClr>
              <a:buSzPts val="1200"/>
              <a:buChar char="○"/>
              <a:defRPr sz="1600">
                <a:solidFill>
                  <a:schemeClr val="dk1"/>
                </a:solidFill>
              </a:defRPr>
            </a:lvl8pPr>
            <a:lvl9pPr marL="5486263" lvl="8" indent="-406390">
              <a:spcBef>
                <a:spcPts val="0"/>
              </a:spcBef>
              <a:spcAft>
                <a:spcPts val="0"/>
              </a:spcAft>
              <a:buClr>
                <a:schemeClr val="dk1"/>
              </a:buClr>
              <a:buSzPts val="1200"/>
              <a:buChar char="■"/>
              <a:defRPr sz="1600">
                <a:solidFill>
                  <a:schemeClr val="dk1"/>
                </a:solidFill>
              </a:defRPr>
            </a:lvl9pPr>
          </a:lstStyle>
          <a:p>
            <a:endParaRPr/>
          </a:p>
        </p:txBody>
      </p:sp>
      <p:sp>
        <p:nvSpPr>
          <p:cNvPr id="426" name="Google Shape;426;p5"/>
          <p:cNvSpPr txBox="1">
            <a:spLocks noGrp="1"/>
          </p:cNvSpPr>
          <p:nvPr>
            <p:ph type="body" idx="2"/>
          </p:nvPr>
        </p:nvSpPr>
        <p:spPr>
          <a:xfrm>
            <a:off x="6585159" y="3745647"/>
            <a:ext cx="4017600" cy="1569600"/>
          </a:xfrm>
          <a:prstGeom prst="rect">
            <a:avLst/>
          </a:prstGeom>
          <a:solidFill>
            <a:schemeClr val="dk2"/>
          </a:solidFill>
        </p:spPr>
        <p:txBody>
          <a:bodyPr spcFirstLastPara="1" wrap="square" lIns="91425" tIns="91425" rIns="91425" bIns="91425" anchor="t" anchorCtr="0">
            <a:noAutofit/>
          </a:bodyPr>
          <a:lstStyle>
            <a:lvl1pPr marL="609585" lvl="0" indent="-423323" algn="ctr">
              <a:spcBef>
                <a:spcPts val="0"/>
              </a:spcBef>
              <a:spcAft>
                <a:spcPts val="0"/>
              </a:spcAft>
              <a:buClr>
                <a:schemeClr val="dk1"/>
              </a:buClr>
              <a:buSzPts val="1400"/>
              <a:buChar char="●"/>
              <a:defRPr>
                <a:solidFill>
                  <a:schemeClr val="dk1"/>
                </a:solidFill>
              </a:defRPr>
            </a:lvl1pPr>
            <a:lvl2pPr marL="1219170" lvl="1" indent="-406390">
              <a:spcBef>
                <a:spcPts val="0"/>
              </a:spcBef>
              <a:spcAft>
                <a:spcPts val="0"/>
              </a:spcAft>
              <a:buClr>
                <a:schemeClr val="dk1"/>
              </a:buClr>
              <a:buSzPts val="1200"/>
              <a:buChar char="○"/>
              <a:defRPr sz="1600">
                <a:solidFill>
                  <a:schemeClr val="dk1"/>
                </a:solidFill>
              </a:defRPr>
            </a:lvl2pPr>
            <a:lvl3pPr marL="1828754" lvl="2" indent="-406390">
              <a:spcBef>
                <a:spcPts val="0"/>
              </a:spcBef>
              <a:spcAft>
                <a:spcPts val="0"/>
              </a:spcAft>
              <a:buClr>
                <a:schemeClr val="dk1"/>
              </a:buClr>
              <a:buSzPts val="1200"/>
              <a:buChar char="■"/>
              <a:defRPr sz="1600">
                <a:solidFill>
                  <a:schemeClr val="dk1"/>
                </a:solidFill>
              </a:defRPr>
            </a:lvl3pPr>
            <a:lvl4pPr marL="2438339" lvl="3" indent="-406390">
              <a:spcBef>
                <a:spcPts val="0"/>
              </a:spcBef>
              <a:spcAft>
                <a:spcPts val="0"/>
              </a:spcAft>
              <a:buClr>
                <a:schemeClr val="dk1"/>
              </a:buClr>
              <a:buSzPts val="1200"/>
              <a:buChar char="●"/>
              <a:defRPr sz="1600">
                <a:solidFill>
                  <a:schemeClr val="dk1"/>
                </a:solidFill>
              </a:defRPr>
            </a:lvl4pPr>
            <a:lvl5pPr marL="3047924" lvl="4" indent="-406390">
              <a:spcBef>
                <a:spcPts val="0"/>
              </a:spcBef>
              <a:spcAft>
                <a:spcPts val="0"/>
              </a:spcAft>
              <a:buClr>
                <a:schemeClr val="dk1"/>
              </a:buClr>
              <a:buSzPts val="1200"/>
              <a:buChar char="○"/>
              <a:defRPr sz="1600">
                <a:solidFill>
                  <a:schemeClr val="dk1"/>
                </a:solidFill>
              </a:defRPr>
            </a:lvl5pPr>
            <a:lvl6pPr marL="3657509" lvl="5" indent="-406390">
              <a:spcBef>
                <a:spcPts val="0"/>
              </a:spcBef>
              <a:spcAft>
                <a:spcPts val="0"/>
              </a:spcAft>
              <a:buClr>
                <a:schemeClr val="dk1"/>
              </a:buClr>
              <a:buSzPts val="1200"/>
              <a:buChar char="■"/>
              <a:defRPr sz="1600">
                <a:solidFill>
                  <a:schemeClr val="dk1"/>
                </a:solidFill>
              </a:defRPr>
            </a:lvl6pPr>
            <a:lvl7pPr marL="4267093" lvl="6" indent="-406390">
              <a:spcBef>
                <a:spcPts val="0"/>
              </a:spcBef>
              <a:spcAft>
                <a:spcPts val="0"/>
              </a:spcAft>
              <a:buClr>
                <a:schemeClr val="dk1"/>
              </a:buClr>
              <a:buSzPts val="1200"/>
              <a:buChar char="●"/>
              <a:defRPr sz="1600">
                <a:solidFill>
                  <a:schemeClr val="dk1"/>
                </a:solidFill>
              </a:defRPr>
            </a:lvl7pPr>
            <a:lvl8pPr marL="4876678" lvl="7" indent="-406390">
              <a:spcBef>
                <a:spcPts val="0"/>
              </a:spcBef>
              <a:spcAft>
                <a:spcPts val="0"/>
              </a:spcAft>
              <a:buClr>
                <a:schemeClr val="dk1"/>
              </a:buClr>
              <a:buSzPts val="1200"/>
              <a:buChar char="○"/>
              <a:defRPr sz="1600">
                <a:solidFill>
                  <a:schemeClr val="dk1"/>
                </a:solidFill>
              </a:defRPr>
            </a:lvl8pPr>
            <a:lvl9pPr marL="5486263" lvl="8" indent="-406390">
              <a:spcBef>
                <a:spcPts val="0"/>
              </a:spcBef>
              <a:spcAft>
                <a:spcPts val="0"/>
              </a:spcAft>
              <a:buClr>
                <a:schemeClr val="dk1"/>
              </a:buClr>
              <a:buSzPts val="1200"/>
              <a:buChar char="■"/>
              <a:defRPr sz="1600">
                <a:solidFill>
                  <a:schemeClr val="dk1"/>
                </a:solidFill>
              </a:defRPr>
            </a:lvl9pPr>
          </a:lstStyle>
          <a:p>
            <a:endParaRPr/>
          </a:p>
        </p:txBody>
      </p:sp>
      <p:sp>
        <p:nvSpPr>
          <p:cNvPr id="427" name="Google Shape;427;p5"/>
          <p:cNvSpPr txBox="1">
            <a:spLocks noGrp="1"/>
          </p:cNvSpPr>
          <p:nvPr>
            <p:ph type="title" idx="3"/>
          </p:nvPr>
        </p:nvSpPr>
        <p:spPr>
          <a:xfrm>
            <a:off x="1589159" y="3148533"/>
            <a:ext cx="4017600" cy="5740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428" name="Google Shape;428;p5"/>
          <p:cNvSpPr txBox="1">
            <a:spLocks noGrp="1"/>
          </p:cNvSpPr>
          <p:nvPr>
            <p:ph type="title" idx="4"/>
          </p:nvPr>
        </p:nvSpPr>
        <p:spPr>
          <a:xfrm>
            <a:off x="6585159" y="3148533"/>
            <a:ext cx="4017600" cy="6164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2000"/>
              <a:buNone/>
              <a:defRPr sz="2667" b="1">
                <a:solidFill>
                  <a:schemeClr val="dk2"/>
                </a:solidFill>
              </a:defRPr>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Tree>
    <p:extLst>
      <p:ext uri="{BB962C8B-B14F-4D97-AF65-F5344CB8AC3E}">
        <p14:creationId xmlns:p14="http://schemas.microsoft.com/office/powerpoint/2010/main" val="419035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29"/>
        <p:cNvGrpSpPr/>
        <p:nvPr/>
      </p:nvGrpSpPr>
      <p:grpSpPr>
        <a:xfrm>
          <a:off x="0" y="0"/>
          <a:ext cx="0" cy="0"/>
          <a:chOff x="0" y="0"/>
          <a:chExt cx="0" cy="0"/>
        </a:xfrm>
      </p:grpSpPr>
      <p:grpSp>
        <p:nvGrpSpPr>
          <p:cNvPr id="430" name="Google Shape;430;p6"/>
          <p:cNvGrpSpPr/>
          <p:nvPr/>
        </p:nvGrpSpPr>
        <p:grpSpPr>
          <a:xfrm>
            <a:off x="10673" y="-285866"/>
            <a:ext cx="13194912" cy="7375905"/>
            <a:chOff x="8005" y="-214400"/>
            <a:chExt cx="9896184" cy="5531929"/>
          </a:xfrm>
        </p:grpSpPr>
        <p:sp>
          <p:nvSpPr>
            <p:cNvPr id="431" name="Google Shape;431;p6"/>
            <p:cNvSpPr/>
            <p:nvPr/>
          </p:nvSpPr>
          <p:spPr>
            <a:xfrm>
              <a:off x="594473" y="4358922"/>
              <a:ext cx="515536" cy="863736"/>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6"/>
            <p:cNvSpPr/>
            <p:nvPr/>
          </p:nvSpPr>
          <p:spPr>
            <a:xfrm>
              <a:off x="845548" y="4492079"/>
              <a:ext cx="209811" cy="6698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6"/>
            <p:cNvSpPr/>
            <p:nvPr/>
          </p:nvSpPr>
          <p:spPr>
            <a:xfrm>
              <a:off x="913022" y="4562588"/>
              <a:ext cx="289021" cy="669386"/>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6"/>
            <p:cNvSpPr/>
            <p:nvPr/>
          </p:nvSpPr>
          <p:spPr>
            <a:xfrm>
              <a:off x="983092" y="4707917"/>
              <a:ext cx="134075" cy="481835"/>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6"/>
            <p:cNvSpPr/>
            <p:nvPr/>
          </p:nvSpPr>
          <p:spPr>
            <a:xfrm>
              <a:off x="174487" y="4178299"/>
              <a:ext cx="380537" cy="853132"/>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6"/>
            <p:cNvSpPr/>
            <p:nvPr/>
          </p:nvSpPr>
          <p:spPr>
            <a:xfrm>
              <a:off x="304034" y="4367005"/>
              <a:ext cx="171628" cy="887805"/>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6"/>
            <p:cNvSpPr/>
            <p:nvPr/>
          </p:nvSpPr>
          <p:spPr>
            <a:xfrm>
              <a:off x="536808" y="4560539"/>
              <a:ext cx="96010" cy="756990"/>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6"/>
            <p:cNvSpPr/>
            <p:nvPr/>
          </p:nvSpPr>
          <p:spPr>
            <a:xfrm>
              <a:off x="367398" y="4737468"/>
              <a:ext cx="225903" cy="256941"/>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6"/>
            <p:cNvSpPr/>
            <p:nvPr/>
          </p:nvSpPr>
          <p:spPr>
            <a:xfrm>
              <a:off x="602359" y="4802087"/>
              <a:ext cx="127074" cy="314984"/>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6"/>
            <p:cNvSpPr/>
            <p:nvPr/>
          </p:nvSpPr>
          <p:spPr>
            <a:xfrm>
              <a:off x="261695" y="4670010"/>
              <a:ext cx="208857" cy="195340"/>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6"/>
            <p:cNvSpPr/>
            <p:nvPr/>
          </p:nvSpPr>
          <p:spPr>
            <a:xfrm>
              <a:off x="587605" y="4675648"/>
              <a:ext cx="312165" cy="168808"/>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6"/>
            <p:cNvSpPr/>
            <p:nvPr/>
          </p:nvSpPr>
          <p:spPr>
            <a:xfrm>
              <a:off x="605494" y="4723073"/>
              <a:ext cx="241317" cy="142118"/>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6"/>
            <p:cNvSpPr/>
            <p:nvPr/>
          </p:nvSpPr>
          <p:spPr>
            <a:xfrm>
              <a:off x="668226" y="4843188"/>
              <a:ext cx="70927" cy="44343"/>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44" name="Google Shape;444;p6"/>
            <p:cNvGrpSpPr/>
            <p:nvPr/>
          </p:nvGrpSpPr>
          <p:grpSpPr>
            <a:xfrm>
              <a:off x="8005" y="4728134"/>
              <a:ext cx="270145" cy="472066"/>
              <a:chOff x="121700" y="4799092"/>
              <a:chExt cx="345057" cy="602971"/>
            </a:xfrm>
          </p:grpSpPr>
          <p:sp>
            <p:nvSpPr>
              <p:cNvPr id="445" name="Google Shape;445;p6"/>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6"/>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7" name="Google Shape;447;p6"/>
            <p:cNvSpPr/>
            <p:nvPr/>
          </p:nvSpPr>
          <p:spPr>
            <a:xfrm>
              <a:off x="1115699" y="4895130"/>
              <a:ext cx="94633" cy="101131"/>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6"/>
            <p:cNvSpPr/>
            <p:nvPr/>
          </p:nvSpPr>
          <p:spPr>
            <a:xfrm>
              <a:off x="1155075" y="4934193"/>
              <a:ext cx="123757" cy="238413"/>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6"/>
            <p:cNvSpPr/>
            <p:nvPr/>
          </p:nvSpPr>
          <p:spPr>
            <a:xfrm flipH="1">
              <a:off x="7948750" y="3901725"/>
              <a:ext cx="949302" cy="1413060"/>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6"/>
            <p:cNvSpPr/>
            <p:nvPr/>
          </p:nvSpPr>
          <p:spPr>
            <a:xfrm flipH="1">
              <a:off x="8336037" y="4258271"/>
              <a:ext cx="326583" cy="839770"/>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1" name="Google Shape;451;p6"/>
            <p:cNvGrpSpPr/>
            <p:nvPr/>
          </p:nvGrpSpPr>
          <p:grpSpPr>
            <a:xfrm flipH="1">
              <a:off x="8695410" y="4256785"/>
              <a:ext cx="535259" cy="930602"/>
              <a:chOff x="3031519" y="4531336"/>
              <a:chExt cx="399775" cy="695050"/>
            </a:xfrm>
          </p:grpSpPr>
          <p:sp>
            <p:nvSpPr>
              <p:cNvPr id="452" name="Google Shape;452;p6"/>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6"/>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6"/>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6"/>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6" name="Google Shape;456;p6"/>
            <p:cNvGrpSpPr/>
            <p:nvPr/>
          </p:nvGrpSpPr>
          <p:grpSpPr>
            <a:xfrm flipH="1">
              <a:off x="7957668" y="4690565"/>
              <a:ext cx="263203" cy="559317"/>
              <a:chOff x="3816125" y="3120150"/>
              <a:chExt cx="295700" cy="628375"/>
            </a:xfrm>
          </p:grpSpPr>
          <p:sp>
            <p:nvSpPr>
              <p:cNvPr id="457" name="Google Shape;457;p6"/>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6"/>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9" name="Google Shape;459;p6"/>
            <p:cNvGrpSpPr/>
            <p:nvPr/>
          </p:nvGrpSpPr>
          <p:grpSpPr>
            <a:xfrm rot="9479566" flipH="1">
              <a:off x="212724" y="-148019"/>
              <a:ext cx="535240" cy="930570"/>
              <a:chOff x="3031519" y="4531336"/>
              <a:chExt cx="399775" cy="695050"/>
            </a:xfrm>
          </p:grpSpPr>
          <p:sp>
            <p:nvSpPr>
              <p:cNvPr id="460" name="Google Shape;460;p6"/>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6"/>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6"/>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6"/>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4" name="Google Shape;464;p6"/>
            <p:cNvSpPr/>
            <p:nvPr/>
          </p:nvSpPr>
          <p:spPr>
            <a:xfrm>
              <a:off x="8571906" y="69243"/>
              <a:ext cx="666208" cy="283173"/>
            </a:xfrm>
            <a:custGeom>
              <a:avLst/>
              <a:gdLst/>
              <a:ahLst/>
              <a:cxnLst/>
              <a:rect l="l" t="t" r="r" b="b"/>
              <a:pathLst>
                <a:path w="11097" h="4717" extrusionOk="0">
                  <a:moveTo>
                    <a:pt x="9274" y="1"/>
                  </a:moveTo>
                  <a:cubicBezTo>
                    <a:pt x="9203" y="1"/>
                    <a:pt x="9132" y="5"/>
                    <a:pt x="9061" y="15"/>
                  </a:cubicBezTo>
                  <a:cubicBezTo>
                    <a:pt x="7489" y="229"/>
                    <a:pt x="5155" y="717"/>
                    <a:pt x="4239" y="1075"/>
                  </a:cubicBezTo>
                  <a:lnTo>
                    <a:pt x="5239" y="1944"/>
                  </a:lnTo>
                  <a:lnTo>
                    <a:pt x="3084" y="1610"/>
                  </a:lnTo>
                  <a:cubicBezTo>
                    <a:pt x="1893" y="2241"/>
                    <a:pt x="845" y="3111"/>
                    <a:pt x="0" y="4170"/>
                  </a:cubicBezTo>
                  <a:cubicBezTo>
                    <a:pt x="1015" y="4546"/>
                    <a:pt x="2138" y="4716"/>
                    <a:pt x="3296" y="4716"/>
                  </a:cubicBezTo>
                  <a:cubicBezTo>
                    <a:pt x="5591" y="4716"/>
                    <a:pt x="8023" y="4048"/>
                    <a:pt x="10025" y="2980"/>
                  </a:cubicBezTo>
                  <a:cubicBezTo>
                    <a:pt x="10823" y="2539"/>
                    <a:pt x="11097" y="1515"/>
                    <a:pt x="10620" y="741"/>
                  </a:cubicBezTo>
                  <a:cubicBezTo>
                    <a:pt x="10325" y="278"/>
                    <a:pt x="9816" y="1"/>
                    <a:pt x="9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6"/>
            <p:cNvSpPr/>
            <p:nvPr/>
          </p:nvSpPr>
          <p:spPr>
            <a:xfrm>
              <a:off x="8728419" y="128017"/>
              <a:ext cx="491807" cy="163048"/>
            </a:xfrm>
            <a:custGeom>
              <a:avLst/>
              <a:gdLst/>
              <a:ahLst/>
              <a:cxnLst/>
              <a:rect l="l" t="t" r="r" b="b"/>
              <a:pathLst>
                <a:path w="8192" h="2716" extrusionOk="0">
                  <a:moveTo>
                    <a:pt x="8109" y="0"/>
                  </a:moveTo>
                  <a:cubicBezTo>
                    <a:pt x="6085" y="965"/>
                    <a:pt x="2346" y="2215"/>
                    <a:pt x="0" y="2536"/>
                  </a:cubicBezTo>
                  <a:lnTo>
                    <a:pt x="24" y="2715"/>
                  </a:lnTo>
                  <a:cubicBezTo>
                    <a:pt x="2394" y="2394"/>
                    <a:pt x="6156" y="1132"/>
                    <a:pt x="8192" y="167"/>
                  </a:cubicBezTo>
                  <a:lnTo>
                    <a:pt x="8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6"/>
            <p:cNvSpPr/>
            <p:nvPr/>
          </p:nvSpPr>
          <p:spPr>
            <a:xfrm rot="-1133757">
              <a:off x="8041294" y="336522"/>
              <a:ext cx="213786" cy="203392"/>
            </a:xfrm>
            <a:custGeom>
              <a:avLst/>
              <a:gdLst/>
              <a:ahLst/>
              <a:cxnLst/>
              <a:rect l="l" t="t" r="r" b="b"/>
              <a:pathLst>
                <a:path w="3561" h="3388" extrusionOk="0">
                  <a:moveTo>
                    <a:pt x="1972" y="1"/>
                  </a:moveTo>
                  <a:cubicBezTo>
                    <a:pt x="1575" y="1"/>
                    <a:pt x="1164" y="137"/>
                    <a:pt x="822" y="365"/>
                  </a:cubicBezTo>
                  <a:lnTo>
                    <a:pt x="1500" y="972"/>
                  </a:lnTo>
                  <a:lnTo>
                    <a:pt x="357" y="782"/>
                  </a:lnTo>
                  <a:cubicBezTo>
                    <a:pt x="131" y="1044"/>
                    <a:pt x="0" y="1389"/>
                    <a:pt x="0" y="1746"/>
                  </a:cubicBezTo>
                  <a:cubicBezTo>
                    <a:pt x="12" y="2341"/>
                    <a:pt x="345" y="2877"/>
                    <a:pt x="857" y="3175"/>
                  </a:cubicBezTo>
                  <a:cubicBezTo>
                    <a:pt x="1128" y="3316"/>
                    <a:pt x="1427" y="3388"/>
                    <a:pt x="1726" y="3388"/>
                  </a:cubicBezTo>
                  <a:cubicBezTo>
                    <a:pt x="2005" y="3388"/>
                    <a:pt x="2283" y="3325"/>
                    <a:pt x="2536" y="3199"/>
                  </a:cubicBezTo>
                  <a:cubicBezTo>
                    <a:pt x="3120" y="2901"/>
                    <a:pt x="3501" y="2329"/>
                    <a:pt x="3548" y="1675"/>
                  </a:cubicBezTo>
                  <a:cubicBezTo>
                    <a:pt x="3560" y="1032"/>
                    <a:pt x="3203" y="424"/>
                    <a:pt x="2620" y="139"/>
                  </a:cubicBezTo>
                  <a:cubicBezTo>
                    <a:pt x="2418" y="44"/>
                    <a:pt x="2197" y="1"/>
                    <a:pt x="19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6"/>
            <p:cNvSpPr/>
            <p:nvPr/>
          </p:nvSpPr>
          <p:spPr>
            <a:xfrm rot="-1133757">
              <a:off x="8259323" y="378866"/>
              <a:ext cx="235939" cy="210296"/>
            </a:xfrm>
            <a:custGeom>
              <a:avLst/>
              <a:gdLst/>
              <a:ahLst/>
              <a:cxnLst/>
              <a:rect l="l" t="t" r="r" b="b"/>
              <a:pathLst>
                <a:path w="3930" h="3503" extrusionOk="0">
                  <a:moveTo>
                    <a:pt x="2167" y="1"/>
                  </a:moveTo>
                  <a:cubicBezTo>
                    <a:pt x="1000" y="25"/>
                    <a:pt x="0" y="1537"/>
                    <a:pt x="536" y="2596"/>
                  </a:cubicBezTo>
                  <a:cubicBezTo>
                    <a:pt x="810" y="3132"/>
                    <a:pt x="1346" y="3466"/>
                    <a:pt x="1941" y="3501"/>
                  </a:cubicBezTo>
                  <a:cubicBezTo>
                    <a:pt x="1965" y="3502"/>
                    <a:pt x="1989" y="3503"/>
                    <a:pt x="2013" y="3503"/>
                  </a:cubicBezTo>
                  <a:cubicBezTo>
                    <a:pt x="2274" y="3503"/>
                    <a:pt x="2534" y="3444"/>
                    <a:pt x="2774" y="3335"/>
                  </a:cubicBezTo>
                  <a:lnTo>
                    <a:pt x="2858" y="2013"/>
                  </a:lnTo>
                  <a:lnTo>
                    <a:pt x="3358" y="2906"/>
                  </a:lnTo>
                  <a:cubicBezTo>
                    <a:pt x="3393" y="2870"/>
                    <a:pt x="3417" y="2823"/>
                    <a:pt x="3453" y="2787"/>
                  </a:cubicBezTo>
                  <a:cubicBezTo>
                    <a:pt x="3846" y="2263"/>
                    <a:pt x="3929" y="1584"/>
                    <a:pt x="3679" y="977"/>
                  </a:cubicBezTo>
                  <a:cubicBezTo>
                    <a:pt x="3417" y="382"/>
                    <a:pt x="2822" y="1"/>
                    <a:pt x="2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6"/>
            <p:cNvSpPr/>
            <p:nvPr/>
          </p:nvSpPr>
          <p:spPr>
            <a:xfrm rot="-1133757">
              <a:off x="8052320" y="76067"/>
              <a:ext cx="756987" cy="274531"/>
            </a:xfrm>
            <a:custGeom>
              <a:avLst/>
              <a:gdLst/>
              <a:ahLst/>
              <a:cxnLst/>
              <a:rect l="l" t="t" r="r" b="b"/>
              <a:pathLst>
                <a:path w="12609" h="4573" extrusionOk="0">
                  <a:moveTo>
                    <a:pt x="12561" y="0"/>
                  </a:moveTo>
                  <a:lnTo>
                    <a:pt x="0" y="4441"/>
                  </a:lnTo>
                  <a:lnTo>
                    <a:pt x="48" y="4572"/>
                  </a:lnTo>
                  <a:lnTo>
                    <a:pt x="12609" y="131"/>
                  </a:lnTo>
                  <a:lnTo>
                    <a:pt x="12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6"/>
            <p:cNvSpPr/>
            <p:nvPr/>
          </p:nvSpPr>
          <p:spPr>
            <a:xfrm rot="-1133757">
              <a:off x="8314848" y="201352"/>
              <a:ext cx="213066" cy="288819"/>
            </a:xfrm>
            <a:custGeom>
              <a:avLst/>
              <a:gdLst/>
              <a:ahLst/>
              <a:cxnLst/>
              <a:rect l="l" t="t" r="r" b="b"/>
              <a:pathLst>
                <a:path w="3549" h="4811" extrusionOk="0">
                  <a:moveTo>
                    <a:pt x="3441" y="0"/>
                  </a:moveTo>
                  <a:lnTo>
                    <a:pt x="0" y="4727"/>
                  </a:lnTo>
                  <a:lnTo>
                    <a:pt x="107" y="4810"/>
                  </a:lnTo>
                  <a:lnTo>
                    <a:pt x="3548" y="72"/>
                  </a:lnTo>
                  <a:lnTo>
                    <a:pt x="3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6"/>
            <p:cNvSpPr/>
            <p:nvPr/>
          </p:nvSpPr>
          <p:spPr>
            <a:xfrm rot="-1133757">
              <a:off x="8150054" y="48009"/>
              <a:ext cx="227354" cy="199730"/>
            </a:xfrm>
            <a:custGeom>
              <a:avLst/>
              <a:gdLst/>
              <a:ahLst/>
              <a:cxnLst/>
              <a:rect l="l" t="t" r="r" b="b"/>
              <a:pathLst>
                <a:path w="3787" h="3327" extrusionOk="0">
                  <a:moveTo>
                    <a:pt x="1941" y="1"/>
                  </a:moveTo>
                  <a:lnTo>
                    <a:pt x="2239" y="989"/>
                  </a:lnTo>
                  <a:lnTo>
                    <a:pt x="1239" y="120"/>
                  </a:lnTo>
                  <a:cubicBezTo>
                    <a:pt x="965" y="215"/>
                    <a:pt x="727" y="382"/>
                    <a:pt x="524" y="608"/>
                  </a:cubicBezTo>
                  <a:cubicBezTo>
                    <a:pt x="131" y="1048"/>
                    <a:pt x="0" y="1668"/>
                    <a:pt x="191" y="2239"/>
                  </a:cubicBezTo>
                  <a:cubicBezTo>
                    <a:pt x="428" y="2935"/>
                    <a:pt x="1207" y="3327"/>
                    <a:pt x="1963" y="3327"/>
                  </a:cubicBezTo>
                  <a:cubicBezTo>
                    <a:pt x="2424" y="3327"/>
                    <a:pt x="2876" y="3181"/>
                    <a:pt x="3191" y="2870"/>
                  </a:cubicBezTo>
                  <a:cubicBezTo>
                    <a:pt x="3644" y="2406"/>
                    <a:pt x="3787" y="1715"/>
                    <a:pt x="3548" y="1108"/>
                  </a:cubicBezTo>
                  <a:cubicBezTo>
                    <a:pt x="3287" y="513"/>
                    <a:pt x="2739" y="96"/>
                    <a:pt x="2096" y="13"/>
                  </a:cubicBezTo>
                  <a:cubicBezTo>
                    <a:pt x="2048" y="1"/>
                    <a:pt x="1989" y="1"/>
                    <a:pt x="1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6"/>
            <p:cNvSpPr/>
            <p:nvPr/>
          </p:nvSpPr>
          <p:spPr>
            <a:xfrm rot="-1133757">
              <a:off x="8229147" y="99578"/>
              <a:ext cx="348866" cy="57272"/>
            </a:xfrm>
            <a:custGeom>
              <a:avLst/>
              <a:gdLst/>
              <a:ahLst/>
              <a:cxnLst/>
              <a:rect l="l" t="t" r="r" b="b"/>
              <a:pathLst>
                <a:path w="5811" h="954" extrusionOk="0">
                  <a:moveTo>
                    <a:pt x="12" y="1"/>
                  </a:moveTo>
                  <a:lnTo>
                    <a:pt x="0" y="132"/>
                  </a:lnTo>
                  <a:lnTo>
                    <a:pt x="5787" y="953"/>
                  </a:lnTo>
                  <a:lnTo>
                    <a:pt x="5810" y="822"/>
                  </a:lnTo>
                  <a:lnTo>
                    <a:pt x="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6"/>
            <p:cNvSpPr/>
            <p:nvPr/>
          </p:nvSpPr>
          <p:spPr>
            <a:xfrm>
              <a:off x="8979308" y="175204"/>
              <a:ext cx="210183" cy="342425"/>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6"/>
            <p:cNvSpPr/>
            <p:nvPr/>
          </p:nvSpPr>
          <p:spPr>
            <a:xfrm>
              <a:off x="8835403" y="463922"/>
              <a:ext cx="250346" cy="218098"/>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74" name="Google Shape;474;p6"/>
            <p:cNvGrpSpPr/>
            <p:nvPr/>
          </p:nvGrpSpPr>
          <p:grpSpPr>
            <a:xfrm>
              <a:off x="8662636" y="2996100"/>
              <a:ext cx="1241553" cy="839753"/>
              <a:chOff x="8662636" y="2996100"/>
              <a:chExt cx="1241553" cy="839753"/>
            </a:xfrm>
          </p:grpSpPr>
          <p:sp>
            <p:nvSpPr>
              <p:cNvPr id="475" name="Google Shape;475;p6"/>
              <p:cNvSpPr/>
              <p:nvPr/>
            </p:nvSpPr>
            <p:spPr>
              <a:xfrm>
                <a:off x="8662636" y="3062404"/>
                <a:ext cx="1236052" cy="773449"/>
              </a:xfrm>
              <a:custGeom>
                <a:avLst/>
                <a:gdLst/>
                <a:ahLst/>
                <a:cxnLst/>
                <a:rect l="l" t="t" r="r" b="b"/>
                <a:pathLst>
                  <a:path w="29493" h="18455" extrusionOk="0">
                    <a:moveTo>
                      <a:pt x="21983" y="5460"/>
                    </a:moveTo>
                    <a:cubicBezTo>
                      <a:pt x="22718" y="5460"/>
                      <a:pt x="23420" y="6030"/>
                      <a:pt x="23420" y="6883"/>
                    </a:cubicBezTo>
                    <a:cubicBezTo>
                      <a:pt x="23420" y="7681"/>
                      <a:pt x="22777" y="8312"/>
                      <a:pt x="21991" y="8324"/>
                    </a:cubicBezTo>
                    <a:cubicBezTo>
                      <a:pt x="20717" y="8324"/>
                      <a:pt x="20086" y="6776"/>
                      <a:pt x="20979" y="5883"/>
                    </a:cubicBezTo>
                    <a:cubicBezTo>
                      <a:pt x="21272" y="5590"/>
                      <a:pt x="21631" y="5460"/>
                      <a:pt x="21983" y="5460"/>
                    </a:cubicBezTo>
                    <a:close/>
                    <a:moveTo>
                      <a:pt x="16648" y="0"/>
                    </a:moveTo>
                    <a:cubicBezTo>
                      <a:pt x="11547" y="0"/>
                      <a:pt x="7324" y="3561"/>
                      <a:pt x="5561" y="5312"/>
                    </a:cubicBezTo>
                    <a:cubicBezTo>
                      <a:pt x="5332" y="5540"/>
                      <a:pt x="5078" y="5650"/>
                      <a:pt x="4829" y="5650"/>
                    </a:cubicBezTo>
                    <a:cubicBezTo>
                      <a:pt x="4520" y="5650"/>
                      <a:pt x="4220" y="5480"/>
                      <a:pt x="3989" y="5157"/>
                    </a:cubicBezTo>
                    <a:cubicBezTo>
                      <a:pt x="3179" y="4074"/>
                      <a:pt x="1905" y="2669"/>
                      <a:pt x="1048" y="1752"/>
                    </a:cubicBezTo>
                    <a:cubicBezTo>
                      <a:pt x="851" y="1541"/>
                      <a:pt x="643" y="1438"/>
                      <a:pt x="464" y="1438"/>
                    </a:cubicBezTo>
                    <a:cubicBezTo>
                      <a:pt x="200" y="1438"/>
                      <a:pt x="0" y="1663"/>
                      <a:pt x="0" y="2097"/>
                    </a:cubicBezTo>
                    <a:cubicBezTo>
                      <a:pt x="24" y="4276"/>
                      <a:pt x="1108" y="7026"/>
                      <a:pt x="1786" y="8562"/>
                    </a:cubicBezTo>
                    <a:cubicBezTo>
                      <a:pt x="2084" y="9217"/>
                      <a:pt x="2001" y="10205"/>
                      <a:pt x="1727" y="10872"/>
                    </a:cubicBezTo>
                    <a:cubicBezTo>
                      <a:pt x="1036" y="12479"/>
                      <a:pt x="572" y="14861"/>
                      <a:pt x="334" y="16325"/>
                    </a:cubicBezTo>
                    <a:cubicBezTo>
                      <a:pt x="263" y="16790"/>
                      <a:pt x="421" y="17072"/>
                      <a:pt x="695" y="17072"/>
                    </a:cubicBezTo>
                    <a:cubicBezTo>
                      <a:pt x="835" y="17072"/>
                      <a:pt x="1006" y="16998"/>
                      <a:pt x="1191" y="16837"/>
                    </a:cubicBezTo>
                    <a:cubicBezTo>
                      <a:pt x="1965" y="16182"/>
                      <a:pt x="2989" y="15218"/>
                      <a:pt x="3727" y="14515"/>
                    </a:cubicBezTo>
                    <a:cubicBezTo>
                      <a:pt x="3957" y="14296"/>
                      <a:pt x="4221" y="14199"/>
                      <a:pt x="4494" y="14199"/>
                    </a:cubicBezTo>
                    <a:cubicBezTo>
                      <a:pt x="4827" y="14199"/>
                      <a:pt x="5174" y="14344"/>
                      <a:pt x="5489" y="14587"/>
                    </a:cubicBezTo>
                    <a:cubicBezTo>
                      <a:pt x="5858" y="14861"/>
                      <a:pt x="6287" y="15146"/>
                      <a:pt x="6680" y="15384"/>
                    </a:cubicBezTo>
                    <a:cubicBezTo>
                      <a:pt x="7299" y="15765"/>
                      <a:pt x="8740" y="16289"/>
                      <a:pt x="8406" y="16897"/>
                    </a:cubicBezTo>
                    <a:cubicBezTo>
                      <a:pt x="8170" y="17333"/>
                      <a:pt x="8107" y="17533"/>
                      <a:pt x="8364" y="17533"/>
                    </a:cubicBezTo>
                    <a:cubicBezTo>
                      <a:pt x="8457" y="17533"/>
                      <a:pt x="8591" y="17507"/>
                      <a:pt x="8775" y="17456"/>
                    </a:cubicBezTo>
                    <a:cubicBezTo>
                      <a:pt x="9137" y="17376"/>
                      <a:pt x="9509" y="17337"/>
                      <a:pt x="9880" y="17337"/>
                    </a:cubicBezTo>
                    <a:cubicBezTo>
                      <a:pt x="10339" y="17337"/>
                      <a:pt x="10799" y="17397"/>
                      <a:pt x="11240" y="17516"/>
                    </a:cubicBezTo>
                    <a:cubicBezTo>
                      <a:pt x="13310" y="18184"/>
                      <a:pt x="15217" y="18454"/>
                      <a:pt x="16946" y="18454"/>
                    </a:cubicBezTo>
                    <a:cubicBezTo>
                      <a:pt x="22308" y="18454"/>
                      <a:pt x="25973" y="15854"/>
                      <a:pt x="27575" y="14432"/>
                    </a:cubicBezTo>
                    <a:cubicBezTo>
                      <a:pt x="28123" y="13956"/>
                      <a:pt x="28647" y="13491"/>
                      <a:pt x="28825" y="13456"/>
                    </a:cubicBezTo>
                    <a:lnTo>
                      <a:pt x="29135" y="13408"/>
                    </a:lnTo>
                    <a:cubicBezTo>
                      <a:pt x="29492" y="13348"/>
                      <a:pt x="28766" y="12836"/>
                      <a:pt x="28051" y="12396"/>
                    </a:cubicBezTo>
                    <a:cubicBezTo>
                      <a:pt x="27444" y="12003"/>
                      <a:pt x="27039" y="11182"/>
                      <a:pt x="27563" y="10705"/>
                    </a:cubicBezTo>
                    <a:cubicBezTo>
                      <a:pt x="28349" y="9979"/>
                      <a:pt x="29468" y="9098"/>
                      <a:pt x="29135" y="8574"/>
                    </a:cubicBezTo>
                    <a:cubicBezTo>
                      <a:pt x="24929" y="2067"/>
                      <a:pt x="20534" y="0"/>
                      <a:pt x="16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6"/>
              <p:cNvSpPr/>
              <p:nvPr/>
            </p:nvSpPr>
            <p:spPr>
              <a:xfrm>
                <a:off x="8999477" y="3680720"/>
                <a:ext cx="190146" cy="145260"/>
              </a:xfrm>
              <a:custGeom>
                <a:avLst/>
                <a:gdLst/>
                <a:ahLst/>
                <a:cxnLst/>
                <a:rect l="l" t="t" r="r" b="b"/>
                <a:pathLst>
                  <a:path w="4537" h="3466" extrusionOk="0">
                    <a:moveTo>
                      <a:pt x="1060" y="0"/>
                    </a:moveTo>
                    <a:lnTo>
                      <a:pt x="0" y="2667"/>
                    </a:lnTo>
                    <a:lnTo>
                      <a:pt x="0" y="3465"/>
                    </a:lnTo>
                    <a:lnTo>
                      <a:pt x="4536" y="1334"/>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6"/>
              <p:cNvSpPr/>
              <p:nvPr/>
            </p:nvSpPr>
            <p:spPr>
              <a:xfrm>
                <a:off x="9044363" y="3070450"/>
                <a:ext cx="859826" cy="761966"/>
              </a:xfrm>
              <a:custGeom>
                <a:avLst/>
                <a:gdLst/>
                <a:ahLst/>
                <a:cxnLst/>
                <a:rect l="l" t="t" r="r" b="b"/>
                <a:pathLst>
                  <a:path w="20516" h="18181" extrusionOk="0">
                    <a:moveTo>
                      <a:pt x="10514" y="0"/>
                    </a:moveTo>
                    <a:cubicBezTo>
                      <a:pt x="10514" y="0"/>
                      <a:pt x="1" y="8144"/>
                      <a:pt x="9442" y="18181"/>
                    </a:cubicBezTo>
                    <a:cubicBezTo>
                      <a:pt x="9442" y="18181"/>
                      <a:pt x="18074" y="16907"/>
                      <a:pt x="20503" y="12847"/>
                    </a:cubicBezTo>
                    <a:lnTo>
                      <a:pt x="18229" y="10966"/>
                    </a:lnTo>
                    <a:lnTo>
                      <a:pt x="20515" y="8751"/>
                    </a:lnTo>
                    <a:cubicBezTo>
                      <a:pt x="20515" y="8751"/>
                      <a:pt x="18824" y="4239"/>
                      <a:pt x="10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6"/>
              <p:cNvSpPr/>
              <p:nvPr/>
            </p:nvSpPr>
            <p:spPr>
              <a:xfrm>
                <a:off x="9508069" y="3327408"/>
                <a:ext cx="122671" cy="105236"/>
              </a:xfrm>
              <a:custGeom>
                <a:avLst/>
                <a:gdLst/>
                <a:ahLst/>
                <a:cxnLst/>
                <a:rect l="l" t="t" r="r" b="b"/>
                <a:pathLst>
                  <a:path w="2927" h="2511" extrusionOk="0">
                    <a:moveTo>
                      <a:pt x="1662" y="1"/>
                    </a:moveTo>
                    <a:cubicBezTo>
                      <a:pt x="552" y="1"/>
                      <a:pt x="1" y="1350"/>
                      <a:pt x="783" y="2144"/>
                    </a:cubicBezTo>
                    <a:cubicBezTo>
                      <a:pt x="1040" y="2397"/>
                      <a:pt x="1355" y="2511"/>
                      <a:pt x="1662" y="2511"/>
                    </a:cubicBezTo>
                    <a:cubicBezTo>
                      <a:pt x="2309" y="2511"/>
                      <a:pt x="2926" y="2009"/>
                      <a:pt x="2926" y="1251"/>
                    </a:cubicBezTo>
                    <a:cubicBezTo>
                      <a:pt x="2926" y="560"/>
                      <a:pt x="2367" y="1"/>
                      <a:pt x="1676" y="1"/>
                    </a:cubicBezTo>
                    <a:cubicBezTo>
                      <a:pt x="1671" y="1"/>
                      <a:pt x="1667" y="1"/>
                      <a:pt x="1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6"/>
              <p:cNvSpPr/>
              <p:nvPr/>
            </p:nvSpPr>
            <p:spPr>
              <a:xfrm>
                <a:off x="9558363" y="3384785"/>
                <a:ext cx="51926" cy="52471"/>
              </a:xfrm>
              <a:custGeom>
                <a:avLst/>
                <a:gdLst/>
                <a:ahLst/>
                <a:cxnLst/>
                <a:rect l="l" t="t" r="r" b="b"/>
                <a:pathLst>
                  <a:path w="1239" h="1252" extrusionOk="0">
                    <a:moveTo>
                      <a:pt x="619" y="1"/>
                    </a:moveTo>
                    <a:cubicBezTo>
                      <a:pt x="274" y="1"/>
                      <a:pt x="0" y="287"/>
                      <a:pt x="0" y="632"/>
                    </a:cubicBezTo>
                    <a:cubicBezTo>
                      <a:pt x="0" y="977"/>
                      <a:pt x="274" y="1251"/>
                      <a:pt x="619" y="1251"/>
                    </a:cubicBezTo>
                    <a:cubicBezTo>
                      <a:pt x="964" y="1251"/>
                      <a:pt x="1238" y="977"/>
                      <a:pt x="1238" y="632"/>
                    </a:cubicBezTo>
                    <a:cubicBezTo>
                      <a:pt x="1238" y="287"/>
                      <a:pt x="964"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6"/>
              <p:cNvSpPr/>
              <p:nvPr/>
            </p:nvSpPr>
            <p:spPr>
              <a:xfrm>
                <a:off x="9050860" y="2996100"/>
                <a:ext cx="450365" cy="126275"/>
              </a:xfrm>
              <a:custGeom>
                <a:avLst/>
                <a:gdLst/>
                <a:ahLst/>
                <a:cxnLst/>
                <a:rect l="l" t="t" r="r" b="b"/>
                <a:pathLst>
                  <a:path w="10746" h="3013" extrusionOk="0">
                    <a:moveTo>
                      <a:pt x="0" y="0"/>
                    </a:moveTo>
                    <a:cubicBezTo>
                      <a:pt x="477" y="179"/>
                      <a:pt x="667" y="762"/>
                      <a:pt x="750" y="1357"/>
                    </a:cubicBezTo>
                    <a:cubicBezTo>
                      <a:pt x="847" y="2147"/>
                      <a:pt x="837" y="3013"/>
                      <a:pt x="1494" y="3013"/>
                    </a:cubicBezTo>
                    <a:cubicBezTo>
                      <a:pt x="1570" y="3013"/>
                      <a:pt x="1655" y="3001"/>
                      <a:pt x="1751" y="2977"/>
                    </a:cubicBezTo>
                    <a:cubicBezTo>
                      <a:pt x="3698" y="2447"/>
                      <a:pt x="6295" y="1702"/>
                      <a:pt x="8421" y="1702"/>
                    </a:cubicBezTo>
                    <a:cubicBezTo>
                      <a:pt x="8686" y="1702"/>
                      <a:pt x="8944" y="1713"/>
                      <a:pt x="9192" y="1738"/>
                    </a:cubicBezTo>
                    <a:cubicBezTo>
                      <a:pt x="9783" y="1799"/>
                      <a:pt x="10462" y="1903"/>
                      <a:pt x="10643" y="1903"/>
                    </a:cubicBezTo>
                    <a:cubicBezTo>
                      <a:pt x="10746" y="1903"/>
                      <a:pt x="10688" y="1869"/>
                      <a:pt x="10359" y="1774"/>
                    </a:cubicBezTo>
                    <a:cubicBezTo>
                      <a:pt x="7037" y="810"/>
                      <a:pt x="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1" name="Google Shape;481;p6"/>
            <p:cNvGrpSpPr/>
            <p:nvPr/>
          </p:nvGrpSpPr>
          <p:grpSpPr>
            <a:xfrm>
              <a:off x="254538" y="1629117"/>
              <a:ext cx="649727" cy="506194"/>
              <a:chOff x="1153600" y="2679175"/>
              <a:chExt cx="390250" cy="304075"/>
            </a:xfrm>
          </p:grpSpPr>
          <p:sp>
            <p:nvSpPr>
              <p:cNvPr id="482" name="Google Shape;482;p6"/>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6"/>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6"/>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6"/>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6"/>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6"/>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6"/>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6"/>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6"/>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91" name="Google Shape;491;p6"/>
          <p:cNvSpPr txBox="1">
            <a:spLocks noGrp="1"/>
          </p:cNvSpPr>
          <p:nvPr>
            <p:ph type="title"/>
          </p:nvPr>
        </p:nvSpPr>
        <p:spPr>
          <a:xfrm>
            <a:off x="1011700" y="593367"/>
            <a:ext cx="10168400" cy="76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2800"/>
              <a:buNone/>
              <a:defRPr sz="4000">
                <a:solidFill>
                  <a:schemeClr val="accent4"/>
                </a:solidFill>
              </a:defRPr>
            </a:lvl1pPr>
            <a:lvl2pPr lvl="1">
              <a:spcBef>
                <a:spcPts val="0"/>
              </a:spcBef>
              <a:spcAft>
                <a:spcPts val="0"/>
              </a:spcAft>
              <a:buClr>
                <a:schemeClr val="accent5"/>
              </a:buClr>
              <a:buSzPts val="2800"/>
              <a:buNone/>
              <a:defRPr>
                <a:solidFill>
                  <a:schemeClr val="accent5"/>
                </a:solidFill>
              </a:defRPr>
            </a:lvl2pPr>
            <a:lvl3pPr lvl="2">
              <a:spcBef>
                <a:spcPts val="0"/>
              </a:spcBef>
              <a:spcAft>
                <a:spcPts val="0"/>
              </a:spcAft>
              <a:buClr>
                <a:schemeClr val="accent5"/>
              </a:buClr>
              <a:buSzPts val="2800"/>
              <a:buNone/>
              <a:defRPr>
                <a:solidFill>
                  <a:schemeClr val="accent5"/>
                </a:solidFill>
              </a:defRPr>
            </a:lvl3pPr>
            <a:lvl4pPr lvl="3">
              <a:spcBef>
                <a:spcPts val="0"/>
              </a:spcBef>
              <a:spcAft>
                <a:spcPts val="0"/>
              </a:spcAft>
              <a:buClr>
                <a:schemeClr val="accent5"/>
              </a:buClr>
              <a:buSzPts val="2800"/>
              <a:buNone/>
              <a:defRPr>
                <a:solidFill>
                  <a:schemeClr val="accent5"/>
                </a:solidFill>
              </a:defRPr>
            </a:lvl4pPr>
            <a:lvl5pPr lvl="4">
              <a:spcBef>
                <a:spcPts val="0"/>
              </a:spcBef>
              <a:spcAft>
                <a:spcPts val="0"/>
              </a:spcAft>
              <a:buClr>
                <a:schemeClr val="accent5"/>
              </a:buClr>
              <a:buSzPts val="2800"/>
              <a:buNone/>
              <a:defRPr>
                <a:solidFill>
                  <a:schemeClr val="accent5"/>
                </a:solidFill>
              </a:defRPr>
            </a:lvl5pPr>
            <a:lvl6pPr lvl="5">
              <a:spcBef>
                <a:spcPts val="0"/>
              </a:spcBef>
              <a:spcAft>
                <a:spcPts val="0"/>
              </a:spcAft>
              <a:buClr>
                <a:schemeClr val="accent5"/>
              </a:buClr>
              <a:buSzPts val="2800"/>
              <a:buNone/>
              <a:defRPr>
                <a:solidFill>
                  <a:schemeClr val="accent5"/>
                </a:solidFill>
              </a:defRPr>
            </a:lvl6pPr>
            <a:lvl7pPr lvl="6">
              <a:spcBef>
                <a:spcPts val="0"/>
              </a:spcBef>
              <a:spcAft>
                <a:spcPts val="0"/>
              </a:spcAft>
              <a:buClr>
                <a:schemeClr val="accent5"/>
              </a:buClr>
              <a:buSzPts val="2800"/>
              <a:buNone/>
              <a:defRPr>
                <a:solidFill>
                  <a:schemeClr val="accent5"/>
                </a:solidFill>
              </a:defRPr>
            </a:lvl7pPr>
            <a:lvl8pPr lvl="7">
              <a:spcBef>
                <a:spcPts val="0"/>
              </a:spcBef>
              <a:spcAft>
                <a:spcPts val="0"/>
              </a:spcAft>
              <a:buClr>
                <a:schemeClr val="accent5"/>
              </a:buClr>
              <a:buSzPts val="2800"/>
              <a:buNone/>
              <a:defRPr>
                <a:solidFill>
                  <a:schemeClr val="accent5"/>
                </a:solidFill>
              </a:defRPr>
            </a:lvl8pPr>
            <a:lvl9pPr lvl="8">
              <a:spcBef>
                <a:spcPts val="0"/>
              </a:spcBef>
              <a:spcAft>
                <a:spcPts val="0"/>
              </a:spcAft>
              <a:buClr>
                <a:schemeClr val="accent5"/>
              </a:buClr>
              <a:buSzPts val="2800"/>
              <a:buNone/>
              <a:defRPr>
                <a:solidFill>
                  <a:schemeClr val="accent5"/>
                </a:solidFill>
              </a:defRPr>
            </a:lvl9pPr>
          </a:lstStyle>
          <a:p>
            <a:endParaRPr/>
          </a:p>
        </p:txBody>
      </p:sp>
    </p:spTree>
    <p:extLst>
      <p:ext uri="{BB962C8B-B14F-4D97-AF65-F5344CB8AC3E}">
        <p14:creationId xmlns:p14="http://schemas.microsoft.com/office/powerpoint/2010/main" val="3072662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92"/>
        <p:cNvGrpSpPr/>
        <p:nvPr/>
      </p:nvGrpSpPr>
      <p:grpSpPr>
        <a:xfrm>
          <a:off x="0" y="0"/>
          <a:ext cx="0" cy="0"/>
          <a:chOff x="0" y="0"/>
          <a:chExt cx="0" cy="0"/>
        </a:xfrm>
      </p:grpSpPr>
      <p:grpSp>
        <p:nvGrpSpPr>
          <p:cNvPr id="493" name="Google Shape;493;p7"/>
          <p:cNvGrpSpPr/>
          <p:nvPr/>
        </p:nvGrpSpPr>
        <p:grpSpPr>
          <a:xfrm>
            <a:off x="-161900" y="-52146"/>
            <a:ext cx="12227056" cy="7062127"/>
            <a:chOff x="-121425" y="-39110"/>
            <a:chExt cx="9170292" cy="5296595"/>
          </a:xfrm>
        </p:grpSpPr>
        <p:grpSp>
          <p:nvGrpSpPr>
            <p:cNvPr id="494" name="Google Shape;494;p7"/>
            <p:cNvGrpSpPr/>
            <p:nvPr/>
          </p:nvGrpSpPr>
          <p:grpSpPr>
            <a:xfrm flipH="1">
              <a:off x="7551660" y="4145913"/>
              <a:ext cx="633110" cy="1106392"/>
              <a:chOff x="121700" y="4799092"/>
              <a:chExt cx="345057" cy="602971"/>
            </a:xfrm>
          </p:grpSpPr>
          <p:sp>
            <p:nvSpPr>
              <p:cNvPr id="495" name="Google Shape;495;p7"/>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7"/>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7"/>
            <p:cNvGrpSpPr/>
            <p:nvPr/>
          </p:nvGrpSpPr>
          <p:grpSpPr>
            <a:xfrm flipH="1">
              <a:off x="6895643" y="4265147"/>
              <a:ext cx="683330" cy="981912"/>
              <a:chOff x="1736525" y="3674700"/>
              <a:chExt cx="415550" cy="597125"/>
            </a:xfrm>
          </p:grpSpPr>
          <p:sp>
            <p:nvSpPr>
              <p:cNvPr id="498" name="Google Shape;498;p7"/>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7"/>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7"/>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7"/>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7"/>
            <p:cNvGrpSpPr/>
            <p:nvPr/>
          </p:nvGrpSpPr>
          <p:grpSpPr>
            <a:xfrm flipH="1">
              <a:off x="6188076" y="4433356"/>
              <a:ext cx="459821" cy="799447"/>
              <a:chOff x="3031519" y="4531336"/>
              <a:chExt cx="399775" cy="695050"/>
            </a:xfrm>
          </p:grpSpPr>
          <p:sp>
            <p:nvSpPr>
              <p:cNvPr id="503" name="Google Shape;503;p7"/>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7"/>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7"/>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7"/>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7"/>
            <p:cNvGrpSpPr/>
            <p:nvPr/>
          </p:nvGrpSpPr>
          <p:grpSpPr>
            <a:xfrm flipH="1">
              <a:off x="7265199" y="4527905"/>
              <a:ext cx="339345" cy="721123"/>
              <a:chOff x="3816125" y="3120150"/>
              <a:chExt cx="295700" cy="628375"/>
            </a:xfrm>
          </p:grpSpPr>
          <p:sp>
            <p:nvSpPr>
              <p:cNvPr id="508" name="Google Shape;508;p7"/>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7"/>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0" name="Google Shape;510;p7"/>
            <p:cNvGrpSpPr/>
            <p:nvPr/>
          </p:nvGrpSpPr>
          <p:grpSpPr>
            <a:xfrm flipH="1">
              <a:off x="6622364" y="4600492"/>
              <a:ext cx="307543" cy="580943"/>
              <a:chOff x="2272000" y="4262650"/>
              <a:chExt cx="191425" cy="361575"/>
            </a:xfrm>
          </p:grpSpPr>
          <p:sp>
            <p:nvSpPr>
              <p:cNvPr id="511" name="Google Shape;511;p7"/>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7"/>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3" name="Google Shape;513;p7"/>
            <p:cNvGrpSpPr/>
            <p:nvPr/>
          </p:nvGrpSpPr>
          <p:grpSpPr>
            <a:xfrm flipH="1">
              <a:off x="5935079" y="4705214"/>
              <a:ext cx="307133" cy="517992"/>
              <a:chOff x="2596450" y="4098800"/>
              <a:chExt cx="291425" cy="491500"/>
            </a:xfrm>
          </p:grpSpPr>
          <p:sp>
            <p:nvSpPr>
              <p:cNvPr id="514" name="Google Shape;514;p7"/>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7"/>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7"/>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7"/>
            <p:cNvGrpSpPr/>
            <p:nvPr/>
          </p:nvGrpSpPr>
          <p:grpSpPr>
            <a:xfrm>
              <a:off x="7870340" y="3913541"/>
              <a:ext cx="899448" cy="1338852"/>
              <a:chOff x="7726423" y="3744050"/>
              <a:chExt cx="1010502" cy="1504159"/>
            </a:xfrm>
          </p:grpSpPr>
          <p:sp>
            <p:nvSpPr>
              <p:cNvPr id="518" name="Google Shape;518;p7"/>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7"/>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7"/>
            <p:cNvGrpSpPr/>
            <p:nvPr/>
          </p:nvGrpSpPr>
          <p:grpSpPr>
            <a:xfrm flipH="1">
              <a:off x="8458096" y="4492687"/>
              <a:ext cx="532195" cy="764798"/>
              <a:chOff x="1736525" y="3674700"/>
              <a:chExt cx="415550" cy="597125"/>
            </a:xfrm>
          </p:grpSpPr>
          <p:sp>
            <p:nvSpPr>
              <p:cNvPr id="521" name="Google Shape;521;p7"/>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7"/>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7"/>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7"/>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7"/>
            <p:cNvGrpSpPr/>
            <p:nvPr/>
          </p:nvGrpSpPr>
          <p:grpSpPr>
            <a:xfrm>
              <a:off x="7630334" y="4431115"/>
              <a:ext cx="557859" cy="764809"/>
              <a:chOff x="7035817" y="4332511"/>
              <a:chExt cx="386516" cy="529867"/>
            </a:xfrm>
          </p:grpSpPr>
          <p:sp>
            <p:nvSpPr>
              <p:cNvPr id="526" name="Google Shape;526;p7"/>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7"/>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7"/>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7"/>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7"/>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7"/>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7"/>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7"/>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7"/>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7"/>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7"/>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7"/>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7"/>
            <p:cNvGrpSpPr/>
            <p:nvPr/>
          </p:nvGrpSpPr>
          <p:grpSpPr>
            <a:xfrm>
              <a:off x="8810332" y="4746603"/>
              <a:ext cx="238535" cy="450559"/>
              <a:chOff x="2272000" y="4262650"/>
              <a:chExt cx="191425" cy="361575"/>
            </a:xfrm>
          </p:grpSpPr>
          <p:sp>
            <p:nvSpPr>
              <p:cNvPr id="539" name="Google Shape;539;p7"/>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7"/>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1" name="Google Shape;541;p7"/>
            <p:cNvSpPr/>
            <p:nvPr/>
          </p:nvSpPr>
          <p:spPr>
            <a:xfrm flipH="1">
              <a:off x="-121425" y="69243"/>
              <a:ext cx="666208" cy="283173"/>
            </a:xfrm>
            <a:custGeom>
              <a:avLst/>
              <a:gdLst/>
              <a:ahLst/>
              <a:cxnLst/>
              <a:rect l="l" t="t" r="r" b="b"/>
              <a:pathLst>
                <a:path w="11097" h="4717" extrusionOk="0">
                  <a:moveTo>
                    <a:pt x="9274" y="1"/>
                  </a:moveTo>
                  <a:cubicBezTo>
                    <a:pt x="9203" y="1"/>
                    <a:pt x="9132" y="5"/>
                    <a:pt x="9061" y="15"/>
                  </a:cubicBezTo>
                  <a:cubicBezTo>
                    <a:pt x="7489" y="229"/>
                    <a:pt x="5155" y="717"/>
                    <a:pt x="4239" y="1075"/>
                  </a:cubicBezTo>
                  <a:lnTo>
                    <a:pt x="5239" y="1944"/>
                  </a:lnTo>
                  <a:lnTo>
                    <a:pt x="3084" y="1610"/>
                  </a:lnTo>
                  <a:cubicBezTo>
                    <a:pt x="1893" y="2241"/>
                    <a:pt x="845" y="3111"/>
                    <a:pt x="0" y="4170"/>
                  </a:cubicBezTo>
                  <a:cubicBezTo>
                    <a:pt x="1015" y="4546"/>
                    <a:pt x="2138" y="4716"/>
                    <a:pt x="3296" y="4716"/>
                  </a:cubicBezTo>
                  <a:cubicBezTo>
                    <a:pt x="5591" y="4716"/>
                    <a:pt x="8023" y="4048"/>
                    <a:pt x="10025" y="2980"/>
                  </a:cubicBezTo>
                  <a:cubicBezTo>
                    <a:pt x="10823" y="2539"/>
                    <a:pt x="11097" y="1515"/>
                    <a:pt x="10620" y="741"/>
                  </a:cubicBezTo>
                  <a:cubicBezTo>
                    <a:pt x="10325" y="278"/>
                    <a:pt x="9816" y="1"/>
                    <a:pt x="9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7"/>
            <p:cNvSpPr/>
            <p:nvPr/>
          </p:nvSpPr>
          <p:spPr>
            <a:xfrm flipH="1">
              <a:off x="-103537" y="128017"/>
              <a:ext cx="491807" cy="163048"/>
            </a:xfrm>
            <a:custGeom>
              <a:avLst/>
              <a:gdLst/>
              <a:ahLst/>
              <a:cxnLst/>
              <a:rect l="l" t="t" r="r" b="b"/>
              <a:pathLst>
                <a:path w="8192" h="2716" extrusionOk="0">
                  <a:moveTo>
                    <a:pt x="8109" y="0"/>
                  </a:moveTo>
                  <a:cubicBezTo>
                    <a:pt x="6085" y="965"/>
                    <a:pt x="2346" y="2215"/>
                    <a:pt x="0" y="2536"/>
                  </a:cubicBezTo>
                  <a:lnTo>
                    <a:pt x="24" y="2715"/>
                  </a:lnTo>
                  <a:cubicBezTo>
                    <a:pt x="2394" y="2394"/>
                    <a:pt x="6156" y="1132"/>
                    <a:pt x="8192" y="167"/>
                  </a:cubicBezTo>
                  <a:lnTo>
                    <a:pt x="8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7"/>
            <p:cNvSpPr/>
            <p:nvPr/>
          </p:nvSpPr>
          <p:spPr>
            <a:xfrm rot="1133757" flipH="1">
              <a:off x="861609" y="336522"/>
              <a:ext cx="213786" cy="203392"/>
            </a:xfrm>
            <a:custGeom>
              <a:avLst/>
              <a:gdLst/>
              <a:ahLst/>
              <a:cxnLst/>
              <a:rect l="l" t="t" r="r" b="b"/>
              <a:pathLst>
                <a:path w="3561" h="3388" extrusionOk="0">
                  <a:moveTo>
                    <a:pt x="1972" y="1"/>
                  </a:moveTo>
                  <a:cubicBezTo>
                    <a:pt x="1575" y="1"/>
                    <a:pt x="1164" y="137"/>
                    <a:pt x="822" y="365"/>
                  </a:cubicBezTo>
                  <a:lnTo>
                    <a:pt x="1500" y="972"/>
                  </a:lnTo>
                  <a:lnTo>
                    <a:pt x="357" y="782"/>
                  </a:lnTo>
                  <a:cubicBezTo>
                    <a:pt x="131" y="1044"/>
                    <a:pt x="0" y="1389"/>
                    <a:pt x="0" y="1746"/>
                  </a:cubicBezTo>
                  <a:cubicBezTo>
                    <a:pt x="12" y="2341"/>
                    <a:pt x="345" y="2877"/>
                    <a:pt x="857" y="3175"/>
                  </a:cubicBezTo>
                  <a:cubicBezTo>
                    <a:pt x="1128" y="3316"/>
                    <a:pt x="1427" y="3388"/>
                    <a:pt x="1726" y="3388"/>
                  </a:cubicBezTo>
                  <a:cubicBezTo>
                    <a:pt x="2005" y="3388"/>
                    <a:pt x="2283" y="3325"/>
                    <a:pt x="2536" y="3199"/>
                  </a:cubicBezTo>
                  <a:cubicBezTo>
                    <a:pt x="3120" y="2901"/>
                    <a:pt x="3501" y="2329"/>
                    <a:pt x="3548" y="1675"/>
                  </a:cubicBezTo>
                  <a:cubicBezTo>
                    <a:pt x="3560" y="1032"/>
                    <a:pt x="3203" y="424"/>
                    <a:pt x="2620" y="139"/>
                  </a:cubicBezTo>
                  <a:cubicBezTo>
                    <a:pt x="2418" y="44"/>
                    <a:pt x="2197" y="1"/>
                    <a:pt x="19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7"/>
            <p:cNvSpPr/>
            <p:nvPr/>
          </p:nvSpPr>
          <p:spPr>
            <a:xfrm rot="1133757" flipH="1">
              <a:off x="621427" y="378866"/>
              <a:ext cx="235939" cy="210296"/>
            </a:xfrm>
            <a:custGeom>
              <a:avLst/>
              <a:gdLst/>
              <a:ahLst/>
              <a:cxnLst/>
              <a:rect l="l" t="t" r="r" b="b"/>
              <a:pathLst>
                <a:path w="3930" h="3503" extrusionOk="0">
                  <a:moveTo>
                    <a:pt x="2167" y="1"/>
                  </a:moveTo>
                  <a:cubicBezTo>
                    <a:pt x="1000" y="25"/>
                    <a:pt x="0" y="1537"/>
                    <a:pt x="536" y="2596"/>
                  </a:cubicBezTo>
                  <a:cubicBezTo>
                    <a:pt x="810" y="3132"/>
                    <a:pt x="1346" y="3466"/>
                    <a:pt x="1941" y="3501"/>
                  </a:cubicBezTo>
                  <a:cubicBezTo>
                    <a:pt x="1965" y="3502"/>
                    <a:pt x="1989" y="3503"/>
                    <a:pt x="2013" y="3503"/>
                  </a:cubicBezTo>
                  <a:cubicBezTo>
                    <a:pt x="2274" y="3503"/>
                    <a:pt x="2534" y="3444"/>
                    <a:pt x="2774" y="3335"/>
                  </a:cubicBezTo>
                  <a:lnTo>
                    <a:pt x="2858" y="2013"/>
                  </a:lnTo>
                  <a:lnTo>
                    <a:pt x="3358" y="2906"/>
                  </a:lnTo>
                  <a:cubicBezTo>
                    <a:pt x="3393" y="2870"/>
                    <a:pt x="3417" y="2823"/>
                    <a:pt x="3453" y="2787"/>
                  </a:cubicBezTo>
                  <a:cubicBezTo>
                    <a:pt x="3846" y="2263"/>
                    <a:pt x="3929" y="1584"/>
                    <a:pt x="3679" y="977"/>
                  </a:cubicBezTo>
                  <a:cubicBezTo>
                    <a:pt x="3417" y="382"/>
                    <a:pt x="2822" y="1"/>
                    <a:pt x="2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7"/>
            <p:cNvSpPr/>
            <p:nvPr/>
          </p:nvSpPr>
          <p:spPr>
            <a:xfrm rot="1133757" flipH="1">
              <a:off x="307382" y="76067"/>
              <a:ext cx="756987" cy="274531"/>
            </a:xfrm>
            <a:custGeom>
              <a:avLst/>
              <a:gdLst/>
              <a:ahLst/>
              <a:cxnLst/>
              <a:rect l="l" t="t" r="r" b="b"/>
              <a:pathLst>
                <a:path w="12609" h="4573" extrusionOk="0">
                  <a:moveTo>
                    <a:pt x="12561" y="0"/>
                  </a:moveTo>
                  <a:lnTo>
                    <a:pt x="0" y="4441"/>
                  </a:lnTo>
                  <a:lnTo>
                    <a:pt x="48" y="4572"/>
                  </a:lnTo>
                  <a:lnTo>
                    <a:pt x="12609" y="131"/>
                  </a:lnTo>
                  <a:lnTo>
                    <a:pt x="12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7"/>
            <p:cNvSpPr/>
            <p:nvPr/>
          </p:nvSpPr>
          <p:spPr>
            <a:xfrm rot="1133757" flipH="1">
              <a:off x="588776" y="201352"/>
              <a:ext cx="213066" cy="288819"/>
            </a:xfrm>
            <a:custGeom>
              <a:avLst/>
              <a:gdLst/>
              <a:ahLst/>
              <a:cxnLst/>
              <a:rect l="l" t="t" r="r" b="b"/>
              <a:pathLst>
                <a:path w="3549" h="4811" extrusionOk="0">
                  <a:moveTo>
                    <a:pt x="3441" y="0"/>
                  </a:moveTo>
                  <a:lnTo>
                    <a:pt x="0" y="4727"/>
                  </a:lnTo>
                  <a:lnTo>
                    <a:pt x="107" y="4810"/>
                  </a:lnTo>
                  <a:lnTo>
                    <a:pt x="3548" y="72"/>
                  </a:lnTo>
                  <a:lnTo>
                    <a:pt x="3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7"/>
            <p:cNvSpPr/>
            <p:nvPr/>
          </p:nvSpPr>
          <p:spPr>
            <a:xfrm rot="1133757" flipH="1">
              <a:off x="739281" y="48009"/>
              <a:ext cx="227354" cy="199730"/>
            </a:xfrm>
            <a:custGeom>
              <a:avLst/>
              <a:gdLst/>
              <a:ahLst/>
              <a:cxnLst/>
              <a:rect l="l" t="t" r="r" b="b"/>
              <a:pathLst>
                <a:path w="3787" h="3327" extrusionOk="0">
                  <a:moveTo>
                    <a:pt x="1941" y="1"/>
                  </a:moveTo>
                  <a:lnTo>
                    <a:pt x="2239" y="989"/>
                  </a:lnTo>
                  <a:lnTo>
                    <a:pt x="1239" y="120"/>
                  </a:lnTo>
                  <a:cubicBezTo>
                    <a:pt x="965" y="215"/>
                    <a:pt x="727" y="382"/>
                    <a:pt x="524" y="608"/>
                  </a:cubicBezTo>
                  <a:cubicBezTo>
                    <a:pt x="131" y="1048"/>
                    <a:pt x="0" y="1668"/>
                    <a:pt x="191" y="2239"/>
                  </a:cubicBezTo>
                  <a:cubicBezTo>
                    <a:pt x="428" y="2935"/>
                    <a:pt x="1207" y="3327"/>
                    <a:pt x="1963" y="3327"/>
                  </a:cubicBezTo>
                  <a:cubicBezTo>
                    <a:pt x="2424" y="3327"/>
                    <a:pt x="2876" y="3181"/>
                    <a:pt x="3191" y="2870"/>
                  </a:cubicBezTo>
                  <a:cubicBezTo>
                    <a:pt x="3644" y="2406"/>
                    <a:pt x="3787" y="1715"/>
                    <a:pt x="3548" y="1108"/>
                  </a:cubicBezTo>
                  <a:cubicBezTo>
                    <a:pt x="3287" y="513"/>
                    <a:pt x="2739" y="96"/>
                    <a:pt x="2096" y="13"/>
                  </a:cubicBezTo>
                  <a:cubicBezTo>
                    <a:pt x="2048" y="1"/>
                    <a:pt x="1989" y="1"/>
                    <a:pt x="1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7"/>
            <p:cNvSpPr/>
            <p:nvPr/>
          </p:nvSpPr>
          <p:spPr>
            <a:xfrm rot="1133757" flipH="1">
              <a:off x="538676" y="99578"/>
              <a:ext cx="348866" cy="57272"/>
            </a:xfrm>
            <a:custGeom>
              <a:avLst/>
              <a:gdLst/>
              <a:ahLst/>
              <a:cxnLst/>
              <a:rect l="l" t="t" r="r" b="b"/>
              <a:pathLst>
                <a:path w="5811" h="954" extrusionOk="0">
                  <a:moveTo>
                    <a:pt x="12" y="1"/>
                  </a:moveTo>
                  <a:lnTo>
                    <a:pt x="0" y="132"/>
                  </a:lnTo>
                  <a:lnTo>
                    <a:pt x="5787" y="953"/>
                  </a:lnTo>
                  <a:lnTo>
                    <a:pt x="5810" y="822"/>
                  </a:lnTo>
                  <a:lnTo>
                    <a:pt x="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7"/>
            <p:cNvSpPr/>
            <p:nvPr/>
          </p:nvSpPr>
          <p:spPr>
            <a:xfrm flipH="1">
              <a:off x="-72802" y="175204"/>
              <a:ext cx="210183" cy="342425"/>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7"/>
            <p:cNvSpPr/>
            <p:nvPr/>
          </p:nvSpPr>
          <p:spPr>
            <a:xfrm flipH="1">
              <a:off x="30940" y="463922"/>
              <a:ext cx="250346" cy="218098"/>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51" name="Google Shape;551;p7"/>
            <p:cNvGrpSpPr/>
            <p:nvPr/>
          </p:nvGrpSpPr>
          <p:grpSpPr>
            <a:xfrm>
              <a:off x="30960" y="4256785"/>
              <a:ext cx="535259" cy="930602"/>
              <a:chOff x="3031519" y="4531336"/>
              <a:chExt cx="399775" cy="695050"/>
            </a:xfrm>
          </p:grpSpPr>
          <p:sp>
            <p:nvSpPr>
              <p:cNvPr id="552" name="Google Shape;552;p7"/>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7"/>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7"/>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7"/>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6" name="Google Shape;556;p7"/>
            <p:cNvSpPr/>
            <p:nvPr/>
          </p:nvSpPr>
          <p:spPr>
            <a:xfrm rot="10597743">
              <a:off x="480636" y="4818374"/>
              <a:ext cx="210179" cy="342419"/>
            </a:xfrm>
            <a:custGeom>
              <a:avLst/>
              <a:gdLst/>
              <a:ahLst/>
              <a:cxnLst/>
              <a:rect l="l" t="t" r="r" b="b"/>
              <a:pathLst>
                <a:path w="3501" h="5704" extrusionOk="0">
                  <a:moveTo>
                    <a:pt x="3370" y="0"/>
                  </a:moveTo>
                  <a:lnTo>
                    <a:pt x="1" y="5632"/>
                  </a:lnTo>
                  <a:lnTo>
                    <a:pt x="132" y="5703"/>
                  </a:lnTo>
                  <a:lnTo>
                    <a:pt x="3501" y="72"/>
                  </a:lnTo>
                  <a:lnTo>
                    <a:pt x="3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7"/>
            <p:cNvSpPr/>
            <p:nvPr/>
          </p:nvSpPr>
          <p:spPr>
            <a:xfrm rot="10597743">
              <a:off x="570844" y="4647093"/>
              <a:ext cx="250341" cy="218094"/>
            </a:xfrm>
            <a:custGeom>
              <a:avLst/>
              <a:gdLst/>
              <a:ahLst/>
              <a:cxnLst/>
              <a:rect l="l" t="t" r="r" b="b"/>
              <a:pathLst>
                <a:path w="4170" h="3633" extrusionOk="0">
                  <a:moveTo>
                    <a:pt x="2254" y="1"/>
                  </a:moveTo>
                  <a:cubicBezTo>
                    <a:pt x="1036" y="1"/>
                    <a:pt x="1" y="2003"/>
                    <a:pt x="219" y="2241"/>
                  </a:cubicBezTo>
                  <a:cubicBezTo>
                    <a:pt x="253" y="2279"/>
                    <a:pt x="299" y="2295"/>
                    <a:pt x="353" y="2295"/>
                  </a:cubicBezTo>
                  <a:cubicBezTo>
                    <a:pt x="709" y="2295"/>
                    <a:pt x="1409" y="1586"/>
                    <a:pt x="1409" y="1586"/>
                  </a:cubicBezTo>
                  <a:lnTo>
                    <a:pt x="1409" y="1586"/>
                  </a:lnTo>
                  <a:cubicBezTo>
                    <a:pt x="1409" y="1586"/>
                    <a:pt x="576" y="3110"/>
                    <a:pt x="802" y="3301"/>
                  </a:cubicBezTo>
                  <a:cubicBezTo>
                    <a:pt x="816" y="3312"/>
                    <a:pt x="835" y="3318"/>
                    <a:pt x="857" y="3318"/>
                  </a:cubicBezTo>
                  <a:cubicBezTo>
                    <a:pt x="1170" y="3318"/>
                    <a:pt x="2231" y="2205"/>
                    <a:pt x="2231" y="2205"/>
                  </a:cubicBezTo>
                  <a:lnTo>
                    <a:pt x="2231" y="2205"/>
                  </a:lnTo>
                  <a:cubicBezTo>
                    <a:pt x="2231" y="2205"/>
                    <a:pt x="1695" y="3443"/>
                    <a:pt x="1981" y="3622"/>
                  </a:cubicBezTo>
                  <a:cubicBezTo>
                    <a:pt x="1992" y="3629"/>
                    <a:pt x="2005" y="3632"/>
                    <a:pt x="2021" y="3632"/>
                  </a:cubicBezTo>
                  <a:cubicBezTo>
                    <a:pt x="2405" y="3632"/>
                    <a:pt x="4169" y="1611"/>
                    <a:pt x="3243" y="491"/>
                  </a:cubicBezTo>
                  <a:lnTo>
                    <a:pt x="3005" y="276"/>
                  </a:lnTo>
                  <a:cubicBezTo>
                    <a:pt x="2753" y="82"/>
                    <a:pt x="250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58" name="Google Shape;558;p7"/>
            <p:cNvGrpSpPr/>
            <p:nvPr/>
          </p:nvGrpSpPr>
          <p:grpSpPr>
            <a:xfrm flipH="1">
              <a:off x="699404" y="4705214"/>
              <a:ext cx="307133" cy="517992"/>
              <a:chOff x="2596450" y="4098800"/>
              <a:chExt cx="291425" cy="491500"/>
            </a:xfrm>
          </p:grpSpPr>
          <p:sp>
            <p:nvSpPr>
              <p:cNvPr id="559" name="Google Shape;559;p7"/>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7"/>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7"/>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62" name="Google Shape;562;p7"/>
          <p:cNvSpPr txBox="1">
            <a:spLocks noGrp="1"/>
          </p:cNvSpPr>
          <p:nvPr>
            <p:ph type="title"/>
          </p:nvPr>
        </p:nvSpPr>
        <p:spPr>
          <a:xfrm>
            <a:off x="1487433" y="1109000"/>
            <a:ext cx="5671600" cy="13192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accent4"/>
              </a:buClr>
              <a:buSzPts val="2400"/>
              <a:buNone/>
              <a:defRPr sz="4667">
                <a:solidFill>
                  <a:schemeClr val="accent4"/>
                </a:solidFill>
              </a:defRPr>
            </a:lvl1pPr>
            <a:lvl2pPr lvl="1">
              <a:spcBef>
                <a:spcPts val="0"/>
              </a:spcBef>
              <a:spcAft>
                <a:spcPts val="0"/>
              </a:spcAft>
              <a:buClr>
                <a:schemeClr val="accent4"/>
              </a:buClr>
              <a:buSzPts val="2400"/>
              <a:buNone/>
              <a:defRPr sz="3200">
                <a:solidFill>
                  <a:schemeClr val="accent4"/>
                </a:solidFill>
              </a:defRPr>
            </a:lvl2pPr>
            <a:lvl3pPr lvl="2">
              <a:spcBef>
                <a:spcPts val="0"/>
              </a:spcBef>
              <a:spcAft>
                <a:spcPts val="0"/>
              </a:spcAft>
              <a:buClr>
                <a:schemeClr val="accent4"/>
              </a:buClr>
              <a:buSzPts val="2400"/>
              <a:buNone/>
              <a:defRPr sz="3200">
                <a:solidFill>
                  <a:schemeClr val="accent4"/>
                </a:solidFill>
              </a:defRPr>
            </a:lvl3pPr>
            <a:lvl4pPr lvl="3">
              <a:spcBef>
                <a:spcPts val="0"/>
              </a:spcBef>
              <a:spcAft>
                <a:spcPts val="0"/>
              </a:spcAft>
              <a:buClr>
                <a:schemeClr val="accent4"/>
              </a:buClr>
              <a:buSzPts val="2400"/>
              <a:buNone/>
              <a:defRPr sz="3200">
                <a:solidFill>
                  <a:schemeClr val="accent4"/>
                </a:solidFill>
              </a:defRPr>
            </a:lvl4pPr>
            <a:lvl5pPr lvl="4">
              <a:spcBef>
                <a:spcPts val="0"/>
              </a:spcBef>
              <a:spcAft>
                <a:spcPts val="0"/>
              </a:spcAft>
              <a:buClr>
                <a:schemeClr val="accent4"/>
              </a:buClr>
              <a:buSzPts val="2400"/>
              <a:buNone/>
              <a:defRPr sz="3200">
                <a:solidFill>
                  <a:schemeClr val="accent4"/>
                </a:solidFill>
              </a:defRPr>
            </a:lvl5pPr>
            <a:lvl6pPr lvl="5">
              <a:spcBef>
                <a:spcPts val="0"/>
              </a:spcBef>
              <a:spcAft>
                <a:spcPts val="0"/>
              </a:spcAft>
              <a:buClr>
                <a:schemeClr val="accent4"/>
              </a:buClr>
              <a:buSzPts val="2400"/>
              <a:buNone/>
              <a:defRPr sz="3200">
                <a:solidFill>
                  <a:schemeClr val="accent4"/>
                </a:solidFill>
              </a:defRPr>
            </a:lvl6pPr>
            <a:lvl7pPr lvl="6">
              <a:spcBef>
                <a:spcPts val="0"/>
              </a:spcBef>
              <a:spcAft>
                <a:spcPts val="0"/>
              </a:spcAft>
              <a:buClr>
                <a:schemeClr val="accent4"/>
              </a:buClr>
              <a:buSzPts val="2400"/>
              <a:buNone/>
              <a:defRPr sz="3200">
                <a:solidFill>
                  <a:schemeClr val="accent4"/>
                </a:solidFill>
              </a:defRPr>
            </a:lvl7pPr>
            <a:lvl8pPr lvl="7">
              <a:spcBef>
                <a:spcPts val="0"/>
              </a:spcBef>
              <a:spcAft>
                <a:spcPts val="0"/>
              </a:spcAft>
              <a:buClr>
                <a:schemeClr val="accent4"/>
              </a:buClr>
              <a:buSzPts val="2400"/>
              <a:buNone/>
              <a:defRPr sz="3200">
                <a:solidFill>
                  <a:schemeClr val="accent4"/>
                </a:solidFill>
              </a:defRPr>
            </a:lvl8pPr>
            <a:lvl9pPr lvl="8">
              <a:spcBef>
                <a:spcPts val="0"/>
              </a:spcBef>
              <a:spcAft>
                <a:spcPts val="0"/>
              </a:spcAft>
              <a:buClr>
                <a:schemeClr val="accent4"/>
              </a:buClr>
              <a:buSzPts val="2400"/>
              <a:buNone/>
              <a:defRPr sz="3200">
                <a:solidFill>
                  <a:schemeClr val="accent4"/>
                </a:solidFill>
              </a:defRPr>
            </a:lvl9pPr>
          </a:lstStyle>
          <a:p>
            <a:endParaRPr/>
          </a:p>
        </p:txBody>
      </p:sp>
      <p:sp>
        <p:nvSpPr>
          <p:cNvPr id="563" name="Google Shape;563;p7"/>
          <p:cNvSpPr txBox="1">
            <a:spLocks noGrp="1"/>
          </p:cNvSpPr>
          <p:nvPr>
            <p:ph type="body" idx="1"/>
          </p:nvPr>
        </p:nvSpPr>
        <p:spPr>
          <a:xfrm>
            <a:off x="1487433" y="2681000"/>
            <a:ext cx="6828800" cy="3146000"/>
          </a:xfrm>
          <a:prstGeom prst="rect">
            <a:avLst/>
          </a:prstGeom>
          <a:solidFill>
            <a:schemeClr val="dk2"/>
          </a:solidFill>
        </p:spPr>
        <p:txBody>
          <a:bodyPr spcFirstLastPara="1" wrap="square" lIns="91425" tIns="91425" rIns="91425" bIns="91425" anchor="t" anchorCtr="0">
            <a:noAutofit/>
          </a:bodyPr>
          <a:lstStyle>
            <a:lvl1pPr marL="609585" lvl="0" indent="-414856">
              <a:spcBef>
                <a:spcPts val="0"/>
              </a:spcBef>
              <a:spcAft>
                <a:spcPts val="0"/>
              </a:spcAft>
              <a:buClr>
                <a:schemeClr val="accent4"/>
              </a:buClr>
              <a:buSzPts val="1300"/>
              <a:buChar char="●"/>
              <a:defRPr>
                <a:solidFill>
                  <a:schemeClr val="dk1"/>
                </a:solidFill>
              </a:defRPr>
            </a:lvl1pPr>
            <a:lvl2pPr marL="1219170" lvl="1" indent="-406390">
              <a:spcBef>
                <a:spcPts val="1333"/>
              </a:spcBef>
              <a:spcAft>
                <a:spcPts val="0"/>
              </a:spcAft>
              <a:buClr>
                <a:schemeClr val="dk1"/>
              </a:buClr>
              <a:buSzPts val="1200"/>
              <a:buChar char="○"/>
              <a:defRPr sz="1600">
                <a:solidFill>
                  <a:schemeClr val="dk1"/>
                </a:solidFill>
              </a:defRPr>
            </a:lvl2pPr>
            <a:lvl3pPr marL="1828754" lvl="2" indent="-406390">
              <a:spcBef>
                <a:spcPts val="0"/>
              </a:spcBef>
              <a:spcAft>
                <a:spcPts val="0"/>
              </a:spcAft>
              <a:buClr>
                <a:schemeClr val="dk1"/>
              </a:buClr>
              <a:buSzPts val="1200"/>
              <a:buChar char="■"/>
              <a:defRPr sz="1600">
                <a:solidFill>
                  <a:schemeClr val="dk1"/>
                </a:solidFill>
              </a:defRPr>
            </a:lvl3pPr>
            <a:lvl4pPr marL="2438339" lvl="3" indent="-406390">
              <a:spcBef>
                <a:spcPts val="0"/>
              </a:spcBef>
              <a:spcAft>
                <a:spcPts val="0"/>
              </a:spcAft>
              <a:buClr>
                <a:schemeClr val="dk1"/>
              </a:buClr>
              <a:buSzPts val="1200"/>
              <a:buChar char="●"/>
              <a:defRPr sz="1600">
                <a:solidFill>
                  <a:schemeClr val="dk1"/>
                </a:solidFill>
              </a:defRPr>
            </a:lvl4pPr>
            <a:lvl5pPr marL="3047924" lvl="4" indent="-406390">
              <a:spcBef>
                <a:spcPts val="0"/>
              </a:spcBef>
              <a:spcAft>
                <a:spcPts val="0"/>
              </a:spcAft>
              <a:buClr>
                <a:schemeClr val="dk1"/>
              </a:buClr>
              <a:buSzPts val="1200"/>
              <a:buChar char="○"/>
              <a:defRPr sz="1600">
                <a:solidFill>
                  <a:schemeClr val="dk1"/>
                </a:solidFill>
              </a:defRPr>
            </a:lvl5pPr>
            <a:lvl6pPr marL="3657509" lvl="5" indent="-406390">
              <a:spcBef>
                <a:spcPts val="0"/>
              </a:spcBef>
              <a:spcAft>
                <a:spcPts val="0"/>
              </a:spcAft>
              <a:buClr>
                <a:schemeClr val="dk1"/>
              </a:buClr>
              <a:buSzPts val="1200"/>
              <a:buChar char="■"/>
              <a:defRPr sz="1600">
                <a:solidFill>
                  <a:schemeClr val="dk1"/>
                </a:solidFill>
              </a:defRPr>
            </a:lvl6pPr>
            <a:lvl7pPr marL="4267093" lvl="6" indent="-406390">
              <a:spcBef>
                <a:spcPts val="0"/>
              </a:spcBef>
              <a:spcAft>
                <a:spcPts val="0"/>
              </a:spcAft>
              <a:buClr>
                <a:schemeClr val="dk1"/>
              </a:buClr>
              <a:buSzPts val="1200"/>
              <a:buChar char="●"/>
              <a:defRPr sz="1600">
                <a:solidFill>
                  <a:schemeClr val="dk1"/>
                </a:solidFill>
              </a:defRPr>
            </a:lvl7pPr>
            <a:lvl8pPr marL="4876678" lvl="7" indent="-406390">
              <a:spcBef>
                <a:spcPts val="0"/>
              </a:spcBef>
              <a:spcAft>
                <a:spcPts val="0"/>
              </a:spcAft>
              <a:buClr>
                <a:schemeClr val="dk1"/>
              </a:buClr>
              <a:buSzPts val="1200"/>
              <a:buChar char="○"/>
              <a:defRPr sz="1600">
                <a:solidFill>
                  <a:schemeClr val="dk1"/>
                </a:solidFill>
              </a:defRPr>
            </a:lvl8pPr>
            <a:lvl9pPr marL="5486263" lvl="8" indent="-406390">
              <a:spcBef>
                <a:spcPts val="0"/>
              </a:spcBef>
              <a:spcAft>
                <a:spcPts val="0"/>
              </a:spcAft>
              <a:buClr>
                <a:schemeClr val="dk1"/>
              </a:buClr>
              <a:buSzPts val="1200"/>
              <a:buChar char="■"/>
              <a:defRPr sz="1600">
                <a:solidFill>
                  <a:schemeClr val="dk1"/>
                </a:solidFill>
              </a:defRPr>
            </a:lvl9pPr>
          </a:lstStyle>
          <a:p>
            <a:endParaRPr/>
          </a:p>
        </p:txBody>
      </p:sp>
    </p:spTree>
    <p:extLst>
      <p:ext uri="{BB962C8B-B14F-4D97-AF65-F5344CB8AC3E}">
        <p14:creationId xmlns:p14="http://schemas.microsoft.com/office/powerpoint/2010/main" val="15884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64"/>
        <p:cNvGrpSpPr/>
        <p:nvPr/>
      </p:nvGrpSpPr>
      <p:grpSpPr>
        <a:xfrm>
          <a:off x="0" y="0"/>
          <a:ext cx="0" cy="0"/>
          <a:chOff x="0" y="0"/>
          <a:chExt cx="0" cy="0"/>
        </a:xfrm>
      </p:grpSpPr>
      <p:grpSp>
        <p:nvGrpSpPr>
          <p:cNvPr id="565" name="Google Shape;565;p8"/>
          <p:cNvGrpSpPr/>
          <p:nvPr/>
        </p:nvGrpSpPr>
        <p:grpSpPr>
          <a:xfrm>
            <a:off x="-413693" y="152587"/>
            <a:ext cx="12984308" cy="7257072"/>
            <a:chOff x="-310270" y="114440"/>
            <a:chExt cx="9738231" cy="5442804"/>
          </a:xfrm>
        </p:grpSpPr>
        <p:grpSp>
          <p:nvGrpSpPr>
            <p:cNvPr id="566" name="Google Shape;566;p8"/>
            <p:cNvGrpSpPr/>
            <p:nvPr/>
          </p:nvGrpSpPr>
          <p:grpSpPr>
            <a:xfrm>
              <a:off x="2041886" y="4410530"/>
              <a:ext cx="701971" cy="1044902"/>
              <a:chOff x="2125499" y="3902863"/>
              <a:chExt cx="916292" cy="1363924"/>
            </a:xfrm>
          </p:grpSpPr>
          <p:sp>
            <p:nvSpPr>
              <p:cNvPr id="567" name="Google Shape;567;p8"/>
              <p:cNvSpPr/>
              <p:nvPr/>
            </p:nvSpPr>
            <p:spPr>
              <a:xfrm>
                <a:off x="2125499" y="3902863"/>
                <a:ext cx="916292" cy="1363924"/>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8"/>
              <p:cNvSpPr/>
              <p:nvPr/>
            </p:nvSpPr>
            <p:spPr>
              <a:xfrm>
                <a:off x="2352726" y="4246986"/>
                <a:ext cx="315227" cy="810568"/>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9" name="Google Shape;569;p8"/>
            <p:cNvGrpSpPr/>
            <p:nvPr/>
          </p:nvGrpSpPr>
          <p:grpSpPr>
            <a:xfrm>
              <a:off x="5075947" y="4652645"/>
              <a:ext cx="607648" cy="904598"/>
              <a:chOff x="5267260" y="4774970"/>
              <a:chExt cx="607648" cy="904598"/>
            </a:xfrm>
          </p:grpSpPr>
          <p:sp>
            <p:nvSpPr>
              <p:cNvPr id="570" name="Google Shape;570;p8"/>
              <p:cNvSpPr/>
              <p:nvPr/>
            </p:nvSpPr>
            <p:spPr>
              <a:xfrm flipH="1">
                <a:off x="5267260" y="4774970"/>
                <a:ext cx="607648" cy="904598"/>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8"/>
              <p:cNvSpPr/>
              <p:nvPr/>
            </p:nvSpPr>
            <p:spPr>
              <a:xfrm flipH="1">
                <a:off x="5515169" y="5003188"/>
                <a:ext cx="209046" cy="537595"/>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8"/>
            <p:cNvGrpSpPr/>
            <p:nvPr/>
          </p:nvGrpSpPr>
          <p:grpSpPr>
            <a:xfrm rot="-560204" flipH="1">
              <a:off x="3261165" y="4463660"/>
              <a:ext cx="494286" cy="863743"/>
              <a:chOff x="121700" y="4799092"/>
              <a:chExt cx="345057" cy="602971"/>
            </a:xfrm>
          </p:grpSpPr>
          <p:sp>
            <p:nvSpPr>
              <p:cNvPr id="573" name="Google Shape;573;p8"/>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8"/>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5" name="Google Shape;575;p8"/>
            <p:cNvGrpSpPr/>
            <p:nvPr/>
          </p:nvGrpSpPr>
          <p:grpSpPr>
            <a:xfrm>
              <a:off x="2948995" y="4467983"/>
              <a:ext cx="486116" cy="849466"/>
              <a:chOff x="121700" y="4799092"/>
              <a:chExt cx="345057" cy="602971"/>
            </a:xfrm>
          </p:grpSpPr>
          <p:sp>
            <p:nvSpPr>
              <p:cNvPr id="576" name="Google Shape;576;p8"/>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8"/>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8" name="Google Shape;578;p8"/>
            <p:cNvSpPr/>
            <p:nvPr/>
          </p:nvSpPr>
          <p:spPr>
            <a:xfrm flipH="1">
              <a:off x="6894225" y="4194130"/>
              <a:ext cx="776131" cy="1155292"/>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8"/>
            <p:cNvSpPr/>
            <p:nvPr/>
          </p:nvSpPr>
          <p:spPr>
            <a:xfrm flipH="1">
              <a:off x="7210881" y="4485608"/>
              <a:ext cx="267008" cy="686580"/>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8"/>
            <p:cNvSpPr/>
            <p:nvPr/>
          </p:nvSpPr>
          <p:spPr>
            <a:xfrm flipH="1">
              <a:off x="7700066" y="4128235"/>
              <a:ext cx="658551" cy="1103344"/>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8"/>
            <p:cNvSpPr/>
            <p:nvPr/>
          </p:nvSpPr>
          <p:spPr>
            <a:xfrm flipH="1">
              <a:off x="7769871" y="4298337"/>
              <a:ext cx="268015" cy="855640"/>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8"/>
            <p:cNvSpPr/>
            <p:nvPr/>
          </p:nvSpPr>
          <p:spPr>
            <a:xfrm flipH="1">
              <a:off x="7582493" y="4388407"/>
              <a:ext cx="369198" cy="855080"/>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8"/>
            <p:cNvSpPr/>
            <p:nvPr/>
          </p:nvSpPr>
          <p:spPr>
            <a:xfrm flipH="1">
              <a:off x="7690913" y="4574057"/>
              <a:ext cx="171268" cy="615501"/>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84" name="Google Shape;584;p8"/>
            <p:cNvGrpSpPr/>
            <p:nvPr/>
          </p:nvGrpSpPr>
          <p:grpSpPr>
            <a:xfrm>
              <a:off x="8477508" y="3916213"/>
              <a:ext cx="486115" cy="1375184"/>
              <a:chOff x="8409008" y="3897500"/>
              <a:chExt cx="486115" cy="1375184"/>
            </a:xfrm>
          </p:grpSpPr>
          <p:sp>
            <p:nvSpPr>
              <p:cNvPr id="585" name="Google Shape;585;p8"/>
              <p:cNvSpPr/>
              <p:nvPr/>
            </p:nvSpPr>
            <p:spPr>
              <a:xfrm flipH="1">
                <a:off x="8409008" y="3897500"/>
                <a:ext cx="486115" cy="1089830"/>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8"/>
              <p:cNvSpPr/>
              <p:nvPr/>
            </p:nvSpPr>
            <p:spPr>
              <a:xfrm flipH="1">
                <a:off x="8510390" y="4138561"/>
                <a:ext cx="219245" cy="1134123"/>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7" name="Google Shape;587;p8"/>
            <p:cNvGrpSpPr/>
            <p:nvPr/>
          </p:nvGrpSpPr>
          <p:grpSpPr>
            <a:xfrm>
              <a:off x="8003803" y="4161435"/>
              <a:ext cx="763915" cy="1129452"/>
              <a:chOff x="7968617" y="4147669"/>
              <a:chExt cx="815103" cy="1205134"/>
            </a:xfrm>
          </p:grpSpPr>
          <p:sp>
            <p:nvSpPr>
              <p:cNvPr id="588" name="Google Shape;588;p8"/>
              <p:cNvSpPr/>
              <p:nvPr/>
            </p:nvSpPr>
            <p:spPr>
              <a:xfrm flipH="1">
                <a:off x="8309633" y="4385790"/>
                <a:ext cx="122648" cy="967014"/>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8"/>
              <p:cNvSpPr/>
              <p:nvPr/>
            </p:nvSpPr>
            <p:spPr>
              <a:xfrm flipH="1">
                <a:off x="8360112" y="4611806"/>
                <a:ext cx="288579" cy="328228"/>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8"/>
              <p:cNvSpPr/>
              <p:nvPr/>
            </p:nvSpPr>
            <p:spPr>
              <a:xfrm flipH="1">
                <a:off x="8186214" y="4694353"/>
                <a:ext cx="162330" cy="402375"/>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8"/>
              <p:cNvSpPr/>
              <p:nvPr/>
            </p:nvSpPr>
            <p:spPr>
              <a:xfrm flipH="1">
                <a:off x="8516917" y="4525633"/>
                <a:ext cx="266803" cy="249537"/>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8"/>
              <p:cNvSpPr/>
              <p:nvPr/>
            </p:nvSpPr>
            <p:spPr>
              <a:xfrm flipH="1">
                <a:off x="7968617" y="4532835"/>
                <a:ext cx="398774" cy="215644"/>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8"/>
              <p:cNvSpPr/>
              <p:nvPr/>
            </p:nvSpPr>
            <p:spPr>
              <a:xfrm flipH="1">
                <a:off x="8036270" y="4593417"/>
                <a:ext cx="308269" cy="181549"/>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8"/>
              <p:cNvSpPr/>
              <p:nvPr/>
            </p:nvSpPr>
            <p:spPr>
              <a:xfrm flipH="1">
                <a:off x="8173797" y="4746857"/>
                <a:ext cx="90606" cy="56646"/>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8"/>
              <p:cNvSpPr/>
              <p:nvPr/>
            </p:nvSpPr>
            <p:spPr>
              <a:xfrm flipH="1">
                <a:off x="8265164" y="4147669"/>
                <a:ext cx="386725" cy="236175"/>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8"/>
              <p:cNvSpPr/>
              <p:nvPr/>
            </p:nvSpPr>
            <p:spPr>
              <a:xfrm flipH="1">
                <a:off x="8283576" y="4210708"/>
                <a:ext cx="329036" cy="186967"/>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8"/>
              <p:cNvSpPr/>
              <p:nvPr/>
            </p:nvSpPr>
            <p:spPr>
              <a:xfrm flipH="1">
                <a:off x="8389400" y="4371351"/>
                <a:ext cx="73744" cy="62199"/>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8" name="Google Shape;598;p8"/>
            <p:cNvGrpSpPr/>
            <p:nvPr/>
          </p:nvGrpSpPr>
          <p:grpSpPr>
            <a:xfrm flipH="1">
              <a:off x="8807749" y="4599367"/>
              <a:ext cx="345057" cy="602971"/>
              <a:chOff x="121700" y="4799092"/>
              <a:chExt cx="345057" cy="602971"/>
            </a:xfrm>
          </p:grpSpPr>
          <p:sp>
            <p:nvSpPr>
              <p:cNvPr id="599" name="Google Shape;599;p8"/>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8"/>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1" name="Google Shape;601;p8"/>
            <p:cNvSpPr/>
            <p:nvPr/>
          </p:nvSpPr>
          <p:spPr>
            <a:xfrm flipH="1">
              <a:off x="7571909" y="4813211"/>
              <a:ext cx="120875" cy="129175"/>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8"/>
            <p:cNvSpPr/>
            <p:nvPr/>
          </p:nvSpPr>
          <p:spPr>
            <a:xfrm flipH="1">
              <a:off x="7484409" y="4863111"/>
              <a:ext cx="158075" cy="304525"/>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03" name="Google Shape;603;p8"/>
            <p:cNvGrpSpPr/>
            <p:nvPr/>
          </p:nvGrpSpPr>
          <p:grpSpPr>
            <a:xfrm>
              <a:off x="1599206" y="4467987"/>
              <a:ext cx="444122" cy="776084"/>
              <a:chOff x="121700" y="4799092"/>
              <a:chExt cx="345057" cy="602971"/>
            </a:xfrm>
          </p:grpSpPr>
          <p:sp>
            <p:nvSpPr>
              <p:cNvPr id="604" name="Google Shape;604;p8"/>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8"/>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6" name="Google Shape;606;p8"/>
            <p:cNvSpPr/>
            <p:nvPr/>
          </p:nvSpPr>
          <p:spPr>
            <a:xfrm flipH="1">
              <a:off x="1506526" y="4419673"/>
              <a:ext cx="266830" cy="648609"/>
            </a:xfrm>
            <a:custGeom>
              <a:avLst/>
              <a:gdLst/>
              <a:ahLst/>
              <a:cxnLst/>
              <a:rect l="l" t="t" r="r" b="b"/>
              <a:pathLst>
                <a:path w="12514" h="30419" extrusionOk="0">
                  <a:moveTo>
                    <a:pt x="9650" y="1"/>
                  </a:moveTo>
                  <a:cubicBezTo>
                    <a:pt x="8564" y="1"/>
                    <a:pt x="7406" y="560"/>
                    <a:pt x="6549" y="1308"/>
                  </a:cubicBezTo>
                  <a:cubicBezTo>
                    <a:pt x="5203" y="2487"/>
                    <a:pt x="4584" y="5035"/>
                    <a:pt x="4406" y="6297"/>
                  </a:cubicBezTo>
                  <a:cubicBezTo>
                    <a:pt x="4358" y="6642"/>
                    <a:pt x="4322" y="6987"/>
                    <a:pt x="4287" y="7321"/>
                  </a:cubicBezTo>
                  <a:cubicBezTo>
                    <a:pt x="4096" y="9500"/>
                    <a:pt x="4156" y="11738"/>
                    <a:pt x="3525" y="13833"/>
                  </a:cubicBezTo>
                  <a:cubicBezTo>
                    <a:pt x="3048" y="15405"/>
                    <a:pt x="2203" y="16858"/>
                    <a:pt x="1500" y="18346"/>
                  </a:cubicBezTo>
                  <a:cubicBezTo>
                    <a:pt x="1905" y="18501"/>
                    <a:pt x="2227" y="18798"/>
                    <a:pt x="2429" y="19191"/>
                  </a:cubicBezTo>
                  <a:cubicBezTo>
                    <a:pt x="2739" y="19870"/>
                    <a:pt x="2596" y="20680"/>
                    <a:pt x="2060" y="21203"/>
                  </a:cubicBezTo>
                  <a:cubicBezTo>
                    <a:pt x="1719" y="21508"/>
                    <a:pt x="1286" y="21676"/>
                    <a:pt x="842" y="21676"/>
                  </a:cubicBezTo>
                  <a:cubicBezTo>
                    <a:pt x="712" y="21676"/>
                    <a:pt x="582" y="21662"/>
                    <a:pt x="453" y="21632"/>
                  </a:cubicBezTo>
                  <a:lnTo>
                    <a:pt x="453" y="21632"/>
                  </a:lnTo>
                  <a:cubicBezTo>
                    <a:pt x="0" y="24966"/>
                    <a:pt x="1548" y="28538"/>
                    <a:pt x="4358" y="30419"/>
                  </a:cubicBezTo>
                  <a:lnTo>
                    <a:pt x="4394" y="30383"/>
                  </a:lnTo>
                  <a:cubicBezTo>
                    <a:pt x="6763" y="29085"/>
                    <a:pt x="9204" y="26883"/>
                    <a:pt x="10561" y="24371"/>
                  </a:cubicBezTo>
                  <a:cubicBezTo>
                    <a:pt x="11014" y="23406"/>
                    <a:pt x="11395" y="22370"/>
                    <a:pt x="11502" y="21775"/>
                  </a:cubicBezTo>
                  <a:cubicBezTo>
                    <a:pt x="11621" y="21168"/>
                    <a:pt x="11657" y="20561"/>
                    <a:pt x="11609" y="19953"/>
                  </a:cubicBezTo>
                  <a:cubicBezTo>
                    <a:pt x="11442" y="17965"/>
                    <a:pt x="10752" y="16060"/>
                    <a:pt x="10692" y="14072"/>
                  </a:cubicBezTo>
                  <a:cubicBezTo>
                    <a:pt x="10609" y="11452"/>
                    <a:pt x="11645" y="8940"/>
                    <a:pt x="12192" y="6380"/>
                  </a:cubicBezTo>
                  <a:cubicBezTo>
                    <a:pt x="12014" y="6356"/>
                    <a:pt x="11847" y="6309"/>
                    <a:pt x="11680" y="6225"/>
                  </a:cubicBezTo>
                  <a:cubicBezTo>
                    <a:pt x="10430" y="5571"/>
                    <a:pt x="10835" y="3713"/>
                    <a:pt x="12180" y="3487"/>
                  </a:cubicBezTo>
                  <a:cubicBezTo>
                    <a:pt x="12243" y="3473"/>
                    <a:pt x="12310" y="3467"/>
                    <a:pt x="12376" y="3467"/>
                  </a:cubicBezTo>
                  <a:cubicBezTo>
                    <a:pt x="12423" y="3467"/>
                    <a:pt x="12469" y="3470"/>
                    <a:pt x="12514" y="3475"/>
                  </a:cubicBezTo>
                  <a:cubicBezTo>
                    <a:pt x="12466" y="2332"/>
                    <a:pt x="12133" y="1201"/>
                    <a:pt x="11252" y="522"/>
                  </a:cubicBezTo>
                  <a:cubicBezTo>
                    <a:pt x="10775" y="156"/>
                    <a:pt x="10222" y="1"/>
                    <a:pt x="9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8"/>
            <p:cNvSpPr/>
            <p:nvPr/>
          </p:nvSpPr>
          <p:spPr>
            <a:xfrm flipH="1">
              <a:off x="1600197" y="4563576"/>
              <a:ext cx="109960" cy="674559"/>
            </a:xfrm>
            <a:custGeom>
              <a:avLst/>
              <a:gdLst/>
              <a:ahLst/>
              <a:cxnLst/>
              <a:rect l="l" t="t" r="r" b="b"/>
              <a:pathLst>
                <a:path w="5157" h="31636" extrusionOk="0">
                  <a:moveTo>
                    <a:pt x="4871" y="0"/>
                  </a:moveTo>
                  <a:lnTo>
                    <a:pt x="1" y="31588"/>
                  </a:lnTo>
                  <a:lnTo>
                    <a:pt x="299" y="31635"/>
                  </a:lnTo>
                  <a:lnTo>
                    <a:pt x="5156" y="36"/>
                  </a:lnTo>
                  <a:lnTo>
                    <a:pt x="4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08" name="Google Shape;608;p8"/>
            <p:cNvGrpSpPr/>
            <p:nvPr/>
          </p:nvGrpSpPr>
          <p:grpSpPr>
            <a:xfrm flipH="1">
              <a:off x="423006" y="3744050"/>
              <a:ext cx="1010502" cy="1504159"/>
              <a:chOff x="7726423" y="3744050"/>
              <a:chExt cx="1010502" cy="1504159"/>
            </a:xfrm>
          </p:grpSpPr>
          <p:sp>
            <p:nvSpPr>
              <p:cNvPr id="609" name="Google Shape;609;p8"/>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8"/>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 name="Google Shape;611;p8"/>
            <p:cNvGrpSpPr/>
            <p:nvPr/>
          </p:nvGrpSpPr>
          <p:grpSpPr>
            <a:xfrm>
              <a:off x="127623" y="4478146"/>
              <a:ext cx="540090" cy="776083"/>
              <a:chOff x="1736525" y="3674700"/>
              <a:chExt cx="415550" cy="597125"/>
            </a:xfrm>
          </p:grpSpPr>
          <p:sp>
            <p:nvSpPr>
              <p:cNvPr id="612" name="Google Shape;612;p8"/>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8"/>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8"/>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8"/>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8"/>
            <p:cNvGrpSpPr/>
            <p:nvPr/>
          </p:nvGrpSpPr>
          <p:grpSpPr>
            <a:xfrm flipH="1">
              <a:off x="1003141" y="4385836"/>
              <a:ext cx="701952" cy="828375"/>
              <a:chOff x="7294999" y="4523484"/>
              <a:chExt cx="428098" cy="505199"/>
            </a:xfrm>
          </p:grpSpPr>
          <p:sp>
            <p:nvSpPr>
              <p:cNvPr id="617" name="Google Shape;617;p8"/>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8"/>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8"/>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8"/>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1" name="Google Shape;621;p8"/>
            <p:cNvGrpSpPr/>
            <p:nvPr/>
          </p:nvGrpSpPr>
          <p:grpSpPr>
            <a:xfrm flipH="1">
              <a:off x="1727666" y="4532946"/>
              <a:ext cx="486122" cy="666466"/>
              <a:chOff x="7035817" y="4332511"/>
              <a:chExt cx="386516" cy="529867"/>
            </a:xfrm>
          </p:grpSpPr>
          <p:sp>
            <p:nvSpPr>
              <p:cNvPr id="622" name="Google Shape;622;p8"/>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8"/>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8"/>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8"/>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8"/>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8"/>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8"/>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8"/>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8"/>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8"/>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8"/>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8"/>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4" name="Google Shape;634;p8"/>
            <p:cNvGrpSpPr/>
            <p:nvPr/>
          </p:nvGrpSpPr>
          <p:grpSpPr>
            <a:xfrm flipH="1">
              <a:off x="61652" y="4680129"/>
              <a:ext cx="267995" cy="506205"/>
              <a:chOff x="2272000" y="4262650"/>
              <a:chExt cx="191425" cy="361575"/>
            </a:xfrm>
          </p:grpSpPr>
          <p:sp>
            <p:nvSpPr>
              <p:cNvPr id="635" name="Google Shape;635;p8"/>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8"/>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7" name="Google Shape;637;p8"/>
            <p:cNvGrpSpPr/>
            <p:nvPr/>
          </p:nvGrpSpPr>
          <p:grpSpPr>
            <a:xfrm rot="748857">
              <a:off x="2574620" y="4432438"/>
              <a:ext cx="534338" cy="834042"/>
              <a:chOff x="3890175" y="4411850"/>
              <a:chExt cx="534375" cy="834100"/>
            </a:xfrm>
          </p:grpSpPr>
          <p:sp>
            <p:nvSpPr>
              <p:cNvPr id="638" name="Google Shape;638;p8"/>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8"/>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8"/>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8"/>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8"/>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8"/>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8"/>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8"/>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8"/>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8"/>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8" name="Google Shape;648;p8"/>
            <p:cNvGrpSpPr/>
            <p:nvPr/>
          </p:nvGrpSpPr>
          <p:grpSpPr>
            <a:xfrm rot="489927">
              <a:off x="3515565" y="4449365"/>
              <a:ext cx="494284" cy="833631"/>
              <a:chOff x="2596450" y="4098800"/>
              <a:chExt cx="291425" cy="491500"/>
            </a:xfrm>
          </p:grpSpPr>
          <p:sp>
            <p:nvSpPr>
              <p:cNvPr id="649" name="Google Shape;649;p8"/>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8"/>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8"/>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2" name="Google Shape;652;p8"/>
            <p:cNvGrpSpPr/>
            <p:nvPr/>
          </p:nvGrpSpPr>
          <p:grpSpPr>
            <a:xfrm rot="-23902" flipH="1">
              <a:off x="4008309" y="4565445"/>
              <a:ext cx="494147" cy="735551"/>
              <a:chOff x="7726423" y="3744050"/>
              <a:chExt cx="1010502" cy="1504159"/>
            </a:xfrm>
          </p:grpSpPr>
          <p:sp>
            <p:nvSpPr>
              <p:cNvPr id="653" name="Google Shape;653;p8"/>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8"/>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5" name="Google Shape;655;p8"/>
            <p:cNvGrpSpPr/>
            <p:nvPr/>
          </p:nvGrpSpPr>
          <p:grpSpPr>
            <a:xfrm flipH="1">
              <a:off x="6827365" y="4577699"/>
              <a:ext cx="295700" cy="628375"/>
              <a:chOff x="3816125" y="3120150"/>
              <a:chExt cx="295700" cy="628375"/>
            </a:xfrm>
          </p:grpSpPr>
          <p:sp>
            <p:nvSpPr>
              <p:cNvPr id="656" name="Google Shape;656;p8"/>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8"/>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8"/>
            <p:cNvGrpSpPr/>
            <p:nvPr/>
          </p:nvGrpSpPr>
          <p:grpSpPr>
            <a:xfrm rot="561886" flipH="1">
              <a:off x="4630499" y="4762264"/>
              <a:ext cx="267987" cy="506190"/>
              <a:chOff x="2272000" y="4262650"/>
              <a:chExt cx="191425" cy="361575"/>
            </a:xfrm>
          </p:grpSpPr>
          <p:sp>
            <p:nvSpPr>
              <p:cNvPr id="659" name="Google Shape;659;p8"/>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8"/>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8"/>
            <p:cNvGrpSpPr/>
            <p:nvPr/>
          </p:nvGrpSpPr>
          <p:grpSpPr>
            <a:xfrm>
              <a:off x="4360505" y="4599984"/>
              <a:ext cx="486122" cy="666466"/>
              <a:chOff x="7035817" y="4332511"/>
              <a:chExt cx="386516" cy="529867"/>
            </a:xfrm>
          </p:grpSpPr>
          <p:sp>
            <p:nvSpPr>
              <p:cNvPr id="662" name="Google Shape;662;p8"/>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8"/>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8"/>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8"/>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8"/>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8"/>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8"/>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8"/>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8"/>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8"/>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8"/>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8"/>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4" name="Google Shape;674;p8"/>
            <p:cNvGrpSpPr/>
            <p:nvPr/>
          </p:nvGrpSpPr>
          <p:grpSpPr>
            <a:xfrm>
              <a:off x="4898741" y="4485215"/>
              <a:ext cx="316372" cy="894927"/>
              <a:chOff x="4868876" y="3960678"/>
              <a:chExt cx="455604" cy="1288777"/>
            </a:xfrm>
          </p:grpSpPr>
          <p:sp>
            <p:nvSpPr>
              <p:cNvPr id="675" name="Google Shape;675;p8"/>
              <p:cNvSpPr/>
              <p:nvPr/>
            </p:nvSpPr>
            <p:spPr>
              <a:xfrm>
                <a:off x="4868876" y="3960678"/>
                <a:ext cx="455604" cy="1021346"/>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8"/>
              <p:cNvSpPr/>
              <p:nvPr/>
            </p:nvSpPr>
            <p:spPr>
              <a:xfrm>
                <a:off x="5023974" y="4186599"/>
                <a:ext cx="205484" cy="1062856"/>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7" name="Google Shape;677;p8"/>
            <p:cNvGrpSpPr/>
            <p:nvPr/>
          </p:nvGrpSpPr>
          <p:grpSpPr>
            <a:xfrm rot="8689918">
              <a:off x="-54724" y="344145"/>
              <a:ext cx="763966" cy="1129459"/>
              <a:chOff x="4973284" y="4195135"/>
              <a:chExt cx="763935" cy="1129412"/>
            </a:xfrm>
          </p:grpSpPr>
          <p:sp>
            <p:nvSpPr>
              <p:cNvPr id="678" name="Google Shape;678;p8"/>
              <p:cNvSpPr/>
              <p:nvPr/>
            </p:nvSpPr>
            <p:spPr>
              <a:xfrm>
                <a:off x="5302658" y="4418300"/>
                <a:ext cx="114950" cy="906248"/>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8"/>
              <p:cNvSpPr/>
              <p:nvPr/>
            </p:nvSpPr>
            <p:spPr>
              <a:xfrm>
                <a:off x="5099835" y="4630121"/>
                <a:ext cx="270467" cy="307602"/>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8"/>
              <p:cNvSpPr/>
              <p:nvPr/>
            </p:nvSpPr>
            <p:spPr>
              <a:xfrm>
                <a:off x="5381138" y="4707483"/>
                <a:ext cx="152142" cy="377091"/>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8"/>
              <p:cNvSpPr/>
              <p:nvPr/>
            </p:nvSpPr>
            <p:spPr>
              <a:xfrm>
                <a:off x="4973284" y="4549360"/>
                <a:ext cx="250057" cy="233856"/>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8"/>
              <p:cNvSpPr/>
              <p:nvPr/>
            </p:nvSpPr>
            <p:spPr>
              <a:xfrm>
                <a:off x="5363473" y="4556110"/>
                <a:ext cx="373745" cy="202093"/>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8"/>
              <p:cNvSpPr/>
              <p:nvPr/>
            </p:nvSpPr>
            <p:spPr>
              <a:xfrm>
                <a:off x="5384891" y="4612887"/>
                <a:ext cx="288921" cy="170140"/>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8"/>
              <p:cNvSpPr/>
              <p:nvPr/>
            </p:nvSpPr>
            <p:spPr>
              <a:xfrm>
                <a:off x="5459996" y="4756690"/>
                <a:ext cx="84919" cy="53086"/>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8"/>
              <p:cNvSpPr/>
              <p:nvPr/>
            </p:nvSpPr>
            <p:spPr>
              <a:xfrm>
                <a:off x="5096839" y="4195135"/>
                <a:ext cx="362452" cy="221334"/>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8"/>
              <p:cNvSpPr/>
              <p:nvPr/>
            </p:nvSpPr>
            <p:spPr>
              <a:xfrm>
                <a:off x="5133649" y="4254214"/>
                <a:ext cx="308384" cy="175219"/>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8"/>
              <p:cNvSpPr/>
              <p:nvPr/>
            </p:nvSpPr>
            <p:spPr>
              <a:xfrm>
                <a:off x="5273733" y="4404768"/>
                <a:ext cx="69115" cy="58291"/>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8" name="Google Shape;688;p8"/>
            <p:cNvGrpSpPr/>
            <p:nvPr/>
          </p:nvGrpSpPr>
          <p:grpSpPr>
            <a:xfrm>
              <a:off x="5924748" y="4467977"/>
              <a:ext cx="576493" cy="828392"/>
              <a:chOff x="1736525" y="3674700"/>
              <a:chExt cx="415550" cy="597125"/>
            </a:xfrm>
          </p:grpSpPr>
          <p:sp>
            <p:nvSpPr>
              <p:cNvPr id="689" name="Google Shape;689;p8"/>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8"/>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8"/>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8"/>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8"/>
            <p:cNvGrpSpPr/>
            <p:nvPr/>
          </p:nvGrpSpPr>
          <p:grpSpPr>
            <a:xfrm>
              <a:off x="5677783" y="4561790"/>
              <a:ext cx="349103" cy="741797"/>
              <a:chOff x="3816125" y="3120150"/>
              <a:chExt cx="295700" cy="628375"/>
            </a:xfrm>
          </p:grpSpPr>
          <p:sp>
            <p:nvSpPr>
              <p:cNvPr id="694" name="Google Shape;694;p8"/>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8"/>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8"/>
            <p:cNvGrpSpPr/>
            <p:nvPr/>
          </p:nvGrpSpPr>
          <p:grpSpPr>
            <a:xfrm>
              <a:off x="6489544" y="4592306"/>
              <a:ext cx="316387" cy="597611"/>
              <a:chOff x="2272000" y="4262650"/>
              <a:chExt cx="191425" cy="361575"/>
            </a:xfrm>
          </p:grpSpPr>
          <p:sp>
            <p:nvSpPr>
              <p:cNvPr id="697" name="Google Shape;697;p8"/>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8"/>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9" name="Google Shape;699;p8"/>
            <p:cNvGrpSpPr/>
            <p:nvPr/>
          </p:nvGrpSpPr>
          <p:grpSpPr>
            <a:xfrm rot="-5965544">
              <a:off x="8615830" y="286147"/>
              <a:ext cx="444150" cy="776132"/>
              <a:chOff x="121700" y="4799092"/>
              <a:chExt cx="345057" cy="602971"/>
            </a:xfrm>
          </p:grpSpPr>
          <p:sp>
            <p:nvSpPr>
              <p:cNvPr id="700" name="Google Shape;700;p8"/>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8"/>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8"/>
            <p:cNvGrpSpPr/>
            <p:nvPr/>
          </p:nvGrpSpPr>
          <p:grpSpPr>
            <a:xfrm rot="1638950">
              <a:off x="8457094" y="561751"/>
              <a:ext cx="643557" cy="768320"/>
              <a:chOff x="8509250" y="-41653"/>
              <a:chExt cx="643550" cy="768312"/>
            </a:xfrm>
          </p:grpSpPr>
          <p:sp>
            <p:nvSpPr>
              <p:cNvPr id="703" name="Google Shape;703;p8"/>
              <p:cNvSpPr/>
              <p:nvPr/>
            </p:nvSpPr>
            <p:spPr>
              <a:xfrm rot="-8499610" flipH="1">
                <a:off x="8681660" y="65195"/>
                <a:ext cx="266842" cy="648640"/>
              </a:xfrm>
              <a:custGeom>
                <a:avLst/>
                <a:gdLst/>
                <a:ahLst/>
                <a:cxnLst/>
                <a:rect l="l" t="t" r="r" b="b"/>
                <a:pathLst>
                  <a:path w="12514" h="30419" extrusionOk="0">
                    <a:moveTo>
                      <a:pt x="9650" y="1"/>
                    </a:moveTo>
                    <a:cubicBezTo>
                      <a:pt x="8564" y="1"/>
                      <a:pt x="7406" y="560"/>
                      <a:pt x="6549" y="1308"/>
                    </a:cubicBezTo>
                    <a:cubicBezTo>
                      <a:pt x="5203" y="2487"/>
                      <a:pt x="4584" y="5035"/>
                      <a:pt x="4406" y="6297"/>
                    </a:cubicBezTo>
                    <a:cubicBezTo>
                      <a:pt x="4358" y="6642"/>
                      <a:pt x="4322" y="6987"/>
                      <a:pt x="4287" y="7321"/>
                    </a:cubicBezTo>
                    <a:cubicBezTo>
                      <a:pt x="4096" y="9500"/>
                      <a:pt x="4156" y="11738"/>
                      <a:pt x="3525" y="13833"/>
                    </a:cubicBezTo>
                    <a:cubicBezTo>
                      <a:pt x="3048" y="15405"/>
                      <a:pt x="2203" y="16858"/>
                      <a:pt x="1500" y="18346"/>
                    </a:cubicBezTo>
                    <a:cubicBezTo>
                      <a:pt x="1905" y="18501"/>
                      <a:pt x="2227" y="18798"/>
                      <a:pt x="2429" y="19191"/>
                    </a:cubicBezTo>
                    <a:cubicBezTo>
                      <a:pt x="2739" y="19870"/>
                      <a:pt x="2596" y="20680"/>
                      <a:pt x="2060" y="21203"/>
                    </a:cubicBezTo>
                    <a:cubicBezTo>
                      <a:pt x="1719" y="21508"/>
                      <a:pt x="1286" y="21676"/>
                      <a:pt x="842" y="21676"/>
                    </a:cubicBezTo>
                    <a:cubicBezTo>
                      <a:pt x="712" y="21676"/>
                      <a:pt x="582" y="21662"/>
                      <a:pt x="453" y="21632"/>
                    </a:cubicBezTo>
                    <a:lnTo>
                      <a:pt x="453" y="21632"/>
                    </a:lnTo>
                    <a:cubicBezTo>
                      <a:pt x="0" y="24966"/>
                      <a:pt x="1548" y="28538"/>
                      <a:pt x="4358" y="30419"/>
                    </a:cubicBezTo>
                    <a:lnTo>
                      <a:pt x="4394" y="30383"/>
                    </a:lnTo>
                    <a:cubicBezTo>
                      <a:pt x="6763" y="29085"/>
                      <a:pt x="9204" y="26883"/>
                      <a:pt x="10561" y="24371"/>
                    </a:cubicBezTo>
                    <a:cubicBezTo>
                      <a:pt x="11014" y="23406"/>
                      <a:pt x="11395" y="22370"/>
                      <a:pt x="11502" y="21775"/>
                    </a:cubicBezTo>
                    <a:cubicBezTo>
                      <a:pt x="11621" y="21168"/>
                      <a:pt x="11657" y="20561"/>
                      <a:pt x="11609" y="19953"/>
                    </a:cubicBezTo>
                    <a:cubicBezTo>
                      <a:pt x="11442" y="17965"/>
                      <a:pt x="10752" y="16060"/>
                      <a:pt x="10692" y="14072"/>
                    </a:cubicBezTo>
                    <a:cubicBezTo>
                      <a:pt x="10609" y="11452"/>
                      <a:pt x="11645" y="8940"/>
                      <a:pt x="12192" y="6380"/>
                    </a:cubicBezTo>
                    <a:cubicBezTo>
                      <a:pt x="12014" y="6356"/>
                      <a:pt x="11847" y="6309"/>
                      <a:pt x="11680" y="6225"/>
                    </a:cubicBezTo>
                    <a:cubicBezTo>
                      <a:pt x="10430" y="5571"/>
                      <a:pt x="10835" y="3713"/>
                      <a:pt x="12180" y="3487"/>
                    </a:cubicBezTo>
                    <a:cubicBezTo>
                      <a:pt x="12243" y="3473"/>
                      <a:pt x="12310" y="3467"/>
                      <a:pt x="12376" y="3467"/>
                    </a:cubicBezTo>
                    <a:cubicBezTo>
                      <a:pt x="12423" y="3467"/>
                      <a:pt x="12469" y="3470"/>
                      <a:pt x="12514" y="3475"/>
                    </a:cubicBezTo>
                    <a:cubicBezTo>
                      <a:pt x="12466" y="2332"/>
                      <a:pt x="12133" y="1201"/>
                      <a:pt x="11252" y="522"/>
                    </a:cubicBezTo>
                    <a:cubicBezTo>
                      <a:pt x="10775" y="156"/>
                      <a:pt x="10222" y="1"/>
                      <a:pt x="9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8"/>
              <p:cNvSpPr/>
              <p:nvPr/>
            </p:nvSpPr>
            <p:spPr>
              <a:xfrm rot="-8499610" flipH="1">
                <a:off x="8845459" y="-80285"/>
                <a:ext cx="109965" cy="674591"/>
              </a:xfrm>
              <a:custGeom>
                <a:avLst/>
                <a:gdLst/>
                <a:ahLst/>
                <a:cxnLst/>
                <a:rect l="l" t="t" r="r" b="b"/>
                <a:pathLst>
                  <a:path w="5157" h="31636" extrusionOk="0">
                    <a:moveTo>
                      <a:pt x="4871" y="0"/>
                    </a:moveTo>
                    <a:lnTo>
                      <a:pt x="1" y="31588"/>
                    </a:lnTo>
                    <a:lnTo>
                      <a:pt x="299" y="31635"/>
                    </a:lnTo>
                    <a:lnTo>
                      <a:pt x="5156" y="36"/>
                    </a:lnTo>
                    <a:lnTo>
                      <a:pt x="4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5" name="Google Shape;705;p8"/>
            <p:cNvGrpSpPr/>
            <p:nvPr/>
          </p:nvGrpSpPr>
          <p:grpSpPr>
            <a:xfrm rot="-8100000" flipH="1">
              <a:off x="8535965" y="871357"/>
              <a:ext cx="701926" cy="828344"/>
              <a:chOff x="7294999" y="4523484"/>
              <a:chExt cx="428098" cy="505199"/>
            </a:xfrm>
          </p:grpSpPr>
          <p:sp>
            <p:nvSpPr>
              <p:cNvPr id="706" name="Google Shape;706;p8"/>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8"/>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8"/>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8"/>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0" name="Google Shape;710;p8"/>
            <p:cNvGrpSpPr/>
            <p:nvPr/>
          </p:nvGrpSpPr>
          <p:grpSpPr>
            <a:xfrm rot="-6860787" flipH="1">
              <a:off x="8500681" y="143695"/>
              <a:ext cx="556355" cy="762790"/>
              <a:chOff x="7035817" y="4332511"/>
              <a:chExt cx="386516" cy="529867"/>
            </a:xfrm>
          </p:grpSpPr>
          <p:sp>
            <p:nvSpPr>
              <p:cNvPr id="711" name="Google Shape;711;p8"/>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8"/>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8"/>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8"/>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8"/>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8"/>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8"/>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8"/>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8"/>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8"/>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8"/>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8"/>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23" name="Google Shape;723;p8"/>
          <p:cNvSpPr txBox="1">
            <a:spLocks noGrp="1"/>
          </p:cNvSpPr>
          <p:nvPr>
            <p:ph type="title"/>
          </p:nvPr>
        </p:nvSpPr>
        <p:spPr>
          <a:xfrm>
            <a:off x="1655500" y="1260100"/>
            <a:ext cx="8881200" cy="29376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4"/>
              </a:buClr>
              <a:buSzPts val="4800"/>
              <a:buNone/>
              <a:defRPr sz="12000">
                <a:solidFill>
                  <a:schemeClr val="accent4"/>
                </a:solidFill>
              </a:defRPr>
            </a:lvl1pPr>
            <a:lvl2pPr lvl="1">
              <a:spcBef>
                <a:spcPts val="0"/>
              </a:spcBef>
              <a:spcAft>
                <a:spcPts val="0"/>
              </a:spcAft>
              <a:buClr>
                <a:schemeClr val="accent4"/>
              </a:buClr>
              <a:buSzPts val="4800"/>
              <a:buNone/>
              <a:defRPr sz="6400">
                <a:solidFill>
                  <a:schemeClr val="accent4"/>
                </a:solidFill>
              </a:defRPr>
            </a:lvl2pPr>
            <a:lvl3pPr lvl="2">
              <a:spcBef>
                <a:spcPts val="0"/>
              </a:spcBef>
              <a:spcAft>
                <a:spcPts val="0"/>
              </a:spcAft>
              <a:buClr>
                <a:schemeClr val="accent4"/>
              </a:buClr>
              <a:buSzPts val="4800"/>
              <a:buNone/>
              <a:defRPr sz="6400">
                <a:solidFill>
                  <a:schemeClr val="accent4"/>
                </a:solidFill>
              </a:defRPr>
            </a:lvl3pPr>
            <a:lvl4pPr lvl="3">
              <a:spcBef>
                <a:spcPts val="0"/>
              </a:spcBef>
              <a:spcAft>
                <a:spcPts val="0"/>
              </a:spcAft>
              <a:buClr>
                <a:schemeClr val="accent4"/>
              </a:buClr>
              <a:buSzPts val="4800"/>
              <a:buNone/>
              <a:defRPr sz="6400">
                <a:solidFill>
                  <a:schemeClr val="accent4"/>
                </a:solidFill>
              </a:defRPr>
            </a:lvl4pPr>
            <a:lvl5pPr lvl="4">
              <a:spcBef>
                <a:spcPts val="0"/>
              </a:spcBef>
              <a:spcAft>
                <a:spcPts val="0"/>
              </a:spcAft>
              <a:buClr>
                <a:schemeClr val="accent4"/>
              </a:buClr>
              <a:buSzPts val="4800"/>
              <a:buNone/>
              <a:defRPr sz="6400">
                <a:solidFill>
                  <a:schemeClr val="accent4"/>
                </a:solidFill>
              </a:defRPr>
            </a:lvl5pPr>
            <a:lvl6pPr lvl="5">
              <a:spcBef>
                <a:spcPts val="0"/>
              </a:spcBef>
              <a:spcAft>
                <a:spcPts val="0"/>
              </a:spcAft>
              <a:buClr>
                <a:schemeClr val="accent4"/>
              </a:buClr>
              <a:buSzPts val="4800"/>
              <a:buNone/>
              <a:defRPr sz="6400">
                <a:solidFill>
                  <a:schemeClr val="accent4"/>
                </a:solidFill>
              </a:defRPr>
            </a:lvl6pPr>
            <a:lvl7pPr lvl="6">
              <a:spcBef>
                <a:spcPts val="0"/>
              </a:spcBef>
              <a:spcAft>
                <a:spcPts val="0"/>
              </a:spcAft>
              <a:buClr>
                <a:schemeClr val="accent4"/>
              </a:buClr>
              <a:buSzPts val="4800"/>
              <a:buNone/>
              <a:defRPr sz="6400">
                <a:solidFill>
                  <a:schemeClr val="accent4"/>
                </a:solidFill>
              </a:defRPr>
            </a:lvl7pPr>
            <a:lvl8pPr lvl="7">
              <a:spcBef>
                <a:spcPts val="0"/>
              </a:spcBef>
              <a:spcAft>
                <a:spcPts val="0"/>
              </a:spcAft>
              <a:buClr>
                <a:schemeClr val="accent4"/>
              </a:buClr>
              <a:buSzPts val="4800"/>
              <a:buNone/>
              <a:defRPr sz="6400">
                <a:solidFill>
                  <a:schemeClr val="accent4"/>
                </a:solidFill>
              </a:defRPr>
            </a:lvl8pPr>
            <a:lvl9pPr lvl="8">
              <a:spcBef>
                <a:spcPts val="0"/>
              </a:spcBef>
              <a:spcAft>
                <a:spcPts val="0"/>
              </a:spcAft>
              <a:buClr>
                <a:schemeClr val="accent4"/>
              </a:buClr>
              <a:buSzPts val="4800"/>
              <a:buNone/>
              <a:defRPr sz="6400">
                <a:solidFill>
                  <a:schemeClr val="accent4"/>
                </a:solidFill>
              </a:defRPr>
            </a:lvl9pPr>
          </a:lstStyle>
          <a:p>
            <a:endParaRPr/>
          </a:p>
        </p:txBody>
      </p:sp>
      <p:sp>
        <p:nvSpPr>
          <p:cNvPr id="724" name="Google Shape;724;p8"/>
          <p:cNvSpPr txBox="1">
            <a:spLocks noGrp="1"/>
          </p:cNvSpPr>
          <p:nvPr>
            <p:ph type="subTitle" idx="1"/>
          </p:nvPr>
        </p:nvSpPr>
        <p:spPr>
          <a:xfrm>
            <a:off x="2250833" y="4557100"/>
            <a:ext cx="7690800" cy="6344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Clr>
                <a:schemeClr val="dk1"/>
              </a:buClr>
              <a:buSzPts val="1400"/>
              <a:buNone/>
              <a:defRPr sz="2133">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418656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5"/>
        <p:cNvGrpSpPr/>
        <p:nvPr/>
      </p:nvGrpSpPr>
      <p:grpSpPr>
        <a:xfrm>
          <a:off x="0" y="0"/>
          <a:ext cx="0" cy="0"/>
          <a:chOff x="0" y="0"/>
          <a:chExt cx="0" cy="0"/>
        </a:xfrm>
      </p:grpSpPr>
      <p:grpSp>
        <p:nvGrpSpPr>
          <p:cNvPr id="726" name="Google Shape;726;p9"/>
          <p:cNvGrpSpPr/>
          <p:nvPr/>
        </p:nvGrpSpPr>
        <p:grpSpPr>
          <a:xfrm>
            <a:off x="10674" y="-320017"/>
            <a:ext cx="12476753" cy="7410056"/>
            <a:chOff x="8005" y="-240013"/>
            <a:chExt cx="9357565" cy="5557542"/>
          </a:xfrm>
        </p:grpSpPr>
        <p:grpSp>
          <p:nvGrpSpPr>
            <p:cNvPr id="727" name="Google Shape;727;p9"/>
            <p:cNvGrpSpPr/>
            <p:nvPr/>
          </p:nvGrpSpPr>
          <p:grpSpPr>
            <a:xfrm>
              <a:off x="1625582" y="4562383"/>
              <a:ext cx="466122" cy="669795"/>
              <a:chOff x="1736525" y="3674700"/>
              <a:chExt cx="415550" cy="597125"/>
            </a:xfrm>
          </p:grpSpPr>
          <p:sp>
            <p:nvSpPr>
              <p:cNvPr id="728" name="Google Shape;728;p9"/>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9"/>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9"/>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9"/>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32" name="Google Shape;732;p9"/>
            <p:cNvSpPr/>
            <p:nvPr/>
          </p:nvSpPr>
          <p:spPr>
            <a:xfrm>
              <a:off x="1133256" y="4410505"/>
              <a:ext cx="607516" cy="904304"/>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9"/>
            <p:cNvSpPr/>
            <p:nvPr/>
          </p:nvSpPr>
          <p:spPr>
            <a:xfrm>
              <a:off x="1283923" y="4638678"/>
              <a:ext cx="209000" cy="537420"/>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9"/>
            <p:cNvSpPr/>
            <p:nvPr/>
          </p:nvSpPr>
          <p:spPr>
            <a:xfrm>
              <a:off x="594473" y="4358922"/>
              <a:ext cx="515536" cy="863736"/>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9"/>
            <p:cNvSpPr/>
            <p:nvPr/>
          </p:nvSpPr>
          <p:spPr>
            <a:xfrm>
              <a:off x="845548" y="4492079"/>
              <a:ext cx="209811" cy="6698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9"/>
            <p:cNvSpPr/>
            <p:nvPr/>
          </p:nvSpPr>
          <p:spPr>
            <a:xfrm>
              <a:off x="913022" y="4562588"/>
              <a:ext cx="289021" cy="669386"/>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9"/>
            <p:cNvSpPr/>
            <p:nvPr/>
          </p:nvSpPr>
          <p:spPr>
            <a:xfrm>
              <a:off x="983092" y="4707917"/>
              <a:ext cx="134075" cy="481835"/>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9"/>
            <p:cNvSpPr/>
            <p:nvPr/>
          </p:nvSpPr>
          <p:spPr>
            <a:xfrm>
              <a:off x="174487" y="4178299"/>
              <a:ext cx="380537" cy="853132"/>
            </a:xfrm>
            <a:custGeom>
              <a:avLst/>
              <a:gdLst/>
              <a:ahLst/>
              <a:cxnLst/>
              <a:rect l="l" t="t" r="r" b="b"/>
              <a:pathLst>
                <a:path w="14443" h="32380" extrusionOk="0">
                  <a:moveTo>
                    <a:pt x="3171" y="0"/>
                  </a:moveTo>
                  <a:cubicBezTo>
                    <a:pt x="2521" y="0"/>
                    <a:pt x="1896" y="183"/>
                    <a:pt x="1370" y="614"/>
                  </a:cubicBezTo>
                  <a:cubicBezTo>
                    <a:pt x="215" y="1555"/>
                    <a:pt x="0" y="3233"/>
                    <a:pt x="143" y="4722"/>
                  </a:cubicBezTo>
                  <a:cubicBezTo>
                    <a:pt x="500" y="8246"/>
                    <a:pt x="2405" y="11544"/>
                    <a:pt x="2405" y="15092"/>
                  </a:cubicBezTo>
                  <a:cubicBezTo>
                    <a:pt x="2405" y="16830"/>
                    <a:pt x="1941" y="18521"/>
                    <a:pt x="1715" y="20247"/>
                  </a:cubicBezTo>
                  <a:cubicBezTo>
                    <a:pt x="1725" y="20247"/>
                    <a:pt x="1735" y="20247"/>
                    <a:pt x="1745" y="20247"/>
                  </a:cubicBezTo>
                  <a:cubicBezTo>
                    <a:pt x="2305" y="20247"/>
                    <a:pt x="2815" y="20566"/>
                    <a:pt x="3060" y="21069"/>
                  </a:cubicBezTo>
                  <a:cubicBezTo>
                    <a:pt x="3534" y="22040"/>
                    <a:pt x="2829" y="23176"/>
                    <a:pt x="1744" y="23176"/>
                  </a:cubicBezTo>
                  <a:cubicBezTo>
                    <a:pt x="1738" y="23176"/>
                    <a:pt x="1732" y="23176"/>
                    <a:pt x="1727" y="23176"/>
                  </a:cubicBezTo>
                  <a:lnTo>
                    <a:pt x="1727" y="23176"/>
                  </a:lnTo>
                  <a:cubicBezTo>
                    <a:pt x="1739" y="23236"/>
                    <a:pt x="1751" y="23295"/>
                    <a:pt x="1762" y="23355"/>
                  </a:cubicBezTo>
                  <a:cubicBezTo>
                    <a:pt x="1905" y="23986"/>
                    <a:pt x="2346" y="25093"/>
                    <a:pt x="2858" y="26105"/>
                  </a:cubicBezTo>
                  <a:cubicBezTo>
                    <a:pt x="4382" y="28748"/>
                    <a:pt x="7073" y="31023"/>
                    <a:pt x="9644" y="32344"/>
                  </a:cubicBezTo>
                  <a:lnTo>
                    <a:pt x="9680" y="32380"/>
                  </a:lnTo>
                  <a:cubicBezTo>
                    <a:pt x="12895" y="30094"/>
                    <a:pt x="14443" y="25712"/>
                    <a:pt x="13383" y="21914"/>
                  </a:cubicBezTo>
                  <a:cubicBezTo>
                    <a:pt x="12657" y="19331"/>
                    <a:pt x="10895" y="17140"/>
                    <a:pt x="10049" y="14604"/>
                  </a:cubicBezTo>
                  <a:cubicBezTo>
                    <a:pt x="9323" y="12377"/>
                    <a:pt x="9311" y="9984"/>
                    <a:pt x="9025" y="7663"/>
                  </a:cubicBezTo>
                  <a:cubicBezTo>
                    <a:pt x="9013" y="7543"/>
                    <a:pt x="9001" y="7413"/>
                    <a:pt x="8978" y="7293"/>
                  </a:cubicBezTo>
                  <a:cubicBezTo>
                    <a:pt x="8809" y="7355"/>
                    <a:pt x="8632" y="7385"/>
                    <a:pt x="8456" y="7385"/>
                  </a:cubicBezTo>
                  <a:cubicBezTo>
                    <a:pt x="8220" y="7385"/>
                    <a:pt x="7986" y="7331"/>
                    <a:pt x="7775" y="7222"/>
                  </a:cubicBezTo>
                  <a:cubicBezTo>
                    <a:pt x="6525" y="6555"/>
                    <a:pt x="6930" y="4710"/>
                    <a:pt x="8263" y="4472"/>
                  </a:cubicBezTo>
                  <a:lnTo>
                    <a:pt x="8323" y="4472"/>
                  </a:lnTo>
                  <a:cubicBezTo>
                    <a:pt x="7930" y="3281"/>
                    <a:pt x="7311" y="2031"/>
                    <a:pt x="6418" y="1305"/>
                  </a:cubicBezTo>
                  <a:cubicBezTo>
                    <a:pt x="5504" y="549"/>
                    <a:pt x="4298" y="0"/>
                    <a:pt x="3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9"/>
            <p:cNvSpPr/>
            <p:nvPr/>
          </p:nvSpPr>
          <p:spPr>
            <a:xfrm>
              <a:off x="304034" y="4367005"/>
              <a:ext cx="171628" cy="887805"/>
            </a:xfrm>
            <a:custGeom>
              <a:avLst/>
              <a:gdLst/>
              <a:ahLst/>
              <a:cxnLst/>
              <a:rect l="l" t="t" r="r" b="b"/>
              <a:pathLst>
                <a:path w="6514" h="33696" extrusionOk="0">
                  <a:moveTo>
                    <a:pt x="298" y="0"/>
                  </a:moveTo>
                  <a:lnTo>
                    <a:pt x="1" y="60"/>
                  </a:lnTo>
                  <a:lnTo>
                    <a:pt x="6216" y="33695"/>
                  </a:lnTo>
                  <a:lnTo>
                    <a:pt x="6513" y="33636"/>
                  </a:lnTo>
                  <a:lnTo>
                    <a:pt x="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9"/>
            <p:cNvSpPr/>
            <p:nvPr/>
          </p:nvSpPr>
          <p:spPr>
            <a:xfrm>
              <a:off x="536808" y="4560539"/>
              <a:ext cx="96010" cy="756990"/>
            </a:xfrm>
            <a:custGeom>
              <a:avLst/>
              <a:gdLst/>
              <a:ahLst/>
              <a:cxnLst/>
              <a:rect l="l" t="t" r="r" b="b"/>
              <a:pathLst>
                <a:path w="3644" h="28731" extrusionOk="0">
                  <a:moveTo>
                    <a:pt x="298" y="1"/>
                  </a:moveTo>
                  <a:lnTo>
                    <a:pt x="0" y="36"/>
                  </a:lnTo>
                  <a:lnTo>
                    <a:pt x="3346" y="28730"/>
                  </a:lnTo>
                  <a:lnTo>
                    <a:pt x="3643" y="28695"/>
                  </a:lnTo>
                  <a:lnTo>
                    <a:pt x="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9"/>
            <p:cNvSpPr/>
            <p:nvPr/>
          </p:nvSpPr>
          <p:spPr>
            <a:xfrm>
              <a:off x="367398" y="4737468"/>
              <a:ext cx="225903" cy="256941"/>
            </a:xfrm>
            <a:custGeom>
              <a:avLst/>
              <a:gdLst/>
              <a:ahLst/>
              <a:cxnLst/>
              <a:rect l="l" t="t" r="r" b="b"/>
              <a:pathLst>
                <a:path w="8574" h="9752" extrusionOk="0">
                  <a:moveTo>
                    <a:pt x="227" y="1"/>
                  </a:moveTo>
                  <a:lnTo>
                    <a:pt x="1" y="191"/>
                  </a:lnTo>
                  <a:lnTo>
                    <a:pt x="8347" y="9752"/>
                  </a:lnTo>
                  <a:lnTo>
                    <a:pt x="8573" y="9561"/>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9"/>
            <p:cNvSpPr/>
            <p:nvPr/>
          </p:nvSpPr>
          <p:spPr>
            <a:xfrm>
              <a:off x="602359" y="4802087"/>
              <a:ext cx="127074" cy="314984"/>
            </a:xfrm>
            <a:custGeom>
              <a:avLst/>
              <a:gdLst/>
              <a:ahLst/>
              <a:cxnLst/>
              <a:rect l="l" t="t" r="r" b="b"/>
              <a:pathLst>
                <a:path w="4823" h="11955" extrusionOk="0">
                  <a:moveTo>
                    <a:pt x="4549" y="0"/>
                  </a:moveTo>
                  <a:lnTo>
                    <a:pt x="0" y="11859"/>
                  </a:lnTo>
                  <a:lnTo>
                    <a:pt x="286" y="11954"/>
                  </a:lnTo>
                  <a:lnTo>
                    <a:pt x="4822" y="10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9"/>
            <p:cNvSpPr/>
            <p:nvPr/>
          </p:nvSpPr>
          <p:spPr>
            <a:xfrm>
              <a:off x="261695" y="4670010"/>
              <a:ext cx="208857" cy="195340"/>
            </a:xfrm>
            <a:custGeom>
              <a:avLst/>
              <a:gdLst/>
              <a:ahLst/>
              <a:cxnLst/>
              <a:rect l="l" t="t" r="r" b="b"/>
              <a:pathLst>
                <a:path w="7927" h="7414" extrusionOk="0">
                  <a:moveTo>
                    <a:pt x="5458" y="1"/>
                  </a:moveTo>
                  <a:cubicBezTo>
                    <a:pt x="5419" y="1"/>
                    <a:pt x="5382" y="9"/>
                    <a:pt x="5346" y="25"/>
                  </a:cubicBezTo>
                  <a:cubicBezTo>
                    <a:pt x="4501" y="394"/>
                    <a:pt x="5191" y="2942"/>
                    <a:pt x="5191" y="2942"/>
                  </a:cubicBezTo>
                  <a:cubicBezTo>
                    <a:pt x="5191" y="2942"/>
                    <a:pt x="3942" y="573"/>
                    <a:pt x="3110" y="573"/>
                  </a:cubicBezTo>
                  <a:cubicBezTo>
                    <a:pt x="3002" y="573"/>
                    <a:pt x="2900" y="613"/>
                    <a:pt x="2810" y="703"/>
                  </a:cubicBezTo>
                  <a:cubicBezTo>
                    <a:pt x="2012" y="1501"/>
                    <a:pt x="3441" y="3192"/>
                    <a:pt x="3441" y="3192"/>
                  </a:cubicBezTo>
                  <a:cubicBezTo>
                    <a:pt x="3441" y="3192"/>
                    <a:pt x="2425" y="2544"/>
                    <a:pt x="1583" y="2544"/>
                  </a:cubicBezTo>
                  <a:cubicBezTo>
                    <a:pt x="1223" y="2544"/>
                    <a:pt x="894" y="2662"/>
                    <a:pt x="691" y="3001"/>
                  </a:cubicBezTo>
                  <a:cubicBezTo>
                    <a:pt x="0" y="4120"/>
                    <a:pt x="3155" y="5061"/>
                    <a:pt x="3155" y="5061"/>
                  </a:cubicBezTo>
                  <a:cubicBezTo>
                    <a:pt x="3155" y="5061"/>
                    <a:pt x="715" y="5752"/>
                    <a:pt x="893" y="6918"/>
                  </a:cubicBezTo>
                  <a:cubicBezTo>
                    <a:pt x="938" y="7204"/>
                    <a:pt x="1969" y="7413"/>
                    <a:pt x="3196" y="7413"/>
                  </a:cubicBezTo>
                  <a:cubicBezTo>
                    <a:pt x="4885" y="7413"/>
                    <a:pt x="6945" y="7016"/>
                    <a:pt x="7311" y="5871"/>
                  </a:cubicBezTo>
                  <a:cubicBezTo>
                    <a:pt x="7926" y="3989"/>
                    <a:pt x="6336" y="1"/>
                    <a:pt x="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9"/>
            <p:cNvSpPr/>
            <p:nvPr/>
          </p:nvSpPr>
          <p:spPr>
            <a:xfrm>
              <a:off x="587605" y="4675648"/>
              <a:ext cx="312165" cy="168808"/>
            </a:xfrm>
            <a:custGeom>
              <a:avLst/>
              <a:gdLst/>
              <a:ahLst/>
              <a:cxnLst/>
              <a:rect l="l" t="t" r="r" b="b"/>
              <a:pathLst>
                <a:path w="11848" h="6407" extrusionOk="0">
                  <a:moveTo>
                    <a:pt x="5603" y="0"/>
                  </a:moveTo>
                  <a:cubicBezTo>
                    <a:pt x="4366" y="0"/>
                    <a:pt x="4061" y="5228"/>
                    <a:pt x="4061" y="5228"/>
                  </a:cubicBezTo>
                  <a:cubicBezTo>
                    <a:pt x="4061" y="5228"/>
                    <a:pt x="1612" y="1219"/>
                    <a:pt x="776" y="1219"/>
                  </a:cubicBezTo>
                  <a:cubicBezTo>
                    <a:pt x="720" y="1219"/>
                    <a:pt x="672" y="1237"/>
                    <a:pt x="632" y="1275"/>
                  </a:cubicBezTo>
                  <a:cubicBezTo>
                    <a:pt x="1" y="1870"/>
                    <a:pt x="3918" y="6097"/>
                    <a:pt x="3918" y="6097"/>
                  </a:cubicBezTo>
                  <a:lnTo>
                    <a:pt x="5394" y="6407"/>
                  </a:lnTo>
                  <a:cubicBezTo>
                    <a:pt x="5394" y="6407"/>
                    <a:pt x="11848" y="5621"/>
                    <a:pt x="11478" y="4835"/>
                  </a:cubicBezTo>
                  <a:cubicBezTo>
                    <a:pt x="11398" y="4661"/>
                    <a:pt x="11064" y="4593"/>
                    <a:pt x="10591" y="4593"/>
                  </a:cubicBezTo>
                  <a:cubicBezTo>
                    <a:pt x="8896" y="4593"/>
                    <a:pt x="5418" y="5466"/>
                    <a:pt x="5418" y="5466"/>
                  </a:cubicBezTo>
                  <a:cubicBezTo>
                    <a:pt x="5418" y="5466"/>
                    <a:pt x="10431" y="2216"/>
                    <a:pt x="9478" y="1620"/>
                  </a:cubicBezTo>
                  <a:cubicBezTo>
                    <a:pt x="9414" y="1580"/>
                    <a:pt x="9337" y="1561"/>
                    <a:pt x="9249" y="1561"/>
                  </a:cubicBezTo>
                  <a:cubicBezTo>
                    <a:pt x="8039" y="1561"/>
                    <a:pt x="4799" y="5133"/>
                    <a:pt x="4799" y="5133"/>
                  </a:cubicBezTo>
                  <a:cubicBezTo>
                    <a:pt x="4799" y="5133"/>
                    <a:pt x="6906" y="85"/>
                    <a:pt x="5632" y="1"/>
                  </a:cubicBezTo>
                  <a:cubicBezTo>
                    <a:pt x="5623" y="1"/>
                    <a:pt x="5613" y="0"/>
                    <a:pt x="5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9"/>
            <p:cNvSpPr/>
            <p:nvPr/>
          </p:nvSpPr>
          <p:spPr>
            <a:xfrm>
              <a:off x="605494" y="4723073"/>
              <a:ext cx="241317" cy="142118"/>
            </a:xfrm>
            <a:custGeom>
              <a:avLst/>
              <a:gdLst/>
              <a:ahLst/>
              <a:cxnLst/>
              <a:rect l="l" t="t" r="r" b="b"/>
              <a:pathLst>
                <a:path w="9159" h="5394" extrusionOk="0">
                  <a:moveTo>
                    <a:pt x="1702" y="0"/>
                  </a:moveTo>
                  <a:cubicBezTo>
                    <a:pt x="1658" y="0"/>
                    <a:pt x="1615" y="8"/>
                    <a:pt x="1572" y="23"/>
                  </a:cubicBezTo>
                  <a:cubicBezTo>
                    <a:pt x="632" y="356"/>
                    <a:pt x="3060" y="3595"/>
                    <a:pt x="3060" y="3595"/>
                  </a:cubicBezTo>
                  <a:cubicBezTo>
                    <a:pt x="3060" y="3595"/>
                    <a:pt x="1443" y="1731"/>
                    <a:pt x="729" y="1731"/>
                  </a:cubicBezTo>
                  <a:cubicBezTo>
                    <a:pt x="642" y="1731"/>
                    <a:pt x="568" y="1759"/>
                    <a:pt x="512" y="1821"/>
                  </a:cubicBezTo>
                  <a:cubicBezTo>
                    <a:pt x="0" y="2392"/>
                    <a:pt x="3799" y="5273"/>
                    <a:pt x="3799" y="5273"/>
                  </a:cubicBezTo>
                  <a:cubicBezTo>
                    <a:pt x="3799" y="5273"/>
                    <a:pt x="5176" y="5393"/>
                    <a:pt x="6521" y="5393"/>
                  </a:cubicBezTo>
                  <a:cubicBezTo>
                    <a:pt x="7756" y="5393"/>
                    <a:pt x="8964" y="5292"/>
                    <a:pt x="9049" y="4904"/>
                  </a:cubicBezTo>
                  <a:cubicBezTo>
                    <a:pt x="9159" y="4414"/>
                    <a:pt x="7483" y="4320"/>
                    <a:pt x="6175" y="4320"/>
                  </a:cubicBezTo>
                  <a:cubicBezTo>
                    <a:pt x="5355" y="4320"/>
                    <a:pt x="4680" y="4357"/>
                    <a:pt x="4680" y="4357"/>
                  </a:cubicBezTo>
                  <a:cubicBezTo>
                    <a:pt x="4680" y="4357"/>
                    <a:pt x="9014" y="2761"/>
                    <a:pt x="8513" y="2035"/>
                  </a:cubicBezTo>
                  <a:cubicBezTo>
                    <a:pt x="8432" y="1917"/>
                    <a:pt x="8271" y="1867"/>
                    <a:pt x="8059" y="1867"/>
                  </a:cubicBezTo>
                  <a:cubicBezTo>
                    <a:pt x="6967" y="1867"/>
                    <a:pt x="4513" y="3178"/>
                    <a:pt x="4513" y="3178"/>
                  </a:cubicBezTo>
                  <a:cubicBezTo>
                    <a:pt x="4513" y="3178"/>
                    <a:pt x="5918" y="547"/>
                    <a:pt x="5013" y="201"/>
                  </a:cubicBezTo>
                  <a:cubicBezTo>
                    <a:pt x="4969" y="185"/>
                    <a:pt x="4926" y="178"/>
                    <a:pt x="4885" y="178"/>
                  </a:cubicBezTo>
                  <a:cubicBezTo>
                    <a:pt x="4065" y="178"/>
                    <a:pt x="3656" y="3142"/>
                    <a:pt x="3656" y="3142"/>
                  </a:cubicBezTo>
                  <a:cubicBezTo>
                    <a:pt x="3656" y="3142"/>
                    <a:pt x="2605"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9"/>
            <p:cNvSpPr/>
            <p:nvPr/>
          </p:nvSpPr>
          <p:spPr>
            <a:xfrm>
              <a:off x="668226" y="4843188"/>
              <a:ext cx="70927" cy="44343"/>
            </a:xfrm>
            <a:custGeom>
              <a:avLst/>
              <a:gdLst/>
              <a:ahLst/>
              <a:cxnLst/>
              <a:rect l="l" t="t" r="r" b="b"/>
              <a:pathLst>
                <a:path w="2692" h="1683" extrusionOk="0">
                  <a:moveTo>
                    <a:pt x="513" y="0"/>
                  </a:moveTo>
                  <a:cubicBezTo>
                    <a:pt x="513" y="0"/>
                    <a:pt x="1" y="1000"/>
                    <a:pt x="703" y="1548"/>
                  </a:cubicBezTo>
                  <a:cubicBezTo>
                    <a:pt x="826" y="1643"/>
                    <a:pt x="966" y="1683"/>
                    <a:pt x="1114" y="1683"/>
                  </a:cubicBezTo>
                  <a:cubicBezTo>
                    <a:pt x="1815" y="1683"/>
                    <a:pt x="2692" y="798"/>
                    <a:pt x="2692" y="798"/>
                  </a:cubicBezTo>
                  <a:lnTo>
                    <a:pt x="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9"/>
            <p:cNvSpPr/>
            <p:nvPr/>
          </p:nvSpPr>
          <p:spPr>
            <a:xfrm>
              <a:off x="364895" y="4374135"/>
              <a:ext cx="302733" cy="184880"/>
            </a:xfrm>
            <a:custGeom>
              <a:avLst/>
              <a:gdLst/>
              <a:ahLst/>
              <a:cxnLst/>
              <a:rect l="l" t="t" r="r" b="b"/>
              <a:pathLst>
                <a:path w="11490" h="7017" extrusionOk="0">
                  <a:moveTo>
                    <a:pt x="7148" y="1"/>
                  </a:moveTo>
                  <a:cubicBezTo>
                    <a:pt x="7135" y="1"/>
                    <a:pt x="7122" y="2"/>
                    <a:pt x="7108" y="3"/>
                  </a:cubicBezTo>
                  <a:cubicBezTo>
                    <a:pt x="6001" y="158"/>
                    <a:pt x="5763" y="5706"/>
                    <a:pt x="5763" y="5706"/>
                  </a:cubicBezTo>
                  <a:cubicBezTo>
                    <a:pt x="5763" y="5706"/>
                    <a:pt x="4361" y="1158"/>
                    <a:pt x="3332" y="1158"/>
                  </a:cubicBezTo>
                  <a:cubicBezTo>
                    <a:pt x="3259" y="1158"/>
                    <a:pt x="3188" y="1181"/>
                    <a:pt x="3120" y="1230"/>
                  </a:cubicBezTo>
                  <a:cubicBezTo>
                    <a:pt x="2096" y="1980"/>
                    <a:pt x="5263" y="6254"/>
                    <a:pt x="5263" y="6254"/>
                  </a:cubicBezTo>
                  <a:cubicBezTo>
                    <a:pt x="5263" y="6254"/>
                    <a:pt x="2060" y="5169"/>
                    <a:pt x="697" y="5169"/>
                  </a:cubicBezTo>
                  <a:cubicBezTo>
                    <a:pt x="346" y="5169"/>
                    <a:pt x="118" y="5241"/>
                    <a:pt x="96" y="5421"/>
                  </a:cubicBezTo>
                  <a:cubicBezTo>
                    <a:pt x="0" y="6290"/>
                    <a:pt x="5715" y="7016"/>
                    <a:pt x="5715" y="7016"/>
                  </a:cubicBezTo>
                  <a:lnTo>
                    <a:pt x="7049" y="6302"/>
                  </a:lnTo>
                  <a:cubicBezTo>
                    <a:pt x="7049" y="6302"/>
                    <a:pt x="11490" y="1551"/>
                    <a:pt x="10704" y="1194"/>
                  </a:cubicBezTo>
                  <a:cubicBezTo>
                    <a:pt x="10674" y="1180"/>
                    <a:pt x="10641" y="1173"/>
                    <a:pt x="10604" y="1173"/>
                  </a:cubicBezTo>
                  <a:cubicBezTo>
                    <a:pt x="9652" y="1173"/>
                    <a:pt x="6454" y="5564"/>
                    <a:pt x="6454" y="5564"/>
                  </a:cubicBezTo>
                  <a:cubicBezTo>
                    <a:pt x="6454" y="5564"/>
                    <a:pt x="8172" y="1"/>
                    <a:pt x="7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9"/>
            <p:cNvSpPr/>
            <p:nvPr/>
          </p:nvSpPr>
          <p:spPr>
            <a:xfrm>
              <a:off x="395642" y="4423483"/>
              <a:ext cx="257573" cy="146360"/>
            </a:xfrm>
            <a:custGeom>
              <a:avLst/>
              <a:gdLst/>
              <a:ahLst/>
              <a:cxnLst/>
              <a:rect l="l" t="t" r="r" b="b"/>
              <a:pathLst>
                <a:path w="9776" h="5555" extrusionOk="0">
                  <a:moveTo>
                    <a:pt x="7062" y="0"/>
                  </a:moveTo>
                  <a:cubicBezTo>
                    <a:pt x="6196" y="0"/>
                    <a:pt x="4810" y="3464"/>
                    <a:pt x="4810" y="3464"/>
                  </a:cubicBezTo>
                  <a:cubicBezTo>
                    <a:pt x="4810" y="3464"/>
                    <a:pt x="4263" y="834"/>
                    <a:pt x="3412" y="834"/>
                  </a:cubicBezTo>
                  <a:cubicBezTo>
                    <a:pt x="3367" y="834"/>
                    <a:pt x="3321" y="841"/>
                    <a:pt x="3274" y="857"/>
                  </a:cubicBezTo>
                  <a:cubicBezTo>
                    <a:pt x="2358" y="1166"/>
                    <a:pt x="4120" y="3976"/>
                    <a:pt x="4120" y="3976"/>
                  </a:cubicBezTo>
                  <a:cubicBezTo>
                    <a:pt x="4120" y="3976"/>
                    <a:pt x="2052" y="2696"/>
                    <a:pt x="1017" y="2696"/>
                  </a:cubicBezTo>
                  <a:cubicBezTo>
                    <a:pt x="786" y="2696"/>
                    <a:pt x="606" y="2760"/>
                    <a:pt x="512" y="2917"/>
                  </a:cubicBezTo>
                  <a:cubicBezTo>
                    <a:pt x="0" y="3774"/>
                    <a:pt x="3941" y="4703"/>
                    <a:pt x="3941" y="4703"/>
                  </a:cubicBezTo>
                  <a:cubicBezTo>
                    <a:pt x="3941" y="4703"/>
                    <a:pt x="2972" y="4549"/>
                    <a:pt x="2118" y="4549"/>
                  </a:cubicBezTo>
                  <a:cubicBezTo>
                    <a:pt x="1452" y="4549"/>
                    <a:pt x="856" y="4642"/>
                    <a:pt x="846" y="4976"/>
                  </a:cubicBezTo>
                  <a:cubicBezTo>
                    <a:pt x="831" y="5465"/>
                    <a:pt x="2731" y="5555"/>
                    <a:pt x="4136" y="5555"/>
                  </a:cubicBezTo>
                  <a:cubicBezTo>
                    <a:pt x="4957" y="5555"/>
                    <a:pt x="5608" y="5524"/>
                    <a:pt x="5608" y="5524"/>
                  </a:cubicBezTo>
                  <a:cubicBezTo>
                    <a:pt x="5608" y="5524"/>
                    <a:pt x="9775" y="2607"/>
                    <a:pt x="9394" y="1881"/>
                  </a:cubicBezTo>
                  <a:cubicBezTo>
                    <a:pt x="9355" y="1803"/>
                    <a:pt x="9283" y="1768"/>
                    <a:pt x="9185" y="1768"/>
                  </a:cubicBezTo>
                  <a:cubicBezTo>
                    <a:pt x="8355" y="1768"/>
                    <a:pt x="5679" y="4262"/>
                    <a:pt x="5679" y="4262"/>
                  </a:cubicBezTo>
                  <a:cubicBezTo>
                    <a:pt x="5679" y="4262"/>
                    <a:pt x="7989" y="250"/>
                    <a:pt x="7144" y="12"/>
                  </a:cubicBezTo>
                  <a:cubicBezTo>
                    <a:pt x="7117" y="4"/>
                    <a:pt x="7090" y="0"/>
                    <a:pt x="7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9"/>
            <p:cNvSpPr/>
            <p:nvPr/>
          </p:nvSpPr>
          <p:spPr>
            <a:xfrm>
              <a:off x="512648" y="4549236"/>
              <a:ext cx="57727" cy="48690"/>
            </a:xfrm>
            <a:custGeom>
              <a:avLst/>
              <a:gdLst/>
              <a:ahLst/>
              <a:cxnLst/>
              <a:rect l="l" t="t" r="r" b="b"/>
              <a:pathLst>
                <a:path w="2191" h="1848" extrusionOk="0">
                  <a:moveTo>
                    <a:pt x="2191" y="1"/>
                  </a:moveTo>
                  <a:lnTo>
                    <a:pt x="0" y="787"/>
                  </a:lnTo>
                  <a:cubicBezTo>
                    <a:pt x="0" y="787"/>
                    <a:pt x="254" y="1847"/>
                    <a:pt x="1113" y="1847"/>
                  </a:cubicBezTo>
                  <a:cubicBezTo>
                    <a:pt x="1127" y="1847"/>
                    <a:pt x="1141" y="1847"/>
                    <a:pt x="1155" y="1846"/>
                  </a:cubicBezTo>
                  <a:cubicBezTo>
                    <a:pt x="2048" y="1823"/>
                    <a:pt x="2191"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50" name="Google Shape;750;p9"/>
            <p:cNvGrpSpPr/>
            <p:nvPr/>
          </p:nvGrpSpPr>
          <p:grpSpPr>
            <a:xfrm>
              <a:off x="8005" y="4728134"/>
              <a:ext cx="270145" cy="472066"/>
              <a:chOff x="121700" y="4799092"/>
              <a:chExt cx="345057" cy="602971"/>
            </a:xfrm>
          </p:grpSpPr>
          <p:sp>
            <p:nvSpPr>
              <p:cNvPr id="751" name="Google Shape;751;p9"/>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9"/>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3" name="Google Shape;753;p9"/>
            <p:cNvSpPr/>
            <p:nvPr/>
          </p:nvSpPr>
          <p:spPr>
            <a:xfrm>
              <a:off x="1115699" y="4895130"/>
              <a:ext cx="94633" cy="101131"/>
            </a:xfrm>
            <a:custGeom>
              <a:avLst/>
              <a:gdLst/>
              <a:ahLst/>
              <a:cxnLst/>
              <a:rect l="l" t="t" r="r" b="b"/>
              <a:pathLst>
                <a:path w="4835" h="5167" extrusionOk="0">
                  <a:moveTo>
                    <a:pt x="2042" y="1"/>
                  </a:moveTo>
                  <a:cubicBezTo>
                    <a:pt x="1049" y="1"/>
                    <a:pt x="195" y="828"/>
                    <a:pt x="60" y="1901"/>
                  </a:cubicBezTo>
                  <a:cubicBezTo>
                    <a:pt x="0" y="2544"/>
                    <a:pt x="143" y="3187"/>
                    <a:pt x="465" y="3735"/>
                  </a:cubicBezTo>
                  <a:cubicBezTo>
                    <a:pt x="783" y="3586"/>
                    <a:pt x="1102" y="3493"/>
                    <a:pt x="1352" y="3493"/>
                  </a:cubicBezTo>
                  <a:cubicBezTo>
                    <a:pt x="1504" y="3493"/>
                    <a:pt x="1629" y="3527"/>
                    <a:pt x="1715" y="3604"/>
                  </a:cubicBezTo>
                  <a:cubicBezTo>
                    <a:pt x="1917" y="3794"/>
                    <a:pt x="1881" y="4151"/>
                    <a:pt x="1655" y="4520"/>
                  </a:cubicBezTo>
                  <a:cubicBezTo>
                    <a:pt x="1596" y="4616"/>
                    <a:pt x="1524" y="4699"/>
                    <a:pt x="1453" y="4794"/>
                  </a:cubicBezTo>
                  <a:lnTo>
                    <a:pt x="1536" y="4842"/>
                  </a:lnTo>
                  <a:cubicBezTo>
                    <a:pt x="1905" y="5055"/>
                    <a:pt x="2316" y="5167"/>
                    <a:pt x="2714" y="5167"/>
                  </a:cubicBezTo>
                  <a:cubicBezTo>
                    <a:pt x="3048" y="5167"/>
                    <a:pt x="3373" y="5088"/>
                    <a:pt x="3655" y="4925"/>
                  </a:cubicBezTo>
                  <a:cubicBezTo>
                    <a:pt x="4834" y="4235"/>
                    <a:pt x="4703" y="2223"/>
                    <a:pt x="3882" y="1056"/>
                  </a:cubicBezTo>
                  <a:cubicBezTo>
                    <a:pt x="3501" y="472"/>
                    <a:pt x="2881" y="91"/>
                    <a:pt x="2203" y="8"/>
                  </a:cubicBezTo>
                  <a:cubicBezTo>
                    <a:pt x="2149" y="3"/>
                    <a:pt x="2095"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9"/>
            <p:cNvSpPr/>
            <p:nvPr/>
          </p:nvSpPr>
          <p:spPr>
            <a:xfrm>
              <a:off x="1155075" y="4934193"/>
              <a:ext cx="123757" cy="238413"/>
            </a:xfrm>
            <a:custGeom>
              <a:avLst/>
              <a:gdLst/>
              <a:ahLst/>
              <a:cxnLst/>
              <a:rect l="l" t="t" r="r" b="b"/>
              <a:pathLst>
                <a:path w="6323" h="12181" extrusionOk="0">
                  <a:moveTo>
                    <a:pt x="262" y="0"/>
                  </a:moveTo>
                  <a:lnTo>
                    <a:pt x="0" y="119"/>
                  </a:lnTo>
                  <a:lnTo>
                    <a:pt x="6049" y="12180"/>
                  </a:lnTo>
                  <a:lnTo>
                    <a:pt x="6323" y="12049"/>
                  </a:lnTo>
                  <a:lnTo>
                    <a:pt x="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9"/>
            <p:cNvSpPr/>
            <p:nvPr/>
          </p:nvSpPr>
          <p:spPr>
            <a:xfrm flipH="1">
              <a:off x="7948750" y="3901725"/>
              <a:ext cx="949302" cy="1413060"/>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9"/>
            <p:cNvSpPr/>
            <p:nvPr/>
          </p:nvSpPr>
          <p:spPr>
            <a:xfrm flipH="1">
              <a:off x="8336037" y="4258271"/>
              <a:ext cx="326583" cy="839770"/>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57" name="Google Shape;757;p9"/>
            <p:cNvGrpSpPr/>
            <p:nvPr/>
          </p:nvGrpSpPr>
          <p:grpSpPr>
            <a:xfrm flipH="1">
              <a:off x="8695410" y="4256785"/>
              <a:ext cx="535259" cy="930602"/>
              <a:chOff x="3031519" y="4531336"/>
              <a:chExt cx="399775" cy="695050"/>
            </a:xfrm>
          </p:grpSpPr>
          <p:sp>
            <p:nvSpPr>
              <p:cNvPr id="758" name="Google Shape;758;p9"/>
              <p:cNvSpPr/>
              <p:nvPr/>
            </p:nvSpPr>
            <p:spPr>
              <a:xfrm flipH="1">
                <a:off x="3171419" y="4531336"/>
                <a:ext cx="259875" cy="694450"/>
              </a:xfrm>
              <a:custGeom>
                <a:avLst/>
                <a:gdLst/>
                <a:ahLst/>
                <a:cxnLst/>
                <a:rect l="l" t="t" r="r" b="b"/>
                <a:pathLst>
                  <a:path w="10395" h="27778" extrusionOk="0">
                    <a:moveTo>
                      <a:pt x="6383" y="0"/>
                    </a:moveTo>
                    <a:cubicBezTo>
                      <a:pt x="4299" y="2251"/>
                      <a:pt x="2668" y="4882"/>
                      <a:pt x="1584" y="7739"/>
                    </a:cubicBezTo>
                    <a:lnTo>
                      <a:pt x="3323" y="10966"/>
                    </a:lnTo>
                    <a:lnTo>
                      <a:pt x="953" y="9633"/>
                    </a:lnTo>
                    <a:cubicBezTo>
                      <a:pt x="691" y="10525"/>
                      <a:pt x="477" y="11430"/>
                      <a:pt x="334" y="12359"/>
                    </a:cubicBezTo>
                    <a:cubicBezTo>
                      <a:pt x="132" y="13585"/>
                      <a:pt x="13" y="14836"/>
                      <a:pt x="1" y="16086"/>
                    </a:cubicBezTo>
                    <a:lnTo>
                      <a:pt x="2430" y="19027"/>
                    </a:lnTo>
                    <a:lnTo>
                      <a:pt x="84" y="18253"/>
                    </a:lnTo>
                    <a:lnTo>
                      <a:pt x="84" y="18253"/>
                    </a:lnTo>
                    <a:cubicBezTo>
                      <a:pt x="287" y="20324"/>
                      <a:pt x="632" y="22372"/>
                      <a:pt x="1108" y="24396"/>
                    </a:cubicBezTo>
                    <a:cubicBezTo>
                      <a:pt x="1596" y="26385"/>
                      <a:pt x="3370" y="27778"/>
                      <a:pt x="5406" y="27778"/>
                    </a:cubicBezTo>
                    <a:cubicBezTo>
                      <a:pt x="7716" y="27778"/>
                      <a:pt x="9645" y="25992"/>
                      <a:pt x="9823" y="23694"/>
                    </a:cubicBezTo>
                    <a:cubicBezTo>
                      <a:pt x="10395" y="16038"/>
                      <a:pt x="9181" y="6001"/>
                      <a:pt x="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9"/>
              <p:cNvSpPr/>
              <p:nvPr/>
            </p:nvSpPr>
            <p:spPr>
              <a:xfrm flipH="1">
                <a:off x="3278269" y="4636111"/>
                <a:ext cx="43175" cy="590275"/>
              </a:xfrm>
              <a:custGeom>
                <a:avLst/>
                <a:gdLst/>
                <a:ahLst/>
                <a:cxnLst/>
                <a:rect l="l" t="t" r="r" b="b"/>
                <a:pathLst>
                  <a:path w="1727" h="23611" extrusionOk="0">
                    <a:moveTo>
                      <a:pt x="1024" y="0"/>
                    </a:moveTo>
                    <a:lnTo>
                      <a:pt x="1024" y="0"/>
                    </a:lnTo>
                    <a:cubicBezTo>
                      <a:pt x="0" y="6715"/>
                      <a:pt x="262" y="16848"/>
                      <a:pt x="1429" y="23610"/>
                    </a:cubicBezTo>
                    <a:lnTo>
                      <a:pt x="1727" y="23563"/>
                    </a:lnTo>
                    <a:cubicBezTo>
                      <a:pt x="560" y="16824"/>
                      <a:pt x="298" y="6727"/>
                      <a:pt x="1322" y="48"/>
                    </a:cubicBez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9"/>
              <p:cNvSpPr/>
              <p:nvPr/>
            </p:nvSpPr>
            <p:spPr>
              <a:xfrm flipH="1">
                <a:off x="3031519" y="4667661"/>
                <a:ext cx="232175" cy="558125"/>
              </a:xfrm>
              <a:custGeom>
                <a:avLst/>
                <a:gdLst/>
                <a:ahLst/>
                <a:cxnLst/>
                <a:rect l="l" t="t" r="r" b="b"/>
                <a:pathLst>
                  <a:path w="9287" h="22325" extrusionOk="0">
                    <a:moveTo>
                      <a:pt x="8108" y="0"/>
                    </a:moveTo>
                    <a:cubicBezTo>
                      <a:pt x="3262" y="3775"/>
                      <a:pt x="441" y="12407"/>
                      <a:pt x="83" y="19253"/>
                    </a:cubicBezTo>
                    <a:cubicBezTo>
                      <a:pt x="0" y="20920"/>
                      <a:pt x="1334" y="22325"/>
                      <a:pt x="3000" y="22325"/>
                    </a:cubicBezTo>
                    <a:cubicBezTo>
                      <a:pt x="4215" y="22325"/>
                      <a:pt x="5298" y="21575"/>
                      <a:pt x="5727" y="20443"/>
                    </a:cubicBezTo>
                    <a:cubicBezTo>
                      <a:pt x="6941" y="17229"/>
                      <a:pt x="8489" y="11669"/>
                      <a:pt x="8834" y="9859"/>
                    </a:cubicBezTo>
                    <a:lnTo>
                      <a:pt x="8834" y="9859"/>
                    </a:lnTo>
                    <a:lnTo>
                      <a:pt x="6453" y="10573"/>
                    </a:lnTo>
                    <a:lnTo>
                      <a:pt x="9132" y="7478"/>
                    </a:lnTo>
                    <a:cubicBezTo>
                      <a:pt x="9287" y="4942"/>
                      <a:pt x="8942" y="2406"/>
                      <a:pt x="8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9"/>
              <p:cNvSpPr/>
              <p:nvPr/>
            </p:nvSpPr>
            <p:spPr>
              <a:xfrm flipH="1">
                <a:off x="3100269" y="4785236"/>
                <a:ext cx="103000" cy="440850"/>
              </a:xfrm>
              <a:custGeom>
                <a:avLst/>
                <a:gdLst/>
                <a:ahLst/>
                <a:cxnLst/>
                <a:rect l="l" t="t" r="r" b="b"/>
                <a:pathLst>
                  <a:path w="4120" h="17634" extrusionOk="0">
                    <a:moveTo>
                      <a:pt x="3846" y="0"/>
                    </a:moveTo>
                    <a:cubicBezTo>
                      <a:pt x="2012" y="4084"/>
                      <a:pt x="464" y="13407"/>
                      <a:pt x="0" y="17610"/>
                    </a:cubicBezTo>
                    <a:lnTo>
                      <a:pt x="298" y="17634"/>
                    </a:lnTo>
                    <a:cubicBezTo>
                      <a:pt x="750" y="13466"/>
                      <a:pt x="2298" y="4179"/>
                      <a:pt x="4120" y="119"/>
                    </a:cubicBezTo>
                    <a:lnTo>
                      <a:pt x="3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2" name="Google Shape;762;p9"/>
            <p:cNvGrpSpPr/>
            <p:nvPr/>
          </p:nvGrpSpPr>
          <p:grpSpPr>
            <a:xfrm>
              <a:off x="1608447" y="4741841"/>
              <a:ext cx="231504" cy="491955"/>
              <a:chOff x="3816125" y="3120150"/>
              <a:chExt cx="295700" cy="628375"/>
            </a:xfrm>
          </p:grpSpPr>
          <p:sp>
            <p:nvSpPr>
              <p:cNvPr id="763" name="Google Shape;763;p9"/>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9"/>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5" name="Google Shape;765;p9"/>
            <p:cNvGrpSpPr/>
            <p:nvPr/>
          </p:nvGrpSpPr>
          <p:grpSpPr>
            <a:xfrm>
              <a:off x="2068296" y="4790784"/>
              <a:ext cx="209783" cy="396250"/>
              <a:chOff x="2272000" y="4262650"/>
              <a:chExt cx="191425" cy="361575"/>
            </a:xfrm>
          </p:grpSpPr>
          <p:sp>
            <p:nvSpPr>
              <p:cNvPr id="766" name="Google Shape;766;p9"/>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9"/>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8" name="Google Shape;768;p9"/>
            <p:cNvGrpSpPr/>
            <p:nvPr/>
          </p:nvGrpSpPr>
          <p:grpSpPr>
            <a:xfrm flipH="1">
              <a:off x="7328636" y="4585773"/>
              <a:ext cx="357548" cy="624799"/>
              <a:chOff x="121700" y="4799092"/>
              <a:chExt cx="345057" cy="602971"/>
            </a:xfrm>
          </p:grpSpPr>
          <p:sp>
            <p:nvSpPr>
              <p:cNvPr id="769" name="Google Shape;769;p9"/>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9"/>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1" name="Google Shape;771;p9"/>
            <p:cNvGrpSpPr/>
            <p:nvPr/>
          </p:nvGrpSpPr>
          <p:grpSpPr>
            <a:xfrm flipH="1">
              <a:off x="7671112" y="4486756"/>
              <a:ext cx="529992" cy="761573"/>
              <a:chOff x="1736525" y="3674700"/>
              <a:chExt cx="415550" cy="597125"/>
            </a:xfrm>
          </p:grpSpPr>
          <p:sp>
            <p:nvSpPr>
              <p:cNvPr id="772" name="Google Shape;772;p9"/>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9"/>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9"/>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9"/>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9"/>
            <p:cNvGrpSpPr/>
            <p:nvPr/>
          </p:nvGrpSpPr>
          <p:grpSpPr>
            <a:xfrm flipH="1">
              <a:off x="7957668" y="4690565"/>
              <a:ext cx="263203" cy="559317"/>
              <a:chOff x="3816125" y="3120150"/>
              <a:chExt cx="295700" cy="628375"/>
            </a:xfrm>
          </p:grpSpPr>
          <p:sp>
            <p:nvSpPr>
              <p:cNvPr id="777" name="Google Shape;777;p9"/>
              <p:cNvSpPr/>
              <p:nvPr/>
            </p:nvSpPr>
            <p:spPr>
              <a:xfrm>
                <a:off x="3851075" y="3231775"/>
                <a:ext cx="225625" cy="516750"/>
              </a:xfrm>
              <a:custGeom>
                <a:avLst/>
                <a:gdLst/>
                <a:ahLst/>
                <a:cxnLst/>
                <a:rect l="l" t="t" r="r" b="b"/>
                <a:pathLst>
                  <a:path w="9025" h="20670" extrusionOk="0">
                    <a:moveTo>
                      <a:pt x="4560" y="1"/>
                    </a:moveTo>
                    <a:lnTo>
                      <a:pt x="4263" y="60"/>
                    </a:lnTo>
                    <a:lnTo>
                      <a:pt x="6608" y="10859"/>
                    </a:lnTo>
                    <a:cubicBezTo>
                      <a:pt x="6227" y="10204"/>
                      <a:pt x="5322" y="9847"/>
                      <a:pt x="4596" y="9657"/>
                    </a:cubicBezTo>
                    <a:cubicBezTo>
                      <a:pt x="3647" y="9398"/>
                      <a:pt x="2665" y="9305"/>
                      <a:pt x="1679" y="9305"/>
                    </a:cubicBezTo>
                    <a:cubicBezTo>
                      <a:pt x="1119" y="9305"/>
                      <a:pt x="557" y="9335"/>
                      <a:pt x="0" y="9383"/>
                    </a:cubicBezTo>
                    <a:cubicBezTo>
                      <a:pt x="1140" y="10670"/>
                      <a:pt x="2755" y="11365"/>
                      <a:pt x="4408" y="11365"/>
                    </a:cubicBezTo>
                    <a:cubicBezTo>
                      <a:pt x="5155" y="11365"/>
                      <a:pt x="5909" y="11223"/>
                      <a:pt x="6632" y="10930"/>
                    </a:cubicBezTo>
                    <a:lnTo>
                      <a:pt x="8739" y="20670"/>
                    </a:lnTo>
                    <a:lnTo>
                      <a:pt x="9025" y="20610"/>
                    </a:lnTo>
                    <a:lnTo>
                      <a:pt x="4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9"/>
              <p:cNvSpPr/>
              <p:nvPr/>
            </p:nvSpPr>
            <p:spPr>
              <a:xfrm>
                <a:off x="3816125" y="3120150"/>
                <a:ext cx="295700" cy="274050"/>
              </a:xfrm>
              <a:custGeom>
                <a:avLst/>
                <a:gdLst/>
                <a:ahLst/>
                <a:cxnLst/>
                <a:rect l="l" t="t" r="r" b="b"/>
                <a:pathLst>
                  <a:path w="11828" h="10962" extrusionOk="0">
                    <a:moveTo>
                      <a:pt x="7503" y="0"/>
                    </a:moveTo>
                    <a:cubicBezTo>
                      <a:pt x="7443" y="0"/>
                      <a:pt x="7372" y="20"/>
                      <a:pt x="7292" y="60"/>
                    </a:cubicBezTo>
                    <a:cubicBezTo>
                      <a:pt x="6030" y="703"/>
                      <a:pt x="5780" y="3596"/>
                      <a:pt x="5780" y="3596"/>
                    </a:cubicBezTo>
                    <a:cubicBezTo>
                      <a:pt x="5780" y="3596"/>
                      <a:pt x="4009" y="676"/>
                      <a:pt x="3049" y="676"/>
                    </a:cubicBezTo>
                    <a:cubicBezTo>
                      <a:pt x="2912" y="676"/>
                      <a:pt x="2792" y="735"/>
                      <a:pt x="2696" y="870"/>
                    </a:cubicBezTo>
                    <a:cubicBezTo>
                      <a:pt x="1922" y="1953"/>
                      <a:pt x="4196" y="4466"/>
                      <a:pt x="4196" y="4466"/>
                    </a:cubicBezTo>
                    <a:cubicBezTo>
                      <a:pt x="4196" y="4466"/>
                      <a:pt x="4081" y="4463"/>
                      <a:pt x="3890" y="4463"/>
                    </a:cubicBezTo>
                    <a:cubicBezTo>
                      <a:pt x="2924" y="4463"/>
                      <a:pt x="1" y="4529"/>
                      <a:pt x="100" y="5335"/>
                    </a:cubicBezTo>
                    <a:cubicBezTo>
                      <a:pt x="219" y="6299"/>
                      <a:pt x="4172" y="6371"/>
                      <a:pt x="4172" y="6371"/>
                    </a:cubicBezTo>
                    <a:cubicBezTo>
                      <a:pt x="4172" y="6371"/>
                      <a:pt x="1529" y="8930"/>
                      <a:pt x="2410" y="9871"/>
                    </a:cubicBezTo>
                    <a:cubicBezTo>
                      <a:pt x="2517" y="9982"/>
                      <a:pt x="2644" y="10031"/>
                      <a:pt x="2785" y="10031"/>
                    </a:cubicBezTo>
                    <a:cubicBezTo>
                      <a:pt x="3819" y="10031"/>
                      <a:pt x="5589" y="7395"/>
                      <a:pt x="5589" y="7395"/>
                    </a:cubicBezTo>
                    <a:cubicBezTo>
                      <a:pt x="5589" y="7395"/>
                      <a:pt x="6665" y="10962"/>
                      <a:pt x="7699" y="10962"/>
                    </a:cubicBezTo>
                    <a:cubicBezTo>
                      <a:pt x="7742" y="10962"/>
                      <a:pt x="7785" y="10955"/>
                      <a:pt x="7827" y="10943"/>
                    </a:cubicBezTo>
                    <a:cubicBezTo>
                      <a:pt x="8899" y="10609"/>
                      <a:pt x="7006" y="6823"/>
                      <a:pt x="7006" y="6823"/>
                    </a:cubicBezTo>
                    <a:lnTo>
                      <a:pt x="7006" y="6823"/>
                    </a:lnTo>
                    <a:cubicBezTo>
                      <a:pt x="7006" y="6823"/>
                      <a:pt x="9393" y="8627"/>
                      <a:pt x="10521" y="8627"/>
                    </a:cubicBezTo>
                    <a:cubicBezTo>
                      <a:pt x="10780" y="8627"/>
                      <a:pt x="10972" y="8533"/>
                      <a:pt x="11054" y="8299"/>
                    </a:cubicBezTo>
                    <a:cubicBezTo>
                      <a:pt x="11506" y="7049"/>
                      <a:pt x="7637" y="5740"/>
                      <a:pt x="7637" y="5740"/>
                    </a:cubicBezTo>
                    <a:cubicBezTo>
                      <a:pt x="7637" y="5740"/>
                      <a:pt x="11828" y="3704"/>
                      <a:pt x="11102" y="2692"/>
                    </a:cubicBezTo>
                    <a:cubicBezTo>
                      <a:pt x="10977" y="2521"/>
                      <a:pt x="10783" y="2449"/>
                      <a:pt x="10548" y="2449"/>
                    </a:cubicBezTo>
                    <a:cubicBezTo>
                      <a:pt x="9391" y="2449"/>
                      <a:pt x="7220" y="4168"/>
                      <a:pt x="7220" y="4168"/>
                    </a:cubicBezTo>
                    <a:cubicBezTo>
                      <a:pt x="7220" y="4168"/>
                      <a:pt x="8400"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9"/>
            <p:cNvGrpSpPr/>
            <p:nvPr/>
          </p:nvGrpSpPr>
          <p:grpSpPr>
            <a:xfrm flipH="1">
              <a:off x="7459113" y="4746603"/>
              <a:ext cx="238535" cy="450559"/>
              <a:chOff x="2272000" y="4262650"/>
              <a:chExt cx="191425" cy="361575"/>
            </a:xfrm>
          </p:grpSpPr>
          <p:sp>
            <p:nvSpPr>
              <p:cNvPr id="780" name="Google Shape;780;p9"/>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9"/>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9"/>
            <p:cNvGrpSpPr/>
            <p:nvPr/>
          </p:nvGrpSpPr>
          <p:grpSpPr>
            <a:xfrm rot="-10379093" flipH="1">
              <a:off x="8071102" y="-219694"/>
              <a:ext cx="372656" cy="651200"/>
              <a:chOff x="121700" y="4799092"/>
              <a:chExt cx="345057" cy="602971"/>
            </a:xfrm>
          </p:grpSpPr>
          <p:sp>
            <p:nvSpPr>
              <p:cNvPr id="783" name="Google Shape;783;p9"/>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9"/>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9"/>
            <p:cNvGrpSpPr/>
            <p:nvPr/>
          </p:nvGrpSpPr>
          <p:grpSpPr>
            <a:xfrm rot="10309996" flipH="1">
              <a:off x="8120312" y="-42769"/>
              <a:ext cx="502824" cy="848033"/>
              <a:chOff x="2596450" y="4098800"/>
              <a:chExt cx="291425" cy="491500"/>
            </a:xfrm>
          </p:grpSpPr>
          <p:sp>
            <p:nvSpPr>
              <p:cNvPr id="786" name="Google Shape;786;p9"/>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9"/>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9"/>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9" name="Google Shape;789;p9"/>
            <p:cNvGrpSpPr/>
            <p:nvPr/>
          </p:nvGrpSpPr>
          <p:grpSpPr>
            <a:xfrm rot="-10776506">
              <a:off x="8522359" y="-65781"/>
              <a:ext cx="502737" cy="748337"/>
              <a:chOff x="7726423" y="3744050"/>
              <a:chExt cx="1010502" cy="1504159"/>
            </a:xfrm>
          </p:grpSpPr>
          <p:sp>
            <p:nvSpPr>
              <p:cNvPr id="790" name="Google Shape;790;p9"/>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9"/>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2" name="Google Shape;792;p9"/>
            <p:cNvGrpSpPr/>
            <p:nvPr/>
          </p:nvGrpSpPr>
          <p:grpSpPr>
            <a:xfrm rot="10800000" flipH="1">
              <a:off x="8871060" y="-47823"/>
              <a:ext cx="494509" cy="677964"/>
              <a:chOff x="7035817" y="4332511"/>
              <a:chExt cx="386516" cy="529867"/>
            </a:xfrm>
          </p:grpSpPr>
          <p:sp>
            <p:nvSpPr>
              <p:cNvPr id="793" name="Google Shape;793;p9"/>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9"/>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9"/>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9"/>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9"/>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9"/>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9"/>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9"/>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9"/>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9"/>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9"/>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9"/>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5" name="Google Shape;805;p9"/>
            <p:cNvGrpSpPr/>
            <p:nvPr/>
          </p:nvGrpSpPr>
          <p:grpSpPr>
            <a:xfrm rot="10051249" flipH="1">
              <a:off x="7703403" y="-61333"/>
              <a:ext cx="448353" cy="699828"/>
              <a:chOff x="3890175" y="4411850"/>
              <a:chExt cx="534375" cy="834100"/>
            </a:xfrm>
          </p:grpSpPr>
          <p:sp>
            <p:nvSpPr>
              <p:cNvPr id="806" name="Google Shape;806;p9"/>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9"/>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9"/>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9"/>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9"/>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9"/>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9"/>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9"/>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9"/>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9"/>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16" name="Google Shape;816;p9"/>
          <p:cNvSpPr txBox="1">
            <a:spLocks noGrp="1"/>
          </p:cNvSpPr>
          <p:nvPr>
            <p:ph type="title"/>
          </p:nvPr>
        </p:nvSpPr>
        <p:spPr>
          <a:xfrm>
            <a:off x="1194833" y="1083867"/>
            <a:ext cx="6231200" cy="30004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accent4"/>
              </a:buClr>
              <a:buSzPts val="4200"/>
              <a:buNone/>
              <a:defRPr sz="6400">
                <a:solidFill>
                  <a:schemeClr val="accent4"/>
                </a:solidFill>
              </a:defRPr>
            </a:lvl1pPr>
            <a:lvl2pPr lvl="1" algn="ctr">
              <a:spcBef>
                <a:spcPts val="0"/>
              </a:spcBef>
              <a:spcAft>
                <a:spcPts val="0"/>
              </a:spcAft>
              <a:buClr>
                <a:schemeClr val="accent4"/>
              </a:buClr>
              <a:buSzPts val="4200"/>
              <a:buNone/>
              <a:defRPr sz="5600">
                <a:solidFill>
                  <a:schemeClr val="accent4"/>
                </a:solidFill>
              </a:defRPr>
            </a:lvl2pPr>
            <a:lvl3pPr lvl="2" algn="ctr">
              <a:spcBef>
                <a:spcPts val="0"/>
              </a:spcBef>
              <a:spcAft>
                <a:spcPts val="0"/>
              </a:spcAft>
              <a:buClr>
                <a:schemeClr val="accent4"/>
              </a:buClr>
              <a:buSzPts val="4200"/>
              <a:buNone/>
              <a:defRPr sz="5600">
                <a:solidFill>
                  <a:schemeClr val="accent4"/>
                </a:solidFill>
              </a:defRPr>
            </a:lvl3pPr>
            <a:lvl4pPr lvl="3" algn="ctr">
              <a:spcBef>
                <a:spcPts val="0"/>
              </a:spcBef>
              <a:spcAft>
                <a:spcPts val="0"/>
              </a:spcAft>
              <a:buClr>
                <a:schemeClr val="accent4"/>
              </a:buClr>
              <a:buSzPts val="4200"/>
              <a:buNone/>
              <a:defRPr sz="5600">
                <a:solidFill>
                  <a:schemeClr val="accent4"/>
                </a:solidFill>
              </a:defRPr>
            </a:lvl4pPr>
            <a:lvl5pPr lvl="4" algn="ctr">
              <a:spcBef>
                <a:spcPts val="0"/>
              </a:spcBef>
              <a:spcAft>
                <a:spcPts val="0"/>
              </a:spcAft>
              <a:buClr>
                <a:schemeClr val="accent4"/>
              </a:buClr>
              <a:buSzPts val="4200"/>
              <a:buNone/>
              <a:defRPr sz="5600">
                <a:solidFill>
                  <a:schemeClr val="accent4"/>
                </a:solidFill>
              </a:defRPr>
            </a:lvl5pPr>
            <a:lvl6pPr lvl="5" algn="ctr">
              <a:spcBef>
                <a:spcPts val="0"/>
              </a:spcBef>
              <a:spcAft>
                <a:spcPts val="0"/>
              </a:spcAft>
              <a:buClr>
                <a:schemeClr val="accent4"/>
              </a:buClr>
              <a:buSzPts val="4200"/>
              <a:buNone/>
              <a:defRPr sz="5600">
                <a:solidFill>
                  <a:schemeClr val="accent4"/>
                </a:solidFill>
              </a:defRPr>
            </a:lvl6pPr>
            <a:lvl7pPr lvl="6" algn="ctr">
              <a:spcBef>
                <a:spcPts val="0"/>
              </a:spcBef>
              <a:spcAft>
                <a:spcPts val="0"/>
              </a:spcAft>
              <a:buClr>
                <a:schemeClr val="accent4"/>
              </a:buClr>
              <a:buSzPts val="4200"/>
              <a:buNone/>
              <a:defRPr sz="5600">
                <a:solidFill>
                  <a:schemeClr val="accent4"/>
                </a:solidFill>
              </a:defRPr>
            </a:lvl7pPr>
            <a:lvl8pPr lvl="7" algn="ctr">
              <a:spcBef>
                <a:spcPts val="0"/>
              </a:spcBef>
              <a:spcAft>
                <a:spcPts val="0"/>
              </a:spcAft>
              <a:buClr>
                <a:schemeClr val="accent4"/>
              </a:buClr>
              <a:buSzPts val="4200"/>
              <a:buNone/>
              <a:defRPr sz="5600">
                <a:solidFill>
                  <a:schemeClr val="accent4"/>
                </a:solidFill>
              </a:defRPr>
            </a:lvl8pPr>
            <a:lvl9pPr lvl="8" algn="ctr">
              <a:spcBef>
                <a:spcPts val="0"/>
              </a:spcBef>
              <a:spcAft>
                <a:spcPts val="0"/>
              </a:spcAft>
              <a:buClr>
                <a:schemeClr val="accent4"/>
              </a:buClr>
              <a:buSzPts val="4200"/>
              <a:buNone/>
              <a:defRPr sz="5600">
                <a:solidFill>
                  <a:schemeClr val="accent4"/>
                </a:solidFill>
              </a:defRPr>
            </a:lvl9pPr>
          </a:lstStyle>
          <a:p>
            <a:endParaRPr/>
          </a:p>
        </p:txBody>
      </p:sp>
      <p:sp>
        <p:nvSpPr>
          <p:cNvPr id="817" name="Google Shape;817;p9"/>
          <p:cNvSpPr txBox="1">
            <a:spLocks noGrp="1"/>
          </p:cNvSpPr>
          <p:nvPr>
            <p:ph type="subTitle" idx="1"/>
          </p:nvPr>
        </p:nvSpPr>
        <p:spPr>
          <a:xfrm>
            <a:off x="1360400" y="4298533"/>
            <a:ext cx="4982000" cy="1119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198568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18"/>
        <p:cNvGrpSpPr/>
        <p:nvPr/>
      </p:nvGrpSpPr>
      <p:grpSpPr>
        <a:xfrm>
          <a:off x="0" y="0"/>
          <a:ext cx="0" cy="0"/>
          <a:chOff x="0" y="0"/>
          <a:chExt cx="0" cy="0"/>
        </a:xfrm>
      </p:grpSpPr>
      <p:grpSp>
        <p:nvGrpSpPr>
          <p:cNvPr id="819" name="Google Shape;819;p10"/>
          <p:cNvGrpSpPr/>
          <p:nvPr/>
        </p:nvGrpSpPr>
        <p:grpSpPr>
          <a:xfrm>
            <a:off x="8062551" y="4650799"/>
            <a:ext cx="4616439" cy="2476568"/>
            <a:chOff x="6046913" y="3488099"/>
            <a:chExt cx="3462329" cy="1857426"/>
          </a:xfrm>
        </p:grpSpPr>
        <p:grpSp>
          <p:nvGrpSpPr>
            <p:cNvPr id="820" name="Google Shape;820;p10"/>
            <p:cNvGrpSpPr/>
            <p:nvPr/>
          </p:nvGrpSpPr>
          <p:grpSpPr>
            <a:xfrm rot="-420949">
              <a:off x="6461324" y="4710214"/>
              <a:ext cx="352562" cy="616086"/>
              <a:chOff x="121700" y="4799092"/>
              <a:chExt cx="345057" cy="602971"/>
            </a:xfrm>
          </p:grpSpPr>
          <p:sp>
            <p:nvSpPr>
              <p:cNvPr id="821" name="Google Shape;821;p10"/>
              <p:cNvSpPr/>
              <p:nvPr/>
            </p:nvSpPr>
            <p:spPr>
              <a:xfrm>
                <a:off x="121700" y="4799092"/>
                <a:ext cx="345057" cy="601796"/>
              </a:xfrm>
              <a:custGeom>
                <a:avLst/>
                <a:gdLst/>
                <a:ahLst/>
                <a:cxnLst/>
                <a:rect l="l" t="t" r="r" b="b"/>
                <a:pathLst>
                  <a:path w="10252" h="17880" extrusionOk="0">
                    <a:moveTo>
                      <a:pt x="3621" y="0"/>
                    </a:moveTo>
                    <a:cubicBezTo>
                      <a:pt x="3453" y="0"/>
                      <a:pt x="3282" y="26"/>
                      <a:pt x="3108" y="79"/>
                    </a:cubicBezTo>
                    <a:cubicBezTo>
                      <a:pt x="0" y="1032"/>
                      <a:pt x="5144" y="13200"/>
                      <a:pt x="6775" y="16855"/>
                    </a:cubicBezTo>
                    <a:cubicBezTo>
                      <a:pt x="7049" y="17474"/>
                      <a:pt x="7668" y="17879"/>
                      <a:pt x="8359" y="17879"/>
                    </a:cubicBezTo>
                    <a:cubicBezTo>
                      <a:pt x="9430" y="17879"/>
                      <a:pt x="10252" y="16915"/>
                      <a:pt x="10073" y="15855"/>
                    </a:cubicBezTo>
                    <a:cubicBezTo>
                      <a:pt x="9312" y="11174"/>
                      <a:pt x="7120"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0"/>
              <p:cNvSpPr/>
              <p:nvPr/>
            </p:nvSpPr>
            <p:spPr>
              <a:xfrm>
                <a:off x="273187" y="4899524"/>
                <a:ext cx="147083" cy="502540"/>
              </a:xfrm>
              <a:custGeom>
                <a:avLst/>
                <a:gdLst/>
                <a:ahLst/>
                <a:cxnLst/>
                <a:rect l="l" t="t" r="r" b="b"/>
                <a:pathLst>
                  <a:path w="4370" h="14931" extrusionOk="0">
                    <a:moveTo>
                      <a:pt x="286" y="0"/>
                    </a:moveTo>
                    <a:lnTo>
                      <a:pt x="0" y="84"/>
                    </a:lnTo>
                    <a:lnTo>
                      <a:pt x="4084" y="14931"/>
                    </a:lnTo>
                    <a:lnTo>
                      <a:pt x="4370" y="1484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3" name="Google Shape;823;p10"/>
            <p:cNvGrpSpPr/>
            <p:nvPr/>
          </p:nvGrpSpPr>
          <p:grpSpPr>
            <a:xfrm flipH="1">
              <a:off x="8045748" y="3488099"/>
              <a:ext cx="1153084" cy="1716396"/>
              <a:chOff x="7726423" y="3744050"/>
              <a:chExt cx="1010502" cy="1504159"/>
            </a:xfrm>
          </p:grpSpPr>
          <p:sp>
            <p:nvSpPr>
              <p:cNvPr id="824" name="Google Shape;824;p10"/>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0"/>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6" name="Google Shape;826;p10"/>
            <p:cNvGrpSpPr/>
            <p:nvPr/>
          </p:nvGrpSpPr>
          <p:grpSpPr>
            <a:xfrm>
              <a:off x="7708572" y="4325819"/>
              <a:ext cx="616302" cy="885596"/>
              <a:chOff x="1736525" y="3674700"/>
              <a:chExt cx="415550" cy="597125"/>
            </a:xfrm>
          </p:grpSpPr>
          <p:sp>
            <p:nvSpPr>
              <p:cNvPr id="827" name="Google Shape;827;p10"/>
              <p:cNvSpPr/>
              <p:nvPr/>
            </p:nvSpPr>
            <p:spPr>
              <a:xfrm>
                <a:off x="1736525" y="3674700"/>
                <a:ext cx="352600" cy="590750"/>
              </a:xfrm>
              <a:custGeom>
                <a:avLst/>
                <a:gdLst/>
                <a:ahLst/>
                <a:cxnLst/>
                <a:rect l="l" t="t" r="r" b="b"/>
                <a:pathLst>
                  <a:path w="14104" h="23630" extrusionOk="0">
                    <a:moveTo>
                      <a:pt x="6481" y="1"/>
                    </a:moveTo>
                    <a:cubicBezTo>
                      <a:pt x="6263" y="1"/>
                      <a:pt x="6040" y="31"/>
                      <a:pt x="5810" y="95"/>
                    </a:cubicBezTo>
                    <a:cubicBezTo>
                      <a:pt x="0" y="1703"/>
                      <a:pt x="8299" y="18490"/>
                      <a:pt x="10442" y="22610"/>
                    </a:cubicBezTo>
                    <a:cubicBezTo>
                      <a:pt x="10728" y="23181"/>
                      <a:pt x="11299" y="23562"/>
                      <a:pt x="11942" y="23622"/>
                    </a:cubicBezTo>
                    <a:lnTo>
                      <a:pt x="11930" y="23622"/>
                    </a:lnTo>
                    <a:cubicBezTo>
                      <a:pt x="11990" y="23627"/>
                      <a:pt x="12049" y="23630"/>
                      <a:pt x="12107" y="23630"/>
                    </a:cubicBezTo>
                    <a:cubicBezTo>
                      <a:pt x="13217" y="23630"/>
                      <a:pt x="14103" y="22682"/>
                      <a:pt x="13990" y="21562"/>
                    </a:cubicBezTo>
                    <a:cubicBezTo>
                      <a:pt x="13397" y="15600"/>
                      <a:pt x="11385" y="1"/>
                      <a:pt x="6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0"/>
              <p:cNvSpPr/>
              <p:nvPr/>
            </p:nvSpPr>
            <p:spPr>
              <a:xfrm>
                <a:off x="1908250" y="3765775"/>
                <a:ext cx="143500" cy="458125"/>
              </a:xfrm>
              <a:custGeom>
                <a:avLst/>
                <a:gdLst/>
                <a:ahLst/>
                <a:cxnLst/>
                <a:rect l="l" t="t" r="r" b="b"/>
                <a:pathLst>
                  <a:path w="5740" h="18325" extrusionOk="0">
                    <a:moveTo>
                      <a:pt x="287" y="0"/>
                    </a:moveTo>
                    <a:lnTo>
                      <a:pt x="1" y="84"/>
                    </a:lnTo>
                    <a:lnTo>
                      <a:pt x="5454" y="18324"/>
                    </a:lnTo>
                    <a:lnTo>
                      <a:pt x="5740" y="18241"/>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0"/>
              <p:cNvSpPr/>
              <p:nvPr/>
            </p:nvSpPr>
            <p:spPr>
              <a:xfrm>
                <a:off x="1954400" y="3814000"/>
                <a:ext cx="197675" cy="457825"/>
              </a:xfrm>
              <a:custGeom>
                <a:avLst/>
                <a:gdLst/>
                <a:ahLst/>
                <a:cxnLst/>
                <a:rect l="l" t="t" r="r" b="b"/>
                <a:pathLst>
                  <a:path w="7907" h="18313" extrusionOk="0">
                    <a:moveTo>
                      <a:pt x="6906" y="0"/>
                    </a:moveTo>
                    <a:cubicBezTo>
                      <a:pt x="2798" y="3179"/>
                      <a:pt x="381" y="10037"/>
                      <a:pt x="72" y="15716"/>
                    </a:cubicBezTo>
                    <a:cubicBezTo>
                      <a:pt x="1" y="17126"/>
                      <a:pt x="1120" y="18312"/>
                      <a:pt x="2539" y="18312"/>
                    </a:cubicBezTo>
                    <a:cubicBezTo>
                      <a:pt x="2546" y="18312"/>
                      <a:pt x="2553" y="18312"/>
                      <a:pt x="2560" y="18312"/>
                    </a:cubicBezTo>
                    <a:cubicBezTo>
                      <a:pt x="3572" y="18312"/>
                      <a:pt x="4489" y="17693"/>
                      <a:pt x="4870" y="16752"/>
                    </a:cubicBezTo>
                    <a:cubicBezTo>
                      <a:pt x="5906" y="14169"/>
                      <a:pt x="7228" y="9870"/>
                      <a:pt x="7513" y="8346"/>
                    </a:cubicBezTo>
                    <a:lnTo>
                      <a:pt x="7513" y="8346"/>
                    </a:lnTo>
                    <a:lnTo>
                      <a:pt x="5489" y="8954"/>
                    </a:lnTo>
                    <a:lnTo>
                      <a:pt x="5489" y="8954"/>
                    </a:lnTo>
                    <a:lnTo>
                      <a:pt x="7763" y="6334"/>
                    </a:lnTo>
                    <a:cubicBezTo>
                      <a:pt x="7906" y="4179"/>
                      <a:pt x="7609" y="2036"/>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0"/>
              <p:cNvSpPr/>
              <p:nvPr/>
            </p:nvSpPr>
            <p:spPr>
              <a:xfrm>
                <a:off x="2002325" y="3913400"/>
                <a:ext cx="91700" cy="329550"/>
              </a:xfrm>
              <a:custGeom>
                <a:avLst/>
                <a:gdLst/>
                <a:ahLst/>
                <a:cxnLst/>
                <a:rect l="l" t="t" r="r" b="b"/>
                <a:pathLst>
                  <a:path w="3668" h="13182" extrusionOk="0">
                    <a:moveTo>
                      <a:pt x="3406" y="1"/>
                    </a:moveTo>
                    <a:cubicBezTo>
                      <a:pt x="1846" y="3454"/>
                      <a:pt x="393" y="9597"/>
                      <a:pt x="0" y="13157"/>
                    </a:cubicBezTo>
                    <a:lnTo>
                      <a:pt x="298" y="13181"/>
                    </a:lnTo>
                    <a:cubicBezTo>
                      <a:pt x="679" y="9645"/>
                      <a:pt x="2132" y="3549"/>
                      <a:pt x="3667" y="120"/>
                    </a:cubicBezTo>
                    <a:lnTo>
                      <a:pt x="3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10"/>
            <p:cNvGrpSpPr/>
            <p:nvPr/>
          </p:nvGrpSpPr>
          <p:grpSpPr>
            <a:xfrm flipH="1">
              <a:off x="8708271" y="4220135"/>
              <a:ext cx="800971" cy="945227"/>
              <a:chOff x="7294999" y="4523484"/>
              <a:chExt cx="428098" cy="505199"/>
            </a:xfrm>
          </p:grpSpPr>
          <p:sp>
            <p:nvSpPr>
              <p:cNvPr id="832" name="Google Shape;832;p10"/>
              <p:cNvSpPr/>
              <p:nvPr/>
            </p:nvSpPr>
            <p:spPr>
              <a:xfrm rot="-8468661">
                <a:off x="7462688" y="4548796"/>
                <a:ext cx="122280" cy="117878"/>
              </a:xfrm>
              <a:custGeom>
                <a:avLst/>
                <a:gdLst/>
                <a:ahLst/>
                <a:cxnLst/>
                <a:rect l="l" t="t" r="r" b="b"/>
                <a:pathLst>
                  <a:path w="3335" h="3215" extrusionOk="0">
                    <a:moveTo>
                      <a:pt x="1589" y="0"/>
                    </a:moveTo>
                    <a:cubicBezTo>
                      <a:pt x="1449" y="0"/>
                      <a:pt x="1307" y="18"/>
                      <a:pt x="1167" y="55"/>
                    </a:cubicBezTo>
                    <a:cubicBezTo>
                      <a:pt x="584" y="222"/>
                      <a:pt x="155" y="710"/>
                      <a:pt x="72" y="1305"/>
                    </a:cubicBezTo>
                    <a:cubicBezTo>
                      <a:pt x="1" y="1865"/>
                      <a:pt x="310" y="2448"/>
                      <a:pt x="775" y="2817"/>
                    </a:cubicBezTo>
                    <a:lnTo>
                      <a:pt x="1120" y="2055"/>
                    </a:lnTo>
                    <a:lnTo>
                      <a:pt x="1263" y="3115"/>
                    </a:lnTo>
                    <a:cubicBezTo>
                      <a:pt x="1435" y="3181"/>
                      <a:pt x="1614" y="3214"/>
                      <a:pt x="1792" y="3214"/>
                    </a:cubicBezTo>
                    <a:cubicBezTo>
                      <a:pt x="1935" y="3214"/>
                      <a:pt x="2078" y="3193"/>
                      <a:pt x="2215" y="3151"/>
                    </a:cubicBezTo>
                    <a:cubicBezTo>
                      <a:pt x="2739" y="2972"/>
                      <a:pt x="3120" y="2532"/>
                      <a:pt x="3227" y="1996"/>
                    </a:cubicBezTo>
                    <a:cubicBezTo>
                      <a:pt x="3334" y="1448"/>
                      <a:pt x="3168" y="901"/>
                      <a:pt x="2787" y="508"/>
                    </a:cubicBezTo>
                    <a:cubicBezTo>
                      <a:pt x="2470" y="182"/>
                      <a:pt x="2036"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0"/>
              <p:cNvSpPr/>
              <p:nvPr/>
            </p:nvSpPr>
            <p:spPr>
              <a:xfrm rot="-8468661">
                <a:off x="7354665" y="4638423"/>
                <a:ext cx="127486" cy="114029"/>
              </a:xfrm>
              <a:custGeom>
                <a:avLst/>
                <a:gdLst/>
                <a:ahLst/>
                <a:cxnLst/>
                <a:rect l="l" t="t" r="r" b="b"/>
                <a:pathLst>
                  <a:path w="3477" h="3110" extrusionOk="0">
                    <a:moveTo>
                      <a:pt x="1711" y="0"/>
                    </a:moveTo>
                    <a:cubicBezTo>
                      <a:pt x="1314" y="0"/>
                      <a:pt x="926" y="141"/>
                      <a:pt x="619" y="407"/>
                    </a:cubicBezTo>
                    <a:cubicBezTo>
                      <a:pt x="167" y="812"/>
                      <a:pt x="0" y="1431"/>
                      <a:pt x="179" y="2014"/>
                    </a:cubicBezTo>
                    <a:cubicBezTo>
                      <a:pt x="413" y="2676"/>
                      <a:pt x="1187" y="3109"/>
                      <a:pt x="1914" y="3109"/>
                    </a:cubicBezTo>
                    <a:cubicBezTo>
                      <a:pt x="2298" y="3109"/>
                      <a:pt x="2670" y="2988"/>
                      <a:pt x="2941" y="2717"/>
                    </a:cubicBezTo>
                    <a:cubicBezTo>
                      <a:pt x="3322" y="2324"/>
                      <a:pt x="3477" y="1764"/>
                      <a:pt x="3334" y="1228"/>
                    </a:cubicBezTo>
                    <a:cubicBezTo>
                      <a:pt x="3263" y="967"/>
                      <a:pt x="3132" y="728"/>
                      <a:pt x="2953" y="538"/>
                    </a:cubicBezTo>
                    <a:lnTo>
                      <a:pt x="1762" y="847"/>
                    </a:lnTo>
                    <a:lnTo>
                      <a:pt x="2405" y="157"/>
                    </a:lnTo>
                    <a:cubicBezTo>
                      <a:pt x="2358" y="133"/>
                      <a:pt x="2322" y="109"/>
                      <a:pt x="2274" y="97"/>
                    </a:cubicBezTo>
                    <a:cubicBezTo>
                      <a:pt x="2090" y="32"/>
                      <a:pt x="1900" y="0"/>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0"/>
              <p:cNvSpPr/>
              <p:nvPr/>
            </p:nvSpPr>
            <p:spPr>
              <a:xfrm rot="-8468661">
                <a:off x="7381562" y="4623345"/>
                <a:ext cx="254972" cy="365845"/>
              </a:xfrm>
              <a:custGeom>
                <a:avLst/>
                <a:gdLst/>
                <a:ahLst/>
                <a:cxnLst/>
                <a:rect l="l" t="t" r="r" b="b"/>
                <a:pathLst>
                  <a:path w="6954" h="9978" extrusionOk="0">
                    <a:moveTo>
                      <a:pt x="107" y="1"/>
                    </a:moveTo>
                    <a:lnTo>
                      <a:pt x="0" y="72"/>
                    </a:lnTo>
                    <a:lnTo>
                      <a:pt x="6846" y="9978"/>
                    </a:lnTo>
                    <a:lnTo>
                      <a:pt x="6953" y="9906"/>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0"/>
              <p:cNvSpPr/>
              <p:nvPr/>
            </p:nvSpPr>
            <p:spPr>
              <a:xfrm rot="-8468661">
                <a:off x="7369602" y="4722343"/>
                <a:ext cx="177278" cy="68564"/>
              </a:xfrm>
              <a:custGeom>
                <a:avLst/>
                <a:gdLst/>
                <a:ahLst/>
                <a:cxnLst/>
                <a:rect l="l" t="t" r="r" b="b"/>
                <a:pathLst>
                  <a:path w="4835" h="1870" extrusionOk="0">
                    <a:moveTo>
                      <a:pt x="36" y="0"/>
                    </a:moveTo>
                    <a:lnTo>
                      <a:pt x="1" y="119"/>
                    </a:lnTo>
                    <a:lnTo>
                      <a:pt x="4787" y="1869"/>
                    </a:lnTo>
                    <a:lnTo>
                      <a:pt x="4835" y="1750"/>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6" name="Google Shape;836;p10"/>
            <p:cNvGrpSpPr/>
            <p:nvPr/>
          </p:nvGrpSpPr>
          <p:grpSpPr>
            <a:xfrm flipH="1">
              <a:off x="7633192" y="4556503"/>
              <a:ext cx="305821" cy="577652"/>
              <a:chOff x="2272000" y="4262650"/>
              <a:chExt cx="191425" cy="361575"/>
            </a:xfrm>
          </p:grpSpPr>
          <p:sp>
            <p:nvSpPr>
              <p:cNvPr id="837" name="Google Shape;837;p10"/>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0"/>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9" name="Google Shape;839;p10"/>
            <p:cNvGrpSpPr/>
            <p:nvPr/>
          </p:nvGrpSpPr>
          <p:grpSpPr>
            <a:xfrm rot="490040">
              <a:off x="6507764" y="4356669"/>
              <a:ext cx="475709" cy="802303"/>
              <a:chOff x="2596450" y="4098800"/>
              <a:chExt cx="291425" cy="491500"/>
            </a:xfrm>
          </p:grpSpPr>
          <p:sp>
            <p:nvSpPr>
              <p:cNvPr id="840" name="Google Shape;840;p10"/>
              <p:cNvSpPr/>
              <p:nvPr/>
            </p:nvSpPr>
            <p:spPr>
              <a:xfrm>
                <a:off x="2648225" y="4098800"/>
                <a:ext cx="143800" cy="129850"/>
              </a:xfrm>
              <a:custGeom>
                <a:avLst/>
                <a:gdLst/>
                <a:ahLst/>
                <a:cxnLst/>
                <a:rect l="l" t="t" r="r" b="b"/>
                <a:pathLst>
                  <a:path w="5752" h="5194" extrusionOk="0">
                    <a:moveTo>
                      <a:pt x="2916" y="0"/>
                    </a:moveTo>
                    <a:cubicBezTo>
                      <a:pt x="2881" y="0"/>
                      <a:pt x="2846" y="1"/>
                      <a:pt x="2811" y="2"/>
                    </a:cubicBezTo>
                    <a:cubicBezTo>
                      <a:pt x="1942" y="86"/>
                      <a:pt x="1180" y="622"/>
                      <a:pt x="811" y="1407"/>
                    </a:cubicBezTo>
                    <a:cubicBezTo>
                      <a:pt x="1" y="3181"/>
                      <a:pt x="1299" y="5194"/>
                      <a:pt x="3251" y="5194"/>
                    </a:cubicBezTo>
                    <a:cubicBezTo>
                      <a:pt x="4204" y="5158"/>
                      <a:pt x="5061" y="4574"/>
                      <a:pt x="5430" y="3693"/>
                    </a:cubicBezTo>
                    <a:cubicBezTo>
                      <a:pt x="5752" y="2848"/>
                      <a:pt x="5490" y="1824"/>
                      <a:pt x="4918" y="1074"/>
                    </a:cubicBezTo>
                    <a:lnTo>
                      <a:pt x="4097" y="2122"/>
                    </a:lnTo>
                    <a:lnTo>
                      <a:pt x="4263" y="443"/>
                    </a:lnTo>
                    <a:cubicBezTo>
                      <a:pt x="3875" y="154"/>
                      <a:pt x="3403" y="0"/>
                      <a:pt x="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10"/>
              <p:cNvSpPr/>
              <p:nvPr/>
            </p:nvSpPr>
            <p:spPr>
              <a:xfrm>
                <a:off x="2596450" y="4234425"/>
                <a:ext cx="130400" cy="125725"/>
              </a:xfrm>
              <a:custGeom>
                <a:avLst/>
                <a:gdLst/>
                <a:ahLst/>
                <a:cxnLst/>
                <a:rect l="l" t="t" r="r" b="b"/>
                <a:pathLst>
                  <a:path w="5216" h="5029" extrusionOk="0">
                    <a:moveTo>
                      <a:pt x="2263" y="1"/>
                    </a:moveTo>
                    <a:cubicBezTo>
                      <a:pt x="1887" y="1"/>
                      <a:pt x="1519" y="88"/>
                      <a:pt x="1191" y="280"/>
                    </a:cubicBezTo>
                    <a:cubicBezTo>
                      <a:pt x="441" y="745"/>
                      <a:pt x="0" y="1554"/>
                      <a:pt x="12" y="2424"/>
                    </a:cubicBezTo>
                    <a:cubicBezTo>
                      <a:pt x="12" y="2852"/>
                      <a:pt x="131" y="3269"/>
                      <a:pt x="346" y="3638"/>
                    </a:cubicBezTo>
                    <a:lnTo>
                      <a:pt x="2286" y="3626"/>
                    </a:lnTo>
                    <a:lnTo>
                      <a:pt x="1024" y="4448"/>
                    </a:lnTo>
                    <a:cubicBezTo>
                      <a:pt x="1084" y="4495"/>
                      <a:pt x="1143" y="4543"/>
                      <a:pt x="1203" y="4579"/>
                    </a:cubicBezTo>
                    <a:cubicBezTo>
                      <a:pt x="1648" y="4878"/>
                      <a:pt x="2161" y="5029"/>
                      <a:pt x="2676" y="5029"/>
                    </a:cubicBezTo>
                    <a:cubicBezTo>
                      <a:pt x="3083" y="5029"/>
                      <a:pt x="3491" y="4935"/>
                      <a:pt x="3870" y="4745"/>
                    </a:cubicBezTo>
                    <a:cubicBezTo>
                      <a:pt x="4715" y="4293"/>
                      <a:pt x="5215" y="3388"/>
                      <a:pt x="5156" y="2436"/>
                    </a:cubicBezTo>
                    <a:cubicBezTo>
                      <a:pt x="5044" y="1106"/>
                      <a:pt x="3603" y="1"/>
                      <a:pt x="2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10"/>
              <p:cNvSpPr/>
              <p:nvPr/>
            </p:nvSpPr>
            <p:spPr>
              <a:xfrm>
                <a:off x="2642875" y="4140825"/>
                <a:ext cx="245000" cy="449475"/>
              </a:xfrm>
              <a:custGeom>
                <a:avLst/>
                <a:gdLst/>
                <a:ahLst/>
                <a:cxnLst/>
                <a:rect l="l" t="t" r="r" b="b"/>
                <a:pathLst>
                  <a:path w="9800" h="17979" extrusionOk="0">
                    <a:moveTo>
                      <a:pt x="3049" y="0"/>
                    </a:moveTo>
                    <a:lnTo>
                      <a:pt x="2858" y="72"/>
                    </a:lnTo>
                    <a:lnTo>
                      <a:pt x="6597" y="10001"/>
                    </a:lnTo>
                    <a:lnTo>
                      <a:pt x="6597" y="10001"/>
                    </a:lnTo>
                    <a:lnTo>
                      <a:pt x="120" y="5608"/>
                    </a:lnTo>
                    <a:lnTo>
                      <a:pt x="1" y="5775"/>
                    </a:lnTo>
                    <a:lnTo>
                      <a:pt x="6716" y="10323"/>
                    </a:lnTo>
                    <a:lnTo>
                      <a:pt x="9609" y="17979"/>
                    </a:lnTo>
                    <a:lnTo>
                      <a:pt x="9799" y="17907"/>
                    </a:lnTo>
                    <a:lnTo>
                      <a:pt x="3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10"/>
            <p:cNvGrpSpPr/>
            <p:nvPr/>
          </p:nvGrpSpPr>
          <p:grpSpPr>
            <a:xfrm rot="-24106" flipH="1">
              <a:off x="6889130" y="4473088"/>
              <a:ext cx="475554" cy="707875"/>
              <a:chOff x="7726423" y="3744050"/>
              <a:chExt cx="1010502" cy="1504159"/>
            </a:xfrm>
          </p:grpSpPr>
          <p:sp>
            <p:nvSpPr>
              <p:cNvPr id="844" name="Google Shape;844;p10"/>
              <p:cNvSpPr/>
              <p:nvPr/>
            </p:nvSpPr>
            <p:spPr>
              <a:xfrm flipH="1">
                <a:off x="7726423" y="3744050"/>
                <a:ext cx="1010502" cy="1504159"/>
              </a:xfrm>
              <a:custGeom>
                <a:avLst/>
                <a:gdLst/>
                <a:ahLst/>
                <a:cxnLst/>
                <a:rect l="l" t="t" r="r" b="b"/>
                <a:pathLst>
                  <a:path w="26408" h="39309" extrusionOk="0">
                    <a:moveTo>
                      <a:pt x="5263" y="0"/>
                    </a:moveTo>
                    <a:lnTo>
                      <a:pt x="5263" y="0"/>
                    </a:lnTo>
                    <a:cubicBezTo>
                      <a:pt x="3180" y="977"/>
                      <a:pt x="1561" y="2739"/>
                      <a:pt x="763" y="4906"/>
                    </a:cubicBezTo>
                    <a:cubicBezTo>
                      <a:pt x="1" y="7084"/>
                      <a:pt x="120" y="9490"/>
                      <a:pt x="1096" y="11585"/>
                    </a:cubicBezTo>
                    <a:cubicBezTo>
                      <a:pt x="1906" y="13311"/>
                      <a:pt x="3251" y="14716"/>
                      <a:pt x="4430" y="16217"/>
                    </a:cubicBezTo>
                    <a:cubicBezTo>
                      <a:pt x="5609" y="17705"/>
                      <a:pt x="6668" y="19407"/>
                      <a:pt x="6752" y="21324"/>
                    </a:cubicBezTo>
                    <a:cubicBezTo>
                      <a:pt x="6847" y="23253"/>
                      <a:pt x="5930" y="25051"/>
                      <a:pt x="5252" y="26849"/>
                    </a:cubicBezTo>
                    <a:cubicBezTo>
                      <a:pt x="4716" y="28325"/>
                      <a:pt x="4418" y="29861"/>
                      <a:pt x="4347" y="31421"/>
                    </a:cubicBezTo>
                    <a:cubicBezTo>
                      <a:pt x="4180" y="35374"/>
                      <a:pt x="7288" y="38695"/>
                      <a:pt x="11240" y="38886"/>
                    </a:cubicBezTo>
                    <a:lnTo>
                      <a:pt x="20039" y="39303"/>
                    </a:lnTo>
                    <a:cubicBezTo>
                      <a:pt x="20124" y="39306"/>
                      <a:pt x="20208" y="39308"/>
                      <a:pt x="20291" y="39308"/>
                    </a:cubicBezTo>
                    <a:cubicBezTo>
                      <a:pt x="23709" y="39308"/>
                      <a:pt x="26408" y="36254"/>
                      <a:pt x="25861" y="32838"/>
                    </a:cubicBezTo>
                    <a:cubicBezTo>
                      <a:pt x="25397" y="29944"/>
                      <a:pt x="23671" y="28408"/>
                      <a:pt x="22563" y="27420"/>
                    </a:cubicBezTo>
                    <a:cubicBezTo>
                      <a:pt x="20789" y="25837"/>
                      <a:pt x="18694" y="24384"/>
                      <a:pt x="17932" y="22146"/>
                    </a:cubicBezTo>
                    <a:cubicBezTo>
                      <a:pt x="16646" y="18383"/>
                      <a:pt x="19634" y="13883"/>
                      <a:pt x="17670" y="10430"/>
                    </a:cubicBezTo>
                    <a:cubicBezTo>
                      <a:pt x="16729" y="8763"/>
                      <a:pt x="14860" y="7858"/>
                      <a:pt x="13038" y="7263"/>
                    </a:cubicBezTo>
                    <a:cubicBezTo>
                      <a:pt x="12372" y="7037"/>
                      <a:pt x="11693" y="6846"/>
                      <a:pt x="11014" y="6632"/>
                    </a:cubicBezTo>
                    <a:lnTo>
                      <a:pt x="9574" y="10132"/>
                    </a:lnTo>
                    <a:lnTo>
                      <a:pt x="9788" y="6215"/>
                    </a:lnTo>
                    <a:cubicBezTo>
                      <a:pt x="9062" y="5941"/>
                      <a:pt x="8371" y="5596"/>
                      <a:pt x="7728" y="5156"/>
                    </a:cubicBezTo>
                    <a:cubicBezTo>
                      <a:pt x="6156" y="4060"/>
                      <a:pt x="4609" y="1798"/>
                      <a:pt x="5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10"/>
              <p:cNvSpPr/>
              <p:nvPr/>
            </p:nvSpPr>
            <p:spPr>
              <a:xfrm flipH="1">
                <a:off x="8138704" y="4123546"/>
                <a:ext cx="347638" cy="893909"/>
              </a:xfrm>
              <a:custGeom>
                <a:avLst/>
                <a:gdLst/>
                <a:ahLst/>
                <a:cxnLst/>
                <a:rect l="l" t="t" r="r" b="b"/>
                <a:pathLst>
                  <a:path w="9085" h="23361" extrusionOk="0">
                    <a:moveTo>
                      <a:pt x="191" y="0"/>
                    </a:moveTo>
                    <a:lnTo>
                      <a:pt x="0" y="226"/>
                    </a:lnTo>
                    <a:lnTo>
                      <a:pt x="155" y="345"/>
                    </a:lnTo>
                    <a:cubicBezTo>
                      <a:pt x="1715" y="1607"/>
                      <a:pt x="3203" y="2798"/>
                      <a:pt x="4168" y="4584"/>
                    </a:cubicBezTo>
                    <a:cubicBezTo>
                      <a:pt x="5203" y="6477"/>
                      <a:pt x="5132" y="8727"/>
                      <a:pt x="5049" y="10918"/>
                    </a:cubicBezTo>
                    <a:cubicBezTo>
                      <a:pt x="4977" y="13049"/>
                      <a:pt x="4906" y="15264"/>
                      <a:pt x="5858" y="17193"/>
                    </a:cubicBezTo>
                    <a:cubicBezTo>
                      <a:pt x="6192" y="17824"/>
                      <a:pt x="6585" y="18443"/>
                      <a:pt x="7013" y="19014"/>
                    </a:cubicBezTo>
                    <a:cubicBezTo>
                      <a:pt x="7275" y="19372"/>
                      <a:pt x="7537" y="19741"/>
                      <a:pt x="7775" y="20110"/>
                    </a:cubicBezTo>
                    <a:cubicBezTo>
                      <a:pt x="8513" y="21288"/>
                      <a:pt x="8775" y="22360"/>
                      <a:pt x="8561" y="23289"/>
                    </a:cubicBezTo>
                    <a:lnTo>
                      <a:pt x="8847" y="23360"/>
                    </a:lnTo>
                    <a:cubicBezTo>
                      <a:pt x="9085" y="22348"/>
                      <a:pt x="8811" y="21205"/>
                      <a:pt x="8025" y="19955"/>
                    </a:cubicBezTo>
                    <a:cubicBezTo>
                      <a:pt x="7787" y="19574"/>
                      <a:pt x="7513" y="19205"/>
                      <a:pt x="7263" y="18848"/>
                    </a:cubicBezTo>
                    <a:cubicBezTo>
                      <a:pt x="6835" y="18276"/>
                      <a:pt x="6454" y="17681"/>
                      <a:pt x="6120" y="17062"/>
                    </a:cubicBezTo>
                    <a:cubicBezTo>
                      <a:pt x="5203" y="15204"/>
                      <a:pt x="5287" y="13026"/>
                      <a:pt x="5346" y="10918"/>
                    </a:cubicBezTo>
                    <a:cubicBezTo>
                      <a:pt x="5430" y="8704"/>
                      <a:pt x="5501" y="6406"/>
                      <a:pt x="4429" y="4441"/>
                    </a:cubicBezTo>
                    <a:cubicBezTo>
                      <a:pt x="3429" y="2608"/>
                      <a:pt x="1929" y="1405"/>
                      <a:pt x="334" y="119"/>
                    </a:cubicBezTo>
                    <a:lnTo>
                      <a:pt x="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10"/>
            <p:cNvGrpSpPr/>
            <p:nvPr/>
          </p:nvGrpSpPr>
          <p:grpSpPr>
            <a:xfrm rot="561783" flipH="1">
              <a:off x="7500090" y="4663947"/>
              <a:ext cx="257917" cy="487168"/>
              <a:chOff x="2272000" y="4262650"/>
              <a:chExt cx="191425" cy="361575"/>
            </a:xfrm>
          </p:grpSpPr>
          <p:sp>
            <p:nvSpPr>
              <p:cNvPr id="847" name="Google Shape;847;p10"/>
              <p:cNvSpPr/>
              <p:nvPr/>
            </p:nvSpPr>
            <p:spPr>
              <a:xfrm>
                <a:off x="2272000" y="4377750"/>
                <a:ext cx="191425" cy="246475"/>
              </a:xfrm>
              <a:custGeom>
                <a:avLst/>
                <a:gdLst/>
                <a:ahLst/>
                <a:cxnLst/>
                <a:rect l="l" t="t" r="r" b="b"/>
                <a:pathLst>
                  <a:path w="7657" h="9859" extrusionOk="0">
                    <a:moveTo>
                      <a:pt x="3632" y="1"/>
                    </a:moveTo>
                    <a:lnTo>
                      <a:pt x="0" y="9776"/>
                    </a:lnTo>
                    <a:lnTo>
                      <a:pt x="227" y="9859"/>
                    </a:lnTo>
                    <a:lnTo>
                      <a:pt x="274" y="9704"/>
                    </a:lnTo>
                    <a:cubicBezTo>
                      <a:pt x="1453" y="9418"/>
                      <a:pt x="4822" y="8549"/>
                      <a:pt x="5418" y="8180"/>
                    </a:cubicBezTo>
                    <a:lnTo>
                      <a:pt x="4715" y="7763"/>
                    </a:lnTo>
                    <a:lnTo>
                      <a:pt x="6049" y="7740"/>
                    </a:lnTo>
                    <a:cubicBezTo>
                      <a:pt x="6704" y="7216"/>
                      <a:pt x="7251" y="6573"/>
                      <a:pt x="7656" y="5847"/>
                    </a:cubicBezTo>
                    <a:cubicBezTo>
                      <a:pt x="7433" y="5807"/>
                      <a:pt x="7202" y="5788"/>
                      <a:pt x="6965" y="5788"/>
                    </a:cubicBezTo>
                    <a:cubicBezTo>
                      <a:pt x="4776" y="5788"/>
                      <a:pt x="2055" y="7379"/>
                      <a:pt x="584" y="8883"/>
                    </a:cubicBezTo>
                    <a:lnTo>
                      <a:pt x="3846" y="72"/>
                    </a:lnTo>
                    <a:lnTo>
                      <a:pt x="3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0"/>
              <p:cNvSpPr/>
              <p:nvPr/>
            </p:nvSpPr>
            <p:spPr>
              <a:xfrm>
                <a:off x="2291950" y="4262650"/>
                <a:ext cx="161325" cy="144400"/>
              </a:xfrm>
              <a:custGeom>
                <a:avLst/>
                <a:gdLst/>
                <a:ahLst/>
                <a:cxnLst/>
                <a:rect l="l" t="t" r="r" b="b"/>
                <a:pathLst>
                  <a:path w="6453" h="5776" extrusionOk="0">
                    <a:moveTo>
                      <a:pt x="2815" y="0"/>
                    </a:moveTo>
                    <a:cubicBezTo>
                      <a:pt x="2245" y="0"/>
                      <a:pt x="1" y="3764"/>
                      <a:pt x="1786" y="5247"/>
                    </a:cubicBezTo>
                    <a:lnTo>
                      <a:pt x="2239" y="5533"/>
                    </a:lnTo>
                    <a:cubicBezTo>
                      <a:pt x="2567" y="5701"/>
                      <a:pt x="2880" y="5775"/>
                      <a:pt x="3174" y="5775"/>
                    </a:cubicBezTo>
                    <a:cubicBezTo>
                      <a:pt x="5278" y="5775"/>
                      <a:pt x="6453" y="1988"/>
                      <a:pt x="6025" y="1664"/>
                    </a:cubicBezTo>
                    <a:cubicBezTo>
                      <a:pt x="5977" y="1626"/>
                      <a:pt x="5922" y="1609"/>
                      <a:pt x="5863" y="1609"/>
                    </a:cubicBezTo>
                    <a:cubicBezTo>
                      <a:pt x="5316" y="1609"/>
                      <a:pt x="4358" y="3033"/>
                      <a:pt x="4358" y="3033"/>
                    </a:cubicBezTo>
                    <a:cubicBezTo>
                      <a:pt x="4358" y="3033"/>
                      <a:pt x="5203" y="390"/>
                      <a:pt x="4798" y="175"/>
                    </a:cubicBezTo>
                    <a:cubicBezTo>
                      <a:pt x="4781" y="166"/>
                      <a:pt x="4761" y="162"/>
                      <a:pt x="4739" y="162"/>
                    </a:cubicBezTo>
                    <a:cubicBezTo>
                      <a:pt x="4263" y="162"/>
                      <a:pt x="2870" y="2307"/>
                      <a:pt x="2870" y="2307"/>
                    </a:cubicBezTo>
                    <a:cubicBezTo>
                      <a:pt x="2870" y="2307"/>
                      <a:pt x="3346" y="223"/>
                      <a:pt x="2858" y="9"/>
                    </a:cubicBezTo>
                    <a:cubicBezTo>
                      <a:pt x="2845" y="3"/>
                      <a:pt x="2830" y="0"/>
                      <a:pt x="28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9" name="Google Shape;849;p10"/>
            <p:cNvGrpSpPr/>
            <p:nvPr/>
          </p:nvGrpSpPr>
          <p:grpSpPr>
            <a:xfrm>
              <a:off x="7218100" y="4522277"/>
              <a:ext cx="467840" cy="641404"/>
              <a:chOff x="7035817" y="4332511"/>
              <a:chExt cx="386516" cy="529867"/>
            </a:xfrm>
          </p:grpSpPr>
          <p:sp>
            <p:nvSpPr>
              <p:cNvPr id="850" name="Google Shape;850;p10"/>
              <p:cNvSpPr/>
              <p:nvPr/>
            </p:nvSpPr>
            <p:spPr>
              <a:xfrm rot="-8468661">
                <a:off x="7106174" y="4583932"/>
                <a:ext cx="279868" cy="214381"/>
              </a:xfrm>
              <a:custGeom>
                <a:avLst/>
                <a:gdLst/>
                <a:ahLst/>
                <a:cxnLst/>
                <a:rect l="l" t="t" r="r" b="b"/>
                <a:pathLst>
                  <a:path w="7633" h="5847" extrusionOk="0">
                    <a:moveTo>
                      <a:pt x="191" y="0"/>
                    </a:moveTo>
                    <a:lnTo>
                      <a:pt x="0" y="143"/>
                    </a:lnTo>
                    <a:cubicBezTo>
                      <a:pt x="2120" y="3084"/>
                      <a:pt x="4668" y="5001"/>
                      <a:pt x="7561" y="5846"/>
                    </a:cubicBezTo>
                    <a:lnTo>
                      <a:pt x="7632" y="5620"/>
                    </a:lnTo>
                    <a:cubicBezTo>
                      <a:pt x="4787" y="4787"/>
                      <a:pt x="2274" y="2906"/>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0"/>
              <p:cNvSpPr/>
              <p:nvPr/>
            </p:nvSpPr>
            <p:spPr>
              <a:xfrm rot="-8468661">
                <a:off x="7054892" y="4437576"/>
                <a:ext cx="123269" cy="104276"/>
              </a:xfrm>
              <a:custGeom>
                <a:avLst/>
                <a:gdLst/>
                <a:ahLst/>
                <a:cxnLst/>
                <a:rect l="l" t="t" r="r" b="b"/>
                <a:pathLst>
                  <a:path w="3362" h="2844" extrusionOk="0">
                    <a:moveTo>
                      <a:pt x="2371" y="1"/>
                    </a:moveTo>
                    <a:cubicBezTo>
                      <a:pt x="1578" y="1"/>
                      <a:pt x="322" y="1118"/>
                      <a:pt x="322" y="1118"/>
                    </a:cubicBezTo>
                    <a:lnTo>
                      <a:pt x="1" y="1832"/>
                    </a:lnTo>
                    <a:cubicBezTo>
                      <a:pt x="667" y="2177"/>
                      <a:pt x="1358" y="2487"/>
                      <a:pt x="2060" y="2761"/>
                    </a:cubicBezTo>
                    <a:cubicBezTo>
                      <a:pt x="2205" y="2817"/>
                      <a:pt x="2333" y="2843"/>
                      <a:pt x="2447" y="2843"/>
                    </a:cubicBezTo>
                    <a:cubicBezTo>
                      <a:pt x="3362" y="2843"/>
                      <a:pt x="3348" y="1175"/>
                      <a:pt x="2882" y="296"/>
                    </a:cubicBezTo>
                    <a:cubicBezTo>
                      <a:pt x="2770" y="84"/>
                      <a:pt x="2588"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0"/>
              <p:cNvSpPr/>
              <p:nvPr/>
            </p:nvSpPr>
            <p:spPr>
              <a:xfrm rot="-8468661">
                <a:off x="7121147" y="4368268"/>
                <a:ext cx="133572" cy="117255"/>
              </a:xfrm>
              <a:custGeom>
                <a:avLst/>
                <a:gdLst/>
                <a:ahLst/>
                <a:cxnLst/>
                <a:rect l="l" t="t" r="r" b="b"/>
                <a:pathLst>
                  <a:path w="3643" h="3198" extrusionOk="0">
                    <a:moveTo>
                      <a:pt x="333" y="1"/>
                    </a:moveTo>
                    <a:lnTo>
                      <a:pt x="11" y="715"/>
                    </a:lnTo>
                    <a:cubicBezTo>
                      <a:pt x="11" y="715"/>
                      <a:pt x="0" y="3197"/>
                      <a:pt x="941" y="3197"/>
                    </a:cubicBezTo>
                    <a:cubicBezTo>
                      <a:pt x="986" y="3197"/>
                      <a:pt x="1033" y="3192"/>
                      <a:pt x="1083" y="3180"/>
                    </a:cubicBezTo>
                    <a:cubicBezTo>
                      <a:pt x="2178" y="2918"/>
                      <a:pt x="3643" y="1572"/>
                      <a:pt x="2392" y="929"/>
                    </a:cubicBezTo>
                    <a:cubicBezTo>
                      <a:pt x="1726" y="584"/>
                      <a:pt x="1035" y="274"/>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0"/>
              <p:cNvSpPr/>
              <p:nvPr/>
            </p:nvSpPr>
            <p:spPr>
              <a:xfrm rot="-8468661">
                <a:off x="7079520" y="4365310"/>
                <a:ext cx="142116" cy="106439"/>
              </a:xfrm>
              <a:custGeom>
                <a:avLst/>
                <a:gdLst/>
                <a:ahLst/>
                <a:cxnLst/>
                <a:rect l="l" t="t" r="r" b="b"/>
                <a:pathLst>
                  <a:path w="3876" h="2903" extrusionOk="0">
                    <a:moveTo>
                      <a:pt x="2516" y="0"/>
                    </a:moveTo>
                    <a:cubicBezTo>
                      <a:pt x="2477" y="0"/>
                      <a:pt x="2436" y="2"/>
                      <a:pt x="2394" y="5"/>
                    </a:cubicBezTo>
                    <a:cubicBezTo>
                      <a:pt x="1596" y="65"/>
                      <a:pt x="799" y="160"/>
                      <a:pt x="1" y="303"/>
                    </a:cubicBezTo>
                    <a:lnTo>
                      <a:pt x="96" y="1077"/>
                    </a:lnTo>
                    <a:cubicBezTo>
                      <a:pt x="96" y="1077"/>
                      <a:pt x="1252" y="2902"/>
                      <a:pt x="2112" y="2902"/>
                    </a:cubicBezTo>
                    <a:cubicBezTo>
                      <a:pt x="2252" y="2902"/>
                      <a:pt x="2383" y="2855"/>
                      <a:pt x="2501" y="2743"/>
                    </a:cubicBezTo>
                    <a:cubicBezTo>
                      <a:pt x="3334" y="1968"/>
                      <a:pt x="3875" y="0"/>
                      <a:pt x="2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0"/>
              <p:cNvSpPr/>
              <p:nvPr/>
            </p:nvSpPr>
            <p:spPr>
              <a:xfrm rot="-8468661">
                <a:off x="7140952" y="4453002"/>
                <a:ext cx="100427" cy="98483"/>
              </a:xfrm>
              <a:custGeom>
                <a:avLst/>
                <a:gdLst/>
                <a:ahLst/>
                <a:cxnLst/>
                <a:rect l="l" t="t" r="r" b="b"/>
                <a:pathLst>
                  <a:path w="2739" h="2686" extrusionOk="0">
                    <a:moveTo>
                      <a:pt x="1994" y="1"/>
                    </a:moveTo>
                    <a:cubicBezTo>
                      <a:pt x="1587" y="1"/>
                      <a:pt x="0" y="837"/>
                      <a:pt x="0" y="837"/>
                    </a:cubicBezTo>
                    <a:cubicBezTo>
                      <a:pt x="0" y="837"/>
                      <a:pt x="845" y="2685"/>
                      <a:pt x="1059" y="2685"/>
                    </a:cubicBezTo>
                    <a:cubicBezTo>
                      <a:pt x="1064" y="2685"/>
                      <a:pt x="1068" y="2684"/>
                      <a:pt x="1072" y="2683"/>
                    </a:cubicBezTo>
                    <a:cubicBezTo>
                      <a:pt x="1262" y="2587"/>
                      <a:pt x="1358" y="2064"/>
                      <a:pt x="1358" y="2064"/>
                    </a:cubicBezTo>
                    <a:cubicBezTo>
                      <a:pt x="1358" y="2064"/>
                      <a:pt x="1658" y="2276"/>
                      <a:pt x="1873" y="2276"/>
                    </a:cubicBezTo>
                    <a:cubicBezTo>
                      <a:pt x="1933" y="2276"/>
                      <a:pt x="1986" y="2259"/>
                      <a:pt x="2024" y="2218"/>
                    </a:cubicBezTo>
                    <a:cubicBezTo>
                      <a:pt x="2215" y="2016"/>
                      <a:pt x="1846" y="1516"/>
                      <a:pt x="1846" y="1516"/>
                    </a:cubicBezTo>
                    <a:cubicBezTo>
                      <a:pt x="2060" y="1444"/>
                      <a:pt x="2251" y="1361"/>
                      <a:pt x="2441" y="1242"/>
                    </a:cubicBezTo>
                    <a:cubicBezTo>
                      <a:pt x="2739" y="1051"/>
                      <a:pt x="1858" y="551"/>
                      <a:pt x="1858" y="551"/>
                    </a:cubicBezTo>
                    <a:cubicBezTo>
                      <a:pt x="1858" y="551"/>
                      <a:pt x="2191" y="301"/>
                      <a:pt x="2084" y="39"/>
                    </a:cubicBezTo>
                    <a:cubicBezTo>
                      <a:pt x="2074" y="13"/>
                      <a:pt x="2042" y="1"/>
                      <a:pt x="1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0"/>
              <p:cNvSpPr/>
              <p:nvPr/>
            </p:nvSpPr>
            <p:spPr>
              <a:xfrm rot="-8468661">
                <a:off x="7084304" y="4384233"/>
                <a:ext cx="13163" cy="10413"/>
              </a:xfrm>
              <a:custGeom>
                <a:avLst/>
                <a:gdLst/>
                <a:ahLst/>
                <a:cxnLst/>
                <a:rect l="l" t="t" r="r" b="b"/>
                <a:pathLst>
                  <a:path w="359" h="284" extrusionOk="0">
                    <a:moveTo>
                      <a:pt x="206" y="1"/>
                    </a:moveTo>
                    <a:cubicBezTo>
                      <a:pt x="42" y="1"/>
                      <a:pt x="1" y="244"/>
                      <a:pt x="180" y="278"/>
                    </a:cubicBezTo>
                    <a:cubicBezTo>
                      <a:pt x="191" y="281"/>
                      <a:pt x="202" y="283"/>
                      <a:pt x="212" y="283"/>
                    </a:cubicBezTo>
                    <a:cubicBezTo>
                      <a:pt x="272" y="283"/>
                      <a:pt x="326" y="231"/>
                      <a:pt x="346" y="171"/>
                    </a:cubicBezTo>
                    <a:cubicBezTo>
                      <a:pt x="358" y="99"/>
                      <a:pt x="311" y="16"/>
                      <a:pt x="239" y="4"/>
                    </a:cubicBezTo>
                    <a:cubicBezTo>
                      <a:pt x="228" y="2"/>
                      <a:pt x="216"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0"/>
              <p:cNvSpPr/>
              <p:nvPr/>
            </p:nvSpPr>
            <p:spPr>
              <a:xfrm rot="-8468661">
                <a:off x="7100718" y="4366854"/>
                <a:ext cx="12026" cy="10340"/>
              </a:xfrm>
              <a:custGeom>
                <a:avLst/>
                <a:gdLst/>
                <a:ahLst/>
                <a:cxnLst/>
                <a:rect l="l" t="t" r="r" b="b"/>
                <a:pathLst>
                  <a:path w="328" h="282" extrusionOk="0">
                    <a:moveTo>
                      <a:pt x="147" y="1"/>
                    </a:moveTo>
                    <a:cubicBezTo>
                      <a:pt x="86" y="1"/>
                      <a:pt x="26" y="42"/>
                      <a:pt x="12" y="112"/>
                    </a:cubicBezTo>
                    <a:cubicBezTo>
                      <a:pt x="0" y="183"/>
                      <a:pt x="48" y="255"/>
                      <a:pt x="119" y="279"/>
                    </a:cubicBezTo>
                    <a:cubicBezTo>
                      <a:pt x="129" y="281"/>
                      <a:pt x="138" y="282"/>
                      <a:pt x="148" y="282"/>
                    </a:cubicBezTo>
                    <a:cubicBezTo>
                      <a:pt x="253" y="282"/>
                      <a:pt x="328" y="163"/>
                      <a:pt x="262" y="64"/>
                    </a:cubicBezTo>
                    <a:cubicBezTo>
                      <a:pt x="233" y="20"/>
                      <a:pt x="19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0"/>
              <p:cNvSpPr/>
              <p:nvPr/>
            </p:nvSpPr>
            <p:spPr>
              <a:xfrm rot="-8468661">
                <a:off x="7145374" y="4352755"/>
                <a:ext cx="11623" cy="10303"/>
              </a:xfrm>
              <a:custGeom>
                <a:avLst/>
                <a:gdLst/>
                <a:ahLst/>
                <a:cxnLst/>
                <a:rect l="l" t="t" r="r" b="b"/>
                <a:pathLst>
                  <a:path w="317" h="281" extrusionOk="0">
                    <a:moveTo>
                      <a:pt x="159" y="1"/>
                    </a:moveTo>
                    <a:cubicBezTo>
                      <a:pt x="75" y="1"/>
                      <a:pt x="1" y="70"/>
                      <a:pt x="19" y="158"/>
                    </a:cubicBezTo>
                    <a:cubicBezTo>
                      <a:pt x="33" y="237"/>
                      <a:pt x="94" y="281"/>
                      <a:pt x="156" y="281"/>
                    </a:cubicBezTo>
                    <a:cubicBezTo>
                      <a:pt x="198" y="281"/>
                      <a:pt x="240" y="261"/>
                      <a:pt x="269" y="218"/>
                    </a:cubicBezTo>
                    <a:cubicBezTo>
                      <a:pt x="316" y="158"/>
                      <a:pt x="304" y="75"/>
                      <a:pt x="245"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0"/>
              <p:cNvSpPr/>
              <p:nvPr/>
            </p:nvSpPr>
            <p:spPr>
              <a:xfrm rot="-8468661">
                <a:off x="7122152" y="4355837"/>
                <a:ext cx="11586" cy="10340"/>
              </a:xfrm>
              <a:custGeom>
                <a:avLst/>
                <a:gdLst/>
                <a:ahLst/>
                <a:cxnLst/>
                <a:rect l="l" t="t" r="r" b="b"/>
                <a:pathLst>
                  <a:path w="316" h="282" extrusionOk="0">
                    <a:moveTo>
                      <a:pt x="159" y="1"/>
                    </a:moveTo>
                    <a:cubicBezTo>
                      <a:pt x="76" y="1"/>
                      <a:pt x="0" y="72"/>
                      <a:pt x="18" y="170"/>
                    </a:cubicBezTo>
                    <a:cubicBezTo>
                      <a:pt x="32" y="240"/>
                      <a:pt x="92" y="281"/>
                      <a:pt x="153" y="281"/>
                    </a:cubicBezTo>
                    <a:cubicBezTo>
                      <a:pt x="196" y="281"/>
                      <a:pt x="239" y="261"/>
                      <a:pt x="268" y="217"/>
                    </a:cubicBezTo>
                    <a:cubicBezTo>
                      <a:pt x="316" y="158"/>
                      <a:pt x="304" y="75"/>
                      <a:pt x="244" y="27"/>
                    </a:cubicBezTo>
                    <a:cubicBezTo>
                      <a:pt x="217" y="9"/>
                      <a:pt x="188" y="1"/>
                      <a:pt x="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0"/>
              <p:cNvSpPr/>
              <p:nvPr/>
            </p:nvSpPr>
            <p:spPr>
              <a:xfrm rot="-8468661">
                <a:off x="7084695" y="4364459"/>
                <a:ext cx="10083" cy="8983"/>
              </a:xfrm>
              <a:custGeom>
                <a:avLst/>
                <a:gdLst/>
                <a:ahLst/>
                <a:cxnLst/>
                <a:rect l="l" t="t" r="r" b="b"/>
                <a:pathLst>
                  <a:path w="275" h="245" extrusionOk="0">
                    <a:moveTo>
                      <a:pt x="132" y="0"/>
                    </a:moveTo>
                    <a:cubicBezTo>
                      <a:pt x="86" y="0"/>
                      <a:pt x="42" y="25"/>
                      <a:pt x="25" y="69"/>
                    </a:cubicBezTo>
                    <a:cubicBezTo>
                      <a:pt x="1" y="140"/>
                      <a:pt x="25" y="212"/>
                      <a:pt x="84" y="236"/>
                    </a:cubicBezTo>
                    <a:cubicBezTo>
                      <a:pt x="100" y="242"/>
                      <a:pt x="116" y="245"/>
                      <a:pt x="132" y="245"/>
                    </a:cubicBezTo>
                    <a:cubicBezTo>
                      <a:pt x="178" y="245"/>
                      <a:pt x="224" y="220"/>
                      <a:pt x="251" y="176"/>
                    </a:cubicBezTo>
                    <a:cubicBezTo>
                      <a:pt x="275" y="105"/>
                      <a:pt x="239" y="33"/>
                      <a:pt x="179" y="9"/>
                    </a:cubicBezTo>
                    <a:cubicBezTo>
                      <a:pt x="164" y="3"/>
                      <a:pt x="148"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0"/>
              <p:cNvSpPr/>
              <p:nvPr/>
            </p:nvSpPr>
            <p:spPr>
              <a:xfrm rot="-8468661">
                <a:off x="7103711" y="4347525"/>
                <a:ext cx="10743" cy="9093"/>
              </a:xfrm>
              <a:custGeom>
                <a:avLst/>
                <a:gdLst/>
                <a:ahLst/>
                <a:cxnLst/>
                <a:rect l="l" t="t" r="r" b="b"/>
                <a:pathLst>
                  <a:path w="293" h="248" extrusionOk="0">
                    <a:moveTo>
                      <a:pt x="149" y="0"/>
                    </a:moveTo>
                    <a:cubicBezTo>
                      <a:pt x="132" y="0"/>
                      <a:pt x="114" y="4"/>
                      <a:pt x="96" y="12"/>
                    </a:cubicBezTo>
                    <a:cubicBezTo>
                      <a:pt x="1" y="48"/>
                      <a:pt x="1" y="191"/>
                      <a:pt x="96" y="238"/>
                    </a:cubicBezTo>
                    <a:cubicBezTo>
                      <a:pt x="111" y="244"/>
                      <a:pt x="127" y="247"/>
                      <a:pt x="142" y="247"/>
                    </a:cubicBezTo>
                    <a:cubicBezTo>
                      <a:pt x="189" y="247"/>
                      <a:pt x="236" y="220"/>
                      <a:pt x="263" y="167"/>
                    </a:cubicBezTo>
                    <a:cubicBezTo>
                      <a:pt x="292" y="88"/>
                      <a:pt x="232" y="0"/>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0"/>
              <p:cNvSpPr/>
              <p:nvPr/>
            </p:nvSpPr>
            <p:spPr>
              <a:xfrm rot="-8468661">
                <a:off x="7127777" y="4342030"/>
                <a:ext cx="12503" cy="9240"/>
              </a:xfrm>
              <a:custGeom>
                <a:avLst/>
                <a:gdLst/>
                <a:ahLst/>
                <a:cxnLst/>
                <a:rect l="l" t="t" r="r" b="b"/>
                <a:pathLst>
                  <a:path w="341" h="252" extrusionOk="0">
                    <a:moveTo>
                      <a:pt x="171" y="1"/>
                    </a:moveTo>
                    <a:cubicBezTo>
                      <a:pt x="80" y="1"/>
                      <a:pt x="1" y="112"/>
                      <a:pt x="81" y="210"/>
                    </a:cubicBezTo>
                    <a:cubicBezTo>
                      <a:pt x="107" y="239"/>
                      <a:pt x="137" y="251"/>
                      <a:pt x="166" y="251"/>
                    </a:cubicBezTo>
                    <a:cubicBezTo>
                      <a:pt x="258" y="251"/>
                      <a:pt x="341" y="134"/>
                      <a:pt x="259" y="44"/>
                    </a:cubicBezTo>
                    <a:cubicBezTo>
                      <a:pt x="232" y="14"/>
                      <a:pt x="201" y="1"/>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2" name="Google Shape;862;p10"/>
            <p:cNvGrpSpPr/>
            <p:nvPr/>
          </p:nvGrpSpPr>
          <p:grpSpPr>
            <a:xfrm rot="748675">
              <a:off x="6113427" y="4514172"/>
              <a:ext cx="424160" cy="662066"/>
              <a:chOff x="3890175" y="4411850"/>
              <a:chExt cx="534375" cy="834100"/>
            </a:xfrm>
          </p:grpSpPr>
          <p:sp>
            <p:nvSpPr>
              <p:cNvPr id="863" name="Google Shape;863;p10"/>
              <p:cNvSpPr/>
              <p:nvPr/>
            </p:nvSpPr>
            <p:spPr>
              <a:xfrm>
                <a:off x="4066975" y="4581850"/>
                <a:ext cx="297975" cy="664100"/>
              </a:xfrm>
              <a:custGeom>
                <a:avLst/>
                <a:gdLst/>
                <a:ahLst/>
                <a:cxnLst/>
                <a:rect l="l" t="t" r="r" b="b"/>
                <a:pathLst>
                  <a:path w="11919" h="26564" extrusionOk="0">
                    <a:moveTo>
                      <a:pt x="275" y="1"/>
                    </a:moveTo>
                    <a:lnTo>
                      <a:pt x="1" y="120"/>
                    </a:lnTo>
                    <a:lnTo>
                      <a:pt x="11645" y="26564"/>
                    </a:lnTo>
                    <a:lnTo>
                      <a:pt x="11919" y="26433"/>
                    </a:lnTo>
                    <a:lnTo>
                      <a:pt x="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0"/>
              <p:cNvSpPr/>
              <p:nvPr/>
            </p:nvSpPr>
            <p:spPr>
              <a:xfrm>
                <a:off x="4233075" y="4647050"/>
                <a:ext cx="66100" cy="313150"/>
              </a:xfrm>
              <a:custGeom>
                <a:avLst/>
                <a:gdLst/>
                <a:ahLst/>
                <a:cxnLst/>
                <a:rect l="l" t="t" r="r" b="b"/>
                <a:pathLst>
                  <a:path w="2644" h="12526" extrusionOk="0">
                    <a:moveTo>
                      <a:pt x="2358" y="0"/>
                    </a:moveTo>
                    <a:lnTo>
                      <a:pt x="0" y="12478"/>
                    </a:lnTo>
                    <a:lnTo>
                      <a:pt x="286" y="12526"/>
                    </a:lnTo>
                    <a:lnTo>
                      <a:pt x="2644" y="60"/>
                    </a:lnTo>
                    <a:lnTo>
                      <a:pt x="2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0"/>
              <p:cNvSpPr/>
              <p:nvPr/>
            </p:nvSpPr>
            <p:spPr>
              <a:xfrm>
                <a:off x="4033350" y="4867900"/>
                <a:ext cx="252425" cy="203925"/>
              </a:xfrm>
              <a:custGeom>
                <a:avLst/>
                <a:gdLst/>
                <a:ahLst/>
                <a:cxnLst/>
                <a:rect l="l" t="t" r="r" b="b"/>
                <a:pathLst>
                  <a:path w="10097" h="8157" extrusionOk="0">
                    <a:moveTo>
                      <a:pt x="179" y="1"/>
                    </a:moveTo>
                    <a:lnTo>
                      <a:pt x="0" y="227"/>
                    </a:lnTo>
                    <a:lnTo>
                      <a:pt x="9918" y="8157"/>
                    </a:lnTo>
                    <a:lnTo>
                      <a:pt x="10097" y="7918"/>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0"/>
              <p:cNvSpPr/>
              <p:nvPr/>
            </p:nvSpPr>
            <p:spPr>
              <a:xfrm>
                <a:off x="4213125" y="4588875"/>
                <a:ext cx="211425" cy="177325"/>
              </a:xfrm>
              <a:custGeom>
                <a:avLst/>
                <a:gdLst/>
                <a:ahLst/>
                <a:cxnLst/>
                <a:rect l="l" t="t" r="r" b="b"/>
                <a:pathLst>
                  <a:path w="8457" h="7093" extrusionOk="0">
                    <a:moveTo>
                      <a:pt x="3339" y="1"/>
                    </a:moveTo>
                    <a:cubicBezTo>
                      <a:pt x="2382" y="1"/>
                      <a:pt x="2525" y="3137"/>
                      <a:pt x="2525" y="3137"/>
                    </a:cubicBezTo>
                    <a:cubicBezTo>
                      <a:pt x="2525" y="3137"/>
                      <a:pt x="1865" y="704"/>
                      <a:pt x="980" y="704"/>
                    </a:cubicBezTo>
                    <a:cubicBezTo>
                      <a:pt x="959" y="704"/>
                      <a:pt x="938" y="705"/>
                      <a:pt x="917" y="708"/>
                    </a:cubicBezTo>
                    <a:cubicBezTo>
                      <a:pt x="1" y="815"/>
                      <a:pt x="632" y="5363"/>
                      <a:pt x="2180" y="6745"/>
                    </a:cubicBezTo>
                    <a:cubicBezTo>
                      <a:pt x="2456" y="6990"/>
                      <a:pt x="2837" y="7092"/>
                      <a:pt x="3273" y="7092"/>
                    </a:cubicBezTo>
                    <a:cubicBezTo>
                      <a:pt x="5275" y="7092"/>
                      <a:pt x="8457" y="4927"/>
                      <a:pt x="8252" y="4399"/>
                    </a:cubicBezTo>
                    <a:cubicBezTo>
                      <a:pt x="8047" y="3890"/>
                      <a:pt x="7410" y="3754"/>
                      <a:pt x="6788" y="3754"/>
                    </a:cubicBezTo>
                    <a:cubicBezTo>
                      <a:pt x="6070" y="3754"/>
                      <a:pt x="5370" y="3935"/>
                      <a:pt x="5370" y="3935"/>
                    </a:cubicBezTo>
                    <a:cubicBezTo>
                      <a:pt x="5370" y="3935"/>
                      <a:pt x="7597" y="1518"/>
                      <a:pt x="6442" y="911"/>
                    </a:cubicBezTo>
                    <a:cubicBezTo>
                      <a:pt x="6299" y="834"/>
                      <a:pt x="6157" y="800"/>
                      <a:pt x="6017" y="800"/>
                    </a:cubicBezTo>
                    <a:cubicBezTo>
                      <a:pt x="5027" y="800"/>
                      <a:pt x="4168" y="2482"/>
                      <a:pt x="4168" y="2482"/>
                    </a:cubicBezTo>
                    <a:cubicBezTo>
                      <a:pt x="4168" y="2482"/>
                      <a:pt x="4549" y="303"/>
                      <a:pt x="3465" y="18"/>
                    </a:cubicBezTo>
                    <a:cubicBezTo>
                      <a:pt x="3421" y="6"/>
                      <a:pt x="3379" y="1"/>
                      <a:pt x="3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0"/>
              <p:cNvSpPr/>
              <p:nvPr/>
            </p:nvSpPr>
            <p:spPr>
              <a:xfrm>
                <a:off x="3890175" y="4734725"/>
                <a:ext cx="220875" cy="218650"/>
              </a:xfrm>
              <a:custGeom>
                <a:avLst/>
                <a:gdLst/>
                <a:ahLst/>
                <a:cxnLst/>
                <a:rect l="l" t="t" r="r" b="b"/>
                <a:pathLst>
                  <a:path w="8835" h="8746" extrusionOk="0">
                    <a:moveTo>
                      <a:pt x="7933" y="1"/>
                    </a:moveTo>
                    <a:cubicBezTo>
                      <a:pt x="7117" y="1"/>
                      <a:pt x="7025" y="5149"/>
                      <a:pt x="7025" y="5149"/>
                    </a:cubicBezTo>
                    <a:cubicBezTo>
                      <a:pt x="7025" y="5149"/>
                      <a:pt x="4493" y="1366"/>
                      <a:pt x="3282" y="1366"/>
                    </a:cubicBezTo>
                    <a:cubicBezTo>
                      <a:pt x="3182" y="1366"/>
                      <a:pt x="3092" y="1391"/>
                      <a:pt x="3013" y="1446"/>
                    </a:cubicBezTo>
                    <a:cubicBezTo>
                      <a:pt x="1965" y="2173"/>
                      <a:pt x="6335" y="5447"/>
                      <a:pt x="6335" y="5447"/>
                    </a:cubicBezTo>
                    <a:cubicBezTo>
                      <a:pt x="6335" y="5447"/>
                      <a:pt x="3210" y="4471"/>
                      <a:pt x="1528" y="4471"/>
                    </a:cubicBezTo>
                    <a:cubicBezTo>
                      <a:pt x="1020" y="4471"/>
                      <a:pt x="643" y="4560"/>
                      <a:pt x="524" y="4792"/>
                    </a:cubicBezTo>
                    <a:cubicBezTo>
                      <a:pt x="0" y="5780"/>
                      <a:pt x="5977" y="6054"/>
                      <a:pt x="5977" y="6054"/>
                    </a:cubicBezTo>
                    <a:cubicBezTo>
                      <a:pt x="5977" y="6054"/>
                      <a:pt x="346" y="7697"/>
                      <a:pt x="417" y="8566"/>
                    </a:cubicBezTo>
                    <a:cubicBezTo>
                      <a:pt x="429" y="8691"/>
                      <a:pt x="563" y="8745"/>
                      <a:pt x="784" y="8745"/>
                    </a:cubicBezTo>
                    <a:cubicBezTo>
                      <a:pt x="2095" y="8745"/>
                      <a:pt x="6465" y="6852"/>
                      <a:pt x="6465" y="6852"/>
                    </a:cubicBezTo>
                    <a:lnTo>
                      <a:pt x="7585" y="5840"/>
                    </a:lnTo>
                    <a:cubicBezTo>
                      <a:pt x="7585" y="5840"/>
                      <a:pt x="8835" y="196"/>
                      <a:pt x="7978" y="6"/>
                    </a:cubicBezTo>
                    <a:cubicBezTo>
                      <a:pt x="7963" y="2"/>
                      <a:pt x="7948" y="1"/>
                      <a:pt x="7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0"/>
              <p:cNvSpPr/>
              <p:nvPr/>
            </p:nvSpPr>
            <p:spPr>
              <a:xfrm>
                <a:off x="3936675" y="4766850"/>
                <a:ext cx="188975" cy="202575"/>
              </a:xfrm>
              <a:custGeom>
                <a:avLst/>
                <a:gdLst/>
                <a:ahLst/>
                <a:cxnLst/>
                <a:rect l="l" t="t" r="r" b="b"/>
                <a:pathLst>
                  <a:path w="7559" h="8103" extrusionOk="0">
                    <a:moveTo>
                      <a:pt x="5076" y="0"/>
                    </a:moveTo>
                    <a:cubicBezTo>
                      <a:pt x="5055" y="0"/>
                      <a:pt x="5033" y="2"/>
                      <a:pt x="5010" y="7"/>
                    </a:cubicBezTo>
                    <a:cubicBezTo>
                      <a:pt x="4022" y="185"/>
                      <a:pt x="4784" y="3757"/>
                      <a:pt x="4784" y="3757"/>
                    </a:cubicBezTo>
                    <a:cubicBezTo>
                      <a:pt x="4784" y="3757"/>
                      <a:pt x="3234" y="1772"/>
                      <a:pt x="2428" y="1772"/>
                    </a:cubicBezTo>
                    <a:cubicBezTo>
                      <a:pt x="2310" y="1772"/>
                      <a:pt x="2208" y="1814"/>
                      <a:pt x="2129" y="1912"/>
                    </a:cubicBezTo>
                    <a:cubicBezTo>
                      <a:pt x="1522" y="2674"/>
                      <a:pt x="4070" y="4221"/>
                      <a:pt x="4070" y="4221"/>
                    </a:cubicBezTo>
                    <a:cubicBezTo>
                      <a:pt x="4070" y="4221"/>
                      <a:pt x="81" y="4388"/>
                      <a:pt x="22" y="5269"/>
                    </a:cubicBezTo>
                    <a:cubicBezTo>
                      <a:pt x="1" y="5577"/>
                      <a:pt x="541" y="5677"/>
                      <a:pt x="1254" y="5677"/>
                    </a:cubicBezTo>
                    <a:cubicBezTo>
                      <a:pt x="2583" y="5677"/>
                      <a:pt x="4510" y="5329"/>
                      <a:pt x="4510" y="5329"/>
                    </a:cubicBezTo>
                    <a:lnTo>
                      <a:pt x="4510" y="5329"/>
                    </a:lnTo>
                    <a:cubicBezTo>
                      <a:pt x="4510" y="5329"/>
                      <a:pt x="462" y="7412"/>
                      <a:pt x="1022" y="8019"/>
                    </a:cubicBezTo>
                    <a:cubicBezTo>
                      <a:pt x="1074" y="8076"/>
                      <a:pt x="1158" y="8102"/>
                      <a:pt x="1267" y="8102"/>
                    </a:cubicBezTo>
                    <a:cubicBezTo>
                      <a:pt x="2323" y="8102"/>
                      <a:pt x="5737" y="5686"/>
                      <a:pt x="5737" y="5686"/>
                    </a:cubicBezTo>
                    <a:cubicBezTo>
                      <a:pt x="5737" y="5686"/>
                      <a:pt x="7558" y="1257"/>
                      <a:pt x="6832" y="1019"/>
                    </a:cubicBezTo>
                    <a:cubicBezTo>
                      <a:pt x="6804" y="1010"/>
                      <a:pt x="6777" y="1005"/>
                      <a:pt x="6749" y="1005"/>
                    </a:cubicBezTo>
                    <a:cubicBezTo>
                      <a:pt x="6052" y="1005"/>
                      <a:pt x="5534" y="3828"/>
                      <a:pt x="5534" y="3828"/>
                    </a:cubicBezTo>
                    <a:cubicBezTo>
                      <a:pt x="5534" y="3828"/>
                      <a:pt x="5966" y="0"/>
                      <a:pt x="5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0"/>
              <p:cNvSpPr/>
              <p:nvPr/>
            </p:nvSpPr>
            <p:spPr>
              <a:xfrm>
                <a:off x="4053575" y="4881600"/>
                <a:ext cx="60450" cy="48350"/>
              </a:xfrm>
              <a:custGeom>
                <a:avLst/>
                <a:gdLst/>
                <a:ahLst/>
                <a:cxnLst/>
                <a:rect l="l" t="t" r="r" b="b"/>
                <a:pathLst>
                  <a:path w="2418" h="1934" extrusionOk="0">
                    <a:moveTo>
                      <a:pt x="1477" y="0"/>
                    </a:moveTo>
                    <a:lnTo>
                      <a:pt x="1" y="1798"/>
                    </a:lnTo>
                    <a:cubicBezTo>
                      <a:pt x="1" y="1798"/>
                      <a:pt x="506" y="1934"/>
                      <a:pt x="1025" y="1934"/>
                    </a:cubicBezTo>
                    <a:cubicBezTo>
                      <a:pt x="1480" y="1934"/>
                      <a:pt x="1946" y="1830"/>
                      <a:pt x="2096" y="1441"/>
                    </a:cubicBezTo>
                    <a:cubicBezTo>
                      <a:pt x="2418" y="620"/>
                      <a:pt x="1477"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10"/>
              <p:cNvSpPr/>
              <p:nvPr/>
            </p:nvSpPr>
            <p:spPr>
              <a:xfrm>
                <a:off x="3896425" y="4411850"/>
                <a:ext cx="307800" cy="159025"/>
              </a:xfrm>
              <a:custGeom>
                <a:avLst/>
                <a:gdLst/>
                <a:ahLst/>
                <a:cxnLst/>
                <a:rect l="l" t="t" r="r" b="b"/>
                <a:pathLst>
                  <a:path w="12312" h="6361" extrusionOk="0">
                    <a:moveTo>
                      <a:pt x="7020" y="0"/>
                    </a:moveTo>
                    <a:cubicBezTo>
                      <a:pt x="5826" y="0"/>
                      <a:pt x="7037" y="5194"/>
                      <a:pt x="7037" y="5194"/>
                    </a:cubicBezTo>
                    <a:cubicBezTo>
                      <a:pt x="7037" y="5194"/>
                      <a:pt x="4284" y="939"/>
                      <a:pt x="3147" y="939"/>
                    </a:cubicBezTo>
                    <a:cubicBezTo>
                      <a:pt x="3095" y="939"/>
                      <a:pt x="3046" y="948"/>
                      <a:pt x="3001" y="967"/>
                    </a:cubicBezTo>
                    <a:cubicBezTo>
                      <a:pt x="1965" y="1396"/>
                      <a:pt x="6370" y="5432"/>
                      <a:pt x="6370" y="5432"/>
                    </a:cubicBezTo>
                    <a:cubicBezTo>
                      <a:pt x="6370" y="5432"/>
                      <a:pt x="2326" y="3665"/>
                      <a:pt x="930" y="3665"/>
                    </a:cubicBezTo>
                    <a:cubicBezTo>
                      <a:pt x="718" y="3665"/>
                      <a:pt x="567" y="3706"/>
                      <a:pt x="500" y="3801"/>
                    </a:cubicBezTo>
                    <a:cubicBezTo>
                      <a:pt x="0" y="4515"/>
                      <a:pt x="6239" y="6360"/>
                      <a:pt x="6239" y="6360"/>
                    </a:cubicBezTo>
                    <a:lnTo>
                      <a:pt x="7751" y="6301"/>
                    </a:lnTo>
                    <a:cubicBezTo>
                      <a:pt x="7751" y="6301"/>
                      <a:pt x="12311" y="2777"/>
                      <a:pt x="11776" y="2074"/>
                    </a:cubicBezTo>
                    <a:cubicBezTo>
                      <a:pt x="11733" y="2020"/>
                      <a:pt x="11673" y="1995"/>
                      <a:pt x="11597" y="1995"/>
                    </a:cubicBezTo>
                    <a:cubicBezTo>
                      <a:pt x="10712" y="1995"/>
                      <a:pt x="7751" y="5420"/>
                      <a:pt x="7751" y="5420"/>
                    </a:cubicBezTo>
                    <a:cubicBezTo>
                      <a:pt x="7751" y="5420"/>
                      <a:pt x="8323" y="122"/>
                      <a:pt x="7061" y="2"/>
                    </a:cubicBezTo>
                    <a:cubicBezTo>
                      <a:pt x="7047" y="1"/>
                      <a:pt x="7033" y="0"/>
                      <a:pt x="7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10"/>
              <p:cNvSpPr/>
              <p:nvPr/>
            </p:nvSpPr>
            <p:spPr>
              <a:xfrm>
                <a:off x="3944000" y="4460800"/>
                <a:ext cx="234025" cy="130325"/>
              </a:xfrm>
              <a:custGeom>
                <a:avLst/>
                <a:gdLst/>
                <a:ahLst/>
                <a:cxnLst/>
                <a:rect l="l" t="t" r="r" b="b"/>
                <a:pathLst>
                  <a:path w="9361" h="5213" extrusionOk="0">
                    <a:moveTo>
                      <a:pt x="4859" y="0"/>
                    </a:moveTo>
                    <a:cubicBezTo>
                      <a:pt x="4832" y="0"/>
                      <a:pt x="4805" y="3"/>
                      <a:pt x="4777" y="9"/>
                    </a:cubicBezTo>
                    <a:cubicBezTo>
                      <a:pt x="3824" y="199"/>
                      <a:pt x="4777" y="3033"/>
                      <a:pt x="4777" y="3033"/>
                    </a:cubicBezTo>
                    <a:cubicBezTo>
                      <a:pt x="4777" y="3033"/>
                      <a:pt x="2313" y="1127"/>
                      <a:pt x="1321" y="1127"/>
                    </a:cubicBezTo>
                    <a:cubicBezTo>
                      <a:pt x="1190" y="1127"/>
                      <a:pt x="1085" y="1161"/>
                      <a:pt x="1014" y="1235"/>
                    </a:cubicBezTo>
                    <a:cubicBezTo>
                      <a:pt x="395" y="1866"/>
                      <a:pt x="4420" y="4164"/>
                      <a:pt x="4420" y="4164"/>
                    </a:cubicBezTo>
                    <a:cubicBezTo>
                      <a:pt x="4420" y="4164"/>
                      <a:pt x="2182" y="3662"/>
                      <a:pt x="896" y="3662"/>
                    </a:cubicBezTo>
                    <a:cubicBezTo>
                      <a:pt x="368" y="3662"/>
                      <a:pt x="0" y="3746"/>
                      <a:pt x="14" y="3986"/>
                    </a:cubicBezTo>
                    <a:cubicBezTo>
                      <a:pt x="50" y="4807"/>
                      <a:pt x="5134" y="5212"/>
                      <a:pt x="5134" y="5212"/>
                    </a:cubicBezTo>
                    <a:cubicBezTo>
                      <a:pt x="5134" y="5212"/>
                      <a:pt x="9361" y="2986"/>
                      <a:pt x="8956" y="2331"/>
                    </a:cubicBezTo>
                    <a:cubicBezTo>
                      <a:pt x="8898" y="2241"/>
                      <a:pt x="8801" y="2202"/>
                      <a:pt x="8678" y="2202"/>
                    </a:cubicBezTo>
                    <a:cubicBezTo>
                      <a:pt x="7920" y="2202"/>
                      <a:pt x="6158" y="3664"/>
                      <a:pt x="6158" y="3664"/>
                    </a:cubicBezTo>
                    <a:cubicBezTo>
                      <a:pt x="6158" y="3664"/>
                      <a:pt x="9075" y="866"/>
                      <a:pt x="8206" y="390"/>
                    </a:cubicBezTo>
                    <a:cubicBezTo>
                      <a:pt x="8145" y="356"/>
                      <a:pt x="8079" y="340"/>
                      <a:pt x="8011" y="340"/>
                    </a:cubicBezTo>
                    <a:cubicBezTo>
                      <a:pt x="7106" y="340"/>
                      <a:pt x="5634" y="3128"/>
                      <a:pt x="5634" y="3128"/>
                    </a:cubicBezTo>
                    <a:cubicBezTo>
                      <a:pt x="5634" y="3128"/>
                      <a:pt x="5724" y="0"/>
                      <a:pt x="4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0"/>
              <p:cNvSpPr/>
              <p:nvPr/>
            </p:nvSpPr>
            <p:spPr>
              <a:xfrm>
                <a:off x="4040500" y="4577100"/>
                <a:ext cx="65500" cy="39450"/>
              </a:xfrm>
              <a:custGeom>
                <a:avLst/>
                <a:gdLst/>
                <a:ahLst/>
                <a:cxnLst/>
                <a:rect l="l" t="t" r="r" b="b"/>
                <a:pathLst>
                  <a:path w="2620" h="1578" extrusionOk="0">
                    <a:moveTo>
                      <a:pt x="2286" y="0"/>
                    </a:moveTo>
                    <a:lnTo>
                      <a:pt x="0" y="429"/>
                    </a:lnTo>
                    <a:cubicBezTo>
                      <a:pt x="0" y="429"/>
                      <a:pt x="802" y="1578"/>
                      <a:pt x="1529" y="1578"/>
                    </a:cubicBezTo>
                    <a:cubicBezTo>
                      <a:pt x="1633" y="1578"/>
                      <a:pt x="1735" y="1554"/>
                      <a:pt x="1834" y="1501"/>
                    </a:cubicBezTo>
                    <a:cubicBezTo>
                      <a:pt x="2619" y="1072"/>
                      <a:pt x="2286" y="1"/>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73" name="Google Shape;873;p10"/>
          <p:cNvSpPr txBox="1">
            <a:spLocks noGrp="1"/>
          </p:cNvSpPr>
          <p:nvPr>
            <p:ph type="title"/>
          </p:nvPr>
        </p:nvSpPr>
        <p:spPr>
          <a:xfrm>
            <a:off x="5763200" y="719600"/>
            <a:ext cx="5477600" cy="14260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5"/>
              </a:buClr>
              <a:buSzPts val="2800"/>
              <a:buNone/>
              <a:defRPr sz="3867">
                <a:solidFill>
                  <a:schemeClr val="accent5"/>
                </a:solidFill>
              </a:defRPr>
            </a:lvl1pPr>
            <a:lvl2pPr lvl="1">
              <a:spcBef>
                <a:spcPts val="0"/>
              </a:spcBef>
              <a:spcAft>
                <a:spcPts val="0"/>
              </a:spcAft>
              <a:buClr>
                <a:schemeClr val="accent5"/>
              </a:buClr>
              <a:buSzPts val="2800"/>
              <a:buNone/>
              <a:defRPr>
                <a:solidFill>
                  <a:schemeClr val="accent5"/>
                </a:solidFill>
                <a:latin typeface="Nunito"/>
                <a:ea typeface="Nunito"/>
                <a:cs typeface="Nunito"/>
                <a:sym typeface="Nunito"/>
              </a:defRPr>
            </a:lvl2pPr>
            <a:lvl3pPr lvl="2">
              <a:spcBef>
                <a:spcPts val="0"/>
              </a:spcBef>
              <a:spcAft>
                <a:spcPts val="0"/>
              </a:spcAft>
              <a:buClr>
                <a:schemeClr val="accent5"/>
              </a:buClr>
              <a:buSzPts val="2800"/>
              <a:buNone/>
              <a:defRPr>
                <a:solidFill>
                  <a:schemeClr val="accent5"/>
                </a:solidFill>
                <a:latin typeface="Nunito"/>
                <a:ea typeface="Nunito"/>
                <a:cs typeface="Nunito"/>
                <a:sym typeface="Nunito"/>
              </a:defRPr>
            </a:lvl3pPr>
            <a:lvl4pPr lvl="3">
              <a:spcBef>
                <a:spcPts val="0"/>
              </a:spcBef>
              <a:spcAft>
                <a:spcPts val="0"/>
              </a:spcAft>
              <a:buClr>
                <a:schemeClr val="accent5"/>
              </a:buClr>
              <a:buSzPts val="2800"/>
              <a:buNone/>
              <a:defRPr>
                <a:solidFill>
                  <a:schemeClr val="accent5"/>
                </a:solidFill>
                <a:latin typeface="Nunito"/>
                <a:ea typeface="Nunito"/>
                <a:cs typeface="Nunito"/>
                <a:sym typeface="Nunito"/>
              </a:defRPr>
            </a:lvl4pPr>
            <a:lvl5pPr lvl="4">
              <a:spcBef>
                <a:spcPts val="0"/>
              </a:spcBef>
              <a:spcAft>
                <a:spcPts val="0"/>
              </a:spcAft>
              <a:buClr>
                <a:schemeClr val="accent5"/>
              </a:buClr>
              <a:buSzPts val="2800"/>
              <a:buNone/>
              <a:defRPr>
                <a:solidFill>
                  <a:schemeClr val="accent5"/>
                </a:solidFill>
                <a:latin typeface="Nunito"/>
                <a:ea typeface="Nunito"/>
                <a:cs typeface="Nunito"/>
                <a:sym typeface="Nunito"/>
              </a:defRPr>
            </a:lvl5pPr>
            <a:lvl6pPr lvl="5">
              <a:spcBef>
                <a:spcPts val="0"/>
              </a:spcBef>
              <a:spcAft>
                <a:spcPts val="0"/>
              </a:spcAft>
              <a:buClr>
                <a:schemeClr val="accent5"/>
              </a:buClr>
              <a:buSzPts val="2800"/>
              <a:buNone/>
              <a:defRPr>
                <a:solidFill>
                  <a:schemeClr val="accent5"/>
                </a:solidFill>
                <a:latin typeface="Nunito"/>
                <a:ea typeface="Nunito"/>
                <a:cs typeface="Nunito"/>
                <a:sym typeface="Nunito"/>
              </a:defRPr>
            </a:lvl6pPr>
            <a:lvl7pPr lvl="6">
              <a:spcBef>
                <a:spcPts val="0"/>
              </a:spcBef>
              <a:spcAft>
                <a:spcPts val="0"/>
              </a:spcAft>
              <a:buClr>
                <a:schemeClr val="accent5"/>
              </a:buClr>
              <a:buSzPts val="2800"/>
              <a:buNone/>
              <a:defRPr>
                <a:solidFill>
                  <a:schemeClr val="accent5"/>
                </a:solidFill>
                <a:latin typeface="Nunito"/>
                <a:ea typeface="Nunito"/>
                <a:cs typeface="Nunito"/>
                <a:sym typeface="Nunito"/>
              </a:defRPr>
            </a:lvl7pPr>
            <a:lvl8pPr lvl="7">
              <a:spcBef>
                <a:spcPts val="0"/>
              </a:spcBef>
              <a:spcAft>
                <a:spcPts val="0"/>
              </a:spcAft>
              <a:buClr>
                <a:schemeClr val="accent5"/>
              </a:buClr>
              <a:buSzPts val="2800"/>
              <a:buNone/>
              <a:defRPr>
                <a:solidFill>
                  <a:schemeClr val="accent5"/>
                </a:solidFill>
                <a:latin typeface="Nunito"/>
                <a:ea typeface="Nunito"/>
                <a:cs typeface="Nunito"/>
                <a:sym typeface="Nunito"/>
              </a:defRPr>
            </a:lvl8pPr>
            <a:lvl9pPr lvl="8">
              <a:spcBef>
                <a:spcPts val="0"/>
              </a:spcBef>
              <a:spcAft>
                <a:spcPts val="0"/>
              </a:spcAft>
              <a:buClr>
                <a:schemeClr val="accent5"/>
              </a:buClr>
              <a:buSzPts val="2800"/>
              <a:buNone/>
              <a:defRPr>
                <a:solidFill>
                  <a:schemeClr val="accent5"/>
                </a:solidFill>
                <a:latin typeface="Nunito"/>
                <a:ea typeface="Nunito"/>
                <a:cs typeface="Nunito"/>
                <a:sym typeface="Nunito"/>
              </a:defRPr>
            </a:lvl9pPr>
          </a:lstStyle>
          <a:p>
            <a:endParaRPr/>
          </a:p>
        </p:txBody>
      </p:sp>
    </p:spTree>
    <p:extLst>
      <p:ext uri="{BB962C8B-B14F-4D97-AF65-F5344CB8AC3E}">
        <p14:creationId xmlns:p14="http://schemas.microsoft.com/office/powerpoint/2010/main" val="239034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11700" y="593367"/>
            <a:ext cx="10168400" cy="76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lgn="ctr">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lgn="ctr">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lgn="ctr">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lgn="ctr">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lgn="ctr">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lgn="ctr">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lgn="ctr">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lgn="ctr">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1011700" y="1912600"/>
            <a:ext cx="10168400" cy="4179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108453442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microsoft.com/office/2007/relationships/hdphoto" Target="../media/hdphoto5.wdp"/></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aixabank.es/blogcaixabank/origen-numeros/#:~:text=Los%20primeros%20n%C3%BAmeros%20datan%20del,un%20n%C3%BAmero%20o%20una%20idea" TargetMode="External"/><Relationship Id="rId7"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www.bartolomecossio.com/MATEMATICAS/divisin_de_nmeros_decimales.html" TargetMode="External"/><Relationship Id="rId5" Type="http://schemas.openxmlformats.org/officeDocument/2006/relationships/hyperlink" Target="https://economipedia.com/definiciones/sistema-decimal.html#:~:text=El%20sistema%20decimal%20es%20una,toma%20como%20referencia%20el%2010" TargetMode="External"/><Relationship Id="rId4" Type="http://schemas.openxmlformats.org/officeDocument/2006/relationships/hyperlink" Target="https://www.sutori.com/es/historia/los-sistemas-de-numeracion-a-lo-largo-de-la-historia--4Mtg35nmK8EgeJ8Fa5BJL51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6"/>
        <p:cNvGrpSpPr/>
        <p:nvPr/>
      </p:nvGrpSpPr>
      <p:grpSpPr>
        <a:xfrm>
          <a:off x="0" y="0"/>
          <a:ext cx="0" cy="0"/>
          <a:chOff x="0" y="0"/>
          <a:chExt cx="0" cy="0"/>
        </a:xfrm>
      </p:grpSpPr>
      <p:sp>
        <p:nvSpPr>
          <p:cNvPr id="2337" name="Google Shape;2337;p28"/>
          <p:cNvSpPr txBox="1">
            <a:spLocks noGrp="1"/>
          </p:cNvSpPr>
          <p:nvPr>
            <p:ph type="subTitle" idx="1"/>
          </p:nvPr>
        </p:nvSpPr>
        <p:spPr>
          <a:xfrm>
            <a:off x="235626" y="3286006"/>
            <a:ext cx="4606875" cy="696000"/>
          </a:xfrm>
          <a:prstGeom prst="rect">
            <a:avLst/>
          </a:prstGeom>
        </p:spPr>
        <p:txBody>
          <a:bodyPr spcFirstLastPara="1" wrap="square" lIns="121900" tIns="121900" rIns="121900" bIns="121900" anchor="ctr" anchorCtr="0">
            <a:noAutofit/>
          </a:bodyPr>
          <a:lstStyle/>
          <a:p>
            <a:pPr marL="0" indent="0"/>
            <a:r>
              <a:rPr lang="en"/>
              <a:t>Presentado </a:t>
            </a:r>
            <a:r>
              <a:rPr lang="en" dirty="0"/>
              <a:t>por el Equipo 1</a:t>
            </a:r>
            <a:endParaRPr dirty="0"/>
          </a:p>
        </p:txBody>
      </p:sp>
      <p:sp>
        <p:nvSpPr>
          <p:cNvPr id="2338" name="Google Shape;2338;p28"/>
          <p:cNvSpPr txBox="1">
            <a:spLocks noGrp="1"/>
          </p:cNvSpPr>
          <p:nvPr>
            <p:ph type="ctrTitle"/>
          </p:nvPr>
        </p:nvSpPr>
        <p:spPr>
          <a:xfrm>
            <a:off x="1277962" y="1087391"/>
            <a:ext cx="9636075" cy="2297200"/>
          </a:xfrm>
          <a:prstGeom prst="rect">
            <a:avLst/>
          </a:prstGeom>
        </p:spPr>
        <p:txBody>
          <a:bodyPr spcFirstLastPara="1" wrap="square" lIns="121900" tIns="121900" rIns="121900" bIns="121900" anchor="ctr" anchorCtr="0">
            <a:noAutofit/>
          </a:bodyPr>
          <a:lstStyle/>
          <a:p>
            <a:r>
              <a:rPr lang="en" dirty="0">
                <a:solidFill>
                  <a:schemeClr val="accent4"/>
                </a:solidFill>
              </a:rPr>
              <a:t>SISTEMA NUMÉRICO </a:t>
            </a:r>
            <a:r>
              <a:rPr lang="en" dirty="0">
                <a:solidFill>
                  <a:schemeClr val="accent3"/>
                </a:solidFill>
              </a:rPr>
              <a:t>DECIMAL</a:t>
            </a:r>
            <a:endParaRPr dirty="0">
              <a:solidFill>
                <a:schemeClr val="accent3"/>
              </a:solidFill>
            </a:endParaRPr>
          </a:p>
        </p:txBody>
      </p:sp>
      <p:grpSp>
        <p:nvGrpSpPr>
          <p:cNvPr id="2344" name="Google Shape;2344;p28"/>
          <p:cNvGrpSpPr/>
          <p:nvPr/>
        </p:nvGrpSpPr>
        <p:grpSpPr>
          <a:xfrm>
            <a:off x="9224956" y="3709912"/>
            <a:ext cx="1256689" cy="787323"/>
            <a:chOff x="6918716" y="2858634"/>
            <a:chExt cx="942517" cy="590492"/>
          </a:xfrm>
        </p:grpSpPr>
        <p:sp>
          <p:nvSpPr>
            <p:cNvPr id="2345" name="Google Shape;2345;p28"/>
            <p:cNvSpPr/>
            <p:nvPr/>
          </p:nvSpPr>
          <p:spPr>
            <a:xfrm>
              <a:off x="7148265" y="2858634"/>
              <a:ext cx="712968" cy="590492"/>
            </a:xfrm>
            <a:custGeom>
              <a:avLst/>
              <a:gdLst/>
              <a:ahLst/>
              <a:cxnLst/>
              <a:rect l="l" t="t" r="r" b="b"/>
              <a:pathLst>
                <a:path w="18075" h="14970" extrusionOk="0">
                  <a:moveTo>
                    <a:pt x="3335" y="1"/>
                  </a:moveTo>
                  <a:cubicBezTo>
                    <a:pt x="2038" y="1"/>
                    <a:pt x="916" y="883"/>
                    <a:pt x="429" y="1798"/>
                  </a:cubicBezTo>
                  <a:cubicBezTo>
                    <a:pt x="143" y="2334"/>
                    <a:pt x="1" y="2929"/>
                    <a:pt x="13" y="3536"/>
                  </a:cubicBezTo>
                  <a:cubicBezTo>
                    <a:pt x="24" y="3774"/>
                    <a:pt x="60" y="4013"/>
                    <a:pt x="108" y="4239"/>
                  </a:cubicBezTo>
                  <a:cubicBezTo>
                    <a:pt x="108" y="4286"/>
                    <a:pt x="120" y="4322"/>
                    <a:pt x="132" y="4358"/>
                  </a:cubicBezTo>
                  <a:cubicBezTo>
                    <a:pt x="251" y="4917"/>
                    <a:pt x="334" y="5489"/>
                    <a:pt x="382" y="6072"/>
                  </a:cubicBezTo>
                  <a:cubicBezTo>
                    <a:pt x="417" y="6382"/>
                    <a:pt x="453" y="6691"/>
                    <a:pt x="489" y="7001"/>
                  </a:cubicBezTo>
                  <a:cubicBezTo>
                    <a:pt x="536" y="7358"/>
                    <a:pt x="608" y="7703"/>
                    <a:pt x="703" y="8037"/>
                  </a:cubicBezTo>
                  <a:cubicBezTo>
                    <a:pt x="786" y="8287"/>
                    <a:pt x="894" y="8513"/>
                    <a:pt x="1025" y="8727"/>
                  </a:cubicBezTo>
                  <a:cubicBezTo>
                    <a:pt x="1691" y="9716"/>
                    <a:pt x="2620" y="10418"/>
                    <a:pt x="3692" y="10906"/>
                  </a:cubicBezTo>
                  <a:cubicBezTo>
                    <a:pt x="4447" y="11258"/>
                    <a:pt x="5217" y="11404"/>
                    <a:pt x="5993" y="11404"/>
                  </a:cubicBezTo>
                  <a:cubicBezTo>
                    <a:pt x="6659" y="11404"/>
                    <a:pt x="7330" y="11297"/>
                    <a:pt x="8002" y="11121"/>
                  </a:cubicBezTo>
                  <a:lnTo>
                    <a:pt x="8168" y="11085"/>
                  </a:lnTo>
                  <a:cubicBezTo>
                    <a:pt x="8346" y="11048"/>
                    <a:pt x="8522" y="11024"/>
                    <a:pt x="8696" y="11024"/>
                  </a:cubicBezTo>
                  <a:cubicBezTo>
                    <a:pt x="8977" y="11024"/>
                    <a:pt x="9254" y="11087"/>
                    <a:pt x="9526" y="11263"/>
                  </a:cubicBezTo>
                  <a:cubicBezTo>
                    <a:pt x="9930" y="11513"/>
                    <a:pt x="10371" y="11728"/>
                    <a:pt x="10776" y="11990"/>
                  </a:cubicBezTo>
                  <a:cubicBezTo>
                    <a:pt x="12157" y="12835"/>
                    <a:pt x="13467" y="13788"/>
                    <a:pt x="14705" y="14859"/>
                  </a:cubicBezTo>
                  <a:cubicBezTo>
                    <a:pt x="14729" y="14871"/>
                    <a:pt x="14752" y="14895"/>
                    <a:pt x="14776" y="14919"/>
                  </a:cubicBezTo>
                  <a:cubicBezTo>
                    <a:pt x="14815" y="14948"/>
                    <a:pt x="14871" y="14969"/>
                    <a:pt x="14929" y="14969"/>
                  </a:cubicBezTo>
                  <a:cubicBezTo>
                    <a:pt x="14941" y="14969"/>
                    <a:pt x="14954" y="14968"/>
                    <a:pt x="14967" y="14966"/>
                  </a:cubicBezTo>
                  <a:cubicBezTo>
                    <a:pt x="15038" y="14954"/>
                    <a:pt x="15098" y="14919"/>
                    <a:pt x="15145" y="14871"/>
                  </a:cubicBezTo>
                  <a:cubicBezTo>
                    <a:pt x="15395" y="14645"/>
                    <a:pt x="15681" y="14442"/>
                    <a:pt x="15919" y="14216"/>
                  </a:cubicBezTo>
                  <a:cubicBezTo>
                    <a:pt x="15979" y="14145"/>
                    <a:pt x="16050" y="14097"/>
                    <a:pt x="16134" y="14061"/>
                  </a:cubicBezTo>
                  <a:cubicBezTo>
                    <a:pt x="16166" y="14052"/>
                    <a:pt x="16200" y="14048"/>
                    <a:pt x="16233" y="14048"/>
                  </a:cubicBezTo>
                  <a:cubicBezTo>
                    <a:pt x="16332" y="14048"/>
                    <a:pt x="16428" y="14088"/>
                    <a:pt x="16491" y="14169"/>
                  </a:cubicBezTo>
                  <a:cubicBezTo>
                    <a:pt x="16536" y="14227"/>
                    <a:pt x="16606" y="14257"/>
                    <a:pt x="16676" y="14257"/>
                  </a:cubicBezTo>
                  <a:cubicBezTo>
                    <a:pt x="16734" y="14257"/>
                    <a:pt x="16793" y="14236"/>
                    <a:pt x="16836" y="14192"/>
                  </a:cubicBezTo>
                  <a:cubicBezTo>
                    <a:pt x="17288" y="13776"/>
                    <a:pt x="17681" y="13287"/>
                    <a:pt x="17991" y="12764"/>
                  </a:cubicBezTo>
                  <a:cubicBezTo>
                    <a:pt x="18074" y="12633"/>
                    <a:pt x="18015" y="12466"/>
                    <a:pt x="17872" y="12418"/>
                  </a:cubicBezTo>
                  <a:cubicBezTo>
                    <a:pt x="17610" y="12275"/>
                    <a:pt x="17348" y="12097"/>
                    <a:pt x="17074" y="11966"/>
                  </a:cubicBezTo>
                  <a:cubicBezTo>
                    <a:pt x="14991" y="10954"/>
                    <a:pt x="12824" y="10168"/>
                    <a:pt x="10621" y="9442"/>
                  </a:cubicBezTo>
                  <a:cubicBezTo>
                    <a:pt x="10466" y="9394"/>
                    <a:pt x="10300" y="9394"/>
                    <a:pt x="10288" y="9144"/>
                  </a:cubicBezTo>
                  <a:cubicBezTo>
                    <a:pt x="10240" y="8430"/>
                    <a:pt x="10038" y="7727"/>
                    <a:pt x="9692" y="7096"/>
                  </a:cubicBezTo>
                  <a:cubicBezTo>
                    <a:pt x="9609" y="6965"/>
                    <a:pt x="9549" y="6822"/>
                    <a:pt x="9466" y="6691"/>
                  </a:cubicBezTo>
                  <a:cubicBezTo>
                    <a:pt x="8930" y="5810"/>
                    <a:pt x="8228" y="5120"/>
                    <a:pt x="7228" y="4786"/>
                  </a:cubicBezTo>
                  <a:cubicBezTo>
                    <a:pt x="7097" y="4739"/>
                    <a:pt x="7121" y="4655"/>
                    <a:pt x="7121" y="4572"/>
                  </a:cubicBezTo>
                  <a:cubicBezTo>
                    <a:pt x="7144" y="3977"/>
                    <a:pt x="7061" y="3382"/>
                    <a:pt x="6882" y="2822"/>
                  </a:cubicBezTo>
                  <a:cubicBezTo>
                    <a:pt x="6525" y="1667"/>
                    <a:pt x="5775" y="857"/>
                    <a:pt x="4644" y="310"/>
                  </a:cubicBezTo>
                  <a:cubicBezTo>
                    <a:pt x="4513" y="238"/>
                    <a:pt x="4370" y="179"/>
                    <a:pt x="4227" y="143"/>
                  </a:cubicBezTo>
                  <a:cubicBezTo>
                    <a:pt x="3925" y="45"/>
                    <a:pt x="3626" y="1"/>
                    <a:pt x="3335"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46" name="Google Shape;2346;p28"/>
            <p:cNvSpPr/>
            <p:nvPr/>
          </p:nvSpPr>
          <p:spPr>
            <a:xfrm>
              <a:off x="6918716" y="2971009"/>
              <a:ext cx="216514" cy="46387"/>
            </a:xfrm>
            <a:custGeom>
              <a:avLst/>
              <a:gdLst/>
              <a:ahLst/>
              <a:cxnLst/>
              <a:rect l="l" t="t" r="r" b="b"/>
              <a:pathLst>
                <a:path w="5489" h="1176" extrusionOk="0">
                  <a:moveTo>
                    <a:pt x="453" y="1"/>
                  </a:moveTo>
                  <a:cubicBezTo>
                    <a:pt x="274" y="1"/>
                    <a:pt x="0" y="108"/>
                    <a:pt x="167" y="334"/>
                  </a:cubicBezTo>
                  <a:lnTo>
                    <a:pt x="179" y="346"/>
                  </a:lnTo>
                  <a:cubicBezTo>
                    <a:pt x="226" y="406"/>
                    <a:pt x="298" y="441"/>
                    <a:pt x="369" y="477"/>
                  </a:cubicBezTo>
                  <a:cubicBezTo>
                    <a:pt x="1215" y="870"/>
                    <a:pt x="2191" y="894"/>
                    <a:pt x="3120" y="965"/>
                  </a:cubicBezTo>
                  <a:cubicBezTo>
                    <a:pt x="3667" y="1013"/>
                    <a:pt x="4215" y="1072"/>
                    <a:pt x="4751" y="1156"/>
                  </a:cubicBezTo>
                  <a:cubicBezTo>
                    <a:pt x="4809" y="1169"/>
                    <a:pt x="4869" y="1176"/>
                    <a:pt x="4928" y="1176"/>
                  </a:cubicBezTo>
                  <a:cubicBezTo>
                    <a:pt x="5027" y="1176"/>
                    <a:pt x="5126" y="1157"/>
                    <a:pt x="5215" y="1120"/>
                  </a:cubicBezTo>
                  <a:cubicBezTo>
                    <a:pt x="5334" y="1060"/>
                    <a:pt x="5418" y="953"/>
                    <a:pt x="5453" y="834"/>
                  </a:cubicBezTo>
                  <a:cubicBezTo>
                    <a:pt x="5477" y="751"/>
                    <a:pt x="5489" y="668"/>
                    <a:pt x="5489" y="584"/>
                  </a:cubicBezTo>
                  <a:cubicBezTo>
                    <a:pt x="5489" y="537"/>
                    <a:pt x="5489" y="477"/>
                    <a:pt x="5477" y="429"/>
                  </a:cubicBezTo>
                  <a:cubicBezTo>
                    <a:pt x="5453" y="370"/>
                    <a:pt x="5418" y="322"/>
                    <a:pt x="5358" y="287"/>
                  </a:cubicBezTo>
                  <a:cubicBezTo>
                    <a:pt x="5322" y="275"/>
                    <a:pt x="5275" y="263"/>
                    <a:pt x="5227" y="263"/>
                  </a:cubicBezTo>
                  <a:lnTo>
                    <a:pt x="4489" y="227"/>
                  </a:lnTo>
                  <a:lnTo>
                    <a:pt x="453" y="1"/>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47" name="Google Shape;2347;p28"/>
            <p:cNvSpPr/>
            <p:nvPr/>
          </p:nvSpPr>
          <p:spPr>
            <a:xfrm>
              <a:off x="7240386" y="3090841"/>
              <a:ext cx="215172" cy="126066"/>
            </a:xfrm>
            <a:custGeom>
              <a:avLst/>
              <a:gdLst/>
              <a:ahLst/>
              <a:cxnLst/>
              <a:rect l="l" t="t" r="r" b="b"/>
              <a:pathLst>
                <a:path w="5455" h="3196" extrusionOk="0">
                  <a:moveTo>
                    <a:pt x="841" y="0"/>
                  </a:moveTo>
                  <a:cubicBezTo>
                    <a:pt x="690" y="0"/>
                    <a:pt x="513" y="74"/>
                    <a:pt x="394" y="201"/>
                  </a:cubicBezTo>
                  <a:cubicBezTo>
                    <a:pt x="13" y="594"/>
                    <a:pt x="1" y="1166"/>
                    <a:pt x="370" y="1701"/>
                  </a:cubicBezTo>
                  <a:cubicBezTo>
                    <a:pt x="990" y="2617"/>
                    <a:pt x="2300" y="3195"/>
                    <a:pt x="3523" y="3195"/>
                  </a:cubicBezTo>
                  <a:cubicBezTo>
                    <a:pt x="3875" y="3195"/>
                    <a:pt x="4219" y="3148"/>
                    <a:pt x="4537" y="3047"/>
                  </a:cubicBezTo>
                  <a:cubicBezTo>
                    <a:pt x="4787" y="2987"/>
                    <a:pt x="5025" y="2856"/>
                    <a:pt x="5216" y="2690"/>
                  </a:cubicBezTo>
                  <a:cubicBezTo>
                    <a:pt x="5442" y="2475"/>
                    <a:pt x="5454" y="2285"/>
                    <a:pt x="5228" y="2071"/>
                  </a:cubicBezTo>
                  <a:cubicBezTo>
                    <a:pt x="5073" y="1916"/>
                    <a:pt x="4894" y="1761"/>
                    <a:pt x="4728" y="1606"/>
                  </a:cubicBezTo>
                  <a:cubicBezTo>
                    <a:pt x="4693" y="1571"/>
                    <a:pt x="4671" y="1524"/>
                    <a:pt x="4629" y="1524"/>
                  </a:cubicBezTo>
                  <a:cubicBezTo>
                    <a:pt x="4614" y="1524"/>
                    <a:pt x="4596" y="1531"/>
                    <a:pt x="4573" y="1547"/>
                  </a:cubicBezTo>
                  <a:cubicBezTo>
                    <a:pt x="4502" y="1606"/>
                    <a:pt x="4573" y="1678"/>
                    <a:pt x="4609" y="1713"/>
                  </a:cubicBezTo>
                  <a:cubicBezTo>
                    <a:pt x="4763" y="1868"/>
                    <a:pt x="4918" y="2011"/>
                    <a:pt x="5097" y="2166"/>
                  </a:cubicBezTo>
                  <a:cubicBezTo>
                    <a:pt x="5275" y="2321"/>
                    <a:pt x="5240" y="2452"/>
                    <a:pt x="5085" y="2583"/>
                  </a:cubicBezTo>
                  <a:cubicBezTo>
                    <a:pt x="4906" y="2749"/>
                    <a:pt x="4692" y="2856"/>
                    <a:pt x="4454" y="2916"/>
                  </a:cubicBezTo>
                  <a:cubicBezTo>
                    <a:pt x="4106" y="2990"/>
                    <a:pt x="3767" y="3028"/>
                    <a:pt x="3436" y="3028"/>
                  </a:cubicBezTo>
                  <a:cubicBezTo>
                    <a:pt x="2644" y="3028"/>
                    <a:pt x="1897" y="2808"/>
                    <a:pt x="1192" y="2321"/>
                  </a:cubicBezTo>
                  <a:cubicBezTo>
                    <a:pt x="739" y="1999"/>
                    <a:pt x="370" y="1606"/>
                    <a:pt x="263" y="1023"/>
                  </a:cubicBezTo>
                  <a:cubicBezTo>
                    <a:pt x="187" y="587"/>
                    <a:pt x="489" y="191"/>
                    <a:pt x="879" y="191"/>
                  </a:cubicBezTo>
                  <a:cubicBezTo>
                    <a:pt x="915" y="191"/>
                    <a:pt x="952" y="194"/>
                    <a:pt x="989" y="201"/>
                  </a:cubicBezTo>
                  <a:cubicBezTo>
                    <a:pt x="1015" y="201"/>
                    <a:pt x="1038" y="212"/>
                    <a:pt x="1056" y="212"/>
                  </a:cubicBezTo>
                  <a:cubicBezTo>
                    <a:pt x="1072" y="212"/>
                    <a:pt x="1086" y="205"/>
                    <a:pt x="1096" y="177"/>
                  </a:cubicBezTo>
                  <a:cubicBezTo>
                    <a:pt x="1132" y="118"/>
                    <a:pt x="1084" y="82"/>
                    <a:pt x="1037" y="58"/>
                  </a:cubicBezTo>
                  <a:cubicBezTo>
                    <a:pt x="985" y="19"/>
                    <a:pt x="916" y="0"/>
                    <a:pt x="841"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48" name="Google Shape;2348;p28"/>
            <p:cNvSpPr/>
            <p:nvPr/>
          </p:nvSpPr>
          <p:spPr>
            <a:xfrm>
              <a:off x="7522177" y="3271378"/>
              <a:ext cx="240023" cy="134152"/>
            </a:xfrm>
            <a:custGeom>
              <a:avLst/>
              <a:gdLst/>
              <a:ahLst/>
              <a:cxnLst/>
              <a:rect l="l" t="t" r="r" b="b"/>
              <a:pathLst>
                <a:path w="6085" h="3401" extrusionOk="0">
                  <a:moveTo>
                    <a:pt x="102" y="0"/>
                  </a:moveTo>
                  <a:cubicBezTo>
                    <a:pt x="77" y="0"/>
                    <a:pt x="54" y="14"/>
                    <a:pt x="36" y="53"/>
                  </a:cubicBezTo>
                  <a:cubicBezTo>
                    <a:pt x="1" y="161"/>
                    <a:pt x="108" y="184"/>
                    <a:pt x="179" y="208"/>
                  </a:cubicBezTo>
                  <a:cubicBezTo>
                    <a:pt x="429" y="303"/>
                    <a:pt x="691" y="399"/>
                    <a:pt x="941" y="506"/>
                  </a:cubicBezTo>
                  <a:cubicBezTo>
                    <a:pt x="2275" y="1077"/>
                    <a:pt x="3477" y="1875"/>
                    <a:pt x="4716" y="2625"/>
                  </a:cubicBezTo>
                  <a:cubicBezTo>
                    <a:pt x="5120" y="2875"/>
                    <a:pt x="5525" y="3125"/>
                    <a:pt x="5930" y="3375"/>
                  </a:cubicBezTo>
                  <a:cubicBezTo>
                    <a:pt x="5952" y="3390"/>
                    <a:pt x="5979" y="3400"/>
                    <a:pt x="6004" y="3400"/>
                  </a:cubicBezTo>
                  <a:cubicBezTo>
                    <a:pt x="6020" y="3400"/>
                    <a:pt x="6035" y="3396"/>
                    <a:pt x="6049" y="3387"/>
                  </a:cubicBezTo>
                  <a:cubicBezTo>
                    <a:pt x="6073" y="3363"/>
                    <a:pt x="6085" y="3340"/>
                    <a:pt x="6061" y="3280"/>
                  </a:cubicBezTo>
                  <a:cubicBezTo>
                    <a:pt x="6013" y="3256"/>
                    <a:pt x="5954" y="3209"/>
                    <a:pt x="5882" y="3161"/>
                  </a:cubicBezTo>
                  <a:cubicBezTo>
                    <a:pt x="5025" y="2625"/>
                    <a:pt x="4168" y="2077"/>
                    <a:pt x="3299" y="1554"/>
                  </a:cubicBezTo>
                  <a:cubicBezTo>
                    <a:pt x="2322" y="982"/>
                    <a:pt x="1322" y="422"/>
                    <a:pt x="239" y="53"/>
                  </a:cubicBezTo>
                  <a:cubicBezTo>
                    <a:pt x="194" y="38"/>
                    <a:pt x="144" y="0"/>
                    <a:pt x="10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49" name="Google Shape;2349;p28"/>
            <p:cNvSpPr/>
            <p:nvPr/>
          </p:nvSpPr>
          <p:spPr>
            <a:xfrm>
              <a:off x="7200034" y="2931446"/>
              <a:ext cx="46032" cy="40471"/>
            </a:xfrm>
            <a:custGeom>
              <a:avLst/>
              <a:gdLst/>
              <a:ahLst/>
              <a:cxnLst/>
              <a:rect l="l" t="t" r="r" b="b"/>
              <a:pathLst>
                <a:path w="1167" h="1026" extrusionOk="0">
                  <a:moveTo>
                    <a:pt x="697" y="1"/>
                  </a:moveTo>
                  <a:cubicBezTo>
                    <a:pt x="594" y="1"/>
                    <a:pt x="473" y="83"/>
                    <a:pt x="357" y="170"/>
                  </a:cubicBezTo>
                  <a:cubicBezTo>
                    <a:pt x="238" y="373"/>
                    <a:pt x="0" y="599"/>
                    <a:pt x="238" y="873"/>
                  </a:cubicBezTo>
                  <a:cubicBezTo>
                    <a:pt x="331" y="982"/>
                    <a:pt x="431" y="1026"/>
                    <a:pt x="531" y="1026"/>
                  </a:cubicBezTo>
                  <a:cubicBezTo>
                    <a:pt x="651" y="1026"/>
                    <a:pt x="771" y="963"/>
                    <a:pt x="881" y="873"/>
                  </a:cubicBezTo>
                  <a:cubicBezTo>
                    <a:pt x="1167" y="635"/>
                    <a:pt x="988" y="337"/>
                    <a:pt x="869" y="123"/>
                  </a:cubicBezTo>
                  <a:cubicBezTo>
                    <a:pt x="823" y="34"/>
                    <a:pt x="764" y="1"/>
                    <a:pt x="69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0" name="Google Shape;2350;p28"/>
            <p:cNvSpPr/>
            <p:nvPr/>
          </p:nvSpPr>
          <p:spPr>
            <a:xfrm>
              <a:off x="7197194" y="2927305"/>
              <a:ext cx="72382" cy="62244"/>
            </a:xfrm>
            <a:custGeom>
              <a:avLst/>
              <a:gdLst/>
              <a:ahLst/>
              <a:cxnLst/>
              <a:rect l="l" t="t" r="r" b="b"/>
              <a:pathLst>
                <a:path w="1835" h="1578" extrusionOk="0">
                  <a:moveTo>
                    <a:pt x="691" y="275"/>
                  </a:moveTo>
                  <a:cubicBezTo>
                    <a:pt x="775" y="275"/>
                    <a:pt x="858" y="311"/>
                    <a:pt x="929" y="371"/>
                  </a:cubicBezTo>
                  <a:cubicBezTo>
                    <a:pt x="1036" y="466"/>
                    <a:pt x="1084" y="609"/>
                    <a:pt x="1060" y="752"/>
                  </a:cubicBezTo>
                  <a:cubicBezTo>
                    <a:pt x="1008" y="907"/>
                    <a:pt x="857" y="1008"/>
                    <a:pt x="693" y="1008"/>
                  </a:cubicBezTo>
                  <a:cubicBezTo>
                    <a:pt x="669" y="1008"/>
                    <a:pt x="644" y="1006"/>
                    <a:pt x="620" y="1002"/>
                  </a:cubicBezTo>
                  <a:cubicBezTo>
                    <a:pt x="394" y="942"/>
                    <a:pt x="274" y="704"/>
                    <a:pt x="382" y="490"/>
                  </a:cubicBezTo>
                  <a:cubicBezTo>
                    <a:pt x="429" y="359"/>
                    <a:pt x="548" y="275"/>
                    <a:pt x="691" y="275"/>
                  </a:cubicBezTo>
                  <a:close/>
                  <a:moveTo>
                    <a:pt x="817" y="0"/>
                  </a:moveTo>
                  <a:cubicBezTo>
                    <a:pt x="657" y="0"/>
                    <a:pt x="506" y="43"/>
                    <a:pt x="394" y="132"/>
                  </a:cubicBezTo>
                  <a:cubicBezTo>
                    <a:pt x="36" y="430"/>
                    <a:pt x="1" y="954"/>
                    <a:pt x="310" y="1299"/>
                  </a:cubicBezTo>
                  <a:cubicBezTo>
                    <a:pt x="475" y="1484"/>
                    <a:pt x="702" y="1577"/>
                    <a:pt x="930" y="1577"/>
                  </a:cubicBezTo>
                  <a:cubicBezTo>
                    <a:pt x="1114" y="1577"/>
                    <a:pt x="1299" y="1517"/>
                    <a:pt x="1453" y="1395"/>
                  </a:cubicBezTo>
                  <a:cubicBezTo>
                    <a:pt x="1798" y="1133"/>
                    <a:pt x="1834" y="633"/>
                    <a:pt x="1537" y="323"/>
                  </a:cubicBezTo>
                  <a:cubicBezTo>
                    <a:pt x="1366" y="115"/>
                    <a:pt x="1080" y="0"/>
                    <a:pt x="81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1" name="Google Shape;2351;p28"/>
            <p:cNvSpPr/>
            <p:nvPr/>
          </p:nvSpPr>
          <p:spPr>
            <a:xfrm>
              <a:off x="7442341" y="3261714"/>
              <a:ext cx="43271" cy="27414"/>
            </a:xfrm>
            <a:custGeom>
              <a:avLst/>
              <a:gdLst/>
              <a:ahLst/>
              <a:cxnLst/>
              <a:rect l="l" t="t" r="r" b="b"/>
              <a:pathLst>
                <a:path w="1097" h="695" extrusionOk="0">
                  <a:moveTo>
                    <a:pt x="977" y="1"/>
                  </a:moveTo>
                  <a:cubicBezTo>
                    <a:pt x="937" y="1"/>
                    <a:pt x="906" y="51"/>
                    <a:pt x="882" y="84"/>
                  </a:cubicBezTo>
                  <a:cubicBezTo>
                    <a:pt x="667" y="275"/>
                    <a:pt x="417" y="429"/>
                    <a:pt x="144" y="525"/>
                  </a:cubicBezTo>
                  <a:cubicBezTo>
                    <a:pt x="96" y="548"/>
                    <a:pt x="1" y="548"/>
                    <a:pt x="36" y="644"/>
                  </a:cubicBezTo>
                  <a:cubicBezTo>
                    <a:pt x="53" y="681"/>
                    <a:pt x="78" y="695"/>
                    <a:pt x="110" y="695"/>
                  </a:cubicBezTo>
                  <a:cubicBezTo>
                    <a:pt x="147" y="695"/>
                    <a:pt x="193" y="675"/>
                    <a:pt x="239" y="656"/>
                  </a:cubicBezTo>
                  <a:cubicBezTo>
                    <a:pt x="489" y="525"/>
                    <a:pt x="775" y="417"/>
                    <a:pt x="989" y="191"/>
                  </a:cubicBezTo>
                  <a:cubicBezTo>
                    <a:pt x="1025" y="144"/>
                    <a:pt x="1096" y="108"/>
                    <a:pt x="1037" y="36"/>
                  </a:cubicBezTo>
                  <a:cubicBezTo>
                    <a:pt x="1015" y="11"/>
                    <a:pt x="995" y="1"/>
                    <a:pt x="97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2" name="Google Shape;2352;p28"/>
            <p:cNvSpPr/>
            <p:nvPr/>
          </p:nvSpPr>
          <p:spPr>
            <a:xfrm>
              <a:off x="6926211" y="2984420"/>
              <a:ext cx="207638" cy="32976"/>
            </a:xfrm>
            <a:custGeom>
              <a:avLst/>
              <a:gdLst/>
              <a:ahLst/>
              <a:cxnLst/>
              <a:rect l="l" t="t" r="r" b="b"/>
              <a:pathLst>
                <a:path w="5264" h="836" extrusionOk="0">
                  <a:moveTo>
                    <a:pt x="127" y="0"/>
                  </a:moveTo>
                  <a:cubicBezTo>
                    <a:pt x="84" y="0"/>
                    <a:pt x="42" y="6"/>
                    <a:pt x="1" y="18"/>
                  </a:cubicBezTo>
                  <a:cubicBezTo>
                    <a:pt x="48" y="66"/>
                    <a:pt x="108" y="113"/>
                    <a:pt x="179" y="137"/>
                  </a:cubicBezTo>
                  <a:cubicBezTo>
                    <a:pt x="1037" y="530"/>
                    <a:pt x="2001" y="554"/>
                    <a:pt x="2930" y="637"/>
                  </a:cubicBezTo>
                  <a:cubicBezTo>
                    <a:pt x="3489" y="673"/>
                    <a:pt x="4025" y="744"/>
                    <a:pt x="4573" y="816"/>
                  </a:cubicBezTo>
                  <a:cubicBezTo>
                    <a:pt x="4631" y="829"/>
                    <a:pt x="4689" y="836"/>
                    <a:pt x="4747" y="836"/>
                  </a:cubicBezTo>
                  <a:cubicBezTo>
                    <a:pt x="4844" y="836"/>
                    <a:pt x="4940" y="817"/>
                    <a:pt x="5037" y="780"/>
                  </a:cubicBezTo>
                  <a:cubicBezTo>
                    <a:pt x="5144" y="720"/>
                    <a:pt x="5228" y="613"/>
                    <a:pt x="5263" y="494"/>
                  </a:cubicBezTo>
                  <a:cubicBezTo>
                    <a:pt x="5156" y="447"/>
                    <a:pt x="5049" y="423"/>
                    <a:pt x="4930" y="399"/>
                  </a:cubicBezTo>
                  <a:cubicBezTo>
                    <a:pt x="4668" y="351"/>
                    <a:pt x="4394" y="339"/>
                    <a:pt x="4120" y="339"/>
                  </a:cubicBezTo>
                  <a:cubicBezTo>
                    <a:pt x="2822" y="339"/>
                    <a:pt x="1537" y="220"/>
                    <a:pt x="263" y="18"/>
                  </a:cubicBezTo>
                  <a:cubicBezTo>
                    <a:pt x="215" y="6"/>
                    <a:pt x="170" y="0"/>
                    <a:pt x="127"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353" name="Google Shape;2353;p28"/>
          <p:cNvGrpSpPr/>
          <p:nvPr/>
        </p:nvGrpSpPr>
        <p:grpSpPr>
          <a:xfrm>
            <a:off x="4465189" y="172333"/>
            <a:ext cx="528737" cy="564676"/>
            <a:chOff x="3922200" y="744525"/>
            <a:chExt cx="274450" cy="293125"/>
          </a:xfrm>
        </p:grpSpPr>
        <p:sp>
          <p:nvSpPr>
            <p:cNvPr id="2354" name="Google Shape;2354;p28"/>
            <p:cNvSpPr/>
            <p:nvPr/>
          </p:nvSpPr>
          <p:spPr>
            <a:xfrm>
              <a:off x="4056425" y="781725"/>
              <a:ext cx="112250" cy="99650"/>
            </a:xfrm>
            <a:custGeom>
              <a:avLst/>
              <a:gdLst/>
              <a:ahLst/>
              <a:cxnLst/>
              <a:rect l="l" t="t" r="r" b="b"/>
              <a:pathLst>
                <a:path w="4490" h="3986" extrusionOk="0">
                  <a:moveTo>
                    <a:pt x="1604" y="1"/>
                  </a:moveTo>
                  <a:cubicBezTo>
                    <a:pt x="1004" y="1"/>
                    <a:pt x="420" y="246"/>
                    <a:pt x="1" y="676"/>
                  </a:cubicBezTo>
                  <a:cubicBezTo>
                    <a:pt x="1239" y="1855"/>
                    <a:pt x="2275" y="3153"/>
                    <a:pt x="3763" y="3986"/>
                  </a:cubicBezTo>
                  <a:cubicBezTo>
                    <a:pt x="4263" y="3641"/>
                    <a:pt x="4489" y="2986"/>
                    <a:pt x="4418" y="2391"/>
                  </a:cubicBezTo>
                  <a:cubicBezTo>
                    <a:pt x="4323" y="1795"/>
                    <a:pt x="4025" y="1248"/>
                    <a:pt x="3561" y="843"/>
                  </a:cubicBezTo>
                  <a:cubicBezTo>
                    <a:pt x="3084" y="378"/>
                    <a:pt x="2465" y="81"/>
                    <a:pt x="1799" y="9"/>
                  </a:cubicBezTo>
                  <a:cubicBezTo>
                    <a:pt x="1734" y="3"/>
                    <a:pt x="1669" y="1"/>
                    <a:pt x="160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5" name="Google Shape;2355;p28"/>
            <p:cNvSpPr/>
            <p:nvPr/>
          </p:nvSpPr>
          <p:spPr>
            <a:xfrm>
              <a:off x="3922200" y="795275"/>
              <a:ext cx="253625" cy="242375"/>
            </a:xfrm>
            <a:custGeom>
              <a:avLst/>
              <a:gdLst/>
              <a:ahLst/>
              <a:cxnLst/>
              <a:rect l="l" t="t" r="r" b="b"/>
              <a:pathLst>
                <a:path w="10145" h="9695" extrusionOk="0">
                  <a:moveTo>
                    <a:pt x="5325" y="1"/>
                  </a:moveTo>
                  <a:cubicBezTo>
                    <a:pt x="3194" y="1"/>
                    <a:pt x="1208" y="1348"/>
                    <a:pt x="488" y="3480"/>
                  </a:cubicBezTo>
                  <a:cubicBezTo>
                    <a:pt x="0" y="5039"/>
                    <a:pt x="321" y="6730"/>
                    <a:pt x="1357" y="7992"/>
                  </a:cubicBezTo>
                  <a:cubicBezTo>
                    <a:pt x="2203" y="8957"/>
                    <a:pt x="3381" y="9564"/>
                    <a:pt x="4655" y="9671"/>
                  </a:cubicBezTo>
                  <a:cubicBezTo>
                    <a:pt x="4817" y="9686"/>
                    <a:pt x="4979" y="9694"/>
                    <a:pt x="5140" y="9694"/>
                  </a:cubicBezTo>
                  <a:cubicBezTo>
                    <a:pt x="6344" y="9694"/>
                    <a:pt x="7519" y="9268"/>
                    <a:pt x="8453" y="8480"/>
                  </a:cubicBezTo>
                  <a:cubicBezTo>
                    <a:pt x="9501" y="7575"/>
                    <a:pt x="10120" y="6278"/>
                    <a:pt x="10144" y="4897"/>
                  </a:cubicBezTo>
                  <a:cubicBezTo>
                    <a:pt x="10144" y="4075"/>
                    <a:pt x="9930" y="3265"/>
                    <a:pt x="9525" y="2563"/>
                  </a:cubicBezTo>
                  <a:cubicBezTo>
                    <a:pt x="8930" y="1527"/>
                    <a:pt x="8132" y="682"/>
                    <a:pt x="6977" y="277"/>
                  </a:cubicBezTo>
                  <a:cubicBezTo>
                    <a:pt x="6430" y="90"/>
                    <a:pt x="5873" y="1"/>
                    <a:pt x="532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6" name="Google Shape;2356;p28"/>
            <p:cNvSpPr/>
            <p:nvPr/>
          </p:nvSpPr>
          <p:spPr>
            <a:xfrm>
              <a:off x="4180775" y="794625"/>
              <a:ext cx="15875" cy="15050"/>
            </a:xfrm>
            <a:custGeom>
              <a:avLst/>
              <a:gdLst/>
              <a:ahLst/>
              <a:cxnLst/>
              <a:rect l="l" t="t" r="r" b="b"/>
              <a:pathLst>
                <a:path w="635" h="602" extrusionOk="0">
                  <a:moveTo>
                    <a:pt x="303" y="1"/>
                  </a:moveTo>
                  <a:cubicBezTo>
                    <a:pt x="147" y="1"/>
                    <a:pt x="0" y="122"/>
                    <a:pt x="39" y="351"/>
                  </a:cubicBezTo>
                  <a:cubicBezTo>
                    <a:pt x="73" y="497"/>
                    <a:pt x="204" y="601"/>
                    <a:pt x="349" y="601"/>
                  </a:cubicBezTo>
                  <a:cubicBezTo>
                    <a:pt x="357" y="601"/>
                    <a:pt x="365" y="601"/>
                    <a:pt x="373" y="601"/>
                  </a:cubicBezTo>
                  <a:cubicBezTo>
                    <a:pt x="527" y="565"/>
                    <a:pt x="635" y="422"/>
                    <a:pt x="611" y="255"/>
                  </a:cubicBezTo>
                  <a:cubicBezTo>
                    <a:pt x="568" y="83"/>
                    <a:pt x="432" y="1"/>
                    <a:pt x="30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7" name="Google Shape;2357;p28"/>
            <p:cNvSpPr/>
            <p:nvPr/>
          </p:nvSpPr>
          <p:spPr>
            <a:xfrm>
              <a:off x="4006200" y="826750"/>
              <a:ext cx="15425" cy="14775"/>
            </a:xfrm>
            <a:custGeom>
              <a:avLst/>
              <a:gdLst/>
              <a:ahLst/>
              <a:cxnLst/>
              <a:rect l="l" t="t" r="r" b="b"/>
              <a:pathLst>
                <a:path w="617" h="591" extrusionOk="0">
                  <a:moveTo>
                    <a:pt x="297" y="1"/>
                  </a:moveTo>
                  <a:cubicBezTo>
                    <a:pt x="145" y="1"/>
                    <a:pt x="1" y="119"/>
                    <a:pt x="33" y="339"/>
                  </a:cubicBezTo>
                  <a:cubicBezTo>
                    <a:pt x="56" y="486"/>
                    <a:pt x="186" y="590"/>
                    <a:pt x="331" y="590"/>
                  </a:cubicBezTo>
                  <a:cubicBezTo>
                    <a:pt x="339" y="590"/>
                    <a:pt x="347" y="590"/>
                    <a:pt x="355" y="590"/>
                  </a:cubicBezTo>
                  <a:cubicBezTo>
                    <a:pt x="521" y="566"/>
                    <a:pt x="617" y="411"/>
                    <a:pt x="593" y="256"/>
                  </a:cubicBezTo>
                  <a:cubicBezTo>
                    <a:pt x="555" y="83"/>
                    <a:pt x="423" y="1"/>
                    <a:pt x="29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8" name="Google Shape;2358;p28"/>
            <p:cNvSpPr/>
            <p:nvPr/>
          </p:nvSpPr>
          <p:spPr>
            <a:xfrm>
              <a:off x="3984625" y="956825"/>
              <a:ext cx="15875" cy="14775"/>
            </a:xfrm>
            <a:custGeom>
              <a:avLst/>
              <a:gdLst/>
              <a:ahLst/>
              <a:cxnLst/>
              <a:rect l="l" t="t" r="r" b="b"/>
              <a:pathLst>
                <a:path w="635" h="591" extrusionOk="0">
                  <a:moveTo>
                    <a:pt x="299" y="1"/>
                  </a:moveTo>
                  <a:cubicBezTo>
                    <a:pt x="145" y="1"/>
                    <a:pt x="0" y="119"/>
                    <a:pt x="39" y="339"/>
                  </a:cubicBezTo>
                  <a:cubicBezTo>
                    <a:pt x="62" y="486"/>
                    <a:pt x="192" y="590"/>
                    <a:pt x="347" y="590"/>
                  </a:cubicBezTo>
                  <a:cubicBezTo>
                    <a:pt x="356" y="590"/>
                    <a:pt x="364" y="590"/>
                    <a:pt x="372" y="590"/>
                  </a:cubicBezTo>
                  <a:cubicBezTo>
                    <a:pt x="527" y="554"/>
                    <a:pt x="634" y="411"/>
                    <a:pt x="599" y="256"/>
                  </a:cubicBezTo>
                  <a:cubicBezTo>
                    <a:pt x="561" y="83"/>
                    <a:pt x="427" y="1"/>
                    <a:pt x="29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9" name="Google Shape;2359;p28"/>
            <p:cNvSpPr/>
            <p:nvPr/>
          </p:nvSpPr>
          <p:spPr>
            <a:xfrm>
              <a:off x="4036400" y="984925"/>
              <a:ext cx="15900" cy="14650"/>
            </a:xfrm>
            <a:custGeom>
              <a:avLst/>
              <a:gdLst/>
              <a:ahLst/>
              <a:cxnLst/>
              <a:rect l="l" t="t" r="r" b="b"/>
              <a:pathLst>
                <a:path w="636" h="586" extrusionOk="0">
                  <a:moveTo>
                    <a:pt x="294" y="1"/>
                  </a:moveTo>
                  <a:cubicBezTo>
                    <a:pt x="141" y="1"/>
                    <a:pt x="1" y="115"/>
                    <a:pt x="40" y="335"/>
                  </a:cubicBezTo>
                  <a:cubicBezTo>
                    <a:pt x="62" y="482"/>
                    <a:pt x="192" y="586"/>
                    <a:pt x="338" y="586"/>
                  </a:cubicBezTo>
                  <a:cubicBezTo>
                    <a:pt x="346" y="586"/>
                    <a:pt x="353" y="585"/>
                    <a:pt x="361" y="585"/>
                  </a:cubicBezTo>
                  <a:cubicBezTo>
                    <a:pt x="528" y="561"/>
                    <a:pt x="635" y="406"/>
                    <a:pt x="611" y="251"/>
                  </a:cubicBezTo>
                  <a:cubicBezTo>
                    <a:pt x="562" y="82"/>
                    <a:pt x="423" y="1"/>
                    <a:pt x="29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0" name="Google Shape;2360;p28"/>
            <p:cNvSpPr/>
            <p:nvPr/>
          </p:nvSpPr>
          <p:spPr>
            <a:xfrm>
              <a:off x="4011400" y="888375"/>
              <a:ext cx="15875" cy="14750"/>
            </a:xfrm>
            <a:custGeom>
              <a:avLst/>
              <a:gdLst/>
              <a:ahLst/>
              <a:cxnLst/>
              <a:rect l="l" t="t" r="r" b="b"/>
              <a:pathLst>
                <a:path w="635" h="590" extrusionOk="0">
                  <a:moveTo>
                    <a:pt x="294" y="0"/>
                  </a:moveTo>
                  <a:cubicBezTo>
                    <a:pt x="142" y="0"/>
                    <a:pt x="1" y="118"/>
                    <a:pt x="40" y="339"/>
                  </a:cubicBezTo>
                  <a:cubicBezTo>
                    <a:pt x="62" y="486"/>
                    <a:pt x="192" y="590"/>
                    <a:pt x="338" y="590"/>
                  </a:cubicBezTo>
                  <a:cubicBezTo>
                    <a:pt x="345" y="590"/>
                    <a:pt x="353" y="590"/>
                    <a:pt x="361" y="589"/>
                  </a:cubicBezTo>
                  <a:cubicBezTo>
                    <a:pt x="528" y="565"/>
                    <a:pt x="635" y="411"/>
                    <a:pt x="599" y="256"/>
                  </a:cubicBezTo>
                  <a:cubicBezTo>
                    <a:pt x="556" y="82"/>
                    <a:pt x="421" y="0"/>
                    <a:pt x="29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1" name="Google Shape;2361;p28"/>
            <p:cNvSpPr/>
            <p:nvPr/>
          </p:nvSpPr>
          <p:spPr>
            <a:xfrm>
              <a:off x="4081525" y="930350"/>
              <a:ext cx="15700" cy="14750"/>
            </a:xfrm>
            <a:custGeom>
              <a:avLst/>
              <a:gdLst/>
              <a:ahLst/>
              <a:cxnLst/>
              <a:rect l="l" t="t" r="r" b="b"/>
              <a:pathLst>
                <a:path w="628" h="590" extrusionOk="0">
                  <a:moveTo>
                    <a:pt x="298" y="0"/>
                  </a:moveTo>
                  <a:cubicBezTo>
                    <a:pt x="145" y="0"/>
                    <a:pt x="0" y="118"/>
                    <a:pt x="33" y="339"/>
                  </a:cubicBezTo>
                  <a:cubicBezTo>
                    <a:pt x="66" y="486"/>
                    <a:pt x="197" y="590"/>
                    <a:pt x="342" y="590"/>
                  </a:cubicBezTo>
                  <a:cubicBezTo>
                    <a:pt x="350" y="590"/>
                    <a:pt x="358" y="589"/>
                    <a:pt x="366" y="589"/>
                  </a:cubicBezTo>
                  <a:cubicBezTo>
                    <a:pt x="521" y="565"/>
                    <a:pt x="628" y="410"/>
                    <a:pt x="604" y="255"/>
                  </a:cubicBezTo>
                  <a:cubicBezTo>
                    <a:pt x="561" y="82"/>
                    <a:pt x="426" y="0"/>
                    <a:pt x="29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2" name="Google Shape;2362;p28"/>
            <p:cNvSpPr/>
            <p:nvPr/>
          </p:nvSpPr>
          <p:spPr>
            <a:xfrm>
              <a:off x="4133900" y="915550"/>
              <a:ext cx="15725" cy="14725"/>
            </a:xfrm>
            <a:custGeom>
              <a:avLst/>
              <a:gdLst/>
              <a:ahLst/>
              <a:cxnLst/>
              <a:rect l="l" t="t" r="r" b="b"/>
              <a:pathLst>
                <a:path w="629" h="589" extrusionOk="0">
                  <a:moveTo>
                    <a:pt x="302" y="1"/>
                  </a:moveTo>
                  <a:cubicBezTo>
                    <a:pt x="147" y="1"/>
                    <a:pt x="0" y="120"/>
                    <a:pt x="33" y="336"/>
                  </a:cubicBezTo>
                  <a:cubicBezTo>
                    <a:pt x="55" y="477"/>
                    <a:pt x="186" y="589"/>
                    <a:pt x="327" y="589"/>
                  </a:cubicBezTo>
                  <a:cubicBezTo>
                    <a:pt x="340" y="589"/>
                    <a:pt x="353" y="588"/>
                    <a:pt x="366" y="586"/>
                  </a:cubicBezTo>
                  <a:cubicBezTo>
                    <a:pt x="521" y="562"/>
                    <a:pt x="628" y="407"/>
                    <a:pt x="605" y="252"/>
                  </a:cubicBezTo>
                  <a:cubicBezTo>
                    <a:pt x="562" y="81"/>
                    <a:pt x="429" y="1"/>
                    <a:pt x="30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3" name="Google Shape;2363;p28"/>
            <p:cNvSpPr/>
            <p:nvPr/>
          </p:nvSpPr>
          <p:spPr>
            <a:xfrm>
              <a:off x="4120425" y="744525"/>
              <a:ext cx="16400" cy="15475"/>
            </a:xfrm>
            <a:custGeom>
              <a:avLst/>
              <a:gdLst/>
              <a:ahLst/>
              <a:cxnLst/>
              <a:rect l="l" t="t" r="r" b="b"/>
              <a:pathLst>
                <a:path w="656" h="619" extrusionOk="0">
                  <a:moveTo>
                    <a:pt x="284" y="1"/>
                  </a:moveTo>
                  <a:cubicBezTo>
                    <a:pt x="179" y="1"/>
                    <a:pt x="81" y="59"/>
                    <a:pt x="36" y="199"/>
                  </a:cubicBezTo>
                  <a:cubicBezTo>
                    <a:pt x="1" y="307"/>
                    <a:pt x="24" y="438"/>
                    <a:pt x="108" y="521"/>
                  </a:cubicBezTo>
                  <a:cubicBezTo>
                    <a:pt x="178" y="583"/>
                    <a:pt x="261" y="618"/>
                    <a:pt x="348" y="618"/>
                  </a:cubicBezTo>
                  <a:cubicBezTo>
                    <a:pt x="379" y="618"/>
                    <a:pt x="410" y="614"/>
                    <a:pt x="441" y="604"/>
                  </a:cubicBezTo>
                  <a:cubicBezTo>
                    <a:pt x="536" y="580"/>
                    <a:pt x="608" y="509"/>
                    <a:pt x="644" y="414"/>
                  </a:cubicBezTo>
                  <a:cubicBezTo>
                    <a:pt x="655" y="330"/>
                    <a:pt x="644" y="247"/>
                    <a:pt x="596" y="188"/>
                  </a:cubicBezTo>
                  <a:cubicBezTo>
                    <a:pt x="527" y="74"/>
                    <a:pt x="401" y="1"/>
                    <a:pt x="28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4" name="Google Shape;2364;p28"/>
            <p:cNvSpPr/>
            <p:nvPr/>
          </p:nvSpPr>
          <p:spPr>
            <a:xfrm>
              <a:off x="4068050" y="836100"/>
              <a:ext cx="16375" cy="15450"/>
            </a:xfrm>
            <a:custGeom>
              <a:avLst/>
              <a:gdLst/>
              <a:ahLst/>
              <a:cxnLst/>
              <a:rect l="l" t="t" r="r" b="b"/>
              <a:pathLst>
                <a:path w="655" h="618" extrusionOk="0">
                  <a:moveTo>
                    <a:pt x="287" y="1"/>
                  </a:moveTo>
                  <a:cubicBezTo>
                    <a:pt x="181" y="1"/>
                    <a:pt x="81" y="61"/>
                    <a:pt x="36" y="204"/>
                  </a:cubicBezTo>
                  <a:cubicBezTo>
                    <a:pt x="0" y="311"/>
                    <a:pt x="36" y="430"/>
                    <a:pt x="119" y="525"/>
                  </a:cubicBezTo>
                  <a:cubicBezTo>
                    <a:pt x="182" y="588"/>
                    <a:pt x="266" y="617"/>
                    <a:pt x="354" y="617"/>
                  </a:cubicBezTo>
                  <a:cubicBezTo>
                    <a:pt x="383" y="617"/>
                    <a:pt x="412" y="614"/>
                    <a:pt x="441" y="608"/>
                  </a:cubicBezTo>
                  <a:cubicBezTo>
                    <a:pt x="536" y="585"/>
                    <a:pt x="607" y="513"/>
                    <a:pt x="643" y="418"/>
                  </a:cubicBezTo>
                  <a:cubicBezTo>
                    <a:pt x="655" y="335"/>
                    <a:pt x="643" y="251"/>
                    <a:pt x="595" y="192"/>
                  </a:cubicBezTo>
                  <a:cubicBezTo>
                    <a:pt x="527" y="73"/>
                    <a:pt x="403" y="1"/>
                    <a:pt x="28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5" name="Google Shape;2365;p28"/>
            <p:cNvSpPr/>
            <p:nvPr/>
          </p:nvSpPr>
          <p:spPr>
            <a:xfrm>
              <a:off x="4111200" y="866400"/>
              <a:ext cx="16400" cy="15325"/>
            </a:xfrm>
            <a:custGeom>
              <a:avLst/>
              <a:gdLst/>
              <a:ahLst/>
              <a:cxnLst/>
              <a:rect l="l" t="t" r="r" b="b"/>
              <a:pathLst>
                <a:path w="656" h="613" extrusionOk="0">
                  <a:moveTo>
                    <a:pt x="287" y="0"/>
                  </a:moveTo>
                  <a:cubicBezTo>
                    <a:pt x="181" y="0"/>
                    <a:pt x="82" y="58"/>
                    <a:pt x="36" y="194"/>
                  </a:cubicBezTo>
                  <a:cubicBezTo>
                    <a:pt x="0" y="313"/>
                    <a:pt x="36" y="432"/>
                    <a:pt x="120" y="516"/>
                  </a:cubicBezTo>
                  <a:cubicBezTo>
                    <a:pt x="181" y="577"/>
                    <a:pt x="262" y="613"/>
                    <a:pt x="348" y="613"/>
                  </a:cubicBezTo>
                  <a:cubicBezTo>
                    <a:pt x="379" y="613"/>
                    <a:pt x="410" y="608"/>
                    <a:pt x="441" y="599"/>
                  </a:cubicBezTo>
                  <a:cubicBezTo>
                    <a:pt x="536" y="575"/>
                    <a:pt x="620" y="504"/>
                    <a:pt x="643" y="408"/>
                  </a:cubicBezTo>
                  <a:cubicBezTo>
                    <a:pt x="655" y="325"/>
                    <a:pt x="643" y="254"/>
                    <a:pt x="596" y="182"/>
                  </a:cubicBezTo>
                  <a:cubicBezTo>
                    <a:pt x="527" y="70"/>
                    <a:pt x="403" y="0"/>
                    <a:pt x="28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6" name="Google Shape;2366;p28"/>
            <p:cNvSpPr/>
            <p:nvPr/>
          </p:nvSpPr>
          <p:spPr>
            <a:xfrm>
              <a:off x="3954625" y="892175"/>
              <a:ext cx="16400" cy="15450"/>
            </a:xfrm>
            <a:custGeom>
              <a:avLst/>
              <a:gdLst/>
              <a:ahLst/>
              <a:cxnLst/>
              <a:rect l="l" t="t" r="r" b="b"/>
              <a:pathLst>
                <a:path w="656" h="618" extrusionOk="0">
                  <a:moveTo>
                    <a:pt x="291" y="1"/>
                  </a:moveTo>
                  <a:cubicBezTo>
                    <a:pt x="184" y="1"/>
                    <a:pt x="82" y="61"/>
                    <a:pt x="37" y="199"/>
                  </a:cubicBezTo>
                  <a:cubicBezTo>
                    <a:pt x="1" y="318"/>
                    <a:pt x="37" y="437"/>
                    <a:pt x="120" y="520"/>
                  </a:cubicBezTo>
                  <a:cubicBezTo>
                    <a:pt x="181" y="582"/>
                    <a:pt x="262" y="618"/>
                    <a:pt x="349" y="618"/>
                  </a:cubicBezTo>
                  <a:cubicBezTo>
                    <a:pt x="379" y="618"/>
                    <a:pt x="410" y="613"/>
                    <a:pt x="441" y="604"/>
                  </a:cubicBezTo>
                  <a:cubicBezTo>
                    <a:pt x="537" y="580"/>
                    <a:pt x="608" y="509"/>
                    <a:pt x="644" y="413"/>
                  </a:cubicBezTo>
                  <a:cubicBezTo>
                    <a:pt x="656" y="342"/>
                    <a:pt x="644" y="259"/>
                    <a:pt x="596" y="187"/>
                  </a:cubicBezTo>
                  <a:cubicBezTo>
                    <a:pt x="528" y="70"/>
                    <a:pt x="406" y="1"/>
                    <a:pt x="29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7" name="Google Shape;2367;p28"/>
            <p:cNvSpPr/>
            <p:nvPr/>
          </p:nvSpPr>
          <p:spPr>
            <a:xfrm>
              <a:off x="4089475" y="989325"/>
              <a:ext cx="16400" cy="15325"/>
            </a:xfrm>
            <a:custGeom>
              <a:avLst/>
              <a:gdLst/>
              <a:ahLst/>
              <a:cxnLst/>
              <a:rect l="l" t="t" r="r" b="b"/>
              <a:pathLst>
                <a:path w="656" h="613" extrusionOk="0">
                  <a:moveTo>
                    <a:pt x="287" y="1"/>
                  </a:moveTo>
                  <a:cubicBezTo>
                    <a:pt x="181" y="1"/>
                    <a:pt x="81" y="58"/>
                    <a:pt x="36" y="194"/>
                  </a:cubicBezTo>
                  <a:cubicBezTo>
                    <a:pt x="0" y="313"/>
                    <a:pt x="24" y="433"/>
                    <a:pt x="107" y="516"/>
                  </a:cubicBezTo>
                  <a:cubicBezTo>
                    <a:pt x="178" y="577"/>
                    <a:pt x="261" y="613"/>
                    <a:pt x="348" y="613"/>
                  </a:cubicBezTo>
                  <a:cubicBezTo>
                    <a:pt x="379" y="613"/>
                    <a:pt x="410" y="609"/>
                    <a:pt x="441" y="599"/>
                  </a:cubicBezTo>
                  <a:cubicBezTo>
                    <a:pt x="536" y="575"/>
                    <a:pt x="608" y="504"/>
                    <a:pt x="643" y="409"/>
                  </a:cubicBezTo>
                  <a:cubicBezTo>
                    <a:pt x="655" y="337"/>
                    <a:pt x="643" y="254"/>
                    <a:pt x="596" y="182"/>
                  </a:cubicBezTo>
                  <a:cubicBezTo>
                    <a:pt x="527" y="70"/>
                    <a:pt x="403" y="1"/>
                    <a:pt x="28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8" name="Google Shape;2368;p28"/>
            <p:cNvSpPr/>
            <p:nvPr/>
          </p:nvSpPr>
          <p:spPr>
            <a:xfrm>
              <a:off x="4148700" y="798525"/>
              <a:ext cx="43225" cy="20550"/>
            </a:xfrm>
            <a:custGeom>
              <a:avLst/>
              <a:gdLst/>
              <a:ahLst/>
              <a:cxnLst/>
              <a:rect l="l" t="t" r="r" b="b"/>
              <a:pathLst>
                <a:path w="1729" h="822" extrusionOk="0">
                  <a:moveTo>
                    <a:pt x="1567" y="0"/>
                  </a:moveTo>
                  <a:cubicBezTo>
                    <a:pt x="1558" y="0"/>
                    <a:pt x="1547" y="2"/>
                    <a:pt x="1537" y="4"/>
                  </a:cubicBezTo>
                  <a:cubicBezTo>
                    <a:pt x="1013" y="111"/>
                    <a:pt x="525" y="302"/>
                    <a:pt x="72" y="599"/>
                  </a:cubicBezTo>
                  <a:cubicBezTo>
                    <a:pt x="24" y="623"/>
                    <a:pt x="1" y="695"/>
                    <a:pt x="24" y="754"/>
                  </a:cubicBezTo>
                  <a:cubicBezTo>
                    <a:pt x="36" y="754"/>
                    <a:pt x="36" y="766"/>
                    <a:pt x="36" y="766"/>
                  </a:cubicBezTo>
                  <a:cubicBezTo>
                    <a:pt x="59" y="803"/>
                    <a:pt x="100" y="822"/>
                    <a:pt x="139" y="822"/>
                  </a:cubicBezTo>
                  <a:cubicBezTo>
                    <a:pt x="162" y="822"/>
                    <a:pt x="185" y="815"/>
                    <a:pt x="203" y="802"/>
                  </a:cubicBezTo>
                  <a:cubicBezTo>
                    <a:pt x="632" y="528"/>
                    <a:pt x="1096" y="337"/>
                    <a:pt x="1584" y="242"/>
                  </a:cubicBezTo>
                  <a:cubicBezTo>
                    <a:pt x="1728" y="209"/>
                    <a:pt x="1697" y="0"/>
                    <a:pt x="156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9" name="Google Shape;2369;p28"/>
            <p:cNvSpPr/>
            <p:nvPr/>
          </p:nvSpPr>
          <p:spPr>
            <a:xfrm>
              <a:off x="4118050" y="752125"/>
              <a:ext cx="15200" cy="41575"/>
            </a:xfrm>
            <a:custGeom>
              <a:avLst/>
              <a:gdLst/>
              <a:ahLst/>
              <a:cxnLst/>
              <a:rect l="l" t="t" r="r" b="b"/>
              <a:pathLst>
                <a:path w="608" h="1663" extrusionOk="0">
                  <a:moveTo>
                    <a:pt x="438" y="0"/>
                  </a:moveTo>
                  <a:cubicBezTo>
                    <a:pt x="371" y="0"/>
                    <a:pt x="303" y="49"/>
                    <a:pt x="310" y="134"/>
                  </a:cubicBezTo>
                  <a:cubicBezTo>
                    <a:pt x="358" y="598"/>
                    <a:pt x="262" y="1074"/>
                    <a:pt x="24" y="1479"/>
                  </a:cubicBezTo>
                  <a:cubicBezTo>
                    <a:pt x="0" y="1515"/>
                    <a:pt x="0" y="1550"/>
                    <a:pt x="12" y="1586"/>
                  </a:cubicBezTo>
                  <a:cubicBezTo>
                    <a:pt x="24" y="1610"/>
                    <a:pt x="48" y="1634"/>
                    <a:pt x="72" y="1646"/>
                  </a:cubicBezTo>
                  <a:cubicBezTo>
                    <a:pt x="91" y="1657"/>
                    <a:pt x="111" y="1662"/>
                    <a:pt x="131" y="1662"/>
                  </a:cubicBezTo>
                  <a:cubicBezTo>
                    <a:pt x="173" y="1662"/>
                    <a:pt x="214" y="1639"/>
                    <a:pt x="238" y="1598"/>
                  </a:cubicBezTo>
                  <a:cubicBezTo>
                    <a:pt x="500" y="1146"/>
                    <a:pt x="608" y="634"/>
                    <a:pt x="560" y="110"/>
                  </a:cubicBezTo>
                  <a:cubicBezTo>
                    <a:pt x="549" y="34"/>
                    <a:pt x="494" y="0"/>
                    <a:pt x="43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0" name="Google Shape;2370;p28"/>
            <p:cNvSpPr/>
            <p:nvPr/>
          </p:nvSpPr>
          <p:spPr>
            <a:xfrm>
              <a:off x="3987375" y="819150"/>
              <a:ext cx="139825" cy="198475"/>
            </a:xfrm>
            <a:custGeom>
              <a:avLst/>
              <a:gdLst/>
              <a:ahLst/>
              <a:cxnLst/>
              <a:rect l="l" t="t" r="r" b="b"/>
              <a:pathLst>
                <a:path w="5593" h="7939" extrusionOk="0">
                  <a:moveTo>
                    <a:pt x="5425" y="1"/>
                  </a:moveTo>
                  <a:cubicBezTo>
                    <a:pt x="5388" y="1"/>
                    <a:pt x="5351" y="18"/>
                    <a:pt x="5323" y="60"/>
                  </a:cubicBezTo>
                  <a:lnTo>
                    <a:pt x="24" y="7740"/>
                  </a:lnTo>
                  <a:cubicBezTo>
                    <a:pt x="0" y="7775"/>
                    <a:pt x="0" y="7823"/>
                    <a:pt x="12" y="7859"/>
                  </a:cubicBezTo>
                  <a:cubicBezTo>
                    <a:pt x="24" y="7882"/>
                    <a:pt x="36" y="7894"/>
                    <a:pt x="60" y="7918"/>
                  </a:cubicBezTo>
                  <a:cubicBezTo>
                    <a:pt x="82" y="7932"/>
                    <a:pt x="106" y="7938"/>
                    <a:pt x="129" y="7938"/>
                  </a:cubicBezTo>
                  <a:cubicBezTo>
                    <a:pt x="168" y="7938"/>
                    <a:pt x="204" y="7920"/>
                    <a:pt x="227" y="7882"/>
                  </a:cubicBezTo>
                  <a:lnTo>
                    <a:pt x="5525" y="191"/>
                  </a:lnTo>
                  <a:cubicBezTo>
                    <a:pt x="5592" y="99"/>
                    <a:pt x="5511" y="1"/>
                    <a:pt x="5425"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371" name="Google Shape;2371;p28"/>
          <p:cNvGrpSpPr/>
          <p:nvPr/>
        </p:nvGrpSpPr>
        <p:grpSpPr>
          <a:xfrm>
            <a:off x="956240" y="2810852"/>
            <a:ext cx="643444" cy="501359"/>
            <a:chOff x="1153600" y="2679175"/>
            <a:chExt cx="390250" cy="304075"/>
          </a:xfrm>
        </p:grpSpPr>
        <p:sp>
          <p:nvSpPr>
            <p:cNvPr id="2372" name="Google Shape;2372;p28"/>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3" name="Google Shape;2373;p28"/>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4" name="Google Shape;2374;p28"/>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5" name="Google Shape;2375;p28"/>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6" name="Google Shape;2376;p28"/>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7" name="Google Shape;2377;p28"/>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8" name="Google Shape;2378;p28"/>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9" name="Google Shape;2379;p28"/>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0" name="Google Shape;2380;p28"/>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Rectángulo: esquinas redondeadas 1">
            <a:extLst>
              <a:ext uri="{FF2B5EF4-FFF2-40B4-BE49-F238E27FC236}">
                <a16:creationId xmlns:a16="http://schemas.microsoft.com/office/drawing/2014/main" id="{C9BC3894-7379-41C7-1CF4-FCD0FB83F18F}"/>
              </a:ext>
            </a:extLst>
          </p:cNvPr>
          <p:cNvSpPr/>
          <p:nvPr/>
        </p:nvSpPr>
        <p:spPr>
          <a:xfrm>
            <a:off x="235626" y="4281188"/>
            <a:ext cx="5486400" cy="1600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CuadroTexto 2">
            <a:extLst>
              <a:ext uri="{FF2B5EF4-FFF2-40B4-BE49-F238E27FC236}">
                <a16:creationId xmlns:a16="http://schemas.microsoft.com/office/drawing/2014/main" id="{3DA24945-B592-850D-FA42-6832F7EAD0BC}"/>
              </a:ext>
            </a:extLst>
          </p:cNvPr>
          <p:cNvSpPr txBox="1"/>
          <p:nvPr/>
        </p:nvSpPr>
        <p:spPr>
          <a:xfrm flipH="1">
            <a:off x="409573" y="4482210"/>
            <a:ext cx="5288392" cy="369332"/>
          </a:xfrm>
          <a:prstGeom prst="rect">
            <a:avLst/>
          </a:prstGeom>
          <a:noFill/>
        </p:spPr>
        <p:txBody>
          <a:bodyPr wrap="square" rtlCol="0">
            <a:spAutoFit/>
          </a:bodyPr>
          <a:lstStyle/>
          <a:p>
            <a:r>
              <a:rPr lang="es-MX" dirty="0">
                <a:solidFill>
                  <a:schemeClr val="bg2">
                    <a:lumMod val="75000"/>
                  </a:schemeClr>
                </a:solidFill>
                <a:latin typeface="Arial Black" panose="020B0A04020102020204" pitchFamily="34" charset="0"/>
              </a:rPr>
              <a:t>Luis Ricardo Reyes Villar</a:t>
            </a:r>
          </a:p>
        </p:txBody>
      </p:sp>
      <p:sp>
        <p:nvSpPr>
          <p:cNvPr id="4" name="CuadroTexto 3">
            <a:extLst>
              <a:ext uri="{FF2B5EF4-FFF2-40B4-BE49-F238E27FC236}">
                <a16:creationId xmlns:a16="http://schemas.microsoft.com/office/drawing/2014/main" id="{CAAAE30E-EAB6-60D4-7B8E-D22E20888753}"/>
              </a:ext>
            </a:extLst>
          </p:cNvPr>
          <p:cNvSpPr txBox="1"/>
          <p:nvPr/>
        </p:nvSpPr>
        <p:spPr>
          <a:xfrm flipH="1">
            <a:off x="409574" y="4904238"/>
            <a:ext cx="4690929" cy="369332"/>
          </a:xfrm>
          <a:prstGeom prst="rect">
            <a:avLst/>
          </a:prstGeom>
          <a:noFill/>
        </p:spPr>
        <p:txBody>
          <a:bodyPr wrap="square" rtlCol="0">
            <a:spAutoFit/>
          </a:bodyPr>
          <a:lstStyle/>
          <a:p>
            <a:r>
              <a:rPr lang="es-MX" dirty="0">
                <a:solidFill>
                  <a:schemeClr val="bg2">
                    <a:lumMod val="75000"/>
                  </a:schemeClr>
                </a:solidFill>
                <a:latin typeface="Arial Black" panose="020B0A04020102020204" pitchFamily="34" charset="0"/>
              </a:rPr>
              <a:t>Juan Armando Méndez Rosas</a:t>
            </a:r>
          </a:p>
        </p:txBody>
      </p:sp>
      <p:sp>
        <p:nvSpPr>
          <p:cNvPr id="5" name="CuadroTexto 4">
            <a:extLst>
              <a:ext uri="{FF2B5EF4-FFF2-40B4-BE49-F238E27FC236}">
                <a16:creationId xmlns:a16="http://schemas.microsoft.com/office/drawing/2014/main" id="{4790B8F2-D69D-5204-14D5-0F771D2A4945}"/>
              </a:ext>
            </a:extLst>
          </p:cNvPr>
          <p:cNvSpPr txBox="1"/>
          <p:nvPr/>
        </p:nvSpPr>
        <p:spPr>
          <a:xfrm flipH="1">
            <a:off x="409573" y="5311241"/>
            <a:ext cx="4690929" cy="369332"/>
          </a:xfrm>
          <a:prstGeom prst="rect">
            <a:avLst/>
          </a:prstGeom>
          <a:noFill/>
        </p:spPr>
        <p:txBody>
          <a:bodyPr wrap="square" rtlCol="0">
            <a:spAutoFit/>
          </a:bodyPr>
          <a:lstStyle/>
          <a:p>
            <a:r>
              <a:rPr lang="es-MX" dirty="0">
                <a:solidFill>
                  <a:schemeClr val="bg2">
                    <a:lumMod val="75000"/>
                  </a:schemeClr>
                </a:solidFill>
                <a:latin typeface="Arial Black" panose="020B0A04020102020204" pitchFamily="34" charset="0"/>
              </a:rPr>
              <a:t>María Fernanda Rocha Suarez</a:t>
            </a:r>
          </a:p>
        </p:txBody>
      </p:sp>
      <p:sp>
        <p:nvSpPr>
          <p:cNvPr id="6" name="Rectángulo: esquinas redondeadas 5">
            <a:extLst>
              <a:ext uri="{FF2B5EF4-FFF2-40B4-BE49-F238E27FC236}">
                <a16:creationId xmlns:a16="http://schemas.microsoft.com/office/drawing/2014/main" id="{92E0AC18-9674-A052-C5BA-8B896E132D8B}"/>
              </a:ext>
            </a:extLst>
          </p:cNvPr>
          <p:cNvSpPr/>
          <p:nvPr/>
        </p:nvSpPr>
        <p:spPr>
          <a:xfrm>
            <a:off x="6469976" y="4288820"/>
            <a:ext cx="5486400" cy="1600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CuadroTexto 6">
            <a:extLst>
              <a:ext uri="{FF2B5EF4-FFF2-40B4-BE49-F238E27FC236}">
                <a16:creationId xmlns:a16="http://schemas.microsoft.com/office/drawing/2014/main" id="{897ECC2A-2118-2FCC-E5C4-0696C1874ABC}"/>
              </a:ext>
            </a:extLst>
          </p:cNvPr>
          <p:cNvSpPr txBox="1"/>
          <p:nvPr/>
        </p:nvSpPr>
        <p:spPr>
          <a:xfrm flipH="1">
            <a:off x="6638924" y="4432652"/>
            <a:ext cx="4690929" cy="369332"/>
          </a:xfrm>
          <a:prstGeom prst="rect">
            <a:avLst/>
          </a:prstGeom>
          <a:noFill/>
        </p:spPr>
        <p:txBody>
          <a:bodyPr wrap="square" rtlCol="0">
            <a:spAutoFit/>
          </a:bodyPr>
          <a:lstStyle/>
          <a:p>
            <a:r>
              <a:rPr lang="es-MX" dirty="0">
                <a:solidFill>
                  <a:schemeClr val="bg2">
                    <a:lumMod val="75000"/>
                  </a:schemeClr>
                </a:solidFill>
                <a:latin typeface="Arial Black" panose="020B0A04020102020204" pitchFamily="34" charset="0"/>
              </a:rPr>
              <a:t>Roberto Carlos </a:t>
            </a:r>
            <a:r>
              <a:rPr lang="es-MX" dirty="0" err="1">
                <a:solidFill>
                  <a:schemeClr val="bg2">
                    <a:lumMod val="75000"/>
                  </a:schemeClr>
                </a:solidFill>
                <a:latin typeface="Arial Black" panose="020B0A04020102020204" pitchFamily="34" charset="0"/>
              </a:rPr>
              <a:t>Garcia</a:t>
            </a:r>
            <a:r>
              <a:rPr lang="es-MX" dirty="0">
                <a:solidFill>
                  <a:schemeClr val="bg2">
                    <a:lumMod val="75000"/>
                  </a:schemeClr>
                </a:solidFill>
                <a:latin typeface="Arial Black" panose="020B0A04020102020204" pitchFamily="34" charset="0"/>
              </a:rPr>
              <a:t> Valles</a:t>
            </a:r>
          </a:p>
        </p:txBody>
      </p:sp>
      <p:sp>
        <p:nvSpPr>
          <p:cNvPr id="8" name="CuadroTexto 7">
            <a:extLst>
              <a:ext uri="{FF2B5EF4-FFF2-40B4-BE49-F238E27FC236}">
                <a16:creationId xmlns:a16="http://schemas.microsoft.com/office/drawing/2014/main" id="{06006F77-F439-2B21-2CBF-C64121669A49}"/>
              </a:ext>
            </a:extLst>
          </p:cNvPr>
          <p:cNvSpPr txBox="1"/>
          <p:nvPr/>
        </p:nvSpPr>
        <p:spPr>
          <a:xfrm flipH="1">
            <a:off x="6638924" y="4893322"/>
            <a:ext cx="4690929" cy="369332"/>
          </a:xfrm>
          <a:prstGeom prst="rect">
            <a:avLst/>
          </a:prstGeom>
          <a:noFill/>
        </p:spPr>
        <p:txBody>
          <a:bodyPr wrap="square" rtlCol="0">
            <a:spAutoFit/>
          </a:bodyPr>
          <a:lstStyle/>
          <a:p>
            <a:r>
              <a:rPr lang="es-MX" dirty="0">
                <a:solidFill>
                  <a:schemeClr val="bg2">
                    <a:lumMod val="75000"/>
                  </a:schemeClr>
                </a:solidFill>
                <a:latin typeface="Arial Black" panose="020B0A04020102020204" pitchFamily="34" charset="0"/>
              </a:rPr>
              <a:t>Guillermo Manuel Estrada </a:t>
            </a:r>
            <a:r>
              <a:rPr lang="es-MX" dirty="0" err="1">
                <a:solidFill>
                  <a:schemeClr val="bg2">
                    <a:lumMod val="75000"/>
                  </a:schemeClr>
                </a:solidFill>
                <a:latin typeface="Arial Black" panose="020B0A04020102020204" pitchFamily="34" charset="0"/>
              </a:rPr>
              <a:t>Artezan</a:t>
            </a:r>
            <a:endParaRPr lang="es-MX" dirty="0">
              <a:solidFill>
                <a:schemeClr val="bg2">
                  <a:lumMod val="75000"/>
                </a:schemeClr>
              </a:solidFill>
              <a:latin typeface="Arial Black" panose="020B0A04020102020204" pitchFamily="34" charset="0"/>
            </a:endParaRPr>
          </a:p>
        </p:txBody>
      </p:sp>
      <p:sp>
        <p:nvSpPr>
          <p:cNvPr id="9" name="CuadroTexto 8">
            <a:extLst>
              <a:ext uri="{FF2B5EF4-FFF2-40B4-BE49-F238E27FC236}">
                <a16:creationId xmlns:a16="http://schemas.microsoft.com/office/drawing/2014/main" id="{8F80EFE7-5C87-1676-4C84-32AD7F475BF8}"/>
              </a:ext>
            </a:extLst>
          </p:cNvPr>
          <p:cNvSpPr txBox="1"/>
          <p:nvPr/>
        </p:nvSpPr>
        <p:spPr>
          <a:xfrm flipH="1">
            <a:off x="6638924" y="5343336"/>
            <a:ext cx="4690929" cy="369332"/>
          </a:xfrm>
          <a:prstGeom prst="rect">
            <a:avLst/>
          </a:prstGeom>
          <a:noFill/>
        </p:spPr>
        <p:txBody>
          <a:bodyPr wrap="square" rtlCol="0">
            <a:spAutoFit/>
          </a:bodyPr>
          <a:lstStyle/>
          <a:p>
            <a:r>
              <a:rPr lang="es-MX" dirty="0">
                <a:solidFill>
                  <a:schemeClr val="bg2">
                    <a:lumMod val="75000"/>
                  </a:schemeClr>
                </a:solidFill>
                <a:latin typeface="Arial Black" panose="020B0A04020102020204" pitchFamily="34" charset="0"/>
              </a:rPr>
              <a:t>Ángel Ivan Hernández del </a:t>
            </a:r>
            <a:r>
              <a:rPr lang="es-MX" dirty="0" err="1">
                <a:solidFill>
                  <a:schemeClr val="bg2">
                    <a:lumMod val="75000"/>
                  </a:schemeClr>
                </a:solidFill>
                <a:latin typeface="Arial Black" panose="020B0A04020102020204" pitchFamily="34" charset="0"/>
              </a:rPr>
              <a:t>Angel</a:t>
            </a:r>
            <a:endParaRPr lang="es-MX" dirty="0">
              <a:solidFill>
                <a:schemeClr val="bg2">
                  <a:lumMod val="75000"/>
                </a:schemeClr>
              </a:solidFill>
              <a:latin typeface="Arial Black" panose="020B0A04020102020204" pitchFamily="34" charset="0"/>
            </a:endParaRPr>
          </a:p>
        </p:txBody>
      </p:sp>
      <p:sp>
        <p:nvSpPr>
          <p:cNvPr id="10" name="Rectángulo: esquinas redondeadas 9">
            <a:extLst>
              <a:ext uri="{FF2B5EF4-FFF2-40B4-BE49-F238E27FC236}">
                <a16:creationId xmlns:a16="http://schemas.microsoft.com/office/drawing/2014/main" id="{CDE5641B-8AD8-BCA9-7BF8-4D9A32A74009}"/>
              </a:ext>
            </a:extLst>
          </p:cNvPr>
          <p:cNvSpPr/>
          <p:nvPr/>
        </p:nvSpPr>
        <p:spPr>
          <a:xfrm>
            <a:off x="3352799" y="6060016"/>
            <a:ext cx="5486400" cy="781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CuadroTexto 10">
            <a:extLst>
              <a:ext uri="{FF2B5EF4-FFF2-40B4-BE49-F238E27FC236}">
                <a16:creationId xmlns:a16="http://schemas.microsoft.com/office/drawing/2014/main" id="{59311A78-0D16-C291-D622-53A9C80D2760}"/>
              </a:ext>
            </a:extLst>
          </p:cNvPr>
          <p:cNvSpPr txBox="1"/>
          <p:nvPr/>
        </p:nvSpPr>
        <p:spPr>
          <a:xfrm flipH="1">
            <a:off x="4094592" y="6286132"/>
            <a:ext cx="4002816" cy="371299"/>
          </a:xfrm>
          <a:prstGeom prst="rect">
            <a:avLst/>
          </a:prstGeom>
          <a:noFill/>
        </p:spPr>
        <p:txBody>
          <a:bodyPr wrap="square" rtlCol="0">
            <a:spAutoFit/>
          </a:bodyPr>
          <a:lstStyle/>
          <a:p>
            <a:r>
              <a:rPr lang="es-MX" dirty="0" err="1">
                <a:solidFill>
                  <a:schemeClr val="bg2">
                    <a:lumMod val="75000"/>
                  </a:schemeClr>
                </a:solidFill>
                <a:latin typeface="Arial Black" panose="020B0A04020102020204" pitchFamily="34" charset="0"/>
              </a:rPr>
              <a:t>By</a:t>
            </a:r>
            <a:r>
              <a:rPr lang="es-MX" dirty="0">
                <a:solidFill>
                  <a:schemeClr val="bg2">
                    <a:lumMod val="75000"/>
                  </a:schemeClr>
                </a:solidFill>
                <a:latin typeface="Arial Black" panose="020B0A04020102020204" pitchFamily="34" charset="0"/>
              </a:rPr>
              <a:t> Emmanuel Arán Hernández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sp>
        <p:nvSpPr>
          <p:cNvPr id="2442" name="Google Shape;2442;p31"/>
          <p:cNvSpPr txBox="1">
            <a:spLocks noGrp="1"/>
          </p:cNvSpPr>
          <p:nvPr>
            <p:ph type="subTitle" idx="1"/>
          </p:nvPr>
        </p:nvSpPr>
        <p:spPr>
          <a:xfrm>
            <a:off x="319775" y="5262500"/>
            <a:ext cx="6332400" cy="561600"/>
          </a:xfrm>
          <a:prstGeom prst="rect">
            <a:avLst/>
          </a:prstGeom>
        </p:spPr>
        <p:txBody>
          <a:bodyPr spcFirstLastPara="1" wrap="square" lIns="121900" tIns="121900" rIns="121900" bIns="121900" anchor="ctr" anchorCtr="0">
            <a:noAutofit/>
          </a:bodyPr>
          <a:lstStyle/>
          <a:p>
            <a:r>
              <a:rPr lang="en" sz="2400" dirty="0">
                <a:solidFill>
                  <a:schemeClr val="bg1">
                    <a:lumMod val="50000"/>
                  </a:schemeClr>
                </a:solidFill>
              </a:rPr>
              <a:t>Presentado por: Juan Armando Méndez Rosas</a:t>
            </a:r>
            <a:endParaRPr lang="es-MX" sz="2400" kern="0" dirty="0"/>
          </a:p>
        </p:txBody>
      </p:sp>
      <p:sp>
        <p:nvSpPr>
          <p:cNvPr id="2443" name="Google Shape;2443;p31"/>
          <p:cNvSpPr txBox="1">
            <a:spLocks noGrp="1"/>
          </p:cNvSpPr>
          <p:nvPr>
            <p:ph type="title" idx="2"/>
          </p:nvPr>
        </p:nvSpPr>
        <p:spPr>
          <a:xfrm>
            <a:off x="1243700" y="682300"/>
            <a:ext cx="1312800" cy="13128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2444" name="Google Shape;2444;p31"/>
          <p:cNvSpPr txBox="1">
            <a:spLocks noGrp="1"/>
          </p:cNvSpPr>
          <p:nvPr>
            <p:ph type="title"/>
          </p:nvPr>
        </p:nvSpPr>
        <p:spPr>
          <a:xfrm>
            <a:off x="152400" y="2160809"/>
            <a:ext cx="4867275" cy="2507393"/>
          </a:xfrm>
          <a:prstGeom prst="rect">
            <a:avLst/>
          </a:prstGeom>
        </p:spPr>
        <p:txBody>
          <a:bodyPr spcFirstLastPara="1" wrap="square" lIns="121900" tIns="121900" rIns="121900" bIns="121900" anchor="ctr" anchorCtr="0">
            <a:noAutofit/>
          </a:bodyPr>
          <a:lstStyle/>
          <a:p>
            <a:r>
              <a:rPr lang="es-MX" sz="4800" dirty="0">
                <a:solidFill>
                  <a:schemeClr val="accent4"/>
                </a:solidFill>
              </a:rPr>
              <a:t>Suma </a:t>
            </a:r>
            <a:r>
              <a:rPr lang="es-MX" sz="4800" dirty="0">
                <a:solidFill>
                  <a:schemeClr val="accent3"/>
                </a:solidFill>
              </a:rPr>
              <a:t>y</a:t>
            </a:r>
            <a:r>
              <a:rPr lang="es-MX" sz="4800" dirty="0">
                <a:solidFill>
                  <a:schemeClr val="accent4"/>
                </a:solidFill>
              </a:rPr>
              <a:t> </a:t>
            </a:r>
            <a:r>
              <a:rPr lang="es-MX" sz="4800" dirty="0"/>
              <a:t>Resta</a:t>
            </a:r>
            <a:r>
              <a:rPr lang="es-MX" sz="4800" dirty="0">
                <a:solidFill>
                  <a:schemeClr val="accent3"/>
                </a:solidFill>
              </a:rPr>
              <a:t>.</a:t>
            </a:r>
            <a:endParaRPr sz="4800" dirty="0">
              <a:solidFill>
                <a:schemeClr val="accent3"/>
              </a:solidFill>
            </a:endParaRPr>
          </a:p>
        </p:txBody>
      </p:sp>
      <p:grpSp>
        <p:nvGrpSpPr>
          <p:cNvPr id="2445" name="Google Shape;2445;p31"/>
          <p:cNvGrpSpPr/>
          <p:nvPr/>
        </p:nvGrpSpPr>
        <p:grpSpPr>
          <a:xfrm flipH="1">
            <a:off x="8978161" y="3196610"/>
            <a:ext cx="1312801" cy="1082052"/>
            <a:chOff x="1333200" y="4222375"/>
            <a:chExt cx="696225" cy="573850"/>
          </a:xfrm>
        </p:grpSpPr>
        <p:sp>
          <p:nvSpPr>
            <p:cNvPr id="2446" name="Google Shape;2446;p31"/>
            <p:cNvSpPr/>
            <p:nvPr/>
          </p:nvSpPr>
          <p:spPr>
            <a:xfrm>
              <a:off x="1650500" y="4626600"/>
              <a:ext cx="11325" cy="9750"/>
            </a:xfrm>
            <a:custGeom>
              <a:avLst/>
              <a:gdLst/>
              <a:ahLst/>
              <a:cxnLst/>
              <a:rect l="l" t="t" r="r" b="b"/>
              <a:pathLst>
                <a:path w="453" h="390" extrusionOk="0">
                  <a:moveTo>
                    <a:pt x="191" y="0"/>
                  </a:moveTo>
                  <a:cubicBezTo>
                    <a:pt x="84" y="0"/>
                    <a:pt x="0" y="83"/>
                    <a:pt x="0" y="191"/>
                  </a:cubicBezTo>
                  <a:cubicBezTo>
                    <a:pt x="0" y="312"/>
                    <a:pt x="99" y="389"/>
                    <a:pt x="199" y="389"/>
                  </a:cubicBezTo>
                  <a:cubicBezTo>
                    <a:pt x="247" y="389"/>
                    <a:pt x="295" y="372"/>
                    <a:pt x="334" y="334"/>
                  </a:cubicBezTo>
                  <a:cubicBezTo>
                    <a:pt x="453" y="214"/>
                    <a:pt x="36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7" name="Google Shape;2447;p31"/>
            <p:cNvSpPr/>
            <p:nvPr/>
          </p:nvSpPr>
          <p:spPr>
            <a:xfrm>
              <a:off x="1678175" y="4556325"/>
              <a:ext cx="11250" cy="9625"/>
            </a:xfrm>
            <a:custGeom>
              <a:avLst/>
              <a:gdLst/>
              <a:ahLst/>
              <a:cxnLst/>
              <a:rect l="l" t="t" r="r" b="b"/>
              <a:pathLst>
                <a:path w="450" h="385" extrusionOk="0">
                  <a:moveTo>
                    <a:pt x="205" y="1"/>
                  </a:moveTo>
                  <a:cubicBezTo>
                    <a:pt x="200" y="1"/>
                    <a:pt x="196" y="1"/>
                    <a:pt x="191" y="1"/>
                  </a:cubicBezTo>
                  <a:cubicBezTo>
                    <a:pt x="84" y="1"/>
                    <a:pt x="0" y="85"/>
                    <a:pt x="0" y="192"/>
                  </a:cubicBezTo>
                  <a:cubicBezTo>
                    <a:pt x="0" y="304"/>
                    <a:pt x="92" y="384"/>
                    <a:pt x="193" y="384"/>
                  </a:cubicBezTo>
                  <a:cubicBezTo>
                    <a:pt x="241" y="384"/>
                    <a:pt x="291" y="365"/>
                    <a:pt x="334" y="323"/>
                  </a:cubicBezTo>
                  <a:cubicBezTo>
                    <a:pt x="450" y="207"/>
                    <a:pt x="374" y="1"/>
                    <a:pt x="205" y="1"/>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8" name="Google Shape;2448;p31"/>
            <p:cNvSpPr/>
            <p:nvPr/>
          </p:nvSpPr>
          <p:spPr>
            <a:xfrm>
              <a:off x="1607025" y="4626300"/>
              <a:ext cx="9850" cy="9850"/>
            </a:xfrm>
            <a:custGeom>
              <a:avLst/>
              <a:gdLst/>
              <a:ahLst/>
              <a:cxnLst/>
              <a:rect l="l" t="t" r="r" b="b"/>
              <a:pathLst>
                <a:path w="394" h="394" extrusionOk="0">
                  <a:moveTo>
                    <a:pt x="191" y="0"/>
                  </a:moveTo>
                  <a:cubicBezTo>
                    <a:pt x="84" y="0"/>
                    <a:pt x="1" y="84"/>
                    <a:pt x="1" y="191"/>
                  </a:cubicBezTo>
                  <a:cubicBezTo>
                    <a:pt x="1" y="298"/>
                    <a:pt x="84" y="393"/>
                    <a:pt x="191" y="393"/>
                  </a:cubicBezTo>
                  <a:cubicBezTo>
                    <a:pt x="299" y="393"/>
                    <a:pt x="394" y="298"/>
                    <a:pt x="394" y="191"/>
                  </a:cubicBezTo>
                  <a:cubicBezTo>
                    <a:pt x="394" y="84"/>
                    <a:pt x="29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9" name="Google Shape;2449;p31"/>
            <p:cNvSpPr/>
            <p:nvPr/>
          </p:nvSpPr>
          <p:spPr>
            <a:xfrm>
              <a:off x="1600475" y="4582250"/>
              <a:ext cx="26825" cy="22700"/>
            </a:xfrm>
            <a:custGeom>
              <a:avLst/>
              <a:gdLst/>
              <a:ahLst/>
              <a:cxnLst/>
              <a:rect l="l" t="t" r="r" b="b"/>
              <a:pathLst>
                <a:path w="1073" h="908" extrusionOk="0">
                  <a:moveTo>
                    <a:pt x="453" y="0"/>
                  </a:moveTo>
                  <a:cubicBezTo>
                    <a:pt x="203" y="0"/>
                    <a:pt x="1" y="203"/>
                    <a:pt x="1" y="453"/>
                  </a:cubicBezTo>
                  <a:cubicBezTo>
                    <a:pt x="1" y="727"/>
                    <a:pt x="230" y="908"/>
                    <a:pt x="467" y="908"/>
                  </a:cubicBezTo>
                  <a:cubicBezTo>
                    <a:pt x="580" y="908"/>
                    <a:pt x="694" y="866"/>
                    <a:pt x="787" y="774"/>
                  </a:cubicBezTo>
                  <a:cubicBezTo>
                    <a:pt x="1072" y="488"/>
                    <a:pt x="858" y="0"/>
                    <a:pt x="453"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0" name="Google Shape;2450;p31"/>
            <p:cNvSpPr/>
            <p:nvPr/>
          </p:nvSpPr>
          <p:spPr>
            <a:xfrm>
              <a:off x="1333200" y="4222375"/>
              <a:ext cx="696225" cy="573850"/>
            </a:xfrm>
            <a:custGeom>
              <a:avLst/>
              <a:gdLst/>
              <a:ahLst/>
              <a:cxnLst/>
              <a:rect l="l" t="t" r="r" b="b"/>
              <a:pathLst>
                <a:path w="27849" h="22954" extrusionOk="0">
                  <a:moveTo>
                    <a:pt x="21002" y="0"/>
                  </a:moveTo>
                  <a:cubicBezTo>
                    <a:pt x="20723" y="0"/>
                    <a:pt x="20669" y="1060"/>
                    <a:pt x="20669" y="1060"/>
                  </a:cubicBezTo>
                  <a:cubicBezTo>
                    <a:pt x="21110" y="3072"/>
                    <a:pt x="20467" y="5168"/>
                    <a:pt x="18955" y="6573"/>
                  </a:cubicBezTo>
                  <a:cubicBezTo>
                    <a:pt x="18836" y="5882"/>
                    <a:pt x="18693" y="5108"/>
                    <a:pt x="18502" y="4394"/>
                  </a:cubicBezTo>
                  <a:cubicBezTo>
                    <a:pt x="18271" y="3553"/>
                    <a:pt x="17821" y="3271"/>
                    <a:pt x="17269" y="3271"/>
                  </a:cubicBezTo>
                  <a:cubicBezTo>
                    <a:pt x="16569" y="3271"/>
                    <a:pt x="15705" y="3721"/>
                    <a:pt x="14907" y="4061"/>
                  </a:cubicBezTo>
                  <a:cubicBezTo>
                    <a:pt x="13466" y="4680"/>
                    <a:pt x="12906" y="5823"/>
                    <a:pt x="13466" y="6180"/>
                  </a:cubicBezTo>
                  <a:cubicBezTo>
                    <a:pt x="14026" y="6537"/>
                    <a:pt x="14216" y="7132"/>
                    <a:pt x="14323" y="8740"/>
                  </a:cubicBezTo>
                  <a:cubicBezTo>
                    <a:pt x="14419" y="10359"/>
                    <a:pt x="11680" y="11788"/>
                    <a:pt x="10347" y="12431"/>
                  </a:cubicBezTo>
                  <a:cubicBezTo>
                    <a:pt x="9528" y="12825"/>
                    <a:pt x="7883" y="12919"/>
                    <a:pt x="6620" y="12919"/>
                  </a:cubicBezTo>
                  <a:cubicBezTo>
                    <a:pt x="5826" y="12919"/>
                    <a:pt x="5182" y="12882"/>
                    <a:pt x="4989" y="12859"/>
                  </a:cubicBezTo>
                  <a:cubicBezTo>
                    <a:pt x="4489" y="12800"/>
                    <a:pt x="4334" y="12490"/>
                    <a:pt x="4334" y="12490"/>
                  </a:cubicBezTo>
                  <a:cubicBezTo>
                    <a:pt x="4136" y="12209"/>
                    <a:pt x="3986" y="12111"/>
                    <a:pt x="3873" y="12111"/>
                  </a:cubicBezTo>
                  <a:cubicBezTo>
                    <a:pt x="3612" y="12111"/>
                    <a:pt x="3548" y="12633"/>
                    <a:pt x="3548" y="12633"/>
                  </a:cubicBezTo>
                  <a:lnTo>
                    <a:pt x="3834" y="13264"/>
                  </a:lnTo>
                  <a:cubicBezTo>
                    <a:pt x="0" y="14031"/>
                    <a:pt x="1839" y="14137"/>
                    <a:pt x="3149" y="14137"/>
                  </a:cubicBezTo>
                  <a:cubicBezTo>
                    <a:pt x="3649" y="14137"/>
                    <a:pt x="4072" y="14121"/>
                    <a:pt x="4072" y="14121"/>
                  </a:cubicBezTo>
                  <a:lnTo>
                    <a:pt x="4072" y="14121"/>
                  </a:lnTo>
                  <a:cubicBezTo>
                    <a:pt x="3079" y="14941"/>
                    <a:pt x="2980" y="15184"/>
                    <a:pt x="3213" y="15184"/>
                  </a:cubicBezTo>
                  <a:cubicBezTo>
                    <a:pt x="3557" y="15184"/>
                    <a:pt x="4620" y="14657"/>
                    <a:pt x="4620" y="14657"/>
                  </a:cubicBezTo>
                  <a:cubicBezTo>
                    <a:pt x="4608" y="14026"/>
                    <a:pt x="7013" y="13812"/>
                    <a:pt x="7013" y="13812"/>
                  </a:cubicBezTo>
                  <a:cubicBezTo>
                    <a:pt x="7261" y="13779"/>
                    <a:pt x="7490" y="13763"/>
                    <a:pt x="7703" y="13763"/>
                  </a:cubicBezTo>
                  <a:cubicBezTo>
                    <a:pt x="10728" y="13763"/>
                    <a:pt x="10406" y="16860"/>
                    <a:pt x="10406" y="16860"/>
                  </a:cubicBezTo>
                  <a:cubicBezTo>
                    <a:pt x="9262" y="19720"/>
                    <a:pt x="7362" y="20258"/>
                    <a:pt x="6095" y="20258"/>
                  </a:cubicBezTo>
                  <a:cubicBezTo>
                    <a:pt x="5332" y="20258"/>
                    <a:pt x="4798" y="20062"/>
                    <a:pt x="4798" y="20062"/>
                  </a:cubicBezTo>
                  <a:cubicBezTo>
                    <a:pt x="2286" y="20193"/>
                    <a:pt x="4667" y="21134"/>
                    <a:pt x="4667" y="21134"/>
                  </a:cubicBezTo>
                  <a:cubicBezTo>
                    <a:pt x="3014" y="22010"/>
                    <a:pt x="3215" y="22221"/>
                    <a:pt x="3792" y="22221"/>
                  </a:cubicBezTo>
                  <a:cubicBezTo>
                    <a:pt x="4329" y="22221"/>
                    <a:pt x="5191" y="22039"/>
                    <a:pt x="5191" y="22039"/>
                  </a:cubicBezTo>
                  <a:lnTo>
                    <a:pt x="5191" y="22039"/>
                  </a:lnTo>
                  <a:cubicBezTo>
                    <a:pt x="4640" y="22740"/>
                    <a:pt x="4644" y="22953"/>
                    <a:pt x="4853" y="22953"/>
                  </a:cubicBezTo>
                  <a:cubicBezTo>
                    <a:pt x="5176" y="22953"/>
                    <a:pt x="5989" y="22444"/>
                    <a:pt x="5989" y="22444"/>
                  </a:cubicBezTo>
                  <a:cubicBezTo>
                    <a:pt x="6501" y="21717"/>
                    <a:pt x="7572" y="21122"/>
                    <a:pt x="7572" y="21122"/>
                  </a:cubicBezTo>
                  <a:cubicBezTo>
                    <a:pt x="19634" y="15252"/>
                    <a:pt x="19717" y="10085"/>
                    <a:pt x="19717" y="10085"/>
                  </a:cubicBezTo>
                  <a:cubicBezTo>
                    <a:pt x="23086" y="8859"/>
                    <a:pt x="23265" y="8097"/>
                    <a:pt x="23836" y="7454"/>
                  </a:cubicBezTo>
                  <a:cubicBezTo>
                    <a:pt x="24172" y="7068"/>
                    <a:pt x="24697" y="6991"/>
                    <a:pt x="25062" y="6991"/>
                  </a:cubicBezTo>
                  <a:cubicBezTo>
                    <a:pt x="25306" y="6991"/>
                    <a:pt x="25479" y="7025"/>
                    <a:pt x="25479" y="7025"/>
                  </a:cubicBezTo>
                  <a:cubicBezTo>
                    <a:pt x="27849" y="6835"/>
                    <a:pt x="25765" y="5811"/>
                    <a:pt x="25765" y="5811"/>
                  </a:cubicBezTo>
                  <a:cubicBezTo>
                    <a:pt x="26382" y="5074"/>
                    <a:pt x="26325" y="4860"/>
                    <a:pt x="26052" y="4860"/>
                  </a:cubicBezTo>
                  <a:cubicBezTo>
                    <a:pt x="25678" y="4860"/>
                    <a:pt x="24896" y="5263"/>
                    <a:pt x="24896" y="5263"/>
                  </a:cubicBezTo>
                  <a:cubicBezTo>
                    <a:pt x="25214" y="4305"/>
                    <a:pt x="25096" y="4039"/>
                    <a:pt x="24867" y="4039"/>
                  </a:cubicBezTo>
                  <a:cubicBezTo>
                    <a:pt x="24581" y="4039"/>
                    <a:pt x="24122" y="4453"/>
                    <a:pt x="24122" y="4453"/>
                  </a:cubicBezTo>
                  <a:cubicBezTo>
                    <a:pt x="24146" y="5620"/>
                    <a:pt x="23646" y="5894"/>
                    <a:pt x="23646" y="5894"/>
                  </a:cubicBezTo>
                  <a:cubicBezTo>
                    <a:pt x="21491" y="8537"/>
                    <a:pt x="19241" y="8621"/>
                    <a:pt x="19241" y="8621"/>
                  </a:cubicBezTo>
                  <a:cubicBezTo>
                    <a:pt x="19241" y="8621"/>
                    <a:pt x="19193" y="8204"/>
                    <a:pt x="19110" y="7573"/>
                  </a:cubicBezTo>
                  <a:cubicBezTo>
                    <a:pt x="20503" y="6680"/>
                    <a:pt x="21027" y="4894"/>
                    <a:pt x="21027" y="4894"/>
                  </a:cubicBezTo>
                  <a:cubicBezTo>
                    <a:pt x="21550" y="3179"/>
                    <a:pt x="22443" y="3156"/>
                    <a:pt x="22443" y="3156"/>
                  </a:cubicBezTo>
                  <a:cubicBezTo>
                    <a:pt x="24990" y="2201"/>
                    <a:pt x="24018" y="2059"/>
                    <a:pt x="23217" y="2059"/>
                  </a:cubicBezTo>
                  <a:cubicBezTo>
                    <a:pt x="22881" y="2059"/>
                    <a:pt x="22574" y="2084"/>
                    <a:pt x="22574" y="2084"/>
                  </a:cubicBezTo>
                  <a:cubicBezTo>
                    <a:pt x="23309" y="864"/>
                    <a:pt x="23346" y="490"/>
                    <a:pt x="23116" y="490"/>
                  </a:cubicBezTo>
                  <a:cubicBezTo>
                    <a:pt x="22754" y="490"/>
                    <a:pt x="21729" y="1417"/>
                    <a:pt x="21729" y="1417"/>
                  </a:cubicBezTo>
                  <a:cubicBezTo>
                    <a:pt x="21392" y="343"/>
                    <a:pt x="21161" y="0"/>
                    <a:pt x="21002"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1" name="Google Shape;2451;p31"/>
            <p:cNvSpPr/>
            <p:nvPr/>
          </p:nvSpPr>
          <p:spPr>
            <a:xfrm>
              <a:off x="1697225" y="4342150"/>
              <a:ext cx="80100" cy="77850"/>
            </a:xfrm>
            <a:custGeom>
              <a:avLst/>
              <a:gdLst/>
              <a:ahLst/>
              <a:cxnLst/>
              <a:rect l="l" t="t" r="r" b="b"/>
              <a:pathLst>
                <a:path w="3204" h="3114" extrusionOk="0">
                  <a:moveTo>
                    <a:pt x="1563" y="1"/>
                  </a:moveTo>
                  <a:cubicBezTo>
                    <a:pt x="1487" y="1"/>
                    <a:pt x="1411" y="7"/>
                    <a:pt x="1334" y="20"/>
                  </a:cubicBezTo>
                  <a:cubicBezTo>
                    <a:pt x="536" y="162"/>
                    <a:pt x="0" y="960"/>
                    <a:pt x="155" y="1806"/>
                  </a:cubicBezTo>
                  <a:cubicBezTo>
                    <a:pt x="283" y="2574"/>
                    <a:pt x="919" y="3113"/>
                    <a:pt x="1624" y="3113"/>
                  </a:cubicBezTo>
                  <a:cubicBezTo>
                    <a:pt x="1705" y="3113"/>
                    <a:pt x="1787" y="3106"/>
                    <a:pt x="1870" y="3091"/>
                  </a:cubicBezTo>
                  <a:cubicBezTo>
                    <a:pt x="2667" y="2949"/>
                    <a:pt x="3203" y="2163"/>
                    <a:pt x="3048" y="1305"/>
                  </a:cubicBezTo>
                  <a:cubicBezTo>
                    <a:pt x="2919" y="541"/>
                    <a:pt x="2274" y="1"/>
                    <a:pt x="156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2" name="Google Shape;2452;p31"/>
            <p:cNvSpPr/>
            <p:nvPr/>
          </p:nvSpPr>
          <p:spPr>
            <a:xfrm>
              <a:off x="1717175" y="4350600"/>
              <a:ext cx="55125" cy="46600"/>
            </a:xfrm>
            <a:custGeom>
              <a:avLst/>
              <a:gdLst/>
              <a:ahLst/>
              <a:cxnLst/>
              <a:rect l="l" t="t" r="r" b="b"/>
              <a:pathLst>
                <a:path w="2205" h="1864" extrusionOk="0">
                  <a:moveTo>
                    <a:pt x="1013" y="0"/>
                  </a:moveTo>
                  <a:cubicBezTo>
                    <a:pt x="958" y="0"/>
                    <a:pt x="903" y="5"/>
                    <a:pt x="846" y="15"/>
                  </a:cubicBezTo>
                  <a:cubicBezTo>
                    <a:pt x="334" y="110"/>
                    <a:pt x="0" y="586"/>
                    <a:pt x="95" y="1098"/>
                  </a:cubicBezTo>
                  <a:cubicBezTo>
                    <a:pt x="174" y="1584"/>
                    <a:pt x="586" y="1864"/>
                    <a:pt x="1007" y="1864"/>
                  </a:cubicBezTo>
                  <a:cubicBezTo>
                    <a:pt x="1288" y="1864"/>
                    <a:pt x="1572" y="1739"/>
                    <a:pt x="1762" y="1468"/>
                  </a:cubicBezTo>
                  <a:cubicBezTo>
                    <a:pt x="2205" y="837"/>
                    <a:pt x="1732" y="0"/>
                    <a:pt x="101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3" name="Google Shape;2453;p31"/>
            <p:cNvSpPr/>
            <p:nvPr/>
          </p:nvSpPr>
          <p:spPr>
            <a:xfrm>
              <a:off x="1754975" y="4409950"/>
              <a:ext cx="36400" cy="30425"/>
            </a:xfrm>
            <a:custGeom>
              <a:avLst/>
              <a:gdLst/>
              <a:ahLst/>
              <a:cxnLst/>
              <a:rect l="l" t="t" r="r" b="b"/>
              <a:pathLst>
                <a:path w="1456" h="1217" extrusionOk="0">
                  <a:moveTo>
                    <a:pt x="794" y="1"/>
                  </a:moveTo>
                  <a:cubicBezTo>
                    <a:pt x="760" y="1"/>
                    <a:pt x="725" y="4"/>
                    <a:pt x="691" y="10"/>
                  </a:cubicBezTo>
                  <a:cubicBezTo>
                    <a:pt x="155" y="106"/>
                    <a:pt x="0" y="796"/>
                    <a:pt x="441" y="1106"/>
                  </a:cubicBezTo>
                  <a:cubicBezTo>
                    <a:pt x="550" y="1183"/>
                    <a:pt x="669" y="1217"/>
                    <a:pt x="785" y="1217"/>
                  </a:cubicBezTo>
                  <a:cubicBezTo>
                    <a:pt x="1135" y="1217"/>
                    <a:pt x="1456" y="904"/>
                    <a:pt x="1393" y="510"/>
                  </a:cubicBezTo>
                  <a:cubicBezTo>
                    <a:pt x="1340" y="213"/>
                    <a:pt x="1079" y="1"/>
                    <a:pt x="79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14" descr="Snoopy Clipart at GetDrawings | Free download">
            <a:extLst>
              <a:ext uri="{FF2B5EF4-FFF2-40B4-BE49-F238E27FC236}">
                <a16:creationId xmlns:a16="http://schemas.microsoft.com/office/drawing/2014/main" id="{ED668063-7AFE-BB03-0EBD-5CF2659E4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02134" y="2560212"/>
            <a:ext cx="3563678" cy="267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71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599425" y="880466"/>
            <a:ext cx="10993150" cy="1710332"/>
          </a:xfrm>
          <a:prstGeom prst="rect">
            <a:avLst/>
          </a:prstGeom>
          <a:solidFill>
            <a:schemeClr val="bg1">
              <a:lumMod val="90000"/>
            </a:schemeClr>
          </a:solidFill>
        </p:spPr>
        <p:txBody>
          <a:bodyPr spcFirstLastPara="1" wrap="square" lIns="121900" tIns="121900" rIns="121900" bIns="121900" anchor="t" anchorCtr="0">
            <a:noAutofit/>
          </a:bodyPr>
          <a:lstStyle/>
          <a:p>
            <a:pPr marL="0" indent="0">
              <a:buNone/>
            </a:pPr>
            <a:r>
              <a:rPr lang="es-MX" sz="2000" dirty="0"/>
              <a:t>Para sumar o restar números decimales, se colocan ambos números de forma que coincidan en la misma columna los puntos decimales y por consiguiente todas las cifras del mismo orden. Después, se suman o se restan como si fueran números naturales y se pone el punto en el resultado debajo de la columna de los puntos. Si es necesario se añaden ceros.</a:t>
            </a:r>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Imagen 1">
            <a:extLst>
              <a:ext uri="{FF2B5EF4-FFF2-40B4-BE49-F238E27FC236}">
                <a16:creationId xmlns:a16="http://schemas.microsoft.com/office/drawing/2014/main" id="{1819944D-BAA9-5101-678B-9485A2C5412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416080" y="2716927"/>
            <a:ext cx="9359839" cy="2874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4863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sp>
        <p:nvSpPr>
          <p:cNvPr id="2442" name="Google Shape;2442;p31"/>
          <p:cNvSpPr txBox="1">
            <a:spLocks noGrp="1"/>
          </p:cNvSpPr>
          <p:nvPr>
            <p:ph type="subTitle" idx="1"/>
          </p:nvPr>
        </p:nvSpPr>
        <p:spPr>
          <a:xfrm>
            <a:off x="319775" y="5262500"/>
            <a:ext cx="6749892" cy="561600"/>
          </a:xfrm>
          <a:prstGeom prst="rect">
            <a:avLst/>
          </a:prstGeom>
        </p:spPr>
        <p:txBody>
          <a:bodyPr spcFirstLastPara="1" wrap="square" lIns="121900" tIns="121900" rIns="121900" bIns="121900" anchor="ctr" anchorCtr="0">
            <a:noAutofit/>
          </a:bodyPr>
          <a:lstStyle/>
          <a:p>
            <a:r>
              <a:rPr lang="en" sz="2400" dirty="0">
                <a:solidFill>
                  <a:schemeClr val="bg1">
                    <a:lumMod val="50000"/>
                  </a:schemeClr>
                </a:solidFill>
              </a:rPr>
              <a:t>Presentado por: Guillermo Manuel Estrada Artezan</a:t>
            </a:r>
            <a:endParaRPr lang="es-MX" sz="2400" kern="0" dirty="0"/>
          </a:p>
        </p:txBody>
      </p:sp>
      <p:sp>
        <p:nvSpPr>
          <p:cNvPr id="2443" name="Google Shape;2443;p31"/>
          <p:cNvSpPr txBox="1">
            <a:spLocks noGrp="1"/>
          </p:cNvSpPr>
          <p:nvPr>
            <p:ph type="title" idx="2"/>
          </p:nvPr>
        </p:nvSpPr>
        <p:spPr>
          <a:xfrm>
            <a:off x="1243699" y="682300"/>
            <a:ext cx="1509025" cy="13128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2444" name="Google Shape;2444;p31"/>
          <p:cNvSpPr txBox="1">
            <a:spLocks noGrp="1"/>
          </p:cNvSpPr>
          <p:nvPr>
            <p:ph type="title"/>
          </p:nvPr>
        </p:nvSpPr>
        <p:spPr>
          <a:xfrm>
            <a:off x="152400" y="2160809"/>
            <a:ext cx="4933950" cy="2507393"/>
          </a:xfrm>
          <a:prstGeom prst="rect">
            <a:avLst/>
          </a:prstGeom>
        </p:spPr>
        <p:txBody>
          <a:bodyPr spcFirstLastPara="1" wrap="square" lIns="121900" tIns="121900" rIns="121900" bIns="121900" anchor="ctr" anchorCtr="0">
            <a:noAutofit/>
          </a:bodyPr>
          <a:lstStyle/>
          <a:p>
            <a:r>
              <a:rPr lang="es-MX" sz="4800" dirty="0">
                <a:solidFill>
                  <a:schemeClr val="accent4"/>
                </a:solidFill>
              </a:rPr>
              <a:t>Multiplicación.</a:t>
            </a:r>
            <a:endParaRPr sz="4800" dirty="0">
              <a:solidFill>
                <a:schemeClr val="accent3"/>
              </a:solidFill>
            </a:endParaRPr>
          </a:p>
        </p:txBody>
      </p:sp>
      <p:grpSp>
        <p:nvGrpSpPr>
          <p:cNvPr id="2445" name="Google Shape;2445;p31"/>
          <p:cNvGrpSpPr/>
          <p:nvPr/>
        </p:nvGrpSpPr>
        <p:grpSpPr>
          <a:xfrm flipH="1">
            <a:off x="8978161" y="3196610"/>
            <a:ext cx="1312801" cy="1082052"/>
            <a:chOff x="1333200" y="4222375"/>
            <a:chExt cx="696225" cy="573850"/>
          </a:xfrm>
        </p:grpSpPr>
        <p:sp>
          <p:nvSpPr>
            <p:cNvPr id="2446" name="Google Shape;2446;p31"/>
            <p:cNvSpPr/>
            <p:nvPr/>
          </p:nvSpPr>
          <p:spPr>
            <a:xfrm>
              <a:off x="1650500" y="4626600"/>
              <a:ext cx="11325" cy="9750"/>
            </a:xfrm>
            <a:custGeom>
              <a:avLst/>
              <a:gdLst/>
              <a:ahLst/>
              <a:cxnLst/>
              <a:rect l="l" t="t" r="r" b="b"/>
              <a:pathLst>
                <a:path w="453" h="390" extrusionOk="0">
                  <a:moveTo>
                    <a:pt x="191" y="0"/>
                  </a:moveTo>
                  <a:cubicBezTo>
                    <a:pt x="84" y="0"/>
                    <a:pt x="0" y="83"/>
                    <a:pt x="0" y="191"/>
                  </a:cubicBezTo>
                  <a:cubicBezTo>
                    <a:pt x="0" y="312"/>
                    <a:pt x="99" y="389"/>
                    <a:pt x="199" y="389"/>
                  </a:cubicBezTo>
                  <a:cubicBezTo>
                    <a:pt x="247" y="389"/>
                    <a:pt x="295" y="372"/>
                    <a:pt x="334" y="334"/>
                  </a:cubicBezTo>
                  <a:cubicBezTo>
                    <a:pt x="453" y="214"/>
                    <a:pt x="36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7" name="Google Shape;2447;p31"/>
            <p:cNvSpPr/>
            <p:nvPr/>
          </p:nvSpPr>
          <p:spPr>
            <a:xfrm>
              <a:off x="1678175" y="4556325"/>
              <a:ext cx="11250" cy="9625"/>
            </a:xfrm>
            <a:custGeom>
              <a:avLst/>
              <a:gdLst/>
              <a:ahLst/>
              <a:cxnLst/>
              <a:rect l="l" t="t" r="r" b="b"/>
              <a:pathLst>
                <a:path w="450" h="385" extrusionOk="0">
                  <a:moveTo>
                    <a:pt x="205" y="1"/>
                  </a:moveTo>
                  <a:cubicBezTo>
                    <a:pt x="200" y="1"/>
                    <a:pt x="196" y="1"/>
                    <a:pt x="191" y="1"/>
                  </a:cubicBezTo>
                  <a:cubicBezTo>
                    <a:pt x="84" y="1"/>
                    <a:pt x="0" y="85"/>
                    <a:pt x="0" y="192"/>
                  </a:cubicBezTo>
                  <a:cubicBezTo>
                    <a:pt x="0" y="304"/>
                    <a:pt x="92" y="384"/>
                    <a:pt x="193" y="384"/>
                  </a:cubicBezTo>
                  <a:cubicBezTo>
                    <a:pt x="241" y="384"/>
                    <a:pt x="291" y="365"/>
                    <a:pt x="334" y="323"/>
                  </a:cubicBezTo>
                  <a:cubicBezTo>
                    <a:pt x="450" y="207"/>
                    <a:pt x="374" y="1"/>
                    <a:pt x="205" y="1"/>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8" name="Google Shape;2448;p31"/>
            <p:cNvSpPr/>
            <p:nvPr/>
          </p:nvSpPr>
          <p:spPr>
            <a:xfrm>
              <a:off x="1607025" y="4626300"/>
              <a:ext cx="9850" cy="9850"/>
            </a:xfrm>
            <a:custGeom>
              <a:avLst/>
              <a:gdLst/>
              <a:ahLst/>
              <a:cxnLst/>
              <a:rect l="l" t="t" r="r" b="b"/>
              <a:pathLst>
                <a:path w="394" h="394" extrusionOk="0">
                  <a:moveTo>
                    <a:pt x="191" y="0"/>
                  </a:moveTo>
                  <a:cubicBezTo>
                    <a:pt x="84" y="0"/>
                    <a:pt x="1" y="84"/>
                    <a:pt x="1" y="191"/>
                  </a:cubicBezTo>
                  <a:cubicBezTo>
                    <a:pt x="1" y="298"/>
                    <a:pt x="84" y="393"/>
                    <a:pt x="191" y="393"/>
                  </a:cubicBezTo>
                  <a:cubicBezTo>
                    <a:pt x="299" y="393"/>
                    <a:pt x="394" y="298"/>
                    <a:pt x="394" y="191"/>
                  </a:cubicBezTo>
                  <a:cubicBezTo>
                    <a:pt x="394" y="84"/>
                    <a:pt x="29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9" name="Google Shape;2449;p31"/>
            <p:cNvSpPr/>
            <p:nvPr/>
          </p:nvSpPr>
          <p:spPr>
            <a:xfrm>
              <a:off x="1600475" y="4582250"/>
              <a:ext cx="26825" cy="22700"/>
            </a:xfrm>
            <a:custGeom>
              <a:avLst/>
              <a:gdLst/>
              <a:ahLst/>
              <a:cxnLst/>
              <a:rect l="l" t="t" r="r" b="b"/>
              <a:pathLst>
                <a:path w="1073" h="908" extrusionOk="0">
                  <a:moveTo>
                    <a:pt x="453" y="0"/>
                  </a:moveTo>
                  <a:cubicBezTo>
                    <a:pt x="203" y="0"/>
                    <a:pt x="1" y="203"/>
                    <a:pt x="1" y="453"/>
                  </a:cubicBezTo>
                  <a:cubicBezTo>
                    <a:pt x="1" y="727"/>
                    <a:pt x="230" y="908"/>
                    <a:pt x="467" y="908"/>
                  </a:cubicBezTo>
                  <a:cubicBezTo>
                    <a:pt x="580" y="908"/>
                    <a:pt x="694" y="866"/>
                    <a:pt x="787" y="774"/>
                  </a:cubicBezTo>
                  <a:cubicBezTo>
                    <a:pt x="1072" y="488"/>
                    <a:pt x="858" y="0"/>
                    <a:pt x="453"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0" name="Google Shape;2450;p31"/>
            <p:cNvSpPr/>
            <p:nvPr/>
          </p:nvSpPr>
          <p:spPr>
            <a:xfrm>
              <a:off x="1333200" y="4222375"/>
              <a:ext cx="696225" cy="573850"/>
            </a:xfrm>
            <a:custGeom>
              <a:avLst/>
              <a:gdLst/>
              <a:ahLst/>
              <a:cxnLst/>
              <a:rect l="l" t="t" r="r" b="b"/>
              <a:pathLst>
                <a:path w="27849" h="22954" extrusionOk="0">
                  <a:moveTo>
                    <a:pt x="21002" y="0"/>
                  </a:moveTo>
                  <a:cubicBezTo>
                    <a:pt x="20723" y="0"/>
                    <a:pt x="20669" y="1060"/>
                    <a:pt x="20669" y="1060"/>
                  </a:cubicBezTo>
                  <a:cubicBezTo>
                    <a:pt x="21110" y="3072"/>
                    <a:pt x="20467" y="5168"/>
                    <a:pt x="18955" y="6573"/>
                  </a:cubicBezTo>
                  <a:cubicBezTo>
                    <a:pt x="18836" y="5882"/>
                    <a:pt x="18693" y="5108"/>
                    <a:pt x="18502" y="4394"/>
                  </a:cubicBezTo>
                  <a:cubicBezTo>
                    <a:pt x="18271" y="3553"/>
                    <a:pt x="17821" y="3271"/>
                    <a:pt x="17269" y="3271"/>
                  </a:cubicBezTo>
                  <a:cubicBezTo>
                    <a:pt x="16569" y="3271"/>
                    <a:pt x="15705" y="3721"/>
                    <a:pt x="14907" y="4061"/>
                  </a:cubicBezTo>
                  <a:cubicBezTo>
                    <a:pt x="13466" y="4680"/>
                    <a:pt x="12906" y="5823"/>
                    <a:pt x="13466" y="6180"/>
                  </a:cubicBezTo>
                  <a:cubicBezTo>
                    <a:pt x="14026" y="6537"/>
                    <a:pt x="14216" y="7132"/>
                    <a:pt x="14323" y="8740"/>
                  </a:cubicBezTo>
                  <a:cubicBezTo>
                    <a:pt x="14419" y="10359"/>
                    <a:pt x="11680" y="11788"/>
                    <a:pt x="10347" y="12431"/>
                  </a:cubicBezTo>
                  <a:cubicBezTo>
                    <a:pt x="9528" y="12825"/>
                    <a:pt x="7883" y="12919"/>
                    <a:pt x="6620" y="12919"/>
                  </a:cubicBezTo>
                  <a:cubicBezTo>
                    <a:pt x="5826" y="12919"/>
                    <a:pt x="5182" y="12882"/>
                    <a:pt x="4989" y="12859"/>
                  </a:cubicBezTo>
                  <a:cubicBezTo>
                    <a:pt x="4489" y="12800"/>
                    <a:pt x="4334" y="12490"/>
                    <a:pt x="4334" y="12490"/>
                  </a:cubicBezTo>
                  <a:cubicBezTo>
                    <a:pt x="4136" y="12209"/>
                    <a:pt x="3986" y="12111"/>
                    <a:pt x="3873" y="12111"/>
                  </a:cubicBezTo>
                  <a:cubicBezTo>
                    <a:pt x="3612" y="12111"/>
                    <a:pt x="3548" y="12633"/>
                    <a:pt x="3548" y="12633"/>
                  </a:cubicBezTo>
                  <a:lnTo>
                    <a:pt x="3834" y="13264"/>
                  </a:lnTo>
                  <a:cubicBezTo>
                    <a:pt x="0" y="14031"/>
                    <a:pt x="1839" y="14137"/>
                    <a:pt x="3149" y="14137"/>
                  </a:cubicBezTo>
                  <a:cubicBezTo>
                    <a:pt x="3649" y="14137"/>
                    <a:pt x="4072" y="14121"/>
                    <a:pt x="4072" y="14121"/>
                  </a:cubicBezTo>
                  <a:lnTo>
                    <a:pt x="4072" y="14121"/>
                  </a:lnTo>
                  <a:cubicBezTo>
                    <a:pt x="3079" y="14941"/>
                    <a:pt x="2980" y="15184"/>
                    <a:pt x="3213" y="15184"/>
                  </a:cubicBezTo>
                  <a:cubicBezTo>
                    <a:pt x="3557" y="15184"/>
                    <a:pt x="4620" y="14657"/>
                    <a:pt x="4620" y="14657"/>
                  </a:cubicBezTo>
                  <a:cubicBezTo>
                    <a:pt x="4608" y="14026"/>
                    <a:pt x="7013" y="13812"/>
                    <a:pt x="7013" y="13812"/>
                  </a:cubicBezTo>
                  <a:cubicBezTo>
                    <a:pt x="7261" y="13779"/>
                    <a:pt x="7490" y="13763"/>
                    <a:pt x="7703" y="13763"/>
                  </a:cubicBezTo>
                  <a:cubicBezTo>
                    <a:pt x="10728" y="13763"/>
                    <a:pt x="10406" y="16860"/>
                    <a:pt x="10406" y="16860"/>
                  </a:cubicBezTo>
                  <a:cubicBezTo>
                    <a:pt x="9262" y="19720"/>
                    <a:pt x="7362" y="20258"/>
                    <a:pt x="6095" y="20258"/>
                  </a:cubicBezTo>
                  <a:cubicBezTo>
                    <a:pt x="5332" y="20258"/>
                    <a:pt x="4798" y="20062"/>
                    <a:pt x="4798" y="20062"/>
                  </a:cubicBezTo>
                  <a:cubicBezTo>
                    <a:pt x="2286" y="20193"/>
                    <a:pt x="4667" y="21134"/>
                    <a:pt x="4667" y="21134"/>
                  </a:cubicBezTo>
                  <a:cubicBezTo>
                    <a:pt x="3014" y="22010"/>
                    <a:pt x="3215" y="22221"/>
                    <a:pt x="3792" y="22221"/>
                  </a:cubicBezTo>
                  <a:cubicBezTo>
                    <a:pt x="4329" y="22221"/>
                    <a:pt x="5191" y="22039"/>
                    <a:pt x="5191" y="22039"/>
                  </a:cubicBezTo>
                  <a:lnTo>
                    <a:pt x="5191" y="22039"/>
                  </a:lnTo>
                  <a:cubicBezTo>
                    <a:pt x="4640" y="22740"/>
                    <a:pt x="4644" y="22953"/>
                    <a:pt x="4853" y="22953"/>
                  </a:cubicBezTo>
                  <a:cubicBezTo>
                    <a:pt x="5176" y="22953"/>
                    <a:pt x="5989" y="22444"/>
                    <a:pt x="5989" y="22444"/>
                  </a:cubicBezTo>
                  <a:cubicBezTo>
                    <a:pt x="6501" y="21717"/>
                    <a:pt x="7572" y="21122"/>
                    <a:pt x="7572" y="21122"/>
                  </a:cubicBezTo>
                  <a:cubicBezTo>
                    <a:pt x="19634" y="15252"/>
                    <a:pt x="19717" y="10085"/>
                    <a:pt x="19717" y="10085"/>
                  </a:cubicBezTo>
                  <a:cubicBezTo>
                    <a:pt x="23086" y="8859"/>
                    <a:pt x="23265" y="8097"/>
                    <a:pt x="23836" y="7454"/>
                  </a:cubicBezTo>
                  <a:cubicBezTo>
                    <a:pt x="24172" y="7068"/>
                    <a:pt x="24697" y="6991"/>
                    <a:pt x="25062" y="6991"/>
                  </a:cubicBezTo>
                  <a:cubicBezTo>
                    <a:pt x="25306" y="6991"/>
                    <a:pt x="25479" y="7025"/>
                    <a:pt x="25479" y="7025"/>
                  </a:cubicBezTo>
                  <a:cubicBezTo>
                    <a:pt x="27849" y="6835"/>
                    <a:pt x="25765" y="5811"/>
                    <a:pt x="25765" y="5811"/>
                  </a:cubicBezTo>
                  <a:cubicBezTo>
                    <a:pt x="26382" y="5074"/>
                    <a:pt x="26325" y="4860"/>
                    <a:pt x="26052" y="4860"/>
                  </a:cubicBezTo>
                  <a:cubicBezTo>
                    <a:pt x="25678" y="4860"/>
                    <a:pt x="24896" y="5263"/>
                    <a:pt x="24896" y="5263"/>
                  </a:cubicBezTo>
                  <a:cubicBezTo>
                    <a:pt x="25214" y="4305"/>
                    <a:pt x="25096" y="4039"/>
                    <a:pt x="24867" y="4039"/>
                  </a:cubicBezTo>
                  <a:cubicBezTo>
                    <a:pt x="24581" y="4039"/>
                    <a:pt x="24122" y="4453"/>
                    <a:pt x="24122" y="4453"/>
                  </a:cubicBezTo>
                  <a:cubicBezTo>
                    <a:pt x="24146" y="5620"/>
                    <a:pt x="23646" y="5894"/>
                    <a:pt x="23646" y="5894"/>
                  </a:cubicBezTo>
                  <a:cubicBezTo>
                    <a:pt x="21491" y="8537"/>
                    <a:pt x="19241" y="8621"/>
                    <a:pt x="19241" y="8621"/>
                  </a:cubicBezTo>
                  <a:cubicBezTo>
                    <a:pt x="19241" y="8621"/>
                    <a:pt x="19193" y="8204"/>
                    <a:pt x="19110" y="7573"/>
                  </a:cubicBezTo>
                  <a:cubicBezTo>
                    <a:pt x="20503" y="6680"/>
                    <a:pt x="21027" y="4894"/>
                    <a:pt x="21027" y="4894"/>
                  </a:cubicBezTo>
                  <a:cubicBezTo>
                    <a:pt x="21550" y="3179"/>
                    <a:pt x="22443" y="3156"/>
                    <a:pt x="22443" y="3156"/>
                  </a:cubicBezTo>
                  <a:cubicBezTo>
                    <a:pt x="24990" y="2201"/>
                    <a:pt x="24018" y="2059"/>
                    <a:pt x="23217" y="2059"/>
                  </a:cubicBezTo>
                  <a:cubicBezTo>
                    <a:pt x="22881" y="2059"/>
                    <a:pt x="22574" y="2084"/>
                    <a:pt x="22574" y="2084"/>
                  </a:cubicBezTo>
                  <a:cubicBezTo>
                    <a:pt x="23309" y="864"/>
                    <a:pt x="23346" y="490"/>
                    <a:pt x="23116" y="490"/>
                  </a:cubicBezTo>
                  <a:cubicBezTo>
                    <a:pt x="22754" y="490"/>
                    <a:pt x="21729" y="1417"/>
                    <a:pt x="21729" y="1417"/>
                  </a:cubicBezTo>
                  <a:cubicBezTo>
                    <a:pt x="21392" y="343"/>
                    <a:pt x="21161" y="0"/>
                    <a:pt x="21002"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1" name="Google Shape;2451;p31"/>
            <p:cNvSpPr/>
            <p:nvPr/>
          </p:nvSpPr>
          <p:spPr>
            <a:xfrm>
              <a:off x="1697225" y="4342150"/>
              <a:ext cx="80100" cy="77850"/>
            </a:xfrm>
            <a:custGeom>
              <a:avLst/>
              <a:gdLst/>
              <a:ahLst/>
              <a:cxnLst/>
              <a:rect l="l" t="t" r="r" b="b"/>
              <a:pathLst>
                <a:path w="3204" h="3114" extrusionOk="0">
                  <a:moveTo>
                    <a:pt x="1563" y="1"/>
                  </a:moveTo>
                  <a:cubicBezTo>
                    <a:pt x="1487" y="1"/>
                    <a:pt x="1411" y="7"/>
                    <a:pt x="1334" y="20"/>
                  </a:cubicBezTo>
                  <a:cubicBezTo>
                    <a:pt x="536" y="162"/>
                    <a:pt x="0" y="960"/>
                    <a:pt x="155" y="1806"/>
                  </a:cubicBezTo>
                  <a:cubicBezTo>
                    <a:pt x="283" y="2574"/>
                    <a:pt x="919" y="3113"/>
                    <a:pt x="1624" y="3113"/>
                  </a:cubicBezTo>
                  <a:cubicBezTo>
                    <a:pt x="1705" y="3113"/>
                    <a:pt x="1787" y="3106"/>
                    <a:pt x="1870" y="3091"/>
                  </a:cubicBezTo>
                  <a:cubicBezTo>
                    <a:pt x="2667" y="2949"/>
                    <a:pt x="3203" y="2163"/>
                    <a:pt x="3048" y="1305"/>
                  </a:cubicBezTo>
                  <a:cubicBezTo>
                    <a:pt x="2919" y="541"/>
                    <a:pt x="2274" y="1"/>
                    <a:pt x="156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2" name="Google Shape;2452;p31"/>
            <p:cNvSpPr/>
            <p:nvPr/>
          </p:nvSpPr>
          <p:spPr>
            <a:xfrm>
              <a:off x="1717175" y="4350600"/>
              <a:ext cx="55125" cy="46600"/>
            </a:xfrm>
            <a:custGeom>
              <a:avLst/>
              <a:gdLst/>
              <a:ahLst/>
              <a:cxnLst/>
              <a:rect l="l" t="t" r="r" b="b"/>
              <a:pathLst>
                <a:path w="2205" h="1864" extrusionOk="0">
                  <a:moveTo>
                    <a:pt x="1013" y="0"/>
                  </a:moveTo>
                  <a:cubicBezTo>
                    <a:pt x="958" y="0"/>
                    <a:pt x="903" y="5"/>
                    <a:pt x="846" y="15"/>
                  </a:cubicBezTo>
                  <a:cubicBezTo>
                    <a:pt x="334" y="110"/>
                    <a:pt x="0" y="586"/>
                    <a:pt x="95" y="1098"/>
                  </a:cubicBezTo>
                  <a:cubicBezTo>
                    <a:pt x="174" y="1584"/>
                    <a:pt x="586" y="1864"/>
                    <a:pt x="1007" y="1864"/>
                  </a:cubicBezTo>
                  <a:cubicBezTo>
                    <a:pt x="1288" y="1864"/>
                    <a:pt x="1572" y="1739"/>
                    <a:pt x="1762" y="1468"/>
                  </a:cubicBezTo>
                  <a:cubicBezTo>
                    <a:pt x="2205" y="837"/>
                    <a:pt x="1732" y="0"/>
                    <a:pt x="101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3" name="Google Shape;2453;p31"/>
            <p:cNvSpPr/>
            <p:nvPr/>
          </p:nvSpPr>
          <p:spPr>
            <a:xfrm>
              <a:off x="1754975" y="4409950"/>
              <a:ext cx="36400" cy="30425"/>
            </a:xfrm>
            <a:custGeom>
              <a:avLst/>
              <a:gdLst/>
              <a:ahLst/>
              <a:cxnLst/>
              <a:rect l="l" t="t" r="r" b="b"/>
              <a:pathLst>
                <a:path w="1456" h="1217" extrusionOk="0">
                  <a:moveTo>
                    <a:pt x="794" y="1"/>
                  </a:moveTo>
                  <a:cubicBezTo>
                    <a:pt x="760" y="1"/>
                    <a:pt x="725" y="4"/>
                    <a:pt x="691" y="10"/>
                  </a:cubicBezTo>
                  <a:cubicBezTo>
                    <a:pt x="155" y="106"/>
                    <a:pt x="0" y="796"/>
                    <a:pt x="441" y="1106"/>
                  </a:cubicBezTo>
                  <a:cubicBezTo>
                    <a:pt x="550" y="1183"/>
                    <a:pt x="669" y="1217"/>
                    <a:pt x="785" y="1217"/>
                  </a:cubicBezTo>
                  <a:cubicBezTo>
                    <a:pt x="1135" y="1217"/>
                    <a:pt x="1456" y="904"/>
                    <a:pt x="1393" y="510"/>
                  </a:cubicBezTo>
                  <a:cubicBezTo>
                    <a:pt x="1340" y="213"/>
                    <a:pt x="1079" y="1"/>
                    <a:pt x="79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14" descr="Snoopy Clipart at GetDrawings | Free download">
            <a:extLst>
              <a:ext uri="{FF2B5EF4-FFF2-40B4-BE49-F238E27FC236}">
                <a16:creationId xmlns:a16="http://schemas.microsoft.com/office/drawing/2014/main" id="{541D3D6C-12A7-8B76-B761-1F5FA8B0A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359188" y="2489926"/>
            <a:ext cx="3563678" cy="267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61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599425" y="880466"/>
            <a:ext cx="10993150" cy="1157884"/>
          </a:xfrm>
          <a:prstGeom prst="rect">
            <a:avLst/>
          </a:prstGeom>
          <a:solidFill>
            <a:schemeClr val="bg1">
              <a:lumMod val="90000"/>
            </a:schemeClr>
          </a:solidFill>
        </p:spPr>
        <p:txBody>
          <a:bodyPr spcFirstLastPara="1" wrap="square" lIns="121900" tIns="121900" rIns="121900" bIns="121900" anchor="t" anchorCtr="0">
            <a:noAutofit/>
          </a:bodyPr>
          <a:lstStyle/>
          <a:p>
            <a:pPr marL="0" indent="0">
              <a:buNone/>
            </a:pPr>
            <a:r>
              <a:rPr lang="es-MX" sz="2000" dirty="0"/>
              <a:t>Para multiplicar números decimales, se multiplican como si fueran números naturales y, en el producto, se separan con un punto, hacia la izquierda, tantas cifras decimales como tengan en total los dos factores.</a:t>
            </a:r>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Imagen 2">
            <a:extLst>
              <a:ext uri="{FF2B5EF4-FFF2-40B4-BE49-F238E27FC236}">
                <a16:creationId xmlns:a16="http://schemas.microsoft.com/office/drawing/2014/main" id="{B54B9E0D-98DD-5B95-C7D9-9E9D06B56AD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458647" y="2088420"/>
            <a:ext cx="5274706" cy="23408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Google Shape;2386;p29">
            <a:extLst>
              <a:ext uri="{FF2B5EF4-FFF2-40B4-BE49-F238E27FC236}">
                <a16:creationId xmlns:a16="http://schemas.microsoft.com/office/drawing/2014/main" id="{69E8C15B-6629-5E1F-5BB5-A6684E429352}"/>
              </a:ext>
            </a:extLst>
          </p:cNvPr>
          <p:cNvSpPr txBox="1">
            <a:spLocks/>
          </p:cNvSpPr>
          <p:nvPr/>
        </p:nvSpPr>
        <p:spPr>
          <a:xfrm>
            <a:off x="228150" y="4429266"/>
            <a:ext cx="11735700" cy="2152444"/>
          </a:xfrm>
          <a:prstGeom prst="rect">
            <a:avLst/>
          </a:prstGeom>
          <a:solidFill>
            <a:schemeClr val="bg1">
              <a:lumMod val="75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chemeClr val="dk1"/>
              </a:buClr>
              <a:buSzPts val="1200"/>
              <a:buFont typeface="Poppins"/>
              <a:buAutoNum type="arabicPeriod"/>
              <a:defRPr sz="1600" b="0" i="0" u="none" strike="noStrike" cap="none">
                <a:solidFill>
                  <a:schemeClr val="dk1"/>
                </a:solidFill>
                <a:latin typeface="Poppins"/>
                <a:ea typeface="Poppins"/>
                <a:cs typeface="Poppins"/>
                <a:sym typeface="Poppins"/>
              </a:defRPr>
            </a:lvl1pPr>
            <a:lvl2pPr marL="1219170" marR="0" lvl="1"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2pPr>
            <a:lvl3pPr marL="1828754" marR="0" lvl="2"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3pPr>
            <a:lvl4pPr marL="2438339" marR="0" lvl="3" indent="-406390" algn="l" rtl="0">
              <a:lnSpc>
                <a:spcPct val="100000"/>
              </a:lnSpc>
              <a:spcBef>
                <a:spcPts val="0"/>
              </a:spcBef>
              <a:spcAft>
                <a:spcPts val="0"/>
              </a:spcAft>
              <a:buClr>
                <a:schemeClr val="dk1"/>
              </a:buClr>
              <a:buSzPts val="1200"/>
              <a:buFont typeface="Roboto Condensed Light"/>
              <a:buAutoNum type="arabicPeriod"/>
              <a:defRPr sz="1867" b="0" i="0" u="none" strike="noStrike" cap="none">
                <a:solidFill>
                  <a:schemeClr val="dk1"/>
                </a:solidFill>
                <a:latin typeface="Poppins"/>
                <a:ea typeface="Poppins"/>
                <a:cs typeface="Poppins"/>
                <a:sym typeface="Poppins"/>
              </a:defRPr>
            </a:lvl4pPr>
            <a:lvl5pPr marL="3047924" marR="0" lvl="4"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5pPr>
            <a:lvl6pPr marL="3657509" marR="0" lvl="5"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6pPr>
            <a:lvl7pPr marL="4267093" marR="0" lvl="6" indent="-406390" algn="l" rtl="0">
              <a:lnSpc>
                <a:spcPct val="100000"/>
              </a:lnSpc>
              <a:spcBef>
                <a:spcPts val="0"/>
              </a:spcBef>
              <a:spcAft>
                <a:spcPts val="0"/>
              </a:spcAft>
              <a:buClr>
                <a:schemeClr val="dk1"/>
              </a:buClr>
              <a:buSzPts val="1200"/>
              <a:buFont typeface="Roboto Condensed Light"/>
              <a:buAutoNum type="arabicPeriod"/>
              <a:defRPr sz="1867" b="0" i="0" u="none" strike="noStrike" cap="none">
                <a:solidFill>
                  <a:schemeClr val="dk1"/>
                </a:solidFill>
                <a:latin typeface="Poppins"/>
                <a:ea typeface="Poppins"/>
                <a:cs typeface="Poppins"/>
                <a:sym typeface="Poppins"/>
              </a:defRPr>
            </a:lvl7pPr>
            <a:lvl8pPr marL="4876678" marR="0" lvl="7"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8pPr>
            <a:lvl9pPr marL="5486263" marR="0" lvl="8"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9pPr>
          </a:lstStyle>
          <a:p>
            <a:pPr marL="0" indent="0" algn="just">
              <a:buFont typeface="Poppins"/>
              <a:buNone/>
            </a:pPr>
            <a:r>
              <a:rPr lang="es-MX" sz="1800" kern="0" dirty="0"/>
              <a:t>Las reglas de jerarquía y orden de operaciones también valen para los números decimales.</a:t>
            </a:r>
          </a:p>
          <a:p>
            <a:pPr marL="342900" indent="-342900" algn="just"/>
            <a:r>
              <a:rPr lang="es-MX" sz="1800" kern="0" dirty="0"/>
              <a:t>Paréntesis.</a:t>
            </a:r>
          </a:p>
          <a:p>
            <a:pPr marL="342900" indent="-342900" algn="just"/>
            <a:r>
              <a:rPr lang="es-MX" sz="1800" kern="0" dirty="0"/>
              <a:t>Potencias.</a:t>
            </a:r>
          </a:p>
          <a:p>
            <a:pPr marL="342900" indent="-342900" algn="just"/>
            <a:r>
              <a:rPr lang="es-MX" sz="1800" kern="0" dirty="0"/>
              <a:t>Productos y Divisiones.</a:t>
            </a:r>
          </a:p>
          <a:p>
            <a:pPr marL="342900" indent="-342900" algn="just"/>
            <a:r>
              <a:rPr lang="es-MX" sz="1800" kern="0" dirty="0"/>
              <a:t>Sumas y Restas.</a:t>
            </a:r>
          </a:p>
          <a:p>
            <a:pPr marL="0" indent="0" algn="just">
              <a:buNone/>
            </a:pPr>
            <a:r>
              <a:rPr lang="es-MX" sz="1800" kern="0" dirty="0"/>
              <a:t>Por ejemplo:</a:t>
            </a:r>
          </a:p>
          <a:p>
            <a:pPr marL="0" indent="0" algn="just">
              <a:buNone/>
            </a:pPr>
            <a:r>
              <a:rPr lang="es-MX" sz="1800" kern="0" dirty="0"/>
              <a:t>13.8 + 12.3 x (5.1 + 2) = 13.8 + 12.3 x 7.1 = 13.8 + 87.33 = 101.13</a:t>
            </a:r>
          </a:p>
          <a:p>
            <a:pPr marL="0" indent="0" algn="just">
              <a:buNone/>
            </a:pPr>
            <a:endParaRPr lang="es-MX" sz="1800" kern="0" dirty="0"/>
          </a:p>
        </p:txBody>
      </p:sp>
    </p:spTree>
    <p:extLst>
      <p:ext uri="{BB962C8B-B14F-4D97-AF65-F5344CB8AC3E}">
        <p14:creationId xmlns:p14="http://schemas.microsoft.com/office/powerpoint/2010/main" val="29707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599425" y="880466"/>
            <a:ext cx="10993150" cy="1157884"/>
          </a:xfrm>
          <a:prstGeom prst="rect">
            <a:avLst/>
          </a:prstGeom>
          <a:solidFill>
            <a:schemeClr val="bg1">
              <a:lumMod val="90000"/>
            </a:schemeClr>
          </a:solidFill>
        </p:spPr>
        <p:txBody>
          <a:bodyPr spcFirstLastPara="1" wrap="square" lIns="121900" tIns="121900" rIns="121900" bIns="121900" anchor="t" anchorCtr="0">
            <a:noAutofit/>
          </a:bodyPr>
          <a:lstStyle/>
          <a:p>
            <a:pPr marL="0" indent="0">
              <a:buNone/>
            </a:pPr>
            <a:r>
              <a:rPr lang="es-MX" sz="2000" dirty="0"/>
              <a:t>Para multiplicar un número decimal por la unidad seguida de ceros, se desplaza el punto a la derecha tantos lugares como ceros siguen a la unidad. Si es necesario, se añaden ceros a la derecha.</a:t>
            </a:r>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 name="CuadroTexto 4">
            <a:extLst>
              <a:ext uri="{FF2B5EF4-FFF2-40B4-BE49-F238E27FC236}">
                <a16:creationId xmlns:a16="http://schemas.microsoft.com/office/drawing/2014/main" id="{926E175B-BABD-8733-A66F-C0E8EB1362D5}"/>
              </a:ext>
            </a:extLst>
          </p:cNvPr>
          <p:cNvSpPr txBox="1"/>
          <p:nvPr/>
        </p:nvSpPr>
        <p:spPr>
          <a:xfrm>
            <a:off x="3395337" y="2785135"/>
            <a:ext cx="5689396" cy="2240229"/>
          </a:xfrm>
          <a:prstGeom prst="rect">
            <a:avLst/>
          </a:prstGeom>
          <a:solidFill>
            <a:schemeClr val="bg1">
              <a:lumMod val="75000"/>
            </a:schemeClr>
          </a:solid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s-MX" sz="4000" b="1" dirty="0">
                <a:solidFill>
                  <a:srgbClr val="333399"/>
                </a:solidFill>
                <a:effectLst/>
                <a:latin typeface="Arial" panose="020B0604020202020204" pitchFamily="34" charset="0"/>
                <a:ea typeface="Times New Roman" panose="02020603050405020304" pitchFamily="18" charset="0"/>
                <a:cs typeface="Times New Roman" panose="02020603050405020304" pitchFamily="18" charset="0"/>
              </a:rPr>
              <a:t>23.87 x 10 = 238.7</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4000" b="1" dirty="0">
                <a:solidFill>
                  <a:srgbClr val="333399"/>
                </a:solidFill>
                <a:effectLst/>
                <a:latin typeface="Arial" panose="020B0604020202020204" pitchFamily="34" charset="0"/>
                <a:ea typeface="Times New Roman" panose="02020603050405020304" pitchFamily="18" charset="0"/>
                <a:cs typeface="Times New Roman" panose="02020603050405020304" pitchFamily="18" charset="0"/>
              </a:rPr>
              <a:t>284.2 x 100 = 284,200</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4000" b="1" dirty="0">
                <a:solidFill>
                  <a:srgbClr val="333399"/>
                </a:solidFill>
                <a:effectLst/>
                <a:latin typeface="Arial" panose="020B0604020202020204" pitchFamily="34" charset="0"/>
                <a:ea typeface="Times New Roman" panose="02020603050405020304" pitchFamily="18" charset="0"/>
                <a:cs typeface="Times New Roman" panose="02020603050405020304" pitchFamily="18" charset="0"/>
              </a:rPr>
              <a:t>0.4 x 1000 = 400</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96 mejores imágenes de New 1 | Snoopy, Snoopi y Snoopy dibujos">
            <a:extLst>
              <a:ext uri="{FF2B5EF4-FFF2-40B4-BE49-F238E27FC236}">
                <a16:creationId xmlns:a16="http://schemas.microsoft.com/office/drawing/2014/main" id="{FF0623E2-5E26-FE71-CF09-3BA610D53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287" y="3905249"/>
            <a:ext cx="2343050" cy="23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25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sp>
        <p:nvSpPr>
          <p:cNvPr id="2442" name="Google Shape;2442;p31"/>
          <p:cNvSpPr txBox="1">
            <a:spLocks noGrp="1"/>
          </p:cNvSpPr>
          <p:nvPr>
            <p:ph type="subTitle" idx="1"/>
          </p:nvPr>
        </p:nvSpPr>
        <p:spPr>
          <a:xfrm>
            <a:off x="319775" y="5262500"/>
            <a:ext cx="6332400" cy="561600"/>
          </a:xfrm>
          <a:prstGeom prst="rect">
            <a:avLst/>
          </a:prstGeom>
        </p:spPr>
        <p:txBody>
          <a:bodyPr spcFirstLastPara="1" wrap="square" lIns="121900" tIns="121900" rIns="121900" bIns="121900" anchor="ctr" anchorCtr="0">
            <a:noAutofit/>
          </a:bodyPr>
          <a:lstStyle/>
          <a:p>
            <a:r>
              <a:rPr lang="en" sz="2400" dirty="0">
                <a:solidFill>
                  <a:schemeClr val="bg1">
                    <a:lumMod val="50000"/>
                  </a:schemeClr>
                </a:solidFill>
              </a:rPr>
              <a:t>Presentado por: Roberto Carlos Garcia Valles</a:t>
            </a:r>
            <a:endParaRPr lang="es-MX" sz="2400" kern="0" dirty="0"/>
          </a:p>
        </p:txBody>
      </p:sp>
      <p:sp>
        <p:nvSpPr>
          <p:cNvPr id="2443" name="Google Shape;2443;p31"/>
          <p:cNvSpPr txBox="1">
            <a:spLocks noGrp="1"/>
          </p:cNvSpPr>
          <p:nvPr>
            <p:ph type="title" idx="2"/>
          </p:nvPr>
        </p:nvSpPr>
        <p:spPr>
          <a:xfrm>
            <a:off x="1243699" y="682300"/>
            <a:ext cx="1509025" cy="1312800"/>
          </a:xfrm>
          <a:prstGeom prst="rect">
            <a:avLst/>
          </a:prstGeom>
        </p:spPr>
        <p:txBody>
          <a:bodyPr spcFirstLastPara="1" wrap="square" lIns="121900" tIns="121900" rIns="121900" bIns="121900" anchor="ctr" anchorCtr="0">
            <a:noAutofit/>
          </a:bodyPr>
          <a:lstStyle/>
          <a:p>
            <a:r>
              <a:rPr lang="en" dirty="0"/>
              <a:t>05</a:t>
            </a:r>
            <a:endParaRPr dirty="0"/>
          </a:p>
        </p:txBody>
      </p:sp>
      <p:sp>
        <p:nvSpPr>
          <p:cNvPr id="2444" name="Google Shape;2444;p31"/>
          <p:cNvSpPr txBox="1">
            <a:spLocks noGrp="1"/>
          </p:cNvSpPr>
          <p:nvPr>
            <p:ph type="title"/>
          </p:nvPr>
        </p:nvSpPr>
        <p:spPr>
          <a:xfrm>
            <a:off x="152400" y="2160809"/>
            <a:ext cx="3061440" cy="2507393"/>
          </a:xfrm>
          <a:prstGeom prst="rect">
            <a:avLst/>
          </a:prstGeom>
        </p:spPr>
        <p:txBody>
          <a:bodyPr spcFirstLastPara="1" wrap="square" lIns="121900" tIns="121900" rIns="121900" bIns="121900" anchor="ctr" anchorCtr="0">
            <a:noAutofit/>
          </a:bodyPr>
          <a:lstStyle/>
          <a:p>
            <a:r>
              <a:rPr lang="es-MX" sz="4800" dirty="0">
                <a:solidFill>
                  <a:schemeClr val="accent4"/>
                </a:solidFill>
              </a:rPr>
              <a:t>División.</a:t>
            </a:r>
            <a:endParaRPr sz="4800" dirty="0">
              <a:solidFill>
                <a:schemeClr val="accent3"/>
              </a:solidFill>
            </a:endParaRPr>
          </a:p>
        </p:txBody>
      </p:sp>
      <p:grpSp>
        <p:nvGrpSpPr>
          <p:cNvPr id="2445" name="Google Shape;2445;p31"/>
          <p:cNvGrpSpPr/>
          <p:nvPr/>
        </p:nvGrpSpPr>
        <p:grpSpPr>
          <a:xfrm flipH="1">
            <a:off x="8978161" y="3196610"/>
            <a:ext cx="1312801" cy="1082052"/>
            <a:chOff x="1333200" y="4222375"/>
            <a:chExt cx="696225" cy="573850"/>
          </a:xfrm>
        </p:grpSpPr>
        <p:sp>
          <p:nvSpPr>
            <p:cNvPr id="2446" name="Google Shape;2446;p31"/>
            <p:cNvSpPr/>
            <p:nvPr/>
          </p:nvSpPr>
          <p:spPr>
            <a:xfrm>
              <a:off x="1650500" y="4626600"/>
              <a:ext cx="11325" cy="9750"/>
            </a:xfrm>
            <a:custGeom>
              <a:avLst/>
              <a:gdLst/>
              <a:ahLst/>
              <a:cxnLst/>
              <a:rect l="l" t="t" r="r" b="b"/>
              <a:pathLst>
                <a:path w="453" h="390" extrusionOk="0">
                  <a:moveTo>
                    <a:pt x="191" y="0"/>
                  </a:moveTo>
                  <a:cubicBezTo>
                    <a:pt x="84" y="0"/>
                    <a:pt x="0" y="83"/>
                    <a:pt x="0" y="191"/>
                  </a:cubicBezTo>
                  <a:cubicBezTo>
                    <a:pt x="0" y="312"/>
                    <a:pt x="99" y="389"/>
                    <a:pt x="199" y="389"/>
                  </a:cubicBezTo>
                  <a:cubicBezTo>
                    <a:pt x="247" y="389"/>
                    <a:pt x="295" y="372"/>
                    <a:pt x="334" y="334"/>
                  </a:cubicBezTo>
                  <a:cubicBezTo>
                    <a:pt x="453" y="214"/>
                    <a:pt x="36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7" name="Google Shape;2447;p31"/>
            <p:cNvSpPr/>
            <p:nvPr/>
          </p:nvSpPr>
          <p:spPr>
            <a:xfrm>
              <a:off x="1678175" y="4556325"/>
              <a:ext cx="11250" cy="9625"/>
            </a:xfrm>
            <a:custGeom>
              <a:avLst/>
              <a:gdLst/>
              <a:ahLst/>
              <a:cxnLst/>
              <a:rect l="l" t="t" r="r" b="b"/>
              <a:pathLst>
                <a:path w="450" h="385" extrusionOk="0">
                  <a:moveTo>
                    <a:pt x="205" y="1"/>
                  </a:moveTo>
                  <a:cubicBezTo>
                    <a:pt x="200" y="1"/>
                    <a:pt x="196" y="1"/>
                    <a:pt x="191" y="1"/>
                  </a:cubicBezTo>
                  <a:cubicBezTo>
                    <a:pt x="84" y="1"/>
                    <a:pt x="0" y="85"/>
                    <a:pt x="0" y="192"/>
                  </a:cubicBezTo>
                  <a:cubicBezTo>
                    <a:pt x="0" y="304"/>
                    <a:pt x="92" y="384"/>
                    <a:pt x="193" y="384"/>
                  </a:cubicBezTo>
                  <a:cubicBezTo>
                    <a:pt x="241" y="384"/>
                    <a:pt x="291" y="365"/>
                    <a:pt x="334" y="323"/>
                  </a:cubicBezTo>
                  <a:cubicBezTo>
                    <a:pt x="450" y="207"/>
                    <a:pt x="374" y="1"/>
                    <a:pt x="205" y="1"/>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8" name="Google Shape;2448;p31"/>
            <p:cNvSpPr/>
            <p:nvPr/>
          </p:nvSpPr>
          <p:spPr>
            <a:xfrm>
              <a:off x="1607025" y="4626300"/>
              <a:ext cx="9850" cy="9850"/>
            </a:xfrm>
            <a:custGeom>
              <a:avLst/>
              <a:gdLst/>
              <a:ahLst/>
              <a:cxnLst/>
              <a:rect l="l" t="t" r="r" b="b"/>
              <a:pathLst>
                <a:path w="394" h="394" extrusionOk="0">
                  <a:moveTo>
                    <a:pt x="191" y="0"/>
                  </a:moveTo>
                  <a:cubicBezTo>
                    <a:pt x="84" y="0"/>
                    <a:pt x="1" y="84"/>
                    <a:pt x="1" y="191"/>
                  </a:cubicBezTo>
                  <a:cubicBezTo>
                    <a:pt x="1" y="298"/>
                    <a:pt x="84" y="393"/>
                    <a:pt x="191" y="393"/>
                  </a:cubicBezTo>
                  <a:cubicBezTo>
                    <a:pt x="299" y="393"/>
                    <a:pt x="394" y="298"/>
                    <a:pt x="394" y="191"/>
                  </a:cubicBezTo>
                  <a:cubicBezTo>
                    <a:pt x="394" y="84"/>
                    <a:pt x="29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9" name="Google Shape;2449;p31"/>
            <p:cNvSpPr/>
            <p:nvPr/>
          </p:nvSpPr>
          <p:spPr>
            <a:xfrm>
              <a:off x="1600475" y="4582250"/>
              <a:ext cx="26825" cy="22700"/>
            </a:xfrm>
            <a:custGeom>
              <a:avLst/>
              <a:gdLst/>
              <a:ahLst/>
              <a:cxnLst/>
              <a:rect l="l" t="t" r="r" b="b"/>
              <a:pathLst>
                <a:path w="1073" h="908" extrusionOk="0">
                  <a:moveTo>
                    <a:pt x="453" y="0"/>
                  </a:moveTo>
                  <a:cubicBezTo>
                    <a:pt x="203" y="0"/>
                    <a:pt x="1" y="203"/>
                    <a:pt x="1" y="453"/>
                  </a:cubicBezTo>
                  <a:cubicBezTo>
                    <a:pt x="1" y="727"/>
                    <a:pt x="230" y="908"/>
                    <a:pt x="467" y="908"/>
                  </a:cubicBezTo>
                  <a:cubicBezTo>
                    <a:pt x="580" y="908"/>
                    <a:pt x="694" y="866"/>
                    <a:pt x="787" y="774"/>
                  </a:cubicBezTo>
                  <a:cubicBezTo>
                    <a:pt x="1072" y="488"/>
                    <a:pt x="858" y="0"/>
                    <a:pt x="453"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0" name="Google Shape;2450;p31"/>
            <p:cNvSpPr/>
            <p:nvPr/>
          </p:nvSpPr>
          <p:spPr>
            <a:xfrm>
              <a:off x="1333200" y="4222375"/>
              <a:ext cx="696225" cy="573850"/>
            </a:xfrm>
            <a:custGeom>
              <a:avLst/>
              <a:gdLst/>
              <a:ahLst/>
              <a:cxnLst/>
              <a:rect l="l" t="t" r="r" b="b"/>
              <a:pathLst>
                <a:path w="27849" h="22954" extrusionOk="0">
                  <a:moveTo>
                    <a:pt x="21002" y="0"/>
                  </a:moveTo>
                  <a:cubicBezTo>
                    <a:pt x="20723" y="0"/>
                    <a:pt x="20669" y="1060"/>
                    <a:pt x="20669" y="1060"/>
                  </a:cubicBezTo>
                  <a:cubicBezTo>
                    <a:pt x="21110" y="3072"/>
                    <a:pt x="20467" y="5168"/>
                    <a:pt x="18955" y="6573"/>
                  </a:cubicBezTo>
                  <a:cubicBezTo>
                    <a:pt x="18836" y="5882"/>
                    <a:pt x="18693" y="5108"/>
                    <a:pt x="18502" y="4394"/>
                  </a:cubicBezTo>
                  <a:cubicBezTo>
                    <a:pt x="18271" y="3553"/>
                    <a:pt x="17821" y="3271"/>
                    <a:pt x="17269" y="3271"/>
                  </a:cubicBezTo>
                  <a:cubicBezTo>
                    <a:pt x="16569" y="3271"/>
                    <a:pt x="15705" y="3721"/>
                    <a:pt x="14907" y="4061"/>
                  </a:cubicBezTo>
                  <a:cubicBezTo>
                    <a:pt x="13466" y="4680"/>
                    <a:pt x="12906" y="5823"/>
                    <a:pt x="13466" y="6180"/>
                  </a:cubicBezTo>
                  <a:cubicBezTo>
                    <a:pt x="14026" y="6537"/>
                    <a:pt x="14216" y="7132"/>
                    <a:pt x="14323" y="8740"/>
                  </a:cubicBezTo>
                  <a:cubicBezTo>
                    <a:pt x="14419" y="10359"/>
                    <a:pt x="11680" y="11788"/>
                    <a:pt x="10347" y="12431"/>
                  </a:cubicBezTo>
                  <a:cubicBezTo>
                    <a:pt x="9528" y="12825"/>
                    <a:pt x="7883" y="12919"/>
                    <a:pt x="6620" y="12919"/>
                  </a:cubicBezTo>
                  <a:cubicBezTo>
                    <a:pt x="5826" y="12919"/>
                    <a:pt x="5182" y="12882"/>
                    <a:pt x="4989" y="12859"/>
                  </a:cubicBezTo>
                  <a:cubicBezTo>
                    <a:pt x="4489" y="12800"/>
                    <a:pt x="4334" y="12490"/>
                    <a:pt x="4334" y="12490"/>
                  </a:cubicBezTo>
                  <a:cubicBezTo>
                    <a:pt x="4136" y="12209"/>
                    <a:pt x="3986" y="12111"/>
                    <a:pt x="3873" y="12111"/>
                  </a:cubicBezTo>
                  <a:cubicBezTo>
                    <a:pt x="3612" y="12111"/>
                    <a:pt x="3548" y="12633"/>
                    <a:pt x="3548" y="12633"/>
                  </a:cubicBezTo>
                  <a:lnTo>
                    <a:pt x="3834" y="13264"/>
                  </a:lnTo>
                  <a:cubicBezTo>
                    <a:pt x="0" y="14031"/>
                    <a:pt x="1839" y="14137"/>
                    <a:pt x="3149" y="14137"/>
                  </a:cubicBezTo>
                  <a:cubicBezTo>
                    <a:pt x="3649" y="14137"/>
                    <a:pt x="4072" y="14121"/>
                    <a:pt x="4072" y="14121"/>
                  </a:cubicBezTo>
                  <a:lnTo>
                    <a:pt x="4072" y="14121"/>
                  </a:lnTo>
                  <a:cubicBezTo>
                    <a:pt x="3079" y="14941"/>
                    <a:pt x="2980" y="15184"/>
                    <a:pt x="3213" y="15184"/>
                  </a:cubicBezTo>
                  <a:cubicBezTo>
                    <a:pt x="3557" y="15184"/>
                    <a:pt x="4620" y="14657"/>
                    <a:pt x="4620" y="14657"/>
                  </a:cubicBezTo>
                  <a:cubicBezTo>
                    <a:pt x="4608" y="14026"/>
                    <a:pt x="7013" y="13812"/>
                    <a:pt x="7013" y="13812"/>
                  </a:cubicBezTo>
                  <a:cubicBezTo>
                    <a:pt x="7261" y="13779"/>
                    <a:pt x="7490" y="13763"/>
                    <a:pt x="7703" y="13763"/>
                  </a:cubicBezTo>
                  <a:cubicBezTo>
                    <a:pt x="10728" y="13763"/>
                    <a:pt x="10406" y="16860"/>
                    <a:pt x="10406" y="16860"/>
                  </a:cubicBezTo>
                  <a:cubicBezTo>
                    <a:pt x="9262" y="19720"/>
                    <a:pt x="7362" y="20258"/>
                    <a:pt x="6095" y="20258"/>
                  </a:cubicBezTo>
                  <a:cubicBezTo>
                    <a:pt x="5332" y="20258"/>
                    <a:pt x="4798" y="20062"/>
                    <a:pt x="4798" y="20062"/>
                  </a:cubicBezTo>
                  <a:cubicBezTo>
                    <a:pt x="2286" y="20193"/>
                    <a:pt x="4667" y="21134"/>
                    <a:pt x="4667" y="21134"/>
                  </a:cubicBezTo>
                  <a:cubicBezTo>
                    <a:pt x="3014" y="22010"/>
                    <a:pt x="3215" y="22221"/>
                    <a:pt x="3792" y="22221"/>
                  </a:cubicBezTo>
                  <a:cubicBezTo>
                    <a:pt x="4329" y="22221"/>
                    <a:pt x="5191" y="22039"/>
                    <a:pt x="5191" y="22039"/>
                  </a:cubicBezTo>
                  <a:lnTo>
                    <a:pt x="5191" y="22039"/>
                  </a:lnTo>
                  <a:cubicBezTo>
                    <a:pt x="4640" y="22740"/>
                    <a:pt x="4644" y="22953"/>
                    <a:pt x="4853" y="22953"/>
                  </a:cubicBezTo>
                  <a:cubicBezTo>
                    <a:pt x="5176" y="22953"/>
                    <a:pt x="5989" y="22444"/>
                    <a:pt x="5989" y="22444"/>
                  </a:cubicBezTo>
                  <a:cubicBezTo>
                    <a:pt x="6501" y="21717"/>
                    <a:pt x="7572" y="21122"/>
                    <a:pt x="7572" y="21122"/>
                  </a:cubicBezTo>
                  <a:cubicBezTo>
                    <a:pt x="19634" y="15252"/>
                    <a:pt x="19717" y="10085"/>
                    <a:pt x="19717" y="10085"/>
                  </a:cubicBezTo>
                  <a:cubicBezTo>
                    <a:pt x="23086" y="8859"/>
                    <a:pt x="23265" y="8097"/>
                    <a:pt x="23836" y="7454"/>
                  </a:cubicBezTo>
                  <a:cubicBezTo>
                    <a:pt x="24172" y="7068"/>
                    <a:pt x="24697" y="6991"/>
                    <a:pt x="25062" y="6991"/>
                  </a:cubicBezTo>
                  <a:cubicBezTo>
                    <a:pt x="25306" y="6991"/>
                    <a:pt x="25479" y="7025"/>
                    <a:pt x="25479" y="7025"/>
                  </a:cubicBezTo>
                  <a:cubicBezTo>
                    <a:pt x="27849" y="6835"/>
                    <a:pt x="25765" y="5811"/>
                    <a:pt x="25765" y="5811"/>
                  </a:cubicBezTo>
                  <a:cubicBezTo>
                    <a:pt x="26382" y="5074"/>
                    <a:pt x="26325" y="4860"/>
                    <a:pt x="26052" y="4860"/>
                  </a:cubicBezTo>
                  <a:cubicBezTo>
                    <a:pt x="25678" y="4860"/>
                    <a:pt x="24896" y="5263"/>
                    <a:pt x="24896" y="5263"/>
                  </a:cubicBezTo>
                  <a:cubicBezTo>
                    <a:pt x="25214" y="4305"/>
                    <a:pt x="25096" y="4039"/>
                    <a:pt x="24867" y="4039"/>
                  </a:cubicBezTo>
                  <a:cubicBezTo>
                    <a:pt x="24581" y="4039"/>
                    <a:pt x="24122" y="4453"/>
                    <a:pt x="24122" y="4453"/>
                  </a:cubicBezTo>
                  <a:cubicBezTo>
                    <a:pt x="24146" y="5620"/>
                    <a:pt x="23646" y="5894"/>
                    <a:pt x="23646" y="5894"/>
                  </a:cubicBezTo>
                  <a:cubicBezTo>
                    <a:pt x="21491" y="8537"/>
                    <a:pt x="19241" y="8621"/>
                    <a:pt x="19241" y="8621"/>
                  </a:cubicBezTo>
                  <a:cubicBezTo>
                    <a:pt x="19241" y="8621"/>
                    <a:pt x="19193" y="8204"/>
                    <a:pt x="19110" y="7573"/>
                  </a:cubicBezTo>
                  <a:cubicBezTo>
                    <a:pt x="20503" y="6680"/>
                    <a:pt x="21027" y="4894"/>
                    <a:pt x="21027" y="4894"/>
                  </a:cubicBezTo>
                  <a:cubicBezTo>
                    <a:pt x="21550" y="3179"/>
                    <a:pt x="22443" y="3156"/>
                    <a:pt x="22443" y="3156"/>
                  </a:cubicBezTo>
                  <a:cubicBezTo>
                    <a:pt x="24990" y="2201"/>
                    <a:pt x="24018" y="2059"/>
                    <a:pt x="23217" y="2059"/>
                  </a:cubicBezTo>
                  <a:cubicBezTo>
                    <a:pt x="22881" y="2059"/>
                    <a:pt x="22574" y="2084"/>
                    <a:pt x="22574" y="2084"/>
                  </a:cubicBezTo>
                  <a:cubicBezTo>
                    <a:pt x="23309" y="864"/>
                    <a:pt x="23346" y="490"/>
                    <a:pt x="23116" y="490"/>
                  </a:cubicBezTo>
                  <a:cubicBezTo>
                    <a:pt x="22754" y="490"/>
                    <a:pt x="21729" y="1417"/>
                    <a:pt x="21729" y="1417"/>
                  </a:cubicBezTo>
                  <a:cubicBezTo>
                    <a:pt x="21392" y="343"/>
                    <a:pt x="21161" y="0"/>
                    <a:pt x="21002"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1" name="Google Shape;2451;p31"/>
            <p:cNvSpPr/>
            <p:nvPr/>
          </p:nvSpPr>
          <p:spPr>
            <a:xfrm>
              <a:off x="1697225" y="4342150"/>
              <a:ext cx="80100" cy="77850"/>
            </a:xfrm>
            <a:custGeom>
              <a:avLst/>
              <a:gdLst/>
              <a:ahLst/>
              <a:cxnLst/>
              <a:rect l="l" t="t" r="r" b="b"/>
              <a:pathLst>
                <a:path w="3204" h="3114" extrusionOk="0">
                  <a:moveTo>
                    <a:pt x="1563" y="1"/>
                  </a:moveTo>
                  <a:cubicBezTo>
                    <a:pt x="1487" y="1"/>
                    <a:pt x="1411" y="7"/>
                    <a:pt x="1334" y="20"/>
                  </a:cubicBezTo>
                  <a:cubicBezTo>
                    <a:pt x="536" y="162"/>
                    <a:pt x="0" y="960"/>
                    <a:pt x="155" y="1806"/>
                  </a:cubicBezTo>
                  <a:cubicBezTo>
                    <a:pt x="283" y="2574"/>
                    <a:pt x="919" y="3113"/>
                    <a:pt x="1624" y="3113"/>
                  </a:cubicBezTo>
                  <a:cubicBezTo>
                    <a:pt x="1705" y="3113"/>
                    <a:pt x="1787" y="3106"/>
                    <a:pt x="1870" y="3091"/>
                  </a:cubicBezTo>
                  <a:cubicBezTo>
                    <a:pt x="2667" y="2949"/>
                    <a:pt x="3203" y="2163"/>
                    <a:pt x="3048" y="1305"/>
                  </a:cubicBezTo>
                  <a:cubicBezTo>
                    <a:pt x="2919" y="541"/>
                    <a:pt x="2274" y="1"/>
                    <a:pt x="156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2" name="Google Shape;2452;p31"/>
            <p:cNvSpPr/>
            <p:nvPr/>
          </p:nvSpPr>
          <p:spPr>
            <a:xfrm>
              <a:off x="1717175" y="4350600"/>
              <a:ext cx="55125" cy="46600"/>
            </a:xfrm>
            <a:custGeom>
              <a:avLst/>
              <a:gdLst/>
              <a:ahLst/>
              <a:cxnLst/>
              <a:rect l="l" t="t" r="r" b="b"/>
              <a:pathLst>
                <a:path w="2205" h="1864" extrusionOk="0">
                  <a:moveTo>
                    <a:pt x="1013" y="0"/>
                  </a:moveTo>
                  <a:cubicBezTo>
                    <a:pt x="958" y="0"/>
                    <a:pt x="903" y="5"/>
                    <a:pt x="846" y="15"/>
                  </a:cubicBezTo>
                  <a:cubicBezTo>
                    <a:pt x="334" y="110"/>
                    <a:pt x="0" y="586"/>
                    <a:pt x="95" y="1098"/>
                  </a:cubicBezTo>
                  <a:cubicBezTo>
                    <a:pt x="174" y="1584"/>
                    <a:pt x="586" y="1864"/>
                    <a:pt x="1007" y="1864"/>
                  </a:cubicBezTo>
                  <a:cubicBezTo>
                    <a:pt x="1288" y="1864"/>
                    <a:pt x="1572" y="1739"/>
                    <a:pt x="1762" y="1468"/>
                  </a:cubicBezTo>
                  <a:cubicBezTo>
                    <a:pt x="2205" y="837"/>
                    <a:pt x="1732" y="0"/>
                    <a:pt x="101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3" name="Google Shape;2453;p31"/>
            <p:cNvSpPr/>
            <p:nvPr/>
          </p:nvSpPr>
          <p:spPr>
            <a:xfrm>
              <a:off x="1754975" y="4409950"/>
              <a:ext cx="36400" cy="30425"/>
            </a:xfrm>
            <a:custGeom>
              <a:avLst/>
              <a:gdLst/>
              <a:ahLst/>
              <a:cxnLst/>
              <a:rect l="l" t="t" r="r" b="b"/>
              <a:pathLst>
                <a:path w="1456" h="1217" extrusionOk="0">
                  <a:moveTo>
                    <a:pt x="794" y="1"/>
                  </a:moveTo>
                  <a:cubicBezTo>
                    <a:pt x="760" y="1"/>
                    <a:pt x="725" y="4"/>
                    <a:pt x="691" y="10"/>
                  </a:cubicBezTo>
                  <a:cubicBezTo>
                    <a:pt x="155" y="106"/>
                    <a:pt x="0" y="796"/>
                    <a:pt x="441" y="1106"/>
                  </a:cubicBezTo>
                  <a:cubicBezTo>
                    <a:pt x="550" y="1183"/>
                    <a:pt x="669" y="1217"/>
                    <a:pt x="785" y="1217"/>
                  </a:cubicBezTo>
                  <a:cubicBezTo>
                    <a:pt x="1135" y="1217"/>
                    <a:pt x="1456" y="904"/>
                    <a:pt x="1393" y="510"/>
                  </a:cubicBezTo>
                  <a:cubicBezTo>
                    <a:pt x="1340" y="213"/>
                    <a:pt x="1079" y="1"/>
                    <a:pt x="79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14" descr="Snoopy Clipart at GetDrawings | Free download">
            <a:extLst>
              <a:ext uri="{FF2B5EF4-FFF2-40B4-BE49-F238E27FC236}">
                <a16:creationId xmlns:a16="http://schemas.microsoft.com/office/drawing/2014/main" id="{9C64208E-126E-C50B-65C2-74970E65F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96336" y="2489926"/>
            <a:ext cx="3563678" cy="267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298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599425" y="880466"/>
            <a:ext cx="10993150" cy="1157884"/>
          </a:xfrm>
          <a:prstGeom prst="rect">
            <a:avLst/>
          </a:prstGeom>
          <a:solidFill>
            <a:schemeClr val="bg1">
              <a:lumMod val="90000"/>
            </a:schemeClr>
          </a:solidFill>
        </p:spPr>
        <p:txBody>
          <a:bodyPr spcFirstLastPara="1" wrap="square" lIns="121900" tIns="121900" rIns="121900" bIns="121900" anchor="t" anchorCtr="0">
            <a:noAutofit/>
          </a:bodyPr>
          <a:lstStyle/>
          <a:p>
            <a:pPr marL="0" indent="0">
              <a:buNone/>
            </a:pPr>
            <a:r>
              <a:rPr lang="es-MX" sz="2000" dirty="0"/>
              <a:t>Cuando el dividendo tiene decimales se hace la división como si fueran números naturales y, al bajar la primera cifra decimal del dividendo, se pone el punto en el cociente.</a:t>
            </a:r>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 name="Google Shape;2386;p29">
            <a:extLst>
              <a:ext uri="{FF2B5EF4-FFF2-40B4-BE49-F238E27FC236}">
                <a16:creationId xmlns:a16="http://schemas.microsoft.com/office/drawing/2014/main" id="{69E8C15B-6629-5E1F-5BB5-A6684E429352}"/>
              </a:ext>
            </a:extLst>
          </p:cNvPr>
          <p:cNvSpPr txBox="1">
            <a:spLocks/>
          </p:cNvSpPr>
          <p:nvPr/>
        </p:nvSpPr>
        <p:spPr>
          <a:xfrm>
            <a:off x="228150" y="4637750"/>
            <a:ext cx="11735700" cy="1157884"/>
          </a:xfrm>
          <a:prstGeom prst="rect">
            <a:avLst/>
          </a:prstGeom>
          <a:solidFill>
            <a:schemeClr val="bg1">
              <a:lumMod val="75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chemeClr val="dk1"/>
              </a:buClr>
              <a:buSzPts val="1200"/>
              <a:buFont typeface="Poppins"/>
              <a:buAutoNum type="arabicPeriod"/>
              <a:defRPr sz="1600" b="0" i="0" u="none" strike="noStrike" cap="none">
                <a:solidFill>
                  <a:schemeClr val="dk1"/>
                </a:solidFill>
                <a:latin typeface="Poppins"/>
                <a:ea typeface="Poppins"/>
                <a:cs typeface="Poppins"/>
                <a:sym typeface="Poppins"/>
              </a:defRPr>
            </a:lvl1pPr>
            <a:lvl2pPr marL="1219170" marR="0" lvl="1"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2pPr>
            <a:lvl3pPr marL="1828754" marR="0" lvl="2"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3pPr>
            <a:lvl4pPr marL="2438339" marR="0" lvl="3" indent="-406390" algn="l" rtl="0">
              <a:lnSpc>
                <a:spcPct val="100000"/>
              </a:lnSpc>
              <a:spcBef>
                <a:spcPts val="0"/>
              </a:spcBef>
              <a:spcAft>
                <a:spcPts val="0"/>
              </a:spcAft>
              <a:buClr>
                <a:schemeClr val="dk1"/>
              </a:buClr>
              <a:buSzPts val="1200"/>
              <a:buFont typeface="Roboto Condensed Light"/>
              <a:buAutoNum type="arabicPeriod"/>
              <a:defRPr sz="1867" b="0" i="0" u="none" strike="noStrike" cap="none">
                <a:solidFill>
                  <a:schemeClr val="dk1"/>
                </a:solidFill>
                <a:latin typeface="Poppins"/>
                <a:ea typeface="Poppins"/>
                <a:cs typeface="Poppins"/>
                <a:sym typeface="Poppins"/>
              </a:defRPr>
            </a:lvl4pPr>
            <a:lvl5pPr marL="3047924" marR="0" lvl="4"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5pPr>
            <a:lvl6pPr marL="3657509" marR="0" lvl="5"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6pPr>
            <a:lvl7pPr marL="4267093" marR="0" lvl="6" indent="-406390" algn="l" rtl="0">
              <a:lnSpc>
                <a:spcPct val="100000"/>
              </a:lnSpc>
              <a:spcBef>
                <a:spcPts val="0"/>
              </a:spcBef>
              <a:spcAft>
                <a:spcPts val="0"/>
              </a:spcAft>
              <a:buClr>
                <a:schemeClr val="dk1"/>
              </a:buClr>
              <a:buSzPts val="1200"/>
              <a:buFont typeface="Roboto Condensed Light"/>
              <a:buAutoNum type="arabicPeriod"/>
              <a:defRPr sz="1867" b="0" i="0" u="none" strike="noStrike" cap="none">
                <a:solidFill>
                  <a:schemeClr val="dk1"/>
                </a:solidFill>
                <a:latin typeface="Poppins"/>
                <a:ea typeface="Poppins"/>
                <a:cs typeface="Poppins"/>
                <a:sym typeface="Poppins"/>
              </a:defRPr>
            </a:lvl7pPr>
            <a:lvl8pPr marL="4876678" marR="0" lvl="7"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8pPr>
            <a:lvl9pPr marL="5486263" marR="0" lvl="8"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9pPr>
          </a:lstStyle>
          <a:p>
            <a:pPr marL="0" indent="0" algn="just">
              <a:buNone/>
            </a:pPr>
            <a:r>
              <a:rPr lang="es-MX" sz="1800" kern="0"/>
              <a:t>Para dividir un número natural entre un número decimal, se suprime el punto del divisor y en el dividendo se añaden tantos ceros como cifras decimales tenga el divisor. Después se hace la división como si fueran números naturales.</a:t>
            </a:r>
            <a:endParaRPr lang="es-MX" sz="1800" kern="0" dirty="0"/>
          </a:p>
        </p:txBody>
      </p:sp>
      <p:pic>
        <p:nvPicPr>
          <p:cNvPr id="2" name="Imagen 1">
            <a:extLst>
              <a:ext uri="{FF2B5EF4-FFF2-40B4-BE49-F238E27FC236}">
                <a16:creationId xmlns:a16="http://schemas.microsoft.com/office/drawing/2014/main" id="{1E5DE173-D026-F2DC-C282-9B41CDBB9B0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943480" y="2230402"/>
            <a:ext cx="8305040" cy="20727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5804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599425" y="880466"/>
            <a:ext cx="10993150" cy="1157884"/>
          </a:xfrm>
          <a:prstGeom prst="rect">
            <a:avLst/>
          </a:prstGeom>
          <a:solidFill>
            <a:schemeClr val="bg1">
              <a:lumMod val="90000"/>
            </a:schemeClr>
          </a:solidFill>
        </p:spPr>
        <p:txBody>
          <a:bodyPr spcFirstLastPara="1" wrap="square" lIns="121900" tIns="121900" rIns="121900" bIns="121900" anchor="t" anchorCtr="0">
            <a:noAutofit/>
          </a:bodyPr>
          <a:lstStyle/>
          <a:p>
            <a:pPr marL="0" indent="0">
              <a:buNone/>
            </a:pPr>
            <a:r>
              <a:rPr lang="es-MX" sz="2000" dirty="0"/>
              <a:t>En realidad, hemos multiplicado tanto el divisor como el dividendo por la unidad seguida de tantos ceros como decimales tenga el divisor. El objetivo no es otro que eliminar el punto del divisor.</a:t>
            </a:r>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Imagen 2">
            <a:extLst>
              <a:ext uri="{FF2B5EF4-FFF2-40B4-BE49-F238E27FC236}">
                <a16:creationId xmlns:a16="http://schemas.microsoft.com/office/drawing/2014/main" id="{ADF6E47A-9DFE-AE3B-A433-1EFD7486B2E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46121" y="2230402"/>
            <a:ext cx="7699757" cy="2405357"/>
          </a:xfrm>
          <a:prstGeom prst="rect">
            <a:avLst/>
          </a:prstGeom>
          <a:noFill/>
          <a:ln>
            <a:noFill/>
          </a:ln>
        </p:spPr>
      </p:pic>
    </p:spTree>
    <p:extLst>
      <p:ext uri="{BB962C8B-B14F-4D97-AF65-F5344CB8AC3E}">
        <p14:creationId xmlns:p14="http://schemas.microsoft.com/office/powerpoint/2010/main" val="4169272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599425" y="772870"/>
            <a:ext cx="10993150" cy="2624734"/>
          </a:xfrm>
          <a:prstGeom prst="rect">
            <a:avLst/>
          </a:prstGeom>
          <a:solidFill>
            <a:schemeClr val="bg1">
              <a:lumMod val="90000"/>
            </a:schemeClr>
          </a:solidFill>
        </p:spPr>
        <p:txBody>
          <a:bodyPr spcFirstLastPara="1" wrap="square" lIns="121900" tIns="121900" rIns="121900" bIns="121900" anchor="t" anchorCtr="0">
            <a:noAutofit/>
          </a:bodyPr>
          <a:lstStyle/>
          <a:p>
            <a:pPr marL="0" indent="0">
              <a:buNone/>
            </a:pPr>
            <a:r>
              <a:rPr lang="es-MX" sz="2000" dirty="0"/>
              <a:t>Para dividir un número decimal entre otro número decimal, se multiplican ambos por la unidad seguida de tantos ceros como cifras decimales tenga el divisor, y después se hace la división obtenida.</a:t>
            </a:r>
          </a:p>
          <a:p>
            <a:pPr marL="0" indent="0">
              <a:buNone/>
            </a:pPr>
            <a:endParaRPr lang="es-MX" sz="2000" dirty="0"/>
          </a:p>
          <a:p>
            <a:pPr marL="0" indent="0">
              <a:buNone/>
            </a:pPr>
            <a:r>
              <a:rPr lang="es-MX" sz="2000" dirty="0"/>
              <a:t>Es parecido al caso anterior, el objetivo es quitar los decimales del divisor, en este caso, al tener decimales también el dividendo, se desplaza el punto del dividendo hacia la derecha tantos lugares como decimales tiene el divisor y si es necesario se añaden ceros.</a:t>
            </a:r>
          </a:p>
          <a:p>
            <a:pPr marL="0" indent="0">
              <a:buNone/>
            </a:pPr>
            <a:endParaRPr lang="es-MX" sz="2000" dirty="0"/>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Imagen 2">
            <a:extLst>
              <a:ext uri="{FF2B5EF4-FFF2-40B4-BE49-F238E27FC236}">
                <a16:creationId xmlns:a16="http://schemas.microsoft.com/office/drawing/2014/main" id="{881B5F2E-D0B5-CCEB-EF92-D7697048FCF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997915" y="3608189"/>
            <a:ext cx="8196170" cy="2476941"/>
          </a:xfrm>
          <a:prstGeom prst="rect">
            <a:avLst/>
          </a:prstGeom>
          <a:noFill/>
          <a:ln>
            <a:noFill/>
          </a:ln>
        </p:spPr>
      </p:pic>
    </p:spTree>
    <p:extLst>
      <p:ext uri="{BB962C8B-B14F-4D97-AF65-F5344CB8AC3E}">
        <p14:creationId xmlns:p14="http://schemas.microsoft.com/office/powerpoint/2010/main" val="360665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200025" y="1684714"/>
            <a:ext cx="2286650" cy="500659"/>
          </a:xfrm>
          <a:prstGeom prst="rect">
            <a:avLst/>
          </a:prstGeom>
          <a:solidFill>
            <a:schemeClr val="bg1">
              <a:lumMod val="90000"/>
            </a:schemeClr>
          </a:solidFill>
        </p:spPr>
        <p:txBody>
          <a:bodyPr spcFirstLastPara="1" wrap="square" lIns="121900" tIns="121900" rIns="121900" bIns="121900" anchor="t" anchorCtr="0">
            <a:noAutofit/>
          </a:bodyPr>
          <a:lstStyle/>
          <a:p>
            <a:pPr marL="0" indent="0">
              <a:buNone/>
            </a:pPr>
            <a:r>
              <a:rPr lang="es-MX" sz="2000" dirty="0"/>
              <a:t>Otros ejemplos:</a:t>
            </a:r>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 name="CuadroTexto 4">
            <a:extLst>
              <a:ext uri="{FF2B5EF4-FFF2-40B4-BE49-F238E27FC236}">
                <a16:creationId xmlns:a16="http://schemas.microsoft.com/office/drawing/2014/main" id="{926E175B-BABD-8733-A66F-C0E8EB1362D5}"/>
              </a:ext>
            </a:extLst>
          </p:cNvPr>
          <p:cNvSpPr txBox="1"/>
          <p:nvPr/>
        </p:nvSpPr>
        <p:spPr>
          <a:xfrm>
            <a:off x="200025" y="2696235"/>
            <a:ext cx="8353425" cy="1465529"/>
          </a:xfrm>
          <a:prstGeom prst="rect">
            <a:avLst/>
          </a:prstGeom>
          <a:solidFill>
            <a:schemeClr val="bg1">
              <a:lumMod val="75000"/>
            </a:schemeClr>
          </a:solidFill>
        </p:spPr>
        <p:txBody>
          <a:bodyPr wrap="square">
            <a:spAutoFit/>
          </a:bodyPr>
          <a:lstStyle/>
          <a:p>
            <a:pPr lvl="0" algn="just">
              <a:lnSpc>
                <a:spcPct val="107000"/>
              </a:lnSpc>
              <a:spcAft>
                <a:spcPts val="800"/>
              </a:spcAft>
            </a:pPr>
            <a:r>
              <a:rPr lang="es-MX" sz="2400" dirty="0">
                <a:effectLst/>
                <a:latin typeface="Berlin Sans FB" panose="020E0602020502020306" pitchFamily="34" charset="0"/>
                <a:ea typeface="Calibri" panose="020F0502020204030204" pitchFamily="34" charset="0"/>
                <a:cs typeface="Times New Roman" panose="02020603050405020304" pitchFamily="18" charset="0"/>
              </a:rPr>
              <a:t>•56.54 : 7.2 es igual que 565.4 : 72 (multiplicamos por 10)</a:t>
            </a:r>
          </a:p>
          <a:p>
            <a:pPr lvl="0" algn="just">
              <a:lnSpc>
                <a:spcPct val="107000"/>
              </a:lnSpc>
              <a:spcAft>
                <a:spcPts val="800"/>
              </a:spcAft>
            </a:pPr>
            <a:r>
              <a:rPr lang="es-MX" sz="2400" dirty="0">
                <a:effectLst/>
                <a:latin typeface="Berlin Sans FB" panose="020E0602020502020306" pitchFamily="34" charset="0"/>
                <a:ea typeface="Calibri" panose="020F0502020204030204" pitchFamily="34" charset="0"/>
                <a:cs typeface="Times New Roman" panose="02020603050405020304" pitchFamily="18" charset="0"/>
              </a:rPr>
              <a:t>•176.6 : 0.25 es igual que  17660 : 25 (multiplicamos por 100)</a:t>
            </a:r>
          </a:p>
          <a:p>
            <a:pPr lvl="0" algn="just">
              <a:lnSpc>
                <a:spcPct val="107000"/>
              </a:lnSpc>
              <a:spcAft>
                <a:spcPts val="800"/>
              </a:spcAft>
            </a:pPr>
            <a:r>
              <a:rPr lang="es-MX" sz="2400" dirty="0">
                <a:effectLst/>
                <a:latin typeface="Berlin Sans FB" panose="020E0602020502020306" pitchFamily="34" charset="0"/>
                <a:ea typeface="Calibri" panose="020F0502020204030204" pitchFamily="34" charset="0"/>
                <a:cs typeface="Times New Roman" panose="02020603050405020304" pitchFamily="18" charset="0"/>
              </a:rPr>
              <a:t>•65.03 : 1.256 es igual que 65030 : 1256 (multiplicamos por 1000)</a:t>
            </a:r>
          </a:p>
        </p:txBody>
      </p:sp>
    </p:spTree>
    <p:extLst>
      <p:ext uri="{BB962C8B-B14F-4D97-AF65-F5344CB8AC3E}">
        <p14:creationId xmlns:p14="http://schemas.microsoft.com/office/powerpoint/2010/main" val="394176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0"/>
        <p:cNvGrpSpPr/>
        <p:nvPr/>
      </p:nvGrpSpPr>
      <p:grpSpPr>
        <a:xfrm>
          <a:off x="0" y="0"/>
          <a:ext cx="0" cy="0"/>
          <a:chOff x="0" y="0"/>
          <a:chExt cx="0" cy="0"/>
        </a:xfrm>
      </p:grpSpPr>
      <p:sp>
        <p:nvSpPr>
          <p:cNvPr id="2401" name="Google Shape;2401;p30"/>
          <p:cNvSpPr txBox="1">
            <a:spLocks noGrp="1"/>
          </p:cNvSpPr>
          <p:nvPr>
            <p:ph type="title"/>
          </p:nvPr>
        </p:nvSpPr>
        <p:spPr>
          <a:xfrm>
            <a:off x="1011700" y="593367"/>
            <a:ext cx="10168400" cy="763600"/>
          </a:xfrm>
          <a:prstGeom prst="rect">
            <a:avLst/>
          </a:prstGeom>
        </p:spPr>
        <p:txBody>
          <a:bodyPr spcFirstLastPara="1" wrap="square" lIns="121900" tIns="121900" rIns="121900" bIns="121900" anchor="ctr" anchorCtr="0">
            <a:noAutofit/>
          </a:bodyPr>
          <a:lstStyle/>
          <a:p>
            <a:r>
              <a:rPr lang="en" dirty="0">
                <a:solidFill>
                  <a:schemeClr val="accent4"/>
                </a:solidFill>
              </a:rPr>
              <a:t>Índice </a:t>
            </a:r>
            <a:r>
              <a:rPr lang="en" dirty="0">
                <a:solidFill>
                  <a:schemeClr val="accent3"/>
                </a:solidFill>
              </a:rPr>
              <a:t>de contenido</a:t>
            </a:r>
            <a:endParaRPr dirty="0">
              <a:solidFill>
                <a:schemeClr val="accent3"/>
              </a:solidFill>
            </a:endParaRPr>
          </a:p>
        </p:txBody>
      </p:sp>
      <p:sp>
        <p:nvSpPr>
          <p:cNvPr id="2402" name="Google Shape;2402;p30"/>
          <p:cNvSpPr txBox="1">
            <a:spLocks noGrp="1"/>
          </p:cNvSpPr>
          <p:nvPr>
            <p:ph type="title" idx="2"/>
          </p:nvPr>
        </p:nvSpPr>
        <p:spPr>
          <a:xfrm>
            <a:off x="2410145" y="1177227"/>
            <a:ext cx="728107" cy="495822"/>
          </a:xfrm>
          <a:prstGeom prst="rect">
            <a:avLst/>
          </a:prstGeom>
        </p:spPr>
        <p:txBody>
          <a:bodyPr spcFirstLastPara="1" wrap="square" lIns="121900" tIns="121900" rIns="121900" bIns="121900" anchor="ctr" anchorCtr="0">
            <a:noAutofit/>
          </a:bodyPr>
          <a:lstStyle/>
          <a:p>
            <a:r>
              <a:rPr lang="en" sz="3200" dirty="0"/>
              <a:t>01</a:t>
            </a:r>
            <a:endParaRPr sz="3200" dirty="0"/>
          </a:p>
        </p:txBody>
      </p:sp>
      <p:sp>
        <p:nvSpPr>
          <p:cNvPr id="2403" name="Google Shape;2403;p30"/>
          <p:cNvSpPr txBox="1">
            <a:spLocks noGrp="1"/>
          </p:cNvSpPr>
          <p:nvPr>
            <p:ph type="title" idx="3"/>
          </p:nvPr>
        </p:nvSpPr>
        <p:spPr>
          <a:xfrm>
            <a:off x="173873" y="1673049"/>
            <a:ext cx="5102978" cy="899673"/>
          </a:xfrm>
          <a:prstGeom prst="rect">
            <a:avLst/>
          </a:prstGeom>
        </p:spPr>
        <p:txBody>
          <a:bodyPr spcFirstLastPara="1" wrap="square" lIns="121900" tIns="121900" rIns="121900" bIns="121900" anchor="ctr" anchorCtr="0">
            <a:noAutofit/>
          </a:bodyPr>
          <a:lstStyle/>
          <a:p>
            <a:r>
              <a:rPr lang="es-MX" sz="1800" dirty="0"/>
              <a:t>Historia general de los sistemas numéricos posicionales y no posicionales.</a:t>
            </a:r>
            <a:endParaRPr sz="1800" dirty="0"/>
          </a:p>
        </p:txBody>
      </p:sp>
      <p:sp>
        <p:nvSpPr>
          <p:cNvPr id="2404" name="Google Shape;2404;p30"/>
          <p:cNvSpPr txBox="1">
            <a:spLocks noGrp="1"/>
          </p:cNvSpPr>
          <p:nvPr>
            <p:ph type="title" idx="4"/>
          </p:nvPr>
        </p:nvSpPr>
        <p:spPr>
          <a:xfrm>
            <a:off x="173873" y="2572722"/>
            <a:ext cx="5102978" cy="921548"/>
          </a:xfrm>
          <a:prstGeom prst="rect">
            <a:avLst/>
          </a:prstGeom>
        </p:spPr>
        <p:txBody>
          <a:bodyPr spcFirstLastPara="1" wrap="square" lIns="121900" tIns="121900" rIns="121900" bIns="121900" anchor="ctr" anchorCtr="0">
            <a:noAutofit/>
          </a:bodyPr>
          <a:lstStyle/>
          <a:p>
            <a:r>
              <a:rPr lang="en" sz="1600" dirty="0"/>
              <a:t>Descripción sobre la historia del sistema decimal</a:t>
            </a:r>
            <a:br>
              <a:rPr lang="en" sz="1600" dirty="0"/>
            </a:br>
            <a:r>
              <a:rPr lang="en" sz="1600" dirty="0">
                <a:solidFill>
                  <a:schemeClr val="bg1">
                    <a:lumMod val="50000"/>
                  </a:schemeClr>
                </a:solidFill>
              </a:rPr>
              <a:t>Presentado por: Luis Ricardo Reyes Villar y Angel Ivan Hernandez Del Angel</a:t>
            </a:r>
            <a:endParaRPr sz="1600" dirty="0"/>
          </a:p>
        </p:txBody>
      </p:sp>
      <p:grpSp>
        <p:nvGrpSpPr>
          <p:cNvPr id="2411" name="Google Shape;2411;p30"/>
          <p:cNvGrpSpPr/>
          <p:nvPr/>
        </p:nvGrpSpPr>
        <p:grpSpPr>
          <a:xfrm>
            <a:off x="183247" y="637455"/>
            <a:ext cx="648177" cy="1067585"/>
            <a:chOff x="2162175" y="1778325"/>
            <a:chExt cx="317900" cy="523600"/>
          </a:xfrm>
        </p:grpSpPr>
        <p:sp>
          <p:nvSpPr>
            <p:cNvPr id="2412" name="Google Shape;2412;p30"/>
            <p:cNvSpPr/>
            <p:nvPr/>
          </p:nvSpPr>
          <p:spPr>
            <a:xfrm>
              <a:off x="2162175" y="1778325"/>
              <a:ext cx="317900" cy="516450"/>
            </a:xfrm>
            <a:custGeom>
              <a:avLst/>
              <a:gdLst/>
              <a:ahLst/>
              <a:cxnLst/>
              <a:rect l="l" t="t" r="r" b="b"/>
              <a:pathLst>
                <a:path w="12716" h="20658" extrusionOk="0">
                  <a:moveTo>
                    <a:pt x="2191" y="0"/>
                  </a:moveTo>
                  <a:lnTo>
                    <a:pt x="2191" y="0"/>
                  </a:lnTo>
                  <a:cubicBezTo>
                    <a:pt x="2286" y="1798"/>
                    <a:pt x="2667" y="3465"/>
                    <a:pt x="3834" y="4715"/>
                  </a:cubicBezTo>
                  <a:cubicBezTo>
                    <a:pt x="0" y="6870"/>
                    <a:pt x="274" y="13097"/>
                    <a:pt x="3155" y="18336"/>
                  </a:cubicBezTo>
                  <a:cubicBezTo>
                    <a:pt x="3316" y="18271"/>
                    <a:pt x="3489" y="18238"/>
                    <a:pt x="3663" y="18238"/>
                  </a:cubicBezTo>
                  <a:cubicBezTo>
                    <a:pt x="3837" y="18238"/>
                    <a:pt x="4012" y="18271"/>
                    <a:pt x="4179" y="18336"/>
                  </a:cubicBezTo>
                  <a:cubicBezTo>
                    <a:pt x="4304" y="18271"/>
                    <a:pt x="4444" y="18238"/>
                    <a:pt x="4585" y="18238"/>
                  </a:cubicBezTo>
                  <a:cubicBezTo>
                    <a:pt x="4727" y="18238"/>
                    <a:pt x="4870" y="18271"/>
                    <a:pt x="5001" y="18336"/>
                  </a:cubicBezTo>
                  <a:cubicBezTo>
                    <a:pt x="5560" y="18860"/>
                    <a:pt x="5596" y="19670"/>
                    <a:pt x="5608" y="20658"/>
                  </a:cubicBezTo>
                  <a:lnTo>
                    <a:pt x="7263" y="20658"/>
                  </a:lnTo>
                  <a:cubicBezTo>
                    <a:pt x="7310" y="19753"/>
                    <a:pt x="7203" y="18884"/>
                    <a:pt x="7799" y="18336"/>
                  </a:cubicBezTo>
                  <a:cubicBezTo>
                    <a:pt x="7936" y="18271"/>
                    <a:pt x="8084" y="18238"/>
                    <a:pt x="8233" y="18238"/>
                  </a:cubicBezTo>
                  <a:cubicBezTo>
                    <a:pt x="8382" y="18238"/>
                    <a:pt x="8531" y="18271"/>
                    <a:pt x="8668" y="18336"/>
                  </a:cubicBezTo>
                  <a:cubicBezTo>
                    <a:pt x="8828" y="18271"/>
                    <a:pt x="9001" y="18238"/>
                    <a:pt x="9174" y="18238"/>
                  </a:cubicBezTo>
                  <a:cubicBezTo>
                    <a:pt x="9346" y="18238"/>
                    <a:pt x="9519" y="18271"/>
                    <a:pt x="9680" y="18336"/>
                  </a:cubicBezTo>
                  <a:cubicBezTo>
                    <a:pt x="12383" y="13300"/>
                    <a:pt x="12716" y="7061"/>
                    <a:pt x="8870" y="4787"/>
                  </a:cubicBezTo>
                  <a:cubicBezTo>
                    <a:pt x="10168" y="3620"/>
                    <a:pt x="10597" y="1965"/>
                    <a:pt x="10501" y="0"/>
                  </a:cubicBezTo>
                  <a:lnTo>
                    <a:pt x="10501" y="0"/>
                  </a:lnTo>
                  <a:cubicBezTo>
                    <a:pt x="9153" y="2011"/>
                    <a:pt x="7790" y="2997"/>
                    <a:pt x="6414" y="2997"/>
                  </a:cubicBezTo>
                  <a:cubicBezTo>
                    <a:pt x="5019" y="2997"/>
                    <a:pt x="3611" y="1984"/>
                    <a:pt x="2191" y="0"/>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3" name="Google Shape;2413;p30"/>
            <p:cNvSpPr/>
            <p:nvPr/>
          </p:nvSpPr>
          <p:spPr>
            <a:xfrm>
              <a:off x="2200550" y="1947050"/>
              <a:ext cx="114025" cy="97700"/>
            </a:xfrm>
            <a:custGeom>
              <a:avLst/>
              <a:gdLst/>
              <a:ahLst/>
              <a:cxnLst/>
              <a:rect l="l" t="t" r="r" b="b"/>
              <a:pathLst>
                <a:path w="4561" h="3908" extrusionOk="0">
                  <a:moveTo>
                    <a:pt x="2597" y="0"/>
                  </a:moveTo>
                  <a:cubicBezTo>
                    <a:pt x="2117" y="0"/>
                    <a:pt x="1627" y="177"/>
                    <a:pt x="1227" y="574"/>
                  </a:cubicBezTo>
                  <a:cubicBezTo>
                    <a:pt x="1" y="1800"/>
                    <a:pt x="870" y="3908"/>
                    <a:pt x="2620" y="3908"/>
                  </a:cubicBezTo>
                  <a:cubicBezTo>
                    <a:pt x="3692" y="3908"/>
                    <a:pt x="4561" y="3038"/>
                    <a:pt x="4561" y="1955"/>
                  </a:cubicBezTo>
                  <a:cubicBezTo>
                    <a:pt x="4561" y="778"/>
                    <a:pt x="3601" y="0"/>
                    <a:pt x="25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4" name="Google Shape;2414;p30"/>
            <p:cNvSpPr/>
            <p:nvPr/>
          </p:nvSpPr>
          <p:spPr>
            <a:xfrm>
              <a:off x="2286875" y="2050075"/>
              <a:ext cx="65525" cy="43200"/>
            </a:xfrm>
            <a:custGeom>
              <a:avLst/>
              <a:gdLst/>
              <a:ahLst/>
              <a:cxnLst/>
              <a:rect l="l" t="t" r="r" b="b"/>
              <a:pathLst>
                <a:path w="2621" h="1728" extrusionOk="0">
                  <a:moveTo>
                    <a:pt x="739" y="1"/>
                  </a:moveTo>
                  <a:cubicBezTo>
                    <a:pt x="1" y="1"/>
                    <a:pt x="1037" y="1727"/>
                    <a:pt x="1310" y="1727"/>
                  </a:cubicBezTo>
                  <a:cubicBezTo>
                    <a:pt x="1584" y="1727"/>
                    <a:pt x="2620" y="1"/>
                    <a:pt x="189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5" name="Google Shape;2415;p30"/>
            <p:cNvSpPr/>
            <p:nvPr/>
          </p:nvSpPr>
          <p:spPr>
            <a:xfrm>
              <a:off x="2325275" y="1947050"/>
              <a:ext cx="114025" cy="97700"/>
            </a:xfrm>
            <a:custGeom>
              <a:avLst/>
              <a:gdLst/>
              <a:ahLst/>
              <a:cxnLst/>
              <a:rect l="l" t="t" r="r" b="b"/>
              <a:pathLst>
                <a:path w="4561" h="3908" extrusionOk="0">
                  <a:moveTo>
                    <a:pt x="1973" y="0"/>
                  </a:moveTo>
                  <a:cubicBezTo>
                    <a:pt x="972" y="0"/>
                    <a:pt x="13" y="778"/>
                    <a:pt x="13" y="1955"/>
                  </a:cubicBezTo>
                  <a:cubicBezTo>
                    <a:pt x="1" y="3038"/>
                    <a:pt x="882" y="3908"/>
                    <a:pt x="1965" y="3908"/>
                  </a:cubicBezTo>
                  <a:cubicBezTo>
                    <a:pt x="3703" y="3908"/>
                    <a:pt x="4561" y="1800"/>
                    <a:pt x="3334" y="574"/>
                  </a:cubicBezTo>
                  <a:cubicBezTo>
                    <a:pt x="2938" y="177"/>
                    <a:pt x="2451" y="0"/>
                    <a:pt x="197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6" name="Google Shape;2416;p30"/>
            <p:cNvSpPr/>
            <p:nvPr/>
          </p:nvSpPr>
          <p:spPr>
            <a:xfrm>
              <a:off x="2261275" y="1982525"/>
              <a:ext cx="47650" cy="40575"/>
            </a:xfrm>
            <a:custGeom>
              <a:avLst/>
              <a:gdLst/>
              <a:ahLst/>
              <a:cxnLst/>
              <a:rect l="l" t="t" r="r" b="b"/>
              <a:pathLst>
                <a:path w="1906" h="1623" extrusionOk="0">
                  <a:moveTo>
                    <a:pt x="822" y="0"/>
                  </a:moveTo>
                  <a:cubicBezTo>
                    <a:pt x="370" y="0"/>
                    <a:pt x="1" y="357"/>
                    <a:pt x="1" y="810"/>
                  </a:cubicBezTo>
                  <a:cubicBezTo>
                    <a:pt x="1" y="1300"/>
                    <a:pt x="402" y="1622"/>
                    <a:pt x="821" y="1622"/>
                  </a:cubicBezTo>
                  <a:cubicBezTo>
                    <a:pt x="1022" y="1622"/>
                    <a:pt x="1227" y="1548"/>
                    <a:pt x="1394" y="1381"/>
                  </a:cubicBezTo>
                  <a:cubicBezTo>
                    <a:pt x="1906" y="869"/>
                    <a:pt x="1549" y="0"/>
                    <a:pt x="822"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7" name="Google Shape;2417;p30"/>
            <p:cNvSpPr/>
            <p:nvPr/>
          </p:nvSpPr>
          <p:spPr>
            <a:xfrm>
              <a:off x="2338075" y="1982525"/>
              <a:ext cx="47650" cy="40575"/>
            </a:xfrm>
            <a:custGeom>
              <a:avLst/>
              <a:gdLst/>
              <a:ahLst/>
              <a:cxnLst/>
              <a:rect l="l" t="t" r="r" b="b"/>
              <a:pathLst>
                <a:path w="1906" h="1623" extrusionOk="0">
                  <a:moveTo>
                    <a:pt x="822" y="0"/>
                  </a:moveTo>
                  <a:cubicBezTo>
                    <a:pt x="370" y="0"/>
                    <a:pt x="1" y="357"/>
                    <a:pt x="1" y="810"/>
                  </a:cubicBezTo>
                  <a:cubicBezTo>
                    <a:pt x="1" y="1300"/>
                    <a:pt x="402" y="1622"/>
                    <a:pt x="821" y="1622"/>
                  </a:cubicBezTo>
                  <a:cubicBezTo>
                    <a:pt x="1022" y="1622"/>
                    <a:pt x="1227" y="1548"/>
                    <a:pt x="1394" y="1381"/>
                  </a:cubicBezTo>
                  <a:cubicBezTo>
                    <a:pt x="1906" y="869"/>
                    <a:pt x="1548" y="0"/>
                    <a:pt x="822"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8" name="Google Shape;2418;p30"/>
            <p:cNvSpPr/>
            <p:nvPr/>
          </p:nvSpPr>
          <p:spPr>
            <a:xfrm>
              <a:off x="2210675" y="2256950"/>
              <a:ext cx="76825" cy="44975"/>
            </a:xfrm>
            <a:custGeom>
              <a:avLst/>
              <a:gdLst/>
              <a:ahLst/>
              <a:cxnLst/>
              <a:rect l="l" t="t" r="r" b="b"/>
              <a:pathLst>
                <a:path w="3073" h="1799" extrusionOk="0">
                  <a:moveTo>
                    <a:pt x="572" y="1"/>
                  </a:moveTo>
                  <a:cubicBezTo>
                    <a:pt x="251" y="1"/>
                    <a:pt x="1" y="394"/>
                    <a:pt x="1" y="894"/>
                  </a:cubicBezTo>
                  <a:cubicBezTo>
                    <a:pt x="1" y="1394"/>
                    <a:pt x="251" y="1799"/>
                    <a:pt x="572" y="1799"/>
                  </a:cubicBezTo>
                  <a:cubicBezTo>
                    <a:pt x="775" y="1799"/>
                    <a:pt x="965" y="1620"/>
                    <a:pt x="1060" y="1358"/>
                  </a:cubicBezTo>
                  <a:cubicBezTo>
                    <a:pt x="1156" y="1620"/>
                    <a:pt x="1334" y="1799"/>
                    <a:pt x="1549" y="1799"/>
                  </a:cubicBezTo>
                  <a:cubicBezTo>
                    <a:pt x="1751" y="1799"/>
                    <a:pt x="1930" y="1632"/>
                    <a:pt x="2025" y="1382"/>
                  </a:cubicBezTo>
                  <a:cubicBezTo>
                    <a:pt x="2132" y="1632"/>
                    <a:pt x="2311" y="1799"/>
                    <a:pt x="2513" y="1799"/>
                  </a:cubicBezTo>
                  <a:cubicBezTo>
                    <a:pt x="2823" y="1799"/>
                    <a:pt x="3073" y="1394"/>
                    <a:pt x="3073" y="894"/>
                  </a:cubicBezTo>
                  <a:cubicBezTo>
                    <a:pt x="3073" y="406"/>
                    <a:pt x="2811" y="1"/>
                    <a:pt x="2513" y="1"/>
                  </a:cubicBezTo>
                  <a:cubicBezTo>
                    <a:pt x="2311" y="1"/>
                    <a:pt x="2132" y="167"/>
                    <a:pt x="2025" y="417"/>
                  </a:cubicBezTo>
                  <a:cubicBezTo>
                    <a:pt x="1930" y="167"/>
                    <a:pt x="1751" y="1"/>
                    <a:pt x="1549" y="1"/>
                  </a:cubicBezTo>
                  <a:cubicBezTo>
                    <a:pt x="1346" y="1"/>
                    <a:pt x="1156" y="179"/>
                    <a:pt x="1060" y="441"/>
                  </a:cubicBezTo>
                  <a:cubicBezTo>
                    <a:pt x="965" y="167"/>
                    <a:pt x="775" y="1"/>
                    <a:pt x="572"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9" name="Google Shape;2419;p30"/>
            <p:cNvSpPr/>
            <p:nvPr/>
          </p:nvSpPr>
          <p:spPr>
            <a:xfrm>
              <a:off x="2347000" y="2256950"/>
              <a:ext cx="77125" cy="44975"/>
            </a:xfrm>
            <a:custGeom>
              <a:avLst/>
              <a:gdLst/>
              <a:ahLst/>
              <a:cxnLst/>
              <a:rect l="l" t="t" r="r" b="b"/>
              <a:pathLst>
                <a:path w="3085" h="1799" extrusionOk="0">
                  <a:moveTo>
                    <a:pt x="572" y="1"/>
                  </a:moveTo>
                  <a:cubicBezTo>
                    <a:pt x="263" y="1"/>
                    <a:pt x="1" y="394"/>
                    <a:pt x="1" y="894"/>
                  </a:cubicBezTo>
                  <a:cubicBezTo>
                    <a:pt x="1" y="1394"/>
                    <a:pt x="263" y="1799"/>
                    <a:pt x="572" y="1799"/>
                  </a:cubicBezTo>
                  <a:cubicBezTo>
                    <a:pt x="787" y="1799"/>
                    <a:pt x="965" y="1620"/>
                    <a:pt x="1060" y="1358"/>
                  </a:cubicBezTo>
                  <a:cubicBezTo>
                    <a:pt x="1156" y="1620"/>
                    <a:pt x="1346" y="1799"/>
                    <a:pt x="1549" y="1799"/>
                  </a:cubicBezTo>
                  <a:cubicBezTo>
                    <a:pt x="1763" y="1799"/>
                    <a:pt x="1930" y="1632"/>
                    <a:pt x="2037" y="1382"/>
                  </a:cubicBezTo>
                  <a:cubicBezTo>
                    <a:pt x="2132" y="1632"/>
                    <a:pt x="2311" y="1799"/>
                    <a:pt x="2513" y="1799"/>
                  </a:cubicBezTo>
                  <a:cubicBezTo>
                    <a:pt x="2823" y="1799"/>
                    <a:pt x="3085" y="1394"/>
                    <a:pt x="3085" y="894"/>
                  </a:cubicBezTo>
                  <a:cubicBezTo>
                    <a:pt x="3085" y="406"/>
                    <a:pt x="2823" y="1"/>
                    <a:pt x="2513" y="1"/>
                  </a:cubicBezTo>
                  <a:cubicBezTo>
                    <a:pt x="2311" y="1"/>
                    <a:pt x="2132" y="167"/>
                    <a:pt x="2037" y="417"/>
                  </a:cubicBezTo>
                  <a:cubicBezTo>
                    <a:pt x="1930" y="167"/>
                    <a:pt x="1751" y="1"/>
                    <a:pt x="1549" y="1"/>
                  </a:cubicBezTo>
                  <a:cubicBezTo>
                    <a:pt x="1346" y="1"/>
                    <a:pt x="1156" y="179"/>
                    <a:pt x="1060" y="441"/>
                  </a:cubicBezTo>
                  <a:cubicBezTo>
                    <a:pt x="965" y="167"/>
                    <a:pt x="787" y="1"/>
                    <a:pt x="572"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420" name="Google Shape;2420;p30"/>
          <p:cNvGrpSpPr/>
          <p:nvPr/>
        </p:nvGrpSpPr>
        <p:grpSpPr>
          <a:xfrm flipH="1">
            <a:off x="8986106" y="5502397"/>
            <a:ext cx="528737" cy="564676"/>
            <a:chOff x="3922200" y="744525"/>
            <a:chExt cx="274450" cy="293125"/>
          </a:xfrm>
        </p:grpSpPr>
        <p:sp>
          <p:nvSpPr>
            <p:cNvPr id="2421" name="Google Shape;2421;p30"/>
            <p:cNvSpPr/>
            <p:nvPr/>
          </p:nvSpPr>
          <p:spPr>
            <a:xfrm>
              <a:off x="4056425" y="781725"/>
              <a:ext cx="112250" cy="99650"/>
            </a:xfrm>
            <a:custGeom>
              <a:avLst/>
              <a:gdLst/>
              <a:ahLst/>
              <a:cxnLst/>
              <a:rect l="l" t="t" r="r" b="b"/>
              <a:pathLst>
                <a:path w="4490" h="3986" extrusionOk="0">
                  <a:moveTo>
                    <a:pt x="1604" y="1"/>
                  </a:moveTo>
                  <a:cubicBezTo>
                    <a:pt x="1004" y="1"/>
                    <a:pt x="420" y="246"/>
                    <a:pt x="1" y="676"/>
                  </a:cubicBezTo>
                  <a:cubicBezTo>
                    <a:pt x="1239" y="1855"/>
                    <a:pt x="2275" y="3153"/>
                    <a:pt x="3763" y="3986"/>
                  </a:cubicBezTo>
                  <a:cubicBezTo>
                    <a:pt x="4263" y="3641"/>
                    <a:pt x="4489" y="2986"/>
                    <a:pt x="4418" y="2391"/>
                  </a:cubicBezTo>
                  <a:cubicBezTo>
                    <a:pt x="4323" y="1795"/>
                    <a:pt x="4025" y="1248"/>
                    <a:pt x="3561" y="843"/>
                  </a:cubicBezTo>
                  <a:cubicBezTo>
                    <a:pt x="3084" y="378"/>
                    <a:pt x="2465" y="81"/>
                    <a:pt x="1799" y="9"/>
                  </a:cubicBezTo>
                  <a:cubicBezTo>
                    <a:pt x="1734" y="3"/>
                    <a:pt x="1669" y="1"/>
                    <a:pt x="160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2" name="Google Shape;2422;p30"/>
            <p:cNvSpPr/>
            <p:nvPr/>
          </p:nvSpPr>
          <p:spPr>
            <a:xfrm>
              <a:off x="3922200" y="795275"/>
              <a:ext cx="253625" cy="242375"/>
            </a:xfrm>
            <a:custGeom>
              <a:avLst/>
              <a:gdLst/>
              <a:ahLst/>
              <a:cxnLst/>
              <a:rect l="l" t="t" r="r" b="b"/>
              <a:pathLst>
                <a:path w="10145" h="9695" extrusionOk="0">
                  <a:moveTo>
                    <a:pt x="5325" y="1"/>
                  </a:moveTo>
                  <a:cubicBezTo>
                    <a:pt x="3194" y="1"/>
                    <a:pt x="1208" y="1348"/>
                    <a:pt x="488" y="3480"/>
                  </a:cubicBezTo>
                  <a:cubicBezTo>
                    <a:pt x="0" y="5039"/>
                    <a:pt x="321" y="6730"/>
                    <a:pt x="1357" y="7992"/>
                  </a:cubicBezTo>
                  <a:cubicBezTo>
                    <a:pt x="2203" y="8957"/>
                    <a:pt x="3381" y="9564"/>
                    <a:pt x="4655" y="9671"/>
                  </a:cubicBezTo>
                  <a:cubicBezTo>
                    <a:pt x="4817" y="9686"/>
                    <a:pt x="4979" y="9694"/>
                    <a:pt x="5140" y="9694"/>
                  </a:cubicBezTo>
                  <a:cubicBezTo>
                    <a:pt x="6344" y="9694"/>
                    <a:pt x="7519" y="9268"/>
                    <a:pt x="8453" y="8480"/>
                  </a:cubicBezTo>
                  <a:cubicBezTo>
                    <a:pt x="9501" y="7575"/>
                    <a:pt x="10120" y="6278"/>
                    <a:pt x="10144" y="4897"/>
                  </a:cubicBezTo>
                  <a:cubicBezTo>
                    <a:pt x="10144" y="4075"/>
                    <a:pt x="9930" y="3265"/>
                    <a:pt x="9525" y="2563"/>
                  </a:cubicBezTo>
                  <a:cubicBezTo>
                    <a:pt x="8930" y="1527"/>
                    <a:pt x="8132" y="682"/>
                    <a:pt x="6977" y="277"/>
                  </a:cubicBezTo>
                  <a:cubicBezTo>
                    <a:pt x="6430" y="90"/>
                    <a:pt x="5873" y="1"/>
                    <a:pt x="5325"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3" name="Google Shape;2423;p30"/>
            <p:cNvSpPr/>
            <p:nvPr/>
          </p:nvSpPr>
          <p:spPr>
            <a:xfrm>
              <a:off x="4180775" y="794625"/>
              <a:ext cx="15875" cy="15050"/>
            </a:xfrm>
            <a:custGeom>
              <a:avLst/>
              <a:gdLst/>
              <a:ahLst/>
              <a:cxnLst/>
              <a:rect l="l" t="t" r="r" b="b"/>
              <a:pathLst>
                <a:path w="635" h="602" extrusionOk="0">
                  <a:moveTo>
                    <a:pt x="303" y="1"/>
                  </a:moveTo>
                  <a:cubicBezTo>
                    <a:pt x="147" y="1"/>
                    <a:pt x="0" y="122"/>
                    <a:pt x="39" y="351"/>
                  </a:cubicBezTo>
                  <a:cubicBezTo>
                    <a:pt x="73" y="497"/>
                    <a:pt x="204" y="601"/>
                    <a:pt x="349" y="601"/>
                  </a:cubicBezTo>
                  <a:cubicBezTo>
                    <a:pt x="357" y="601"/>
                    <a:pt x="365" y="601"/>
                    <a:pt x="373" y="601"/>
                  </a:cubicBezTo>
                  <a:cubicBezTo>
                    <a:pt x="527" y="565"/>
                    <a:pt x="635" y="422"/>
                    <a:pt x="611" y="255"/>
                  </a:cubicBezTo>
                  <a:cubicBezTo>
                    <a:pt x="568" y="83"/>
                    <a:pt x="432" y="1"/>
                    <a:pt x="30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4" name="Google Shape;2424;p30"/>
            <p:cNvSpPr/>
            <p:nvPr/>
          </p:nvSpPr>
          <p:spPr>
            <a:xfrm>
              <a:off x="4006200" y="826750"/>
              <a:ext cx="15425" cy="14775"/>
            </a:xfrm>
            <a:custGeom>
              <a:avLst/>
              <a:gdLst/>
              <a:ahLst/>
              <a:cxnLst/>
              <a:rect l="l" t="t" r="r" b="b"/>
              <a:pathLst>
                <a:path w="617" h="591" extrusionOk="0">
                  <a:moveTo>
                    <a:pt x="297" y="1"/>
                  </a:moveTo>
                  <a:cubicBezTo>
                    <a:pt x="145" y="1"/>
                    <a:pt x="1" y="119"/>
                    <a:pt x="33" y="339"/>
                  </a:cubicBezTo>
                  <a:cubicBezTo>
                    <a:pt x="56" y="486"/>
                    <a:pt x="186" y="590"/>
                    <a:pt x="331" y="590"/>
                  </a:cubicBezTo>
                  <a:cubicBezTo>
                    <a:pt x="339" y="590"/>
                    <a:pt x="347" y="590"/>
                    <a:pt x="355" y="590"/>
                  </a:cubicBezTo>
                  <a:cubicBezTo>
                    <a:pt x="521" y="566"/>
                    <a:pt x="617" y="411"/>
                    <a:pt x="593" y="256"/>
                  </a:cubicBezTo>
                  <a:cubicBezTo>
                    <a:pt x="555" y="83"/>
                    <a:pt x="423" y="1"/>
                    <a:pt x="29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5" name="Google Shape;2425;p30"/>
            <p:cNvSpPr/>
            <p:nvPr/>
          </p:nvSpPr>
          <p:spPr>
            <a:xfrm>
              <a:off x="3984625" y="956825"/>
              <a:ext cx="15875" cy="14775"/>
            </a:xfrm>
            <a:custGeom>
              <a:avLst/>
              <a:gdLst/>
              <a:ahLst/>
              <a:cxnLst/>
              <a:rect l="l" t="t" r="r" b="b"/>
              <a:pathLst>
                <a:path w="635" h="591" extrusionOk="0">
                  <a:moveTo>
                    <a:pt x="299" y="1"/>
                  </a:moveTo>
                  <a:cubicBezTo>
                    <a:pt x="145" y="1"/>
                    <a:pt x="0" y="119"/>
                    <a:pt x="39" y="339"/>
                  </a:cubicBezTo>
                  <a:cubicBezTo>
                    <a:pt x="62" y="486"/>
                    <a:pt x="192" y="590"/>
                    <a:pt x="347" y="590"/>
                  </a:cubicBezTo>
                  <a:cubicBezTo>
                    <a:pt x="356" y="590"/>
                    <a:pt x="364" y="590"/>
                    <a:pt x="372" y="590"/>
                  </a:cubicBezTo>
                  <a:cubicBezTo>
                    <a:pt x="527" y="554"/>
                    <a:pt x="634" y="411"/>
                    <a:pt x="599" y="256"/>
                  </a:cubicBezTo>
                  <a:cubicBezTo>
                    <a:pt x="561" y="83"/>
                    <a:pt x="427" y="1"/>
                    <a:pt x="29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6" name="Google Shape;2426;p30"/>
            <p:cNvSpPr/>
            <p:nvPr/>
          </p:nvSpPr>
          <p:spPr>
            <a:xfrm>
              <a:off x="4036400" y="984925"/>
              <a:ext cx="15900" cy="14650"/>
            </a:xfrm>
            <a:custGeom>
              <a:avLst/>
              <a:gdLst/>
              <a:ahLst/>
              <a:cxnLst/>
              <a:rect l="l" t="t" r="r" b="b"/>
              <a:pathLst>
                <a:path w="636" h="586" extrusionOk="0">
                  <a:moveTo>
                    <a:pt x="294" y="1"/>
                  </a:moveTo>
                  <a:cubicBezTo>
                    <a:pt x="141" y="1"/>
                    <a:pt x="1" y="115"/>
                    <a:pt x="40" y="335"/>
                  </a:cubicBezTo>
                  <a:cubicBezTo>
                    <a:pt x="62" y="482"/>
                    <a:pt x="192" y="586"/>
                    <a:pt x="338" y="586"/>
                  </a:cubicBezTo>
                  <a:cubicBezTo>
                    <a:pt x="346" y="586"/>
                    <a:pt x="353" y="585"/>
                    <a:pt x="361" y="585"/>
                  </a:cubicBezTo>
                  <a:cubicBezTo>
                    <a:pt x="528" y="561"/>
                    <a:pt x="635" y="406"/>
                    <a:pt x="611" y="251"/>
                  </a:cubicBezTo>
                  <a:cubicBezTo>
                    <a:pt x="562" y="82"/>
                    <a:pt x="423" y="1"/>
                    <a:pt x="29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7" name="Google Shape;2427;p30"/>
            <p:cNvSpPr/>
            <p:nvPr/>
          </p:nvSpPr>
          <p:spPr>
            <a:xfrm>
              <a:off x="4011400" y="888375"/>
              <a:ext cx="15875" cy="14750"/>
            </a:xfrm>
            <a:custGeom>
              <a:avLst/>
              <a:gdLst/>
              <a:ahLst/>
              <a:cxnLst/>
              <a:rect l="l" t="t" r="r" b="b"/>
              <a:pathLst>
                <a:path w="635" h="590" extrusionOk="0">
                  <a:moveTo>
                    <a:pt x="294" y="0"/>
                  </a:moveTo>
                  <a:cubicBezTo>
                    <a:pt x="142" y="0"/>
                    <a:pt x="1" y="118"/>
                    <a:pt x="40" y="339"/>
                  </a:cubicBezTo>
                  <a:cubicBezTo>
                    <a:pt x="62" y="486"/>
                    <a:pt x="192" y="590"/>
                    <a:pt x="338" y="590"/>
                  </a:cubicBezTo>
                  <a:cubicBezTo>
                    <a:pt x="345" y="590"/>
                    <a:pt x="353" y="590"/>
                    <a:pt x="361" y="589"/>
                  </a:cubicBezTo>
                  <a:cubicBezTo>
                    <a:pt x="528" y="565"/>
                    <a:pt x="635" y="411"/>
                    <a:pt x="599" y="256"/>
                  </a:cubicBezTo>
                  <a:cubicBezTo>
                    <a:pt x="556" y="82"/>
                    <a:pt x="421" y="0"/>
                    <a:pt x="294"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8" name="Google Shape;2428;p30"/>
            <p:cNvSpPr/>
            <p:nvPr/>
          </p:nvSpPr>
          <p:spPr>
            <a:xfrm>
              <a:off x="4081525" y="930350"/>
              <a:ext cx="15700" cy="14750"/>
            </a:xfrm>
            <a:custGeom>
              <a:avLst/>
              <a:gdLst/>
              <a:ahLst/>
              <a:cxnLst/>
              <a:rect l="l" t="t" r="r" b="b"/>
              <a:pathLst>
                <a:path w="628" h="590" extrusionOk="0">
                  <a:moveTo>
                    <a:pt x="298" y="0"/>
                  </a:moveTo>
                  <a:cubicBezTo>
                    <a:pt x="145" y="0"/>
                    <a:pt x="0" y="118"/>
                    <a:pt x="33" y="339"/>
                  </a:cubicBezTo>
                  <a:cubicBezTo>
                    <a:pt x="66" y="486"/>
                    <a:pt x="197" y="590"/>
                    <a:pt x="342" y="590"/>
                  </a:cubicBezTo>
                  <a:cubicBezTo>
                    <a:pt x="350" y="590"/>
                    <a:pt x="358" y="589"/>
                    <a:pt x="366" y="589"/>
                  </a:cubicBezTo>
                  <a:cubicBezTo>
                    <a:pt x="521" y="565"/>
                    <a:pt x="628" y="410"/>
                    <a:pt x="604" y="255"/>
                  </a:cubicBezTo>
                  <a:cubicBezTo>
                    <a:pt x="561" y="82"/>
                    <a:pt x="426" y="0"/>
                    <a:pt x="29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9" name="Google Shape;2429;p30"/>
            <p:cNvSpPr/>
            <p:nvPr/>
          </p:nvSpPr>
          <p:spPr>
            <a:xfrm>
              <a:off x="4133900" y="915550"/>
              <a:ext cx="15725" cy="14725"/>
            </a:xfrm>
            <a:custGeom>
              <a:avLst/>
              <a:gdLst/>
              <a:ahLst/>
              <a:cxnLst/>
              <a:rect l="l" t="t" r="r" b="b"/>
              <a:pathLst>
                <a:path w="629" h="589" extrusionOk="0">
                  <a:moveTo>
                    <a:pt x="302" y="1"/>
                  </a:moveTo>
                  <a:cubicBezTo>
                    <a:pt x="147" y="1"/>
                    <a:pt x="0" y="120"/>
                    <a:pt x="33" y="336"/>
                  </a:cubicBezTo>
                  <a:cubicBezTo>
                    <a:pt x="55" y="477"/>
                    <a:pt x="186" y="589"/>
                    <a:pt x="327" y="589"/>
                  </a:cubicBezTo>
                  <a:cubicBezTo>
                    <a:pt x="340" y="589"/>
                    <a:pt x="353" y="588"/>
                    <a:pt x="366" y="586"/>
                  </a:cubicBezTo>
                  <a:cubicBezTo>
                    <a:pt x="521" y="562"/>
                    <a:pt x="628" y="407"/>
                    <a:pt x="605" y="252"/>
                  </a:cubicBezTo>
                  <a:cubicBezTo>
                    <a:pt x="562" y="81"/>
                    <a:pt x="429" y="1"/>
                    <a:pt x="302"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0" name="Google Shape;2430;p30"/>
            <p:cNvSpPr/>
            <p:nvPr/>
          </p:nvSpPr>
          <p:spPr>
            <a:xfrm>
              <a:off x="4120425" y="744525"/>
              <a:ext cx="16400" cy="15475"/>
            </a:xfrm>
            <a:custGeom>
              <a:avLst/>
              <a:gdLst/>
              <a:ahLst/>
              <a:cxnLst/>
              <a:rect l="l" t="t" r="r" b="b"/>
              <a:pathLst>
                <a:path w="656" h="619" extrusionOk="0">
                  <a:moveTo>
                    <a:pt x="284" y="1"/>
                  </a:moveTo>
                  <a:cubicBezTo>
                    <a:pt x="179" y="1"/>
                    <a:pt x="81" y="59"/>
                    <a:pt x="36" y="199"/>
                  </a:cubicBezTo>
                  <a:cubicBezTo>
                    <a:pt x="1" y="307"/>
                    <a:pt x="24" y="438"/>
                    <a:pt x="108" y="521"/>
                  </a:cubicBezTo>
                  <a:cubicBezTo>
                    <a:pt x="178" y="583"/>
                    <a:pt x="261" y="618"/>
                    <a:pt x="348" y="618"/>
                  </a:cubicBezTo>
                  <a:cubicBezTo>
                    <a:pt x="379" y="618"/>
                    <a:pt x="410" y="614"/>
                    <a:pt x="441" y="604"/>
                  </a:cubicBezTo>
                  <a:cubicBezTo>
                    <a:pt x="536" y="580"/>
                    <a:pt x="608" y="509"/>
                    <a:pt x="644" y="414"/>
                  </a:cubicBezTo>
                  <a:cubicBezTo>
                    <a:pt x="655" y="330"/>
                    <a:pt x="644" y="247"/>
                    <a:pt x="596" y="188"/>
                  </a:cubicBezTo>
                  <a:cubicBezTo>
                    <a:pt x="527" y="74"/>
                    <a:pt x="401" y="1"/>
                    <a:pt x="284"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1" name="Google Shape;2431;p30"/>
            <p:cNvSpPr/>
            <p:nvPr/>
          </p:nvSpPr>
          <p:spPr>
            <a:xfrm>
              <a:off x="4068050" y="836100"/>
              <a:ext cx="16375" cy="15450"/>
            </a:xfrm>
            <a:custGeom>
              <a:avLst/>
              <a:gdLst/>
              <a:ahLst/>
              <a:cxnLst/>
              <a:rect l="l" t="t" r="r" b="b"/>
              <a:pathLst>
                <a:path w="655" h="618" extrusionOk="0">
                  <a:moveTo>
                    <a:pt x="287" y="1"/>
                  </a:moveTo>
                  <a:cubicBezTo>
                    <a:pt x="181" y="1"/>
                    <a:pt x="81" y="61"/>
                    <a:pt x="36" y="204"/>
                  </a:cubicBezTo>
                  <a:cubicBezTo>
                    <a:pt x="0" y="311"/>
                    <a:pt x="36" y="430"/>
                    <a:pt x="119" y="525"/>
                  </a:cubicBezTo>
                  <a:cubicBezTo>
                    <a:pt x="182" y="588"/>
                    <a:pt x="266" y="617"/>
                    <a:pt x="354" y="617"/>
                  </a:cubicBezTo>
                  <a:cubicBezTo>
                    <a:pt x="383" y="617"/>
                    <a:pt x="412" y="614"/>
                    <a:pt x="441" y="608"/>
                  </a:cubicBezTo>
                  <a:cubicBezTo>
                    <a:pt x="536" y="585"/>
                    <a:pt x="607" y="513"/>
                    <a:pt x="643" y="418"/>
                  </a:cubicBezTo>
                  <a:cubicBezTo>
                    <a:pt x="655" y="335"/>
                    <a:pt x="643" y="251"/>
                    <a:pt x="595" y="192"/>
                  </a:cubicBezTo>
                  <a:cubicBezTo>
                    <a:pt x="527" y="73"/>
                    <a:pt x="403" y="1"/>
                    <a:pt x="28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2" name="Google Shape;2432;p30"/>
            <p:cNvSpPr/>
            <p:nvPr/>
          </p:nvSpPr>
          <p:spPr>
            <a:xfrm>
              <a:off x="4111200" y="866400"/>
              <a:ext cx="16400" cy="15325"/>
            </a:xfrm>
            <a:custGeom>
              <a:avLst/>
              <a:gdLst/>
              <a:ahLst/>
              <a:cxnLst/>
              <a:rect l="l" t="t" r="r" b="b"/>
              <a:pathLst>
                <a:path w="656" h="613" extrusionOk="0">
                  <a:moveTo>
                    <a:pt x="287" y="0"/>
                  </a:moveTo>
                  <a:cubicBezTo>
                    <a:pt x="181" y="0"/>
                    <a:pt x="82" y="58"/>
                    <a:pt x="36" y="194"/>
                  </a:cubicBezTo>
                  <a:cubicBezTo>
                    <a:pt x="0" y="313"/>
                    <a:pt x="36" y="432"/>
                    <a:pt x="120" y="516"/>
                  </a:cubicBezTo>
                  <a:cubicBezTo>
                    <a:pt x="181" y="577"/>
                    <a:pt x="262" y="613"/>
                    <a:pt x="348" y="613"/>
                  </a:cubicBezTo>
                  <a:cubicBezTo>
                    <a:pt x="379" y="613"/>
                    <a:pt x="410" y="608"/>
                    <a:pt x="441" y="599"/>
                  </a:cubicBezTo>
                  <a:cubicBezTo>
                    <a:pt x="536" y="575"/>
                    <a:pt x="620" y="504"/>
                    <a:pt x="643" y="408"/>
                  </a:cubicBezTo>
                  <a:cubicBezTo>
                    <a:pt x="655" y="325"/>
                    <a:pt x="643" y="254"/>
                    <a:pt x="596" y="182"/>
                  </a:cubicBezTo>
                  <a:cubicBezTo>
                    <a:pt x="527" y="70"/>
                    <a:pt x="403" y="0"/>
                    <a:pt x="28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3" name="Google Shape;2433;p30"/>
            <p:cNvSpPr/>
            <p:nvPr/>
          </p:nvSpPr>
          <p:spPr>
            <a:xfrm>
              <a:off x="3954625" y="892175"/>
              <a:ext cx="16400" cy="15450"/>
            </a:xfrm>
            <a:custGeom>
              <a:avLst/>
              <a:gdLst/>
              <a:ahLst/>
              <a:cxnLst/>
              <a:rect l="l" t="t" r="r" b="b"/>
              <a:pathLst>
                <a:path w="656" h="618" extrusionOk="0">
                  <a:moveTo>
                    <a:pt x="291" y="1"/>
                  </a:moveTo>
                  <a:cubicBezTo>
                    <a:pt x="184" y="1"/>
                    <a:pt x="82" y="61"/>
                    <a:pt x="37" y="199"/>
                  </a:cubicBezTo>
                  <a:cubicBezTo>
                    <a:pt x="1" y="318"/>
                    <a:pt x="37" y="437"/>
                    <a:pt x="120" y="520"/>
                  </a:cubicBezTo>
                  <a:cubicBezTo>
                    <a:pt x="181" y="582"/>
                    <a:pt x="262" y="618"/>
                    <a:pt x="349" y="618"/>
                  </a:cubicBezTo>
                  <a:cubicBezTo>
                    <a:pt x="379" y="618"/>
                    <a:pt x="410" y="613"/>
                    <a:pt x="441" y="604"/>
                  </a:cubicBezTo>
                  <a:cubicBezTo>
                    <a:pt x="537" y="580"/>
                    <a:pt x="608" y="509"/>
                    <a:pt x="644" y="413"/>
                  </a:cubicBezTo>
                  <a:cubicBezTo>
                    <a:pt x="656" y="342"/>
                    <a:pt x="644" y="259"/>
                    <a:pt x="596" y="187"/>
                  </a:cubicBezTo>
                  <a:cubicBezTo>
                    <a:pt x="528" y="70"/>
                    <a:pt x="406" y="1"/>
                    <a:pt x="29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4" name="Google Shape;2434;p30"/>
            <p:cNvSpPr/>
            <p:nvPr/>
          </p:nvSpPr>
          <p:spPr>
            <a:xfrm>
              <a:off x="4089475" y="989325"/>
              <a:ext cx="16400" cy="15325"/>
            </a:xfrm>
            <a:custGeom>
              <a:avLst/>
              <a:gdLst/>
              <a:ahLst/>
              <a:cxnLst/>
              <a:rect l="l" t="t" r="r" b="b"/>
              <a:pathLst>
                <a:path w="656" h="613" extrusionOk="0">
                  <a:moveTo>
                    <a:pt x="287" y="1"/>
                  </a:moveTo>
                  <a:cubicBezTo>
                    <a:pt x="181" y="1"/>
                    <a:pt x="81" y="58"/>
                    <a:pt x="36" y="194"/>
                  </a:cubicBezTo>
                  <a:cubicBezTo>
                    <a:pt x="0" y="313"/>
                    <a:pt x="24" y="433"/>
                    <a:pt x="107" y="516"/>
                  </a:cubicBezTo>
                  <a:cubicBezTo>
                    <a:pt x="178" y="577"/>
                    <a:pt x="261" y="613"/>
                    <a:pt x="348" y="613"/>
                  </a:cubicBezTo>
                  <a:cubicBezTo>
                    <a:pt x="379" y="613"/>
                    <a:pt x="410" y="609"/>
                    <a:pt x="441" y="599"/>
                  </a:cubicBezTo>
                  <a:cubicBezTo>
                    <a:pt x="536" y="575"/>
                    <a:pt x="608" y="504"/>
                    <a:pt x="643" y="409"/>
                  </a:cubicBezTo>
                  <a:cubicBezTo>
                    <a:pt x="655" y="337"/>
                    <a:pt x="643" y="254"/>
                    <a:pt x="596" y="182"/>
                  </a:cubicBezTo>
                  <a:cubicBezTo>
                    <a:pt x="527" y="70"/>
                    <a:pt x="403" y="1"/>
                    <a:pt x="287"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5" name="Google Shape;2435;p30"/>
            <p:cNvSpPr/>
            <p:nvPr/>
          </p:nvSpPr>
          <p:spPr>
            <a:xfrm>
              <a:off x="4148700" y="798525"/>
              <a:ext cx="43225" cy="20550"/>
            </a:xfrm>
            <a:custGeom>
              <a:avLst/>
              <a:gdLst/>
              <a:ahLst/>
              <a:cxnLst/>
              <a:rect l="l" t="t" r="r" b="b"/>
              <a:pathLst>
                <a:path w="1729" h="822" extrusionOk="0">
                  <a:moveTo>
                    <a:pt x="1567" y="0"/>
                  </a:moveTo>
                  <a:cubicBezTo>
                    <a:pt x="1558" y="0"/>
                    <a:pt x="1547" y="2"/>
                    <a:pt x="1537" y="4"/>
                  </a:cubicBezTo>
                  <a:cubicBezTo>
                    <a:pt x="1013" y="111"/>
                    <a:pt x="525" y="302"/>
                    <a:pt x="72" y="599"/>
                  </a:cubicBezTo>
                  <a:cubicBezTo>
                    <a:pt x="24" y="623"/>
                    <a:pt x="1" y="695"/>
                    <a:pt x="24" y="754"/>
                  </a:cubicBezTo>
                  <a:cubicBezTo>
                    <a:pt x="36" y="754"/>
                    <a:pt x="36" y="766"/>
                    <a:pt x="36" y="766"/>
                  </a:cubicBezTo>
                  <a:cubicBezTo>
                    <a:pt x="59" y="803"/>
                    <a:pt x="100" y="822"/>
                    <a:pt x="139" y="822"/>
                  </a:cubicBezTo>
                  <a:cubicBezTo>
                    <a:pt x="162" y="822"/>
                    <a:pt x="185" y="815"/>
                    <a:pt x="203" y="802"/>
                  </a:cubicBezTo>
                  <a:cubicBezTo>
                    <a:pt x="632" y="528"/>
                    <a:pt x="1096" y="337"/>
                    <a:pt x="1584" y="242"/>
                  </a:cubicBezTo>
                  <a:cubicBezTo>
                    <a:pt x="1728" y="209"/>
                    <a:pt x="1697" y="0"/>
                    <a:pt x="1567"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6" name="Google Shape;2436;p30"/>
            <p:cNvSpPr/>
            <p:nvPr/>
          </p:nvSpPr>
          <p:spPr>
            <a:xfrm>
              <a:off x="4118050" y="752125"/>
              <a:ext cx="15200" cy="41575"/>
            </a:xfrm>
            <a:custGeom>
              <a:avLst/>
              <a:gdLst/>
              <a:ahLst/>
              <a:cxnLst/>
              <a:rect l="l" t="t" r="r" b="b"/>
              <a:pathLst>
                <a:path w="608" h="1663" extrusionOk="0">
                  <a:moveTo>
                    <a:pt x="438" y="0"/>
                  </a:moveTo>
                  <a:cubicBezTo>
                    <a:pt x="371" y="0"/>
                    <a:pt x="303" y="49"/>
                    <a:pt x="310" y="134"/>
                  </a:cubicBezTo>
                  <a:cubicBezTo>
                    <a:pt x="358" y="598"/>
                    <a:pt x="262" y="1074"/>
                    <a:pt x="24" y="1479"/>
                  </a:cubicBezTo>
                  <a:cubicBezTo>
                    <a:pt x="0" y="1515"/>
                    <a:pt x="0" y="1550"/>
                    <a:pt x="12" y="1586"/>
                  </a:cubicBezTo>
                  <a:cubicBezTo>
                    <a:pt x="24" y="1610"/>
                    <a:pt x="48" y="1634"/>
                    <a:pt x="72" y="1646"/>
                  </a:cubicBezTo>
                  <a:cubicBezTo>
                    <a:pt x="91" y="1657"/>
                    <a:pt x="111" y="1662"/>
                    <a:pt x="131" y="1662"/>
                  </a:cubicBezTo>
                  <a:cubicBezTo>
                    <a:pt x="173" y="1662"/>
                    <a:pt x="214" y="1639"/>
                    <a:pt x="238" y="1598"/>
                  </a:cubicBezTo>
                  <a:cubicBezTo>
                    <a:pt x="500" y="1146"/>
                    <a:pt x="608" y="634"/>
                    <a:pt x="560" y="110"/>
                  </a:cubicBezTo>
                  <a:cubicBezTo>
                    <a:pt x="549" y="34"/>
                    <a:pt x="494" y="0"/>
                    <a:pt x="43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7" name="Google Shape;2437;p30"/>
            <p:cNvSpPr/>
            <p:nvPr/>
          </p:nvSpPr>
          <p:spPr>
            <a:xfrm>
              <a:off x="3987375" y="819150"/>
              <a:ext cx="139825" cy="198475"/>
            </a:xfrm>
            <a:custGeom>
              <a:avLst/>
              <a:gdLst/>
              <a:ahLst/>
              <a:cxnLst/>
              <a:rect l="l" t="t" r="r" b="b"/>
              <a:pathLst>
                <a:path w="5593" h="7939" extrusionOk="0">
                  <a:moveTo>
                    <a:pt x="5425" y="1"/>
                  </a:moveTo>
                  <a:cubicBezTo>
                    <a:pt x="5388" y="1"/>
                    <a:pt x="5351" y="18"/>
                    <a:pt x="5323" y="60"/>
                  </a:cubicBezTo>
                  <a:lnTo>
                    <a:pt x="24" y="7740"/>
                  </a:lnTo>
                  <a:cubicBezTo>
                    <a:pt x="0" y="7775"/>
                    <a:pt x="0" y="7823"/>
                    <a:pt x="12" y="7859"/>
                  </a:cubicBezTo>
                  <a:cubicBezTo>
                    <a:pt x="24" y="7882"/>
                    <a:pt x="36" y="7894"/>
                    <a:pt x="60" y="7918"/>
                  </a:cubicBezTo>
                  <a:cubicBezTo>
                    <a:pt x="82" y="7932"/>
                    <a:pt x="106" y="7938"/>
                    <a:pt x="129" y="7938"/>
                  </a:cubicBezTo>
                  <a:cubicBezTo>
                    <a:pt x="168" y="7938"/>
                    <a:pt x="204" y="7920"/>
                    <a:pt x="227" y="7882"/>
                  </a:cubicBezTo>
                  <a:lnTo>
                    <a:pt x="5525" y="191"/>
                  </a:lnTo>
                  <a:cubicBezTo>
                    <a:pt x="5592" y="99"/>
                    <a:pt x="5511" y="1"/>
                    <a:pt x="5425"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6" name="Google Shape;2402;p30">
            <a:extLst>
              <a:ext uri="{FF2B5EF4-FFF2-40B4-BE49-F238E27FC236}">
                <a16:creationId xmlns:a16="http://schemas.microsoft.com/office/drawing/2014/main" id="{E9B2924C-F3A7-E2E7-7F86-22B5B9DFD90D}"/>
              </a:ext>
            </a:extLst>
          </p:cNvPr>
          <p:cNvSpPr txBox="1">
            <a:spLocks/>
          </p:cNvSpPr>
          <p:nvPr/>
        </p:nvSpPr>
        <p:spPr>
          <a:xfrm>
            <a:off x="2419519" y="3918703"/>
            <a:ext cx="789574" cy="49582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4000" b="1" i="0" u="none" strike="noStrike" cap="none">
                <a:solidFill>
                  <a:schemeClr val="accent4"/>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9pPr>
          </a:lstStyle>
          <a:p>
            <a:r>
              <a:rPr lang="en" sz="3200" kern="0" dirty="0"/>
              <a:t>02</a:t>
            </a:r>
          </a:p>
        </p:txBody>
      </p:sp>
      <p:sp>
        <p:nvSpPr>
          <p:cNvPr id="27" name="Google Shape;2403;p30">
            <a:extLst>
              <a:ext uri="{FF2B5EF4-FFF2-40B4-BE49-F238E27FC236}">
                <a16:creationId xmlns:a16="http://schemas.microsoft.com/office/drawing/2014/main" id="{D5098710-E981-9E84-E1C0-34987527A338}"/>
              </a:ext>
            </a:extLst>
          </p:cNvPr>
          <p:cNvSpPr txBox="1">
            <a:spLocks/>
          </p:cNvSpPr>
          <p:nvPr/>
        </p:nvSpPr>
        <p:spPr>
          <a:xfrm>
            <a:off x="183247" y="4414526"/>
            <a:ext cx="5102978" cy="611846"/>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oppins"/>
              <a:buNone/>
              <a:defRPr sz="2667"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9pPr>
          </a:lstStyle>
          <a:p>
            <a:r>
              <a:rPr lang="es-MX" sz="1800" kern="0" dirty="0"/>
              <a:t>Sistema Decimal, Base y Secuencia Numérica.</a:t>
            </a:r>
          </a:p>
        </p:txBody>
      </p:sp>
      <p:sp>
        <p:nvSpPr>
          <p:cNvPr id="28" name="Google Shape;2404;p30">
            <a:extLst>
              <a:ext uri="{FF2B5EF4-FFF2-40B4-BE49-F238E27FC236}">
                <a16:creationId xmlns:a16="http://schemas.microsoft.com/office/drawing/2014/main" id="{2823D12E-63A2-1D93-F5CD-9EFC4730F430}"/>
              </a:ext>
            </a:extLst>
          </p:cNvPr>
          <p:cNvSpPr txBox="1">
            <a:spLocks/>
          </p:cNvSpPr>
          <p:nvPr/>
        </p:nvSpPr>
        <p:spPr>
          <a:xfrm>
            <a:off x="183247" y="5026372"/>
            <a:ext cx="5102978" cy="601530"/>
          </a:xfrm>
          <a:prstGeom prst="rect">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9pPr>
          </a:lstStyle>
          <a:p>
            <a:r>
              <a:rPr lang="es-MX" sz="1600" kern="0" dirty="0"/>
              <a:t>Fundamento del sistema decimal</a:t>
            </a:r>
          </a:p>
          <a:p>
            <a:r>
              <a:rPr lang="en" sz="1600" dirty="0">
                <a:solidFill>
                  <a:schemeClr val="bg1">
                    <a:lumMod val="50000"/>
                  </a:schemeClr>
                </a:solidFill>
              </a:rPr>
              <a:t>Presentado por: María Fernanda Rocha Suarez</a:t>
            </a:r>
            <a:endParaRPr lang="es-MX" sz="1600" kern="0" dirty="0"/>
          </a:p>
        </p:txBody>
      </p:sp>
      <p:sp>
        <p:nvSpPr>
          <p:cNvPr id="29" name="Google Shape;2402;p30">
            <a:extLst>
              <a:ext uri="{FF2B5EF4-FFF2-40B4-BE49-F238E27FC236}">
                <a16:creationId xmlns:a16="http://schemas.microsoft.com/office/drawing/2014/main" id="{6AB765BC-0E27-66D8-69F3-86568012A4D8}"/>
              </a:ext>
            </a:extLst>
          </p:cNvPr>
          <p:cNvSpPr txBox="1">
            <a:spLocks/>
          </p:cNvSpPr>
          <p:nvPr/>
        </p:nvSpPr>
        <p:spPr>
          <a:xfrm>
            <a:off x="9071853" y="1190724"/>
            <a:ext cx="789574" cy="49582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4000" b="1" i="0" u="none" strike="noStrike" cap="none">
                <a:solidFill>
                  <a:schemeClr val="accent4"/>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9pPr>
          </a:lstStyle>
          <a:p>
            <a:r>
              <a:rPr lang="en" sz="3200" kern="0" dirty="0"/>
              <a:t>03</a:t>
            </a:r>
          </a:p>
        </p:txBody>
      </p:sp>
      <p:sp>
        <p:nvSpPr>
          <p:cNvPr id="30" name="Google Shape;2403;p30">
            <a:extLst>
              <a:ext uri="{FF2B5EF4-FFF2-40B4-BE49-F238E27FC236}">
                <a16:creationId xmlns:a16="http://schemas.microsoft.com/office/drawing/2014/main" id="{B12424BA-9B42-B34C-889B-9799A7950DBB}"/>
              </a:ext>
            </a:extLst>
          </p:cNvPr>
          <p:cNvSpPr txBox="1">
            <a:spLocks/>
          </p:cNvSpPr>
          <p:nvPr/>
        </p:nvSpPr>
        <p:spPr>
          <a:xfrm>
            <a:off x="6915151" y="1649125"/>
            <a:ext cx="5102978" cy="403891"/>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oppins"/>
              <a:buNone/>
              <a:defRPr sz="2667"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9pPr>
          </a:lstStyle>
          <a:p>
            <a:r>
              <a:rPr lang="es-MX" sz="1800" kern="0" dirty="0"/>
              <a:t>Suma y Resta</a:t>
            </a:r>
          </a:p>
        </p:txBody>
      </p:sp>
      <p:sp>
        <p:nvSpPr>
          <p:cNvPr id="31" name="Google Shape;2404;p30">
            <a:extLst>
              <a:ext uri="{FF2B5EF4-FFF2-40B4-BE49-F238E27FC236}">
                <a16:creationId xmlns:a16="http://schemas.microsoft.com/office/drawing/2014/main" id="{A2C81C67-81A6-88B3-23B4-87FCEA35EAFC}"/>
              </a:ext>
            </a:extLst>
          </p:cNvPr>
          <p:cNvSpPr txBox="1">
            <a:spLocks/>
          </p:cNvSpPr>
          <p:nvPr/>
        </p:nvSpPr>
        <p:spPr>
          <a:xfrm>
            <a:off x="6915151" y="2070025"/>
            <a:ext cx="5102978" cy="561953"/>
          </a:xfrm>
          <a:prstGeom prst="rect">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9pPr>
          </a:lstStyle>
          <a:p>
            <a:r>
              <a:rPr lang="es-MX" sz="1600" kern="0" dirty="0"/>
              <a:t>Suma y resta en el sistema decimal</a:t>
            </a:r>
          </a:p>
          <a:p>
            <a:r>
              <a:rPr lang="en" sz="1600" dirty="0">
                <a:solidFill>
                  <a:schemeClr val="bg1">
                    <a:lumMod val="50000"/>
                  </a:schemeClr>
                </a:solidFill>
              </a:rPr>
              <a:t>Presentado por: Juan Armando Méndez Rosas</a:t>
            </a:r>
            <a:endParaRPr lang="es-MX" sz="1600" kern="0" dirty="0"/>
          </a:p>
        </p:txBody>
      </p:sp>
      <p:sp>
        <p:nvSpPr>
          <p:cNvPr id="36" name="Google Shape;2404;p30">
            <a:extLst>
              <a:ext uri="{FF2B5EF4-FFF2-40B4-BE49-F238E27FC236}">
                <a16:creationId xmlns:a16="http://schemas.microsoft.com/office/drawing/2014/main" id="{27DDE678-8FEB-963E-1DB3-CB9FF3B01A85}"/>
              </a:ext>
            </a:extLst>
          </p:cNvPr>
          <p:cNvSpPr txBox="1">
            <a:spLocks/>
          </p:cNvSpPr>
          <p:nvPr/>
        </p:nvSpPr>
        <p:spPr>
          <a:xfrm>
            <a:off x="6915151" y="3877100"/>
            <a:ext cx="5102978" cy="621376"/>
          </a:xfrm>
          <a:prstGeom prst="rect">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9pPr>
          </a:lstStyle>
          <a:p>
            <a:r>
              <a:rPr lang="es-MX" sz="1600" kern="0" dirty="0"/>
              <a:t>Multiplicación en el sistema decimal</a:t>
            </a:r>
          </a:p>
          <a:p>
            <a:r>
              <a:rPr lang="en" sz="1600" dirty="0">
                <a:solidFill>
                  <a:schemeClr val="bg1">
                    <a:lumMod val="50000"/>
                  </a:schemeClr>
                </a:solidFill>
              </a:rPr>
              <a:t>Presentado por: Guillermo Manuel Estrada Artezan</a:t>
            </a:r>
            <a:endParaRPr lang="es-MX" sz="1600" kern="0" dirty="0"/>
          </a:p>
        </p:txBody>
      </p:sp>
      <p:sp>
        <p:nvSpPr>
          <p:cNvPr id="39" name="Google Shape;2404;p30">
            <a:extLst>
              <a:ext uri="{FF2B5EF4-FFF2-40B4-BE49-F238E27FC236}">
                <a16:creationId xmlns:a16="http://schemas.microsoft.com/office/drawing/2014/main" id="{6BCF6F2C-C960-A474-9FCD-21D6EEE9B726}"/>
              </a:ext>
            </a:extLst>
          </p:cNvPr>
          <p:cNvSpPr txBox="1">
            <a:spLocks/>
          </p:cNvSpPr>
          <p:nvPr/>
        </p:nvSpPr>
        <p:spPr>
          <a:xfrm>
            <a:off x="6963354" y="5532208"/>
            <a:ext cx="5102978" cy="732425"/>
          </a:xfrm>
          <a:prstGeom prst="rect">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Nunito"/>
              <a:buNone/>
              <a:defRPr sz="1867"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867" b="1" i="0" u="none" strike="noStrike" cap="none">
                <a:solidFill>
                  <a:schemeClr val="dk1"/>
                </a:solidFill>
                <a:latin typeface="Nunito"/>
                <a:ea typeface="Nunito"/>
                <a:cs typeface="Nunito"/>
                <a:sym typeface="Nunito"/>
              </a:defRPr>
            </a:lvl9pPr>
          </a:lstStyle>
          <a:p>
            <a:r>
              <a:rPr lang="es-MX" sz="1600" kern="0" dirty="0"/>
              <a:t>División en el sistema decimal</a:t>
            </a:r>
          </a:p>
          <a:p>
            <a:r>
              <a:rPr lang="en" sz="1600" dirty="0">
                <a:solidFill>
                  <a:schemeClr val="bg1">
                    <a:lumMod val="50000"/>
                  </a:schemeClr>
                </a:solidFill>
              </a:rPr>
              <a:t>Presentado por: Roberto Carlos Garcia Valles</a:t>
            </a:r>
            <a:endParaRPr lang="es-MX" sz="1600" kern="0" dirty="0"/>
          </a:p>
        </p:txBody>
      </p:sp>
      <p:sp>
        <p:nvSpPr>
          <p:cNvPr id="43" name="Google Shape;2402;p30">
            <a:extLst>
              <a:ext uri="{FF2B5EF4-FFF2-40B4-BE49-F238E27FC236}">
                <a16:creationId xmlns:a16="http://schemas.microsoft.com/office/drawing/2014/main" id="{56DD9607-6125-C9D1-CA37-85FC8492CA09}"/>
              </a:ext>
            </a:extLst>
          </p:cNvPr>
          <p:cNvSpPr txBox="1">
            <a:spLocks/>
          </p:cNvSpPr>
          <p:nvPr/>
        </p:nvSpPr>
        <p:spPr>
          <a:xfrm>
            <a:off x="9120056" y="4651450"/>
            <a:ext cx="789574" cy="49582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4000" b="1" i="0" u="none" strike="noStrike" cap="none">
                <a:solidFill>
                  <a:schemeClr val="accent4"/>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9pPr>
          </a:lstStyle>
          <a:p>
            <a:r>
              <a:rPr lang="en" sz="3200" kern="0" dirty="0"/>
              <a:t>05</a:t>
            </a:r>
          </a:p>
        </p:txBody>
      </p:sp>
      <p:sp>
        <p:nvSpPr>
          <p:cNvPr id="44" name="Google Shape;2403;p30">
            <a:extLst>
              <a:ext uri="{FF2B5EF4-FFF2-40B4-BE49-F238E27FC236}">
                <a16:creationId xmlns:a16="http://schemas.microsoft.com/office/drawing/2014/main" id="{20EAC793-B7C3-08BC-BE30-D47BF1E6AE22}"/>
              </a:ext>
            </a:extLst>
          </p:cNvPr>
          <p:cNvSpPr txBox="1">
            <a:spLocks/>
          </p:cNvSpPr>
          <p:nvPr/>
        </p:nvSpPr>
        <p:spPr>
          <a:xfrm>
            <a:off x="6963354" y="5109689"/>
            <a:ext cx="5102978" cy="403891"/>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oppins"/>
              <a:buNone/>
              <a:defRPr sz="2667"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9pPr>
          </a:lstStyle>
          <a:p>
            <a:r>
              <a:rPr lang="es-MX" sz="1800" kern="0" dirty="0"/>
              <a:t>División</a:t>
            </a:r>
          </a:p>
        </p:txBody>
      </p:sp>
      <p:sp>
        <p:nvSpPr>
          <p:cNvPr id="45" name="Google Shape;2402;p30">
            <a:extLst>
              <a:ext uri="{FF2B5EF4-FFF2-40B4-BE49-F238E27FC236}">
                <a16:creationId xmlns:a16="http://schemas.microsoft.com/office/drawing/2014/main" id="{8083A574-62DC-9ACF-E999-8E16BE66B8E0}"/>
              </a:ext>
            </a:extLst>
          </p:cNvPr>
          <p:cNvSpPr txBox="1">
            <a:spLocks/>
          </p:cNvSpPr>
          <p:nvPr/>
        </p:nvSpPr>
        <p:spPr>
          <a:xfrm>
            <a:off x="9071853" y="2998448"/>
            <a:ext cx="789574" cy="49582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4000" b="1" i="0" u="none" strike="noStrike" cap="none">
                <a:solidFill>
                  <a:schemeClr val="accent4"/>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000"/>
              <a:buFont typeface="Poppins"/>
              <a:buNone/>
              <a:defRPr sz="4000" b="1" i="0" u="none" strike="noStrike" cap="none">
                <a:solidFill>
                  <a:schemeClr val="dk1"/>
                </a:solidFill>
                <a:latin typeface="Poppins"/>
                <a:ea typeface="Poppins"/>
                <a:cs typeface="Poppins"/>
                <a:sym typeface="Poppins"/>
              </a:defRPr>
            </a:lvl9pPr>
          </a:lstStyle>
          <a:p>
            <a:r>
              <a:rPr lang="en" sz="3200" kern="0" dirty="0"/>
              <a:t>04</a:t>
            </a:r>
          </a:p>
        </p:txBody>
      </p:sp>
      <p:sp>
        <p:nvSpPr>
          <p:cNvPr id="46" name="Google Shape;2403;p30">
            <a:extLst>
              <a:ext uri="{FF2B5EF4-FFF2-40B4-BE49-F238E27FC236}">
                <a16:creationId xmlns:a16="http://schemas.microsoft.com/office/drawing/2014/main" id="{8730D164-13A2-D3EE-1DE0-3237EBFF92A7}"/>
              </a:ext>
            </a:extLst>
          </p:cNvPr>
          <p:cNvSpPr txBox="1">
            <a:spLocks/>
          </p:cNvSpPr>
          <p:nvPr/>
        </p:nvSpPr>
        <p:spPr>
          <a:xfrm>
            <a:off x="6915151" y="3456687"/>
            <a:ext cx="5102978" cy="403891"/>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oppins"/>
              <a:buNone/>
              <a:defRPr sz="2667"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000"/>
              <a:buFont typeface="Poppins"/>
              <a:buNone/>
              <a:defRPr sz="2667" b="1" i="0" u="none" strike="noStrike" cap="none">
                <a:solidFill>
                  <a:schemeClr val="dk1"/>
                </a:solidFill>
                <a:latin typeface="Poppins"/>
                <a:ea typeface="Poppins"/>
                <a:cs typeface="Poppins"/>
                <a:sym typeface="Poppins"/>
              </a:defRPr>
            </a:lvl9pPr>
          </a:lstStyle>
          <a:p>
            <a:r>
              <a:rPr lang="es-MX" sz="1800" kern="0" dirty="0"/>
              <a:t>Multiplicación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441"/>
        <p:cNvGrpSpPr/>
        <p:nvPr/>
      </p:nvGrpSpPr>
      <p:grpSpPr>
        <a:xfrm>
          <a:off x="0" y="0"/>
          <a:ext cx="0" cy="0"/>
          <a:chOff x="0" y="0"/>
          <a:chExt cx="0" cy="0"/>
        </a:xfrm>
      </p:grpSpPr>
      <p:sp>
        <p:nvSpPr>
          <p:cNvPr id="2442" name="Google Shape;2442;p31"/>
          <p:cNvSpPr txBox="1">
            <a:spLocks noGrp="1"/>
          </p:cNvSpPr>
          <p:nvPr>
            <p:ph type="subTitle" idx="1"/>
          </p:nvPr>
        </p:nvSpPr>
        <p:spPr>
          <a:xfrm>
            <a:off x="319126" y="1590501"/>
            <a:ext cx="9005850" cy="3717457"/>
          </a:xfrm>
          <a:prstGeom prst="rect">
            <a:avLst/>
          </a:prstGeom>
          <a:solidFill>
            <a:schemeClr val="bg1">
              <a:lumMod val="25000"/>
            </a:schemeClr>
          </a:solidFill>
        </p:spPr>
        <p:txBody>
          <a:bodyPr spcFirstLastPara="1" wrap="square" lIns="121900" tIns="121900" rIns="121900" bIns="121900" anchor="ctr" anchorCtr="0">
            <a:noAutofit/>
          </a:bodyPr>
          <a:lstStyle/>
          <a:p>
            <a:pPr marL="0" indent="0"/>
            <a:r>
              <a:rPr lang="es-MX" sz="1600" dirty="0">
                <a:hlinkClick r:id="rId3"/>
              </a:rPr>
              <a:t>https://blog.caixabank.es/blogcaixabank/origen-numeros/#:~:text=Los%20primeros%20n%C3%BAmeros%20datan%20del,un%20n%C3%BAmero%20o%20una%20idea</a:t>
            </a:r>
            <a:r>
              <a:rPr lang="es-MX" sz="1600" dirty="0"/>
              <a:t>.</a:t>
            </a:r>
          </a:p>
          <a:p>
            <a:pPr marL="0" indent="0"/>
            <a:endParaRPr lang="es-MX" sz="1600" dirty="0"/>
          </a:p>
          <a:p>
            <a:pPr marL="0" indent="0"/>
            <a:r>
              <a:rPr lang="es-MX" sz="1600" dirty="0">
                <a:hlinkClick r:id="rId4"/>
              </a:rPr>
              <a:t>https://www.sutori.com/es/historia/los-sistemas-de-numeracion-a-lo-largo-de-la-historia--4Mtg35nmK8EgeJ8Fa5BJL51w</a:t>
            </a:r>
            <a:endParaRPr lang="es-MX" sz="1600" dirty="0"/>
          </a:p>
          <a:p>
            <a:pPr marL="0" indent="0"/>
            <a:endParaRPr lang="es-MX" sz="1600" dirty="0"/>
          </a:p>
          <a:p>
            <a:pPr marL="0" indent="0"/>
            <a:r>
              <a:rPr lang="es-MX" sz="1600" dirty="0">
                <a:hlinkClick r:id="rId5"/>
              </a:rPr>
              <a:t>https://economipedia.com/definiciones/sistema-decimal.html#:~:text=El%20sistema%20decimal%20es%20una,toma%20como%20referencia%20el%2010</a:t>
            </a:r>
            <a:r>
              <a:rPr lang="es-MX" sz="1600" dirty="0"/>
              <a:t>.</a:t>
            </a:r>
          </a:p>
          <a:p>
            <a:pPr marL="0" indent="0"/>
            <a:endParaRPr lang="es-MX" sz="1600" dirty="0"/>
          </a:p>
          <a:p>
            <a:pPr marL="0" indent="0"/>
            <a:r>
              <a:rPr lang="es-MX" sz="1600" dirty="0">
                <a:hlinkClick r:id="rId6"/>
              </a:rPr>
              <a:t>http://www.bartolomecossio.com/MATEMATICAS/divisin_de_nmeros_decimales.html</a:t>
            </a:r>
            <a:endParaRPr lang="es-MX" sz="1600" dirty="0"/>
          </a:p>
          <a:p>
            <a:pPr marL="0" indent="0"/>
            <a:endParaRPr sz="1600" dirty="0"/>
          </a:p>
        </p:txBody>
      </p:sp>
      <p:sp>
        <p:nvSpPr>
          <p:cNvPr id="2444" name="Google Shape;2444;p31"/>
          <p:cNvSpPr txBox="1">
            <a:spLocks noGrp="1"/>
          </p:cNvSpPr>
          <p:nvPr>
            <p:ph type="title"/>
          </p:nvPr>
        </p:nvSpPr>
        <p:spPr>
          <a:xfrm>
            <a:off x="219151" y="579297"/>
            <a:ext cx="9452156" cy="909206"/>
          </a:xfrm>
          <a:prstGeom prst="rect">
            <a:avLst/>
          </a:prstGeom>
        </p:spPr>
        <p:txBody>
          <a:bodyPr spcFirstLastPara="1" wrap="square" lIns="121900" tIns="121900" rIns="121900" bIns="121900" anchor="ctr" anchorCtr="0">
            <a:noAutofit/>
          </a:bodyPr>
          <a:lstStyle/>
          <a:p>
            <a:r>
              <a:rPr lang="es-MX" sz="4800" dirty="0">
                <a:solidFill>
                  <a:schemeClr val="accent4"/>
                </a:solidFill>
              </a:rPr>
              <a:t>Referencias Bibliográficas.</a:t>
            </a:r>
            <a:endParaRPr sz="4800" dirty="0">
              <a:solidFill>
                <a:schemeClr val="accent3"/>
              </a:solidFill>
            </a:endParaRPr>
          </a:p>
        </p:txBody>
      </p:sp>
      <p:grpSp>
        <p:nvGrpSpPr>
          <p:cNvPr id="2445" name="Google Shape;2445;p31"/>
          <p:cNvGrpSpPr/>
          <p:nvPr/>
        </p:nvGrpSpPr>
        <p:grpSpPr>
          <a:xfrm flipH="1">
            <a:off x="10560073" y="4527745"/>
            <a:ext cx="1312801" cy="1082052"/>
            <a:chOff x="1333200" y="4222375"/>
            <a:chExt cx="696225" cy="573850"/>
          </a:xfrm>
        </p:grpSpPr>
        <p:sp>
          <p:nvSpPr>
            <p:cNvPr id="2446" name="Google Shape;2446;p31"/>
            <p:cNvSpPr/>
            <p:nvPr/>
          </p:nvSpPr>
          <p:spPr>
            <a:xfrm>
              <a:off x="1650500" y="4626600"/>
              <a:ext cx="11325" cy="9750"/>
            </a:xfrm>
            <a:custGeom>
              <a:avLst/>
              <a:gdLst/>
              <a:ahLst/>
              <a:cxnLst/>
              <a:rect l="l" t="t" r="r" b="b"/>
              <a:pathLst>
                <a:path w="453" h="390" extrusionOk="0">
                  <a:moveTo>
                    <a:pt x="191" y="0"/>
                  </a:moveTo>
                  <a:cubicBezTo>
                    <a:pt x="84" y="0"/>
                    <a:pt x="0" y="83"/>
                    <a:pt x="0" y="191"/>
                  </a:cubicBezTo>
                  <a:cubicBezTo>
                    <a:pt x="0" y="312"/>
                    <a:pt x="99" y="389"/>
                    <a:pt x="199" y="389"/>
                  </a:cubicBezTo>
                  <a:cubicBezTo>
                    <a:pt x="247" y="389"/>
                    <a:pt x="295" y="372"/>
                    <a:pt x="334" y="334"/>
                  </a:cubicBezTo>
                  <a:cubicBezTo>
                    <a:pt x="453" y="214"/>
                    <a:pt x="36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7" name="Google Shape;2447;p31"/>
            <p:cNvSpPr/>
            <p:nvPr/>
          </p:nvSpPr>
          <p:spPr>
            <a:xfrm>
              <a:off x="1678175" y="4556325"/>
              <a:ext cx="11250" cy="9625"/>
            </a:xfrm>
            <a:custGeom>
              <a:avLst/>
              <a:gdLst/>
              <a:ahLst/>
              <a:cxnLst/>
              <a:rect l="l" t="t" r="r" b="b"/>
              <a:pathLst>
                <a:path w="450" h="385" extrusionOk="0">
                  <a:moveTo>
                    <a:pt x="205" y="1"/>
                  </a:moveTo>
                  <a:cubicBezTo>
                    <a:pt x="200" y="1"/>
                    <a:pt x="196" y="1"/>
                    <a:pt x="191" y="1"/>
                  </a:cubicBezTo>
                  <a:cubicBezTo>
                    <a:pt x="84" y="1"/>
                    <a:pt x="0" y="85"/>
                    <a:pt x="0" y="192"/>
                  </a:cubicBezTo>
                  <a:cubicBezTo>
                    <a:pt x="0" y="304"/>
                    <a:pt x="92" y="384"/>
                    <a:pt x="193" y="384"/>
                  </a:cubicBezTo>
                  <a:cubicBezTo>
                    <a:pt x="241" y="384"/>
                    <a:pt x="291" y="365"/>
                    <a:pt x="334" y="323"/>
                  </a:cubicBezTo>
                  <a:cubicBezTo>
                    <a:pt x="450" y="207"/>
                    <a:pt x="374" y="1"/>
                    <a:pt x="205" y="1"/>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8" name="Google Shape;2448;p31"/>
            <p:cNvSpPr/>
            <p:nvPr/>
          </p:nvSpPr>
          <p:spPr>
            <a:xfrm>
              <a:off x="1607025" y="4626300"/>
              <a:ext cx="9850" cy="9850"/>
            </a:xfrm>
            <a:custGeom>
              <a:avLst/>
              <a:gdLst/>
              <a:ahLst/>
              <a:cxnLst/>
              <a:rect l="l" t="t" r="r" b="b"/>
              <a:pathLst>
                <a:path w="394" h="394" extrusionOk="0">
                  <a:moveTo>
                    <a:pt x="191" y="0"/>
                  </a:moveTo>
                  <a:cubicBezTo>
                    <a:pt x="84" y="0"/>
                    <a:pt x="1" y="84"/>
                    <a:pt x="1" y="191"/>
                  </a:cubicBezTo>
                  <a:cubicBezTo>
                    <a:pt x="1" y="298"/>
                    <a:pt x="84" y="393"/>
                    <a:pt x="191" y="393"/>
                  </a:cubicBezTo>
                  <a:cubicBezTo>
                    <a:pt x="299" y="393"/>
                    <a:pt x="394" y="298"/>
                    <a:pt x="394" y="191"/>
                  </a:cubicBezTo>
                  <a:cubicBezTo>
                    <a:pt x="394" y="84"/>
                    <a:pt x="29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9" name="Google Shape;2449;p31"/>
            <p:cNvSpPr/>
            <p:nvPr/>
          </p:nvSpPr>
          <p:spPr>
            <a:xfrm>
              <a:off x="1600475" y="4582250"/>
              <a:ext cx="26825" cy="22700"/>
            </a:xfrm>
            <a:custGeom>
              <a:avLst/>
              <a:gdLst/>
              <a:ahLst/>
              <a:cxnLst/>
              <a:rect l="l" t="t" r="r" b="b"/>
              <a:pathLst>
                <a:path w="1073" h="908" extrusionOk="0">
                  <a:moveTo>
                    <a:pt x="453" y="0"/>
                  </a:moveTo>
                  <a:cubicBezTo>
                    <a:pt x="203" y="0"/>
                    <a:pt x="1" y="203"/>
                    <a:pt x="1" y="453"/>
                  </a:cubicBezTo>
                  <a:cubicBezTo>
                    <a:pt x="1" y="727"/>
                    <a:pt x="230" y="908"/>
                    <a:pt x="467" y="908"/>
                  </a:cubicBezTo>
                  <a:cubicBezTo>
                    <a:pt x="580" y="908"/>
                    <a:pt x="694" y="866"/>
                    <a:pt x="787" y="774"/>
                  </a:cubicBezTo>
                  <a:cubicBezTo>
                    <a:pt x="1072" y="488"/>
                    <a:pt x="858" y="0"/>
                    <a:pt x="453"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0" name="Google Shape;2450;p31"/>
            <p:cNvSpPr/>
            <p:nvPr/>
          </p:nvSpPr>
          <p:spPr>
            <a:xfrm>
              <a:off x="1333200" y="4222375"/>
              <a:ext cx="696225" cy="573850"/>
            </a:xfrm>
            <a:custGeom>
              <a:avLst/>
              <a:gdLst/>
              <a:ahLst/>
              <a:cxnLst/>
              <a:rect l="l" t="t" r="r" b="b"/>
              <a:pathLst>
                <a:path w="27849" h="22954" extrusionOk="0">
                  <a:moveTo>
                    <a:pt x="21002" y="0"/>
                  </a:moveTo>
                  <a:cubicBezTo>
                    <a:pt x="20723" y="0"/>
                    <a:pt x="20669" y="1060"/>
                    <a:pt x="20669" y="1060"/>
                  </a:cubicBezTo>
                  <a:cubicBezTo>
                    <a:pt x="21110" y="3072"/>
                    <a:pt x="20467" y="5168"/>
                    <a:pt x="18955" y="6573"/>
                  </a:cubicBezTo>
                  <a:cubicBezTo>
                    <a:pt x="18836" y="5882"/>
                    <a:pt x="18693" y="5108"/>
                    <a:pt x="18502" y="4394"/>
                  </a:cubicBezTo>
                  <a:cubicBezTo>
                    <a:pt x="18271" y="3553"/>
                    <a:pt x="17821" y="3271"/>
                    <a:pt x="17269" y="3271"/>
                  </a:cubicBezTo>
                  <a:cubicBezTo>
                    <a:pt x="16569" y="3271"/>
                    <a:pt x="15705" y="3721"/>
                    <a:pt x="14907" y="4061"/>
                  </a:cubicBezTo>
                  <a:cubicBezTo>
                    <a:pt x="13466" y="4680"/>
                    <a:pt x="12906" y="5823"/>
                    <a:pt x="13466" y="6180"/>
                  </a:cubicBezTo>
                  <a:cubicBezTo>
                    <a:pt x="14026" y="6537"/>
                    <a:pt x="14216" y="7132"/>
                    <a:pt x="14323" y="8740"/>
                  </a:cubicBezTo>
                  <a:cubicBezTo>
                    <a:pt x="14419" y="10359"/>
                    <a:pt x="11680" y="11788"/>
                    <a:pt x="10347" y="12431"/>
                  </a:cubicBezTo>
                  <a:cubicBezTo>
                    <a:pt x="9528" y="12825"/>
                    <a:pt x="7883" y="12919"/>
                    <a:pt x="6620" y="12919"/>
                  </a:cubicBezTo>
                  <a:cubicBezTo>
                    <a:pt x="5826" y="12919"/>
                    <a:pt x="5182" y="12882"/>
                    <a:pt x="4989" y="12859"/>
                  </a:cubicBezTo>
                  <a:cubicBezTo>
                    <a:pt x="4489" y="12800"/>
                    <a:pt x="4334" y="12490"/>
                    <a:pt x="4334" y="12490"/>
                  </a:cubicBezTo>
                  <a:cubicBezTo>
                    <a:pt x="4136" y="12209"/>
                    <a:pt x="3986" y="12111"/>
                    <a:pt x="3873" y="12111"/>
                  </a:cubicBezTo>
                  <a:cubicBezTo>
                    <a:pt x="3612" y="12111"/>
                    <a:pt x="3548" y="12633"/>
                    <a:pt x="3548" y="12633"/>
                  </a:cubicBezTo>
                  <a:lnTo>
                    <a:pt x="3834" y="13264"/>
                  </a:lnTo>
                  <a:cubicBezTo>
                    <a:pt x="0" y="14031"/>
                    <a:pt x="1839" y="14137"/>
                    <a:pt x="3149" y="14137"/>
                  </a:cubicBezTo>
                  <a:cubicBezTo>
                    <a:pt x="3649" y="14137"/>
                    <a:pt x="4072" y="14121"/>
                    <a:pt x="4072" y="14121"/>
                  </a:cubicBezTo>
                  <a:lnTo>
                    <a:pt x="4072" y="14121"/>
                  </a:lnTo>
                  <a:cubicBezTo>
                    <a:pt x="3079" y="14941"/>
                    <a:pt x="2980" y="15184"/>
                    <a:pt x="3213" y="15184"/>
                  </a:cubicBezTo>
                  <a:cubicBezTo>
                    <a:pt x="3557" y="15184"/>
                    <a:pt x="4620" y="14657"/>
                    <a:pt x="4620" y="14657"/>
                  </a:cubicBezTo>
                  <a:cubicBezTo>
                    <a:pt x="4608" y="14026"/>
                    <a:pt x="7013" y="13812"/>
                    <a:pt x="7013" y="13812"/>
                  </a:cubicBezTo>
                  <a:cubicBezTo>
                    <a:pt x="7261" y="13779"/>
                    <a:pt x="7490" y="13763"/>
                    <a:pt x="7703" y="13763"/>
                  </a:cubicBezTo>
                  <a:cubicBezTo>
                    <a:pt x="10728" y="13763"/>
                    <a:pt x="10406" y="16860"/>
                    <a:pt x="10406" y="16860"/>
                  </a:cubicBezTo>
                  <a:cubicBezTo>
                    <a:pt x="9262" y="19720"/>
                    <a:pt x="7362" y="20258"/>
                    <a:pt x="6095" y="20258"/>
                  </a:cubicBezTo>
                  <a:cubicBezTo>
                    <a:pt x="5332" y="20258"/>
                    <a:pt x="4798" y="20062"/>
                    <a:pt x="4798" y="20062"/>
                  </a:cubicBezTo>
                  <a:cubicBezTo>
                    <a:pt x="2286" y="20193"/>
                    <a:pt x="4667" y="21134"/>
                    <a:pt x="4667" y="21134"/>
                  </a:cubicBezTo>
                  <a:cubicBezTo>
                    <a:pt x="3014" y="22010"/>
                    <a:pt x="3215" y="22221"/>
                    <a:pt x="3792" y="22221"/>
                  </a:cubicBezTo>
                  <a:cubicBezTo>
                    <a:pt x="4329" y="22221"/>
                    <a:pt x="5191" y="22039"/>
                    <a:pt x="5191" y="22039"/>
                  </a:cubicBezTo>
                  <a:lnTo>
                    <a:pt x="5191" y="22039"/>
                  </a:lnTo>
                  <a:cubicBezTo>
                    <a:pt x="4640" y="22740"/>
                    <a:pt x="4644" y="22953"/>
                    <a:pt x="4853" y="22953"/>
                  </a:cubicBezTo>
                  <a:cubicBezTo>
                    <a:pt x="5176" y="22953"/>
                    <a:pt x="5989" y="22444"/>
                    <a:pt x="5989" y="22444"/>
                  </a:cubicBezTo>
                  <a:cubicBezTo>
                    <a:pt x="6501" y="21717"/>
                    <a:pt x="7572" y="21122"/>
                    <a:pt x="7572" y="21122"/>
                  </a:cubicBezTo>
                  <a:cubicBezTo>
                    <a:pt x="19634" y="15252"/>
                    <a:pt x="19717" y="10085"/>
                    <a:pt x="19717" y="10085"/>
                  </a:cubicBezTo>
                  <a:cubicBezTo>
                    <a:pt x="23086" y="8859"/>
                    <a:pt x="23265" y="8097"/>
                    <a:pt x="23836" y="7454"/>
                  </a:cubicBezTo>
                  <a:cubicBezTo>
                    <a:pt x="24172" y="7068"/>
                    <a:pt x="24697" y="6991"/>
                    <a:pt x="25062" y="6991"/>
                  </a:cubicBezTo>
                  <a:cubicBezTo>
                    <a:pt x="25306" y="6991"/>
                    <a:pt x="25479" y="7025"/>
                    <a:pt x="25479" y="7025"/>
                  </a:cubicBezTo>
                  <a:cubicBezTo>
                    <a:pt x="27849" y="6835"/>
                    <a:pt x="25765" y="5811"/>
                    <a:pt x="25765" y="5811"/>
                  </a:cubicBezTo>
                  <a:cubicBezTo>
                    <a:pt x="26382" y="5074"/>
                    <a:pt x="26325" y="4860"/>
                    <a:pt x="26052" y="4860"/>
                  </a:cubicBezTo>
                  <a:cubicBezTo>
                    <a:pt x="25678" y="4860"/>
                    <a:pt x="24896" y="5263"/>
                    <a:pt x="24896" y="5263"/>
                  </a:cubicBezTo>
                  <a:cubicBezTo>
                    <a:pt x="25214" y="4305"/>
                    <a:pt x="25096" y="4039"/>
                    <a:pt x="24867" y="4039"/>
                  </a:cubicBezTo>
                  <a:cubicBezTo>
                    <a:pt x="24581" y="4039"/>
                    <a:pt x="24122" y="4453"/>
                    <a:pt x="24122" y="4453"/>
                  </a:cubicBezTo>
                  <a:cubicBezTo>
                    <a:pt x="24146" y="5620"/>
                    <a:pt x="23646" y="5894"/>
                    <a:pt x="23646" y="5894"/>
                  </a:cubicBezTo>
                  <a:cubicBezTo>
                    <a:pt x="21491" y="8537"/>
                    <a:pt x="19241" y="8621"/>
                    <a:pt x="19241" y="8621"/>
                  </a:cubicBezTo>
                  <a:cubicBezTo>
                    <a:pt x="19241" y="8621"/>
                    <a:pt x="19193" y="8204"/>
                    <a:pt x="19110" y="7573"/>
                  </a:cubicBezTo>
                  <a:cubicBezTo>
                    <a:pt x="20503" y="6680"/>
                    <a:pt x="21027" y="4894"/>
                    <a:pt x="21027" y="4894"/>
                  </a:cubicBezTo>
                  <a:cubicBezTo>
                    <a:pt x="21550" y="3179"/>
                    <a:pt x="22443" y="3156"/>
                    <a:pt x="22443" y="3156"/>
                  </a:cubicBezTo>
                  <a:cubicBezTo>
                    <a:pt x="24990" y="2201"/>
                    <a:pt x="24018" y="2059"/>
                    <a:pt x="23217" y="2059"/>
                  </a:cubicBezTo>
                  <a:cubicBezTo>
                    <a:pt x="22881" y="2059"/>
                    <a:pt x="22574" y="2084"/>
                    <a:pt x="22574" y="2084"/>
                  </a:cubicBezTo>
                  <a:cubicBezTo>
                    <a:pt x="23309" y="864"/>
                    <a:pt x="23346" y="490"/>
                    <a:pt x="23116" y="490"/>
                  </a:cubicBezTo>
                  <a:cubicBezTo>
                    <a:pt x="22754" y="490"/>
                    <a:pt x="21729" y="1417"/>
                    <a:pt x="21729" y="1417"/>
                  </a:cubicBezTo>
                  <a:cubicBezTo>
                    <a:pt x="21392" y="343"/>
                    <a:pt x="21161" y="0"/>
                    <a:pt x="21002"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1" name="Google Shape;2451;p31"/>
            <p:cNvSpPr/>
            <p:nvPr/>
          </p:nvSpPr>
          <p:spPr>
            <a:xfrm>
              <a:off x="1697225" y="4342150"/>
              <a:ext cx="80100" cy="77850"/>
            </a:xfrm>
            <a:custGeom>
              <a:avLst/>
              <a:gdLst/>
              <a:ahLst/>
              <a:cxnLst/>
              <a:rect l="l" t="t" r="r" b="b"/>
              <a:pathLst>
                <a:path w="3204" h="3114" extrusionOk="0">
                  <a:moveTo>
                    <a:pt x="1563" y="1"/>
                  </a:moveTo>
                  <a:cubicBezTo>
                    <a:pt x="1487" y="1"/>
                    <a:pt x="1411" y="7"/>
                    <a:pt x="1334" y="20"/>
                  </a:cubicBezTo>
                  <a:cubicBezTo>
                    <a:pt x="536" y="162"/>
                    <a:pt x="0" y="960"/>
                    <a:pt x="155" y="1806"/>
                  </a:cubicBezTo>
                  <a:cubicBezTo>
                    <a:pt x="283" y="2574"/>
                    <a:pt x="919" y="3113"/>
                    <a:pt x="1624" y="3113"/>
                  </a:cubicBezTo>
                  <a:cubicBezTo>
                    <a:pt x="1705" y="3113"/>
                    <a:pt x="1787" y="3106"/>
                    <a:pt x="1870" y="3091"/>
                  </a:cubicBezTo>
                  <a:cubicBezTo>
                    <a:pt x="2667" y="2949"/>
                    <a:pt x="3203" y="2163"/>
                    <a:pt x="3048" y="1305"/>
                  </a:cubicBezTo>
                  <a:cubicBezTo>
                    <a:pt x="2919" y="541"/>
                    <a:pt x="2274" y="1"/>
                    <a:pt x="156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2" name="Google Shape;2452;p31"/>
            <p:cNvSpPr/>
            <p:nvPr/>
          </p:nvSpPr>
          <p:spPr>
            <a:xfrm>
              <a:off x="1717175" y="4350600"/>
              <a:ext cx="55125" cy="46600"/>
            </a:xfrm>
            <a:custGeom>
              <a:avLst/>
              <a:gdLst/>
              <a:ahLst/>
              <a:cxnLst/>
              <a:rect l="l" t="t" r="r" b="b"/>
              <a:pathLst>
                <a:path w="2205" h="1864" extrusionOk="0">
                  <a:moveTo>
                    <a:pt x="1013" y="0"/>
                  </a:moveTo>
                  <a:cubicBezTo>
                    <a:pt x="958" y="0"/>
                    <a:pt x="903" y="5"/>
                    <a:pt x="846" y="15"/>
                  </a:cubicBezTo>
                  <a:cubicBezTo>
                    <a:pt x="334" y="110"/>
                    <a:pt x="0" y="586"/>
                    <a:pt x="95" y="1098"/>
                  </a:cubicBezTo>
                  <a:cubicBezTo>
                    <a:pt x="174" y="1584"/>
                    <a:pt x="586" y="1864"/>
                    <a:pt x="1007" y="1864"/>
                  </a:cubicBezTo>
                  <a:cubicBezTo>
                    <a:pt x="1288" y="1864"/>
                    <a:pt x="1572" y="1739"/>
                    <a:pt x="1762" y="1468"/>
                  </a:cubicBezTo>
                  <a:cubicBezTo>
                    <a:pt x="2205" y="837"/>
                    <a:pt x="1732" y="0"/>
                    <a:pt x="101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3" name="Google Shape;2453;p31"/>
            <p:cNvSpPr/>
            <p:nvPr/>
          </p:nvSpPr>
          <p:spPr>
            <a:xfrm>
              <a:off x="1754975" y="4409950"/>
              <a:ext cx="36400" cy="30425"/>
            </a:xfrm>
            <a:custGeom>
              <a:avLst/>
              <a:gdLst/>
              <a:ahLst/>
              <a:cxnLst/>
              <a:rect l="l" t="t" r="r" b="b"/>
              <a:pathLst>
                <a:path w="1456" h="1217" extrusionOk="0">
                  <a:moveTo>
                    <a:pt x="794" y="1"/>
                  </a:moveTo>
                  <a:cubicBezTo>
                    <a:pt x="760" y="1"/>
                    <a:pt x="725" y="4"/>
                    <a:pt x="691" y="10"/>
                  </a:cubicBezTo>
                  <a:cubicBezTo>
                    <a:pt x="155" y="106"/>
                    <a:pt x="0" y="796"/>
                    <a:pt x="441" y="1106"/>
                  </a:cubicBezTo>
                  <a:cubicBezTo>
                    <a:pt x="550" y="1183"/>
                    <a:pt x="669" y="1217"/>
                    <a:pt x="785" y="1217"/>
                  </a:cubicBezTo>
                  <a:cubicBezTo>
                    <a:pt x="1135" y="1217"/>
                    <a:pt x="1456" y="904"/>
                    <a:pt x="1393" y="510"/>
                  </a:cubicBezTo>
                  <a:cubicBezTo>
                    <a:pt x="1340" y="213"/>
                    <a:pt x="1079" y="1"/>
                    <a:pt x="79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 name="CuadroTexto 3">
            <a:extLst>
              <a:ext uri="{FF2B5EF4-FFF2-40B4-BE49-F238E27FC236}">
                <a16:creationId xmlns:a16="http://schemas.microsoft.com/office/drawing/2014/main" id="{B5924930-684B-C6C5-6E23-6C1AFECAFB45}"/>
              </a:ext>
            </a:extLst>
          </p:cNvPr>
          <p:cNvSpPr txBox="1"/>
          <p:nvPr/>
        </p:nvSpPr>
        <p:spPr>
          <a:xfrm>
            <a:off x="1123951" y="6124814"/>
            <a:ext cx="9953625" cy="307777"/>
          </a:xfrm>
          <a:prstGeom prst="rect">
            <a:avLst/>
          </a:prstGeom>
          <a:solidFill>
            <a:schemeClr val="tx2">
              <a:lumMod val="60000"/>
              <a:lumOff val="40000"/>
            </a:schemeClr>
          </a:solidFill>
        </p:spPr>
        <p:txBody>
          <a:bodyPr wrap="square" rtlCol="0">
            <a:spAutoFit/>
          </a:bodyPr>
          <a:lstStyle/>
          <a:p>
            <a:r>
              <a:rPr lang="es-MX" sz="1400" i="1" dirty="0">
                <a:latin typeface="Abadi" panose="020B0604020104020204" pitchFamily="34" charset="0"/>
              </a:rPr>
              <a:t>Esta presentación es ajena a cualquier partido político, queda prohibido su uso para distintos fines establecidos en el programa.</a:t>
            </a:r>
          </a:p>
        </p:txBody>
      </p:sp>
      <p:pic>
        <p:nvPicPr>
          <p:cNvPr id="7170" name="Picture 2" descr="L'aspirante scrittore">
            <a:extLst>
              <a:ext uri="{FF2B5EF4-FFF2-40B4-BE49-F238E27FC236}">
                <a16:creationId xmlns:a16="http://schemas.microsoft.com/office/drawing/2014/main" id="{8A26202D-27CB-328F-5EAF-24DF301A72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15475" y="2053777"/>
            <a:ext cx="22479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01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sp>
        <p:nvSpPr>
          <p:cNvPr id="2442" name="Google Shape;2442;p31"/>
          <p:cNvSpPr txBox="1">
            <a:spLocks noGrp="1"/>
          </p:cNvSpPr>
          <p:nvPr>
            <p:ph type="subTitle" idx="1"/>
          </p:nvPr>
        </p:nvSpPr>
        <p:spPr>
          <a:xfrm>
            <a:off x="319775" y="5262499"/>
            <a:ext cx="6428158" cy="672633"/>
          </a:xfrm>
          <a:prstGeom prst="rect">
            <a:avLst/>
          </a:prstGeom>
        </p:spPr>
        <p:txBody>
          <a:bodyPr spcFirstLastPara="1" wrap="square" lIns="121900" tIns="121900" rIns="121900" bIns="121900" anchor="ctr" anchorCtr="0">
            <a:noAutofit/>
          </a:bodyPr>
          <a:lstStyle/>
          <a:p>
            <a:pPr marL="0" indent="0"/>
            <a:r>
              <a:rPr lang="en" sz="2400" dirty="0">
                <a:solidFill>
                  <a:schemeClr val="bg1">
                    <a:lumMod val="50000"/>
                  </a:schemeClr>
                </a:solidFill>
              </a:rPr>
              <a:t>Presentado por: Luis Ricardo Reyes Villar y Angel Ivan Hernandez Del Angel</a:t>
            </a:r>
            <a:endParaRPr dirty="0"/>
          </a:p>
        </p:txBody>
      </p:sp>
      <p:sp>
        <p:nvSpPr>
          <p:cNvPr id="2443" name="Google Shape;2443;p31"/>
          <p:cNvSpPr txBox="1">
            <a:spLocks noGrp="1"/>
          </p:cNvSpPr>
          <p:nvPr>
            <p:ph type="title" idx="2"/>
          </p:nvPr>
        </p:nvSpPr>
        <p:spPr>
          <a:xfrm>
            <a:off x="1243700" y="682300"/>
            <a:ext cx="1312800" cy="1312800"/>
          </a:xfrm>
          <a:prstGeom prst="rect">
            <a:avLst/>
          </a:prstGeom>
        </p:spPr>
        <p:txBody>
          <a:bodyPr spcFirstLastPara="1" wrap="square" lIns="121900" tIns="121900" rIns="121900" bIns="121900" anchor="ctr" anchorCtr="0">
            <a:noAutofit/>
          </a:bodyPr>
          <a:lstStyle/>
          <a:p>
            <a:r>
              <a:rPr lang="en"/>
              <a:t>01</a:t>
            </a:r>
            <a:endParaRPr/>
          </a:p>
        </p:txBody>
      </p:sp>
      <p:sp>
        <p:nvSpPr>
          <p:cNvPr id="2444" name="Google Shape;2444;p31"/>
          <p:cNvSpPr txBox="1">
            <a:spLocks noGrp="1"/>
          </p:cNvSpPr>
          <p:nvPr>
            <p:ph type="title"/>
          </p:nvPr>
        </p:nvSpPr>
        <p:spPr>
          <a:xfrm>
            <a:off x="152400" y="2160809"/>
            <a:ext cx="9452156" cy="2507393"/>
          </a:xfrm>
          <a:prstGeom prst="rect">
            <a:avLst/>
          </a:prstGeom>
        </p:spPr>
        <p:txBody>
          <a:bodyPr spcFirstLastPara="1" wrap="square" lIns="121900" tIns="121900" rIns="121900" bIns="121900" anchor="ctr" anchorCtr="0">
            <a:noAutofit/>
          </a:bodyPr>
          <a:lstStyle/>
          <a:p>
            <a:r>
              <a:rPr lang="es-MX" sz="4800" dirty="0">
                <a:solidFill>
                  <a:schemeClr val="accent4"/>
                </a:solidFill>
              </a:rPr>
              <a:t>Historia general de los sistemas numéricos</a:t>
            </a:r>
            <a:r>
              <a:rPr lang="en" sz="4800" dirty="0">
                <a:solidFill>
                  <a:schemeClr val="accent4"/>
                </a:solidFill>
              </a:rPr>
              <a:t> </a:t>
            </a:r>
            <a:r>
              <a:rPr lang="es-MX" sz="4800" dirty="0">
                <a:solidFill>
                  <a:schemeClr val="accent3"/>
                </a:solidFill>
              </a:rPr>
              <a:t>posicionales y no posicionales.</a:t>
            </a:r>
            <a:endParaRPr sz="4800" dirty="0">
              <a:solidFill>
                <a:schemeClr val="accent3"/>
              </a:solidFill>
            </a:endParaRPr>
          </a:p>
        </p:txBody>
      </p:sp>
      <p:grpSp>
        <p:nvGrpSpPr>
          <p:cNvPr id="2445" name="Google Shape;2445;p31"/>
          <p:cNvGrpSpPr/>
          <p:nvPr/>
        </p:nvGrpSpPr>
        <p:grpSpPr>
          <a:xfrm flipH="1">
            <a:off x="8978161" y="3196610"/>
            <a:ext cx="1312801" cy="1082052"/>
            <a:chOff x="1333200" y="4222375"/>
            <a:chExt cx="696225" cy="573850"/>
          </a:xfrm>
        </p:grpSpPr>
        <p:sp>
          <p:nvSpPr>
            <p:cNvPr id="2446" name="Google Shape;2446;p31"/>
            <p:cNvSpPr/>
            <p:nvPr/>
          </p:nvSpPr>
          <p:spPr>
            <a:xfrm>
              <a:off x="1650500" y="4626600"/>
              <a:ext cx="11325" cy="9750"/>
            </a:xfrm>
            <a:custGeom>
              <a:avLst/>
              <a:gdLst/>
              <a:ahLst/>
              <a:cxnLst/>
              <a:rect l="l" t="t" r="r" b="b"/>
              <a:pathLst>
                <a:path w="453" h="390" extrusionOk="0">
                  <a:moveTo>
                    <a:pt x="191" y="0"/>
                  </a:moveTo>
                  <a:cubicBezTo>
                    <a:pt x="84" y="0"/>
                    <a:pt x="0" y="83"/>
                    <a:pt x="0" y="191"/>
                  </a:cubicBezTo>
                  <a:cubicBezTo>
                    <a:pt x="0" y="312"/>
                    <a:pt x="99" y="389"/>
                    <a:pt x="199" y="389"/>
                  </a:cubicBezTo>
                  <a:cubicBezTo>
                    <a:pt x="247" y="389"/>
                    <a:pt x="295" y="372"/>
                    <a:pt x="334" y="334"/>
                  </a:cubicBezTo>
                  <a:cubicBezTo>
                    <a:pt x="453" y="214"/>
                    <a:pt x="36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7" name="Google Shape;2447;p31"/>
            <p:cNvSpPr/>
            <p:nvPr/>
          </p:nvSpPr>
          <p:spPr>
            <a:xfrm>
              <a:off x="1678175" y="4556325"/>
              <a:ext cx="11250" cy="9625"/>
            </a:xfrm>
            <a:custGeom>
              <a:avLst/>
              <a:gdLst/>
              <a:ahLst/>
              <a:cxnLst/>
              <a:rect l="l" t="t" r="r" b="b"/>
              <a:pathLst>
                <a:path w="450" h="385" extrusionOk="0">
                  <a:moveTo>
                    <a:pt x="205" y="1"/>
                  </a:moveTo>
                  <a:cubicBezTo>
                    <a:pt x="200" y="1"/>
                    <a:pt x="196" y="1"/>
                    <a:pt x="191" y="1"/>
                  </a:cubicBezTo>
                  <a:cubicBezTo>
                    <a:pt x="84" y="1"/>
                    <a:pt x="0" y="85"/>
                    <a:pt x="0" y="192"/>
                  </a:cubicBezTo>
                  <a:cubicBezTo>
                    <a:pt x="0" y="304"/>
                    <a:pt x="92" y="384"/>
                    <a:pt x="193" y="384"/>
                  </a:cubicBezTo>
                  <a:cubicBezTo>
                    <a:pt x="241" y="384"/>
                    <a:pt x="291" y="365"/>
                    <a:pt x="334" y="323"/>
                  </a:cubicBezTo>
                  <a:cubicBezTo>
                    <a:pt x="450" y="207"/>
                    <a:pt x="374" y="1"/>
                    <a:pt x="205" y="1"/>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8" name="Google Shape;2448;p31"/>
            <p:cNvSpPr/>
            <p:nvPr/>
          </p:nvSpPr>
          <p:spPr>
            <a:xfrm>
              <a:off x="1607025" y="4626300"/>
              <a:ext cx="9850" cy="9850"/>
            </a:xfrm>
            <a:custGeom>
              <a:avLst/>
              <a:gdLst/>
              <a:ahLst/>
              <a:cxnLst/>
              <a:rect l="l" t="t" r="r" b="b"/>
              <a:pathLst>
                <a:path w="394" h="394" extrusionOk="0">
                  <a:moveTo>
                    <a:pt x="191" y="0"/>
                  </a:moveTo>
                  <a:cubicBezTo>
                    <a:pt x="84" y="0"/>
                    <a:pt x="1" y="84"/>
                    <a:pt x="1" y="191"/>
                  </a:cubicBezTo>
                  <a:cubicBezTo>
                    <a:pt x="1" y="298"/>
                    <a:pt x="84" y="393"/>
                    <a:pt x="191" y="393"/>
                  </a:cubicBezTo>
                  <a:cubicBezTo>
                    <a:pt x="299" y="393"/>
                    <a:pt x="394" y="298"/>
                    <a:pt x="394" y="191"/>
                  </a:cubicBezTo>
                  <a:cubicBezTo>
                    <a:pt x="394" y="84"/>
                    <a:pt x="29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9" name="Google Shape;2449;p31"/>
            <p:cNvSpPr/>
            <p:nvPr/>
          </p:nvSpPr>
          <p:spPr>
            <a:xfrm>
              <a:off x="1600475" y="4582250"/>
              <a:ext cx="26825" cy="22700"/>
            </a:xfrm>
            <a:custGeom>
              <a:avLst/>
              <a:gdLst/>
              <a:ahLst/>
              <a:cxnLst/>
              <a:rect l="l" t="t" r="r" b="b"/>
              <a:pathLst>
                <a:path w="1073" h="908" extrusionOk="0">
                  <a:moveTo>
                    <a:pt x="453" y="0"/>
                  </a:moveTo>
                  <a:cubicBezTo>
                    <a:pt x="203" y="0"/>
                    <a:pt x="1" y="203"/>
                    <a:pt x="1" y="453"/>
                  </a:cubicBezTo>
                  <a:cubicBezTo>
                    <a:pt x="1" y="727"/>
                    <a:pt x="230" y="908"/>
                    <a:pt x="467" y="908"/>
                  </a:cubicBezTo>
                  <a:cubicBezTo>
                    <a:pt x="580" y="908"/>
                    <a:pt x="694" y="866"/>
                    <a:pt x="787" y="774"/>
                  </a:cubicBezTo>
                  <a:cubicBezTo>
                    <a:pt x="1072" y="488"/>
                    <a:pt x="858" y="0"/>
                    <a:pt x="453"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0" name="Google Shape;2450;p31"/>
            <p:cNvSpPr/>
            <p:nvPr/>
          </p:nvSpPr>
          <p:spPr>
            <a:xfrm>
              <a:off x="1333200" y="4222375"/>
              <a:ext cx="696225" cy="573850"/>
            </a:xfrm>
            <a:custGeom>
              <a:avLst/>
              <a:gdLst/>
              <a:ahLst/>
              <a:cxnLst/>
              <a:rect l="l" t="t" r="r" b="b"/>
              <a:pathLst>
                <a:path w="27849" h="22954" extrusionOk="0">
                  <a:moveTo>
                    <a:pt x="21002" y="0"/>
                  </a:moveTo>
                  <a:cubicBezTo>
                    <a:pt x="20723" y="0"/>
                    <a:pt x="20669" y="1060"/>
                    <a:pt x="20669" y="1060"/>
                  </a:cubicBezTo>
                  <a:cubicBezTo>
                    <a:pt x="21110" y="3072"/>
                    <a:pt x="20467" y="5168"/>
                    <a:pt x="18955" y="6573"/>
                  </a:cubicBezTo>
                  <a:cubicBezTo>
                    <a:pt x="18836" y="5882"/>
                    <a:pt x="18693" y="5108"/>
                    <a:pt x="18502" y="4394"/>
                  </a:cubicBezTo>
                  <a:cubicBezTo>
                    <a:pt x="18271" y="3553"/>
                    <a:pt x="17821" y="3271"/>
                    <a:pt x="17269" y="3271"/>
                  </a:cubicBezTo>
                  <a:cubicBezTo>
                    <a:pt x="16569" y="3271"/>
                    <a:pt x="15705" y="3721"/>
                    <a:pt x="14907" y="4061"/>
                  </a:cubicBezTo>
                  <a:cubicBezTo>
                    <a:pt x="13466" y="4680"/>
                    <a:pt x="12906" y="5823"/>
                    <a:pt x="13466" y="6180"/>
                  </a:cubicBezTo>
                  <a:cubicBezTo>
                    <a:pt x="14026" y="6537"/>
                    <a:pt x="14216" y="7132"/>
                    <a:pt x="14323" y="8740"/>
                  </a:cubicBezTo>
                  <a:cubicBezTo>
                    <a:pt x="14419" y="10359"/>
                    <a:pt x="11680" y="11788"/>
                    <a:pt x="10347" y="12431"/>
                  </a:cubicBezTo>
                  <a:cubicBezTo>
                    <a:pt x="9528" y="12825"/>
                    <a:pt x="7883" y="12919"/>
                    <a:pt x="6620" y="12919"/>
                  </a:cubicBezTo>
                  <a:cubicBezTo>
                    <a:pt x="5826" y="12919"/>
                    <a:pt x="5182" y="12882"/>
                    <a:pt x="4989" y="12859"/>
                  </a:cubicBezTo>
                  <a:cubicBezTo>
                    <a:pt x="4489" y="12800"/>
                    <a:pt x="4334" y="12490"/>
                    <a:pt x="4334" y="12490"/>
                  </a:cubicBezTo>
                  <a:cubicBezTo>
                    <a:pt x="4136" y="12209"/>
                    <a:pt x="3986" y="12111"/>
                    <a:pt x="3873" y="12111"/>
                  </a:cubicBezTo>
                  <a:cubicBezTo>
                    <a:pt x="3612" y="12111"/>
                    <a:pt x="3548" y="12633"/>
                    <a:pt x="3548" y="12633"/>
                  </a:cubicBezTo>
                  <a:lnTo>
                    <a:pt x="3834" y="13264"/>
                  </a:lnTo>
                  <a:cubicBezTo>
                    <a:pt x="0" y="14031"/>
                    <a:pt x="1839" y="14137"/>
                    <a:pt x="3149" y="14137"/>
                  </a:cubicBezTo>
                  <a:cubicBezTo>
                    <a:pt x="3649" y="14137"/>
                    <a:pt x="4072" y="14121"/>
                    <a:pt x="4072" y="14121"/>
                  </a:cubicBezTo>
                  <a:lnTo>
                    <a:pt x="4072" y="14121"/>
                  </a:lnTo>
                  <a:cubicBezTo>
                    <a:pt x="3079" y="14941"/>
                    <a:pt x="2980" y="15184"/>
                    <a:pt x="3213" y="15184"/>
                  </a:cubicBezTo>
                  <a:cubicBezTo>
                    <a:pt x="3557" y="15184"/>
                    <a:pt x="4620" y="14657"/>
                    <a:pt x="4620" y="14657"/>
                  </a:cubicBezTo>
                  <a:cubicBezTo>
                    <a:pt x="4608" y="14026"/>
                    <a:pt x="7013" y="13812"/>
                    <a:pt x="7013" y="13812"/>
                  </a:cubicBezTo>
                  <a:cubicBezTo>
                    <a:pt x="7261" y="13779"/>
                    <a:pt x="7490" y="13763"/>
                    <a:pt x="7703" y="13763"/>
                  </a:cubicBezTo>
                  <a:cubicBezTo>
                    <a:pt x="10728" y="13763"/>
                    <a:pt x="10406" y="16860"/>
                    <a:pt x="10406" y="16860"/>
                  </a:cubicBezTo>
                  <a:cubicBezTo>
                    <a:pt x="9262" y="19720"/>
                    <a:pt x="7362" y="20258"/>
                    <a:pt x="6095" y="20258"/>
                  </a:cubicBezTo>
                  <a:cubicBezTo>
                    <a:pt x="5332" y="20258"/>
                    <a:pt x="4798" y="20062"/>
                    <a:pt x="4798" y="20062"/>
                  </a:cubicBezTo>
                  <a:cubicBezTo>
                    <a:pt x="2286" y="20193"/>
                    <a:pt x="4667" y="21134"/>
                    <a:pt x="4667" y="21134"/>
                  </a:cubicBezTo>
                  <a:cubicBezTo>
                    <a:pt x="3014" y="22010"/>
                    <a:pt x="3215" y="22221"/>
                    <a:pt x="3792" y="22221"/>
                  </a:cubicBezTo>
                  <a:cubicBezTo>
                    <a:pt x="4329" y="22221"/>
                    <a:pt x="5191" y="22039"/>
                    <a:pt x="5191" y="22039"/>
                  </a:cubicBezTo>
                  <a:lnTo>
                    <a:pt x="5191" y="22039"/>
                  </a:lnTo>
                  <a:cubicBezTo>
                    <a:pt x="4640" y="22740"/>
                    <a:pt x="4644" y="22953"/>
                    <a:pt x="4853" y="22953"/>
                  </a:cubicBezTo>
                  <a:cubicBezTo>
                    <a:pt x="5176" y="22953"/>
                    <a:pt x="5989" y="22444"/>
                    <a:pt x="5989" y="22444"/>
                  </a:cubicBezTo>
                  <a:cubicBezTo>
                    <a:pt x="6501" y="21717"/>
                    <a:pt x="7572" y="21122"/>
                    <a:pt x="7572" y="21122"/>
                  </a:cubicBezTo>
                  <a:cubicBezTo>
                    <a:pt x="19634" y="15252"/>
                    <a:pt x="19717" y="10085"/>
                    <a:pt x="19717" y="10085"/>
                  </a:cubicBezTo>
                  <a:cubicBezTo>
                    <a:pt x="23086" y="8859"/>
                    <a:pt x="23265" y="8097"/>
                    <a:pt x="23836" y="7454"/>
                  </a:cubicBezTo>
                  <a:cubicBezTo>
                    <a:pt x="24172" y="7068"/>
                    <a:pt x="24697" y="6991"/>
                    <a:pt x="25062" y="6991"/>
                  </a:cubicBezTo>
                  <a:cubicBezTo>
                    <a:pt x="25306" y="6991"/>
                    <a:pt x="25479" y="7025"/>
                    <a:pt x="25479" y="7025"/>
                  </a:cubicBezTo>
                  <a:cubicBezTo>
                    <a:pt x="27849" y="6835"/>
                    <a:pt x="25765" y="5811"/>
                    <a:pt x="25765" y="5811"/>
                  </a:cubicBezTo>
                  <a:cubicBezTo>
                    <a:pt x="26382" y="5074"/>
                    <a:pt x="26325" y="4860"/>
                    <a:pt x="26052" y="4860"/>
                  </a:cubicBezTo>
                  <a:cubicBezTo>
                    <a:pt x="25678" y="4860"/>
                    <a:pt x="24896" y="5263"/>
                    <a:pt x="24896" y="5263"/>
                  </a:cubicBezTo>
                  <a:cubicBezTo>
                    <a:pt x="25214" y="4305"/>
                    <a:pt x="25096" y="4039"/>
                    <a:pt x="24867" y="4039"/>
                  </a:cubicBezTo>
                  <a:cubicBezTo>
                    <a:pt x="24581" y="4039"/>
                    <a:pt x="24122" y="4453"/>
                    <a:pt x="24122" y="4453"/>
                  </a:cubicBezTo>
                  <a:cubicBezTo>
                    <a:pt x="24146" y="5620"/>
                    <a:pt x="23646" y="5894"/>
                    <a:pt x="23646" y="5894"/>
                  </a:cubicBezTo>
                  <a:cubicBezTo>
                    <a:pt x="21491" y="8537"/>
                    <a:pt x="19241" y="8621"/>
                    <a:pt x="19241" y="8621"/>
                  </a:cubicBezTo>
                  <a:cubicBezTo>
                    <a:pt x="19241" y="8621"/>
                    <a:pt x="19193" y="8204"/>
                    <a:pt x="19110" y="7573"/>
                  </a:cubicBezTo>
                  <a:cubicBezTo>
                    <a:pt x="20503" y="6680"/>
                    <a:pt x="21027" y="4894"/>
                    <a:pt x="21027" y="4894"/>
                  </a:cubicBezTo>
                  <a:cubicBezTo>
                    <a:pt x="21550" y="3179"/>
                    <a:pt x="22443" y="3156"/>
                    <a:pt x="22443" y="3156"/>
                  </a:cubicBezTo>
                  <a:cubicBezTo>
                    <a:pt x="24990" y="2201"/>
                    <a:pt x="24018" y="2059"/>
                    <a:pt x="23217" y="2059"/>
                  </a:cubicBezTo>
                  <a:cubicBezTo>
                    <a:pt x="22881" y="2059"/>
                    <a:pt x="22574" y="2084"/>
                    <a:pt x="22574" y="2084"/>
                  </a:cubicBezTo>
                  <a:cubicBezTo>
                    <a:pt x="23309" y="864"/>
                    <a:pt x="23346" y="490"/>
                    <a:pt x="23116" y="490"/>
                  </a:cubicBezTo>
                  <a:cubicBezTo>
                    <a:pt x="22754" y="490"/>
                    <a:pt x="21729" y="1417"/>
                    <a:pt x="21729" y="1417"/>
                  </a:cubicBezTo>
                  <a:cubicBezTo>
                    <a:pt x="21392" y="343"/>
                    <a:pt x="21161" y="0"/>
                    <a:pt x="21002"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1" name="Google Shape;2451;p31"/>
            <p:cNvSpPr/>
            <p:nvPr/>
          </p:nvSpPr>
          <p:spPr>
            <a:xfrm>
              <a:off x="1697225" y="4342150"/>
              <a:ext cx="80100" cy="77850"/>
            </a:xfrm>
            <a:custGeom>
              <a:avLst/>
              <a:gdLst/>
              <a:ahLst/>
              <a:cxnLst/>
              <a:rect l="l" t="t" r="r" b="b"/>
              <a:pathLst>
                <a:path w="3204" h="3114" extrusionOk="0">
                  <a:moveTo>
                    <a:pt x="1563" y="1"/>
                  </a:moveTo>
                  <a:cubicBezTo>
                    <a:pt x="1487" y="1"/>
                    <a:pt x="1411" y="7"/>
                    <a:pt x="1334" y="20"/>
                  </a:cubicBezTo>
                  <a:cubicBezTo>
                    <a:pt x="536" y="162"/>
                    <a:pt x="0" y="960"/>
                    <a:pt x="155" y="1806"/>
                  </a:cubicBezTo>
                  <a:cubicBezTo>
                    <a:pt x="283" y="2574"/>
                    <a:pt x="919" y="3113"/>
                    <a:pt x="1624" y="3113"/>
                  </a:cubicBezTo>
                  <a:cubicBezTo>
                    <a:pt x="1705" y="3113"/>
                    <a:pt x="1787" y="3106"/>
                    <a:pt x="1870" y="3091"/>
                  </a:cubicBezTo>
                  <a:cubicBezTo>
                    <a:pt x="2667" y="2949"/>
                    <a:pt x="3203" y="2163"/>
                    <a:pt x="3048" y="1305"/>
                  </a:cubicBezTo>
                  <a:cubicBezTo>
                    <a:pt x="2919" y="541"/>
                    <a:pt x="2274" y="1"/>
                    <a:pt x="156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2" name="Google Shape;2452;p31"/>
            <p:cNvSpPr/>
            <p:nvPr/>
          </p:nvSpPr>
          <p:spPr>
            <a:xfrm>
              <a:off x="1717175" y="4350600"/>
              <a:ext cx="55125" cy="46600"/>
            </a:xfrm>
            <a:custGeom>
              <a:avLst/>
              <a:gdLst/>
              <a:ahLst/>
              <a:cxnLst/>
              <a:rect l="l" t="t" r="r" b="b"/>
              <a:pathLst>
                <a:path w="2205" h="1864" extrusionOk="0">
                  <a:moveTo>
                    <a:pt x="1013" y="0"/>
                  </a:moveTo>
                  <a:cubicBezTo>
                    <a:pt x="958" y="0"/>
                    <a:pt x="903" y="5"/>
                    <a:pt x="846" y="15"/>
                  </a:cubicBezTo>
                  <a:cubicBezTo>
                    <a:pt x="334" y="110"/>
                    <a:pt x="0" y="586"/>
                    <a:pt x="95" y="1098"/>
                  </a:cubicBezTo>
                  <a:cubicBezTo>
                    <a:pt x="174" y="1584"/>
                    <a:pt x="586" y="1864"/>
                    <a:pt x="1007" y="1864"/>
                  </a:cubicBezTo>
                  <a:cubicBezTo>
                    <a:pt x="1288" y="1864"/>
                    <a:pt x="1572" y="1739"/>
                    <a:pt x="1762" y="1468"/>
                  </a:cubicBezTo>
                  <a:cubicBezTo>
                    <a:pt x="2205" y="837"/>
                    <a:pt x="1732" y="0"/>
                    <a:pt x="101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3" name="Google Shape;2453;p31"/>
            <p:cNvSpPr/>
            <p:nvPr/>
          </p:nvSpPr>
          <p:spPr>
            <a:xfrm>
              <a:off x="1754975" y="4409950"/>
              <a:ext cx="36400" cy="30425"/>
            </a:xfrm>
            <a:custGeom>
              <a:avLst/>
              <a:gdLst/>
              <a:ahLst/>
              <a:cxnLst/>
              <a:rect l="l" t="t" r="r" b="b"/>
              <a:pathLst>
                <a:path w="1456" h="1217" extrusionOk="0">
                  <a:moveTo>
                    <a:pt x="794" y="1"/>
                  </a:moveTo>
                  <a:cubicBezTo>
                    <a:pt x="760" y="1"/>
                    <a:pt x="725" y="4"/>
                    <a:pt x="691" y="10"/>
                  </a:cubicBezTo>
                  <a:cubicBezTo>
                    <a:pt x="155" y="106"/>
                    <a:pt x="0" y="796"/>
                    <a:pt x="441" y="1106"/>
                  </a:cubicBezTo>
                  <a:cubicBezTo>
                    <a:pt x="550" y="1183"/>
                    <a:pt x="669" y="1217"/>
                    <a:pt x="785" y="1217"/>
                  </a:cubicBezTo>
                  <a:cubicBezTo>
                    <a:pt x="1135" y="1217"/>
                    <a:pt x="1456" y="904"/>
                    <a:pt x="1393" y="510"/>
                  </a:cubicBezTo>
                  <a:cubicBezTo>
                    <a:pt x="1340" y="213"/>
                    <a:pt x="1079" y="1"/>
                    <a:pt x="79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38" name="Picture 14" descr="Snoopy Clipart at GetDrawings | Free download">
            <a:extLst>
              <a:ext uri="{FF2B5EF4-FFF2-40B4-BE49-F238E27FC236}">
                <a16:creationId xmlns:a16="http://schemas.microsoft.com/office/drawing/2014/main" id="{B0EABA97-F9F3-9D28-D891-D7D0900AC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90224" y="2942282"/>
            <a:ext cx="3563678" cy="26727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570600" y="880468"/>
            <a:ext cx="10993150" cy="3220455"/>
          </a:xfrm>
          <a:prstGeom prst="rect">
            <a:avLst/>
          </a:prstGeom>
        </p:spPr>
        <p:txBody>
          <a:bodyPr spcFirstLastPara="1" wrap="square" lIns="121900" tIns="121900" rIns="121900" bIns="121900" anchor="t" anchorCtr="0">
            <a:noAutofit/>
          </a:bodyPr>
          <a:lstStyle/>
          <a:p>
            <a:pPr marL="0" indent="0" algn="just">
              <a:buNone/>
            </a:pPr>
            <a:r>
              <a:rPr lang="es-MX" sz="1800" dirty="0"/>
              <a:t>Los sistemas de numeración se inventaron por la necesidad de otorgar un símbolo a los objetos cuando queremos cuantificarlos o para saber su valor frente a un intercambio comercial, entre muchas cosas más. Con esta necesidad, las culturas antiguas buscaron la forma en representar esas cuentas por medio de símbolos que se traducen a una cantidad específica. De esta manera es como nacen los sistemas de numeración.</a:t>
            </a:r>
          </a:p>
          <a:p>
            <a:pPr marL="0" indent="0" algn="just">
              <a:buNone/>
            </a:pPr>
            <a:endParaRPr lang="es-MX" sz="1800" dirty="0"/>
          </a:p>
          <a:p>
            <a:pPr marL="0" indent="0" algn="just">
              <a:buNone/>
            </a:pPr>
            <a:r>
              <a:rPr lang="es-MX" sz="1800" dirty="0"/>
              <a:t>Los primeros números datan del 7,000 a.C., durante la época egipcia. En tiempos de la primera dinastía, los egipcios contaban con la escritura jeroglífica, cuyos símbolos intentaban representar un número o una idea. Más tarde, en el 3,000 a.C., los egipcios ya contaban con el primer sistema desarrollado de numeración con base 10 (contaban de diez en diez), por lo que cada símbolo lo podían repetir hasta nueve veces.</a:t>
            </a:r>
            <a:endParaRPr sz="1800" dirty="0"/>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Imagen 1">
            <a:extLst>
              <a:ext uri="{FF2B5EF4-FFF2-40B4-BE49-F238E27FC236}">
                <a16:creationId xmlns:a16="http://schemas.microsoft.com/office/drawing/2014/main" id="{18C78CE5-1D7D-B3F7-FFF9-75826D60E6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003" y="5205412"/>
            <a:ext cx="4788209" cy="871538"/>
          </a:xfrm>
          <a:prstGeom prst="rect">
            <a:avLst/>
          </a:prstGeom>
          <a:noFill/>
          <a:ln>
            <a:noFill/>
          </a:ln>
        </p:spPr>
      </p:pic>
      <p:sp>
        <p:nvSpPr>
          <p:cNvPr id="4" name="CuadroTexto 3">
            <a:extLst>
              <a:ext uri="{FF2B5EF4-FFF2-40B4-BE49-F238E27FC236}">
                <a16:creationId xmlns:a16="http://schemas.microsoft.com/office/drawing/2014/main" id="{DC003421-5F94-EAB3-7C2D-C5FC9781923C}"/>
              </a:ext>
            </a:extLst>
          </p:cNvPr>
          <p:cNvSpPr txBox="1"/>
          <p:nvPr/>
        </p:nvSpPr>
        <p:spPr>
          <a:xfrm>
            <a:off x="5458361" y="4556849"/>
            <a:ext cx="6243636" cy="1754326"/>
          </a:xfrm>
          <a:prstGeom prst="rect">
            <a:avLst/>
          </a:prstGeom>
          <a:solidFill>
            <a:schemeClr val="bg2">
              <a:lumMod val="85000"/>
            </a:schemeClr>
          </a:solidFill>
        </p:spPr>
        <p:txBody>
          <a:bodyPr wrap="square">
            <a:spAutoFit/>
          </a:bodyPr>
          <a:lstStyle/>
          <a:p>
            <a:r>
              <a:rPr lang="es-MX" sz="1800" dirty="0"/>
              <a:t>El orden en el que acomodaban los símbolos no era importante, ya que cada símbolo tenía un único valor; es decir que su sistema de numeración no era posicional. Por ello no necesitaron el cero.</a:t>
            </a:r>
          </a:p>
          <a:p>
            <a:r>
              <a:rPr lang="es-MX" dirty="0"/>
              <a:t>De esta manera, independientemente del orden en que éstos se presentaban, el valor no cambiaba.</a:t>
            </a:r>
          </a:p>
        </p:txBody>
      </p:sp>
      <p:sp>
        <p:nvSpPr>
          <p:cNvPr id="5" name="Rectángulo: esquinas redondeadas 4">
            <a:extLst>
              <a:ext uri="{FF2B5EF4-FFF2-40B4-BE49-F238E27FC236}">
                <a16:creationId xmlns:a16="http://schemas.microsoft.com/office/drawing/2014/main" id="{E79146BA-9E84-F932-9774-67951EE3900E}"/>
              </a:ext>
            </a:extLst>
          </p:cNvPr>
          <p:cNvSpPr/>
          <p:nvPr/>
        </p:nvSpPr>
        <p:spPr>
          <a:xfrm>
            <a:off x="89952" y="4810108"/>
            <a:ext cx="4462997" cy="497073"/>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rgbClr val="000000"/>
                </a:solidFill>
                <a:effectLst/>
                <a:latin typeface="Arial" panose="020B0604020202020204" pitchFamily="34" charset="0"/>
                <a:ea typeface="Calibri" panose="020F0502020204030204" pitchFamily="34" charset="0"/>
              </a:rPr>
              <a:t>Los números egipcios eran representados con diversos ideogramas.</a:t>
            </a:r>
            <a:endParaRPr lang="es-MX"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570600" y="880469"/>
            <a:ext cx="10993150" cy="2415182"/>
          </a:xfrm>
          <a:prstGeom prst="rect">
            <a:avLst/>
          </a:prstGeom>
        </p:spPr>
        <p:txBody>
          <a:bodyPr spcFirstLastPara="1" wrap="square" lIns="121900" tIns="121900" rIns="121900" bIns="121900" anchor="t" anchorCtr="0">
            <a:noAutofit/>
          </a:bodyPr>
          <a:lstStyle/>
          <a:p>
            <a:pPr marL="0" indent="0" algn="just">
              <a:buNone/>
            </a:pPr>
            <a:r>
              <a:rPr lang="es-MX" sz="2400" dirty="0"/>
              <a:t>Posteriormente, apareció el sistema de numeración Babilónico. Un sistema sexagesimal. Este sistema apareció por primera vez alrededor de 1800-1900 a. C. También se acredita como el primer sistema de numeración posicional, es decir, en el cual el valor de un dígito particular depende tanto de su valor como de su posición en el número que se quiere representar.</a:t>
            </a:r>
          </a:p>
          <a:p>
            <a:pPr marL="0" indent="0" algn="just">
              <a:buNone/>
            </a:pPr>
            <a:endParaRPr sz="2400" dirty="0"/>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Imagen 2">
            <a:extLst>
              <a:ext uri="{FF2B5EF4-FFF2-40B4-BE49-F238E27FC236}">
                <a16:creationId xmlns:a16="http://schemas.microsoft.com/office/drawing/2014/main" id="{B572FEFE-68BC-1A71-77D8-AC4CD082644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718740" y="3326674"/>
            <a:ext cx="5235009" cy="3284968"/>
          </a:xfrm>
          <a:prstGeom prst="rect">
            <a:avLst/>
          </a:prstGeom>
          <a:noFill/>
          <a:ln>
            <a:noFill/>
          </a:ln>
        </p:spPr>
      </p:pic>
      <p:sp>
        <p:nvSpPr>
          <p:cNvPr id="5" name="Rectángulo: esquinas redondeadas 4">
            <a:extLst>
              <a:ext uri="{FF2B5EF4-FFF2-40B4-BE49-F238E27FC236}">
                <a16:creationId xmlns:a16="http://schemas.microsoft.com/office/drawing/2014/main" id="{E79146BA-9E84-F932-9774-67951EE3900E}"/>
              </a:ext>
            </a:extLst>
          </p:cNvPr>
          <p:cNvSpPr/>
          <p:nvPr/>
        </p:nvSpPr>
        <p:spPr>
          <a:xfrm>
            <a:off x="423328" y="3552825"/>
            <a:ext cx="5148798" cy="1614604"/>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s-MX"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Para la unidad se usaba la marca vertical que se hacía con el punzón en forma de cuña. Se ponían tantos como fuera preciso hasta llegar a 10, que tenía su propio signo.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600" dirty="0">
                <a:solidFill>
                  <a:srgbClr val="000000"/>
                </a:solidFill>
                <a:effectLst/>
                <a:latin typeface="Arial" panose="020B0604020202020204" pitchFamily="34" charset="0"/>
                <a:ea typeface="Calibri" panose="020F0502020204030204" pitchFamily="34" charset="0"/>
              </a:rPr>
              <a:t>De este se usaban los que fuera necesario completando con las unidades hasta llegar a 60.</a:t>
            </a:r>
            <a:endParaRPr lang="es-MX" sz="1200" dirty="0"/>
          </a:p>
        </p:txBody>
      </p:sp>
    </p:spTree>
    <p:extLst>
      <p:ext uri="{BB962C8B-B14F-4D97-AF65-F5344CB8AC3E}">
        <p14:creationId xmlns:p14="http://schemas.microsoft.com/office/powerpoint/2010/main" val="422533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570600" y="880468"/>
            <a:ext cx="10993150" cy="3462931"/>
          </a:xfrm>
          <a:prstGeom prst="rect">
            <a:avLst/>
          </a:prstGeom>
        </p:spPr>
        <p:txBody>
          <a:bodyPr spcFirstLastPara="1" wrap="square" lIns="121900" tIns="121900" rIns="121900" bIns="121900" anchor="t" anchorCtr="0">
            <a:noAutofit/>
          </a:bodyPr>
          <a:lstStyle/>
          <a:p>
            <a:pPr marL="0" indent="0" algn="just">
              <a:buNone/>
            </a:pPr>
            <a:r>
              <a:rPr lang="es-MX" sz="2400" dirty="0"/>
              <a:t>Después del sistema numérico Babilónico, apareció el sistema numérico chino en el año 1,500 a.C., de ahí le siguió el sistema numérico griego en el año 600 a.C., posteriormente el Romano en el 27 a.C., el siguiente fue el Maya en el 3 a.C. Y, por último, llegamos al sistema numérico utilizado en la actualidad. La numeración arábiga, nació en la India hacia el siglo V a.C. Fue allí donde se comenzó a contar del 1 al 10, como hacemos hoy. De la India tomaron el sistema los árabes.</a:t>
            </a:r>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335417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sp>
        <p:nvSpPr>
          <p:cNvPr id="2442" name="Google Shape;2442;p31"/>
          <p:cNvSpPr txBox="1">
            <a:spLocks noGrp="1"/>
          </p:cNvSpPr>
          <p:nvPr>
            <p:ph type="subTitle" idx="1"/>
          </p:nvPr>
        </p:nvSpPr>
        <p:spPr>
          <a:xfrm>
            <a:off x="319775" y="5262500"/>
            <a:ext cx="6332400" cy="561600"/>
          </a:xfrm>
          <a:prstGeom prst="rect">
            <a:avLst/>
          </a:prstGeom>
        </p:spPr>
        <p:txBody>
          <a:bodyPr spcFirstLastPara="1" wrap="square" lIns="121900" tIns="121900" rIns="121900" bIns="121900" anchor="ctr" anchorCtr="0">
            <a:noAutofit/>
          </a:bodyPr>
          <a:lstStyle/>
          <a:p>
            <a:r>
              <a:rPr lang="en" sz="2400" dirty="0">
                <a:solidFill>
                  <a:schemeClr val="bg1">
                    <a:lumMod val="50000"/>
                  </a:schemeClr>
                </a:solidFill>
              </a:rPr>
              <a:t>Presentado por: María Fernanda Rocha Suarez</a:t>
            </a:r>
            <a:endParaRPr lang="es-MX" sz="2400" kern="0" dirty="0"/>
          </a:p>
        </p:txBody>
      </p:sp>
      <p:sp>
        <p:nvSpPr>
          <p:cNvPr id="2443" name="Google Shape;2443;p31"/>
          <p:cNvSpPr txBox="1">
            <a:spLocks noGrp="1"/>
          </p:cNvSpPr>
          <p:nvPr>
            <p:ph type="title" idx="2"/>
          </p:nvPr>
        </p:nvSpPr>
        <p:spPr>
          <a:xfrm>
            <a:off x="1243700" y="682300"/>
            <a:ext cx="1312800" cy="13128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2444" name="Google Shape;2444;p31"/>
          <p:cNvSpPr txBox="1">
            <a:spLocks noGrp="1"/>
          </p:cNvSpPr>
          <p:nvPr>
            <p:ph type="title"/>
          </p:nvPr>
        </p:nvSpPr>
        <p:spPr>
          <a:xfrm>
            <a:off x="152400" y="2160810"/>
            <a:ext cx="7734300" cy="1797442"/>
          </a:xfrm>
          <a:prstGeom prst="rect">
            <a:avLst/>
          </a:prstGeom>
        </p:spPr>
        <p:txBody>
          <a:bodyPr spcFirstLastPara="1" wrap="square" lIns="121900" tIns="121900" rIns="121900" bIns="121900" anchor="ctr" anchorCtr="0">
            <a:noAutofit/>
          </a:bodyPr>
          <a:lstStyle/>
          <a:p>
            <a:r>
              <a:rPr lang="es-MX" sz="4800" dirty="0">
                <a:solidFill>
                  <a:schemeClr val="accent4"/>
                </a:solidFill>
              </a:rPr>
              <a:t>Sistema Decimal, </a:t>
            </a:r>
            <a:r>
              <a:rPr lang="es-MX" sz="4800" dirty="0">
                <a:solidFill>
                  <a:schemeClr val="accent3"/>
                </a:solidFill>
              </a:rPr>
              <a:t>Base y Secuencia Numérica.</a:t>
            </a:r>
            <a:endParaRPr sz="4800" dirty="0">
              <a:solidFill>
                <a:schemeClr val="accent3"/>
              </a:solidFill>
            </a:endParaRPr>
          </a:p>
        </p:txBody>
      </p:sp>
      <p:grpSp>
        <p:nvGrpSpPr>
          <p:cNvPr id="2445" name="Google Shape;2445;p31"/>
          <p:cNvGrpSpPr/>
          <p:nvPr/>
        </p:nvGrpSpPr>
        <p:grpSpPr>
          <a:xfrm flipH="1">
            <a:off x="3739411" y="5605827"/>
            <a:ext cx="1312801" cy="1082052"/>
            <a:chOff x="1333200" y="4222375"/>
            <a:chExt cx="696225" cy="573850"/>
          </a:xfrm>
        </p:grpSpPr>
        <p:sp>
          <p:nvSpPr>
            <p:cNvPr id="2446" name="Google Shape;2446;p31"/>
            <p:cNvSpPr/>
            <p:nvPr/>
          </p:nvSpPr>
          <p:spPr>
            <a:xfrm>
              <a:off x="1650500" y="4626600"/>
              <a:ext cx="11325" cy="9750"/>
            </a:xfrm>
            <a:custGeom>
              <a:avLst/>
              <a:gdLst/>
              <a:ahLst/>
              <a:cxnLst/>
              <a:rect l="l" t="t" r="r" b="b"/>
              <a:pathLst>
                <a:path w="453" h="390" extrusionOk="0">
                  <a:moveTo>
                    <a:pt x="191" y="0"/>
                  </a:moveTo>
                  <a:cubicBezTo>
                    <a:pt x="84" y="0"/>
                    <a:pt x="0" y="83"/>
                    <a:pt x="0" y="191"/>
                  </a:cubicBezTo>
                  <a:cubicBezTo>
                    <a:pt x="0" y="312"/>
                    <a:pt x="99" y="389"/>
                    <a:pt x="199" y="389"/>
                  </a:cubicBezTo>
                  <a:cubicBezTo>
                    <a:pt x="247" y="389"/>
                    <a:pt x="295" y="372"/>
                    <a:pt x="334" y="334"/>
                  </a:cubicBezTo>
                  <a:cubicBezTo>
                    <a:pt x="453" y="214"/>
                    <a:pt x="36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7" name="Google Shape;2447;p31"/>
            <p:cNvSpPr/>
            <p:nvPr/>
          </p:nvSpPr>
          <p:spPr>
            <a:xfrm>
              <a:off x="1678175" y="4556325"/>
              <a:ext cx="11250" cy="9625"/>
            </a:xfrm>
            <a:custGeom>
              <a:avLst/>
              <a:gdLst/>
              <a:ahLst/>
              <a:cxnLst/>
              <a:rect l="l" t="t" r="r" b="b"/>
              <a:pathLst>
                <a:path w="450" h="385" extrusionOk="0">
                  <a:moveTo>
                    <a:pt x="205" y="1"/>
                  </a:moveTo>
                  <a:cubicBezTo>
                    <a:pt x="200" y="1"/>
                    <a:pt x="196" y="1"/>
                    <a:pt x="191" y="1"/>
                  </a:cubicBezTo>
                  <a:cubicBezTo>
                    <a:pt x="84" y="1"/>
                    <a:pt x="0" y="85"/>
                    <a:pt x="0" y="192"/>
                  </a:cubicBezTo>
                  <a:cubicBezTo>
                    <a:pt x="0" y="304"/>
                    <a:pt x="92" y="384"/>
                    <a:pt x="193" y="384"/>
                  </a:cubicBezTo>
                  <a:cubicBezTo>
                    <a:pt x="241" y="384"/>
                    <a:pt x="291" y="365"/>
                    <a:pt x="334" y="323"/>
                  </a:cubicBezTo>
                  <a:cubicBezTo>
                    <a:pt x="450" y="207"/>
                    <a:pt x="374" y="1"/>
                    <a:pt x="205" y="1"/>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8" name="Google Shape;2448;p31"/>
            <p:cNvSpPr/>
            <p:nvPr/>
          </p:nvSpPr>
          <p:spPr>
            <a:xfrm>
              <a:off x="1607025" y="4626300"/>
              <a:ext cx="9850" cy="9850"/>
            </a:xfrm>
            <a:custGeom>
              <a:avLst/>
              <a:gdLst/>
              <a:ahLst/>
              <a:cxnLst/>
              <a:rect l="l" t="t" r="r" b="b"/>
              <a:pathLst>
                <a:path w="394" h="394" extrusionOk="0">
                  <a:moveTo>
                    <a:pt x="191" y="0"/>
                  </a:moveTo>
                  <a:cubicBezTo>
                    <a:pt x="84" y="0"/>
                    <a:pt x="1" y="84"/>
                    <a:pt x="1" y="191"/>
                  </a:cubicBezTo>
                  <a:cubicBezTo>
                    <a:pt x="1" y="298"/>
                    <a:pt x="84" y="393"/>
                    <a:pt x="191" y="393"/>
                  </a:cubicBezTo>
                  <a:cubicBezTo>
                    <a:pt x="299" y="393"/>
                    <a:pt x="394" y="298"/>
                    <a:pt x="394" y="191"/>
                  </a:cubicBezTo>
                  <a:cubicBezTo>
                    <a:pt x="394" y="84"/>
                    <a:pt x="299" y="0"/>
                    <a:pt x="191"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9" name="Google Shape;2449;p31"/>
            <p:cNvSpPr/>
            <p:nvPr/>
          </p:nvSpPr>
          <p:spPr>
            <a:xfrm>
              <a:off x="1600475" y="4582250"/>
              <a:ext cx="26825" cy="22700"/>
            </a:xfrm>
            <a:custGeom>
              <a:avLst/>
              <a:gdLst/>
              <a:ahLst/>
              <a:cxnLst/>
              <a:rect l="l" t="t" r="r" b="b"/>
              <a:pathLst>
                <a:path w="1073" h="908" extrusionOk="0">
                  <a:moveTo>
                    <a:pt x="453" y="0"/>
                  </a:moveTo>
                  <a:cubicBezTo>
                    <a:pt x="203" y="0"/>
                    <a:pt x="1" y="203"/>
                    <a:pt x="1" y="453"/>
                  </a:cubicBezTo>
                  <a:cubicBezTo>
                    <a:pt x="1" y="727"/>
                    <a:pt x="230" y="908"/>
                    <a:pt x="467" y="908"/>
                  </a:cubicBezTo>
                  <a:cubicBezTo>
                    <a:pt x="580" y="908"/>
                    <a:pt x="694" y="866"/>
                    <a:pt x="787" y="774"/>
                  </a:cubicBezTo>
                  <a:cubicBezTo>
                    <a:pt x="1072" y="488"/>
                    <a:pt x="858" y="0"/>
                    <a:pt x="453" y="0"/>
                  </a:cubicBezTo>
                  <a:close/>
                </a:path>
              </a:pathLst>
            </a:custGeom>
            <a:solidFill>
              <a:srgbClr val="CBF7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0" name="Google Shape;2450;p31"/>
            <p:cNvSpPr/>
            <p:nvPr/>
          </p:nvSpPr>
          <p:spPr>
            <a:xfrm>
              <a:off x="1333200" y="4222375"/>
              <a:ext cx="696225" cy="573850"/>
            </a:xfrm>
            <a:custGeom>
              <a:avLst/>
              <a:gdLst/>
              <a:ahLst/>
              <a:cxnLst/>
              <a:rect l="l" t="t" r="r" b="b"/>
              <a:pathLst>
                <a:path w="27849" h="22954" extrusionOk="0">
                  <a:moveTo>
                    <a:pt x="21002" y="0"/>
                  </a:moveTo>
                  <a:cubicBezTo>
                    <a:pt x="20723" y="0"/>
                    <a:pt x="20669" y="1060"/>
                    <a:pt x="20669" y="1060"/>
                  </a:cubicBezTo>
                  <a:cubicBezTo>
                    <a:pt x="21110" y="3072"/>
                    <a:pt x="20467" y="5168"/>
                    <a:pt x="18955" y="6573"/>
                  </a:cubicBezTo>
                  <a:cubicBezTo>
                    <a:pt x="18836" y="5882"/>
                    <a:pt x="18693" y="5108"/>
                    <a:pt x="18502" y="4394"/>
                  </a:cubicBezTo>
                  <a:cubicBezTo>
                    <a:pt x="18271" y="3553"/>
                    <a:pt x="17821" y="3271"/>
                    <a:pt x="17269" y="3271"/>
                  </a:cubicBezTo>
                  <a:cubicBezTo>
                    <a:pt x="16569" y="3271"/>
                    <a:pt x="15705" y="3721"/>
                    <a:pt x="14907" y="4061"/>
                  </a:cubicBezTo>
                  <a:cubicBezTo>
                    <a:pt x="13466" y="4680"/>
                    <a:pt x="12906" y="5823"/>
                    <a:pt x="13466" y="6180"/>
                  </a:cubicBezTo>
                  <a:cubicBezTo>
                    <a:pt x="14026" y="6537"/>
                    <a:pt x="14216" y="7132"/>
                    <a:pt x="14323" y="8740"/>
                  </a:cubicBezTo>
                  <a:cubicBezTo>
                    <a:pt x="14419" y="10359"/>
                    <a:pt x="11680" y="11788"/>
                    <a:pt x="10347" y="12431"/>
                  </a:cubicBezTo>
                  <a:cubicBezTo>
                    <a:pt x="9528" y="12825"/>
                    <a:pt x="7883" y="12919"/>
                    <a:pt x="6620" y="12919"/>
                  </a:cubicBezTo>
                  <a:cubicBezTo>
                    <a:pt x="5826" y="12919"/>
                    <a:pt x="5182" y="12882"/>
                    <a:pt x="4989" y="12859"/>
                  </a:cubicBezTo>
                  <a:cubicBezTo>
                    <a:pt x="4489" y="12800"/>
                    <a:pt x="4334" y="12490"/>
                    <a:pt x="4334" y="12490"/>
                  </a:cubicBezTo>
                  <a:cubicBezTo>
                    <a:pt x="4136" y="12209"/>
                    <a:pt x="3986" y="12111"/>
                    <a:pt x="3873" y="12111"/>
                  </a:cubicBezTo>
                  <a:cubicBezTo>
                    <a:pt x="3612" y="12111"/>
                    <a:pt x="3548" y="12633"/>
                    <a:pt x="3548" y="12633"/>
                  </a:cubicBezTo>
                  <a:lnTo>
                    <a:pt x="3834" y="13264"/>
                  </a:lnTo>
                  <a:cubicBezTo>
                    <a:pt x="0" y="14031"/>
                    <a:pt x="1839" y="14137"/>
                    <a:pt x="3149" y="14137"/>
                  </a:cubicBezTo>
                  <a:cubicBezTo>
                    <a:pt x="3649" y="14137"/>
                    <a:pt x="4072" y="14121"/>
                    <a:pt x="4072" y="14121"/>
                  </a:cubicBezTo>
                  <a:lnTo>
                    <a:pt x="4072" y="14121"/>
                  </a:lnTo>
                  <a:cubicBezTo>
                    <a:pt x="3079" y="14941"/>
                    <a:pt x="2980" y="15184"/>
                    <a:pt x="3213" y="15184"/>
                  </a:cubicBezTo>
                  <a:cubicBezTo>
                    <a:pt x="3557" y="15184"/>
                    <a:pt x="4620" y="14657"/>
                    <a:pt x="4620" y="14657"/>
                  </a:cubicBezTo>
                  <a:cubicBezTo>
                    <a:pt x="4608" y="14026"/>
                    <a:pt x="7013" y="13812"/>
                    <a:pt x="7013" y="13812"/>
                  </a:cubicBezTo>
                  <a:cubicBezTo>
                    <a:pt x="7261" y="13779"/>
                    <a:pt x="7490" y="13763"/>
                    <a:pt x="7703" y="13763"/>
                  </a:cubicBezTo>
                  <a:cubicBezTo>
                    <a:pt x="10728" y="13763"/>
                    <a:pt x="10406" y="16860"/>
                    <a:pt x="10406" y="16860"/>
                  </a:cubicBezTo>
                  <a:cubicBezTo>
                    <a:pt x="9262" y="19720"/>
                    <a:pt x="7362" y="20258"/>
                    <a:pt x="6095" y="20258"/>
                  </a:cubicBezTo>
                  <a:cubicBezTo>
                    <a:pt x="5332" y="20258"/>
                    <a:pt x="4798" y="20062"/>
                    <a:pt x="4798" y="20062"/>
                  </a:cubicBezTo>
                  <a:cubicBezTo>
                    <a:pt x="2286" y="20193"/>
                    <a:pt x="4667" y="21134"/>
                    <a:pt x="4667" y="21134"/>
                  </a:cubicBezTo>
                  <a:cubicBezTo>
                    <a:pt x="3014" y="22010"/>
                    <a:pt x="3215" y="22221"/>
                    <a:pt x="3792" y="22221"/>
                  </a:cubicBezTo>
                  <a:cubicBezTo>
                    <a:pt x="4329" y="22221"/>
                    <a:pt x="5191" y="22039"/>
                    <a:pt x="5191" y="22039"/>
                  </a:cubicBezTo>
                  <a:lnTo>
                    <a:pt x="5191" y="22039"/>
                  </a:lnTo>
                  <a:cubicBezTo>
                    <a:pt x="4640" y="22740"/>
                    <a:pt x="4644" y="22953"/>
                    <a:pt x="4853" y="22953"/>
                  </a:cubicBezTo>
                  <a:cubicBezTo>
                    <a:pt x="5176" y="22953"/>
                    <a:pt x="5989" y="22444"/>
                    <a:pt x="5989" y="22444"/>
                  </a:cubicBezTo>
                  <a:cubicBezTo>
                    <a:pt x="6501" y="21717"/>
                    <a:pt x="7572" y="21122"/>
                    <a:pt x="7572" y="21122"/>
                  </a:cubicBezTo>
                  <a:cubicBezTo>
                    <a:pt x="19634" y="15252"/>
                    <a:pt x="19717" y="10085"/>
                    <a:pt x="19717" y="10085"/>
                  </a:cubicBezTo>
                  <a:cubicBezTo>
                    <a:pt x="23086" y="8859"/>
                    <a:pt x="23265" y="8097"/>
                    <a:pt x="23836" y="7454"/>
                  </a:cubicBezTo>
                  <a:cubicBezTo>
                    <a:pt x="24172" y="7068"/>
                    <a:pt x="24697" y="6991"/>
                    <a:pt x="25062" y="6991"/>
                  </a:cubicBezTo>
                  <a:cubicBezTo>
                    <a:pt x="25306" y="6991"/>
                    <a:pt x="25479" y="7025"/>
                    <a:pt x="25479" y="7025"/>
                  </a:cubicBezTo>
                  <a:cubicBezTo>
                    <a:pt x="27849" y="6835"/>
                    <a:pt x="25765" y="5811"/>
                    <a:pt x="25765" y="5811"/>
                  </a:cubicBezTo>
                  <a:cubicBezTo>
                    <a:pt x="26382" y="5074"/>
                    <a:pt x="26325" y="4860"/>
                    <a:pt x="26052" y="4860"/>
                  </a:cubicBezTo>
                  <a:cubicBezTo>
                    <a:pt x="25678" y="4860"/>
                    <a:pt x="24896" y="5263"/>
                    <a:pt x="24896" y="5263"/>
                  </a:cubicBezTo>
                  <a:cubicBezTo>
                    <a:pt x="25214" y="4305"/>
                    <a:pt x="25096" y="4039"/>
                    <a:pt x="24867" y="4039"/>
                  </a:cubicBezTo>
                  <a:cubicBezTo>
                    <a:pt x="24581" y="4039"/>
                    <a:pt x="24122" y="4453"/>
                    <a:pt x="24122" y="4453"/>
                  </a:cubicBezTo>
                  <a:cubicBezTo>
                    <a:pt x="24146" y="5620"/>
                    <a:pt x="23646" y="5894"/>
                    <a:pt x="23646" y="5894"/>
                  </a:cubicBezTo>
                  <a:cubicBezTo>
                    <a:pt x="21491" y="8537"/>
                    <a:pt x="19241" y="8621"/>
                    <a:pt x="19241" y="8621"/>
                  </a:cubicBezTo>
                  <a:cubicBezTo>
                    <a:pt x="19241" y="8621"/>
                    <a:pt x="19193" y="8204"/>
                    <a:pt x="19110" y="7573"/>
                  </a:cubicBezTo>
                  <a:cubicBezTo>
                    <a:pt x="20503" y="6680"/>
                    <a:pt x="21027" y="4894"/>
                    <a:pt x="21027" y="4894"/>
                  </a:cubicBezTo>
                  <a:cubicBezTo>
                    <a:pt x="21550" y="3179"/>
                    <a:pt x="22443" y="3156"/>
                    <a:pt x="22443" y="3156"/>
                  </a:cubicBezTo>
                  <a:cubicBezTo>
                    <a:pt x="24990" y="2201"/>
                    <a:pt x="24018" y="2059"/>
                    <a:pt x="23217" y="2059"/>
                  </a:cubicBezTo>
                  <a:cubicBezTo>
                    <a:pt x="22881" y="2059"/>
                    <a:pt x="22574" y="2084"/>
                    <a:pt x="22574" y="2084"/>
                  </a:cubicBezTo>
                  <a:cubicBezTo>
                    <a:pt x="23309" y="864"/>
                    <a:pt x="23346" y="490"/>
                    <a:pt x="23116" y="490"/>
                  </a:cubicBezTo>
                  <a:cubicBezTo>
                    <a:pt x="22754" y="490"/>
                    <a:pt x="21729" y="1417"/>
                    <a:pt x="21729" y="1417"/>
                  </a:cubicBezTo>
                  <a:cubicBezTo>
                    <a:pt x="21392" y="343"/>
                    <a:pt x="21161" y="0"/>
                    <a:pt x="21002"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1" name="Google Shape;2451;p31"/>
            <p:cNvSpPr/>
            <p:nvPr/>
          </p:nvSpPr>
          <p:spPr>
            <a:xfrm>
              <a:off x="1697225" y="4342150"/>
              <a:ext cx="80100" cy="77850"/>
            </a:xfrm>
            <a:custGeom>
              <a:avLst/>
              <a:gdLst/>
              <a:ahLst/>
              <a:cxnLst/>
              <a:rect l="l" t="t" r="r" b="b"/>
              <a:pathLst>
                <a:path w="3204" h="3114" extrusionOk="0">
                  <a:moveTo>
                    <a:pt x="1563" y="1"/>
                  </a:moveTo>
                  <a:cubicBezTo>
                    <a:pt x="1487" y="1"/>
                    <a:pt x="1411" y="7"/>
                    <a:pt x="1334" y="20"/>
                  </a:cubicBezTo>
                  <a:cubicBezTo>
                    <a:pt x="536" y="162"/>
                    <a:pt x="0" y="960"/>
                    <a:pt x="155" y="1806"/>
                  </a:cubicBezTo>
                  <a:cubicBezTo>
                    <a:pt x="283" y="2574"/>
                    <a:pt x="919" y="3113"/>
                    <a:pt x="1624" y="3113"/>
                  </a:cubicBezTo>
                  <a:cubicBezTo>
                    <a:pt x="1705" y="3113"/>
                    <a:pt x="1787" y="3106"/>
                    <a:pt x="1870" y="3091"/>
                  </a:cubicBezTo>
                  <a:cubicBezTo>
                    <a:pt x="2667" y="2949"/>
                    <a:pt x="3203" y="2163"/>
                    <a:pt x="3048" y="1305"/>
                  </a:cubicBezTo>
                  <a:cubicBezTo>
                    <a:pt x="2919" y="541"/>
                    <a:pt x="2274" y="1"/>
                    <a:pt x="156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2" name="Google Shape;2452;p31"/>
            <p:cNvSpPr/>
            <p:nvPr/>
          </p:nvSpPr>
          <p:spPr>
            <a:xfrm>
              <a:off x="1717175" y="4350600"/>
              <a:ext cx="55125" cy="46600"/>
            </a:xfrm>
            <a:custGeom>
              <a:avLst/>
              <a:gdLst/>
              <a:ahLst/>
              <a:cxnLst/>
              <a:rect l="l" t="t" r="r" b="b"/>
              <a:pathLst>
                <a:path w="2205" h="1864" extrusionOk="0">
                  <a:moveTo>
                    <a:pt x="1013" y="0"/>
                  </a:moveTo>
                  <a:cubicBezTo>
                    <a:pt x="958" y="0"/>
                    <a:pt x="903" y="5"/>
                    <a:pt x="846" y="15"/>
                  </a:cubicBezTo>
                  <a:cubicBezTo>
                    <a:pt x="334" y="110"/>
                    <a:pt x="0" y="586"/>
                    <a:pt x="95" y="1098"/>
                  </a:cubicBezTo>
                  <a:cubicBezTo>
                    <a:pt x="174" y="1584"/>
                    <a:pt x="586" y="1864"/>
                    <a:pt x="1007" y="1864"/>
                  </a:cubicBezTo>
                  <a:cubicBezTo>
                    <a:pt x="1288" y="1864"/>
                    <a:pt x="1572" y="1739"/>
                    <a:pt x="1762" y="1468"/>
                  </a:cubicBezTo>
                  <a:cubicBezTo>
                    <a:pt x="2205" y="837"/>
                    <a:pt x="1732" y="0"/>
                    <a:pt x="1013"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3" name="Google Shape;2453;p31"/>
            <p:cNvSpPr/>
            <p:nvPr/>
          </p:nvSpPr>
          <p:spPr>
            <a:xfrm>
              <a:off x="1754975" y="4409950"/>
              <a:ext cx="36400" cy="30425"/>
            </a:xfrm>
            <a:custGeom>
              <a:avLst/>
              <a:gdLst/>
              <a:ahLst/>
              <a:cxnLst/>
              <a:rect l="l" t="t" r="r" b="b"/>
              <a:pathLst>
                <a:path w="1456" h="1217" extrusionOk="0">
                  <a:moveTo>
                    <a:pt x="794" y="1"/>
                  </a:moveTo>
                  <a:cubicBezTo>
                    <a:pt x="760" y="1"/>
                    <a:pt x="725" y="4"/>
                    <a:pt x="691" y="10"/>
                  </a:cubicBezTo>
                  <a:cubicBezTo>
                    <a:pt x="155" y="106"/>
                    <a:pt x="0" y="796"/>
                    <a:pt x="441" y="1106"/>
                  </a:cubicBezTo>
                  <a:cubicBezTo>
                    <a:pt x="550" y="1183"/>
                    <a:pt x="669" y="1217"/>
                    <a:pt x="785" y="1217"/>
                  </a:cubicBezTo>
                  <a:cubicBezTo>
                    <a:pt x="1135" y="1217"/>
                    <a:pt x="1456" y="904"/>
                    <a:pt x="1393" y="510"/>
                  </a:cubicBezTo>
                  <a:cubicBezTo>
                    <a:pt x="1340" y="213"/>
                    <a:pt x="1079" y="1"/>
                    <a:pt x="79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14" descr="Snoopy Clipart at GetDrawings | Free download">
            <a:extLst>
              <a:ext uri="{FF2B5EF4-FFF2-40B4-BE49-F238E27FC236}">
                <a16:creationId xmlns:a16="http://schemas.microsoft.com/office/drawing/2014/main" id="{749351E3-6791-C815-FF10-BD9781D4A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652175" y="2809779"/>
            <a:ext cx="3563678" cy="267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54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570600" y="880468"/>
            <a:ext cx="10993150" cy="3272431"/>
          </a:xfrm>
          <a:prstGeom prst="rect">
            <a:avLst/>
          </a:prstGeom>
        </p:spPr>
        <p:txBody>
          <a:bodyPr spcFirstLastPara="1" wrap="square" lIns="121900" tIns="121900" rIns="121900" bIns="121900" anchor="t" anchorCtr="0">
            <a:noAutofit/>
          </a:bodyPr>
          <a:lstStyle/>
          <a:p>
            <a:pPr marL="0" indent="0" algn="just">
              <a:buNone/>
            </a:pPr>
            <a:r>
              <a:rPr lang="es-MX" sz="2800" dirty="0"/>
              <a:t>El sistema decimal, es un sistema de numeración posicional en el que las cantidades se representan utilizando como base aritmética las potencias del número diez.</a:t>
            </a:r>
          </a:p>
          <a:p>
            <a:pPr marL="0" indent="0" algn="just">
              <a:buNone/>
            </a:pPr>
            <a:r>
              <a:rPr lang="es-MX" sz="2800" dirty="0"/>
              <a:t>Así, cada dígito, de derecha a izquierda, se multiplica por diez elevado a una potencia, empezando desde 0 y siguiendo con el 1, 2, 3, y así consecutivamente en orden ascendente.</a:t>
            </a:r>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273397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6" name="Google Shape;2386;p29"/>
          <p:cNvSpPr txBox="1">
            <a:spLocks noGrp="1"/>
          </p:cNvSpPr>
          <p:nvPr>
            <p:ph type="body" idx="1"/>
          </p:nvPr>
        </p:nvSpPr>
        <p:spPr>
          <a:xfrm>
            <a:off x="339385" y="889453"/>
            <a:ext cx="5137490" cy="614957"/>
          </a:xfrm>
          <a:prstGeom prst="rect">
            <a:avLst/>
          </a:prstGeom>
          <a:solidFill>
            <a:schemeClr val="bg1">
              <a:lumMod val="50000"/>
            </a:schemeClr>
          </a:solidFill>
        </p:spPr>
        <p:txBody>
          <a:bodyPr spcFirstLastPara="1" wrap="square" lIns="121900" tIns="121900" rIns="121900" bIns="121900" anchor="t" anchorCtr="0">
            <a:noAutofit/>
          </a:bodyPr>
          <a:lstStyle/>
          <a:p>
            <a:pPr marL="0" indent="0" algn="just">
              <a:buNone/>
            </a:pPr>
            <a:r>
              <a:rPr lang="es-MX" sz="2000" dirty="0">
                <a:solidFill>
                  <a:schemeClr val="bg2">
                    <a:lumMod val="85000"/>
                  </a:schemeClr>
                </a:solidFill>
              </a:rPr>
              <a:t>La notación del sistema decimal sería:</a:t>
            </a:r>
          </a:p>
        </p:txBody>
      </p:sp>
      <p:grpSp>
        <p:nvGrpSpPr>
          <p:cNvPr id="2387" name="Google Shape;2387;p29"/>
          <p:cNvGrpSpPr/>
          <p:nvPr/>
        </p:nvGrpSpPr>
        <p:grpSpPr>
          <a:xfrm>
            <a:off x="339385" y="276290"/>
            <a:ext cx="866303" cy="674925"/>
            <a:chOff x="1153600" y="2679175"/>
            <a:chExt cx="390250" cy="304075"/>
          </a:xfrm>
        </p:grpSpPr>
        <p:sp>
          <p:nvSpPr>
            <p:cNvPr id="2388" name="Google Shape;2388;p29"/>
            <p:cNvSpPr/>
            <p:nvPr/>
          </p:nvSpPr>
          <p:spPr>
            <a:xfrm>
              <a:off x="1337250" y="2785100"/>
              <a:ext cx="206600" cy="171200"/>
            </a:xfrm>
            <a:custGeom>
              <a:avLst/>
              <a:gdLst/>
              <a:ahLst/>
              <a:cxnLst/>
              <a:rect l="l" t="t" r="r" b="b"/>
              <a:pathLst>
                <a:path w="8264" h="6848" extrusionOk="0">
                  <a:moveTo>
                    <a:pt x="5294" y="0"/>
                  </a:moveTo>
                  <a:cubicBezTo>
                    <a:pt x="3281" y="0"/>
                    <a:pt x="846" y="929"/>
                    <a:pt x="846" y="929"/>
                  </a:cubicBezTo>
                  <a:lnTo>
                    <a:pt x="0" y="3393"/>
                  </a:lnTo>
                  <a:cubicBezTo>
                    <a:pt x="0" y="3393"/>
                    <a:pt x="1559" y="6847"/>
                    <a:pt x="3078" y="6847"/>
                  </a:cubicBezTo>
                  <a:cubicBezTo>
                    <a:pt x="3096" y="6847"/>
                    <a:pt x="3114" y="6847"/>
                    <a:pt x="3132" y="6846"/>
                  </a:cubicBezTo>
                  <a:cubicBezTo>
                    <a:pt x="4656" y="6775"/>
                    <a:pt x="8263" y="5120"/>
                    <a:pt x="7906" y="1750"/>
                  </a:cubicBezTo>
                  <a:cubicBezTo>
                    <a:pt x="7769" y="405"/>
                    <a:pt x="6624" y="0"/>
                    <a:pt x="529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9" name="Google Shape;2389;p29"/>
            <p:cNvSpPr/>
            <p:nvPr/>
          </p:nvSpPr>
          <p:spPr>
            <a:xfrm>
              <a:off x="1299675" y="2864850"/>
              <a:ext cx="87000" cy="118400"/>
            </a:xfrm>
            <a:custGeom>
              <a:avLst/>
              <a:gdLst/>
              <a:ahLst/>
              <a:cxnLst/>
              <a:rect l="l" t="t" r="r" b="b"/>
              <a:pathLst>
                <a:path w="3480" h="4736" extrusionOk="0">
                  <a:moveTo>
                    <a:pt x="1420" y="1"/>
                  </a:moveTo>
                  <a:lnTo>
                    <a:pt x="1420" y="1"/>
                  </a:lnTo>
                  <a:cubicBezTo>
                    <a:pt x="1" y="2119"/>
                    <a:pt x="946" y="4736"/>
                    <a:pt x="1968" y="4736"/>
                  </a:cubicBezTo>
                  <a:cubicBezTo>
                    <a:pt x="2095" y="4736"/>
                    <a:pt x="2224" y="4695"/>
                    <a:pt x="2349" y="4608"/>
                  </a:cubicBezTo>
                  <a:cubicBezTo>
                    <a:pt x="3480" y="3823"/>
                    <a:pt x="1420" y="1"/>
                    <a:pt x="1420"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0" name="Google Shape;2390;p29"/>
            <p:cNvSpPr/>
            <p:nvPr/>
          </p:nvSpPr>
          <p:spPr>
            <a:xfrm>
              <a:off x="1153600" y="2679175"/>
              <a:ext cx="203325" cy="196800"/>
            </a:xfrm>
            <a:custGeom>
              <a:avLst/>
              <a:gdLst/>
              <a:ahLst/>
              <a:cxnLst/>
              <a:rect l="l" t="t" r="r" b="b"/>
              <a:pathLst>
                <a:path w="8133" h="7872" extrusionOk="0">
                  <a:moveTo>
                    <a:pt x="3788" y="0"/>
                  </a:moveTo>
                  <a:cubicBezTo>
                    <a:pt x="3435" y="0"/>
                    <a:pt x="3075" y="119"/>
                    <a:pt x="2715" y="391"/>
                  </a:cubicBezTo>
                  <a:cubicBezTo>
                    <a:pt x="0" y="2427"/>
                    <a:pt x="1250" y="6201"/>
                    <a:pt x="2239" y="7368"/>
                  </a:cubicBezTo>
                  <a:cubicBezTo>
                    <a:pt x="2553" y="7743"/>
                    <a:pt x="3140" y="7871"/>
                    <a:pt x="3795" y="7871"/>
                  </a:cubicBezTo>
                  <a:cubicBezTo>
                    <a:pt x="5196" y="7871"/>
                    <a:pt x="6906" y="7285"/>
                    <a:pt x="6906" y="7285"/>
                  </a:cubicBezTo>
                  <a:lnTo>
                    <a:pt x="8132" y="5011"/>
                  </a:lnTo>
                  <a:cubicBezTo>
                    <a:pt x="8132" y="5011"/>
                    <a:pt x="6092" y="0"/>
                    <a:pt x="3788"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1" name="Google Shape;2391;p29"/>
            <p:cNvSpPr/>
            <p:nvPr/>
          </p:nvSpPr>
          <p:spPr>
            <a:xfrm>
              <a:off x="1221450" y="2860700"/>
              <a:ext cx="105100" cy="76700"/>
            </a:xfrm>
            <a:custGeom>
              <a:avLst/>
              <a:gdLst/>
              <a:ahLst/>
              <a:cxnLst/>
              <a:rect l="l" t="t" r="r" b="b"/>
              <a:pathLst>
                <a:path w="4204" h="3068" extrusionOk="0">
                  <a:moveTo>
                    <a:pt x="4204" y="0"/>
                  </a:moveTo>
                  <a:cubicBezTo>
                    <a:pt x="4203" y="0"/>
                    <a:pt x="1" y="1107"/>
                    <a:pt x="203" y="2477"/>
                  </a:cubicBezTo>
                  <a:cubicBezTo>
                    <a:pt x="263" y="2876"/>
                    <a:pt x="578" y="3067"/>
                    <a:pt x="1009" y="3067"/>
                  </a:cubicBezTo>
                  <a:cubicBezTo>
                    <a:pt x="2044" y="3067"/>
                    <a:pt x="3750" y="1967"/>
                    <a:pt x="4204" y="0"/>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2" name="Google Shape;2392;p29"/>
            <p:cNvSpPr/>
            <p:nvPr/>
          </p:nvSpPr>
          <p:spPr>
            <a:xfrm>
              <a:off x="1309275" y="2796150"/>
              <a:ext cx="57750" cy="98400"/>
            </a:xfrm>
            <a:custGeom>
              <a:avLst/>
              <a:gdLst/>
              <a:ahLst/>
              <a:cxnLst/>
              <a:rect l="l" t="t" r="r" b="b"/>
              <a:pathLst>
                <a:path w="2310" h="3936" extrusionOk="0">
                  <a:moveTo>
                    <a:pt x="2069" y="1"/>
                  </a:moveTo>
                  <a:cubicBezTo>
                    <a:pt x="1846" y="1"/>
                    <a:pt x="1290" y="777"/>
                    <a:pt x="798" y="1796"/>
                  </a:cubicBezTo>
                  <a:cubicBezTo>
                    <a:pt x="262" y="2880"/>
                    <a:pt x="0" y="3832"/>
                    <a:pt x="203" y="3927"/>
                  </a:cubicBezTo>
                  <a:cubicBezTo>
                    <a:pt x="213" y="3933"/>
                    <a:pt x="224" y="3935"/>
                    <a:pt x="237" y="3935"/>
                  </a:cubicBezTo>
                  <a:cubicBezTo>
                    <a:pt x="457" y="3935"/>
                    <a:pt x="1017" y="3166"/>
                    <a:pt x="1512" y="2142"/>
                  </a:cubicBezTo>
                  <a:cubicBezTo>
                    <a:pt x="2036" y="1058"/>
                    <a:pt x="2310" y="106"/>
                    <a:pt x="2108" y="10"/>
                  </a:cubicBezTo>
                  <a:cubicBezTo>
                    <a:pt x="2096" y="4"/>
                    <a:pt x="2083" y="1"/>
                    <a:pt x="2069"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3" name="Google Shape;2393;p29"/>
            <p:cNvSpPr/>
            <p:nvPr/>
          </p:nvSpPr>
          <p:spPr>
            <a:xfrm>
              <a:off x="1357200" y="2750250"/>
              <a:ext cx="61925" cy="57775"/>
            </a:xfrm>
            <a:custGeom>
              <a:avLst/>
              <a:gdLst/>
              <a:ahLst/>
              <a:cxnLst/>
              <a:rect l="l" t="t" r="r" b="b"/>
              <a:pathLst>
                <a:path w="2477" h="2311" extrusionOk="0">
                  <a:moveTo>
                    <a:pt x="2441" y="1"/>
                  </a:moveTo>
                  <a:cubicBezTo>
                    <a:pt x="893" y="299"/>
                    <a:pt x="36" y="2168"/>
                    <a:pt x="0" y="2239"/>
                  </a:cubicBezTo>
                  <a:lnTo>
                    <a:pt x="143" y="2311"/>
                  </a:lnTo>
                  <a:cubicBezTo>
                    <a:pt x="155" y="2287"/>
                    <a:pt x="988" y="477"/>
                    <a:pt x="2429" y="168"/>
                  </a:cubicBezTo>
                  <a:lnTo>
                    <a:pt x="2477" y="156"/>
                  </a:lnTo>
                  <a:lnTo>
                    <a:pt x="2441"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4" name="Google Shape;2394;p29"/>
            <p:cNvSpPr/>
            <p:nvPr/>
          </p:nvSpPr>
          <p:spPr>
            <a:xfrm>
              <a:off x="1412425" y="2743875"/>
              <a:ext cx="20100" cy="16650"/>
            </a:xfrm>
            <a:custGeom>
              <a:avLst/>
              <a:gdLst/>
              <a:ahLst/>
              <a:cxnLst/>
              <a:rect l="l" t="t" r="r" b="b"/>
              <a:pathLst>
                <a:path w="804" h="666" extrusionOk="0">
                  <a:moveTo>
                    <a:pt x="385" y="0"/>
                  </a:moveTo>
                  <a:cubicBezTo>
                    <a:pt x="244" y="0"/>
                    <a:pt x="115" y="89"/>
                    <a:pt x="77" y="232"/>
                  </a:cubicBezTo>
                  <a:cubicBezTo>
                    <a:pt x="0" y="453"/>
                    <a:pt x="171" y="665"/>
                    <a:pt x="383" y="665"/>
                  </a:cubicBezTo>
                  <a:cubicBezTo>
                    <a:pt x="434" y="665"/>
                    <a:pt x="488" y="653"/>
                    <a:pt x="541" y="625"/>
                  </a:cubicBezTo>
                  <a:cubicBezTo>
                    <a:pt x="803" y="494"/>
                    <a:pt x="779" y="113"/>
                    <a:pt x="494" y="18"/>
                  </a:cubicBezTo>
                  <a:cubicBezTo>
                    <a:pt x="458" y="6"/>
                    <a:pt x="421" y="0"/>
                    <a:pt x="385"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5" name="Google Shape;2395;p29"/>
            <p:cNvSpPr/>
            <p:nvPr/>
          </p:nvSpPr>
          <p:spPr>
            <a:xfrm>
              <a:off x="1351825" y="2716025"/>
              <a:ext cx="26525" cy="100925"/>
            </a:xfrm>
            <a:custGeom>
              <a:avLst/>
              <a:gdLst/>
              <a:ahLst/>
              <a:cxnLst/>
              <a:rect l="l" t="t" r="r" b="b"/>
              <a:pathLst>
                <a:path w="1061" h="4037" extrusionOk="0">
                  <a:moveTo>
                    <a:pt x="263" y="1"/>
                  </a:moveTo>
                  <a:lnTo>
                    <a:pt x="120" y="72"/>
                  </a:lnTo>
                  <a:cubicBezTo>
                    <a:pt x="882" y="1537"/>
                    <a:pt x="1" y="3942"/>
                    <a:pt x="1" y="3977"/>
                  </a:cubicBezTo>
                  <a:lnTo>
                    <a:pt x="144" y="4037"/>
                  </a:lnTo>
                  <a:cubicBezTo>
                    <a:pt x="179" y="3930"/>
                    <a:pt x="1060" y="1525"/>
                    <a:pt x="263"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6" name="Google Shape;2396;p29"/>
            <p:cNvSpPr/>
            <p:nvPr/>
          </p:nvSpPr>
          <p:spPr>
            <a:xfrm>
              <a:off x="1344250" y="2706100"/>
              <a:ext cx="19225" cy="16625"/>
            </a:xfrm>
            <a:custGeom>
              <a:avLst/>
              <a:gdLst/>
              <a:ahLst/>
              <a:cxnLst/>
              <a:rect l="l" t="t" r="r" b="b"/>
              <a:pathLst>
                <a:path w="769" h="665" extrusionOk="0">
                  <a:moveTo>
                    <a:pt x="388" y="0"/>
                  </a:moveTo>
                  <a:cubicBezTo>
                    <a:pt x="179" y="0"/>
                    <a:pt x="1" y="215"/>
                    <a:pt x="77" y="445"/>
                  </a:cubicBezTo>
                  <a:cubicBezTo>
                    <a:pt x="128" y="590"/>
                    <a:pt x="258" y="665"/>
                    <a:pt x="390" y="665"/>
                  </a:cubicBezTo>
                  <a:cubicBezTo>
                    <a:pt x="509" y="665"/>
                    <a:pt x="629" y="605"/>
                    <a:pt x="697" y="481"/>
                  </a:cubicBezTo>
                  <a:cubicBezTo>
                    <a:pt x="768" y="314"/>
                    <a:pt x="709" y="124"/>
                    <a:pt x="542" y="40"/>
                  </a:cubicBezTo>
                  <a:cubicBezTo>
                    <a:pt x="491" y="13"/>
                    <a:pt x="439" y="0"/>
                    <a:pt x="388"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Google Shape;2386;p29">
            <a:extLst>
              <a:ext uri="{FF2B5EF4-FFF2-40B4-BE49-F238E27FC236}">
                <a16:creationId xmlns:a16="http://schemas.microsoft.com/office/drawing/2014/main" id="{6206CEDD-B0B3-FFBF-6BC6-A71086BE05C0}"/>
              </a:ext>
            </a:extLst>
          </p:cNvPr>
          <p:cNvSpPr txBox="1">
            <a:spLocks/>
          </p:cNvSpPr>
          <p:nvPr/>
        </p:nvSpPr>
        <p:spPr>
          <a:xfrm>
            <a:off x="190500" y="2271118"/>
            <a:ext cx="5724525" cy="3462932"/>
          </a:xfrm>
          <a:prstGeom prst="rect">
            <a:avLst/>
          </a:prstGeom>
          <a:solidFill>
            <a:schemeClr val="bg1">
              <a:lumMod val="9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chemeClr val="dk1"/>
              </a:buClr>
              <a:buSzPts val="1200"/>
              <a:buFont typeface="Poppins"/>
              <a:buAutoNum type="arabicPeriod"/>
              <a:defRPr sz="1600" b="0" i="0" u="none" strike="noStrike" cap="none">
                <a:solidFill>
                  <a:schemeClr val="dk1"/>
                </a:solidFill>
                <a:latin typeface="Poppins"/>
                <a:ea typeface="Poppins"/>
                <a:cs typeface="Poppins"/>
                <a:sym typeface="Poppins"/>
              </a:defRPr>
            </a:lvl1pPr>
            <a:lvl2pPr marL="1219170" marR="0" lvl="1"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2pPr>
            <a:lvl3pPr marL="1828754" marR="0" lvl="2"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3pPr>
            <a:lvl4pPr marL="2438339" marR="0" lvl="3" indent="-406390" algn="l" rtl="0">
              <a:lnSpc>
                <a:spcPct val="100000"/>
              </a:lnSpc>
              <a:spcBef>
                <a:spcPts val="0"/>
              </a:spcBef>
              <a:spcAft>
                <a:spcPts val="0"/>
              </a:spcAft>
              <a:buClr>
                <a:schemeClr val="dk1"/>
              </a:buClr>
              <a:buSzPts val="1200"/>
              <a:buFont typeface="Roboto Condensed Light"/>
              <a:buAutoNum type="arabicPeriod"/>
              <a:defRPr sz="1867" b="0" i="0" u="none" strike="noStrike" cap="none">
                <a:solidFill>
                  <a:schemeClr val="dk1"/>
                </a:solidFill>
                <a:latin typeface="Poppins"/>
                <a:ea typeface="Poppins"/>
                <a:cs typeface="Poppins"/>
                <a:sym typeface="Poppins"/>
              </a:defRPr>
            </a:lvl4pPr>
            <a:lvl5pPr marL="3047924" marR="0" lvl="4"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5pPr>
            <a:lvl6pPr marL="3657509" marR="0" lvl="5"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6pPr>
            <a:lvl7pPr marL="4267093" marR="0" lvl="6" indent="-406390" algn="l" rtl="0">
              <a:lnSpc>
                <a:spcPct val="100000"/>
              </a:lnSpc>
              <a:spcBef>
                <a:spcPts val="0"/>
              </a:spcBef>
              <a:spcAft>
                <a:spcPts val="0"/>
              </a:spcAft>
              <a:buClr>
                <a:schemeClr val="dk1"/>
              </a:buClr>
              <a:buSzPts val="1200"/>
              <a:buFont typeface="Roboto Condensed Light"/>
              <a:buAutoNum type="arabicPeriod"/>
              <a:defRPr sz="1867" b="0" i="0" u="none" strike="noStrike" cap="none">
                <a:solidFill>
                  <a:schemeClr val="dk1"/>
                </a:solidFill>
                <a:latin typeface="Poppins"/>
                <a:ea typeface="Poppins"/>
                <a:cs typeface="Poppins"/>
                <a:sym typeface="Poppins"/>
              </a:defRPr>
            </a:lvl7pPr>
            <a:lvl8pPr marL="4876678" marR="0" lvl="7"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8pPr>
            <a:lvl9pPr marL="5486263" marR="0" lvl="8"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9pPr>
          </a:lstStyle>
          <a:p>
            <a:pPr marL="0" indent="0">
              <a:buFont typeface="Poppins"/>
              <a:buNone/>
            </a:pPr>
            <a:r>
              <a:rPr lang="es-MX" sz="2000" kern="0" dirty="0">
                <a:solidFill>
                  <a:srgbClr val="0070C0"/>
                </a:solidFill>
              </a:rPr>
              <a:t>Para números enteros:</a:t>
            </a:r>
          </a:p>
          <a:p>
            <a:pPr marL="0" indent="0">
              <a:buFont typeface="Poppins"/>
              <a:buNone/>
            </a:pPr>
            <a:endParaRPr lang="es-MX" sz="2000" kern="0" dirty="0"/>
          </a:p>
          <a:p>
            <a:pPr marL="0" indent="0">
              <a:buFont typeface="Poppins"/>
              <a:buNone/>
            </a:pPr>
            <a:r>
              <a:rPr lang="es-MX" sz="2000" kern="0" dirty="0"/>
              <a:t>De izquierda a derecha, el primer dígito corresponde a las unidades (se multiplica por 10 elevado a la potencia 0), el segundo a las decenas (se multiplica por 10), el tercero a las centenas (se multiplica por 10 elevado al cuadrado), el cuatro al millar (se multiplica por 10 elevado al cubo), y así sucesivamente.</a:t>
            </a:r>
          </a:p>
        </p:txBody>
      </p:sp>
      <p:sp>
        <p:nvSpPr>
          <p:cNvPr id="3" name="Google Shape;2386;p29">
            <a:extLst>
              <a:ext uri="{FF2B5EF4-FFF2-40B4-BE49-F238E27FC236}">
                <a16:creationId xmlns:a16="http://schemas.microsoft.com/office/drawing/2014/main" id="{DE111091-09F7-3ED3-B636-14EF22A6EA2D}"/>
              </a:ext>
            </a:extLst>
          </p:cNvPr>
          <p:cNvSpPr txBox="1">
            <a:spLocks/>
          </p:cNvSpPr>
          <p:nvPr/>
        </p:nvSpPr>
        <p:spPr>
          <a:xfrm>
            <a:off x="6267450" y="2271117"/>
            <a:ext cx="5724525" cy="3929658"/>
          </a:xfrm>
          <a:prstGeom prst="rect">
            <a:avLst/>
          </a:prstGeom>
          <a:solidFill>
            <a:schemeClr val="bg1">
              <a:lumMod val="9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chemeClr val="dk1"/>
              </a:buClr>
              <a:buSzPts val="1200"/>
              <a:buFont typeface="Poppins"/>
              <a:buAutoNum type="arabicPeriod"/>
              <a:defRPr sz="1600" b="0" i="0" u="none" strike="noStrike" cap="none">
                <a:solidFill>
                  <a:schemeClr val="dk1"/>
                </a:solidFill>
                <a:latin typeface="Poppins"/>
                <a:ea typeface="Poppins"/>
                <a:cs typeface="Poppins"/>
                <a:sym typeface="Poppins"/>
              </a:defRPr>
            </a:lvl1pPr>
            <a:lvl2pPr marL="1219170" marR="0" lvl="1"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2pPr>
            <a:lvl3pPr marL="1828754" marR="0" lvl="2"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3pPr>
            <a:lvl4pPr marL="2438339" marR="0" lvl="3" indent="-406390" algn="l" rtl="0">
              <a:lnSpc>
                <a:spcPct val="100000"/>
              </a:lnSpc>
              <a:spcBef>
                <a:spcPts val="0"/>
              </a:spcBef>
              <a:spcAft>
                <a:spcPts val="0"/>
              </a:spcAft>
              <a:buClr>
                <a:schemeClr val="dk1"/>
              </a:buClr>
              <a:buSzPts val="1200"/>
              <a:buFont typeface="Roboto Condensed Light"/>
              <a:buAutoNum type="arabicPeriod"/>
              <a:defRPr sz="1867" b="0" i="0" u="none" strike="noStrike" cap="none">
                <a:solidFill>
                  <a:schemeClr val="dk1"/>
                </a:solidFill>
                <a:latin typeface="Poppins"/>
                <a:ea typeface="Poppins"/>
                <a:cs typeface="Poppins"/>
                <a:sym typeface="Poppins"/>
              </a:defRPr>
            </a:lvl4pPr>
            <a:lvl5pPr marL="3047924" marR="0" lvl="4"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5pPr>
            <a:lvl6pPr marL="3657509" marR="0" lvl="5"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6pPr>
            <a:lvl7pPr marL="4267093" marR="0" lvl="6" indent="-406390" algn="l" rtl="0">
              <a:lnSpc>
                <a:spcPct val="100000"/>
              </a:lnSpc>
              <a:spcBef>
                <a:spcPts val="0"/>
              </a:spcBef>
              <a:spcAft>
                <a:spcPts val="0"/>
              </a:spcAft>
              <a:buClr>
                <a:schemeClr val="dk1"/>
              </a:buClr>
              <a:buSzPts val="1200"/>
              <a:buFont typeface="Roboto Condensed Light"/>
              <a:buAutoNum type="arabicPeriod"/>
              <a:defRPr sz="1867" b="0" i="0" u="none" strike="noStrike" cap="none">
                <a:solidFill>
                  <a:schemeClr val="dk1"/>
                </a:solidFill>
                <a:latin typeface="Poppins"/>
                <a:ea typeface="Poppins"/>
                <a:cs typeface="Poppins"/>
                <a:sym typeface="Poppins"/>
              </a:defRPr>
            </a:lvl7pPr>
            <a:lvl8pPr marL="4876678" marR="0" lvl="7" indent="-406390" algn="l" rtl="0">
              <a:lnSpc>
                <a:spcPct val="100000"/>
              </a:lnSpc>
              <a:spcBef>
                <a:spcPts val="0"/>
              </a:spcBef>
              <a:spcAft>
                <a:spcPts val="0"/>
              </a:spcAft>
              <a:buClr>
                <a:schemeClr val="dk1"/>
              </a:buClr>
              <a:buSzPts val="1200"/>
              <a:buFont typeface="Roboto Condensed Light"/>
              <a:buAutoNum type="alphaLcPeriod"/>
              <a:defRPr sz="1867" b="0" i="0" u="none" strike="noStrike" cap="none">
                <a:solidFill>
                  <a:schemeClr val="dk1"/>
                </a:solidFill>
                <a:latin typeface="Poppins"/>
                <a:ea typeface="Poppins"/>
                <a:cs typeface="Poppins"/>
                <a:sym typeface="Poppins"/>
              </a:defRPr>
            </a:lvl8pPr>
            <a:lvl9pPr marL="5486263" marR="0" lvl="8" indent="-406390" algn="l" rtl="0">
              <a:lnSpc>
                <a:spcPct val="100000"/>
              </a:lnSpc>
              <a:spcBef>
                <a:spcPts val="0"/>
              </a:spcBef>
              <a:spcAft>
                <a:spcPts val="0"/>
              </a:spcAft>
              <a:buClr>
                <a:schemeClr val="dk1"/>
              </a:buClr>
              <a:buSzPts val="1200"/>
              <a:buFont typeface="Roboto Condensed Light"/>
              <a:buAutoNum type="romanLcPeriod"/>
              <a:defRPr sz="1867" b="0" i="0" u="none" strike="noStrike" cap="none">
                <a:solidFill>
                  <a:schemeClr val="dk1"/>
                </a:solidFill>
                <a:latin typeface="Poppins"/>
                <a:ea typeface="Poppins"/>
                <a:cs typeface="Poppins"/>
                <a:sym typeface="Poppins"/>
              </a:defRPr>
            </a:lvl9pPr>
          </a:lstStyle>
          <a:p>
            <a:pPr marL="0" indent="0">
              <a:buFont typeface="Poppins"/>
              <a:buNone/>
            </a:pPr>
            <a:r>
              <a:rPr lang="es-MX" sz="2000" kern="0" dirty="0">
                <a:solidFill>
                  <a:srgbClr val="0070C0"/>
                </a:solidFill>
              </a:rPr>
              <a:t>Para números no enteros:</a:t>
            </a:r>
          </a:p>
          <a:p>
            <a:pPr marL="0" indent="0">
              <a:buFont typeface="Poppins"/>
              <a:buNone/>
            </a:pPr>
            <a:endParaRPr lang="es-MX" sz="2000" kern="0" dirty="0"/>
          </a:p>
          <a:p>
            <a:pPr marL="0" indent="0">
              <a:buFont typeface="Poppins"/>
              <a:buNone/>
            </a:pPr>
            <a:r>
              <a:rPr lang="es-MX" sz="2000" kern="0" dirty="0"/>
              <a:t>Se recurre a separar con una coma o punto decimal para separar la parte entera (al lado izquierdo) de la fraccionaria (al lado derecho). Para leer la parte entera lo haremos de la forma que ya hemos explicamos arriba. Asimismo, para la parte fraccionaria, utilizamos las potencias negativas de diez, yendo de izquierda a derecha de mayor a menor.</a:t>
            </a:r>
          </a:p>
          <a:p>
            <a:pPr marL="0" indent="0">
              <a:buFont typeface="Poppins"/>
              <a:buNone/>
            </a:pPr>
            <a:endParaRPr lang="es-MX" sz="2000" kern="0" dirty="0"/>
          </a:p>
        </p:txBody>
      </p:sp>
    </p:spTree>
    <p:extLst>
      <p:ext uri="{BB962C8B-B14F-4D97-AF65-F5344CB8AC3E}">
        <p14:creationId xmlns:p14="http://schemas.microsoft.com/office/powerpoint/2010/main" val="1061686349"/>
      </p:ext>
    </p:extLst>
  </p:cSld>
  <p:clrMapOvr>
    <a:masterClrMapping/>
  </p:clrMapOvr>
</p:sld>
</file>

<file path=ppt/theme/theme1.xml><?xml version="1.0" encoding="utf-8"?>
<a:theme xmlns:a="http://schemas.openxmlformats.org/drawingml/2006/main" name="Dividing Decimals Worksheets by Slidesgo">
  <a:themeElements>
    <a:clrScheme name="Simple Light">
      <a:dk1>
        <a:srgbClr val="000000"/>
      </a:dk1>
      <a:lt1>
        <a:srgbClr val="E7F3F5"/>
      </a:lt1>
      <a:dk2>
        <a:srgbClr val="FFFFFF"/>
      </a:dk2>
      <a:lt2>
        <a:srgbClr val="B6B6B6"/>
      </a:lt2>
      <a:accent1>
        <a:srgbClr val="000000"/>
      </a:accent1>
      <a:accent2>
        <a:srgbClr val="DD5353"/>
      </a:accent2>
      <a:accent3>
        <a:srgbClr val="E5922D"/>
      </a:accent3>
      <a:accent4>
        <a:srgbClr val="EDBB3C"/>
      </a:accent4>
      <a:accent5>
        <a:srgbClr val="4A82ED"/>
      </a:accent5>
      <a:accent6>
        <a:srgbClr val="E7F3F5"/>
      </a:accent6>
      <a:hlink>
        <a:srgbClr val="EDBB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1468</Words>
  <Application>Microsoft Office PowerPoint</Application>
  <PresentationFormat>Panorámica</PresentationFormat>
  <Paragraphs>95</Paragraphs>
  <Slides>20</Slides>
  <Notes>20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Abadi</vt:lpstr>
      <vt:lpstr>Arial</vt:lpstr>
      <vt:lpstr>Arial Black</vt:lpstr>
      <vt:lpstr>Berlin Sans FB</vt:lpstr>
      <vt:lpstr>Calibri</vt:lpstr>
      <vt:lpstr>Nunito</vt:lpstr>
      <vt:lpstr>Poppins</vt:lpstr>
      <vt:lpstr>Roboto Condensed Light</vt:lpstr>
      <vt:lpstr>Symbol</vt:lpstr>
      <vt:lpstr>Dividing Decimals Worksheets by Slidesgo</vt:lpstr>
      <vt:lpstr>SISTEMA NUMÉRICO DECIMAL</vt:lpstr>
      <vt:lpstr>Índice de contenido</vt:lpstr>
      <vt:lpstr>01</vt:lpstr>
      <vt:lpstr>Presentación de PowerPoint</vt:lpstr>
      <vt:lpstr>Presentación de PowerPoint</vt:lpstr>
      <vt:lpstr>Presentación de PowerPoint</vt:lpstr>
      <vt:lpstr>02</vt:lpstr>
      <vt:lpstr>Presentación de PowerPoint</vt:lpstr>
      <vt:lpstr>Presentación de PowerPoint</vt:lpstr>
      <vt:lpstr>03</vt:lpstr>
      <vt:lpstr>Presentación de PowerPoint</vt:lpstr>
      <vt:lpstr>04</vt:lpstr>
      <vt:lpstr>Presentación de PowerPoint</vt:lpstr>
      <vt:lpstr>Presentación de PowerPoint</vt:lpstr>
      <vt:lpstr>05</vt:lpstr>
      <vt:lpstr>Presentación de PowerPoint</vt:lpstr>
      <vt:lpstr>Presentación de PowerPoint</vt:lpstr>
      <vt:lpstr>Presentación de PowerPoint</vt:lpstr>
      <vt:lpstr>Presentación de PowerPoint</vt:lpstr>
      <vt:lpstr>Referencias Bibliográficas.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NUMÉRICO DECIMAL</dc:title>
  <dc:creator>Emmanuel Arán</dc:creator>
  <cp:lastModifiedBy>Luis Ricardo Reyes Villar</cp:lastModifiedBy>
  <cp:revision>7</cp:revision>
  <dcterms:created xsi:type="dcterms:W3CDTF">2023-06-04T21:44:45Z</dcterms:created>
  <dcterms:modified xsi:type="dcterms:W3CDTF">2023-06-05T03:06:05Z</dcterms:modified>
</cp:coreProperties>
</file>