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17-97A9-47E0-A134-0A4B6CFAC1ED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24DFB7-A47C-487F-8074-0EEF9F501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993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17-97A9-47E0-A134-0A4B6CFAC1ED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24DFB7-A47C-487F-8074-0EEF9F501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53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17-97A9-47E0-A134-0A4B6CFAC1ED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24DFB7-A47C-487F-8074-0EEF9F501214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7024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17-97A9-47E0-A134-0A4B6CFAC1ED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24DFB7-A47C-487F-8074-0EEF9F501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4685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17-97A9-47E0-A134-0A4B6CFAC1ED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24DFB7-A47C-487F-8074-0EEF9F501214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6614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17-97A9-47E0-A134-0A4B6CFAC1ED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24DFB7-A47C-487F-8074-0EEF9F501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790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17-97A9-47E0-A134-0A4B6CFAC1ED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DFB7-A47C-487F-8074-0EEF9F501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5251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17-97A9-47E0-A134-0A4B6CFAC1ED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DFB7-A47C-487F-8074-0EEF9F501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33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17-97A9-47E0-A134-0A4B6CFAC1ED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DFB7-A47C-487F-8074-0EEF9F501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8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17-97A9-47E0-A134-0A4B6CFAC1ED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24DFB7-A47C-487F-8074-0EEF9F501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944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17-97A9-47E0-A134-0A4B6CFAC1ED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24DFB7-A47C-487F-8074-0EEF9F501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02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17-97A9-47E0-A134-0A4B6CFAC1ED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24DFB7-A47C-487F-8074-0EEF9F501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012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17-97A9-47E0-A134-0A4B6CFAC1ED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DFB7-A47C-487F-8074-0EEF9F501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992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17-97A9-47E0-A134-0A4B6CFAC1ED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DFB7-A47C-487F-8074-0EEF9F501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427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17-97A9-47E0-A134-0A4B6CFAC1ED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DFB7-A47C-487F-8074-0EEF9F501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244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17-97A9-47E0-A134-0A4B6CFAC1ED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24DFB7-A47C-487F-8074-0EEF9F501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29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87217-97A9-47E0-A134-0A4B6CFAC1ED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24DFB7-A47C-487F-8074-0EEF9F501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912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D1627-AA8E-4F1A-9F89-389F316A1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9831" y="727364"/>
            <a:ext cx="8734569" cy="5114636"/>
          </a:xfrm>
        </p:spPr>
        <p:txBody>
          <a:bodyPr>
            <a:normAutofit fontScale="90000"/>
          </a:bodyPr>
          <a:lstStyle/>
          <a:p>
            <a:r>
              <a:rPr lang="es-MX" sz="7200" dirty="0"/>
              <a:t>Unidad 1. Introducción al Lenguaje Ensamblador.</a:t>
            </a:r>
            <a:br>
              <a:rPr lang="es-MX" sz="7200" dirty="0"/>
            </a:br>
            <a:r>
              <a:rPr lang="es-MX" sz="3600" dirty="0"/>
              <a:t>Presentado por Luis Ricardo </a:t>
            </a:r>
            <a:r>
              <a:rPr lang="es-MX" sz="3600"/>
              <a:t>Reyes Villar.</a:t>
            </a:r>
            <a:endParaRPr lang="es-MX" sz="7200" dirty="0"/>
          </a:p>
        </p:txBody>
      </p:sp>
    </p:spTree>
    <p:extLst>
      <p:ext uri="{BB962C8B-B14F-4D97-AF65-F5344CB8AC3E}">
        <p14:creationId xmlns:p14="http://schemas.microsoft.com/office/powerpoint/2010/main" val="200272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1852B-51CE-4156-937B-5DDEAC26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70" y="1372691"/>
            <a:ext cx="8911687" cy="1039896"/>
          </a:xfrm>
        </p:spPr>
        <p:txBody>
          <a:bodyPr>
            <a:normAutofit fontScale="90000"/>
          </a:bodyPr>
          <a:lstStyle/>
          <a:p>
            <a:r>
              <a:rPr lang="es-MX" dirty="0"/>
              <a:t>Definición del lenguaje</a:t>
            </a:r>
            <a:br>
              <a:rPr lang="es-MX" dirty="0"/>
            </a:br>
            <a:r>
              <a:rPr lang="es-MX" dirty="0"/>
              <a:t>ensamblador.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B4307F-E319-4848-89B8-8735EB95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70" y="3018396"/>
            <a:ext cx="5972897" cy="2854036"/>
          </a:xfrm>
        </p:spPr>
        <p:txBody>
          <a:bodyPr>
            <a:normAutofit lnSpcReduction="10000"/>
          </a:bodyPr>
          <a:lstStyle/>
          <a:p>
            <a:r>
              <a:rPr lang="es-MX" sz="2400" dirty="0"/>
              <a:t>El lenguaje ensamblador es un tipo de lenguaje de bajo nivel utilizado para escribir programas informáticos, y constituye la representación más directa del código máquina específico para cada arquitectura de microprocesador.</a:t>
            </a:r>
          </a:p>
        </p:txBody>
      </p:sp>
      <p:pic>
        <p:nvPicPr>
          <p:cNvPr id="4" name="Imagen 3" descr="Lenguaje ensamblador - Wikipedia, la enciclopedia libre">
            <a:extLst>
              <a:ext uri="{FF2B5EF4-FFF2-40B4-BE49-F238E27FC236}">
                <a16:creationId xmlns:a16="http://schemas.microsoft.com/office/drawing/2014/main" id="{A7715ECB-0F64-400C-8636-0FFE2060EC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2" y="1591377"/>
            <a:ext cx="5541818" cy="51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6C0CF71-4843-4925-ADF4-52470B99A215}"/>
              </a:ext>
            </a:extLst>
          </p:cNvPr>
          <p:cNvSpPr txBox="1">
            <a:spLocks/>
          </p:cNvSpPr>
          <p:nvPr/>
        </p:nvSpPr>
        <p:spPr>
          <a:xfrm>
            <a:off x="1492625" y="221633"/>
            <a:ext cx="11120758" cy="10668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3200" dirty="0"/>
              <a:t>1.1 Importancia de la programación en lenguaje ensamblador.</a:t>
            </a:r>
          </a:p>
        </p:txBody>
      </p:sp>
    </p:spTree>
    <p:extLst>
      <p:ext uri="{BB962C8B-B14F-4D97-AF65-F5344CB8AC3E}">
        <p14:creationId xmlns:p14="http://schemas.microsoft.com/office/powerpoint/2010/main" val="232363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5D156-95C1-441F-8728-05DC9182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del lenguaje ensamblador.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62B216-38DC-4ADF-988F-3E15911DB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•	</a:t>
            </a:r>
            <a:r>
              <a:rPr lang="es-MX" sz="2400" dirty="0"/>
              <a:t>El único lenguaje que entienden los microcontroladores es el código 			máquina formado por ceros y unos del sistema binario. </a:t>
            </a:r>
          </a:p>
          <a:p>
            <a:r>
              <a:rPr lang="es-MX" sz="2400" dirty="0"/>
              <a:t>•	 El lenguaje ensamblador expresa las instrucciones de una forma más 		natural al hombre a la vez que muy cercana al microcontrolador, ya 			que cada una de esas instrucciones se corresponde con otra en 				código máquina.</a:t>
            </a:r>
          </a:p>
        </p:txBody>
      </p:sp>
    </p:spTree>
    <p:extLst>
      <p:ext uri="{BB962C8B-B14F-4D97-AF65-F5344CB8AC3E}">
        <p14:creationId xmlns:p14="http://schemas.microsoft.com/office/powerpoint/2010/main" val="128599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2ED28-18A5-4BC8-83F9-19BA2D8B4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1.2	El procesador y sus registros 						internos.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9B0413-E3CA-4879-8F95-6571D0653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715491"/>
            <a:ext cx="8915400" cy="2992582"/>
          </a:xfrm>
        </p:spPr>
        <p:txBody>
          <a:bodyPr>
            <a:normAutofit/>
          </a:bodyPr>
          <a:lstStyle/>
          <a:p>
            <a:r>
              <a:rPr lang="es-MX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procesador o CPU (Unidad Central de Procesamiento por sus siglas en inglés) tiene 14 registros de 16 bits cada uno, los cuales se dividen en:</a:t>
            </a:r>
            <a:endParaRPr lang="es-MX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2800" dirty="0"/>
              <a:t>Registros generales, registros índices, registros de segmentos, registros de punteros, registros especiales.</a:t>
            </a:r>
          </a:p>
        </p:txBody>
      </p:sp>
    </p:spTree>
    <p:extLst>
      <p:ext uri="{BB962C8B-B14F-4D97-AF65-F5344CB8AC3E}">
        <p14:creationId xmlns:p14="http://schemas.microsoft.com/office/powerpoint/2010/main" val="172238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DCDF6-95E2-4A99-9E48-FE2255B6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Registros Generales.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C3A0F3-7BE2-47F4-AE96-44C848713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289" y="1905000"/>
            <a:ext cx="2107479" cy="3777622"/>
          </a:xfrm>
        </p:spPr>
        <p:txBody>
          <a:bodyPr>
            <a:normAutofit/>
          </a:bodyPr>
          <a:lstStyle/>
          <a:p>
            <a:r>
              <a:rPr lang="es-MX" sz="4800" dirty="0"/>
              <a:t>AX.</a:t>
            </a:r>
          </a:p>
          <a:p>
            <a:r>
              <a:rPr lang="es-MX" sz="4800" dirty="0"/>
              <a:t>BX.</a:t>
            </a:r>
          </a:p>
          <a:p>
            <a:r>
              <a:rPr lang="es-MX" sz="4800" dirty="0"/>
              <a:t>CX.</a:t>
            </a:r>
          </a:p>
          <a:p>
            <a:r>
              <a:rPr lang="es-MX" sz="4800" dirty="0"/>
              <a:t>DX.</a:t>
            </a:r>
          </a:p>
        </p:txBody>
      </p:sp>
    </p:spTree>
    <p:extLst>
      <p:ext uri="{BB962C8B-B14F-4D97-AF65-F5344CB8AC3E}">
        <p14:creationId xmlns:p14="http://schemas.microsoft.com/office/powerpoint/2010/main" val="282809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6BAF9-6AF3-4ECE-B2C4-D298F220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Registros </a:t>
            </a:r>
            <a:r>
              <a:rPr lang="es-MX" dirty="0" err="1"/>
              <a:t>Indices</a:t>
            </a:r>
            <a:r>
              <a:rPr lang="es-MX" dirty="0"/>
              <a:t>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724E73-A5CF-4053-9A67-E6ED96A42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951018"/>
          </a:xfrm>
        </p:spPr>
        <p:txBody>
          <a:bodyPr>
            <a:normAutofit/>
          </a:bodyPr>
          <a:lstStyle/>
          <a:p>
            <a:r>
              <a:rPr lang="es-MX" sz="8000" dirty="0"/>
              <a:t>SI.</a:t>
            </a:r>
          </a:p>
          <a:p>
            <a:r>
              <a:rPr lang="es-MX" sz="8000" dirty="0"/>
              <a:t>DI.</a:t>
            </a:r>
          </a:p>
        </p:txBody>
      </p:sp>
    </p:spTree>
    <p:extLst>
      <p:ext uri="{BB962C8B-B14F-4D97-AF65-F5344CB8AC3E}">
        <p14:creationId xmlns:p14="http://schemas.microsoft.com/office/powerpoint/2010/main" val="225833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F78B2-7302-4F44-BA28-F3D168AA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Registros de segmentos.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6F5E21-D78A-4D8E-BB27-5893E2D81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2703224" cy="3777622"/>
          </a:xfrm>
        </p:spPr>
        <p:txBody>
          <a:bodyPr>
            <a:normAutofit/>
          </a:bodyPr>
          <a:lstStyle/>
          <a:p>
            <a:r>
              <a:rPr lang="es-MX" sz="5400" dirty="0"/>
              <a:t>CS.</a:t>
            </a:r>
          </a:p>
          <a:p>
            <a:r>
              <a:rPr lang="es-MX" sz="5400" dirty="0"/>
              <a:t>DS.</a:t>
            </a:r>
          </a:p>
          <a:p>
            <a:r>
              <a:rPr lang="es-MX" sz="5400" dirty="0"/>
              <a:t>SS.</a:t>
            </a:r>
          </a:p>
          <a:p>
            <a:r>
              <a:rPr lang="es-MX" sz="5400" dirty="0"/>
              <a:t>ES.</a:t>
            </a:r>
          </a:p>
        </p:txBody>
      </p:sp>
    </p:spTree>
    <p:extLst>
      <p:ext uri="{BB962C8B-B14F-4D97-AF65-F5344CB8AC3E}">
        <p14:creationId xmlns:p14="http://schemas.microsoft.com/office/powerpoint/2010/main" val="236930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F78B2-7302-4F44-BA28-F3D168AA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Registros de punteros.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6F5E21-D78A-4D8E-BB27-5893E2D81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2703224" cy="3777622"/>
          </a:xfrm>
        </p:spPr>
        <p:txBody>
          <a:bodyPr>
            <a:normAutofit/>
          </a:bodyPr>
          <a:lstStyle/>
          <a:p>
            <a:r>
              <a:rPr lang="es-MX" sz="8000" dirty="0"/>
              <a:t>BP.</a:t>
            </a:r>
          </a:p>
          <a:p>
            <a:r>
              <a:rPr lang="es-MX" sz="8000" dirty="0"/>
              <a:t>SP.</a:t>
            </a:r>
          </a:p>
        </p:txBody>
      </p:sp>
    </p:spTree>
    <p:extLst>
      <p:ext uri="{BB962C8B-B14F-4D97-AF65-F5344CB8AC3E}">
        <p14:creationId xmlns:p14="http://schemas.microsoft.com/office/powerpoint/2010/main" val="401473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88786-48B4-4BAC-9B3C-87B5EDDED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Registros Especiales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5BAE8B-4EFC-46EA-B13B-FF890B56F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IP- Puntero de instrucción: Indica la dirección de la siguiente instrucción a ejecutar por el programa.</a:t>
            </a:r>
          </a:p>
          <a:p>
            <a:r>
              <a:rPr lang="es-MX" dirty="0"/>
              <a:t>Banderas: En este registro se guardan indicadores de condiciones los cuales tienen un valor de 0 o 1, dependiendo de si su estado es activo o inactivo, estas banderas son las siguientes:</a:t>
            </a:r>
          </a:p>
          <a:p>
            <a:r>
              <a:rPr lang="es-MX" dirty="0"/>
              <a:t>AF: Bandera Auxiliar.				CF: Bandera de acarreo.</a:t>
            </a:r>
          </a:p>
          <a:p>
            <a:r>
              <a:rPr lang="es-MX" dirty="0"/>
              <a:t>DF: Bandera de dirección.				IF: Bandera de interrupciones.</a:t>
            </a:r>
          </a:p>
          <a:p>
            <a:r>
              <a:rPr lang="es-MX" dirty="0"/>
              <a:t>OF: Bandera de desbordamiento.			PF: Bandera de paridad.</a:t>
            </a:r>
          </a:p>
          <a:p>
            <a:r>
              <a:rPr lang="es-MX" dirty="0"/>
              <a:t>SF: Bandera de signo o desigualdad.			TF: Bandera de paso a paso.</a:t>
            </a:r>
          </a:p>
          <a:p>
            <a:r>
              <a:rPr lang="es-MX" dirty="0"/>
              <a:t>ZF: Bandera de resultado 0 o de igualdad.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6660054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374</Words>
  <Application>Microsoft Office PowerPoint</Application>
  <PresentationFormat>Panorámica</PresentationFormat>
  <Paragraphs>34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Espiral</vt:lpstr>
      <vt:lpstr>Unidad 1. Introducción al Lenguaje Ensamblador. Presentado por Luis Ricardo Reyes Villar.</vt:lpstr>
      <vt:lpstr>Definición del lenguaje ensamblador.</vt:lpstr>
      <vt:lpstr>Características del lenguaje ensamblador.</vt:lpstr>
      <vt:lpstr>1.2 El procesador y sus registros       internos.</vt:lpstr>
      <vt:lpstr>Registros Generales.</vt:lpstr>
      <vt:lpstr>Registros Indices.</vt:lpstr>
      <vt:lpstr>Registros de segmentos.</vt:lpstr>
      <vt:lpstr>Registros de punteros.</vt:lpstr>
      <vt:lpstr>Registros Especiales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1. Introducción al Lenguaje Ensamblador.</dc:title>
  <dc:creator>Luis Ricardo Reyes Villar</dc:creator>
  <cp:lastModifiedBy>Luis Ricardo Reyes Villar</cp:lastModifiedBy>
  <cp:revision>5</cp:revision>
  <dcterms:created xsi:type="dcterms:W3CDTF">2023-11-29T20:08:02Z</dcterms:created>
  <dcterms:modified xsi:type="dcterms:W3CDTF">2023-12-07T17:14:08Z</dcterms:modified>
</cp:coreProperties>
</file>