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E81-C513-47A9-B7FE-AD4DDCD271A0}" type="datetimeFigureOut">
              <a:rPr lang="es-ES" smtClean="0"/>
              <a:t>04/12/2017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B065-D7C2-4F51-813F-6E506D7CFB18}" type="slidenum">
              <a:rPr lang="es-ES" smtClean="0"/>
              <a:t>‹Nº›</a:t>
            </a:fld>
            <a:endParaRPr lang="es-E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E81-C513-47A9-B7FE-AD4DDCD271A0}" type="datetimeFigureOut">
              <a:rPr lang="es-ES" smtClean="0"/>
              <a:t>04/12/2017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B065-D7C2-4F51-813F-6E506D7CFB1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E81-C513-47A9-B7FE-AD4DDCD271A0}" type="datetimeFigureOut">
              <a:rPr lang="es-ES" smtClean="0"/>
              <a:t>04/12/2017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B065-D7C2-4F51-813F-6E506D7CFB1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E81-C513-47A9-B7FE-AD4DDCD271A0}" type="datetimeFigureOut">
              <a:rPr lang="es-ES" smtClean="0"/>
              <a:t>04/12/2017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B065-D7C2-4F51-813F-6E506D7CFB1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E81-C513-47A9-B7FE-AD4DDCD271A0}" type="datetimeFigureOut">
              <a:rPr lang="es-ES" smtClean="0"/>
              <a:t>04/12/2017</a:t>
            </a:fld>
            <a:endParaRPr lang="es-E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B065-D7C2-4F51-813F-6E506D7CFB18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E81-C513-47A9-B7FE-AD4DDCD271A0}" type="datetimeFigureOut">
              <a:rPr lang="es-ES" smtClean="0"/>
              <a:t>04/12/2017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B065-D7C2-4F51-813F-6E506D7CFB1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E81-C513-47A9-B7FE-AD4DDCD271A0}" type="datetimeFigureOut">
              <a:rPr lang="es-ES" smtClean="0"/>
              <a:t>04/12/2017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B065-D7C2-4F51-813F-6E506D7CFB1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E81-C513-47A9-B7FE-AD4DDCD271A0}" type="datetimeFigureOut">
              <a:rPr lang="es-ES" smtClean="0"/>
              <a:t>04/12/2017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B065-D7C2-4F51-813F-6E506D7CFB1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E81-C513-47A9-B7FE-AD4DDCD271A0}" type="datetimeFigureOut">
              <a:rPr lang="es-ES" smtClean="0"/>
              <a:t>04/12/2017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B065-D7C2-4F51-813F-6E506D7CFB1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E81-C513-47A9-B7FE-AD4DDCD271A0}" type="datetimeFigureOut">
              <a:rPr lang="es-ES" smtClean="0"/>
              <a:t>04/12/2017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B065-D7C2-4F51-813F-6E506D7CFB18}" type="slidenum">
              <a:rPr lang="es-ES" smtClean="0"/>
              <a:t>‹Nº›</a:t>
            </a:fld>
            <a:endParaRPr lang="es-E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E81-C513-47A9-B7FE-AD4DDCD271A0}" type="datetimeFigureOut">
              <a:rPr lang="es-ES" smtClean="0"/>
              <a:t>04/12/2017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B065-D7C2-4F51-813F-6E506D7CFB18}" type="slidenum">
              <a:rPr lang="es-ES" smtClean="0"/>
              <a:t>‹Nº›</a:t>
            </a:fld>
            <a:endParaRPr lang="es-E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5A8AE81-C513-47A9-B7FE-AD4DDCD271A0}" type="datetimeFigureOut">
              <a:rPr lang="es-ES" smtClean="0"/>
              <a:t>04/12/2017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BE2B065-D7C2-4F51-813F-6E506D7CFB18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2636912"/>
            <a:ext cx="4104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 smtClean="0"/>
              <a:t>Documentación:</a:t>
            </a:r>
          </a:p>
          <a:p>
            <a:r>
              <a:rPr lang="es-VE" sz="2400" dirty="0" smtClean="0"/>
              <a:t>Programa de Facturación del Restaurante </a:t>
            </a:r>
          </a:p>
          <a:p>
            <a:r>
              <a:rPr lang="es-VE" sz="2400" dirty="0" smtClean="0"/>
              <a:t>“Color Burguers”</a:t>
            </a:r>
          </a:p>
          <a:p>
            <a:r>
              <a:rPr lang="es-VE" sz="2400" dirty="0" smtClean="0"/>
              <a:t>Programador:</a:t>
            </a:r>
            <a:r>
              <a:rPr lang="es-ES" sz="2400" dirty="0" smtClean="0"/>
              <a:t> Luis Reyes</a:t>
            </a:r>
          </a:p>
        </p:txBody>
      </p:sp>
    </p:spTree>
    <p:extLst>
      <p:ext uri="{BB962C8B-B14F-4D97-AF65-F5344CB8AC3E}">
        <p14:creationId xmlns:p14="http://schemas.microsoft.com/office/powerpoint/2010/main" val="117181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428791" y="21908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Diagrama de Clases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395536" y="661864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err="1" smtClean="0"/>
              <a:t>Ve.com.biller.main.reyes</a:t>
            </a:r>
            <a:endParaRPr lang="es-VE" sz="1200" dirty="0" smtClean="0"/>
          </a:p>
          <a:p>
            <a:pPr algn="ctr"/>
            <a:r>
              <a:rPr lang="es-VE" sz="1200" dirty="0" smtClean="0"/>
              <a:t>BillerMain.java</a:t>
            </a:r>
            <a:endParaRPr lang="es-ES" sz="1200" dirty="0"/>
          </a:p>
        </p:txBody>
      </p:sp>
      <p:sp>
        <p:nvSpPr>
          <p:cNvPr id="4" name="3 Rectángulo"/>
          <p:cNvSpPr/>
          <p:nvPr/>
        </p:nvSpPr>
        <p:spPr>
          <a:xfrm>
            <a:off x="618644" y="1505371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err="1" smtClean="0"/>
              <a:t>Ve.com.biller.main.reyes</a:t>
            </a:r>
            <a:endParaRPr lang="es-VE" sz="1200" dirty="0" smtClean="0"/>
          </a:p>
          <a:p>
            <a:pPr algn="ctr"/>
            <a:r>
              <a:rPr lang="es-VE" sz="1200" dirty="0" smtClean="0"/>
              <a:t>BillerMain.java</a:t>
            </a:r>
            <a:endParaRPr lang="es-ES" sz="1200" dirty="0"/>
          </a:p>
        </p:txBody>
      </p:sp>
      <p:cxnSp>
        <p:nvCxnSpPr>
          <p:cNvPr id="6" name="5 Conector angular"/>
          <p:cNvCxnSpPr>
            <a:stCxn id="3" idx="2"/>
            <a:endCxn id="4" idx="1"/>
          </p:cNvCxnSpPr>
          <p:nvPr/>
        </p:nvCxnSpPr>
        <p:spPr>
          <a:xfrm rot="5400000">
            <a:off x="661401" y="1051155"/>
            <a:ext cx="627483" cy="712996"/>
          </a:xfrm>
          <a:prstGeom prst="bentConnector4">
            <a:avLst>
              <a:gd name="adj1" fmla="val 32786"/>
              <a:gd name="adj2" fmla="val 1320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463233"/>
      </p:ext>
    </p:extLst>
  </p:cSld>
  <p:clrMapOvr>
    <a:masterClrMapping/>
  </p:clrMapOvr>
</p:sld>
</file>

<file path=ppt/theme/theme1.xml><?xml version="1.0" encoding="utf-8"?>
<a:theme xmlns:a="http://schemas.openxmlformats.org/drawingml/2006/main" name="Paja">
  <a:themeElements>
    <a:clrScheme name="Paja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j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412</TotalTime>
  <Words>22</Words>
  <Application>Microsoft Office PowerPoint</Application>
  <PresentationFormat>Presentación en pantalla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Paja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rogelio reyes hernandez</dc:creator>
  <cp:lastModifiedBy>luis rogelio reyes hernandez</cp:lastModifiedBy>
  <cp:revision>5</cp:revision>
  <dcterms:created xsi:type="dcterms:W3CDTF">2017-11-27T23:46:18Z</dcterms:created>
  <dcterms:modified xsi:type="dcterms:W3CDTF">2017-12-05T00:40:49Z</dcterms:modified>
</cp:coreProperties>
</file>