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FE28A-1237-6A9D-F347-1307EE03F0DC}" v="697" dt="2019-08-25T01:55:04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52536"/>
            <a:ext cx="9144000" cy="96192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 err="1">
                <a:latin typeface="Angsana New"/>
                <a:ea typeface="+mj-lt"/>
                <a:cs typeface="+mj-lt"/>
              </a:rPr>
              <a:t>PolliNet</a:t>
            </a:r>
            <a:r>
              <a:rPr lang="en-US" sz="8000" b="1" dirty="0">
                <a:latin typeface="Angsana New"/>
                <a:ea typeface="+mj-lt"/>
                <a:cs typeface="+mj-lt"/>
              </a:rPr>
              <a:t> Architecture</a:t>
            </a:r>
            <a:endParaRPr lang="en-US" sz="8000" b="1" dirty="0">
              <a:latin typeface="Angsana New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313C-3EA5-47AA-9AAB-B68411BA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97"/>
            <a:ext cx="10515600" cy="4952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cs typeface="Calibri Light"/>
              </a:rPr>
              <a:t>More challenges a priori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0145-DFDF-46E5-AE37-6265FA98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039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8F2B-FCA5-4131-A6BB-AB2EE0F5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6386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a typeface="+mj-lt"/>
                <a:cs typeface="+mj-lt"/>
              </a:rPr>
              <a:t>Condition of Success for Software </a:t>
            </a:r>
            <a:endParaRPr lang="en-US" u="sng"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60DE7-5574-48FC-B632-71C6534779B0}"/>
              </a:ext>
            </a:extLst>
          </p:cNvPr>
          <p:cNvSpPr txBox="1"/>
          <p:nvPr/>
        </p:nvSpPr>
        <p:spPr>
          <a:xfrm>
            <a:off x="581696" y="603160"/>
            <a:ext cx="11028608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10% Review: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1. CV Model recognizes flowers from bird view.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2. Scout drone onboard PI can communicate with CC.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3. Successful Test of drone and CC communicating Task data (without drone).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30% Review: (Need a flying drone at this time).</a:t>
            </a:r>
            <a:endParaRPr lang="en-US" b="1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1. Scout drone can explore autonomously.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2. Scout drone return home if CC communication fails.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 Scout follows displacement limit rules.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50% Review: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1. Pollinators onboard PI can communicate with CC.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2. Pollinator seeds Status to CC.</a:t>
            </a:r>
          </a:p>
          <a:p>
            <a:r>
              <a:rPr lang="en-US" dirty="0">
                <a:ea typeface="+mn-lt"/>
                <a:cs typeface="+mn-lt"/>
              </a:rPr>
              <a:t>3. Pollinator recognizes if CC timed out.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70% Review: (Pollinator drone flying at this time).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1. Pollinators goes to the Task coordinates.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2. Pollinator can pollinate (Video guided nav).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Pollinator recognizes if CC timed out and returns home.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100% Review: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1. Integration Test (Go out and test if everything works)</a:t>
            </a:r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933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221A-136E-443A-AF03-D3727952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5372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Calibri Light"/>
              </a:rPr>
              <a:t>Metting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45FD-3DD6-4454-ABD9-DA3DED1A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4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cs typeface="Calibri"/>
              </a:rPr>
              <a:t>Aug 26th 2019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77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508742-1DC5-4195-8721-C3DC91A79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29926"/>
              </p:ext>
            </p:extLst>
          </p:nvPr>
        </p:nvGraphicFramePr>
        <p:xfrm>
          <a:off x="78827" y="78827"/>
          <a:ext cx="12032928" cy="6217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05488">
                  <a:extLst>
                    <a:ext uri="{9D8B030D-6E8A-4147-A177-3AD203B41FA5}">
                      <a16:colId xmlns:a16="http://schemas.microsoft.com/office/drawing/2014/main" val="1223557611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3546425282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1399621239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2357830569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1657105854"/>
                    </a:ext>
                  </a:extLst>
                </a:gridCol>
                <a:gridCol w="2005488">
                  <a:extLst>
                    <a:ext uri="{9D8B030D-6E8A-4147-A177-3AD203B41FA5}">
                      <a16:colId xmlns:a16="http://schemas.microsoft.com/office/drawing/2014/main" val="3877132574"/>
                    </a:ext>
                  </a:extLst>
                </a:gridCol>
              </a:tblGrid>
              <a:tr h="57966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Scout Code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Pollinators code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Control Computer(CC)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 noProof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045362"/>
                  </a:ext>
                </a:extLst>
              </a:tr>
              <a:tr h="15844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Image recognition model and Task report.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Recognizes flowers, computes their coordinates and sends a new </a:t>
                      </a:r>
                      <a:r>
                        <a:rPr lang="en-US" sz="1800" b="1" i="0" u="none" strike="noStrike" noProof="0" dirty="0">
                          <a:latin typeface="Helvetica Neue"/>
                        </a:rPr>
                        <a:t>task*</a:t>
                      </a:r>
                      <a:r>
                        <a:rPr lang="en-US" sz="1800" b="0" i="0" u="none" strike="noStrike" noProof="0" dirty="0">
                          <a:latin typeface="Helvetica Neue"/>
                        </a:rPr>
                        <a:t> to the CC.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Task Response 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Listen to tasks from the CC, receives a Task and goes to the coordinates to perform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Task Queue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Maintain a queue of Task received from Scout drone.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74084"/>
                  </a:ext>
                </a:extLst>
              </a:tr>
              <a:tr h="83729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Autonomous navigation**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TBD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Status Updates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CC must know if pollinators are busy or available ?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Status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Which pollinator is busy/available?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85088"/>
                  </a:ext>
                </a:extLst>
              </a:tr>
              <a:tr h="117221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Control Computer time out response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If CC does not respond to Tasks return to home coordinates. 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CC time out response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If pollinator does not receive a task in 5 min return home.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Send Pollinators to a Task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Given a Task send closest available pollinator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20957"/>
                  </a:ext>
                </a:extLst>
              </a:tr>
              <a:tr h="15844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 dirty="0"/>
                        <a:t>Displacement limit rules***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Helvetica Neue"/>
                        </a:rPr>
                        <a:t>Drone must not go more than x meter in any direction from home coordinates.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Pollination  action (video)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Once at the Task coordinates, use on-board video to pollinate 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Graphical 2D plot of target coordinates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Where are the flowers at****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2445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D3362C-AEDE-4785-9EBA-9944CB931E31}"/>
              </a:ext>
            </a:extLst>
          </p:cNvPr>
          <p:cNvSpPr txBox="1"/>
          <p:nvPr/>
        </p:nvSpPr>
        <p:spPr>
          <a:xfrm>
            <a:off x="138291" y="6255455"/>
            <a:ext cx="119295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A Task is data that contains (LAT, LONG, HIGHT) ** Randomized Rule Base Navigation or Video data navigation *** x will be determined by hardware limitations. ****  Not a critical requirement.</a:t>
            </a:r>
          </a:p>
        </p:txBody>
      </p:sp>
    </p:spTree>
    <p:extLst>
      <p:ext uri="{BB962C8B-B14F-4D97-AF65-F5344CB8AC3E}">
        <p14:creationId xmlns:p14="http://schemas.microsoft.com/office/powerpoint/2010/main" val="82139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E8C3-184D-4868-8C34-6DAB4147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401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Randomized Rule Base Nav?</a:t>
            </a:r>
            <a:endParaRPr lang="en-US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013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E802444-3A5C-4F6E-A62C-82DE0A7E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11" y="392759"/>
            <a:ext cx="6778976" cy="61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5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6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6C5633B8-B410-4D3D-8194-2934AAE6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39" y="643467"/>
            <a:ext cx="80159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17D4-D44E-4038-BE81-3FB08E7C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65125"/>
            <a:ext cx="11842044" cy="13467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Challenge (Precision)</a:t>
            </a:r>
            <a:br>
              <a:rPr lang="en-US" b="1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20 meters change in LAT is about 0.00018 degree change</a:t>
            </a:r>
            <a:endParaRPr lang="en-US" b="1" dirty="0">
              <a:cs typeface="Calibri Light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20C1E2-F0C5-4168-8E7D-2EB8C06B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11" y="1819785"/>
            <a:ext cx="10469032" cy="48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CB0C-BF6A-4CF4-A77B-370118A5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264" y="-5042"/>
            <a:ext cx="6087374" cy="113967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Challenge (Triangulation)</a:t>
            </a:r>
            <a:endParaRPr lang="en-US" b="1">
              <a:cs typeface="Calibri Ligh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6ED7C13-D740-498E-B316-36344802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" y="1140240"/>
            <a:ext cx="8261673" cy="50258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10981C1-B23F-4AB6-9A41-6095F341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508" y="2128838"/>
            <a:ext cx="2133600" cy="2600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348AB-ABDE-410A-BD1B-ED61570C1943}"/>
              </a:ext>
            </a:extLst>
          </p:cNvPr>
          <p:cNvSpPr txBox="1"/>
          <p:nvPr/>
        </p:nvSpPr>
        <p:spPr>
          <a:xfrm>
            <a:off x="130935" y="6173273"/>
            <a:ext cx="117154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Maybe move until flower drone is right on top of flower ??  Once a flower is identified (Video data takes over the nav).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34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6FA1-8D62-411D-A7FE-3CC69F58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Challenge (Pollination)</a:t>
            </a:r>
            <a:endParaRPr lang="en-US" b="1" dirty="0">
              <a:cs typeface="Calibri Light"/>
            </a:endParaRPr>
          </a:p>
          <a:p>
            <a:pPr algn="ctr"/>
            <a:r>
              <a:rPr lang="en-US" b="1" dirty="0">
                <a:ea typeface="+mj-lt"/>
                <a:cs typeface="+mj-lt"/>
              </a:rPr>
              <a:t>Video Control Nav</a:t>
            </a:r>
            <a:endParaRPr lang="en-US" b="1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0F3C04-0F3F-408C-8F5D-33928610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" y="1458254"/>
            <a:ext cx="8238184" cy="524011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9ABA1C5-B77F-42DC-80FF-FD58B8A1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411" y="2786800"/>
            <a:ext cx="15811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1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PolliNet Architecture</vt:lpstr>
      <vt:lpstr>Metting decisions</vt:lpstr>
      <vt:lpstr>PowerPoint Presentation</vt:lpstr>
      <vt:lpstr>Randomized Rule Base Nav?</vt:lpstr>
      <vt:lpstr>PowerPoint Presentation</vt:lpstr>
      <vt:lpstr>PowerPoint Presentation</vt:lpstr>
      <vt:lpstr>Challenge (Precision) 20 meters change in LAT is about 0.00018 degree change</vt:lpstr>
      <vt:lpstr>Challenge (Triangulation)</vt:lpstr>
      <vt:lpstr>Challenge (Pollination) Video Control Nav</vt:lpstr>
      <vt:lpstr>More challenges a priori ?</vt:lpstr>
      <vt:lpstr>Condition of Success for Software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461</cp:revision>
  <dcterms:created xsi:type="dcterms:W3CDTF">2013-07-15T20:26:40Z</dcterms:created>
  <dcterms:modified xsi:type="dcterms:W3CDTF">2019-08-25T01:56:42Z</dcterms:modified>
</cp:coreProperties>
</file>